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1" r:id="rId2"/>
    <p:sldMasterId id="2147483793" r:id="rId3"/>
    <p:sldMasterId id="2147483805" r:id="rId4"/>
    <p:sldMasterId id="2147483817" r:id="rId5"/>
    <p:sldMasterId id="2147483829" r:id="rId6"/>
    <p:sldMasterId id="2147483865" r:id="rId7"/>
    <p:sldMasterId id="2147483883" r:id="rId8"/>
    <p:sldMasterId id="2147483895" r:id="rId9"/>
  </p:sldMasterIdLst>
  <p:notesMasterIdLst>
    <p:notesMasterId r:id="rId106"/>
  </p:notesMasterIdLst>
  <p:sldIdLst>
    <p:sldId id="256" r:id="rId10"/>
    <p:sldId id="463" r:id="rId11"/>
    <p:sldId id="472" r:id="rId12"/>
    <p:sldId id="597" r:id="rId13"/>
    <p:sldId id="598" r:id="rId14"/>
    <p:sldId id="599" r:id="rId15"/>
    <p:sldId id="600" r:id="rId16"/>
    <p:sldId id="601" r:id="rId17"/>
    <p:sldId id="602" r:id="rId18"/>
    <p:sldId id="473" r:id="rId19"/>
    <p:sldId id="474" r:id="rId20"/>
    <p:sldId id="475" r:id="rId21"/>
    <p:sldId id="481" r:id="rId22"/>
    <p:sldId id="482" r:id="rId23"/>
    <p:sldId id="483" r:id="rId24"/>
    <p:sldId id="484" r:id="rId25"/>
    <p:sldId id="485" r:id="rId26"/>
    <p:sldId id="604" r:id="rId27"/>
    <p:sldId id="486" r:id="rId28"/>
    <p:sldId id="605" r:id="rId29"/>
    <p:sldId id="487" r:id="rId30"/>
    <p:sldId id="488" r:id="rId31"/>
    <p:sldId id="489" r:id="rId32"/>
    <p:sldId id="490" r:id="rId33"/>
    <p:sldId id="491" r:id="rId34"/>
    <p:sldId id="492" r:id="rId35"/>
    <p:sldId id="493" r:id="rId36"/>
    <p:sldId id="494" r:id="rId37"/>
    <p:sldId id="495" r:id="rId38"/>
    <p:sldId id="603" r:id="rId39"/>
    <p:sldId id="606" r:id="rId40"/>
    <p:sldId id="607" r:id="rId41"/>
    <p:sldId id="496" r:id="rId42"/>
    <p:sldId id="561" r:id="rId43"/>
    <p:sldId id="562" r:id="rId44"/>
    <p:sldId id="563" r:id="rId45"/>
    <p:sldId id="564" r:id="rId46"/>
    <p:sldId id="498" r:id="rId47"/>
    <p:sldId id="502" r:id="rId48"/>
    <p:sldId id="503" r:id="rId49"/>
    <p:sldId id="565" r:id="rId50"/>
    <p:sldId id="566" r:id="rId51"/>
    <p:sldId id="499" r:id="rId52"/>
    <p:sldId id="504" r:id="rId53"/>
    <p:sldId id="500" r:id="rId54"/>
    <p:sldId id="501" r:id="rId55"/>
    <p:sldId id="512" r:id="rId56"/>
    <p:sldId id="513" r:id="rId57"/>
    <p:sldId id="514" r:id="rId58"/>
    <p:sldId id="515" r:id="rId59"/>
    <p:sldId id="516" r:id="rId60"/>
    <p:sldId id="517" r:id="rId61"/>
    <p:sldId id="518" r:id="rId62"/>
    <p:sldId id="519" r:id="rId63"/>
    <p:sldId id="520" r:id="rId64"/>
    <p:sldId id="521" r:id="rId65"/>
    <p:sldId id="572" r:id="rId66"/>
    <p:sldId id="573" r:id="rId67"/>
    <p:sldId id="505" r:id="rId68"/>
    <p:sldId id="611" r:id="rId69"/>
    <p:sldId id="612" r:id="rId70"/>
    <p:sldId id="506" r:id="rId71"/>
    <p:sldId id="507" r:id="rId72"/>
    <p:sldId id="508" r:id="rId73"/>
    <p:sldId id="509" r:id="rId74"/>
    <p:sldId id="577" r:id="rId75"/>
    <p:sldId id="578" r:id="rId76"/>
    <p:sldId id="579" r:id="rId77"/>
    <p:sldId id="580" r:id="rId78"/>
    <p:sldId id="581" r:id="rId79"/>
    <p:sldId id="582" r:id="rId80"/>
    <p:sldId id="584" r:id="rId81"/>
    <p:sldId id="585" r:id="rId82"/>
    <p:sldId id="586" r:id="rId83"/>
    <p:sldId id="587" r:id="rId84"/>
    <p:sldId id="588" r:id="rId85"/>
    <p:sldId id="589" r:id="rId86"/>
    <p:sldId id="590" r:id="rId87"/>
    <p:sldId id="591" r:id="rId88"/>
    <p:sldId id="608" r:id="rId89"/>
    <p:sldId id="592" r:id="rId90"/>
    <p:sldId id="610" r:id="rId91"/>
    <p:sldId id="609" r:id="rId92"/>
    <p:sldId id="593" r:id="rId93"/>
    <p:sldId id="594" r:id="rId94"/>
    <p:sldId id="543" r:id="rId95"/>
    <p:sldId id="544" r:id="rId96"/>
    <p:sldId id="545" r:id="rId97"/>
    <p:sldId id="546" r:id="rId98"/>
    <p:sldId id="547" r:id="rId99"/>
    <p:sldId id="548" r:id="rId100"/>
    <p:sldId id="549" r:id="rId101"/>
    <p:sldId id="550" r:id="rId102"/>
    <p:sldId id="551" r:id="rId103"/>
    <p:sldId id="552" r:id="rId104"/>
    <p:sldId id="553" r:id="rId105"/>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2" autoAdjust="0"/>
  </p:normalViewPr>
  <p:slideViewPr>
    <p:cSldViewPr>
      <p:cViewPr varScale="1">
        <p:scale>
          <a:sx n="61" d="100"/>
          <a:sy n="61" d="100"/>
        </p:scale>
        <p:origin x="788"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presProps" Target="presProps.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viewProps" Target="viewProp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theme" Target="theme/theme1.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CDC21-A06A-4B2A-B610-71036202447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DBC6EBB1-D1A7-4C11-8C57-BF64B2BC6F73}">
      <dgm:prSet phldrT="[Testo]"/>
      <dgm:spPr/>
      <dgm:t>
        <a:bodyPr/>
        <a:lstStyle/>
        <a:p>
          <a:r>
            <a:rPr lang="fr-FR" dirty="0"/>
            <a:t>Français</a:t>
          </a:r>
        </a:p>
      </dgm:t>
    </dgm:pt>
    <dgm:pt modelId="{2CE72717-4697-4ECB-B4D8-73543DF432F2}" type="parTrans" cxnId="{26E36136-0AAA-4287-9616-F05510738CEA}">
      <dgm:prSet/>
      <dgm:spPr/>
      <dgm:t>
        <a:bodyPr/>
        <a:lstStyle/>
        <a:p>
          <a:endParaRPr lang="fr-FR"/>
        </a:p>
      </dgm:t>
    </dgm:pt>
    <dgm:pt modelId="{FB8783CA-A86F-48B8-B1F1-F8A5D7667E19}" type="sibTrans" cxnId="{26E36136-0AAA-4287-9616-F05510738CEA}">
      <dgm:prSet/>
      <dgm:spPr/>
      <dgm:t>
        <a:bodyPr/>
        <a:lstStyle/>
        <a:p>
          <a:endParaRPr lang="fr-FR"/>
        </a:p>
      </dgm:t>
    </dgm:pt>
    <dgm:pt modelId="{DAFF320A-1626-4C0B-8497-861A81369A21}">
      <dgm:prSet phldrT="[Testo]"/>
      <dgm:spPr/>
      <dgm:t>
        <a:bodyPr/>
        <a:lstStyle/>
        <a:p>
          <a:r>
            <a:rPr lang="fr-FR" dirty="0"/>
            <a:t>Langue romane issue du latin, comme l’italien (</a:t>
          </a:r>
          <a:r>
            <a:rPr lang="fr-FR" i="1" dirty="0"/>
            <a:t>vous connaissez d’autres langues issues du latin?)</a:t>
          </a:r>
        </a:p>
      </dgm:t>
    </dgm:pt>
    <dgm:pt modelId="{C7F24CC3-1EAA-4FB5-9DD5-C94D3980A051}" type="parTrans" cxnId="{E196E497-874E-4005-B0E5-6506B334CA2A}">
      <dgm:prSet/>
      <dgm:spPr/>
      <dgm:t>
        <a:bodyPr/>
        <a:lstStyle/>
        <a:p>
          <a:endParaRPr lang="fr-FR"/>
        </a:p>
      </dgm:t>
    </dgm:pt>
    <dgm:pt modelId="{5D540A39-459C-4CA7-89A0-4BFFD7DEBB2D}" type="sibTrans" cxnId="{E196E497-874E-4005-B0E5-6506B334CA2A}">
      <dgm:prSet/>
      <dgm:spPr/>
      <dgm:t>
        <a:bodyPr/>
        <a:lstStyle/>
        <a:p>
          <a:endParaRPr lang="fr-FR"/>
        </a:p>
      </dgm:t>
    </dgm:pt>
    <dgm:pt modelId="{AA932FA6-22D2-48A4-8B52-17CC3A9CD17E}">
      <dgm:prSet phldrT="[Testo]"/>
      <dgm:spPr/>
      <dgm:t>
        <a:bodyPr/>
        <a:lstStyle/>
        <a:p>
          <a:r>
            <a:rPr lang="fr-FR" dirty="0"/>
            <a:t>Il a en outre subi l’influence du GAULOIS – langue celtique – et du FRANCIQUE – langue germanique. </a:t>
          </a:r>
        </a:p>
      </dgm:t>
    </dgm:pt>
    <dgm:pt modelId="{B7F5D00A-2596-402C-A7E0-2036865C9EE8}" type="parTrans" cxnId="{25F8093E-A84D-4585-850C-7382275FF836}">
      <dgm:prSet/>
      <dgm:spPr/>
      <dgm:t>
        <a:bodyPr/>
        <a:lstStyle/>
        <a:p>
          <a:endParaRPr lang="fr-FR"/>
        </a:p>
      </dgm:t>
    </dgm:pt>
    <dgm:pt modelId="{1790BA02-898F-4A69-81F4-A858033175EB}" type="sibTrans" cxnId="{25F8093E-A84D-4585-850C-7382275FF836}">
      <dgm:prSet/>
      <dgm:spPr/>
      <dgm:t>
        <a:bodyPr/>
        <a:lstStyle/>
        <a:p>
          <a:endParaRPr lang="fr-FR"/>
        </a:p>
      </dgm:t>
    </dgm:pt>
    <dgm:pt modelId="{76751003-09CD-402D-B872-DF00C0686FC1}" type="pres">
      <dgm:prSet presAssocID="{027CDC21-A06A-4B2A-B610-710362024474}" presName="Name0" presStyleCnt="0">
        <dgm:presLayoutVars>
          <dgm:dir/>
          <dgm:resizeHandles val="exact"/>
        </dgm:presLayoutVars>
      </dgm:prSet>
      <dgm:spPr/>
      <dgm:t>
        <a:bodyPr/>
        <a:lstStyle/>
        <a:p>
          <a:endParaRPr lang="it-IT"/>
        </a:p>
      </dgm:t>
    </dgm:pt>
    <dgm:pt modelId="{76C25DCA-4200-4BED-9823-81BDFC8043EF}" type="pres">
      <dgm:prSet presAssocID="{027CDC21-A06A-4B2A-B610-710362024474}" presName="cycle" presStyleCnt="0"/>
      <dgm:spPr/>
    </dgm:pt>
    <dgm:pt modelId="{A76BA7E9-CCB2-4A1B-BCCB-4CDB7404E5B3}" type="pres">
      <dgm:prSet presAssocID="{DBC6EBB1-D1A7-4C11-8C57-BF64B2BC6F73}" presName="nodeFirstNode" presStyleLbl="node1" presStyleIdx="0" presStyleCnt="3">
        <dgm:presLayoutVars>
          <dgm:bulletEnabled val="1"/>
        </dgm:presLayoutVars>
      </dgm:prSet>
      <dgm:spPr/>
      <dgm:t>
        <a:bodyPr/>
        <a:lstStyle/>
        <a:p>
          <a:endParaRPr lang="it-IT"/>
        </a:p>
      </dgm:t>
    </dgm:pt>
    <dgm:pt modelId="{A5046BAB-89A9-46A0-ABCC-9E63BBE22504}" type="pres">
      <dgm:prSet presAssocID="{FB8783CA-A86F-48B8-B1F1-F8A5D7667E19}" presName="sibTransFirstNode" presStyleLbl="bgShp" presStyleIdx="0" presStyleCnt="1"/>
      <dgm:spPr/>
      <dgm:t>
        <a:bodyPr/>
        <a:lstStyle/>
        <a:p>
          <a:endParaRPr lang="it-IT"/>
        </a:p>
      </dgm:t>
    </dgm:pt>
    <dgm:pt modelId="{7C80FD2B-9F3C-4F41-8638-F09C438D6D2E}" type="pres">
      <dgm:prSet presAssocID="{DAFF320A-1626-4C0B-8497-861A81369A21}" presName="nodeFollowingNodes" presStyleLbl="node1" presStyleIdx="1" presStyleCnt="3">
        <dgm:presLayoutVars>
          <dgm:bulletEnabled val="1"/>
        </dgm:presLayoutVars>
      </dgm:prSet>
      <dgm:spPr/>
      <dgm:t>
        <a:bodyPr/>
        <a:lstStyle/>
        <a:p>
          <a:endParaRPr lang="it-IT"/>
        </a:p>
      </dgm:t>
    </dgm:pt>
    <dgm:pt modelId="{947FC0BB-A46B-4453-AE3E-6E0DBE5108C4}" type="pres">
      <dgm:prSet presAssocID="{AA932FA6-22D2-48A4-8B52-17CC3A9CD17E}" presName="nodeFollowingNodes" presStyleLbl="node1" presStyleIdx="2" presStyleCnt="3">
        <dgm:presLayoutVars>
          <dgm:bulletEnabled val="1"/>
        </dgm:presLayoutVars>
      </dgm:prSet>
      <dgm:spPr/>
      <dgm:t>
        <a:bodyPr/>
        <a:lstStyle/>
        <a:p>
          <a:endParaRPr lang="it-IT"/>
        </a:p>
      </dgm:t>
    </dgm:pt>
  </dgm:ptLst>
  <dgm:cxnLst>
    <dgm:cxn modelId="{26E36136-0AAA-4287-9616-F05510738CEA}" srcId="{027CDC21-A06A-4B2A-B610-710362024474}" destId="{DBC6EBB1-D1A7-4C11-8C57-BF64B2BC6F73}" srcOrd="0" destOrd="0" parTransId="{2CE72717-4697-4ECB-B4D8-73543DF432F2}" sibTransId="{FB8783CA-A86F-48B8-B1F1-F8A5D7667E19}"/>
    <dgm:cxn modelId="{29B78501-B5FD-4248-9E74-257B5A040806}" type="presOf" srcId="{027CDC21-A06A-4B2A-B610-710362024474}" destId="{76751003-09CD-402D-B872-DF00C0686FC1}" srcOrd="0" destOrd="0" presId="urn:microsoft.com/office/officeart/2005/8/layout/cycle3"/>
    <dgm:cxn modelId="{F4BBD5F9-44FD-4E56-8472-141FF9F877FF}" type="presOf" srcId="{DAFF320A-1626-4C0B-8497-861A81369A21}" destId="{7C80FD2B-9F3C-4F41-8638-F09C438D6D2E}" srcOrd="0" destOrd="0" presId="urn:microsoft.com/office/officeart/2005/8/layout/cycle3"/>
    <dgm:cxn modelId="{E196E497-874E-4005-B0E5-6506B334CA2A}" srcId="{027CDC21-A06A-4B2A-B610-710362024474}" destId="{DAFF320A-1626-4C0B-8497-861A81369A21}" srcOrd="1" destOrd="0" parTransId="{C7F24CC3-1EAA-4FB5-9DD5-C94D3980A051}" sibTransId="{5D540A39-459C-4CA7-89A0-4BFFD7DEBB2D}"/>
    <dgm:cxn modelId="{94D3B720-A2F2-4985-8CD6-7421F9B63593}" type="presOf" srcId="{FB8783CA-A86F-48B8-B1F1-F8A5D7667E19}" destId="{A5046BAB-89A9-46A0-ABCC-9E63BBE22504}" srcOrd="0" destOrd="0" presId="urn:microsoft.com/office/officeart/2005/8/layout/cycle3"/>
    <dgm:cxn modelId="{C547B3DE-AE01-4AC8-9266-3086FF7BC676}" type="presOf" srcId="{DBC6EBB1-D1A7-4C11-8C57-BF64B2BC6F73}" destId="{A76BA7E9-CCB2-4A1B-BCCB-4CDB7404E5B3}" srcOrd="0" destOrd="0" presId="urn:microsoft.com/office/officeart/2005/8/layout/cycle3"/>
    <dgm:cxn modelId="{25F8093E-A84D-4585-850C-7382275FF836}" srcId="{027CDC21-A06A-4B2A-B610-710362024474}" destId="{AA932FA6-22D2-48A4-8B52-17CC3A9CD17E}" srcOrd="2" destOrd="0" parTransId="{B7F5D00A-2596-402C-A7E0-2036865C9EE8}" sibTransId="{1790BA02-898F-4A69-81F4-A858033175EB}"/>
    <dgm:cxn modelId="{D6293AAD-4614-4531-B31F-2559B9EC5FF7}" type="presOf" srcId="{AA932FA6-22D2-48A4-8B52-17CC3A9CD17E}" destId="{947FC0BB-A46B-4453-AE3E-6E0DBE5108C4}" srcOrd="0" destOrd="0" presId="urn:microsoft.com/office/officeart/2005/8/layout/cycle3"/>
    <dgm:cxn modelId="{25DC1425-2E83-4CB1-9B15-81435512068F}" type="presParOf" srcId="{76751003-09CD-402D-B872-DF00C0686FC1}" destId="{76C25DCA-4200-4BED-9823-81BDFC8043EF}" srcOrd="0" destOrd="0" presId="urn:microsoft.com/office/officeart/2005/8/layout/cycle3"/>
    <dgm:cxn modelId="{91EB277D-FED3-420F-94D1-DB0BFA749E26}" type="presParOf" srcId="{76C25DCA-4200-4BED-9823-81BDFC8043EF}" destId="{A76BA7E9-CCB2-4A1B-BCCB-4CDB7404E5B3}" srcOrd="0" destOrd="0" presId="urn:microsoft.com/office/officeart/2005/8/layout/cycle3"/>
    <dgm:cxn modelId="{029764DD-BC53-4495-B5BC-29730B7E9BAB}" type="presParOf" srcId="{76C25DCA-4200-4BED-9823-81BDFC8043EF}" destId="{A5046BAB-89A9-46A0-ABCC-9E63BBE22504}" srcOrd="1" destOrd="0" presId="urn:microsoft.com/office/officeart/2005/8/layout/cycle3"/>
    <dgm:cxn modelId="{E1B6395B-4BA6-4A2A-B973-4512684A8512}" type="presParOf" srcId="{76C25DCA-4200-4BED-9823-81BDFC8043EF}" destId="{7C80FD2B-9F3C-4F41-8638-F09C438D6D2E}" srcOrd="2" destOrd="0" presId="urn:microsoft.com/office/officeart/2005/8/layout/cycle3"/>
    <dgm:cxn modelId="{AFE5C626-1F93-4362-A420-2FAADB7ADECE}" type="presParOf" srcId="{76C25DCA-4200-4BED-9823-81BDFC8043EF}" destId="{947FC0BB-A46B-4453-AE3E-6E0DBE5108C4}"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7F16FD-023F-4A43-981E-88F4A6C3A27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t-IT"/>
        </a:p>
      </dgm:t>
    </dgm:pt>
    <dgm:pt modelId="{11F240D6-835A-454E-828C-ADBAE44DA735}">
      <dgm:prSet phldrT="[Testo]"/>
      <dgm:spPr/>
      <dgm:t>
        <a:bodyPr/>
        <a:lstStyle/>
        <a:p>
          <a:r>
            <a:rPr lang="it-IT" dirty="0" err="1"/>
            <a:t>voyelles</a:t>
          </a:r>
          <a:endParaRPr lang="it-IT" dirty="0"/>
        </a:p>
      </dgm:t>
    </dgm:pt>
    <dgm:pt modelId="{98DE58AA-65B6-4E14-821E-9EACC497F051}" type="parTrans" cxnId="{FA811ADE-B261-4A36-931E-EBA207C71584}">
      <dgm:prSet/>
      <dgm:spPr/>
      <dgm:t>
        <a:bodyPr/>
        <a:lstStyle/>
        <a:p>
          <a:endParaRPr lang="it-IT"/>
        </a:p>
      </dgm:t>
    </dgm:pt>
    <dgm:pt modelId="{299390FD-A106-40F9-BFCE-B0C48A7B0B8A}" type="sibTrans" cxnId="{FA811ADE-B261-4A36-931E-EBA207C71584}">
      <dgm:prSet/>
      <dgm:spPr/>
      <dgm:t>
        <a:bodyPr/>
        <a:lstStyle/>
        <a:p>
          <a:endParaRPr lang="it-IT"/>
        </a:p>
      </dgm:t>
    </dgm:pt>
    <dgm:pt modelId="{46F7CFD6-95B8-425F-934F-C57F83945B25}">
      <dgm:prSet phldrT="[Testo]"/>
      <dgm:spPr/>
      <dgm:t>
        <a:bodyPr/>
        <a:lstStyle/>
        <a:p>
          <a:r>
            <a:rPr lang="it-IT" dirty="0"/>
            <a:t>À l’</a:t>
          </a:r>
          <a:r>
            <a:rPr lang="it-IT" dirty="0" err="1"/>
            <a:t>écrit</a:t>
          </a:r>
          <a:r>
            <a:rPr lang="it-IT" dirty="0"/>
            <a:t>: 6</a:t>
          </a:r>
        </a:p>
      </dgm:t>
    </dgm:pt>
    <dgm:pt modelId="{C497931E-B247-4F61-9FE2-F952D99FF0DE}" type="parTrans" cxnId="{BBB291D7-1945-4AD8-B851-6C2329D0025D}">
      <dgm:prSet/>
      <dgm:spPr/>
      <dgm:t>
        <a:bodyPr/>
        <a:lstStyle/>
        <a:p>
          <a:endParaRPr lang="it-IT"/>
        </a:p>
      </dgm:t>
    </dgm:pt>
    <dgm:pt modelId="{103327DF-5B28-4255-9B49-5F30A682FBCE}" type="sibTrans" cxnId="{BBB291D7-1945-4AD8-B851-6C2329D0025D}">
      <dgm:prSet/>
      <dgm:spPr/>
      <dgm:t>
        <a:bodyPr/>
        <a:lstStyle/>
        <a:p>
          <a:endParaRPr lang="it-IT"/>
        </a:p>
      </dgm:t>
    </dgm:pt>
    <dgm:pt modelId="{2995FFCF-37B2-464A-B231-D07E376B3E32}">
      <dgm:prSet phldrT="[Testo]"/>
      <dgm:spPr/>
      <dgm:t>
        <a:bodyPr/>
        <a:lstStyle/>
        <a:p>
          <a:r>
            <a:rPr lang="it-IT" dirty="0"/>
            <a:t>À l’</a:t>
          </a:r>
          <a:r>
            <a:rPr lang="it-IT" dirty="0" err="1"/>
            <a:t>oral</a:t>
          </a:r>
          <a:r>
            <a:rPr lang="it-IT" dirty="0"/>
            <a:t>: 15</a:t>
          </a:r>
        </a:p>
      </dgm:t>
    </dgm:pt>
    <dgm:pt modelId="{3F78BA2A-9587-480A-85BD-A0E1934CAE0B}" type="parTrans" cxnId="{126DDAC9-EC58-46D2-8E09-A0415958BD91}">
      <dgm:prSet/>
      <dgm:spPr/>
      <dgm:t>
        <a:bodyPr/>
        <a:lstStyle/>
        <a:p>
          <a:endParaRPr lang="it-IT"/>
        </a:p>
      </dgm:t>
    </dgm:pt>
    <dgm:pt modelId="{1D15779D-E15C-455A-A677-DF2D74603366}" type="sibTrans" cxnId="{126DDAC9-EC58-46D2-8E09-A0415958BD91}">
      <dgm:prSet/>
      <dgm:spPr/>
      <dgm:t>
        <a:bodyPr/>
        <a:lstStyle/>
        <a:p>
          <a:endParaRPr lang="it-IT"/>
        </a:p>
      </dgm:t>
    </dgm:pt>
    <dgm:pt modelId="{B40100ED-E3CC-4D42-B5BD-DF106C92039A}">
      <dgm:prSet phldrT="[Testo]"/>
      <dgm:spPr/>
      <dgm:t>
        <a:bodyPr/>
        <a:lstStyle/>
        <a:p>
          <a:r>
            <a:rPr lang="it-IT" dirty="0" err="1"/>
            <a:t>consonnes</a:t>
          </a:r>
          <a:endParaRPr lang="it-IT" dirty="0"/>
        </a:p>
      </dgm:t>
    </dgm:pt>
    <dgm:pt modelId="{F3A58C4A-F579-4B3C-A7D9-0A004A8E8BF1}" type="parTrans" cxnId="{9F690B91-24FD-4A97-AF0A-F14CC0455210}">
      <dgm:prSet/>
      <dgm:spPr/>
      <dgm:t>
        <a:bodyPr/>
        <a:lstStyle/>
        <a:p>
          <a:endParaRPr lang="it-IT"/>
        </a:p>
      </dgm:t>
    </dgm:pt>
    <dgm:pt modelId="{35A9FA61-BB78-4031-94B1-BC4888713CC6}" type="sibTrans" cxnId="{9F690B91-24FD-4A97-AF0A-F14CC0455210}">
      <dgm:prSet/>
      <dgm:spPr/>
      <dgm:t>
        <a:bodyPr/>
        <a:lstStyle/>
        <a:p>
          <a:endParaRPr lang="it-IT"/>
        </a:p>
      </dgm:t>
    </dgm:pt>
    <dgm:pt modelId="{3D56A267-B6BD-42FE-93B1-3D2DDE05E989}">
      <dgm:prSet phldrT="[Testo]"/>
      <dgm:spPr/>
      <dgm:t>
        <a:bodyPr/>
        <a:lstStyle/>
        <a:p>
          <a:r>
            <a:rPr lang="it-IT" dirty="0"/>
            <a:t>À l’</a:t>
          </a:r>
          <a:r>
            <a:rPr lang="it-IT" dirty="0" err="1"/>
            <a:t>écrit</a:t>
          </a:r>
          <a:r>
            <a:rPr lang="it-IT" dirty="0"/>
            <a:t>: 20</a:t>
          </a:r>
        </a:p>
      </dgm:t>
    </dgm:pt>
    <dgm:pt modelId="{AAD101B1-3CCB-4CA8-8B3F-AC935DBEA470}" type="parTrans" cxnId="{8F15B806-E65B-40ED-8B4C-01E51C00425F}">
      <dgm:prSet/>
      <dgm:spPr/>
      <dgm:t>
        <a:bodyPr/>
        <a:lstStyle/>
        <a:p>
          <a:endParaRPr lang="it-IT"/>
        </a:p>
      </dgm:t>
    </dgm:pt>
    <dgm:pt modelId="{C9142DA2-AA0A-4D77-ADCA-2D867EE73285}" type="sibTrans" cxnId="{8F15B806-E65B-40ED-8B4C-01E51C00425F}">
      <dgm:prSet/>
      <dgm:spPr/>
      <dgm:t>
        <a:bodyPr/>
        <a:lstStyle/>
        <a:p>
          <a:endParaRPr lang="it-IT"/>
        </a:p>
      </dgm:t>
    </dgm:pt>
    <dgm:pt modelId="{07501DDA-7848-44D0-B81E-6E3FE6CBBA29}">
      <dgm:prSet phldrT="[Testo]"/>
      <dgm:spPr/>
      <dgm:t>
        <a:bodyPr/>
        <a:lstStyle/>
        <a:p>
          <a:r>
            <a:rPr lang="it-IT" dirty="0"/>
            <a:t>À l’</a:t>
          </a:r>
          <a:r>
            <a:rPr lang="it-IT" dirty="0" err="1"/>
            <a:t>oral</a:t>
          </a:r>
          <a:r>
            <a:rPr lang="it-IT" dirty="0"/>
            <a:t>: 19</a:t>
          </a:r>
        </a:p>
      </dgm:t>
    </dgm:pt>
    <dgm:pt modelId="{2FB5DAC2-CDDF-4F7D-96D6-7700BF266BC6}" type="parTrans" cxnId="{ACE9BA57-8914-471B-9ED9-75D005ECB055}">
      <dgm:prSet/>
      <dgm:spPr/>
      <dgm:t>
        <a:bodyPr/>
        <a:lstStyle/>
        <a:p>
          <a:endParaRPr lang="it-IT"/>
        </a:p>
      </dgm:t>
    </dgm:pt>
    <dgm:pt modelId="{BB4D923A-6870-4E7D-9AF3-CC6208CBDEEF}" type="sibTrans" cxnId="{ACE9BA57-8914-471B-9ED9-75D005ECB055}">
      <dgm:prSet/>
      <dgm:spPr/>
      <dgm:t>
        <a:bodyPr/>
        <a:lstStyle/>
        <a:p>
          <a:endParaRPr lang="it-IT"/>
        </a:p>
      </dgm:t>
    </dgm:pt>
    <dgm:pt modelId="{078FC4E2-F92F-4862-8775-302ECA5A0421}" type="pres">
      <dgm:prSet presAssocID="{8F7F16FD-023F-4A43-981E-88F4A6C3A27C}" presName="theList" presStyleCnt="0">
        <dgm:presLayoutVars>
          <dgm:dir/>
          <dgm:animLvl val="lvl"/>
          <dgm:resizeHandles val="exact"/>
        </dgm:presLayoutVars>
      </dgm:prSet>
      <dgm:spPr/>
      <dgm:t>
        <a:bodyPr/>
        <a:lstStyle/>
        <a:p>
          <a:endParaRPr lang="it-IT"/>
        </a:p>
      </dgm:t>
    </dgm:pt>
    <dgm:pt modelId="{21AD7F45-C17A-480D-ACCA-B445885F76E8}" type="pres">
      <dgm:prSet presAssocID="{11F240D6-835A-454E-828C-ADBAE44DA735}" presName="compNode" presStyleCnt="0"/>
      <dgm:spPr/>
    </dgm:pt>
    <dgm:pt modelId="{0C1050E6-445C-43EE-90F7-7A735F1B3FB1}" type="pres">
      <dgm:prSet presAssocID="{11F240D6-835A-454E-828C-ADBAE44DA735}" presName="aNode" presStyleLbl="bgShp" presStyleIdx="0" presStyleCnt="2"/>
      <dgm:spPr/>
      <dgm:t>
        <a:bodyPr/>
        <a:lstStyle/>
        <a:p>
          <a:endParaRPr lang="it-IT"/>
        </a:p>
      </dgm:t>
    </dgm:pt>
    <dgm:pt modelId="{78093601-D88A-4C2C-9F84-3E2C5768CFA8}" type="pres">
      <dgm:prSet presAssocID="{11F240D6-835A-454E-828C-ADBAE44DA735}" presName="textNode" presStyleLbl="bgShp" presStyleIdx="0" presStyleCnt="2"/>
      <dgm:spPr/>
      <dgm:t>
        <a:bodyPr/>
        <a:lstStyle/>
        <a:p>
          <a:endParaRPr lang="it-IT"/>
        </a:p>
      </dgm:t>
    </dgm:pt>
    <dgm:pt modelId="{1390D399-FCD1-4686-BF76-6E41A8C86749}" type="pres">
      <dgm:prSet presAssocID="{11F240D6-835A-454E-828C-ADBAE44DA735}" presName="compChildNode" presStyleCnt="0"/>
      <dgm:spPr/>
    </dgm:pt>
    <dgm:pt modelId="{5792042F-6772-4C9A-A67E-A14158AEFDAC}" type="pres">
      <dgm:prSet presAssocID="{11F240D6-835A-454E-828C-ADBAE44DA735}" presName="theInnerList" presStyleCnt="0"/>
      <dgm:spPr/>
    </dgm:pt>
    <dgm:pt modelId="{2B0928B4-85BB-4214-9FF8-545025081414}" type="pres">
      <dgm:prSet presAssocID="{46F7CFD6-95B8-425F-934F-C57F83945B25}" presName="childNode" presStyleLbl="node1" presStyleIdx="0" presStyleCnt="4">
        <dgm:presLayoutVars>
          <dgm:bulletEnabled val="1"/>
        </dgm:presLayoutVars>
      </dgm:prSet>
      <dgm:spPr/>
      <dgm:t>
        <a:bodyPr/>
        <a:lstStyle/>
        <a:p>
          <a:endParaRPr lang="it-IT"/>
        </a:p>
      </dgm:t>
    </dgm:pt>
    <dgm:pt modelId="{2BC8A421-BA98-4BF8-B6FB-062993822822}" type="pres">
      <dgm:prSet presAssocID="{46F7CFD6-95B8-425F-934F-C57F83945B25}" presName="aSpace2" presStyleCnt="0"/>
      <dgm:spPr/>
    </dgm:pt>
    <dgm:pt modelId="{AFFAF312-B7C7-4629-829E-68BBD637F7BD}" type="pres">
      <dgm:prSet presAssocID="{2995FFCF-37B2-464A-B231-D07E376B3E32}" presName="childNode" presStyleLbl="node1" presStyleIdx="1" presStyleCnt="4">
        <dgm:presLayoutVars>
          <dgm:bulletEnabled val="1"/>
        </dgm:presLayoutVars>
      </dgm:prSet>
      <dgm:spPr/>
      <dgm:t>
        <a:bodyPr/>
        <a:lstStyle/>
        <a:p>
          <a:endParaRPr lang="it-IT"/>
        </a:p>
      </dgm:t>
    </dgm:pt>
    <dgm:pt modelId="{1E936AA8-DA19-46E8-B667-F63955412188}" type="pres">
      <dgm:prSet presAssocID="{11F240D6-835A-454E-828C-ADBAE44DA735}" presName="aSpace" presStyleCnt="0"/>
      <dgm:spPr/>
    </dgm:pt>
    <dgm:pt modelId="{419FCC4F-252F-4B5E-AD01-9B6238E4E534}" type="pres">
      <dgm:prSet presAssocID="{B40100ED-E3CC-4D42-B5BD-DF106C92039A}" presName="compNode" presStyleCnt="0"/>
      <dgm:spPr/>
    </dgm:pt>
    <dgm:pt modelId="{1713974F-3BC7-40FA-8A2C-69CCA08A3DC0}" type="pres">
      <dgm:prSet presAssocID="{B40100ED-E3CC-4D42-B5BD-DF106C92039A}" presName="aNode" presStyleLbl="bgShp" presStyleIdx="1" presStyleCnt="2"/>
      <dgm:spPr/>
      <dgm:t>
        <a:bodyPr/>
        <a:lstStyle/>
        <a:p>
          <a:endParaRPr lang="it-IT"/>
        </a:p>
      </dgm:t>
    </dgm:pt>
    <dgm:pt modelId="{D8AC3FB4-E3D1-4E4D-A8FC-08A3A9F183F5}" type="pres">
      <dgm:prSet presAssocID="{B40100ED-E3CC-4D42-B5BD-DF106C92039A}" presName="textNode" presStyleLbl="bgShp" presStyleIdx="1" presStyleCnt="2"/>
      <dgm:spPr/>
      <dgm:t>
        <a:bodyPr/>
        <a:lstStyle/>
        <a:p>
          <a:endParaRPr lang="it-IT"/>
        </a:p>
      </dgm:t>
    </dgm:pt>
    <dgm:pt modelId="{0AA02828-6536-42F3-A0D8-9C7D2BC22AA1}" type="pres">
      <dgm:prSet presAssocID="{B40100ED-E3CC-4D42-B5BD-DF106C92039A}" presName="compChildNode" presStyleCnt="0"/>
      <dgm:spPr/>
    </dgm:pt>
    <dgm:pt modelId="{B6FCACCC-3B16-4E3C-B5EC-2C37034E31E7}" type="pres">
      <dgm:prSet presAssocID="{B40100ED-E3CC-4D42-B5BD-DF106C92039A}" presName="theInnerList" presStyleCnt="0"/>
      <dgm:spPr/>
    </dgm:pt>
    <dgm:pt modelId="{153989E8-D3DD-4F6E-8D17-241AF028CF67}" type="pres">
      <dgm:prSet presAssocID="{3D56A267-B6BD-42FE-93B1-3D2DDE05E989}" presName="childNode" presStyleLbl="node1" presStyleIdx="2" presStyleCnt="4">
        <dgm:presLayoutVars>
          <dgm:bulletEnabled val="1"/>
        </dgm:presLayoutVars>
      </dgm:prSet>
      <dgm:spPr/>
      <dgm:t>
        <a:bodyPr/>
        <a:lstStyle/>
        <a:p>
          <a:endParaRPr lang="it-IT"/>
        </a:p>
      </dgm:t>
    </dgm:pt>
    <dgm:pt modelId="{568D4DB1-8A6A-4B79-AC7A-756A6742FAF4}" type="pres">
      <dgm:prSet presAssocID="{3D56A267-B6BD-42FE-93B1-3D2DDE05E989}" presName="aSpace2" presStyleCnt="0"/>
      <dgm:spPr/>
    </dgm:pt>
    <dgm:pt modelId="{89C5A1D2-5052-4DF4-92C0-7124388100DD}" type="pres">
      <dgm:prSet presAssocID="{07501DDA-7848-44D0-B81E-6E3FE6CBBA29}" presName="childNode" presStyleLbl="node1" presStyleIdx="3" presStyleCnt="4">
        <dgm:presLayoutVars>
          <dgm:bulletEnabled val="1"/>
        </dgm:presLayoutVars>
      </dgm:prSet>
      <dgm:spPr/>
      <dgm:t>
        <a:bodyPr/>
        <a:lstStyle/>
        <a:p>
          <a:endParaRPr lang="it-IT"/>
        </a:p>
      </dgm:t>
    </dgm:pt>
  </dgm:ptLst>
  <dgm:cxnLst>
    <dgm:cxn modelId="{BBB291D7-1945-4AD8-B851-6C2329D0025D}" srcId="{11F240D6-835A-454E-828C-ADBAE44DA735}" destId="{46F7CFD6-95B8-425F-934F-C57F83945B25}" srcOrd="0" destOrd="0" parTransId="{C497931E-B247-4F61-9FE2-F952D99FF0DE}" sibTransId="{103327DF-5B28-4255-9B49-5F30A682FBCE}"/>
    <dgm:cxn modelId="{9F690B91-24FD-4A97-AF0A-F14CC0455210}" srcId="{8F7F16FD-023F-4A43-981E-88F4A6C3A27C}" destId="{B40100ED-E3CC-4D42-B5BD-DF106C92039A}" srcOrd="1" destOrd="0" parTransId="{F3A58C4A-F579-4B3C-A7D9-0A004A8E8BF1}" sibTransId="{35A9FA61-BB78-4031-94B1-BC4888713CC6}"/>
    <dgm:cxn modelId="{ACE9BA57-8914-471B-9ED9-75D005ECB055}" srcId="{B40100ED-E3CC-4D42-B5BD-DF106C92039A}" destId="{07501DDA-7848-44D0-B81E-6E3FE6CBBA29}" srcOrd="1" destOrd="0" parTransId="{2FB5DAC2-CDDF-4F7D-96D6-7700BF266BC6}" sibTransId="{BB4D923A-6870-4E7D-9AF3-CC6208CBDEEF}"/>
    <dgm:cxn modelId="{DD3C2437-6B7F-45F5-BBBC-A7F774203265}" type="presOf" srcId="{11F240D6-835A-454E-828C-ADBAE44DA735}" destId="{78093601-D88A-4C2C-9F84-3E2C5768CFA8}" srcOrd="1" destOrd="0" presId="urn:microsoft.com/office/officeart/2005/8/layout/lProcess2"/>
    <dgm:cxn modelId="{B833B0FB-917E-4E06-AD1D-F4F34B9364BE}" type="presOf" srcId="{B40100ED-E3CC-4D42-B5BD-DF106C92039A}" destId="{1713974F-3BC7-40FA-8A2C-69CCA08A3DC0}" srcOrd="0" destOrd="0" presId="urn:microsoft.com/office/officeart/2005/8/layout/lProcess2"/>
    <dgm:cxn modelId="{E17F98BC-B7A8-4A36-8324-E085E4E7EF9E}" type="presOf" srcId="{2995FFCF-37B2-464A-B231-D07E376B3E32}" destId="{AFFAF312-B7C7-4629-829E-68BBD637F7BD}" srcOrd="0" destOrd="0" presId="urn:microsoft.com/office/officeart/2005/8/layout/lProcess2"/>
    <dgm:cxn modelId="{42B7B37C-8490-4B89-9DE5-4AA335F08203}" type="presOf" srcId="{B40100ED-E3CC-4D42-B5BD-DF106C92039A}" destId="{D8AC3FB4-E3D1-4E4D-A8FC-08A3A9F183F5}" srcOrd="1" destOrd="0" presId="urn:microsoft.com/office/officeart/2005/8/layout/lProcess2"/>
    <dgm:cxn modelId="{126DDAC9-EC58-46D2-8E09-A0415958BD91}" srcId="{11F240D6-835A-454E-828C-ADBAE44DA735}" destId="{2995FFCF-37B2-464A-B231-D07E376B3E32}" srcOrd="1" destOrd="0" parTransId="{3F78BA2A-9587-480A-85BD-A0E1934CAE0B}" sibTransId="{1D15779D-E15C-455A-A677-DF2D74603366}"/>
    <dgm:cxn modelId="{F40CEB18-FFFC-4B31-B066-3340FFDFC8EC}" type="presOf" srcId="{46F7CFD6-95B8-425F-934F-C57F83945B25}" destId="{2B0928B4-85BB-4214-9FF8-545025081414}" srcOrd="0" destOrd="0" presId="urn:microsoft.com/office/officeart/2005/8/layout/lProcess2"/>
    <dgm:cxn modelId="{FA811ADE-B261-4A36-931E-EBA207C71584}" srcId="{8F7F16FD-023F-4A43-981E-88F4A6C3A27C}" destId="{11F240D6-835A-454E-828C-ADBAE44DA735}" srcOrd="0" destOrd="0" parTransId="{98DE58AA-65B6-4E14-821E-9EACC497F051}" sibTransId="{299390FD-A106-40F9-BFCE-B0C48A7B0B8A}"/>
    <dgm:cxn modelId="{C381A89F-F1A2-4C47-851B-06724B9CB7EA}" type="presOf" srcId="{3D56A267-B6BD-42FE-93B1-3D2DDE05E989}" destId="{153989E8-D3DD-4F6E-8D17-241AF028CF67}" srcOrd="0" destOrd="0" presId="urn:microsoft.com/office/officeart/2005/8/layout/lProcess2"/>
    <dgm:cxn modelId="{21C471CE-C480-4176-BF5B-EFFBB83F5436}" type="presOf" srcId="{11F240D6-835A-454E-828C-ADBAE44DA735}" destId="{0C1050E6-445C-43EE-90F7-7A735F1B3FB1}" srcOrd="0" destOrd="0" presId="urn:microsoft.com/office/officeart/2005/8/layout/lProcess2"/>
    <dgm:cxn modelId="{C86789A0-6289-46AE-B764-92B7E375A890}" type="presOf" srcId="{8F7F16FD-023F-4A43-981E-88F4A6C3A27C}" destId="{078FC4E2-F92F-4862-8775-302ECA5A0421}" srcOrd="0" destOrd="0" presId="urn:microsoft.com/office/officeart/2005/8/layout/lProcess2"/>
    <dgm:cxn modelId="{1596B22B-0116-4E64-8D61-B2DEDA1D5F0D}" type="presOf" srcId="{07501DDA-7848-44D0-B81E-6E3FE6CBBA29}" destId="{89C5A1D2-5052-4DF4-92C0-7124388100DD}" srcOrd="0" destOrd="0" presId="urn:microsoft.com/office/officeart/2005/8/layout/lProcess2"/>
    <dgm:cxn modelId="{8F15B806-E65B-40ED-8B4C-01E51C00425F}" srcId="{B40100ED-E3CC-4D42-B5BD-DF106C92039A}" destId="{3D56A267-B6BD-42FE-93B1-3D2DDE05E989}" srcOrd="0" destOrd="0" parTransId="{AAD101B1-3CCB-4CA8-8B3F-AC935DBEA470}" sibTransId="{C9142DA2-AA0A-4D77-ADCA-2D867EE73285}"/>
    <dgm:cxn modelId="{0244A7E9-5F4E-4C43-9505-9102AFADF884}" type="presParOf" srcId="{078FC4E2-F92F-4862-8775-302ECA5A0421}" destId="{21AD7F45-C17A-480D-ACCA-B445885F76E8}" srcOrd="0" destOrd="0" presId="urn:microsoft.com/office/officeart/2005/8/layout/lProcess2"/>
    <dgm:cxn modelId="{ED76CE8F-8B99-4FB2-A233-E67BBCEC7AA3}" type="presParOf" srcId="{21AD7F45-C17A-480D-ACCA-B445885F76E8}" destId="{0C1050E6-445C-43EE-90F7-7A735F1B3FB1}" srcOrd="0" destOrd="0" presId="urn:microsoft.com/office/officeart/2005/8/layout/lProcess2"/>
    <dgm:cxn modelId="{5703ED0F-26A2-4FB1-80B9-50561D2314F4}" type="presParOf" srcId="{21AD7F45-C17A-480D-ACCA-B445885F76E8}" destId="{78093601-D88A-4C2C-9F84-3E2C5768CFA8}" srcOrd="1" destOrd="0" presId="urn:microsoft.com/office/officeart/2005/8/layout/lProcess2"/>
    <dgm:cxn modelId="{0772FAEE-5B38-49EF-980D-A1EDCE92D43E}" type="presParOf" srcId="{21AD7F45-C17A-480D-ACCA-B445885F76E8}" destId="{1390D399-FCD1-4686-BF76-6E41A8C86749}" srcOrd="2" destOrd="0" presId="urn:microsoft.com/office/officeart/2005/8/layout/lProcess2"/>
    <dgm:cxn modelId="{9E31AE50-B908-40CD-BD69-0FCA34C7208A}" type="presParOf" srcId="{1390D399-FCD1-4686-BF76-6E41A8C86749}" destId="{5792042F-6772-4C9A-A67E-A14158AEFDAC}" srcOrd="0" destOrd="0" presId="urn:microsoft.com/office/officeart/2005/8/layout/lProcess2"/>
    <dgm:cxn modelId="{92D82A88-478A-42AD-B6E4-8BCD84B50643}" type="presParOf" srcId="{5792042F-6772-4C9A-A67E-A14158AEFDAC}" destId="{2B0928B4-85BB-4214-9FF8-545025081414}" srcOrd="0" destOrd="0" presId="urn:microsoft.com/office/officeart/2005/8/layout/lProcess2"/>
    <dgm:cxn modelId="{6989EBCD-29A6-4794-8C2E-1D31B3AC4F65}" type="presParOf" srcId="{5792042F-6772-4C9A-A67E-A14158AEFDAC}" destId="{2BC8A421-BA98-4BF8-B6FB-062993822822}" srcOrd="1" destOrd="0" presId="urn:microsoft.com/office/officeart/2005/8/layout/lProcess2"/>
    <dgm:cxn modelId="{779BFA30-E0CE-43D3-84F6-9E2BFF98F949}" type="presParOf" srcId="{5792042F-6772-4C9A-A67E-A14158AEFDAC}" destId="{AFFAF312-B7C7-4629-829E-68BBD637F7BD}" srcOrd="2" destOrd="0" presId="urn:microsoft.com/office/officeart/2005/8/layout/lProcess2"/>
    <dgm:cxn modelId="{80F3509E-0EC7-4528-A730-5DBAEC4984E1}" type="presParOf" srcId="{078FC4E2-F92F-4862-8775-302ECA5A0421}" destId="{1E936AA8-DA19-46E8-B667-F63955412188}" srcOrd="1" destOrd="0" presId="urn:microsoft.com/office/officeart/2005/8/layout/lProcess2"/>
    <dgm:cxn modelId="{8D851A1E-7E15-4184-86C2-616C96DF72E1}" type="presParOf" srcId="{078FC4E2-F92F-4862-8775-302ECA5A0421}" destId="{419FCC4F-252F-4B5E-AD01-9B6238E4E534}" srcOrd="2" destOrd="0" presId="urn:microsoft.com/office/officeart/2005/8/layout/lProcess2"/>
    <dgm:cxn modelId="{A4F9BF65-141B-44D5-9E30-004B7CBB76DA}" type="presParOf" srcId="{419FCC4F-252F-4B5E-AD01-9B6238E4E534}" destId="{1713974F-3BC7-40FA-8A2C-69CCA08A3DC0}" srcOrd="0" destOrd="0" presId="urn:microsoft.com/office/officeart/2005/8/layout/lProcess2"/>
    <dgm:cxn modelId="{46347177-BF3E-4C1B-9FB9-5B67CF5DB05A}" type="presParOf" srcId="{419FCC4F-252F-4B5E-AD01-9B6238E4E534}" destId="{D8AC3FB4-E3D1-4E4D-A8FC-08A3A9F183F5}" srcOrd="1" destOrd="0" presId="urn:microsoft.com/office/officeart/2005/8/layout/lProcess2"/>
    <dgm:cxn modelId="{10368EEF-E224-46BA-A2F6-E78F47D2F387}" type="presParOf" srcId="{419FCC4F-252F-4B5E-AD01-9B6238E4E534}" destId="{0AA02828-6536-42F3-A0D8-9C7D2BC22AA1}" srcOrd="2" destOrd="0" presId="urn:microsoft.com/office/officeart/2005/8/layout/lProcess2"/>
    <dgm:cxn modelId="{961A39FD-5362-4EC4-92DB-AF26753032CB}" type="presParOf" srcId="{0AA02828-6536-42F3-A0D8-9C7D2BC22AA1}" destId="{B6FCACCC-3B16-4E3C-B5EC-2C37034E31E7}" srcOrd="0" destOrd="0" presId="urn:microsoft.com/office/officeart/2005/8/layout/lProcess2"/>
    <dgm:cxn modelId="{12C7A7B3-C9A6-421B-B16D-55E955FAF593}" type="presParOf" srcId="{B6FCACCC-3B16-4E3C-B5EC-2C37034E31E7}" destId="{153989E8-D3DD-4F6E-8D17-241AF028CF67}" srcOrd="0" destOrd="0" presId="urn:microsoft.com/office/officeart/2005/8/layout/lProcess2"/>
    <dgm:cxn modelId="{06C9D7A2-38D4-4247-AE8E-3A430A6AD2AC}" type="presParOf" srcId="{B6FCACCC-3B16-4E3C-B5EC-2C37034E31E7}" destId="{568D4DB1-8A6A-4B79-AC7A-756A6742FAF4}" srcOrd="1" destOrd="0" presId="urn:microsoft.com/office/officeart/2005/8/layout/lProcess2"/>
    <dgm:cxn modelId="{8E2D4618-A6EB-42FF-A758-366E5A3A595F}" type="presParOf" srcId="{B6FCACCC-3B16-4E3C-B5EC-2C37034E31E7}" destId="{89C5A1D2-5052-4DF4-92C0-7124388100D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7F16FD-023F-4A43-981E-88F4A6C3A27C}"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it-IT"/>
        </a:p>
      </dgm:t>
    </dgm:pt>
    <dgm:pt modelId="{EFF6945E-5D70-4A84-A456-03A236258381}">
      <dgm:prSet phldrT="[Testo]"/>
      <dgm:spPr/>
      <dgm:t>
        <a:bodyPr/>
        <a:lstStyle/>
        <a:p>
          <a:r>
            <a:rPr lang="it-IT" dirty="0" err="1"/>
            <a:t>Certaines</a:t>
          </a:r>
          <a:r>
            <a:rPr lang="it-IT" dirty="0"/>
            <a:t> </a:t>
          </a:r>
          <a:r>
            <a:rPr lang="it-IT" dirty="0" err="1"/>
            <a:t>lettres</a:t>
          </a:r>
          <a:r>
            <a:rPr lang="it-IT" dirty="0"/>
            <a:t> ne </a:t>
          </a:r>
          <a:r>
            <a:rPr lang="it-IT" dirty="0" err="1"/>
            <a:t>correspondent</a:t>
          </a:r>
          <a:r>
            <a:rPr lang="it-IT" dirty="0"/>
            <a:t> </a:t>
          </a:r>
          <a:r>
            <a:rPr lang="it-IT" dirty="0" err="1"/>
            <a:t>pas</a:t>
          </a:r>
          <a:r>
            <a:rPr lang="it-IT" dirty="0"/>
            <a:t> à un </a:t>
          </a:r>
          <a:r>
            <a:rPr lang="it-IT" dirty="0" err="1"/>
            <a:t>seul</a:t>
          </a:r>
          <a:r>
            <a:rPr lang="it-IT" dirty="0"/>
            <a:t> son </a:t>
          </a:r>
          <a:r>
            <a:rPr lang="it-IT" dirty="0">
              <a:sym typeface="Wingdings" panose="05000000000000000000" pitchFamily="2" charset="2"/>
            </a:rPr>
            <a:t> ex. La lettre </a:t>
          </a:r>
          <a:r>
            <a:rPr lang="it-IT" i="1" dirty="0">
              <a:sym typeface="Wingdings" panose="05000000000000000000" pitchFamily="2" charset="2"/>
            </a:rPr>
            <a:t>x</a:t>
          </a:r>
          <a:r>
            <a:rPr lang="it-IT" dirty="0">
              <a:sym typeface="Wingdings" panose="05000000000000000000" pitchFamily="2" charset="2"/>
            </a:rPr>
            <a:t> [k] et [s].</a:t>
          </a:r>
          <a:endParaRPr lang="it-IT" dirty="0"/>
        </a:p>
      </dgm:t>
    </dgm:pt>
    <dgm:pt modelId="{45982044-8038-46D9-A76B-BFD0112FA5B7}" type="parTrans" cxnId="{F628EC65-2C53-43A8-A3EE-7E60B00DEE7C}">
      <dgm:prSet/>
      <dgm:spPr/>
      <dgm:t>
        <a:bodyPr/>
        <a:lstStyle/>
        <a:p>
          <a:endParaRPr lang="it-IT"/>
        </a:p>
      </dgm:t>
    </dgm:pt>
    <dgm:pt modelId="{EAB86AB5-A739-43B6-881B-1D375F990DC9}" type="sibTrans" cxnId="{F628EC65-2C53-43A8-A3EE-7E60B00DEE7C}">
      <dgm:prSet/>
      <dgm:spPr/>
      <dgm:t>
        <a:bodyPr/>
        <a:lstStyle/>
        <a:p>
          <a:endParaRPr lang="it-IT"/>
        </a:p>
      </dgm:t>
    </dgm:pt>
    <dgm:pt modelId="{B8A0B865-75C6-48A3-8885-F3A0266D21F6}">
      <dgm:prSet/>
      <dgm:spPr/>
      <dgm:t>
        <a:bodyPr/>
        <a:lstStyle/>
        <a:p>
          <a:r>
            <a:rPr lang="it-IT" dirty="0"/>
            <a:t>La lettre </a:t>
          </a:r>
          <a:r>
            <a:rPr lang="it-IT" i="1" dirty="0"/>
            <a:t>h</a:t>
          </a:r>
          <a:r>
            <a:rPr lang="it-IT" dirty="0"/>
            <a:t> ne </a:t>
          </a:r>
          <a:r>
            <a:rPr lang="it-IT" dirty="0" err="1"/>
            <a:t>correspond</a:t>
          </a:r>
          <a:r>
            <a:rPr lang="it-IT" dirty="0"/>
            <a:t> à </a:t>
          </a:r>
          <a:r>
            <a:rPr lang="it-IT" dirty="0" err="1"/>
            <a:t>aucun</a:t>
          </a:r>
          <a:r>
            <a:rPr lang="it-IT" dirty="0"/>
            <a:t> son.</a:t>
          </a:r>
        </a:p>
      </dgm:t>
    </dgm:pt>
    <dgm:pt modelId="{C4C8E274-8266-4D5D-973C-BC6A490E384D}" type="parTrans" cxnId="{B5678DCE-6AEA-4085-8912-5997182D1182}">
      <dgm:prSet/>
      <dgm:spPr/>
      <dgm:t>
        <a:bodyPr/>
        <a:lstStyle/>
        <a:p>
          <a:endParaRPr lang="it-IT"/>
        </a:p>
      </dgm:t>
    </dgm:pt>
    <dgm:pt modelId="{7946D36C-3979-4738-A210-9565421EE265}" type="sibTrans" cxnId="{B5678DCE-6AEA-4085-8912-5997182D1182}">
      <dgm:prSet/>
      <dgm:spPr/>
      <dgm:t>
        <a:bodyPr/>
        <a:lstStyle/>
        <a:p>
          <a:endParaRPr lang="it-IT"/>
        </a:p>
      </dgm:t>
    </dgm:pt>
    <dgm:pt modelId="{EEDF7F97-581C-44C6-838E-053D61394658}">
      <dgm:prSet/>
      <dgm:spPr/>
      <dgm:t>
        <a:bodyPr/>
        <a:lstStyle/>
        <a:p>
          <a:r>
            <a:rPr lang="it-IT" dirty="0"/>
            <a:t>Un </a:t>
          </a:r>
          <a:r>
            <a:rPr lang="it-IT" dirty="0" err="1"/>
            <a:t>m</a:t>
          </a:r>
          <a:r>
            <a:rPr lang="it-IT" dirty="0" err="1">
              <a:latin typeface="Lucida Sans Unicode" panose="020B0602030504020204" pitchFamily="34" charset="0"/>
              <a:cs typeface="Lucida Sans Unicode" panose="020B0602030504020204" pitchFamily="34" charset="0"/>
            </a:rPr>
            <a:t>ême</a:t>
          </a:r>
          <a:r>
            <a:rPr lang="it-IT" dirty="0">
              <a:latin typeface="Lucida Sans Unicode" panose="020B0602030504020204" pitchFamily="34" charset="0"/>
              <a:cs typeface="Lucida Sans Unicode" panose="020B0602030504020204" pitchFamily="34" charset="0"/>
            </a:rPr>
            <a:t> son </a:t>
          </a:r>
          <a:r>
            <a:rPr lang="it-IT" dirty="0" err="1">
              <a:latin typeface="Lucida Sans Unicode" panose="020B0602030504020204" pitchFamily="34" charset="0"/>
              <a:cs typeface="Lucida Sans Unicode" panose="020B0602030504020204" pitchFamily="34" charset="0"/>
            </a:rPr>
            <a:t>trouve</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souvent</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des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réalisations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graphiques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différentes</a:t>
          </a:r>
          <a:r>
            <a:rPr lang="it-IT" dirty="0">
              <a:latin typeface="Lucida Sans Unicode" panose="020B0602030504020204" pitchFamily="34" charset="0"/>
              <a:cs typeface="Lucida Sans Unicode" panose="020B0602030504020204" pitchFamily="34" charset="0"/>
            </a:rPr>
            <a:t>, par </a:t>
          </a:r>
          <a:r>
            <a:rPr lang="it-IT" dirty="0" err="1">
              <a:latin typeface="Lucida Sans Unicode" panose="020B0602030504020204" pitchFamily="34" charset="0"/>
              <a:cs typeface="Lucida Sans Unicode" panose="020B0602030504020204" pitchFamily="34" charset="0"/>
            </a:rPr>
            <a:t>exemple</a:t>
          </a:r>
          <a:r>
            <a:rPr lang="it-IT" dirty="0">
              <a:latin typeface="Lucida Sans Unicode" panose="020B0602030504020204" pitchFamily="34" charset="0"/>
              <a:cs typeface="Lucida Sans Unicode" panose="020B0602030504020204" pitchFamily="34" charset="0"/>
            </a:rPr>
            <a:t> le son [s] </a:t>
          </a:r>
          <a:r>
            <a:rPr lang="it-IT" dirty="0" err="1">
              <a:latin typeface="Lucida Sans Unicode" panose="020B0602030504020204" pitchFamily="34" charset="0"/>
              <a:cs typeface="Lucida Sans Unicode" panose="020B0602030504020204" pitchFamily="34" charset="0"/>
            </a:rPr>
            <a:t>dans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les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mots</a:t>
          </a:r>
          <a:r>
            <a:rPr lang="it-IT" dirty="0">
              <a:latin typeface="Lucida Sans Unicode" panose="020B0602030504020204" pitchFamily="34" charset="0"/>
              <a:cs typeface="Lucida Sans Unicode" panose="020B0602030504020204" pitchFamily="34" charset="0"/>
            </a:rPr>
            <a:t> </a:t>
          </a:r>
          <a:r>
            <a:rPr lang="it-IT" i="1" dirty="0">
              <a:latin typeface="Lucida Sans Unicode" panose="020B0602030504020204" pitchFamily="34" charset="0"/>
              <a:cs typeface="Lucida Sans Unicode" panose="020B0602030504020204" pitchFamily="34" charset="0"/>
            </a:rPr>
            <a:t>di</a:t>
          </a:r>
          <a:r>
            <a:rPr lang="it-IT" i="1" u="sng" dirty="0">
              <a:latin typeface="Lucida Sans Unicode" panose="020B0602030504020204" pitchFamily="34" charset="0"/>
              <a:cs typeface="Lucida Sans Unicode" panose="020B0602030504020204" pitchFamily="34" charset="0"/>
            </a:rPr>
            <a:t>x</a:t>
          </a:r>
          <a:r>
            <a:rPr lang="it-IT" dirty="0">
              <a:latin typeface="Lucida Sans Unicode" panose="020B0602030504020204" pitchFamily="34" charset="0"/>
              <a:cs typeface="Lucida Sans Unicode" panose="020B0602030504020204" pitchFamily="34" charset="0"/>
            </a:rPr>
            <a:t>, </a:t>
          </a:r>
          <a:r>
            <a:rPr lang="it-IT" i="1" u="sng" dirty="0" err="1">
              <a:latin typeface="Lucida Sans Unicode" panose="020B0602030504020204" pitchFamily="34" charset="0"/>
              <a:cs typeface="Lucida Sans Unicode" panose="020B0602030504020204" pitchFamily="34" charset="0"/>
            </a:rPr>
            <a:t>s</a:t>
          </a:r>
          <a:r>
            <a:rPr lang="it-IT" i="1" dirty="0" err="1">
              <a:latin typeface="Lucida Sans Unicode" panose="020B0602030504020204" pitchFamily="34" charset="0"/>
              <a:cs typeface="Lucida Sans Unicode" panose="020B0602030504020204" pitchFamily="34" charset="0"/>
            </a:rPr>
            <a:t>oupe</a:t>
          </a:r>
          <a:r>
            <a:rPr lang="it-IT" dirty="0">
              <a:latin typeface="Lucida Sans Unicode" panose="020B0602030504020204" pitchFamily="34" charset="0"/>
              <a:cs typeface="Lucida Sans Unicode" panose="020B0602030504020204" pitchFamily="34" charset="0"/>
            </a:rPr>
            <a:t> et </a:t>
          </a:r>
          <a:r>
            <a:rPr lang="it-IT" i="1" dirty="0" err="1">
              <a:latin typeface="Lucida Sans Unicode" panose="020B0602030504020204" pitchFamily="34" charset="0"/>
              <a:cs typeface="Lucida Sans Unicode" panose="020B0602030504020204" pitchFamily="34" charset="0"/>
            </a:rPr>
            <a:t>ac</a:t>
          </a:r>
          <a:r>
            <a:rPr lang="it-IT" i="1" u="sng" dirty="0" err="1">
              <a:latin typeface="Lucida Sans Unicode" panose="020B0602030504020204" pitchFamily="34" charset="0"/>
              <a:cs typeface="Lucida Sans Unicode" panose="020B0602030504020204" pitchFamily="34" charset="0"/>
            </a:rPr>
            <a:t>ti</a:t>
          </a:r>
          <a:r>
            <a:rPr lang="it-IT" i="1" dirty="0" err="1">
              <a:latin typeface="Lucida Sans Unicode" panose="020B0602030504020204" pitchFamily="34" charset="0"/>
              <a:cs typeface="Lucida Sans Unicode" panose="020B0602030504020204" pitchFamily="34" charset="0"/>
            </a:rPr>
            <a:t>on</a:t>
          </a:r>
          <a:r>
            <a:rPr lang="it-IT" dirty="0">
              <a:latin typeface="Lucida Sans Unicode" panose="020B0602030504020204" pitchFamily="34" charset="0"/>
              <a:cs typeface="Lucida Sans Unicode" panose="020B0602030504020204" pitchFamily="34" charset="0"/>
            </a:rPr>
            <a:t>.</a:t>
          </a:r>
          <a:endParaRPr lang="it-IT" dirty="0"/>
        </a:p>
      </dgm:t>
    </dgm:pt>
    <dgm:pt modelId="{099A5AC3-4CD9-4B63-8F0D-A0CCC5DD35BA}" type="parTrans" cxnId="{47DB1034-9F87-42C2-A44F-23C65C794503}">
      <dgm:prSet/>
      <dgm:spPr/>
      <dgm:t>
        <a:bodyPr/>
        <a:lstStyle/>
        <a:p>
          <a:endParaRPr lang="it-IT"/>
        </a:p>
      </dgm:t>
    </dgm:pt>
    <dgm:pt modelId="{15D970DB-A86A-4C21-8964-37F8F38A85D4}" type="sibTrans" cxnId="{47DB1034-9F87-42C2-A44F-23C65C794503}">
      <dgm:prSet/>
      <dgm:spPr/>
      <dgm:t>
        <a:bodyPr/>
        <a:lstStyle/>
        <a:p>
          <a:endParaRPr lang="it-IT"/>
        </a:p>
      </dgm:t>
    </dgm:pt>
    <dgm:pt modelId="{21D6F10B-7261-44F4-BA61-771C6D4F3047}">
      <dgm:prSet phldrT="[Testo]"/>
      <dgm:spPr/>
      <dgm:t>
        <a:bodyPr/>
        <a:lstStyle/>
        <a:p>
          <a:r>
            <a:rPr lang="it-IT" dirty="0" err="1"/>
            <a:t>Certains</a:t>
          </a:r>
          <a:r>
            <a:rPr lang="it-IT" dirty="0"/>
            <a:t> </a:t>
          </a:r>
          <a:r>
            <a:rPr lang="it-IT" dirty="0" err="1"/>
            <a:t>sons</a:t>
          </a:r>
          <a:r>
            <a:rPr lang="it-IT" dirty="0"/>
            <a:t> </a:t>
          </a:r>
          <a:r>
            <a:rPr lang="it-IT" dirty="0" err="1"/>
            <a:t>sont</a:t>
          </a:r>
          <a:r>
            <a:rPr lang="it-IT" dirty="0"/>
            <a:t> </a:t>
          </a:r>
          <a:r>
            <a:rPr lang="it-IT" dirty="0" err="1"/>
            <a:t>rendus</a:t>
          </a:r>
          <a:r>
            <a:rPr lang="it-IT" dirty="0"/>
            <a:t> à l’</a:t>
          </a:r>
          <a:r>
            <a:rPr lang="it-IT" dirty="0" err="1"/>
            <a:t>écrit</a:t>
          </a:r>
          <a:r>
            <a:rPr lang="it-IT" dirty="0"/>
            <a:t> par </a:t>
          </a:r>
          <a:r>
            <a:rPr lang="it-IT" dirty="0" err="1"/>
            <a:t>plusieurs</a:t>
          </a:r>
          <a:r>
            <a:rPr lang="it-IT" dirty="0"/>
            <a:t> </a:t>
          </a:r>
          <a:r>
            <a:rPr lang="it-IT" dirty="0" err="1"/>
            <a:t>lettres</a:t>
          </a:r>
          <a:r>
            <a:rPr lang="it-IT" dirty="0"/>
            <a:t> </a:t>
          </a:r>
          <a:r>
            <a:rPr lang="it-IT" dirty="0">
              <a:sym typeface="Wingdings" panose="05000000000000000000" pitchFamily="2" charset="2"/>
            </a:rPr>
            <a:t> ex. </a:t>
          </a:r>
          <a:r>
            <a:rPr lang="it-IT" dirty="0" err="1">
              <a:sym typeface="Wingdings" panose="05000000000000000000" pitchFamily="2" charset="2"/>
            </a:rPr>
            <a:t>Les</a:t>
          </a:r>
          <a:r>
            <a:rPr lang="it-IT" dirty="0">
              <a:sym typeface="Wingdings" panose="05000000000000000000" pitchFamily="2" charset="2"/>
            </a:rPr>
            <a:t> </a:t>
          </a:r>
          <a:r>
            <a:rPr lang="it-IT" dirty="0" err="1">
              <a:sym typeface="Wingdings" panose="05000000000000000000" pitchFamily="2" charset="2"/>
            </a:rPr>
            <a:t>voyelles</a:t>
          </a:r>
          <a:r>
            <a:rPr lang="it-IT" dirty="0">
              <a:sym typeface="Wingdings" panose="05000000000000000000" pitchFamily="2" charset="2"/>
            </a:rPr>
            <a:t> </a:t>
          </a:r>
          <a:r>
            <a:rPr lang="it-IT" dirty="0" err="1">
              <a:sym typeface="Wingdings" panose="05000000000000000000" pitchFamily="2" charset="2"/>
            </a:rPr>
            <a:t>nasales</a:t>
          </a:r>
          <a:r>
            <a:rPr lang="it-IT" dirty="0">
              <a:sym typeface="Wingdings" panose="05000000000000000000" pitchFamily="2" charset="2"/>
            </a:rPr>
            <a:t> et </a:t>
          </a:r>
          <a:r>
            <a:rPr lang="it-IT" dirty="0" err="1">
              <a:sym typeface="Wingdings" panose="05000000000000000000" pitchFamily="2" charset="2"/>
            </a:rPr>
            <a:t>les</a:t>
          </a:r>
          <a:r>
            <a:rPr lang="it-IT" dirty="0">
              <a:sym typeface="Wingdings" panose="05000000000000000000" pitchFamily="2" charset="2"/>
            </a:rPr>
            <a:t> </a:t>
          </a:r>
          <a:r>
            <a:rPr lang="it-IT" dirty="0" err="1">
              <a:sym typeface="Wingdings" panose="05000000000000000000" pitchFamily="2" charset="2"/>
            </a:rPr>
            <a:t>diphtongues</a:t>
          </a:r>
          <a:r>
            <a:rPr lang="it-IT" dirty="0">
              <a:sym typeface="Wingdings" panose="05000000000000000000" pitchFamily="2" charset="2"/>
            </a:rPr>
            <a:t>.</a:t>
          </a:r>
          <a:endParaRPr lang="it-IT" dirty="0"/>
        </a:p>
      </dgm:t>
    </dgm:pt>
    <dgm:pt modelId="{88308B19-62D9-472D-986B-81D5455D3841}" type="sibTrans" cxnId="{BAF2D72B-5148-434F-91E6-A7C5871BB39A}">
      <dgm:prSet/>
      <dgm:spPr/>
      <dgm:t>
        <a:bodyPr/>
        <a:lstStyle/>
        <a:p>
          <a:endParaRPr lang="it-IT"/>
        </a:p>
      </dgm:t>
    </dgm:pt>
    <dgm:pt modelId="{17AF1D88-DB42-4C66-B148-CD8B03EA9C3C}" type="parTrans" cxnId="{BAF2D72B-5148-434F-91E6-A7C5871BB39A}">
      <dgm:prSet/>
      <dgm:spPr/>
      <dgm:t>
        <a:bodyPr/>
        <a:lstStyle/>
        <a:p>
          <a:endParaRPr lang="it-IT"/>
        </a:p>
      </dgm:t>
    </dgm:pt>
    <dgm:pt modelId="{410441EC-3063-41C3-9A6A-7048B0ECBAA0}">
      <dgm:prSet phldrT="[Testo]"/>
      <dgm:spPr/>
      <dgm:t>
        <a:bodyPr/>
        <a:lstStyle/>
        <a:p>
          <a:endParaRPr lang="it-IT" dirty="0"/>
        </a:p>
      </dgm:t>
    </dgm:pt>
    <dgm:pt modelId="{1AE4BFB3-6D8F-477E-992F-AADA2DBFEC92}" type="sibTrans" cxnId="{748B06F9-7EB7-4AEB-82A4-44DA2A1BA3D7}">
      <dgm:prSet/>
      <dgm:spPr/>
      <dgm:t>
        <a:bodyPr/>
        <a:lstStyle/>
        <a:p>
          <a:endParaRPr lang="it-IT"/>
        </a:p>
      </dgm:t>
    </dgm:pt>
    <dgm:pt modelId="{1F504A26-9213-4816-8427-248D65C9D5C5}" type="parTrans" cxnId="{748B06F9-7EB7-4AEB-82A4-44DA2A1BA3D7}">
      <dgm:prSet/>
      <dgm:spPr/>
      <dgm:t>
        <a:bodyPr/>
        <a:lstStyle/>
        <a:p>
          <a:endParaRPr lang="it-IT"/>
        </a:p>
      </dgm:t>
    </dgm:pt>
    <dgm:pt modelId="{D74FABFA-CC18-4063-A8D9-73FD3995A0F1}">
      <dgm:prSet/>
      <dgm:spPr/>
      <dgm:t>
        <a:bodyPr/>
        <a:lstStyle/>
        <a:p>
          <a:r>
            <a:rPr lang="it-IT" dirty="0"/>
            <a:t>Une </a:t>
          </a:r>
          <a:r>
            <a:rPr lang="it-IT" dirty="0" err="1"/>
            <a:t>m</a:t>
          </a:r>
          <a:r>
            <a:rPr lang="it-IT" dirty="0" err="1">
              <a:latin typeface="Lucida Sans Unicode" panose="020B0602030504020204" pitchFamily="34" charset="0"/>
              <a:cs typeface="Lucida Sans Unicode" panose="020B0602030504020204" pitchFamily="34" charset="0"/>
            </a:rPr>
            <a:t>ême</a:t>
          </a:r>
          <a:r>
            <a:rPr lang="it-IT" dirty="0">
              <a:latin typeface="Lucida Sans Unicode" panose="020B0602030504020204" pitchFamily="34" charset="0"/>
              <a:cs typeface="Lucida Sans Unicode" panose="020B0602030504020204" pitchFamily="34" charset="0"/>
            </a:rPr>
            <a:t> lettre de l’</a:t>
          </a:r>
          <a:r>
            <a:rPr lang="it-IT" dirty="0" err="1">
              <a:latin typeface="Lucida Sans Unicode" panose="020B0602030504020204" pitchFamily="34" charset="0"/>
              <a:cs typeface="Lucida Sans Unicode" panose="020B0602030504020204" pitchFamily="34" charset="0"/>
            </a:rPr>
            <a:t>alphabet</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peut</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correspondre</a:t>
          </a:r>
          <a:r>
            <a:rPr lang="it-IT" dirty="0">
              <a:latin typeface="Lucida Sans Unicode" panose="020B0602030504020204" pitchFamily="34" charset="0"/>
              <a:cs typeface="Lucida Sans Unicode" panose="020B0602030504020204" pitchFamily="34" charset="0"/>
            </a:rPr>
            <a:t> à </a:t>
          </a:r>
          <a:r>
            <a:rPr lang="it-IT" dirty="0" err="1">
              <a:latin typeface="Lucida Sans Unicode" panose="020B0602030504020204" pitchFamily="34" charset="0"/>
              <a:cs typeface="Lucida Sans Unicode" panose="020B0602030504020204" pitchFamily="34" charset="0"/>
            </a:rPr>
            <a:t>différents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phonèmes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comme</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les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deux</a:t>
          </a:r>
          <a:r>
            <a:rPr lang="it-IT" dirty="0">
              <a:latin typeface="Lucida Sans Unicode" panose="020B0602030504020204" pitchFamily="34" charset="0"/>
              <a:cs typeface="Lucida Sans Unicode" panose="020B0602030504020204" pitchFamily="34" charset="0"/>
            </a:rPr>
            <a:t> </a:t>
          </a:r>
          <a:r>
            <a:rPr lang="it-IT" i="1" dirty="0">
              <a:latin typeface="Lucida Sans Unicode" panose="020B0602030504020204" pitchFamily="34" charset="0"/>
              <a:cs typeface="Lucida Sans Unicode" panose="020B0602030504020204" pitchFamily="34" charset="0"/>
            </a:rPr>
            <a:t>g</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du</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mot</a:t>
          </a:r>
          <a:r>
            <a:rPr lang="it-IT" dirty="0">
              <a:latin typeface="Lucida Sans Unicode" panose="020B0602030504020204" pitchFamily="34" charset="0"/>
              <a:cs typeface="Lucida Sans Unicode" panose="020B0602030504020204" pitchFamily="34" charset="0"/>
            </a:rPr>
            <a:t> </a:t>
          </a:r>
          <a:r>
            <a:rPr lang="it-IT" i="1" dirty="0">
              <a:latin typeface="Lucida Sans Unicode" panose="020B0602030504020204" pitchFamily="34" charset="0"/>
              <a:cs typeface="Lucida Sans Unicode" panose="020B0602030504020204" pitchFamily="34" charset="0"/>
            </a:rPr>
            <a:t>garage</a:t>
          </a:r>
          <a:r>
            <a:rPr lang="it-IT" dirty="0">
              <a:latin typeface="Lucida Sans Unicode" panose="020B0602030504020204" pitchFamily="34" charset="0"/>
              <a:cs typeface="Lucida Sans Unicode" panose="020B0602030504020204" pitchFamily="34" charset="0"/>
            </a:rPr>
            <a:t>. </a:t>
          </a:r>
          <a:endParaRPr lang="it-IT" dirty="0"/>
        </a:p>
      </dgm:t>
    </dgm:pt>
    <dgm:pt modelId="{BEA75820-745A-403E-A2A8-555B08EFF991}" type="parTrans" cxnId="{25343B56-AF7C-4152-86D9-8686658D5EC2}">
      <dgm:prSet/>
      <dgm:spPr/>
      <dgm:t>
        <a:bodyPr/>
        <a:lstStyle/>
        <a:p>
          <a:endParaRPr lang="it-IT"/>
        </a:p>
      </dgm:t>
    </dgm:pt>
    <dgm:pt modelId="{9E8170EB-7EAD-4591-87C9-87D120B250F1}" type="sibTrans" cxnId="{25343B56-AF7C-4152-86D9-8686658D5EC2}">
      <dgm:prSet/>
      <dgm:spPr/>
      <dgm:t>
        <a:bodyPr/>
        <a:lstStyle/>
        <a:p>
          <a:endParaRPr lang="it-IT"/>
        </a:p>
      </dgm:t>
    </dgm:pt>
    <dgm:pt modelId="{F5667910-6FE0-4AEB-9D43-FDF4BB8F3C81}" type="pres">
      <dgm:prSet presAssocID="{8F7F16FD-023F-4A43-981E-88F4A6C3A27C}" presName="composite" presStyleCnt="0">
        <dgm:presLayoutVars>
          <dgm:chMax val="1"/>
          <dgm:dir/>
          <dgm:resizeHandles val="exact"/>
        </dgm:presLayoutVars>
      </dgm:prSet>
      <dgm:spPr/>
      <dgm:t>
        <a:bodyPr/>
        <a:lstStyle/>
        <a:p>
          <a:endParaRPr lang="it-IT"/>
        </a:p>
      </dgm:t>
    </dgm:pt>
    <dgm:pt modelId="{8AF88507-C38D-4B5F-A936-01657B33ED12}" type="pres">
      <dgm:prSet presAssocID="{410441EC-3063-41C3-9A6A-7048B0ECBAA0}" presName="roof" presStyleLbl="dkBgShp" presStyleIdx="0" presStyleCnt="2"/>
      <dgm:spPr/>
      <dgm:t>
        <a:bodyPr/>
        <a:lstStyle/>
        <a:p>
          <a:endParaRPr lang="it-IT"/>
        </a:p>
      </dgm:t>
    </dgm:pt>
    <dgm:pt modelId="{F4AD79C9-DD50-47C7-8F18-8476EA432387}" type="pres">
      <dgm:prSet presAssocID="{410441EC-3063-41C3-9A6A-7048B0ECBAA0}" presName="pillars" presStyleCnt="0"/>
      <dgm:spPr/>
    </dgm:pt>
    <dgm:pt modelId="{9EDCD210-1F1F-4614-852A-7850347B4259}" type="pres">
      <dgm:prSet presAssocID="{410441EC-3063-41C3-9A6A-7048B0ECBAA0}" presName="pillar1" presStyleLbl="node1" presStyleIdx="0" presStyleCnt="5">
        <dgm:presLayoutVars>
          <dgm:bulletEnabled val="1"/>
        </dgm:presLayoutVars>
      </dgm:prSet>
      <dgm:spPr/>
      <dgm:t>
        <a:bodyPr/>
        <a:lstStyle/>
        <a:p>
          <a:endParaRPr lang="it-IT"/>
        </a:p>
      </dgm:t>
    </dgm:pt>
    <dgm:pt modelId="{D2F8523C-0224-44EB-9D5D-F45A6A4EC884}" type="pres">
      <dgm:prSet presAssocID="{EFF6945E-5D70-4A84-A456-03A236258381}" presName="pillarX" presStyleLbl="node1" presStyleIdx="1" presStyleCnt="5">
        <dgm:presLayoutVars>
          <dgm:bulletEnabled val="1"/>
        </dgm:presLayoutVars>
      </dgm:prSet>
      <dgm:spPr/>
      <dgm:t>
        <a:bodyPr/>
        <a:lstStyle/>
        <a:p>
          <a:endParaRPr lang="it-IT"/>
        </a:p>
      </dgm:t>
    </dgm:pt>
    <dgm:pt modelId="{C6F93EFC-C644-42EA-8286-5AA5DCFB3F6C}" type="pres">
      <dgm:prSet presAssocID="{B8A0B865-75C6-48A3-8885-F3A0266D21F6}" presName="pillarX" presStyleLbl="node1" presStyleIdx="2" presStyleCnt="5">
        <dgm:presLayoutVars>
          <dgm:bulletEnabled val="1"/>
        </dgm:presLayoutVars>
      </dgm:prSet>
      <dgm:spPr/>
      <dgm:t>
        <a:bodyPr/>
        <a:lstStyle/>
        <a:p>
          <a:endParaRPr lang="it-IT"/>
        </a:p>
      </dgm:t>
    </dgm:pt>
    <dgm:pt modelId="{7B8D08F4-07E5-445E-A438-8F56A27621CE}" type="pres">
      <dgm:prSet presAssocID="{EEDF7F97-581C-44C6-838E-053D61394658}" presName="pillarX" presStyleLbl="node1" presStyleIdx="3" presStyleCnt="5">
        <dgm:presLayoutVars>
          <dgm:bulletEnabled val="1"/>
        </dgm:presLayoutVars>
      </dgm:prSet>
      <dgm:spPr/>
      <dgm:t>
        <a:bodyPr/>
        <a:lstStyle/>
        <a:p>
          <a:endParaRPr lang="it-IT"/>
        </a:p>
      </dgm:t>
    </dgm:pt>
    <dgm:pt modelId="{149DA5D7-3EF3-4040-8E6D-E9D231DA6DEF}" type="pres">
      <dgm:prSet presAssocID="{D74FABFA-CC18-4063-A8D9-73FD3995A0F1}" presName="pillarX" presStyleLbl="node1" presStyleIdx="4" presStyleCnt="5">
        <dgm:presLayoutVars>
          <dgm:bulletEnabled val="1"/>
        </dgm:presLayoutVars>
      </dgm:prSet>
      <dgm:spPr/>
      <dgm:t>
        <a:bodyPr/>
        <a:lstStyle/>
        <a:p>
          <a:endParaRPr lang="it-IT"/>
        </a:p>
      </dgm:t>
    </dgm:pt>
    <dgm:pt modelId="{005C8BD6-DC05-4D47-940A-BD86AC67303A}" type="pres">
      <dgm:prSet presAssocID="{410441EC-3063-41C3-9A6A-7048B0ECBAA0}" presName="base" presStyleLbl="dkBgShp" presStyleIdx="1" presStyleCnt="2"/>
      <dgm:spPr/>
    </dgm:pt>
  </dgm:ptLst>
  <dgm:cxnLst>
    <dgm:cxn modelId="{D5063110-1B85-484F-8197-CED8DFD2B0A3}" type="presOf" srcId="{D74FABFA-CC18-4063-A8D9-73FD3995A0F1}" destId="{149DA5D7-3EF3-4040-8E6D-E9D231DA6DEF}" srcOrd="0" destOrd="0" presId="urn:microsoft.com/office/officeart/2005/8/layout/hList3"/>
    <dgm:cxn modelId="{AA45A8AF-EBFB-40ED-AE40-084E87313056}" type="presOf" srcId="{EFF6945E-5D70-4A84-A456-03A236258381}" destId="{D2F8523C-0224-44EB-9D5D-F45A6A4EC884}" srcOrd="0" destOrd="0" presId="urn:microsoft.com/office/officeart/2005/8/layout/hList3"/>
    <dgm:cxn modelId="{B5678DCE-6AEA-4085-8912-5997182D1182}" srcId="{410441EC-3063-41C3-9A6A-7048B0ECBAA0}" destId="{B8A0B865-75C6-48A3-8885-F3A0266D21F6}" srcOrd="2" destOrd="0" parTransId="{C4C8E274-8266-4D5D-973C-BC6A490E384D}" sibTransId="{7946D36C-3979-4738-A210-9565421EE265}"/>
    <dgm:cxn modelId="{25343B56-AF7C-4152-86D9-8686658D5EC2}" srcId="{410441EC-3063-41C3-9A6A-7048B0ECBAA0}" destId="{D74FABFA-CC18-4063-A8D9-73FD3995A0F1}" srcOrd="4" destOrd="0" parTransId="{BEA75820-745A-403E-A2A8-555B08EFF991}" sibTransId="{9E8170EB-7EAD-4591-87C9-87D120B250F1}"/>
    <dgm:cxn modelId="{C6087EB6-4DBB-4086-934F-AE97D6D6CC6D}" type="presOf" srcId="{21D6F10B-7261-44F4-BA61-771C6D4F3047}" destId="{9EDCD210-1F1F-4614-852A-7850347B4259}" srcOrd="0" destOrd="0" presId="urn:microsoft.com/office/officeart/2005/8/layout/hList3"/>
    <dgm:cxn modelId="{F628EC65-2C53-43A8-A3EE-7E60B00DEE7C}" srcId="{410441EC-3063-41C3-9A6A-7048B0ECBAA0}" destId="{EFF6945E-5D70-4A84-A456-03A236258381}" srcOrd="1" destOrd="0" parTransId="{45982044-8038-46D9-A76B-BFD0112FA5B7}" sibTransId="{EAB86AB5-A739-43B6-881B-1D375F990DC9}"/>
    <dgm:cxn modelId="{E5F3EAB6-32B9-40AB-853F-EB880B11E1A8}" type="presOf" srcId="{410441EC-3063-41C3-9A6A-7048B0ECBAA0}" destId="{8AF88507-C38D-4B5F-A936-01657B33ED12}" srcOrd="0" destOrd="0" presId="urn:microsoft.com/office/officeart/2005/8/layout/hList3"/>
    <dgm:cxn modelId="{622210E1-0C72-4DA8-B3EC-EE58EEBC2A6C}" type="presOf" srcId="{EEDF7F97-581C-44C6-838E-053D61394658}" destId="{7B8D08F4-07E5-445E-A438-8F56A27621CE}" srcOrd="0" destOrd="0" presId="urn:microsoft.com/office/officeart/2005/8/layout/hList3"/>
    <dgm:cxn modelId="{47DB1034-9F87-42C2-A44F-23C65C794503}" srcId="{410441EC-3063-41C3-9A6A-7048B0ECBAA0}" destId="{EEDF7F97-581C-44C6-838E-053D61394658}" srcOrd="3" destOrd="0" parTransId="{099A5AC3-4CD9-4B63-8F0D-A0CCC5DD35BA}" sibTransId="{15D970DB-A86A-4C21-8964-37F8F38A85D4}"/>
    <dgm:cxn modelId="{B8263DB7-B91A-4DDA-8504-4372809FFB9F}" type="presOf" srcId="{8F7F16FD-023F-4A43-981E-88F4A6C3A27C}" destId="{F5667910-6FE0-4AEB-9D43-FDF4BB8F3C81}" srcOrd="0" destOrd="0" presId="urn:microsoft.com/office/officeart/2005/8/layout/hList3"/>
    <dgm:cxn modelId="{748B06F9-7EB7-4AEB-82A4-44DA2A1BA3D7}" srcId="{8F7F16FD-023F-4A43-981E-88F4A6C3A27C}" destId="{410441EC-3063-41C3-9A6A-7048B0ECBAA0}" srcOrd="0" destOrd="0" parTransId="{1F504A26-9213-4816-8427-248D65C9D5C5}" sibTransId="{1AE4BFB3-6D8F-477E-992F-AADA2DBFEC92}"/>
    <dgm:cxn modelId="{BAF2D72B-5148-434F-91E6-A7C5871BB39A}" srcId="{410441EC-3063-41C3-9A6A-7048B0ECBAA0}" destId="{21D6F10B-7261-44F4-BA61-771C6D4F3047}" srcOrd="0" destOrd="0" parTransId="{17AF1D88-DB42-4C66-B148-CD8B03EA9C3C}" sibTransId="{88308B19-62D9-472D-986B-81D5455D3841}"/>
    <dgm:cxn modelId="{5CA914B7-6446-4540-BCC7-C3A82CFE5756}" type="presOf" srcId="{B8A0B865-75C6-48A3-8885-F3A0266D21F6}" destId="{C6F93EFC-C644-42EA-8286-5AA5DCFB3F6C}" srcOrd="0" destOrd="0" presId="urn:microsoft.com/office/officeart/2005/8/layout/hList3"/>
    <dgm:cxn modelId="{3C161768-ACC3-46B6-9CBE-3D9A05327375}" type="presParOf" srcId="{F5667910-6FE0-4AEB-9D43-FDF4BB8F3C81}" destId="{8AF88507-C38D-4B5F-A936-01657B33ED12}" srcOrd="0" destOrd="0" presId="urn:microsoft.com/office/officeart/2005/8/layout/hList3"/>
    <dgm:cxn modelId="{BE09ADF4-8332-4C6B-9973-0A7C30244FE7}" type="presParOf" srcId="{F5667910-6FE0-4AEB-9D43-FDF4BB8F3C81}" destId="{F4AD79C9-DD50-47C7-8F18-8476EA432387}" srcOrd="1" destOrd="0" presId="urn:microsoft.com/office/officeart/2005/8/layout/hList3"/>
    <dgm:cxn modelId="{6E91656B-23C6-4874-B03A-FED20B5EDADB}" type="presParOf" srcId="{F4AD79C9-DD50-47C7-8F18-8476EA432387}" destId="{9EDCD210-1F1F-4614-852A-7850347B4259}" srcOrd="0" destOrd="0" presId="urn:microsoft.com/office/officeart/2005/8/layout/hList3"/>
    <dgm:cxn modelId="{C0934E88-01D7-46CA-A24C-BAE1F2C640EB}" type="presParOf" srcId="{F4AD79C9-DD50-47C7-8F18-8476EA432387}" destId="{D2F8523C-0224-44EB-9D5D-F45A6A4EC884}" srcOrd="1" destOrd="0" presId="urn:microsoft.com/office/officeart/2005/8/layout/hList3"/>
    <dgm:cxn modelId="{749523D8-4CD6-443F-8264-8C595A08EDBB}" type="presParOf" srcId="{F4AD79C9-DD50-47C7-8F18-8476EA432387}" destId="{C6F93EFC-C644-42EA-8286-5AA5DCFB3F6C}" srcOrd="2" destOrd="0" presId="urn:microsoft.com/office/officeart/2005/8/layout/hList3"/>
    <dgm:cxn modelId="{E73F4915-B03B-477F-A711-B05AF1C9B45F}" type="presParOf" srcId="{F4AD79C9-DD50-47C7-8F18-8476EA432387}" destId="{7B8D08F4-07E5-445E-A438-8F56A27621CE}" srcOrd="3" destOrd="0" presId="urn:microsoft.com/office/officeart/2005/8/layout/hList3"/>
    <dgm:cxn modelId="{4CBBB92F-2162-48D1-9928-ACECF2BCD5CA}" type="presParOf" srcId="{F4AD79C9-DD50-47C7-8F18-8476EA432387}" destId="{149DA5D7-3EF3-4040-8E6D-E9D231DA6DEF}" srcOrd="4" destOrd="0" presId="urn:microsoft.com/office/officeart/2005/8/layout/hList3"/>
    <dgm:cxn modelId="{B3A0DD33-6D10-4869-8F31-90DF0E8193B2}" type="presParOf" srcId="{F5667910-6FE0-4AEB-9D43-FDF4BB8F3C81}" destId="{005C8BD6-DC05-4D47-940A-BD86AC67303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F49640-97C6-41C5-A512-DD8DE6C37147}"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it-IT"/>
        </a:p>
      </dgm:t>
    </dgm:pt>
    <dgm:pt modelId="{4908D681-059C-4350-AEA2-0E659383FF07}">
      <dgm:prSet phldrT="[Testo]"/>
      <dgm:spPr/>
      <dgm:t>
        <a:bodyPr/>
        <a:lstStyle/>
        <a:p>
          <a:r>
            <a:rPr lang="it-IT" dirty="0" err="1"/>
            <a:t>Les</a:t>
          </a:r>
          <a:r>
            <a:rPr lang="it-IT" dirty="0"/>
            <a:t> </a:t>
          </a:r>
          <a:r>
            <a:rPr lang="it-IT" dirty="0" err="1"/>
            <a:t>unités</a:t>
          </a:r>
          <a:r>
            <a:rPr lang="it-IT" dirty="0"/>
            <a:t> d’</a:t>
          </a:r>
          <a:r>
            <a:rPr lang="it-IT" dirty="0" err="1"/>
            <a:t>analyse</a:t>
          </a:r>
          <a:r>
            <a:rPr lang="it-IT" dirty="0"/>
            <a:t> </a:t>
          </a:r>
          <a:r>
            <a:rPr lang="it-IT" dirty="0" err="1"/>
            <a:t>pertinents</a:t>
          </a:r>
          <a:r>
            <a:rPr lang="it-IT" dirty="0"/>
            <a:t> pour le linguiste </a:t>
          </a:r>
          <a:r>
            <a:rPr lang="it-IT" dirty="0" err="1"/>
            <a:t>sont</a:t>
          </a:r>
          <a:r>
            <a:rPr lang="it-IT" dirty="0"/>
            <a:t> </a:t>
          </a:r>
          <a:r>
            <a:rPr lang="it-IT" dirty="0" err="1"/>
            <a:t>celles</a:t>
          </a:r>
          <a:r>
            <a:rPr lang="it-IT" dirty="0"/>
            <a:t> de la langue orale et non </a:t>
          </a:r>
          <a:r>
            <a:rPr lang="it-IT" dirty="0" err="1"/>
            <a:t>pas</a:t>
          </a:r>
          <a:r>
            <a:rPr lang="it-IT" dirty="0"/>
            <a:t> de la langue </a:t>
          </a:r>
          <a:r>
            <a:rPr lang="it-IT" dirty="0" err="1"/>
            <a:t>écrite</a:t>
          </a:r>
          <a:r>
            <a:rPr lang="it-IT" dirty="0"/>
            <a:t>.</a:t>
          </a:r>
        </a:p>
      </dgm:t>
    </dgm:pt>
    <dgm:pt modelId="{C6ABBA02-5CD9-47D5-BFDA-282626361492}" type="parTrans" cxnId="{0310828E-1011-47A9-AEC8-40FC3AC2E872}">
      <dgm:prSet/>
      <dgm:spPr/>
      <dgm:t>
        <a:bodyPr/>
        <a:lstStyle/>
        <a:p>
          <a:endParaRPr lang="it-IT"/>
        </a:p>
      </dgm:t>
    </dgm:pt>
    <dgm:pt modelId="{F3572C9C-48ED-4FA3-93CC-3FD14AA28032}" type="sibTrans" cxnId="{0310828E-1011-47A9-AEC8-40FC3AC2E872}">
      <dgm:prSet/>
      <dgm:spPr/>
      <dgm:t>
        <a:bodyPr/>
        <a:lstStyle/>
        <a:p>
          <a:endParaRPr lang="it-IT"/>
        </a:p>
      </dgm:t>
    </dgm:pt>
    <dgm:pt modelId="{28D1DC60-FD56-49BC-AE53-EC939EFFC27F}">
      <dgm:prSet phldrT="[Testo]"/>
      <dgm:spPr/>
      <dgm:t>
        <a:bodyPr/>
        <a:lstStyle/>
        <a:p>
          <a:r>
            <a:rPr lang="it-IT" dirty="0"/>
            <a:t>Principe </a:t>
          </a:r>
          <a:r>
            <a:rPr lang="it-IT" dirty="0" err="1"/>
            <a:t>naturel</a:t>
          </a:r>
          <a:r>
            <a:rPr lang="it-IT" dirty="0"/>
            <a:t> si l’on </a:t>
          </a:r>
          <a:r>
            <a:rPr lang="it-IT" dirty="0" err="1"/>
            <a:t>pense</a:t>
          </a:r>
          <a:r>
            <a:rPr lang="it-IT" dirty="0"/>
            <a:t> </a:t>
          </a:r>
          <a:r>
            <a:rPr lang="it-IT" dirty="0" err="1"/>
            <a:t>que</a:t>
          </a:r>
          <a:r>
            <a:rPr lang="it-IT" dirty="0"/>
            <a:t> la </a:t>
          </a:r>
          <a:r>
            <a:rPr lang="it-IT" dirty="0" err="1"/>
            <a:t>plupart</a:t>
          </a:r>
          <a:r>
            <a:rPr lang="it-IT" dirty="0"/>
            <a:t> </a:t>
          </a:r>
          <a:r>
            <a:rPr lang="it-IT" dirty="0" err="1"/>
            <a:t>des</a:t>
          </a:r>
          <a:r>
            <a:rPr lang="it-IT" dirty="0"/>
            <a:t> </a:t>
          </a:r>
          <a:r>
            <a:rPr lang="it-IT" dirty="0" err="1"/>
            <a:t>langues</a:t>
          </a:r>
          <a:r>
            <a:rPr lang="it-IT" dirty="0"/>
            <a:t> </a:t>
          </a:r>
          <a:r>
            <a:rPr lang="it-IT" dirty="0" err="1"/>
            <a:t>du</a:t>
          </a:r>
          <a:r>
            <a:rPr lang="it-IT" dirty="0"/>
            <a:t> monde </a:t>
          </a:r>
          <a:r>
            <a:rPr lang="it-IT" dirty="0" err="1"/>
            <a:t>sont</a:t>
          </a:r>
          <a:r>
            <a:rPr lang="it-IT" dirty="0"/>
            <a:t> </a:t>
          </a:r>
          <a:r>
            <a:rPr lang="it-IT" dirty="0" err="1"/>
            <a:t>orales</a:t>
          </a:r>
          <a:r>
            <a:rPr lang="it-IT" dirty="0"/>
            <a:t> et n’</a:t>
          </a:r>
          <a:r>
            <a:rPr lang="it-IT" dirty="0" err="1"/>
            <a:t>ont</a:t>
          </a:r>
          <a:r>
            <a:rPr lang="it-IT" dirty="0"/>
            <a:t> </a:t>
          </a:r>
          <a:r>
            <a:rPr lang="it-IT" dirty="0" err="1"/>
            <a:t>pas</a:t>
          </a:r>
          <a:r>
            <a:rPr lang="it-IT" dirty="0"/>
            <a:t> d’</a:t>
          </a:r>
          <a:r>
            <a:rPr lang="it-IT" dirty="0" err="1"/>
            <a:t>écriture</a:t>
          </a:r>
          <a:r>
            <a:rPr lang="it-IT" dirty="0"/>
            <a:t>.</a:t>
          </a:r>
        </a:p>
      </dgm:t>
    </dgm:pt>
    <dgm:pt modelId="{A0C188A4-AB95-4710-93CB-3F3379B05ACF}" type="parTrans" cxnId="{15B2E48E-BC1A-458C-B8F9-F595659A135C}">
      <dgm:prSet/>
      <dgm:spPr/>
      <dgm:t>
        <a:bodyPr/>
        <a:lstStyle/>
        <a:p>
          <a:endParaRPr lang="it-IT"/>
        </a:p>
      </dgm:t>
    </dgm:pt>
    <dgm:pt modelId="{7E592F02-AD60-4D9D-A126-5680EA8241E3}" type="sibTrans" cxnId="{15B2E48E-BC1A-458C-B8F9-F595659A135C}">
      <dgm:prSet/>
      <dgm:spPr/>
      <dgm:t>
        <a:bodyPr/>
        <a:lstStyle/>
        <a:p>
          <a:endParaRPr lang="it-IT"/>
        </a:p>
      </dgm:t>
    </dgm:pt>
    <dgm:pt modelId="{FCFAC615-6A86-4C38-ACD7-2CA016AF34EB}">
      <dgm:prSet phldrT="[Testo]"/>
      <dgm:spPr/>
      <dgm:t>
        <a:bodyPr/>
        <a:lstStyle/>
        <a:p>
          <a:r>
            <a:rPr lang="it-IT" dirty="0"/>
            <a:t>Seul 200 </a:t>
          </a:r>
          <a:r>
            <a:rPr lang="it-IT" dirty="0" err="1"/>
            <a:t>langues</a:t>
          </a:r>
          <a:r>
            <a:rPr lang="it-IT" dirty="0"/>
            <a:t> </a:t>
          </a:r>
          <a:r>
            <a:rPr lang="it-IT" dirty="0" err="1"/>
            <a:t>environ</a:t>
          </a:r>
          <a:r>
            <a:rPr lang="it-IT" dirty="0"/>
            <a:t> </a:t>
          </a:r>
          <a:r>
            <a:rPr lang="it-IT" dirty="0" err="1"/>
            <a:t>sur</a:t>
          </a:r>
          <a:r>
            <a:rPr lang="it-IT" dirty="0"/>
            <a:t> </a:t>
          </a:r>
          <a:r>
            <a:rPr lang="it-IT" dirty="0" err="1"/>
            <a:t>les</a:t>
          </a:r>
          <a:r>
            <a:rPr lang="it-IT" dirty="0"/>
            <a:t> </a:t>
          </a:r>
          <a:r>
            <a:rPr lang="it-IT" dirty="0" err="1"/>
            <a:t>quelques</a:t>
          </a:r>
          <a:r>
            <a:rPr lang="it-IT" dirty="0"/>
            <a:t> 6000 </a:t>
          </a:r>
          <a:r>
            <a:rPr lang="it-IT" dirty="0" err="1"/>
            <a:t>langues</a:t>
          </a:r>
          <a:r>
            <a:rPr lang="it-IT" dirty="0"/>
            <a:t> </a:t>
          </a:r>
          <a:r>
            <a:rPr lang="it-IT" dirty="0" err="1"/>
            <a:t>du</a:t>
          </a:r>
          <a:r>
            <a:rPr lang="it-IT" dirty="0"/>
            <a:t> monde s’</a:t>
          </a:r>
          <a:r>
            <a:rPr lang="it-IT" dirty="0" err="1"/>
            <a:t>accompagnent</a:t>
          </a:r>
          <a:r>
            <a:rPr lang="it-IT" dirty="0"/>
            <a:t> d’une forme </a:t>
          </a:r>
          <a:r>
            <a:rPr lang="it-IT" dirty="0" err="1"/>
            <a:t>écrite</a:t>
          </a:r>
          <a:r>
            <a:rPr lang="it-IT" dirty="0"/>
            <a:t>.</a:t>
          </a:r>
        </a:p>
      </dgm:t>
    </dgm:pt>
    <dgm:pt modelId="{4C547090-8660-4B40-985C-FECE4E334CEC}" type="parTrans" cxnId="{9256F5BE-3C37-41D8-AA70-3ADF8422669D}">
      <dgm:prSet/>
      <dgm:spPr/>
      <dgm:t>
        <a:bodyPr/>
        <a:lstStyle/>
        <a:p>
          <a:endParaRPr lang="it-IT"/>
        </a:p>
      </dgm:t>
    </dgm:pt>
    <dgm:pt modelId="{8212DD8B-0358-4D71-95DE-A563221B751B}" type="sibTrans" cxnId="{9256F5BE-3C37-41D8-AA70-3ADF8422669D}">
      <dgm:prSet/>
      <dgm:spPr/>
      <dgm:t>
        <a:bodyPr/>
        <a:lstStyle/>
        <a:p>
          <a:endParaRPr lang="it-IT"/>
        </a:p>
      </dgm:t>
    </dgm:pt>
    <dgm:pt modelId="{A6DCB74E-6519-422D-8C3C-C28E78E099E2}">
      <dgm:prSet phldrT="[Testo]"/>
      <dgm:spPr/>
      <dgm:t>
        <a:bodyPr/>
        <a:lstStyle/>
        <a:p>
          <a:r>
            <a:rPr lang="it-IT" dirty="0" err="1"/>
            <a:t>Les</a:t>
          </a:r>
          <a:r>
            <a:rPr lang="it-IT" dirty="0"/>
            <a:t> enfants </a:t>
          </a:r>
          <a:r>
            <a:rPr lang="it-IT" dirty="0" err="1"/>
            <a:t>acquièrent</a:t>
          </a:r>
          <a:r>
            <a:rPr lang="it-IT" dirty="0"/>
            <a:t> le </a:t>
          </a:r>
          <a:r>
            <a:rPr lang="it-IT" dirty="0" err="1"/>
            <a:t>langage</a:t>
          </a:r>
          <a:r>
            <a:rPr lang="it-IT" dirty="0"/>
            <a:t> </a:t>
          </a:r>
          <a:r>
            <a:rPr lang="it-IT" dirty="0" err="1"/>
            <a:t>sur</a:t>
          </a:r>
          <a:r>
            <a:rPr lang="it-IT" dirty="0"/>
            <a:t> la base de </a:t>
          </a:r>
          <a:r>
            <a:rPr lang="it-IT" dirty="0" err="1"/>
            <a:t>stimuli</a:t>
          </a:r>
          <a:r>
            <a:rPr lang="it-IT" dirty="0"/>
            <a:t> </a:t>
          </a:r>
          <a:r>
            <a:rPr lang="it-IT" dirty="0" err="1"/>
            <a:t>verbaux</a:t>
          </a:r>
          <a:r>
            <a:rPr lang="it-IT" dirty="0"/>
            <a:t> </a:t>
          </a:r>
          <a:r>
            <a:rPr lang="it-IT" dirty="0" err="1"/>
            <a:t>oraux</a:t>
          </a:r>
          <a:r>
            <a:rPr lang="it-IT" dirty="0"/>
            <a:t> et non </a:t>
          </a:r>
          <a:r>
            <a:rPr lang="it-IT" dirty="0" err="1"/>
            <a:t>pas</a:t>
          </a:r>
          <a:r>
            <a:rPr lang="it-IT" dirty="0"/>
            <a:t> à partir de </a:t>
          </a:r>
          <a:r>
            <a:rPr lang="it-IT" dirty="0" err="1"/>
            <a:t>textes</a:t>
          </a:r>
          <a:r>
            <a:rPr lang="it-IT" dirty="0"/>
            <a:t>.</a:t>
          </a:r>
        </a:p>
      </dgm:t>
    </dgm:pt>
    <dgm:pt modelId="{33911D77-BE37-4994-ABBA-86067414DEBC}" type="parTrans" cxnId="{70194D48-06D2-4A49-B148-95C9FC030D5D}">
      <dgm:prSet/>
      <dgm:spPr/>
      <dgm:t>
        <a:bodyPr/>
        <a:lstStyle/>
        <a:p>
          <a:endParaRPr lang="it-IT"/>
        </a:p>
      </dgm:t>
    </dgm:pt>
    <dgm:pt modelId="{A28590C6-59DB-4575-B6B7-F72F1401BE22}" type="sibTrans" cxnId="{70194D48-06D2-4A49-B148-95C9FC030D5D}">
      <dgm:prSet/>
      <dgm:spPr/>
      <dgm:t>
        <a:bodyPr/>
        <a:lstStyle/>
        <a:p>
          <a:endParaRPr lang="it-IT"/>
        </a:p>
      </dgm:t>
    </dgm:pt>
    <dgm:pt modelId="{A057523E-8525-4B23-9390-0953C6A2DBD2}" type="pres">
      <dgm:prSet presAssocID="{D6F49640-97C6-41C5-A512-DD8DE6C37147}" presName="Name0" presStyleCnt="0">
        <dgm:presLayoutVars>
          <dgm:dir/>
          <dgm:animLvl val="lvl"/>
          <dgm:resizeHandles/>
        </dgm:presLayoutVars>
      </dgm:prSet>
      <dgm:spPr/>
      <dgm:t>
        <a:bodyPr/>
        <a:lstStyle/>
        <a:p>
          <a:endParaRPr lang="it-IT"/>
        </a:p>
      </dgm:t>
    </dgm:pt>
    <dgm:pt modelId="{4A496A4B-79D8-4968-9B2A-F12FF9D052A4}" type="pres">
      <dgm:prSet presAssocID="{4908D681-059C-4350-AEA2-0E659383FF07}" presName="linNode" presStyleCnt="0"/>
      <dgm:spPr/>
    </dgm:pt>
    <dgm:pt modelId="{E847D91E-CEDA-45A9-9493-944E2F1159EB}" type="pres">
      <dgm:prSet presAssocID="{4908D681-059C-4350-AEA2-0E659383FF07}" presName="parentShp" presStyleLbl="node1" presStyleIdx="0" presStyleCnt="1">
        <dgm:presLayoutVars>
          <dgm:bulletEnabled val="1"/>
        </dgm:presLayoutVars>
      </dgm:prSet>
      <dgm:spPr/>
      <dgm:t>
        <a:bodyPr/>
        <a:lstStyle/>
        <a:p>
          <a:endParaRPr lang="it-IT"/>
        </a:p>
      </dgm:t>
    </dgm:pt>
    <dgm:pt modelId="{CBBBB2AD-B8EA-4276-8BE7-4046B35D5A8A}" type="pres">
      <dgm:prSet presAssocID="{4908D681-059C-4350-AEA2-0E659383FF07}" presName="childShp" presStyleLbl="bgAccFollowNode1" presStyleIdx="0" presStyleCnt="1">
        <dgm:presLayoutVars>
          <dgm:bulletEnabled val="1"/>
        </dgm:presLayoutVars>
      </dgm:prSet>
      <dgm:spPr/>
      <dgm:t>
        <a:bodyPr/>
        <a:lstStyle/>
        <a:p>
          <a:endParaRPr lang="it-IT"/>
        </a:p>
      </dgm:t>
    </dgm:pt>
  </dgm:ptLst>
  <dgm:cxnLst>
    <dgm:cxn modelId="{70194D48-06D2-4A49-B148-95C9FC030D5D}" srcId="{4908D681-059C-4350-AEA2-0E659383FF07}" destId="{A6DCB74E-6519-422D-8C3C-C28E78E099E2}" srcOrd="2" destOrd="0" parTransId="{33911D77-BE37-4994-ABBA-86067414DEBC}" sibTransId="{A28590C6-59DB-4575-B6B7-F72F1401BE22}"/>
    <dgm:cxn modelId="{CF1A04A3-1E55-4726-8E6C-90EDEBA571A1}" type="presOf" srcId="{FCFAC615-6A86-4C38-ACD7-2CA016AF34EB}" destId="{CBBBB2AD-B8EA-4276-8BE7-4046B35D5A8A}" srcOrd="0" destOrd="1" presId="urn:microsoft.com/office/officeart/2005/8/layout/vList6"/>
    <dgm:cxn modelId="{244E9BA7-786A-4710-AEFC-C2226B816E2A}" type="presOf" srcId="{A6DCB74E-6519-422D-8C3C-C28E78E099E2}" destId="{CBBBB2AD-B8EA-4276-8BE7-4046B35D5A8A}" srcOrd="0" destOrd="2" presId="urn:microsoft.com/office/officeart/2005/8/layout/vList6"/>
    <dgm:cxn modelId="{9256F5BE-3C37-41D8-AA70-3ADF8422669D}" srcId="{4908D681-059C-4350-AEA2-0E659383FF07}" destId="{FCFAC615-6A86-4C38-ACD7-2CA016AF34EB}" srcOrd="1" destOrd="0" parTransId="{4C547090-8660-4B40-985C-FECE4E334CEC}" sibTransId="{8212DD8B-0358-4D71-95DE-A563221B751B}"/>
    <dgm:cxn modelId="{A43C79B5-DAAF-4C85-AC7B-4813D2922919}" type="presOf" srcId="{D6F49640-97C6-41C5-A512-DD8DE6C37147}" destId="{A057523E-8525-4B23-9390-0953C6A2DBD2}" srcOrd="0" destOrd="0" presId="urn:microsoft.com/office/officeart/2005/8/layout/vList6"/>
    <dgm:cxn modelId="{0310828E-1011-47A9-AEC8-40FC3AC2E872}" srcId="{D6F49640-97C6-41C5-A512-DD8DE6C37147}" destId="{4908D681-059C-4350-AEA2-0E659383FF07}" srcOrd="0" destOrd="0" parTransId="{C6ABBA02-5CD9-47D5-BFDA-282626361492}" sibTransId="{F3572C9C-48ED-4FA3-93CC-3FD14AA28032}"/>
    <dgm:cxn modelId="{15B2E48E-BC1A-458C-B8F9-F595659A135C}" srcId="{4908D681-059C-4350-AEA2-0E659383FF07}" destId="{28D1DC60-FD56-49BC-AE53-EC939EFFC27F}" srcOrd="0" destOrd="0" parTransId="{A0C188A4-AB95-4710-93CB-3F3379B05ACF}" sibTransId="{7E592F02-AD60-4D9D-A126-5680EA8241E3}"/>
    <dgm:cxn modelId="{DB0C8408-170F-43C2-B434-75C5914BDF2C}" type="presOf" srcId="{28D1DC60-FD56-49BC-AE53-EC939EFFC27F}" destId="{CBBBB2AD-B8EA-4276-8BE7-4046B35D5A8A}" srcOrd="0" destOrd="0" presId="urn:microsoft.com/office/officeart/2005/8/layout/vList6"/>
    <dgm:cxn modelId="{037A8635-00FB-4B09-9BBA-9B0663BBC3E8}" type="presOf" srcId="{4908D681-059C-4350-AEA2-0E659383FF07}" destId="{E847D91E-CEDA-45A9-9493-944E2F1159EB}" srcOrd="0" destOrd="0" presId="urn:microsoft.com/office/officeart/2005/8/layout/vList6"/>
    <dgm:cxn modelId="{F06994FF-9342-40C4-913D-DDF9CBDCA3F4}" type="presParOf" srcId="{A057523E-8525-4B23-9390-0953C6A2DBD2}" destId="{4A496A4B-79D8-4968-9B2A-F12FF9D052A4}" srcOrd="0" destOrd="0" presId="urn:microsoft.com/office/officeart/2005/8/layout/vList6"/>
    <dgm:cxn modelId="{3543D116-BA02-4FDF-8685-C402F3F898B5}" type="presParOf" srcId="{4A496A4B-79D8-4968-9B2A-F12FF9D052A4}" destId="{E847D91E-CEDA-45A9-9493-944E2F1159EB}" srcOrd="0" destOrd="0" presId="urn:microsoft.com/office/officeart/2005/8/layout/vList6"/>
    <dgm:cxn modelId="{64658256-8E92-44A2-8609-D2E9BA389B84}" type="presParOf" srcId="{4A496A4B-79D8-4968-9B2A-F12FF9D052A4}" destId="{CBBBB2AD-B8EA-4276-8BE7-4046B35D5A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AFBF57-E25A-4F54-AD64-565DD9F09C93}" type="doc">
      <dgm:prSet loTypeId="urn:microsoft.com/office/officeart/2005/8/layout/hierarchy1" loCatId="hierarchy" qsTypeId="urn:microsoft.com/office/officeart/2005/8/quickstyle/3d2#1" qsCatId="3D" csTypeId="urn:microsoft.com/office/officeart/2005/8/colors/accent1_2" csCatId="accent1" phldr="1"/>
      <dgm:spPr/>
      <dgm:t>
        <a:bodyPr/>
        <a:lstStyle/>
        <a:p>
          <a:endParaRPr lang="fr-FR"/>
        </a:p>
      </dgm:t>
    </dgm:pt>
    <dgm:pt modelId="{167523AE-4C41-4DA4-BFBA-EC7066261BF9}">
      <dgm:prSet phldrT="[Testo]"/>
      <dgm:spPr/>
      <dgm:t>
        <a:bodyPr/>
        <a:lstStyle/>
        <a:p>
          <a:r>
            <a:rPr lang="fr-FR" b="1" dirty="0"/>
            <a:t>Le point ou lieu d’articulation</a:t>
          </a:r>
          <a:endParaRPr lang="fr-FR" dirty="0"/>
        </a:p>
      </dgm:t>
    </dgm:pt>
    <dgm:pt modelId="{A6D87AC7-814B-4947-A68F-11103FDD34A4}" type="parTrans" cxnId="{93B05F15-18B1-466B-8D4C-72B1EA65490B}">
      <dgm:prSet/>
      <dgm:spPr/>
      <dgm:t>
        <a:bodyPr/>
        <a:lstStyle/>
        <a:p>
          <a:endParaRPr lang="fr-FR"/>
        </a:p>
      </dgm:t>
    </dgm:pt>
    <dgm:pt modelId="{95C57458-382A-4644-86BC-72ECE9AC9804}" type="sibTrans" cxnId="{93B05F15-18B1-466B-8D4C-72B1EA65490B}">
      <dgm:prSet/>
      <dgm:spPr/>
      <dgm:t>
        <a:bodyPr/>
        <a:lstStyle/>
        <a:p>
          <a:endParaRPr lang="fr-FR"/>
        </a:p>
      </dgm:t>
    </dgm:pt>
    <dgm:pt modelId="{29854663-2423-4C27-89AC-9F2F206AE5AA}">
      <dgm:prSet phldrT="[Testo]"/>
      <dgm:spPr/>
      <dgm:t>
        <a:bodyPr/>
        <a:lstStyle/>
        <a:p>
          <a:r>
            <a:rPr lang="fr-FR" dirty="0"/>
            <a:t>Le point d’articulation est l’endroit où se trouve, dans la cavité buccale, un obstacle au passage de l’air. De manière générale, on peut dire que le point d’articulation est l’endroit où vient se placer la langue pour obstruer le passage du canal d’air.</a:t>
          </a:r>
        </a:p>
      </dgm:t>
    </dgm:pt>
    <dgm:pt modelId="{B330860D-542C-41C9-8BE6-334EDC2F2676}" type="parTrans" cxnId="{3106D3E3-2DA7-42DD-AEBE-98983C71268F}">
      <dgm:prSet/>
      <dgm:spPr/>
      <dgm:t>
        <a:bodyPr/>
        <a:lstStyle/>
        <a:p>
          <a:endParaRPr lang="fr-FR"/>
        </a:p>
      </dgm:t>
    </dgm:pt>
    <dgm:pt modelId="{D6EE086D-B0D7-4324-BA0D-144B46B05A74}" type="sibTrans" cxnId="{3106D3E3-2DA7-42DD-AEBE-98983C71268F}">
      <dgm:prSet/>
      <dgm:spPr/>
      <dgm:t>
        <a:bodyPr/>
        <a:lstStyle/>
        <a:p>
          <a:endParaRPr lang="fr-FR"/>
        </a:p>
      </dgm:t>
    </dgm:pt>
    <dgm:pt modelId="{9D613C48-F26D-4DB6-8B3E-F19343C22DBF}">
      <dgm:prSet phldrT="[Testo]"/>
      <dgm:spPr/>
      <dgm:t>
        <a:bodyPr/>
        <a:lstStyle/>
        <a:p>
          <a:r>
            <a:rPr lang="fr-FR" dirty="0"/>
            <a:t>Le point d’articulation peut se situer aux endroits suivants:</a:t>
          </a:r>
        </a:p>
        <a:p>
          <a:r>
            <a:rPr lang="fr-FR" dirty="0"/>
            <a:t>les lèvres (</a:t>
          </a:r>
          <a:r>
            <a:rPr lang="fr-FR" b="1" dirty="0"/>
            <a:t>articulations labiales ou bilabiales</a:t>
          </a:r>
          <a:r>
            <a:rPr lang="fr-FR" dirty="0"/>
            <a:t>) </a:t>
          </a:r>
          <a:r>
            <a:rPr lang="fr-FR" dirty="0">
              <a:sym typeface="Wingdings" panose="05000000000000000000" pitchFamily="2" charset="2"/>
            </a:rPr>
            <a:t> [p]</a:t>
          </a:r>
          <a:endParaRPr lang="it-IT" dirty="0"/>
        </a:p>
        <a:p>
          <a:r>
            <a:rPr lang="fr-FR" dirty="0"/>
            <a:t>les dents (</a:t>
          </a:r>
          <a:r>
            <a:rPr lang="fr-FR" b="1" dirty="0"/>
            <a:t>articulations dentales</a:t>
          </a:r>
          <a:r>
            <a:rPr lang="fr-FR" dirty="0"/>
            <a:t>)</a:t>
          </a:r>
          <a:r>
            <a:rPr lang="fr-FR" dirty="0">
              <a:sym typeface="Wingdings" panose="05000000000000000000" pitchFamily="2" charset="2"/>
            </a:rPr>
            <a:t> [t]</a:t>
          </a:r>
          <a:endParaRPr lang="it-IT" dirty="0"/>
        </a:p>
        <a:p>
          <a:r>
            <a:rPr lang="fr-FR" dirty="0"/>
            <a:t>le palais (</a:t>
          </a:r>
          <a:r>
            <a:rPr lang="fr-FR" b="1" dirty="0"/>
            <a:t>articulations palatales</a:t>
          </a:r>
          <a:r>
            <a:rPr lang="fr-FR" dirty="0"/>
            <a:t>) </a:t>
          </a:r>
          <a:r>
            <a:rPr lang="fr-FR" dirty="0">
              <a:sym typeface="Wingdings" panose="05000000000000000000" pitchFamily="2" charset="2"/>
            </a:rPr>
            <a:t> [</a:t>
          </a:r>
          <a:r>
            <a:rPr lang="fr-FR" dirty="0">
              <a:latin typeface="Lucida Sans Unicode" panose="020B0602030504020204" pitchFamily="34" charset="0"/>
              <a:cs typeface="Lucida Sans Unicode" panose="020B0602030504020204" pitchFamily="34" charset="0"/>
              <a:sym typeface="Wingdings" panose="05000000000000000000" pitchFamily="2" charset="2"/>
            </a:rPr>
            <a:t>ʃ]</a:t>
          </a:r>
          <a:r>
            <a:rPr lang="fr-FR" dirty="0"/>
            <a:t> </a:t>
          </a:r>
          <a:endParaRPr lang="it-IT" dirty="0"/>
        </a:p>
        <a:p>
          <a:r>
            <a:rPr lang="fr-FR" dirty="0"/>
            <a:t>le voile du palais (</a:t>
          </a:r>
          <a:r>
            <a:rPr lang="fr-FR" b="1" dirty="0"/>
            <a:t>articulations vélaires</a:t>
          </a:r>
          <a:r>
            <a:rPr lang="fr-FR" dirty="0"/>
            <a:t>) </a:t>
          </a:r>
          <a:r>
            <a:rPr lang="fr-FR" dirty="0">
              <a:sym typeface="Wingdings" panose="05000000000000000000" pitchFamily="2" charset="2"/>
            </a:rPr>
            <a:t> [k]</a:t>
          </a:r>
          <a:endParaRPr lang="it-IT" dirty="0"/>
        </a:p>
        <a:p>
          <a:r>
            <a:rPr lang="it-IT" dirty="0"/>
            <a:t>la </a:t>
          </a:r>
          <a:r>
            <a:rPr lang="it-IT" dirty="0" err="1"/>
            <a:t>luette</a:t>
          </a:r>
          <a:r>
            <a:rPr lang="it-IT" dirty="0"/>
            <a:t> (</a:t>
          </a:r>
          <a:r>
            <a:rPr lang="it-IT" b="1" dirty="0" err="1"/>
            <a:t>articulations</a:t>
          </a:r>
          <a:r>
            <a:rPr lang="it-IT" b="1" dirty="0"/>
            <a:t>  </a:t>
          </a:r>
          <a:r>
            <a:rPr lang="it-IT" b="1" dirty="0" err="1"/>
            <a:t>uvulaires</a:t>
          </a:r>
          <a:r>
            <a:rPr lang="it-IT" dirty="0"/>
            <a:t>) </a:t>
          </a:r>
          <a:r>
            <a:rPr lang="it-IT" dirty="0">
              <a:sym typeface="Wingdings" panose="05000000000000000000" pitchFamily="2" charset="2"/>
            </a:rPr>
            <a:t> [</a:t>
          </a:r>
          <a:r>
            <a:rPr lang="it-IT" dirty="0">
              <a:latin typeface="Lucida Sans Unicode" panose="020B0602030504020204" pitchFamily="34" charset="0"/>
              <a:cs typeface="Lucida Sans Unicode" panose="020B0602030504020204" pitchFamily="34" charset="0"/>
              <a:sym typeface="Wingdings" panose="05000000000000000000" pitchFamily="2" charset="2"/>
            </a:rPr>
            <a:t>ʁ]</a:t>
          </a:r>
          <a:endParaRPr lang="fr-FR" dirty="0"/>
        </a:p>
        <a:p>
          <a:endParaRPr lang="fr-FR" dirty="0"/>
        </a:p>
      </dgm:t>
    </dgm:pt>
    <dgm:pt modelId="{BEF46C68-FF5B-43D1-99AC-53BBD9D7C217}" type="parTrans" cxnId="{3DB731A0-E36E-457E-ACF5-6756B582D8C2}">
      <dgm:prSet/>
      <dgm:spPr/>
      <dgm:t>
        <a:bodyPr/>
        <a:lstStyle/>
        <a:p>
          <a:endParaRPr lang="fr-FR"/>
        </a:p>
      </dgm:t>
    </dgm:pt>
    <dgm:pt modelId="{CFFA26E9-8B66-4155-8FE8-68009E124361}" type="sibTrans" cxnId="{3DB731A0-E36E-457E-ACF5-6756B582D8C2}">
      <dgm:prSet/>
      <dgm:spPr/>
      <dgm:t>
        <a:bodyPr/>
        <a:lstStyle/>
        <a:p>
          <a:endParaRPr lang="fr-FR"/>
        </a:p>
      </dgm:t>
    </dgm:pt>
    <dgm:pt modelId="{5F1E7987-F99C-4E99-9396-8F0BF266A952}" type="pres">
      <dgm:prSet presAssocID="{36AFBF57-E25A-4F54-AD64-565DD9F09C93}" presName="hierChild1" presStyleCnt="0">
        <dgm:presLayoutVars>
          <dgm:chPref val="1"/>
          <dgm:dir/>
          <dgm:animOne val="branch"/>
          <dgm:animLvl val="lvl"/>
          <dgm:resizeHandles/>
        </dgm:presLayoutVars>
      </dgm:prSet>
      <dgm:spPr/>
      <dgm:t>
        <a:bodyPr/>
        <a:lstStyle/>
        <a:p>
          <a:endParaRPr lang="it-IT"/>
        </a:p>
      </dgm:t>
    </dgm:pt>
    <dgm:pt modelId="{C5E1593B-555F-4FD6-84CB-A7A3C7EAFC21}" type="pres">
      <dgm:prSet presAssocID="{167523AE-4C41-4DA4-BFBA-EC7066261BF9}" presName="hierRoot1" presStyleCnt="0"/>
      <dgm:spPr/>
    </dgm:pt>
    <dgm:pt modelId="{6B1F60D6-C395-4009-8272-37826406FDE1}" type="pres">
      <dgm:prSet presAssocID="{167523AE-4C41-4DA4-BFBA-EC7066261BF9}" presName="composite" presStyleCnt="0"/>
      <dgm:spPr/>
    </dgm:pt>
    <dgm:pt modelId="{8E2AB803-E530-42D0-B59A-F573AAC1FFA9}" type="pres">
      <dgm:prSet presAssocID="{167523AE-4C41-4DA4-BFBA-EC7066261BF9}" presName="background" presStyleLbl="node0" presStyleIdx="0" presStyleCnt="1"/>
      <dgm:spPr/>
    </dgm:pt>
    <dgm:pt modelId="{51A88269-46FA-43F1-B094-DF693F34C8F4}" type="pres">
      <dgm:prSet presAssocID="{167523AE-4C41-4DA4-BFBA-EC7066261BF9}" presName="text" presStyleLbl="fgAcc0" presStyleIdx="0" presStyleCnt="1" custScaleX="102793" custScaleY="47164">
        <dgm:presLayoutVars>
          <dgm:chPref val="3"/>
        </dgm:presLayoutVars>
      </dgm:prSet>
      <dgm:spPr/>
      <dgm:t>
        <a:bodyPr/>
        <a:lstStyle/>
        <a:p>
          <a:endParaRPr lang="it-IT"/>
        </a:p>
      </dgm:t>
    </dgm:pt>
    <dgm:pt modelId="{D53AE906-5641-4EFE-9BDF-F9C29F6E7291}" type="pres">
      <dgm:prSet presAssocID="{167523AE-4C41-4DA4-BFBA-EC7066261BF9}" presName="hierChild2" presStyleCnt="0"/>
      <dgm:spPr/>
    </dgm:pt>
    <dgm:pt modelId="{BC7B03E5-BB4D-4382-8349-71533DA50329}" type="pres">
      <dgm:prSet presAssocID="{B330860D-542C-41C9-8BE6-334EDC2F2676}" presName="Name10" presStyleLbl="parChTrans1D2" presStyleIdx="0" presStyleCnt="2"/>
      <dgm:spPr/>
      <dgm:t>
        <a:bodyPr/>
        <a:lstStyle/>
        <a:p>
          <a:endParaRPr lang="it-IT"/>
        </a:p>
      </dgm:t>
    </dgm:pt>
    <dgm:pt modelId="{C5DBCF6B-40FA-40E9-9F2D-7166E199DFF4}" type="pres">
      <dgm:prSet presAssocID="{29854663-2423-4C27-89AC-9F2F206AE5AA}" presName="hierRoot2" presStyleCnt="0"/>
      <dgm:spPr/>
    </dgm:pt>
    <dgm:pt modelId="{2C74BCCC-D3E3-4E53-BD77-38151648F7E6}" type="pres">
      <dgm:prSet presAssocID="{29854663-2423-4C27-89AC-9F2F206AE5AA}" presName="composite2" presStyleCnt="0"/>
      <dgm:spPr/>
    </dgm:pt>
    <dgm:pt modelId="{44FABF6F-4EE5-4410-A1F8-0C3FB7D759B7}" type="pres">
      <dgm:prSet presAssocID="{29854663-2423-4C27-89AC-9F2F206AE5AA}" presName="background2" presStyleLbl="node2" presStyleIdx="0" presStyleCnt="2"/>
      <dgm:spPr/>
    </dgm:pt>
    <dgm:pt modelId="{019143ED-D851-49EB-A4FA-AE4551A9FA6C}" type="pres">
      <dgm:prSet presAssocID="{29854663-2423-4C27-89AC-9F2F206AE5AA}" presName="text2" presStyleLbl="fgAcc2" presStyleIdx="0" presStyleCnt="2" custScaleX="112929" custScaleY="261561" custLinFactNeighborX="-4586" custLinFactNeighborY="25776">
        <dgm:presLayoutVars>
          <dgm:chPref val="3"/>
        </dgm:presLayoutVars>
      </dgm:prSet>
      <dgm:spPr/>
      <dgm:t>
        <a:bodyPr/>
        <a:lstStyle/>
        <a:p>
          <a:endParaRPr lang="it-IT"/>
        </a:p>
      </dgm:t>
    </dgm:pt>
    <dgm:pt modelId="{F64437FA-A59E-455C-AB17-1623F6C78293}" type="pres">
      <dgm:prSet presAssocID="{29854663-2423-4C27-89AC-9F2F206AE5AA}" presName="hierChild3" presStyleCnt="0"/>
      <dgm:spPr/>
    </dgm:pt>
    <dgm:pt modelId="{1798A352-85CE-48A3-BC31-9070FC876F26}" type="pres">
      <dgm:prSet presAssocID="{BEF46C68-FF5B-43D1-99AC-53BBD9D7C217}" presName="Name10" presStyleLbl="parChTrans1D2" presStyleIdx="1" presStyleCnt="2"/>
      <dgm:spPr/>
      <dgm:t>
        <a:bodyPr/>
        <a:lstStyle/>
        <a:p>
          <a:endParaRPr lang="it-IT"/>
        </a:p>
      </dgm:t>
    </dgm:pt>
    <dgm:pt modelId="{8E50D061-AC75-487B-9F3C-286B059A97A4}" type="pres">
      <dgm:prSet presAssocID="{9D613C48-F26D-4DB6-8B3E-F19343C22DBF}" presName="hierRoot2" presStyleCnt="0"/>
      <dgm:spPr/>
    </dgm:pt>
    <dgm:pt modelId="{21C47573-7586-40D1-81FE-A4D19A1900D4}" type="pres">
      <dgm:prSet presAssocID="{9D613C48-F26D-4DB6-8B3E-F19343C22DBF}" presName="composite2" presStyleCnt="0"/>
      <dgm:spPr/>
    </dgm:pt>
    <dgm:pt modelId="{240BF38A-A1E6-41D3-91A5-897B91DAE3B6}" type="pres">
      <dgm:prSet presAssocID="{9D613C48-F26D-4DB6-8B3E-F19343C22DBF}" presName="background2" presStyleLbl="node2" presStyleIdx="1" presStyleCnt="2"/>
      <dgm:spPr/>
    </dgm:pt>
    <dgm:pt modelId="{AB366502-599E-45FA-BDFD-6F39CFC6000B}" type="pres">
      <dgm:prSet presAssocID="{9D613C48-F26D-4DB6-8B3E-F19343C22DBF}" presName="text2" presStyleLbl="fgAcc2" presStyleIdx="1" presStyleCnt="2" custScaleX="171965" custScaleY="275032" custLinFactNeighborX="-4161" custLinFactNeighborY="-18102">
        <dgm:presLayoutVars>
          <dgm:chPref val="3"/>
        </dgm:presLayoutVars>
      </dgm:prSet>
      <dgm:spPr/>
      <dgm:t>
        <a:bodyPr/>
        <a:lstStyle/>
        <a:p>
          <a:endParaRPr lang="it-IT"/>
        </a:p>
      </dgm:t>
    </dgm:pt>
    <dgm:pt modelId="{437A9DF7-EEAE-42D1-AC5A-EC2E6D96A479}" type="pres">
      <dgm:prSet presAssocID="{9D613C48-F26D-4DB6-8B3E-F19343C22DBF}" presName="hierChild3" presStyleCnt="0"/>
      <dgm:spPr/>
    </dgm:pt>
  </dgm:ptLst>
  <dgm:cxnLst>
    <dgm:cxn modelId="{93B05F15-18B1-466B-8D4C-72B1EA65490B}" srcId="{36AFBF57-E25A-4F54-AD64-565DD9F09C93}" destId="{167523AE-4C41-4DA4-BFBA-EC7066261BF9}" srcOrd="0" destOrd="0" parTransId="{A6D87AC7-814B-4947-A68F-11103FDD34A4}" sibTransId="{95C57458-382A-4644-86BC-72ECE9AC9804}"/>
    <dgm:cxn modelId="{3DB731A0-E36E-457E-ACF5-6756B582D8C2}" srcId="{167523AE-4C41-4DA4-BFBA-EC7066261BF9}" destId="{9D613C48-F26D-4DB6-8B3E-F19343C22DBF}" srcOrd="1" destOrd="0" parTransId="{BEF46C68-FF5B-43D1-99AC-53BBD9D7C217}" sibTransId="{CFFA26E9-8B66-4155-8FE8-68009E124361}"/>
    <dgm:cxn modelId="{6F14D801-8AC2-4C41-9760-049A4C0E7D60}" type="presOf" srcId="{9D613C48-F26D-4DB6-8B3E-F19343C22DBF}" destId="{AB366502-599E-45FA-BDFD-6F39CFC6000B}" srcOrd="0" destOrd="0" presId="urn:microsoft.com/office/officeart/2005/8/layout/hierarchy1"/>
    <dgm:cxn modelId="{5AA481F9-0767-47C4-8FED-B6406A9CA091}" type="presOf" srcId="{29854663-2423-4C27-89AC-9F2F206AE5AA}" destId="{019143ED-D851-49EB-A4FA-AE4551A9FA6C}" srcOrd="0" destOrd="0" presId="urn:microsoft.com/office/officeart/2005/8/layout/hierarchy1"/>
    <dgm:cxn modelId="{0A28DA77-B53C-47D0-9520-141C94C60C06}" type="presOf" srcId="{167523AE-4C41-4DA4-BFBA-EC7066261BF9}" destId="{51A88269-46FA-43F1-B094-DF693F34C8F4}" srcOrd="0" destOrd="0" presId="urn:microsoft.com/office/officeart/2005/8/layout/hierarchy1"/>
    <dgm:cxn modelId="{1EDEC2C3-47D7-4317-8391-AE5DE7E8214B}" type="presOf" srcId="{BEF46C68-FF5B-43D1-99AC-53BBD9D7C217}" destId="{1798A352-85CE-48A3-BC31-9070FC876F26}" srcOrd="0" destOrd="0" presId="urn:microsoft.com/office/officeart/2005/8/layout/hierarchy1"/>
    <dgm:cxn modelId="{218778D6-750B-4DEC-9208-0F416BF06459}" type="presOf" srcId="{36AFBF57-E25A-4F54-AD64-565DD9F09C93}" destId="{5F1E7987-F99C-4E99-9396-8F0BF266A952}" srcOrd="0" destOrd="0" presId="urn:microsoft.com/office/officeart/2005/8/layout/hierarchy1"/>
    <dgm:cxn modelId="{1BB08D85-8B07-4309-9A02-DEC4F720D34F}" type="presOf" srcId="{B330860D-542C-41C9-8BE6-334EDC2F2676}" destId="{BC7B03E5-BB4D-4382-8349-71533DA50329}" srcOrd="0" destOrd="0" presId="urn:microsoft.com/office/officeart/2005/8/layout/hierarchy1"/>
    <dgm:cxn modelId="{3106D3E3-2DA7-42DD-AEBE-98983C71268F}" srcId="{167523AE-4C41-4DA4-BFBA-EC7066261BF9}" destId="{29854663-2423-4C27-89AC-9F2F206AE5AA}" srcOrd="0" destOrd="0" parTransId="{B330860D-542C-41C9-8BE6-334EDC2F2676}" sibTransId="{D6EE086D-B0D7-4324-BA0D-144B46B05A74}"/>
    <dgm:cxn modelId="{6F5EDC74-8909-45DB-95E7-3A6F020F6D3B}" type="presParOf" srcId="{5F1E7987-F99C-4E99-9396-8F0BF266A952}" destId="{C5E1593B-555F-4FD6-84CB-A7A3C7EAFC21}" srcOrd="0" destOrd="0" presId="urn:microsoft.com/office/officeart/2005/8/layout/hierarchy1"/>
    <dgm:cxn modelId="{DF7071C5-76B2-480B-9156-66263C3C32F5}" type="presParOf" srcId="{C5E1593B-555F-4FD6-84CB-A7A3C7EAFC21}" destId="{6B1F60D6-C395-4009-8272-37826406FDE1}" srcOrd="0" destOrd="0" presId="urn:microsoft.com/office/officeart/2005/8/layout/hierarchy1"/>
    <dgm:cxn modelId="{0A342124-CC6B-4CEB-818F-E718C0287F39}" type="presParOf" srcId="{6B1F60D6-C395-4009-8272-37826406FDE1}" destId="{8E2AB803-E530-42D0-B59A-F573AAC1FFA9}" srcOrd="0" destOrd="0" presId="urn:microsoft.com/office/officeart/2005/8/layout/hierarchy1"/>
    <dgm:cxn modelId="{E803474E-7EDC-4611-8634-5B77731D81B2}" type="presParOf" srcId="{6B1F60D6-C395-4009-8272-37826406FDE1}" destId="{51A88269-46FA-43F1-B094-DF693F34C8F4}" srcOrd="1" destOrd="0" presId="urn:microsoft.com/office/officeart/2005/8/layout/hierarchy1"/>
    <dgm:cxn modelId="{1E8DE41B-AC29-4570-9B1C-91B44EE347E4}" type="presParOf" srcId="{C5E1593B-555F-4FD6-84CB-A7A3C7EAFC21}" destId="{D53AE906-5641-4EFE-9BDF-F9C29F6E7291}" srcOrd="1" destOrd="0" presId="urn:microsoft.com/office/officeart/2005/8/layout/hierarchy1"/>
    <dgm:cxn modelId="{3C94FF74-40BE-4F8D-B06E-0E132EE74224}" type="presParOf" srcId="{D53AE906-5641-4EFE-9BDF-F9C29F6E7291}" destId="{BC7B03E5-BB4D-4382-8349-71533DA50329}" srcOrd="0" destOrd="0" presId="urn:microsoft.com/office/officeart/2005/8/layout/hierarchy1"/>
    <dgm:cxn modelId="{650A697D-340B-41DF-A032-F3AF384576C5}" type="presParOf" srcId="{D53AE906-5641-4EFE-9BDF-F9C29F6E7291}" destId="{C5DBCF6B-40FA-40E9-9F2D-7166E199DFF4}" srcOrd="1" destOrd="0" presId="urn:microsoft.com/office/officeart/2005/8/layout/hierarchy1"/>
    <dgm:cxn modelId="{1F6F1C2B-829C-4DE1-B53F-0F04A32C4F2F}" type="presParOf" srcId="{C5DBCF6B-40FA-40E9-9F2D-7166E199DFF4}" destId="{2C74BCCC-D3E3-4E53-BD77-38151648F7E6}" srcOrd="0" destOrd="0" presId="urn:microsoft.com/office/officeart/2005/8/layout/hierarchy1"/>
    <dgm:cxn modelId="{9A277E8D-73FD-4D05-B7A9-8CDFA28F9AEA}" type="presParOf" srcId="{2C74BCCC-D3E3-4E53-BD77-38151648F7E6}" destId="{44FABF6F-4EE5-4410-A1F8-0C3FB7D759B7}" srcOrd="0" destOrd="0" presId="urn:microsoft.com/office/officeart/2005/8/layout/hierarchy1"/>
    <dgm:cxn modelId="{3A318D8E-C535-4879-BC8D-9484DB39E65E}" type="presParOf" srcId="{2C74BCCC-D3E3-4E53-BD77-38151648F7E6}" destId="{019143ED-D851-49EB-A4FA-AE4551A9FA6C}" srcOrd="1" destOrd="0" presId="urn:microsoft.com/office/officeart/2005/8/layout/hierarchy1"/>
    <dgm:cxn modelId="{A3A3612F-5C8F-466F-B757-95816DDD230E}" type="presParOf" srcId="{C5DBCF6B-40FA-40E9-9F2D-7166E199DFF4}" destId="{F64437FA-A59E-455C-AB17-1623F6C78293}" srcOrd="1" destOrd="0" presId="urn:microsoft.com/office/officeart/2005/8/layout/hierarchy1"/>
    <dgm:cxn modelId="{59C5C13D-7C0D-4FC5-B7CF-501FD80D5986}" type="presParOf" srcId="{D53AE906-5641-4EFE-9BDF-F9C29F6E7291}" destId="{1798A352-85CE-48A3-BC31-9070FC876F26}" srcOrd="2" destOrd="0" presId="urn:microsoft.com/office/officeart/2005/8/layout/hierarchy1"/>
    <dgm:cxn modelId="{668804C5-F80F-4502-A3EA-60828A814407}" type="presParOf" srcId="{D53AE906-5641-4EFE-9BDF-F9C29F6E7291}" destId="{8E50D061-AC75-487B-9F3C-286B059A97A4}" srcOrd="3" destOrd="0" presId="urn:microsoft.com/office/officeart/2005/8/layout/hierarchy1"/>
    <dgm:cxn modelId="{2FD3F7E9-EE70-47DB-A093-1EEFBFC26900}" type="presParOf" srcId="{8E50D061-AC75-487B-9F3C-286B059A97A4}" destId="{21C47573-7586-40D1-81FE-A4D19A1900D4}" srcOrd="0" destOrd="0" presId="urn:microsoft.com/office/officeart/2005/8/layout/hierarchy1"/>
    <dgm:cxn modelId="{3D02DEF3-4519-4345-B501-17B33C97229D}" type="presParOf" srcId="{21C47573-7586-40D1-81FE-A4D19A1900D4}" destId="{240BF38A-A1E6-41D3-91A5-897B91DAE3B6}" srcOrd="0" destOrd="0" presId="urn:microsoft.com/office/officeart/2005/8/layout/hierarchy1"/>
    <dgm:cxn modelId="{0F7C1930-91C5-46E7-ADC9-5A8D035EE305}" type="presParOf" srcId="{21C47573-7586-40D1-81FE-A4D19A1900D4}" destId="{AB366502-599E-45FA-BDFD-6F39CFC6000B}" srcOrd="1" destOrd="0" presId="urn:microsoft.com/office/officeart/2005/8/layout/hierarchy1"/>
    <dgm:cxn modelId="{EDD9F6B8-74C0-4829-BDC2-79E2229423EF}" type="presParOf" srcId="{8E50D061-AC75-487B-9F3C-286B059A97A4}" destId="{437A9DF7-EEAE-42D1-AC5A-EC2E6D96A4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E4A02D-04CB-47F9-8FE5-419ECB5909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2DC96663-BBD1-4F21-8035-AE747AC9ABED}">
      <dgm:prSet phldrT="[Testo]"/>
      <dgm:spPr/>
      <dgm:t>
        <a:bodyPr/>
        <a:lstStyle/>
        <a:p>
          <a:r>
            <a:rPr lang="it-IT" dirty="0" err="1"/>
            <a:t>Consonnes</a:t>
          </a:r>
          <a:r>
            <a:rPr lang="it-IT" dirty="0"/>
            <a:t> </a:t>
          </a:r>
          <a:r>
            <a:rPr lang="it-IT" dirty="0" err="1"/>
            <a:t>occlusives</a:t>
          </a:r>
          <a:endParaRPr lang="it-IT" dirty="0"/>
        </a:p>
      </dgm:t>
    </dgm:pt>
    <dgm:pt modelId="{5A306551-0CFC-4B9C-9700-B5A4114B5601}" type="parTrans" cxnId="{0220BDF1-0776-4A9F-A808-DAEBEA824727}">
      <dgm:prSet/>
      <dgm:spPr/>
      <dgm:t>
        <a:bodyPr/>
        <a:lstStyle/>
        <a:p>
          <a:endParaRPr lang="it-IT"/>
        </a:p>
      </dgm:t>
    </dgm:pt>
    <dgm:pt modelId="{263C8030-0353-47A6-87ED-180AE5270BFB}" type="sibTrans" cxnId="{0220BDF1-0776-4A9F-A808-DAEBEA824727}">
      <dgm:prSet/>
      <dgm:spPr/>
      <dgm:t>
        <a:bodyPr/>
        <a:lstStyle/>
        <a:p>
          <a:endParaRPr lang="it-IT"/>
        </a:p>
      </dgm:t>
    </dgm:pt>
    <dgm:pt modelId="{A795107B-7AB6-417D-AC06-070E99D0DE54}">
      <dgm:prSet phldrT="[Testo]"/>
      <dgm:spPr/>
      <dgm:t>
        <a:bodyPr/>
        <a:lstStyle/>
        <a:p>
          <a:r>
            <a:rPr lang="it-IT" dirty="0"/>
            <a:t>L’</a:t>
          </a:r>
          <a:r>
            <a:rPr lang="it-IT" dirty="0" err="1"/>
            <a:t>obstruction</a:t>
          </a:r>
          <a:r>
            <a:rPr lang="it-IT" dirty="0"/>
            <a:t> de l’air est totale.</a:t>
          </a:r>
        </a:p>
      </dgm:t>
    </dgm:pt>
    <dgm:pt modelId="{4E205EC9-8E45-49F8-885A-920E00791528}" type="parTrans" cxnId="{9515D6B2-C526-415D-8EFB-DFCCDB60788C}">
      <dgm:prSet/>
      <dgm:spPr/>
      <dgm:t>
        <a:bodyPr/>
        <a:lstStyle/>
        <a:p>
          <a:endParaRPr lang="it-IT"/>
        </a:p>
      </dgm:t>
    </dgm:pt>
    <dgm:pt modelId="{2FBB181A-6C29-4226-A05E-A28D4906E682}" type="sibTrans" cxnId="{9515D6B2-C526-415D-8EFB-DFCCDB60788C}">
      <dgm:prSet/>
      <dgm:spPr/>
      <dgm:t>
        <a:bodyPr/>
        <a:lstStyle/>
        <a:p>
          <a:endParaRPr lang="it-IT"/>
        </a:p>
      </dgm:t>
    </dgm:pt>
    <dgm:pt modelId="{719402FE-578A-4663-8BDC-C78F81339CAF}">
      <dgm:prSet phldrT="[Testo]"/>
      <dgm:spPr/>
      <dgm:t>
        <a:bodyPr/>
        <a:lstStyle/>
        <a:p>
          <a:r>
            <a:rPr lang="it-IT" dirty="0" err="1"/>
            <a:t>Consonnes</a:t>
          </a:r>
          <a:r>
            <a:rPr lang="it-IT" dirty="0"/>
            <a:t> </a:t>
          </a:r>
          <a:r>
            <a:rPr lang="it-IT" dirty="0" err="1"/>
            <a:t>spirantes</a:t>
          </a:r>
          <a:endParaRPr lang="it-IT" dirty="0"/>
        </a:p>
      </dgm:t>
    </dgm:pt>
    <dgm:pt modelId="{B04BB2ED-6525-4FAA-809A-5C99DFA9C4A7}" type="parTrans" cxnId="{46A1C51D-7CF5-446F-A1E9-80A26E2B9135}">
      <dgm:prSet/>
      <dgm:spPr/>
      <dgm:t>
        <a:bodyPr/>
        <a:lstStyle/>
        <a:p>
          <a:endParaRPr lang="it-IT"/>
        </a:p>
      </dgm:t>
    </dgm:pt>
    <dgm:pt modelId="{9F47A15E-012C-4938-8C4E-0DE53BD29CD8}" type="sibTrans" cxnId="{46A1C51D-7CF5-446F-A1E9-80A26E2B9135}">
      <dgm:prSet/>
      <dgm:spPr/>
      <dgm:t>
        <a:bodyPr/>
        <a:lstStyle/>
        <a:p>
          <a:endParaRPr lang="it-IT"/>
        </a:p>
      </dgm:t>
    </dgm:pt>
    <dgm:pt modelId="{EF2430AE-BB5F-42CD-98E2-F991B4497CD5}">
      <dgm:prSet phldrT="[Testo]"/>
      <dgm:spPr/>
      <dgm:t>
        <a:bodyPr/>
        <a:lstStyle/>
        <a:p>
          <a:r>
            <a:rPr lang="it-IT" dirty="0"/>
            <a:t>L’</a:t>
          </a:r>
          <a:r>
            <a:rPr lang="it-IT" dirty="0" err="1"/>
            <a:t>obstruction</a:t>
          </a:r>
          <a:r>
            <a:rPr lang="it-IT" dirty="0"/>
            <a:t> de l’air est </a:t>
          </a:r>
          <a:r>
            <a:rPr lang="it-IT" dirty="0" err="1"/>
            <a:t>partielle</a:t>
          </a:r>
          <a:r>
            <a:rPr lang="it-IT" dirty="0"/>
            <a:t>.</a:t>
          </a:r>
        </a:p>
      </dgm:t>
    </dgm:pt>
    <dgm:pt modelId="{F6DF451A-C20C-482B-B7AC-75A2149C071D}" type="parTrans" cxnId="{AE5CC3D9-9E89-4C96-A014-950C82F00259}">
      <dgm:prSet/>
      <dgm:spPr/>
      <dgm:t>
        <a:bodyPr/>
        <a:lstStyle/>
        <a:p>
          <a:endParaRPr lang="it-IT"/>
        </a:p>
      </dgm:t>
    </dgm:pt>
    <dgm:pt modelId="{887AF98E-4188-48C3-8A73-A5E920613FD8}" type="sibTrans" cxnId="{AE5CC3D9-9E89-4C96-A014-950C82F00259}">
      <dgm:prSet/>
      <dgm:spPr/>
      <dgm:t>
        <a:bodyPr/>
        <a:lstStyle/>
        <a:p>
          <a:endParaRPr lang="it-IT"/>
        </a:p>
      </dgm:t>
    </dgm:pt>
    <dgm:pt modelId="{F2D04F57-0A9B-46DE-9831-2AD6BA4306CA}">
      <dgm:prSet phldrT="[Testo]"/>
      <dgm:spPr/>
      <dgm:t>
        <a:bodyPr/>
        <a:lstStyle/>
        <a:p>
          <a:r>
            <a:rPr lang="it-IT" dirty="0" err="1"/>
            <a:t>Consonnes</a:t>
          </a:r>
          <a:r>
            <a:rPr lang="it-IT" dirty="0"/>
            <a:t> </a:t>
          </a:r>
          <a:r>
            <a:rPr lang="it-IT" dirty="0" err="1"/>
            <a:t>sonnantes</a:t>
          </a:r>
          <a:endParaRPr lang="it-IT" dirty="0"/>
        </a:p>
      </dgm:t>
    </dgm:pt>
    <dgm:pt modelId="{3B0AADAD-BA0B-4654-96BD-BA9A92841C82}" type="parTrans" cxnId="{03ECE06B-584F-4CAE-9485-50900330B86B}">
      <dgm:prSet/>
      <dgm:spPr/>
      <dgm:t>
        <a:bodyPr/>
        <a:lstStyle/>
        <a:p>
          <a:endParaRPr lang="it-IT"/>
        </a:p>
      </dgm:t>
    </dgm:pt>
    <dgm:pt modelId="{17202FF6-A2BE-4FB4-B0B1-2390B7EE578D}" type="sibTrans" cxnId="{03ECE06B-584F-4CAE-9485-50900330B86B}">
      <dgm:prSet/>
      <dgm:spPr/>
      <dgm:t>
        <a:bodyPr/>
        <a:lstStyle/>
        <a:p>
          <a:endParaRPr lang="it-IT"/>
        </a:p>
      </dgm:t>
    </dgm:pt>
    <dgm:pt modelId="{D0952265-1EDC-43C0-8F5D-F24E03BC1600}">
      <dgm:prSet phldrT="[Testo]"/>
      <dgm:spPr/>
      <dgm:t>
        <a:bodyPr/>
        <a:lstStyle/>
        <a:p>
          <a:r>
            <a:rPr lang="it-IT" dirty="0" err="1"/>
            <a:t>Lorsque</a:t>
          </a:r>
          <a:r>
            <a:rPr lang="it-IT" dirty="0"/>
            <a:t> le </a:t>
          </a:r>
          <a:r>
            <a:rPr lang="it-IT" dirty="0" err="1"/>
            <a:t>passge</a:t>
          </a:r>
          <a:r>
            <a:rPr lang="it-IT" dirty="0"/>
            <a:t> de l’air </a:t>
          </a:r>
          <a:r>
            <a:rPr lang="it-IT" dirty="0" err="1"/>
            <a:t>fait</a:t>
          </a:r>
          <a:r>
            <a:rPr lang="it-IT" dirty="0"/>
            <a:t> intervenir un </a:t>
          </a:r>
          <a:r>
            <a:rPr lang="it-IT" dirty="0" err="1"/>
            <a:t>articulateur</a:t>
          </a:r>
          <a:r>
            <a:rPr lang="it-IT" dirty="0"/>
            <a:t> </a:t>
          </a:r>
          <a:r>
            <a:rPr lang="it-IT" dirty="0" err="1"/>
            <a:t>particulier</a:t>
          </a:r>
          <a:r>
            <a:rPr lang="it-IT" dirty="0"/>
            <a:t> </a:t>
          </a:r>
          <a:r>
            <a:rPr lang="it-IT" dirty="0" err="1"/>
            <a:t>comme</a:t>
          </a:r>
          <a:r>
            <a:rPr lang="it-IT" dirty="0"/>
            <a:t> la </a:t>
          </a:r>
          <a:r>
            <a:rPr lang="it-IT" dirty="0" err="1"/>
            <a:t>cavité</a:t>
          </a:r>
          <a:r>
            <a:rPr lang="it-IT" dirty="0"/>
            <a:t> nasale, la langue </a:t>
          </a:r>
          <a:r>
            <a:rPr lang="it-IT" dirty="0" err="1"/>
            <a:t>ou</a:t>
          </a:r>
          <a:r>
            <a:rPr lang="it-IT" dirty="0"/>
            <a:t> la </a:t>
          </a:r>
          <a:r>
            <a:rPr lang="it-IT" dirty="0" err="1"/>
            <a:t>luette</a:t>
          </a:r>
          <a:r>
            <a:rPr lang="it-IT" dirty="0"/>
            <a:t>.</a:t>
          </a:r>
        </a:p>
      </dgm:t>
    </dgm:pt>
    <dgm:pt modelId="{A4597004-A187-46D0-A61E-B20692FCE848}" type="parTrans" cxnId="{852F902D-BD0D-4823-9B77-73F867CD6381}">
      <dgm:prSet/>
      <dgm:spPr/>
      <dgm:t>
        <a:bodyPr/>
        <a:lstStyle/>
        <a:p>
          <a:endParaRPr lang="it-IT"/>
        </a:p>
      </dgm:t>
    </dgm:pt>
    <dgm:pt modelId="{7A18C8B4-EC59-4C3E-8256-7CF8674A4047}" type="sibTrans" cxnId="{852F902D-BD0D-4823-9B77-73F867CD6381}">
      <dgm:prSet/>
      <dgm:spPr/>
      <dgm:t>
        <a:bodyPr/>
        <a:lstStyle/>
        <a:p>
          <a:endParaRPr lang="it-IT"/>
        </a:p>
      </dgm:t>
    </dgm:pt>
    <dgm:pt modelId="{C117FFBB-BE05-486C-B1DF-CFA4C0BB8E1B}" type="pres">
      <dgm:prSet presAssocID="{95E4A02D-04CB-47F9-8FE5-419ECB5909CE}" presName="Name0" presStyleCnt="0">
        <dgm:presLayoutVars>
          <dgm:dir/>
          <dgm:animLvl val="lvl"/>
          <dgm:resizeHandles val="exact"/>
        </dgm:presLayoutVars>
      </dgm:prSet>
      <dgm:spPr/>
      <dgm:t>
        <a:bodyPr/>
        <a:lstStyle/>
        <a:p>
          <a:endParaRPr lang="it-IT"/>
        </a:p>
      </dgm:t>
    </dgm:pt>
    <dgm:pt modelId="{E8F1683C-9F8B-44A2-B057-F55FD7278734}" type="pres">
      <dgm:prSet presAssocID="{2DC96663-BBD1-4F21-8035-AE747AC9ABED}" presName="composite" presStyleCnt="0"/>
      <dgm:spPr/>
    </dgm:pt>
    <dgm:pt modelId="{7A37EBF2-3232-4DE4-A263-14003F8CA0E9}" type="pres">
      <dgm:prSet presAssocID="{2DC96663-BBD1-4F21-8035-AE747AC9ABED}" presName="parTx" presStyleLbl="alignNode1" presStyleIdx="0" presStyleCnt="3">
        <dgm:presLayoutVars>
          <dgm:chMax val="0"/>
          <dgm:chPref val="0"/>
          <dgm:bulletEnabled val="1"/>
        </dgm:presLayoutVars>
      </dgm:prSet>
      <dgm:spPr/>
      <dgm:t>
        <a:bodyPr/>
        <a:lstStyle/>
        <a:p>
          <a:endParaRPr lang="it-IT"/>
        </a:p>
      </dgm:t>
    </dgm:pt>
    <dgm:pt modelId="{728CF995-4D19-42AB-B357-0DBFA78B979A}" type="pres">
      <dgm:prSet presAssocID="{2DC96663-BBD1-4F21-8035-AE747AC9ABED}" presName="desTx" presStyleLbl="alignAccFollowNode1" presStyleIdx="0" presStyleCnt="3">
        <dgm:presLayoutVars>
          <dgm:bulletEnabled val="1"/>
        </dgm:presLayoutVars>
      </dgm:prSet>
      <dgm:spPr/>
      <dgm:t>
        <a:bodyPr/>
        <a:lstStyle/>
        <a:p>
          <a:endParaRPr lang="it-IT"/>
        </a:p>
      </dgm:t>
    </dgm:pt>
    <dgm:pt modelId="{AA8BD9BB-0FA4-4009-9DA8-B322EF7555E7}" type="pres">
      <dgm:prSet presAssocID="{263C8030-0353-47A6-87ED-180AE5270BFB}" presName="space" presStyleCnt="0"/>
      <dgm:spPr/>
    </dgm:pt>
    <dgm:pt modelId="{85DCA001-8EE2-4A1F-8747-AFCFF86AF848}" type="pres">
      <dgm:prSet presAssocID="{719402FE-578A-4663-8BDC-C78F81339CAF}" presName="composite" presStyleCnt="0"/>
      <dgm:spPr/>
    </dgm:pt>
    <dgm:pt modelId="{BBBC9748-708F-4949-8F29-D552357C2B6A}" type="pres">
      <dgm:prSet presAssocID="{719402FE-578A-4663-8BDC-C78F81339CAF}" presName="parTx" presStyleLbl="alignNode1" presStyleIdx="1" presStyleCnt="3">
        <dgm:presLayoutVars>
          <dgm:chMax val="0"/>
          <dgm:chPref val="0"/>
          <dgm:bulletEnabled val="1"/>
        </dgm:presLayoutVars>
      </dgm:prSet>
      <dgm:spPr/>
      <dgm:t>
        <a:bodyPr/>
        <a:lstStyle/>
        <a:p>
          <a:endParaRPr lang="it-IT"/>
        </a:p>
      </dgm:t>
    </dgm:pt>
    <dgm:pt modelId="{6CE2E3E3-C5C2-4EA1-B469-3F0FD68C2D31}" type="pres">
      <dgm:prSet presAssocID="{719402FE-578A-4663-8BDC-C78F81339CAF}" presName="desTx" presStyleLbl="alignAccFollowNode1" presStyleIdx="1" presStyleCnt="3">
        <dgm:presLayoutVars>
          <dgm:bulletEnabled val="1"/>
        </dgm:presLayoutVars>
      </dgm:prSet>
      <dgm:spPr/>
      <dgm:t>
        <a:bodyPr/>
        <a:lstStyle/>
        <a:p>
          <a:endParaRPr lang="it-IT"/>
        </a:p>
      </dgm:t>
    </dgm:pt>
    <dgm:pt modelId="{6A50FE95-9F1D-4CE1-8F41-3C3C8D60DC9D}" type="pres">
      <dgm:prSet presAssocID="{9F47A15E-012C-4938-8C4E-0DE53BD29CD8}" presName="space" presStyleCnt="0"/>
      <dgm:spPr/>
    </dgm:pt>
    <dgm:pt modelId="{168184C9-19BB-424F-84EE-0CC7A7744500}" type="pres">
      <dgm:prSet presAssocID="{F2D04F57-0A9B-46DE-9831-2AD6BA4306CA}" presName="composite" presStyleCnt="0"/>
      <dgm:spPr/>
    </dgm:pt>
    <dgm:pt modelId="{21F94CD9-FAD0-455C-826E-D20F2C346400}" type="pres">
      <dgm:prSet presAssocID="{F2D04F57-0A9B-46DE-9831-2AD6BA4306CA}" presName="parTx" presStyleLbl="alignNode1" presStyleIdx="2" presStyleCnt="3">
        <dgm:presLayoutVars>
          <dgm:chMax val="0"/>
          <dgm:chPref val="0"/>
          <dgm:bulletEnabled val="1"/>
        </dgm:presLayoutVars>
      </dgm:prSet>
      <dgm:spPr/>
      <dgm:t>
        <a:bodyPr/>
        <a:lstStyle/>
        <a:p>
          <a:endParaRPr lang="it-IT"/>
        </a:p>
      </dgm:t>
    </dgm:pt>
    <dgm:pt modelId="{DA11A857-E6ED-4EAC-A1EF-F237B8EBC410}" type="pres">
      <dgm:prSet presAssocID="{F2D04F57-0A9B-46DE-9831-2AD6BA4306CA}" presName="desTx" presStyleLbl="alignAccFollowNode1" presStyleIdx="2" presStyleCnt="3">
        <dgm:presLayoutVars>
          <dgm:bulletEnabled val="1"/>
        </dgm:presLayoutVars>
      </dgm:prSet>
      <dgm:spPr/>
      <dgm:t>
        <a:bodyPr/>
        <a:lstStyle/>
        <a:p>
          <a:endParaRPr lang="it-IT"/>
        </a:p>
      </dgm:t>
    </dgm:pt>
  </dgm:ptLst>
  <dgm:cxnLst>
    <dgm:cxn modelId="{5AE098B6-0A5E-431B-BC1C-E6FAC0474392}" type="presOf" srcId="{F2D04F57-0A9B-46DE-9831-2AD6BA4306CA}" destId="{21F94CD9-FAD0-455C-826E-D20F2C346400}" srcOrd="0" destOrd="0" presId="urn:microsoft.com/office/officeart/2005/8/layout/hList1"/>
    <dgm:cxn modelId="{B41ED542-AD7D-48CC-8EE3-B7B677CF4E06}" type="presOf" srcId="{EF2430AE-BB5F-42CD-98E2-F991B4497CD5}" destId="{6CE2E3E3-C5C2-4EA1-B469-3F0FD68C2D31}" srcOrd="0" destOrd="0" presId="urn:microsoft.com/office/officeart/2005/8/layout/hList1"/>
    <dgm:cxn modelId="{BBCD9CEB-C89E-4AE9-8554-A010D22977F8}" type="presOf" srcId="{D0952265-1EDC-43C0-8F5D-F24E03BC1600}" destId="{DA11A857-E6ED-4EAC-A1EF-F237B8EBC410}" srcOrd="0" destOrd="0" presId="urn:microsoft.com/office/officeart/2005/8/layout/hList1"/>
    <dgm:cxn modelId="{AE5CC3D9-9E89-4C96-A014-950C82F00259}" srcId="{719402FE-578A-4663-8BDC-C78F81339CAF}" destId="{EF2430AE-BB5F-42CD-98E2-F991B4497CD5}" srcOrd="0" destOrd="0" parTransId="{F6DF451A-C20C-482B-B7AC-75A2149C071D}" sibTransId="{887AF98E-4188-48C3-8A73-A5E920613FD8}"/>
    <dgm:cxn modelId="{46A1C51D-7CF5-446F-A1E9-80A26E2B9135}" srcId="{95E4A02D-04CB-47F9-8FE5-419ECB5909CE}" destId="{719402FE-578A-4663-8BDC-C78F81339CAF}" srcOrd="1" destOrd="0" parTransId="{B04BB2ED-6525-4FAA-809A-5C99DFA9C4A7}" sibTransId="{9F47A15E-012C-4938-8C4E-0DE53BD29CD8}"/>
    <dgm:cxn modelId="{17784CDF-CD68-4A4F-9B25-AE844D345980}" type="presOf" srcId="{95E4A02D-04CB-47F9-8FE5-419ECB5909CE}" destId="{C117FFBB-BE05-486C-B1DF-CFA4C0BB8E1B}" srcOrd="0" destOrd="0" presId="urn:microsoft.com/office/officeart/2005/8/layout/hList1"/>
    <dgm:cxn modelId="{03ECE06B-584F-4CAE-9485-50900330B86B}" srcId="{95E4A02D-04CB-47F9-8FE5-419ECB5909CE}" destId="{F2D04F57-0A9B-46DE-9831-2AD6BA4306CA}" srcOrd="2" destOrd="0" parTransId="{3B0AADAD-BA0B-4654-96BD-BA9A92841C82}" sibTransId="{17202FF6-A2BE-4FB4-B0B1-2390B7EE578D}"/>
    <dgm:cxn modelId="{9515D6B2-C526-415D-8EFB-DFCCDB60788C}" srcId="{2DC96663-BBD1-4F21-8035-AE747AC9ABED}" destId="{A795107B-7AB6-417D-AC06-070E99D0DE54}" srcOrd="0" destOrd="0" parTransId="{4E205EC9-8E45-49F8-885A-920E00791528}" sibTransId="{2FBB181A-6C29-4226-A05E-A28D4906E682}"/>
    <dgm:cxn modelId="{33256170-C27D-454E-84C2-CE84C70DDCA8}" type="presOf" srcId="{719402FE-578A-4663-8BDC-C78F81339CAF}" destId="{BBBC9748-708F-4949-8F29-D552357C2B6A}" srcOrd="0" destOrd="0" presId="urn:microsoft.com/office/officeart/2005/8/layout/hList1"/>
    <dgm:cxn modelId="{0220BDF1-0776-4A9F-A808-DAEBEA824727}" srcId="{95E4A02D-04CB-47F9-8FE5-419ECB5909CE}" destId="{2DC96663-BBD1-4F21-8035-AE747AC9ABED}" srcOrd="0" destOrd="0" parTransId="{5A306551-0CFC-4B9C-9700-B5A4114B5601}" sibTransId="{263C8030-0353-47A6-87ED-180AE5270BFB}"/>
    <dgm:cxn modelId="{852F902D-BD0D-4823-9B77-73F867CD6381}" srcId="{F2D04F57-0A9B-46DE-9831-2AD6BA4306CA}" destId="{D0952265-1EDC-43C0-8F5D-F24E03BC1600}" srcOrd="0" destOrd="0" parTransId="{A4597004-A187-46D0-A61E-B20692FCE848}" sibTransId="{7A18C8B4-EC59-4C3E-8256-7CF8674A4047}"/>
    <dgm:cxn modelId="{3EFBF557-C32A-4CF9-8E78-E54D18A7D64D}" type="presOf" srcId="{A795107B-7AB6-417D-AC06-070E99D0DE54}" destId="{728CF995-4D19-42AB-B357-0DBFA78B979A}" srcOrd="0" destOrd="0" presId="urn:microsoft.com/office/officeart/2005/8/layout/hList1"/>
    <dgm:cxn modelId="{3093796D-1D75-47BD-AA71-F67433E6BBCC}" type="presOf" srcId="{2DC96663-BBD1-4F21-8035-AE747AC9ABED}" destId="{7A37EBF2-3232-4DE4-A263-14003F8CA0E9}" srcOrd="0" destOrd="0" presId="urn:microsoft.com/office/officeart/2005/8/layout/hList1"/>
    <dgm:cxn modelId="{ADF9172D-013B-4407-A0A8-4FF30C0AFA71}" type="presParOf" srcId="{C117FFBB-BE05-486C-B1DF-CFA4C0BB8E1B}" destId="{E8F1683C-9F8B-44A2-B057-F55FD7278734}" srcOrd="0" destOrd="0" presId="urn:microsoft.com/office/officeart/2005/8/layout/hList1"/>
    <dgm:cxn modelId="{99CC13EB-6C06-4922-A434-DC485C8E107A}" type="presParOf" srcId="{E8F1683C-9F8B-44A2-B057-F55FD7278734}" destId="{7A37EBF2-3232-4DE4-A263-14003F8CA0E9}" srcOrd="0" destOrd="0" presId="urn:microsoft.com/office/officeart/2005/8/layout/hList1"/>
    <dgm:cxn modelId="{B635AFA0-992A-4BD3-8CD4-53ACE40B173C}" type="presParOf" srcId="{E8F1683C-9F8B-44A2-B057-F55FD7278734}" destId="{728CF995-4D19-42AB-B357-0DBFA78B979A}" srcOrd="1" destOrd="0" presId="urn:microsoft.com/office/officeart/2005/8/layout/hList1"/>
    <dgm:cxn modelId="{DA54148D-80BA-4440-89E1-37D34C9328E7}" type="presParOf" srcId="{C117FFBB-BE05-486C-B1DF-CFA4C0BB8E1B}" destId="{AA8BD9BB-0FA4-4009-9DA8-B322EF7555E7}" srcOrd="1" destOrd="0" presId="urn:microsoft.com/office/officeart/2005/8/layout/hList1"/>
    <dgm:cxn modelId="{E8CF73BA-DA3C-4116-ACB3-E82C29827AB0}" type="presParOf" srcId="{C117FFBB-BE05-486C-B1DF-CFA4C0BB8E1B}" destId="{85DCA001-8EE2-4A1F-8747-AFCFF86AF848}" srcOrd="2" destOrd="0" presId="urn:microsoft.com/office/officeart/2005/8/layout/hList1"/>
    <dgm:cxn modelId="{96727E7C-672B-4C18-94FA-7FD114D41D03}" type="presParOf" srcId="{85DCA001-8EE2-4A1F-8747-AFCFF86AF848}" destId="{BBBC9748-708F-4949-8F29-D552357C2B6A}" srcOrd="0" destOrd="0" presId="urn:microsoft.com/office/officeart/2005/8/layout/hList1"/>
    <dgm:cxn modelId="{7728450C-CB70-4FF4-9254-A72A192468C5}" type="presParOf" srcId="{85DCA001-8EE2-4A1F-8747-AFCFF86AF848}" destId="{6CE2E3E3-C5C2-4EA1-B469-3F0FD68C2D31}" srcOrd="1" destOrd="0" presId="urn:microsoft.com/office/officeart/2005/8/layout/hList1"/>
    <dgm:cxn modelId="{EA7BE1AA-D6CE-49B9-B454-6619F773F94A}" type="presParOf" srcId="{C117FFBB-BE05-486C-B1DF-CFA4C0BB8E1B}" destId="{6A50FE95-9F1D-4CE1-8F41-3C3C8D60DC9D}" srcOrd="3" destOrd="0" presId="urn:microsoft.com/office/officeart/2005/8/layout/hList1"/>
    <dgm:cxn modelId="{93F2AD3C-B33A-40F9-B1B5-B95238075F1D}" type="presParOf" srcId="{C117FFBB-BE05-486C-B1DF-CFA4C0BB8E1B}" destId="{168184C9-19BB-424F-84EE-0CC7A7744500}" srcOrd="4" destOrd="0" presId="urn:microsoft.com/office/officeart/2005/8/layout/hList1"/>
    <dgm:cxn modelId="{50EBF80C-9916-4DBA-9C1B-1D0C7A681EF3}" type="presParOf" srcId="{168184C9-19BB-424F-84EE-0CC7A7744500}" destId="{21F94CD9-FAD0-455C-826E-D20F2C346400}" srcOrd="0" destOrd="0" presId="urn:microsoft.com/office/officeart/2005/8/layout/hList1"/>
    <dgm:cxn modelId="{BABD0660-8AE7-4BEF-9FC0-82EA59D70716}" type="presParOf" srcId="{168184C9-19BB-424F-84EE-0CC7A7744500}" destId="{DA11A857-E6ED-4EAC-A1EF-F237B8EBC4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0A288C-6F91-4C2E-82AE-6AEE17DDF0EE}"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it-IT"/>
        </a:p>
      </dgm:t>
    </dgm:pt>
    <dgm:pt modelId="{472CFA64-1ACA-4B58-BC4B-1799EE0A9C7B}">
      <dgm:prSet phldrT="[Testo]"/>
      <dgm:spPr/>
      <dgm:t>
        <a:bodyPr/>
        <a:lstStyle/>
        <a:p>
          <a:r>
            <a:rPr lang="it-IT" dirty="0" err="1"/>
            <a:t>Consonnes</a:t>
          </a:r>
          <a:r>
            <a:rPr lang="it-IT" dirty="0"/>
            <a:t> </a:t>
          </a:r>
          <a:r>
            <a:rPr lang="it-IT" dirty="0" err="1"/>
            <a:t>sourdes</a:t>
          </a:r>
          <a:endParaRPr lang="it-IT" dirty="0"/>
        </a:p>
      </dgm:t>
    </dgm:pt>
    <dgm:pt modelId="{A90250FA-0497-47D7-B57D-1548BD05958F}" type="parTrans" cxnId="{DDDC08DB-E721-4572-8EB6-2569C2941C44}">
      <dgm:prSet/>
      <dgm:spPr/>
      <dgm:t>
        <a:bodyPr/>
        <a:lstStyle/>
        <a:p>
          <a:endParaRPr lang="it-IT"/>
        </a:p>
      </dgm:t>
    </dgm:pt>
    <dgm:pt modelId="{872038F4-5349-4274-8E52-BE70BA3F9DE0}" type="sibTrans" cxnId="{DDDC08DB-E721-4572-8EB6-2569C2941C44}">
      <dgm:prSet/>
      <dgm:spPr/>
      <dgm:t>
        <a:bodyPr/>
        <a:lstStyle/>
        <a:p>
          <a:endParaRPr lang="it-IT"/>
        </a:p>
      </dgm:t>
    </dgm:pt>
    <dgm:pt modelId="{85CD8074-FAC6-40D9-A994-322BC618D1CA}">
      <dgm:prSet phldrT="[Testo]"/>
      <dgm:spPr/>
      <dgm:t>
        <a:bodyPr/>
        <a:lstStyle/>
        <a:p>
          <a:r>
            <a:rPr lang="it-IT" dirty="0" err="1"/>
            <a:t>Prononcées</a:t>
          </a:r>
          <a:r>
            <a:rPr lang="it-IT" dirty="0"/>
            <a:t> sans </a:t>
          </a:r>
          <a:r>
            <a:rPr lang="it-IT" dirty="0" err="1"/>
            <a:t>faire</a:t>
          </a:r>
          <a:r>
            <a:rPr lang="it-IT" dirty="0"/>
            <a:t> </a:t>
          </a:r>
          <a:r>
            <a:rPr lang="it-IT" dirty="0" err="1"/>
            <a:t>vibrer</a:t>
          </a:r>
          <a:r>
            <a:rPr lang="it-IT" dirty="0"/>
            <a:t> </a:t>
          </a:r>
          <a:r>
            <a:rPr lang="it-IT" dirty="0" err="1"/>
            <a:t>les</a:t>
          </a:r>
          <a:r>
            <a:rPr lang="it-IT" dirty="0"/>
            <a:t> </a:t>
          </a:r>
          <a:r>
            <a:rPr lang="it-IT" dirty="0" err="1"/>
            <a:t>cordes</a:t>
          </a:r>
          <a:r>
            <a:rPr lang="it-IT" dirty="0"/>
            <a:t> </a:t>
          </a:r>
          <a:r>
            <a:rPr lang="it-IT" dirty="0" err="1"/>
            <a:t>vocales</a:t>
          </a:r>
          <a:r>
            <a:rPr lang="it-IT" dirty="0"/>
            <a:t>.</a:t>
          </a:r>
        </a:p>
      </dgm:t>
    </dgm:pt>
    <dgm:pt modelId="{0A40F815-40D9-4F06-B0B4-08D4D7788A80}" type="parTrans" cxnId="{A3589529-87D9-4ADF-92B1-FA18CA472B89}">
      <dgm:prSet/>
      <dgm:spPr/>
      <dgm:t>
        <a:bodyPr/>
        <a:lstStyle/>
        <a:p>
          <a:endParaRPr lang="it-IT"/>
        </a:p>
      </dgm:t>
    </dgm:pt>
    <dgm:pt modelId="{0CF9FA79-B9FB-42E3-AF4F-B094427C6033}" type="sibTrans" cxnId="{A3589529-87D9-4ADF-92B1-FA18CA472B89}">
      <dgm:prSet/>
      <dgm:spPr/>
      <dgm:t>
        <a:bodyPr/>
        <a:lstStyle/>
        <a:p>
          <a:endParaRPr lang="it-IT"/>
        </a:p>
      </dgm:t>
    </dgm:pt>
    <dgm:pt modelId="{DE7783AE-D6D8-4789-A76D-9E158ED2ACAA}">
      <dgm:prSet phldrT="[Testo]"/>
      <dgm:spPr/>
      <dgm:t>
        <a:bodyPr/>
        <a:lstStyle/>
        <a:p>
          <a:r>
            <a:rPr lang="it-IT" dirty="0" err="1"/>
            <a:t>Consonnes</a:t>
          </a:r>
          <a:r>
            <a:rPr lang="it-IT" dirty="0"/>
            <a:t> </a:t>
          </a:r>
          <a:r>
            <a:rPr lang="it-IT" dirty="0" err="1"/>
            <a:t>sonores</a:t>
          </a:r>
          <a:endParaRPr lang="it-IT" dirty="0"/>
        </a:p>
      </dgm:t>
    </dgm:pt>
    <dgm:pt modelId="{4ED52032-EC63-465E-A4DE-A5C4FDA42B5D}" type="parTrans" cxnId="{FC12C074-3F2D-4633-8B7C-1A619144DFAB}">
      <dgm:prSet/>
      <dgm:spPr/>
      <dgm:t>
        <a:bodyPr/>
        <a:lstStyle/>
        <a:p>
          <a:endParaRPr lang="it-IT"/>
        </a:p>
      </dgm:t>
    </dgm:pt>
    <dgm:pt modelId="{EF48CF1A-0D05-4E67-BA59-9C08DC07BB72}" type="sibTrans" cxnId="{FC12C074-3F2D-4633-8B7C-1A619144DFAB}">
      <dgm:prSet/>
      <dgm:spPr/>
      <dgm:t>
        <a:bodyPr/>
        <a:lstStyle/>
        <a:p>
          <a:endParaRPr lang="it-IT"/>
        </a:p>
      </dgm:t>
    </dgm:pt>
    <dgm:pt modelId="{1995972F-7CC6-44A6-80CB-8900DEC2CF59}">
      <dgm:prSet phldrT="[Testo]"/>
      <dgm:spPr/>
      <dgm:t>
        <a:bodyPr/>
        <a:lstStyle/>
        <a:p>
          <a:r>
            <a:rPr lang="it-IT" dirty="0" err="1"/>
            <a:t>Prononcées</a:t>
          </a:r>
          <a:r>
            <a:rPr lang="it-IT" dirty="0"/>
            <a:t> </a:t>
          </a:r>
          <a:r>
            <a:rPr lang="it-IT" dirty="0" err="1"/>
            <a:t>faisant</a:t>
          </a:r>
          <a:r>
            <a:rPr lang="it-IT" dirty="0"/>
            <a:t> </a:t>
          </a:r>
          <a:r>
            <a:rPr lang="it-IT" dirty="0" err="1"/>
            <a:t>vibrer</a:t>
          </a:r>
          <a:r>
            <a:rPr lang="it-IT" dirty="0"/>
            <a:t> </a:t>
          </a:r>
          <a:r>
            <a:rPr lang="it-IT" dirty="0" err="1"/>
            <a:t>les</a:t>
          </a:r>
          <a:r>
            <a:rPr lang="it-IT" dirty="0"/>
            <a:t> </a:t>
          </a:r>
          <a:r>
            <a:rPr lang="it-IT" dirty="0" err="1"/>
            <a:t>cordes</a:t>
          </a:r>
          <a:r>
            <a:rPr lang="it-IT" dirty="0"/>
            <a:t> </a:t>
          </a:r>
          <a:r>
            <a:rPr lang="it-IT" dirty="0" err="1"/>
            <a:t>vocales</a:t>
          </a:r>
          <a:r>
            <a:rPr lang="it-IT" dirty="0"/>
            <a:t>.</a:t>
          </a:r>
        </a:p>
      </dgm:t>
    </dgm:pt>
    <dgm:pt modelId="{187E9CD5-FB8C-4B99-8CA4-9BAFCF0C79B1}" type="parTrans" cxnId="{CC200CD7-C2B8-4A27-AA15-E48D4B5B70BD}">
      <dgm:prSet/>
      <dgm:spPr/>
      <dgm:t>
        <a:bodyPr/>
        <a:lstStyle/>
        <a:p>
          <a:endParaRPr lang="it-IT"/>
        </a:p>
      </dgm:t>
    </dgm:pt>
    <dgm:pt modelId="{C859FDB0-A4EE-4468-9BF9-EA9F23D57AEF}" type="sibTrans" cxnId="{CC200CD7-C2B8-4A27-AA15-E48D4B5B70BD}">
      <dgm:prSet/>
      <dgm:spPr/>
      <dgm:t>
        <a:bodyPr/>
        <a:lstStyle/>
        <a:p>
          <a:endParaRPr lang="it-IT"/>
        </a:p>
      </dgm:t>
    </dgm:pt>
    <dgm:pt modelId="{CD352337-F822-4FBB-8516-3AFC871B3C31}" type="pres">
      <dgm:prSet presAssocID="{4C0A288C-6F91-4C2E-82AE-6AEE17DDF0EE}" presName="Name0" presStyleCnt="0">
        <dgm:presLayoutVars>
          <dgm:chMax val="7"/>
          <dgm:chPref val="7"/>
          <dgm:dir/>
        </dgm:presLayoutVars>
      </dgm:prSet>
      <dgm:spPr/>
      <dgm:t>
        <a:bodyPr/>
        <a:lstStyle/>
        <a:p>
          <a:endParaRPr lang="it-IT"/>
        </a:p>
      </dgm:t>
    </dgm:pt>
    <dgm:pt modelId="{40F73A24-14B3-4DA1-9F97-A2B91A5D3043}" type="pres">
      <dgm:prSet presAssocID="{4C0A288C-6F91-4C2E-82AE-6AEE17DDF0EE}" presName="Name1" presStyleCnt="0"/>
      <dgm:spPr/>
    </dgm:pt>
    <dgm:pt modelId="{0A3E0996-E2C9-4B6A-8A81-8947A7FC95A9}" type="pres">
      <dgm:prSet presAssocID="{4C0A288C-6F91-4C2E-82AE-6AEE17DDF0EE}" presName="cycle" presStyleCnt="0"/>
      <dgm:spPr/>
    </dgm:pt>
    <dgm:pt modelId="{6636FDA0-A746-47CA-8AC3-A54FC549E1BE}" type="pres">
      <dgm:prSet presAssocID="{4C0A288C-6F91-4C2E-82AE-6AEE17DDF0EE}" presName="srcNode" presStyleLbl="node1" presStyleIdx="0" presStyleCnt="2"/>
      <dgm:spPr/>
    </dgm:pt>
    <dgm:pt modelId="{95B481D3-91A8-4C5E-AB21-E893B050CDBB}" type="pres">
      <dgm:prSet presAssocID="{4C0A288C-6F91-4C2E-82AE-6AEE17DDF0EE}" presName="conn" presStyleLbl="parChTrans1D2" presStyleIdx="0" presStyleCnt="1"/>
      <dgm:spPr/>
      <dgm:t>
        <a:bodyPr/>
        <a:lstStyle/>
        <a:p>
          <a:endParaRPr lang="it-IT"/>
        </a:p>
      </dgm:t>
    </dgm:pt>
    <dgm:pt modelId="{1B241832-5A4E-4E59-807F-610C58916462}" type="pres">
      <dgm:prSet presAssocID="{4C0A288C-6F91-4C2E-82AE-6AEE17DDF0EE}" presName="extraNode" presStyleLbl="node1" presStyleIdx="0" presStyleCnt="2"/>
      <dgm:spPr/>
    </dgm:pt>
    <dgm:pt modelId="{595D92F8-CCCF-407F-AD10-DE9CC20E966D}" type="pres">
      <dgm:prSet presAssocID="{4C0A288C-6F91-4C2E-82AE-6AEE17DDF0EE}" presName="dstNode" presStyleLbl="node1" presStyleIdx="0" presStyleCnt="2"/>
      <dgm:spPr/>
    </dgm:pt>
    <dgm:pt modelId="{41F15ED6-E204-430E-AD32-1FD51F64A650}" type="pres">
      <dgm:prSet presAssocID="{472CFA64-1ACA-4B58-BC4B-1799EE0A9C7B}" presName="text_1" presStyleLbl="node1" presStyleIdx="0" presStyleCnt="2">
        <dgm:presLayoutVars>
          <dgm:bulletEnabled val="1"/>
        </dgm:presLayoutVars>
      </dgm:prSet>
      <dgm:spPr/>
      <dgm:t>
        <a:bodyPr/>
        <a:lstStyle/>
        <a:p>
          <a:endParaRPr lang="it-IT"/>
        </a:p>
      </dgm:t>
    </dgm:pt>
    <dgm:pt modelId="{AEF0150D-7BDB-4DEC-9C8C-AF105A37BB45}" type="pres">
      <dgm:prSet presAssocID="{472CFA64-1ACA-4B58-BC4B-1799EE0A9C7B}" presName="accent_1" presStyleCnt="0"/>
      <dgm:spPr/>
    </dgm:pt>
    <dgm:pt modelId="{54C19DBF-791B-46CB-BAF8-D382CDEE1D65}" type="pres">
      <dgm:prSet presAssocID="{472CFA64-1ACA-4B58-BC4B-1799EE0A9C7B}" presName="accentRepeatNode" presStyleLbl="solidFgAcc1" presStyleIdx="0" presStyleCnt="2"/>
      <dgm:spPr/>
    </dgm:pt>
    <dgm:pt modelId="{C00AE1B7-2B99-4307-953D-5C3EDC292A4E}" type="pres">
      <dgm:prSet presAssocID="{DE7783AE-D6D8-4789-A76D-9E158ED2ACAA}" presName="text_2" presStyleLbl="node1" presStyleIdx="1" presStyleCnt="2">
        <dgm:presLayoutVars>
          <dgm:bulletEnabled val="1"/>
        </dgm:presLayoutVars>
      </dgm:prSet>
      <dgm:spPr/>
      <dgm:t>
        <a:bodyPr/>
        <a:lstStyle/>
        <a:p>
          <a:endParaRPr lang="it-IT"/>
        </a:p>
      </dgm:t>
    </dgm:pt>
    <dgm:pt modelId="{57F78893-B9C0-4FE3-9C5B-F97B2CA5724C}" type="pres">
      <dgm:prSet presAssocID="{DE7783AE-D6D8-4789-A76D-9E158ED2ACAA}" presName="accent_2" presStyleCnt="0"/>
      <dgm:spPr/>
    </dgm:pt>
    <dgm:pt modelId="{08145238-188F-4DCF-8D46-3B2A2A785546}" type="pres">
      <dgm:prSet presAssocID="{DE7783AE-D6D8-4789-A76D-9E158ED2ACAA}" presName="accentRepeatNode" presStyleLbl="solidFgAcc1" presStyleIdx="1" presStyleCnt="2"/>
      <dgm:spPr/>
    </dgm:pt>
  </dgm:ptLst>
  <dgm:cxnLst>
    <dgm:cxn modelId="{7AD4524D-2472-4EA7-8142-33744ACD599D}" type="presOf" srcId="{1995972F-7CC6-44A6-80CB-8900DEC2CF59}" destId="{C00AE1B7-2B99-4307-953D-5C3EDC292A4E}" srcOrd="0" destOrd="1" presId="urn:microsoft.com/office/officeart/2008/layout/VerticalCurvedList"/>
    <dgm:cxn modelId="{DDDC08DB-E721-4572-8EB6-2569C2941C44}" srcId="{4C0A288C-6F91-4C2E-82AE-6AEE17DDF0EE}" destId="{472CFA64-1ACA-4B58-BC4B-1799EE0A9C7B}" srcOrd="0" destOrd="0" parTransId="{A90250FA-0497-47D7-B57D-1548BD05958F}" sibTransId="{872038F4-5349-4274-8E52-BE70BA3F9DE0}"/>
    <dgm:cxn modelId="{CC200CD7-C2B8-4A27-AA15-E48D4B5B70BD}" srcId="{DE7783AE-D6D8-4789-A76D-9E158ED2ACAA}" destId="{1995972F-7CC6-44A6-80CB-8900DEC2CF59}" srcOrd="0" destOrd="0" parTransId="{187E9CD5-FB8C-4B99-8CA4-9BAFCF0C79B1}" sibTransId="{C859FDB0-A4EE-4468-9BF9-EA9F23D57AEF}"/>
    <dgm:cxn modelId="{FC12C074-3F2D-4633-8B7C-1A619144DFAB}" srcId="{4C0A288C-6F91-4C2E-82AE-6AEE17DDF0EE}" destId="{DE7783AE-D6D8-4789-A76D-9E158ED2ACAA}" srcOrd="1" destOrd="0" parTransId="{4ED52032-EC63-465E-A4DE-A5C4FDA42B5D}" sibTransId="{EF48CF1A-0D05-4E67-BA59-9C08DC07BB72}"/>
    <dgm:cxn modelId="{46F98A80-176C-4BB2-BEA3-0166FEAFEB7D}" type="presOf" srcId="{85CD8074-FAC6-40D9-A994-322BC618D1CA}" destId="{41F15ED6-E204-430E-AD32-1FD51F64A650}" srcOrd="0" destOrd="1" presId="urn:microsoft.com/office/officeart/2008/layout/VerticalCurvedList"/>
    <dgm:cxn modelId="{108F9B46-66FF-4A48-86C8-3B0065E215F4}" type="presOf" srcId="{4C0A288C-6F91-4C2E-82AE-6AEE17DDF0EE}" destId="{CD352337-F822-4FBB-8516-3AFC871B3C31}" srcOrd="0" destOrd="0" presId="urn:microsoft.com/office/officeart/2008/layout/VerticalCurvedList"/>
    <dgm:cxn modelId="{F82F6C6E-AE12-4817-A028-D73332E16FA6}" type="presOf" srcId="{472CFA64-1ACA-4B58-BC4B-1799EE0A9C7B}" destId="{41F15ED6-E204-430E-AD32-1FD51F64A650}" srcOrd="0" destOrd="0" presId="urn:microsoft.com/office/officeart/2008/layout/VerticalCurvedList"/>
    <dgm:cxn modelId="{A3589529-87D9-4ADF-92B1-FA18CA472B89}" srcId="{472CFA64-1ACA-4B58-BC4B-1799EE0A9C7B}" destId="{85CD8074-FAC6-40D9-A994-322BC618D1CA}" srcOrd="0" destOrd="0" parTransId="{0A40F815-40D9-4F06-B0B4-08D4D7788A80}" sibTransId="{0CF9FA79-B9FB-42E3-AF4F-B094427C6033}"/>
    <dgm:cxn modelId="{0C3817D8-FEEA-4B0E-BDEE-BE7EC8AAA64E}" type="presOf" srcId="{DE7783AE-D6D8-4789-A76D-9E158ED2ACAA}" destId="{C00AE1B7-2B99-4307-953D-5C3EDC292A4E}" srcOrd="0" destOrd="0" presId="urn:microsoft.com/office/officeart/2008/layout/VerticalCurvedList"/>
    <dgm:cxn modelId="{FFBC9AD9-AA02-45F5-B61F-C6214979DCF6}" type="presOf" srcId="{0CF9FA79-B9FB-42E3-AF4F-B094427C6033}" destId="{95B481D3-91A8-4C5E-AB21-E893B050CDBB}" srcOrd="0" destOrd="0" presId="urn:microsoft.com/office/officeart/2008/layout/VerticalCurvedList"/>
    <dgm:cxn modelId="{C5CAC274-6DED-4C35-AB52-793A2DF3901B}" type="presParOf" srcId="{CD352337-F822-4FBB-8516-3AFC871B3C31}" destId="{40F73A24-14B3-4DA1-9F97-A2B91A5D3043}" srcOrd="0" destOrd="0" presId="urn:microsoft.com/office/officeart/2008/layout/VerticalCurvedList"/>
    <dgm:cxn modelId="{F7F5DE33-A987-4672-9751-8166217204FE}" type="presParOf" srcId="{40F73A24-14B3-4DA1-9F97-A2B91A5D3043}" destId="{0A3E0996-E2C9-4B6A-8A81-8947A7FC95A9}" srcOrd="0" destOrd="0" presId="urn:microsoft.com/office/officeart/2008/layout/VerticalCurvedList"/>
    <dgm:cxn modelId="{D7D93FEA-0F0F-4755-8D12-86A5640083F2}" type="presParOf" srcId="{0A3E0996-E2C9-4B6A-8A81-8947A7FC95A9}" destId="{6636FDA0-A746-47CA-8AC3-A54FC549E1BE}" srcOrd="0" destOrd="0" presId="urn:microsoft.com/office/officeart/2008/layout/VerticalCurvedList"/>
    <dgm:cxn modelId="{B6D2D88C-E1D6-46C3-BDB2-270179C39507}" type="presParOf" srcId="{0A3E0996-E2C9-4B6A-8A81-8947A7FC95A9}" destId="{95B481D3-91A8-4C5E-AB21-E893B050CDBB}" srcOrd="1" destOrd="0" presId="urn:microsoft.com/office/officeart/2008/layout/VerticalCurvedList"/>
    <dgm:cxn modelId="{685F73CD-E279-422E-A725-9751D62DBA81}" type="presParOf" srcId="{0A3E0996-E2C9-4B6A-8A81-8947A7FC95A9}" destId="{1B241832-5A4E-4E59-807F-610C58916462}" srcOrd="2" destOrd="0" presId="urn:microsoft.com/office/officeart/2008/layout/VerticalCurvedList"/>
    <dgm:cxn modelId="{84860CB3-2C6A-450F-B2A4-896B45C0E2DF}" type="presParOf" srcId="{0A3E0996-E2C9-4B6A-8A81-8947A7FC95A9}" destId="{595D92F8-CCCF-407F-AD10-DE9CC20E966D}" srcOrd="3" destOrd="0" presId="urn:microsoft.com/office/officeart/2008/layout/VerticalCurvedList"/>
    <dgm:cxn modelId="{8A800B71-D6BD-415C-915E-BBC59A63B479}" type="presParOf" srcId="{40F73A24-14B3-4DA1-9F97-A2B91A5D3043}" destId="{41F15ED6-E204-430E-AD32-1FD51F64A650}" srcOrd="1" destOrd="0" presId="urn:microsoft.com/office/officeart/2008/layout/VerticalCurvedList"/>
    <dgm:cxn modelId="{3D056F28-F115-4CD0-A821-EC600F5C70E0}" type="presParOf" srcId="{40F73A24-14B3-4DA1-9F97-A2B91A5D3043}" destId="{AEF0150D-7BDB-4DEC-9C8C-AF105A37BB45}" srcOrd="2" destOrd="0" presId="urn:microsoft.com/office/officeart/2008/layout/VerticalCurvedList"/>
    <dgm:cxn modelId="{7D294BC2-6812-49B6-90CB-E9E4B15E678A}" type="presParOf" srcId="{AEF0150D-7BDB-4DEC-9C8C-AF105A37BB45}" destId="{54C19DBF-791B-46CB-BAF8-D382CDEE1D65}" srcOrd="0" destOrd="0" presId="urn:microsoft.com/office/officeart/2008/layout/VerticalCurvedList"/>
    <dgm:cxn modelId="{BAD9EDE3-96B8-470C-A870-5F536919C5B2}" type="presParOf" srcId="{40F73A24-14B3-4DA1-9F97-A2B91A5D3043}" destId="{C00AE1B7-2B99-4307-953D-5C3EDC292A4E}" srcOrd="3" destOrd="0" presId="urn:microsoft.com/office/officeart/2008/layout/VerticalCurvedList"/>
    <dgm:cxn modelId="{D6843275-1687-4257-9180-F970302171FE}" type="presParOf" srcId="{40F73A24-14B3-4DA1-9F97-A2B91A5D3043}" destId="{57F78893-B9C0-4FE3-9C5B-F97B2CA5724C}" srcOrd="4" destOrd="0" presId="urn:microsoft.com/office/officeart/2008/layout/VerticalCurvedList"/>
    <dgm:cxn modelId="{5D0D2711-5111-4D12-A918-4A725FC65D1F}" type="presParOf" srcId="{57F78893-B9C0-4FE3-9C5B-F97B2CA5724C}" destId="{08145238-188F-4DCF-8D46-3B2A2A7855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A8FE56-5EF3-4D8E-BCF9-8BEF02D88D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F2DE85C-4CD4-4B94-9C82-574B77069278}">
      <dgm:prSet phldrT="[Testo]"/>
      <dgm:spPr/>
      <dgm:t>
        <a:bodyPr/>
        <a:lstStyle/>
        <a:p>
          <a:r>
            <a:rPr lang="fr-FR" dirty="0"/>
            <a:t>flexion</a:t>
          </a:r>
        </a:p>
      </dgm:t>
    </dgm:pt>
    <dgm:pt modelId="{8B815977-4C95-4613-9982-CDA159BC2DAE}" type="parTrans" cxnId="{81A49422-AA11-44AA-84B4-5245D99AC87D}">
      <dgm:prSet/>
      <dgm:spPr/>
      <dgm:t>
        <a:bodyPr/>
        <a:lstStyle/>
        <a:p>
          <a:endParaRPr lang="fr-FR"/>
        </a:p>
      </dgm:t>
    </dgm:pt>
    <dgm:pt modelId="{E2B82110-F937-4390-841F-597548E404F4}" type="sibTrans" cxnId="{81A49422-AA11-44AA-84B4-5245D99AC87D}">
      <dgm:prSet/>
      <dgm:spPr/>
      <dgm:t>
        <a:bodyPr/>
        <a:lstStyle/>
        <a:p>
          <a:endParaRPr lang="fr-FR"/>
        </a:p>
      </dgm:t>
    </dgm:pt>
    <dgm:pt modelId="{48509CE7-58C2-4A35-86D5-66CEDB7D4392}">
      <dgm:prSet phldrT="[Testo]"/>
      <dgm:spPr/>
      <dgm:t>
        <a:bodyPr/>
        <a:lstStyle/>
        <a:p>
          <a:r>
            <a:rPr lang="fr-FR" dirty="0"/>
            <a:t>dérivation</a:t>
          </a:r>
        </a:p>
      </dgm:t>
    </dgm:pt>
    <dgm:pt modelId="{0D157870-D497-402A-BF0E-2F27FBC526B0}" type="parTrans" cxnId="{5BACC821-495B-40F4-82A2-2790BFCA3D37}">
      <dgm:prSet/>
      <dgm:spPr/>
      <dgm:t>
        <a:bodyPr/>
        <a:lstStyle/>
        <a:p>
          <a:endParaRPr lang="fr-FR"/>
        </a:p>
      </dgm:t>
    </dgm:pt>
    <dgm:pt modelId="{82E0A871-F4E5-4C28-9A3C-EF16FC841BA4}" type="sibTrans" cxnId="{5BACC821-495B-40F4-82A2-2790BFCA3D37}">
      <dgm:prSet/>
      <dgm:spPr/>
      <dgm:t>
        <a:bodyPr/>
        <a:lstStyle/>
        <a:p>
          <a:endParaRPr lang="fr-FR"/>
        </a:p>
      </dgm:t>
    </dgm:pt>
    <dgm:pt modelId="{83DC222A-FB42-44AB-A7E9-D5FC9E8B5977}">
      <dgm:prSet phldrT="[Testo]"/>
      <dgm:spPr/>
      <dgm:t>
        <a:bodyPr/>
        <a:lstStyle/>
        <a:p>
          <a:r>
            <a:rPr lang="fr-FR" dirty="0"/>
            <a:t>composition</a:t>
          </a:r>
        </a:p>
      </dgm:t>
    </dgm:pt>
    <dgm:pt modelId="{F0D7CF70-69E5-4F8B-B8C3-6C8B47C3E0FB}" type="parTrans" cxnId="{3F1F2707-F155-41EB-8BF6-FE7695260E26}">
      <dgm:prSet/>
      <dgm:spPr/>
      <dgm:t>
        <a:bodyPr/>
        <a:lstStyle/>
        <a:p>
          <a:endParaRPr lang="fr-FR"/>
        </a:p>
      </dgm:t>
    </dgm:pt>
    <dgm:pt modelId="{F96CB955-CAA2-4F16-BBC7-AE541CBAEFC1}" type="sibTrans" cxnId="{3F1F2707-F155-41EB-8BF6-FE7695260E26}">
      <dgm:prSet/>
      <dgm:spPr/>
      <dgm:t>
        <a:bodyPr/>
        <a:lstStyle/>
        <a:p>
          <a:endParaRPr lang="fr-FR"/>
        </a:p>
      </dgm:t>
    </dgm:pt>
    <dgm:pt modelId="{26F682EB-570A-4A28-B1CA-09C3FDED69F2}">
      <dgm:prSet/>
      <dgm:spPr/>
      <dgm:t>
        <a:bodyPr/>
        <a:lstStyle/>
        <a:p>
          <a:r>
            <a:rPr lang="fr-FR" dirty="0"/>
            <a:t>Autres processus de formation des mots</a:t>
          </a:r>
        </a:p>
      </dgm:t>
    </dgm:pt>
    <dgm:pt modelId="{632101CB-3B00-4EBE-B426-D97819370BDE}" type="parTrans" cxnId="{CD76370A-7993-4995-B164-B70DDD7C70A0}">
      <dgm:prSet/>
      <dgm:spPr/>
      <dgm:t>
        <a:bodyPr/>
        <a:lstStyle/>
        <a:p>
          <a:endParaRPr lang="fr-FR"/>
        </a:p>
      </dgm:t>
    </dgm:pt>
    <dgm:pt modelId="{AA1C3CCD-BA08-400F-8E3A-D469775450FC}" type="sibTrans" cxnId="{CD76370A-7993-4995-B164-B70DDD7C70A0}">
      <dgm:prSet/>
      <dgm:spPr/>
      <dgm:t>
        <a:bodyPr/>
        <a:lstStyle/>
        <a:p>
          <a:endParaRPr lang="fr-FR"/>
        </a:p>
      </dgm:t>
    </dgm:pt>
    <dgm:pt modelId="{8DAFE618-E957-4940-8CC3-AE0178F31D3E}" type="pres">
      <dgm:prSet presAssocID="{D0A8FE56-5EF3-4D8E-BCF9-8BEF02D88D5A}" presName="Name0" presStyleCnt="0">
        <dgm:presLayoutVars>
          <dgm:dir/>
          <dgm:animLvl val="lvl"/>
          <dgm:resizeHandles val="exact"/>
        </dgm:presLayoutVars>
      </dgm:prSet>
      <dgm:spPr/>
      <dgm:t>
        <a:bodyPr/>
        <a:lstStyle/>
        <a:p>
          <a:endParaRPr lang="it-IT"/>
        </a:p>
      </dgm:t>
    </dgm:pt>
    <dgm:pt modelId="{40B2F660-C3CA-4B84-A568-2081D3AF5E92}" type="pres">
      <dgm:prSet presAssocID="{BF2DE85C-4CD4-4B94-9C82-574B77069278}" presName="linNode" presStyleCnt="0"/>
      <dgm:spPr/>
    </dgm:pt>
    <dgm:pt modelId="{A8E2A1D0-87C5-474A-BA7F-2C3F170E356E}" type="pres">
      <dgm:prSet presAssocID="{BF2DE85C-4CD4-4B94-9C82-574B77069278}" presName="parentText" presStyleLbl="node1" presStyleIdx="0" presStyleCnt="4">
        <dgm:presLayoutVars>
          <dgm:chMax val="1"/>
          <dgm:bulletEnabled val="1"/>
        </dgm:presLayoutVars>
      </dgm:prSet>
      <dgm:spPr/>
      <dgm:t>
        <a:bodyPr/>
        <a:lstStyle/>
        <a:p>
          <a:endParaRPr lang="it-IT"/>
        </a:p>
      </dgm:t>
    </dgm:pt>
    <dgm:pt modelId="{E4373BCF-9D3E-405F-89F6-05BA805526B0}" type="pres">
      <dgm:prSet presAssocID="{E2B82110-F937-4390-841F-597548E404F4}" presName="sp" presStyleCnt="0"/>
      <dgm:spPr/>
    </dgm:pt>
    <dgm:pt modelId="{80F81C71-3C26-46DE-8E78-15EB9AD68249}" type="pres">
      <dgm:prSet presAssocID="{48509CE7-58C2-4A35-86D5-66CEDB7D4392}" presName="linNode" presStyleCnt="0"/>
      <dgm:spPr/>
    </dgm:pt>
    <dgm:pt modelId="{4F8152C2-173A-480A-ADEB-9E33CFCF9867}" type="pres">
      <dgm:prSet presAssocID="{48509CE7-58C2-4A35-86D5-66CEDB7D4392}" presName="parentText" presStyleLbl="node1" presStyleIdx="1" presStyleCnt="4">
        <dgm:presLayoutVars>
          <dgm:chMax val="1"/>
          <dgm:bulletEnabled val="1"/>
        </dgm:presLayoutVars>
      </dgm:prSet>
      <dgm:spPr/>
      <dgm:t>
        <a:bodyPr/>
        <a:lstStyle/>
        <a:p>
          <a:endParaRPr lang="it-IT"/>
        </a:p>
      </dgm:t>
    </dgm:pt>
    <dgm:pt modelId="{943BFBF1-F634-4327-88F8-7C5250F526B8}" type="pres">
      <dgm:prSet presAssocID="{82E0A871-F4E5-4C28-9A3C-EF16FC841BA4}" presName="sp" presStyleCnt="0"/>
      <dgm:spPr/>
    </dgm:pt>
    <dgm:pt modelId="{7F2D3BF5-D401-4288-8058-33BBAD254B7F}" type="pres">
      <dgm:prSet presAssocID="{83DC222A-FB42-44AB-A7E9-D5FC9E8B5977}" presName="linNode" presStyleCnt="0"/>
      <dgm:spPr/>
    </dgm:pt>
    <dgm:pt modelId="{427F5448-F0D6-4C54-BCA5-51F90F8CB661}" type="pres">
      <dgm:prSet presAssocID="{83DC222A-FB42-44AB-A7E9-D5FC9E8B5977}" presName="parentText" presStyleLbl="node1" presStyleIdx="2" presStyleCnt="4">
        <dgm:presLayoutVars>
          <dgm:chMax val="1"/>
          <dgm:bulletEnabled val="1"/>
        </dgm:presLayoutVars>
      </dgm:prSet>
      <dgm:spPr/>
      <dgm:t>
        <a:bodyPr/>
        <a:lstStyle/>
        <a:p>
          <a:endParaRPr lang="it-IT"/>
        </a:p>
      </dgm:t>
    </dgm:pt>
    <dgm:pt modelId="{3CD2DFBC-6C6A-4D79-8FA0-8B9781DD5303}" type="pres">
      <dgm:prSet presAssocID="{F96CB955-CAA2-4F16-BBC7-AE541CBAEFC1}" presName="sp" presStyleCnt="0"/>
      <dgm:spPr/>
    </dgm:pt>
    <dgm:pt modelId="{45EE323B-07E1-4FB2-B56A-440B7EF62DB1}" type="pres">
      <dgm:prSet presAssocID="{26F682EB-570A-4A28-B1CA-09C3FDED69F2}" presName="linNode" presStyleCnt="0"/>
      <dgm:spPr/>
    </dgm:pt>
    <dgm:pt modelId="{88639152-C9ED-46CE-8F50-B80F4A4B0D23}" type="pres">
      <dgm:prSet presAssocID="{26F682EB-570A-4A28-B1CA-09C3FDED69F2}" presName="parentText" presStyleLbl="node1" presStyleIdx="3" presStyleCnt="4">
        <dgm:presLayoutVars>
          <dgm:chMax val="1"/>
          <dgm:bulletEnabled val="1"/>
        </dgm:presLayoutVars>
      </dgm:prSet>
      <dgm:spPr/>
      <dgm:t>
        <a:bodyPr/>
        <a:lstStyle/>
        <a:p>
          <a:endParaRPr lang="it-IT"/>
        </a:p>
      </dgm:t>
    </dgm:pt>
  </dgm:ptLst>
  <dgm:cxnLst>
    <dgm:cxn modelId="{81A49422-AA11-44AA-84B4-5245D99AC87D}" srcId="{D0A8FE56-5EF3-4D8E-BCF9-8BEF02D88D5A}" destId="{BF2DE85C-4CD4-4B94-9C82-574B77069278}" srcOrd="0" destOrd="0" parTransId="{8B815977-4C95-4613-9982-CDA159BC2DAE}" sibTransId="{E2B82110-F937-4390-841F-597548E404F4}"/>
    <dgm:cxn modelId="{92091598-D7EA-4CF7-A1C9-18ABFF2841BF}" type="presOf" srcId="{83DC222A-FB42-44AB-A7E9-D5FC9E8B5977}" destId="{427F5448-F0D6-4C54-BCA5-51F90F8CB661}" srcOrd="0" destOrd="0" presId="urn:microsoft.com/office/officeart/2005/8/layout/vList5"/>
    <dgm:cxn modelId="{B81C0536-8826-442E-9664-57FE1E9F6AF9}" type="presOf" srcId="{26F682EB-570A-4A28-B1CA-09C3FDED69F2}" destId="{88639152-C9ED-46CE-8F50-B80F4A4B0D23}" srcOrd="0" destOrd="0" presId="urn:microsoft.com/office/officeart/2005/8/layout/vList5"/>
    <dgm:cxn modelId="{3F1F2707-F155-41EB-8BF6-FE7695260E26}" srcId="{D0A8FE56-5EF3-4D8E-BCF9-8BEF02D88D5A}" destId="{83DC222A-FB42-44AB-A7E9-D5FC9E8B5977}" srcOrd="2" destOrd="0" parTransId="{F0D7CF70-69E5-4F8B-B8C3-6C8B47C3E0FB}" sibTransId="{F96CB955-CAA2-4F16-BBC7-AE541CBAEFC1}"/>
    <dgm:cxn modelId="{CD76370A-7993-4995-B164-B70DDD7C70A0}" srcId="{D0A8FE56-5EF3-4D8E-BCF9-8BEF02D88D5A}" destId="{26F682EB-570A-4A28-B1CA-09C3FDED69F2}" srcOrd="3" destOrd="0" parTransId="{632101CB-3B00-4EBE-B426-D97819370BDE}" sibTransId="{AA1C3CCD-BA08-400F-8E3A-D469775450FC}"/>
    <dgm:cxn modelId="{5BACC821-495B-40F4-82A2-2790BFCA3D37}" srcId="{D0A8FE56-5EF3-4D8E-BCF9-8BEF02D88D5A}" destId="{48509CE7-58C2-4A35-86D5-66CEDB7D4392}" srcOrd="1" destOrd="0" parTransId="{0D157870-D497-402A-BF0E-2F27FBC526B0}" sibTransId="{82E0A871-F4E5-4C28-9A3C-EF16FC841BA4}"/>
    <dgm:cxn modelId="{BD53EB84-F2FD-4FA6-B703-A21215DF668F}" type="presOf" srcId="{48509CE7-58C2-4A35-86D5-66CEDB7D4392}" destId="{4F8152C2-173A-480A-ADEB-9E33CFCF9867}" srcOrd="0" destOrd="0" presId="urn:microsoft.com/office/officeart/2005/8/layout/vList5"/>
    <dgm:cxn modelId="{25D11C41-36C0-4628-B4EB-05A68D243D51}" type="presOf" srcId="{D0A8FE56-5EF3-4D8E-BCF9-8BEF02D88D5A}" destId="{8DAFE618-E957-4940-8CC3-AE0178F31D3E}" srcOrd="0" destOrd="0" presId="urn:microsoft.com/office/officeart/2005/8/layout/vList5"/>
    <dgm:cxn modelId="{1647CD7E-9A51-4C91-B1C9-C3BF4CF16F08}" type="presOf" srcId="{BF2DE85C-4CD4-4B94-9C82-574B77069278}" destId="{A8E2A1D0-87C5-474A-BA7F-2C3F170E356E}" srcOrd="0" destOrd="0" presId="urn:microsoft.com/office/officeart/2005/8/layout/vList5"/>
    <dgm:cxn modelId="{CE0240EA-9565-4D4F-B6A0-D5FAF8846A26}" type="presParOf" srcId="{8DAFE618-E957-4940-8CC3-AE0178F31D3E}" destId="{40B2F660-C3CA-4B84-A568-2081D3AF5E92}" srcOrd="0" destOrd="0" presId="urn:microsoft.com/office/officeart/2005/8/layout/vList5"/>
    <dgm:cxn modelId="{D62805AA-F8D8-4F90-9237-A6399966BCCB}" type="presParOf" srcId="{40B2F660-C3CA-4B84-A568-2081D3AF5E92}" destId="{A8E2A1D0-87C5-474A-BA7F-2C3F170E356E}" srcOrd="0" destOrd="0" presId="urn:microsoft.com/office/officeart/2005/8/layout/vList5"/>
    <dgm:cxn modelId="{C5247359-DA97-4F75-B85D-1E7C314E31A4}" type="presParOf" srcId="{8DAFE618-E957-4940-8CC3-AE0178F31D3E}" destId="{E4373BCF-9D3E-405F-89F6-05BA805526B0}" srcOrd="1" destOrd="0" presId="urn:microsoft.com/office/officeart/2005/8/layout/vList5"/>
    <dgm:cxn modelId="{CDE2C4C4-DD1A-4D4E-B07C-F9D9E1CAAA90}" type="presParOf" srcId="{8DAFE618-E957-4940-8CC3-AE0178F31D3E}" destId="{80F81C71-3C26-46DE-8E78-15EB9AD68249}" srcOrd="2" destOrd="0" presId="urn:microsoft.com/office/officeart/2005/8/layout/vList5"/>
    <dgm:cxn modelId="{ED30C547-E055-4980-8F4B-26F0AB42320E}" type="presParOf" srcId="{80F81C71-3C26-46DE-8E78-15EB9AD68249}" destId="{4F8152C2-173A-480A-ADEB-9E33CFCF9867}" srcOrd="0" destOrd="0" presId="urn:microsoft.com/office/officeart/2005/8/layout/vList5"/>
    <dgm:cxn modelId="{2D51C94E-5AFC-411A-9D7D-820539E1969F}" type="presParOf" srcId="{8DAFE618-E957-4940-8CC3-AE0178F31D3E}" destId="{943BFBF1-F634-4327-88F8-7C5250F526B8}" srcOrd="3" destOrd="0" presId="urn:microsoft.com/office/officeart/2005/8/layout/vList5"/>
    <dgm:cxn modelId="{AD6CF8EC-A8A6-44BD-B4AB-76FE397B3673}" type="presParOf" srcId="{8DAFE618-E957-4940-8CC3-AE0178F31D3E}" destId="{7F2D3BF5-D401-4288-8058-33BBAD254B7F}" srcOrd="4" destOrd="0" presId="urn:microsoft.com/office/officeart/2005/8/layout/vList5"/>
    <dgm:cxn modelId="{19186FB5-1CDC-486D-BA24-C2E620A80F44}" type="presParOf" srcId="{7F2D3BF5-D401-4288-8058-33BBAD254B7F}" destId="{427F5448-F0D6-4C54-BCA5-51F90F8CB661}" srcOrd="0" destOrd="0" presId="urn:microsoft.com/office/officeart/2005/8/layout/vList5"/>
    <dgm:cxn modelId="{259C2426-DAD4-452B-B671-5CE58B25592E}" type="presParOf" srcId="{8DAFE618-E957-4940-8CC3-AE0178F31D3E}" destId="{3CD2DFBC-6C6A-4D79-8FA0-8B9781DD5303}" srcOrd="5" destOrd="0" presId="urn:microsoft.com/office/officeart/2005/8/layout/vList5"/>
    <dgm:cxn modelId="{3CDD90D6-00C7-46DB-AB51-AFBA7B0230FF}" type="presParOf" srcId="{8DAFE618-E957-4940-8CC3-AE0178F31D3E}" destId="{45EE323B-07E1-4FB2-B56A-440B7EF62DB1}" srcOrd="6" destOrd="0" presId="urn:microsoft.com/office/officeart/2005/8/layout/vList5"/>
    <dgm:cxn modelId="{826C0EF0-67B4-4B4E-9E53-E1B94C183FBD}" type="presParOf" srcId="{45EE323B-07E1-4FB2-B56A-440B7EF62DB1}" destId="{88639152-C9ED-46CE-8F50-B80F4A4B0D2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457B14-AEC5-4379-93A8-536B207803D1}" type="doc">
      <dgm:prSet loTypeId="urn:microsoft.com/office/officeart/2005/8/layout/target3" loCatId="list" qsTypeId="urn:microsoft.com/office/officeart/2005/8/quickstyle/simple1" qsCatId="simple" csTypeId="urn:microsoft.com/office/officeart/2005/8/colors/accent1_2" csCatId="accent1" phldr="1"/>
      <dgm:spPr/>
    </dgm:pt>
    <dgm:pt modelId="{FC0027BA-FE46-4677-A6DC-A8EBF83A0D3F}">
      <dgm:prSet phldrT="[Testo]"/>
      <dgm:spPr/>
      <dgm:t>
        <a:bodyPr/>
        <a:lstStyle/>
        <a:p>
          <a:r>
            <a:rPr lang="fr-FR" dirty="0"/>
            <a:t>Un mot, compris comme une unité de sens, peut souvent se réaliser sous plusieurs formes. Par exemple, un verbe peut prendre une variété de conjugaisons et un adjectif peut être mis au masculin ou au féminin, au singulier ou au pluriel.</a:t>
          </a:r>
        </a:p>
      </dgm:t>
    </dgm:pt>
    <dgm:pt modelId="{B4690162-107B-41D1-8261-68B1D86D8196}" type="parTrans" cxnId="{E456D8E2-CA4D-4584-A3FA-E04DADB4DD0D}">
      <dgm:prSet/>
      <dgm:spPr/>
      <dgm:t>
        <a:bodyPr/>
        <a:lstStyle/>
        <a:p>
          <a:endParaRPr lang="fr-FR"/>
        </a:p>
      </dgm:t>
    </dgm:pt>
    <dgm:pt modelId="{6980FE3E-565E-4192-BC90-58C6BCE09D62}" type="sibTrans" cxnId="{E456D8E2-CA4D-4584-A3FA-E04DADB4DD0D}">
      <dgm:prSet/>
      <dgm:spPr/>
      <dgm:t>
        <a:bodyPr/>
        <a:lstStyle/>
        <a:p>
          <a:endParaRPr lang="fr-FR"/>
        </a:p>
      </dgm:t>
    </dgm:pt>
    <dgm:pt modelId="{47E6023F-E696-43A7-B897-11D1A39AEDA6}">
      <dgm:prSet phldrT="[Testo]"/>
      <dgm:spPr/>
      <dgm:t>
        <a:bodyPr/>
        <a:lstStyle/>
        <a:p>
          <a:r>
            <a:rPr lang="fr-FR" dirty="0"/>
            <a:t>Les éléments qui servent à marquer les différentes formes d'un mot sont appelés </a:t>
          </a:r>
          <a:r>
            <a:rPr lang="fr-FR" b="1" dirty="0"/>
            <a:t>suffixes flexionnels </a:t>
          </a:r>
          <a:r>
            <a:rPr lang="fr-FR" dirty="0"/>
            <a:t>ou </a:t>
          </a:r>
          <a:r>
            <a:rPr lang="fr-FR" b="1" dirty="0"/>
            <a:t>désinences. </a:t>
          </a:r>
          <a:r>
            <a:rPr lang="fr-FR" dirty="0"/>
            <a:t>Ces éléments servent à marquer en genre, en nombre, en temps, en personne et en fonction les mots dans lesquels ils apparaissent. On retrouve ainsi dans cette catégorie le </a:t>
          </a:r>
          <a:r>
            <a:rPr lang="fr-FR" i="1" dirty="0"/>
            <a:t>-e </a:t>
          </a:r>
          <a:r>
            <a:rPr lang="fr-FR" dirty="0"/>
            <a:t>qui marque le féminin des adjectifs, le </a:t>
          </a:r>
          <a:r>
            <a:rPr lang="fr-FR" i="1" dirty="0"/>
            <a:t>-s </a:t>
          </a:r>
          <a:r>
            <a:rPr lang="fr-FR" dirty="0"/>
            <a:t>du pluriel ainsi que toutes les flexions des verbes.</a:t>
          </a:r>
        </a:p>
      </dgm:t>
    </dgm:pt>
    <dgm:pt modelId="{D75A3D01-6ACA-4ED7-A517-DB2C8B9ADE55}" type="parTrans" cxnId="{1B4D8130-399F-47F1-9D5B-072880243D1F}">
      <dgm:prSet/>
      <dgm:spPr/>
      <dgm:t>
        <a:bodyPr/>
        <a:lstStyle/>
        <a:p>
          <a:endParaRPr lang="fr-FR"/>
        </a:p>
      </dgm:t>
    </dgm:pt>
    <dgm:pt modelId="{E6858391-3474-4402-9E6D-6CBA3F493A22}" type="sibTrans" cxnId="{1B4D8130-399F-47F1-9D5B-072880243D1F}">
      <dgm:prSet/>
      <dgm:spPr/>
      <dgm:t>
        <a:bodyPr/>
        <a:lstStyle/>
        <a:p>
          <a:endParaRPr lang="fr-FR"/>
        </a:p>
      </dgm:t>
    </dgm:pt>
    <dgm:pt modelId="{59E5A155-27FC-4368-8A6D-6DB4546326F1}">
      <dgm:prSet phldrT="[Testo]"/>
      <dgm:spPr/>
      <dgm:t>
        <a:bodyPr/>
        <a:lstStyle/>
        <a:p>
          <a:r>
            <a:rPr lang="fr-FR" dirty="0"/>
            <a:t>L'ajout d'un suffixe de flexion ne crée pas de mot sémantiquement différent (il ne fait pas l'objet d'une entrée séparée dans le dictionnaire) mais est une forme du mot de base d'où il est issu. On parle parfois de </a:t>
          </a:r>
          <a:r>
            <a:rPr lang="fr-FR" b="1" dirty="0"/>
            <a:t>lemme </a:t>
          </a:r>
          <a:r>
            <a:rPr lang="fr-FR" dirty="0"/>
            <a:t>pour désigner la forme de base sous laquelle on représente les mots par défaut, par exemple le masculin singulier pour les adjectifs.</a:t>
          </a:r>
        </a:p>
      </dgm:t>
    </dgm:pt>
    <dgm:pt modelId="{9A5F320B-2A9E-4C08-BE1C-AA986EF2CB12}" type="parTrans" cxnId="{5690E1EE-598F-4065-855B-48923A2E0FE6}">
      <dgm:prSet/>
      <dgm:spPr/>
      <dgm:t>
        <a:bodyPr/>
        <a:lstStyle/>
        <a:p>
          <a:endParaRPr lang="fr-FR"/>
        </a:p>
      </dgm:t>
    </dgm:pt>
    <dgm:pt modelId="{639097FD-735F-47CF-8F88-C70B48AF3ABD}" type="sibTrans" cxnId="{5690E1EE-598F-4065-855B-48923A2E0FE6}">
      <dgm:prSet/>
      <dgm:spPr/>
      <dgm:t>
        <a:bodyPr/>
        <a:lstStyle/>
        <a:p>
          <a:endParaRPr lang="fr-FR"/>
        </a:p>
      </dgm:t>
    </dgm:pt>
    <dgm:pt modelId="{DD0CA7D8-6D51-4005-8944-EF580CE099CB}" type="pres">
      <dgm:prSet presAssocID="{51457B14-AEC5-4379-93A8-536B207803D1}" presName="Name0" presStyleCnt="0">
        <dgm:presLayoutVars>
          <dgm:chMax val="7"/>
          <dgm:dir/>
          <dgm:animLvl val="lvl"/>
          <dgm:resizeHandles val="exact"/>
        </dgm:presLayoutVars>
      </dgm:prSet>
      <dgm:spPr/>
    </dgm:pt>
    <dgm:pt modelId="{AC0DB5A8-2D1E-458C-BBD5-1073A9009D17}" type="pres">
      <dgm:prSet presAssocID="{FC0027BA-FE46-4677-A6DC-A8EBF83A0D3F}" presName="circle1" presStyleLbl="node1" presStyleIdx="0" presStyleCnt="3"/>
      <dgm:spPr/>
    </dgm:pt>
    <dgm:pt modelId="{EFF86C05-9957-40EB-AAD1-BC27B29415C7}" type="pres">
      <dgm:prSet presAssocID="{FC0027BA-FE46-4677-A6DC-A8EBF83A0D3F}" presName="space" presStyleCnt="0"/>
      <dgm:spPr/>
    </dgm:pt>
    <dgm:pt modelId="{A16B66C0-8B88-4CC4-9C79-831DD981198E}" type="pres">
      <dgm:prSet presAssocID="{FC0027BA-FE46-4677-A6DC-A8EBF83A0D3F}" presName="rect1" presStyleLbl="alignAcc1" presStyleIdx="0" presStyleCnt="3"/>
      <dgm:spPr/>
      <dgm:t>
        <a:bodyPr/>
        <a:lstStyle/>
        <a:p>
          <a:endParaRPr lang="it-IT"/>
        </a:p>
      </dgm:t>
    </dgm:pt>
    <dgm:pt modelId="{AC982DC2-1DB8-43C8-992E-0AD9F0B3FC88}" type="pres">
      <dgm:prSet presAssocID="{47E6023F-E696-43A7-B897-11D1A39AEDA6}" presName="vertSpace2" presStyleLbl="node1" presStyleIdx="0" presStyleCnt="3"/>
      <dgm:spPr/>
    </dgm:pt>
    <dgm:pt modelId="{D90CE96F-4BBE-43B6-B8F2-B2D20F4DE4FA}" type="pres">
      <dgm:prSet presAssocID="{47E6023F-E696-43A7-B897-11D1A39AEDA6}" presName="circle2" presStyleLbl="node1" presStyleIdx="1" presStyleCnt="3"/>
      <dgm:spPr/>
    </dgm:pt>
    <dgm:pt modelId="{FB66CE10-8739-4267-9C55-06F60C29FC10}" type="pres">
      <dgm:prSet presAssocID="{47E6023F-E696-43A7-B897-11D1A39AEDA6}" presName="rect2" presStyleLbl="alignAcc1" presStyleIdx="1" presStyleCnt="3"/>
      <dgm:spPr/>
      <dgm:t>
        <a:bodyPr/>
        <a:lstStyle/>
        <a:p>
          <a:endParaRPr lang="it-IT"/>
        </a:p>
      </dgm:t>
    </dgm:pt>
    <dgm:pt modelId="{4C0B5C74-B291-489B-87D3-1186F1B32E2D}" type="pres">
      <dgm:prSet presAssocID="{59E5A155-27FC-4368-8A6D-6DB4546326F1}" presName="vertSpace3" presStyleLbl="node1" presStyleIdx="1" presStyleCnt="3"/>
      <dgm:spPr/>
    </dgm:pt>
    <dgm:pt modelId="{F597698B-C320-4F2C-B754-06C755154C64}" type="pres">
      <dgm:prSet presAssocID="{59E5A155-27FC-4368-8A6D-6DB4546326F1}" presName="circle3" presStyleLbl="node1" presStyleIdx="2" presStyleCnt="3"/>
      <dgm:spPr/>
    </dgm:pt>
    <dgm:pt modelId="{4425480E-895B-44E9-9369-3F900946CBA8}" type="pres">
      <dgm:prSet presAssocID="{59E5A155-27FC-4368-8A6D-6DB4546326F1}" presName="rect3" presStyleLbl="alignAcc1" presStyleIdx="2" presStyleCnt="3"/>
      <dgm:spPr/>
      <dgm:t>
        <a:bodyPr/>
        <a:lstStyle/>
        <a:p>
          <a:endParaRPr lang="it-IT"/>
        </a:p>
      </dgm:t>
    </dgm:pt>
    <dgm:pt modelId="{C105E7C7-C42E-42DB-9794-D54B72E8831D}" type="pres">
      <dgm:prSet presAssocID="{FC0027BA-FE46-4677-A6DC-A8EBF83A0D3F}" presName="rect1ParTxNoCh" presStyleLbl="alignAcc1" presStyleIdx="2" presStyleCnt="3">
        <dgm:presLayoutVars>
          <dgm:chMax val="1"/>
          <dgm:bulletEnabled val="1"/>
        </dgm:presLayoutVars>
      </dgm:prSet>
      <dgm:spPr/>
      <dgm:t>
        <a:bodyPr/>
        <a:lstStyle/>
        <a:p>
          <a:endParaRPr lang="it-IT"/>
        </a:p>
      </dgm:t>
    </dgm:pt>
    <dgm:pt modelId="{063B2669-9BE0-45F6-8DE4-4EB30A4D79D1}" type="pres">
      <dgm:prSet presAssocID="{47E6023F-E696-43A7-B897-11D1A39AEDA6}" presName="rect2ParTxNoCh" presStyleLbl="alignAcc1" presStyleIdx="2" presStyleCnt="3">
        <dgm:presLayoutVars>
          <dgm:chMax val="1"/>
          <dgm:bulletEnabled val="1"/>
        </dgm:presLayoutVars>
      </dgm:prSet>
      <dgm:spPr/>
      <dgm:t>
        <a:bodyPr/>
        <a:lstStyle/>
        <a:p>
          <a:endParaRPr lang="it-IT"/>
        </a:p>
      </dgm:t>
    </dgm:pt>
    <dgm:pt modelId="{24995B19-4B4D-4DCB-9C4C-B4CEBD39BE5A}" type="pres">
      <dgm:prSet presAssocID="{59E5A155-27FC-4368-8A6D-6DB4546326F1}" presName="rect3ParTxNoCh" presStyleLbl="alignAcc1" presStyleIdx="2" presStyleCnt="3">
        <dgm:presLayoutVars>
          <dgm:chMax val="1"/>
          <dgm:bulletEnabled val="1"/>
        </dgm:presLayoutVars>
      </dgm:prSet>
      <dgm:spPr/>
      <dgm:t>
        <a:bodyPr/>
        <a:lstStyle/>
        <a:p>
          <a:endParaRPr lang="it-IT"/>
        </a:p>
      </dgm:t>
    </dgm:pt>
  </dgm:ptLst>
  <dgm:cxnLst>
    <dgm:cxn modelId="{FBD29E6F-7532-48D3-B496-A6714FE9A3A4}" type="presOf" srcId="{47E6023F-E696-43A7-B897-11D1A39AEDA6}" destId="{063B2669-9BE0-45F6-8DE4-4EB30A4D79D1}" srcOrd="1" destOrd="0" presId="urn:microsoft.com/office/officeart/2005/8/layout/target3"/>
    <dgm:cxn modelId="{1B4D8130-399F-47F1-9D5B-072880243D1F}" srcId="{51457B14-AEC5-4379-93A8-536B207803D1}" destId="{47E6023F-E696-43A7-B897-11D1A39AEDA6}" srcOrd="1" destOrd="0" parTransId="{D75A3D01-6ACA-4ED7-A517-DB2C8B9ADE55}" sibTransId="{E6858391-3474-4402-9E6D-6CBA3F493A22}"/>
    <dgm:cxn modelId="{40562C0F-8716-4CAA-ACD5-EC7806997C74}" type="presOf" srcId="{47E6023F-E696-43A7-B897-11D1A39AEDA6}" destId="{FB66CE10-8739-4267-9C55-06F60C29FC10}" srcOrd="0" destOrd="0" presId="urn:microsoft.com/office/officeart/2005/8/layout/target3"/>
    <dgm:cxn modelId="{1E3A33D7-075C-4724-A95A-0A769B8C1135}" type="presOf" srcId="{59E5A155-27FC-4368-8A6D-6DB4546326F1}" destId="{24995B19-4B4D-4DCB-9C4C-B4CEBD39BE5A}" srcOrd="1" destOrd="0" presId="urn:microsoft.com/office/officeart/2005/8/layout/target3"/>
    <dgm:cxn modelId="{5690E1EE-598F-4065-855B-48923A2E0FE6}" srcId="{51457B14-AEC5-4379-93A8-536B207803D1}" destId="{59E5A155-27FC-4368-8A6D-6DB4546326F1}" srcOrd="2" destOrd="0" parTransId="{9A5F320B-2A9E-4C08-BE1C-AA986EF2CB12}" sibTransId="{639097FD-735F-47CF-8F88-C70B48AF3ABD}"/>
    <dgm:cxn modelId="{2E698E56-8BCB-42A5-9A04-C0C936BA253A}" type="presOf" srcId="{FC0027BA-FE46-4677-A6DC-A8EBF83A0D3F}" destId="{C105E7C7-C42E-42DB-9794-D54B72E8831D}" srcOrd="1" destOrd="0" presId="urn:microsoft.com/office/officeart/2005/8/layout/target3"/>
    <dgm:cxn modelId="{AF5018D3-9F93-4E02-8DE8-D975AD912BAC}" type="presOf" srcId="{59E5A155-27FC-4368-8A6D-6DB4546326F1}" destId="{4425480E-895B-44E9-9369-3F900946CBA8}" srcOrd="0" destOrd="0" presId="urn:microsoft.com/office/officeart/2005/8/layout/target3"/>
    <dgm:cxn modelId="{E456D8E2-CA4D-4584-A3FA-E04DADB4DD0D}" srcId="{51457B14-AEC5-4379-93A8-536B207803D1}" destId="{FC0027BA-FE46-4677-A6DC-A8EBF83A0D3F}" srcOrd="0" destOrd="0" parTransId="{B4690162-107B-41D1-8261-68B1D86D8196}" sibTransId="{6980FE3E-565E-4192-BC90-58C6BCE09D62}"/>
    <dgm:cxn modelId="{3E7F9A21-77AB-439B-8B87-41E8FC81FBDE}" type="presOf" srcId="{FC0027BA-FE46-4677-A6DC-A8EBF83A0D3F}" destId="{A16B66C0-8B88-4CC4-9C79-831DD981198E}" srcOrd="0" destOrd="0" presId="urn:microsoft.com/office/officeart/2005/8/layout/target3"/>
    <dgm:cxn modelId="{D09B122D-49C5-4A7C-8AE8-04575DBC2E76}" type="presOf" srcId="{51457B14-AEC5-4379-93A8-536B207803D1}" destId="{DD0CA7D8-6D51-4005-8944-EF580CE099CB}" srcOrd="0" destOrd="0" presId="urn:microsoft.com/office/officeart/2005/8/layout/target3"/>
    <dgm:cxn modelId="{60B912F7-DCBE-4173-8DA3-B8B12A5CB5E1}" type="presParOf" srcId="{DD0CA7D8-6D51-4005-8944-EF580CE099CB}" destId="{AC0DB5A8-2D1E-458C-BBD5-1073A9009D17}" srcOrd="0" destOrd="0" presId="urn:microsoft.com/office/officeart/2005/8/layout/target3"/>
    <dgm:cxn modelId="{F6AA397B-4681-48D5-8EDD-77B3C487F255}" type="presParOf" srcId="{DD0CA7D8-6D51-4005-8944-EF580CE099CB}" destId="{EFF86C05-9957-40EB-AAD1-BC27B29415C7}" srcOrd="1" destOrd="0" presId="urn:microsoft.com/office/officeart/2005/8/layout/target3"/>
    <dgm:cxn modelId="{556EB387-4711-4F6D-9733-445028CEA25D}" type="presParOf" srcId="{DD0CA7D8-6D51-4005-8944-EF580CE099CB}" destId="{A16B66C0-8B88-4CC4-9C79-831DD981198E}" srcOrd="2" destOrd="0" presId="urn:microsoft.com/office/officeart/2005/8/layout/target3"/>
    <dgm:cxn modelId="{47836965-CC3C-46E0-B717-6388B9FFD5B8}" type="presParOf" srcId="{DD0CA7D8-6D51-4005-8944-EF580CE099CB}" destId="{AC982DC2-1DB8-43C8-992E-0AD9F0B3FC88}" srcOrd="3" destOrd="0" presId="urn:microsoft.com/office/officeart/2005/8/layout/target3"/>
    <dgm:cxn modelId="{12655E7E-53AB-43AC-AF93-F286083FBFFF}" type="presParOf" srcId="{DD0CA7D8-6D51-4005-8944-EF580CE099CB}" destId="{D90CE96F-4BBE-43B6-B8F2-B2D20F4DE4FA}" srcOrd="4" destOrd="0" presId="urn:microsoft.com/office/officeart/2005/8/layout/target3"/>
    <dgm:cxn modelId="{6FDAE17B-39E6-4C5D-827C-96AA6E0F371C}" type="presParOf" srcId="{DD0CA7D8-6D51-4005-8944-EF580CE099CB}" destId="{FB66CE10-8739-4267-9C55-06F60C29FC10}" srcOrd="5" destOrd="0" presId="urn:microsoft.com/office/officeart/2005/8/layout/target3"/>
    <dgm:cxn modelId="{6ECB0395-B634-4881-B9C4-861137F613B1}" type="presParOf" srcId="{DD0CA7D8-6D51-4005-8944-EF580CE099CB}" destId="{4C0B5C74-B291-489B-87D3-1186F1B32E2D}" srcOrd="6" destOrd="0" presId="urn:microsoft.com/office/officeart/2005/8/layout/target3"/>
    <dgm:cxn modelId="{B9F6236A-FCB1-4997-93B1-85714DEC08BF}" type="presParOf" srcId="{DD0CA7D8-6D51-4005-8944-EF580CE099CB}" destId="{F597698B-C320-4F2C-B754-06C755154C64}" srcOrd="7" destOrd="0" presId="urn:microsoft.com/office/officeart/2005/8/layout/target3"/>
    <dgm:cxn modelId="{901E271A-82AF-4316-8C69-07D14605F61E}" type="presParOf" srcId="{DD0CA7D8-6D51-4005-8944-EF580CE099CB}" destId="{4425480E-895B-44E9-9369-3F900946CBA8}" srcOrd="8" destOrd="0" presId="urn:microsoft.com/office/officeart/2005/8/layout/target3"/>
    <dgm:cxn modelId="{E3E6F9CF-4A54-496A-B28C-23AA68EC247F}" type="presParOf" srcId="{DD0CA7D8-6D51-4005-8944-EF580CE099CB}" destId="{C105E7C7-C42E-42DB-9794-D54B72E8831D}" srcOrd="9" destOrd="0" presId="urn:microsoft.com/office/officeart/2005/8/layout/target3"/>
    <dgm:cxn modelId="{B67988B2-CD38-42EA-B9D6-DA02014D260A}" type="presParOf" srcId="{DD0CA7D8-6D51-4005-8944-EF580CE099CB}" destId="{063B2669-9BE0-45F6-8DE4-4EB30A4D79D1}" srcOrd="10" destOrd="0" presId="urn:microsoft.com/office/officeart/2005/8/layout/target3"/>
    <dgm:cxn modelId="{4F540A8C-AC2F-4E91-9D72-C0692378A7B8}" type="presParOf" srcId="{DD0CA7D8-6D51-4005-8944-EF580CE099CB}" destId="{24995B19-4B4D-4DCB-9C4C-B4CEBD39BE5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A5093B-EF25-480E-8C7F-1F00B9CA7E6A}"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fr-FR"/>
        </a:p>
      </dgm:t>
    </dgm:pt>
    <dgm:pt modelId="{4DA0B936-8EA6-41F2-A62C-B00D1884D14E}">
      <dgm:prSet phldrT="[Testo]"/>
      <dgm:spPr/>
      <dgm:t>
        <a:bodyPr/>
        <a:lstStyle/>
        <a:p>
          <a:r>
            <a:rPr lang="fr-FR" dirty="0"/>
            <a:t>L'un des processus les plus courants pour créer un nouveau mot en français est de lui ajouter un élément au début ou à la fin, que l'on appelle un </a:t>
          </a:r>
          <a:r>
            <a:rPr lang="fr-FR" b="1" dirty="0"/>
            <a:t>affixe. </a:t>
          </a:r>
          <a:r>
            <a:rPr lang="fr-FR" dirty="0"/>
            <a:t>Plus spécifiquement, on parle de </a:t>
          </a:r>
          <a:r>
            <a:rPr lang="fr-FR" b="1" dirty="0"/>
            <a:t>préfixe </a:t>
          </a:r>
          <a:r>
            <a:rPr lang="fr-FR" dirty="0"/>
            <a:t>lorsque l'élément est ajouté au début du mot et de </a:t>
          </a:r>
          <a:r>
            <a:rPr lang="fr-FR" b="1" dirty="0"/>
            <a:t>suffixe </a:t>
          </a:r>
          <a:r>
            <a:rPr lang="fr-FR" dirty="0"/>
            <a:t>lorsque l'élément est ajouté à la fin.</a:t>
          </a:r>
        </a:p>
      </dgm:t>
    </dgm:pt>
    <dgm:pt modelId="{DDFE1F57-1A5F-4C3C-B5E2-E757988D9D18}" type="parTrans" cxnId="{AFFAA060-C8EA-42B5-9AC3-D6B0A1CB40D6}">
      <dgm:prSet/>
      <dgm:spPr/>
      <dgm:t>
        <a:bodyPr/>
        <a:lstStyle/>
        <a:p>
          <a:endParaRPr lang="fr-FR"/>
        </a:p>
      </dgm:t>
    </dgm:pt>
    <dgm:pt modelId="{697D20AD-8953-435B-A78C-9C391F3E20ED}" type="sibTrans" cxnId="{AFFAA060-C8EA-42B5-9AC3-D6B0A1CB40D6}">
      <dgm:prSet/>
      <dgm:spPr/>
      <dgm:t>
        <a:bodyPr/>
        <a:lstStyle/>
        <a:p>
          <a:endParaRPr lang="fr-FR"/>
        </a:p>
      </dgm:t>
    </dgm:pt>
    <dgm:pt modelId="{9B7AEB01-B628-42E2-BF67-01F4C11670C9}">
      <dgm:prSet phldrT="[Testo]"/>
      <dgm:spPr/>
      <dgm:t>
        <a:bodyPr/>
        <a:lstStyle/>
        <a:p>
          <a:r>
            <a:rPr lang="fr-FR" dirty="0"/>
            <a:t>La spécificité des </a:t>
          </a:r>
          <a:r>
            <a:rPr lang="fr-FR" b="1" dirty="0"/>
            <a:t>préfixes de dérivation </a:t>
          </a:r>
          <a:r>
            <a:rPr lang="fr-FR" dirty="0"/>
            <a:t>est qu'ils ajoutent un élément de sens au mot mais ne changent la plupart du temps pas sa catégorie grammaticale. Par exemple, à partir du verbe</a:t>
          </a:r>
          <a:r>
            <a:rPr lang="fr-FR" i="1" dirty="0"/>
            <a:t> faire, </a:t>
          </a:r>
          <a:r>
            <a:rPr lang="fr-FR" dirty="0"/>
            <a:t>on peut créer </a:t>
          </a:r>
          <a:r>
            <a:rPr lang="fr-FR" i="1" dirty="0"/>
            <a:t>défaire </a:t>
          </a:r>
          <a:r>
            <a:rPr lang="fr-FR" dirty="0"/>
            <a:t>par l'ajout du préfixe de privation </a:t>
          </a:r>
          <a:r>
            <a:rPr lang="fr-FR" i="1" dirty="0"/>
            <a:t>dé-, </a:t>
          </a:r>
          <a:r>
            <a:rPr lang="fr-FR" dirty="0"/>
            <a:t>Attention, dans certains cas, les préfixes peuvent être des homophones (c'est-à-dire partager les mêmes sons mais avoir un sens différent). Par exemple, le préfixe </a:t>
          </a:r>
          <a:r>
            <a:rPr lang="fr-FR" i="1" dirty="0"/>
            <a:t>dé-</a:t>
          </a:r>
          <a:r>
            <a:rPr lang="fr-FR" dirty="0"/>
            <a:t>peut également avoir le sens de renforcement plutôt que de privation, comme dans </a:t>
          </a:r>
          <a:r>
            <a:rPr lang="fr-FR" i="1" dirty="0"/>
            <a:t>démultiplier </a:t>
          </a:r>
          <a:r>
            <a:rPr lang="fr-FR" dirty="0"/>
            <a:t>ou </a:t>
          </a:r>
          <a:r>
            <a:rPr lang="fr-FR" i="1" dirty="0"/>
            <a:t>démontrer.</a:t>
          </a:r>
          <a:endParaRPr lang="fr-FR" dirty="0"/>
        </a:p>
      </dgm:t>
    </dgm:pt>
    <dgm:pt modelId="{7B197D51-4BA2-40C1-A7D8-BFB489F6D24E}" type="parTrans" cxnId="{28464B25-B13F-4DF4-9C55-2FB6FA268245}">
      <dgm:prSet/>
      <dgm:spPr/>
      <dgm:t>
        <a:bodyPr/>
        <a:lstStyle/>
        <a:p>
          <a:endParaRPr lang="fr-FR"/>
        </a:p>
      </dgm:t>
    </dgm:pt>
    <dgm:pt modelId="{C276148A-6B42-48D7-B75C-AF26C5FCD99C}" type="sibTrans" cxnId="{28464B25-B13F-4DF4-9C55-2FB6FA268245}">
      <dgm:prSet/>
      <dgm:spPr/>
      <dgm:t>
        <a:bodyPr/>
        <a:lstStyle/>
        <a:p>
          <a:endParaRPr lang="fr-FR"/>
        </a:p>
      </dgm:t>
    </dgm:pt>
    <dgm:pt modelId="{6C68D0F8-B59D-4E8C-86B4-25B87C3EAC3E}">
      <dgm:prSet phldrT="[Testo]"/>
      <dgm:spPr/>
      <dgm:t>
        <a:bodyPr/>
        <a:lstStyle/>
        <a:p>
          <a:r>
            <a:rPr lang="fr-FR" b="1" dirty="0"/>
            <a:t>Les suffixes de dérivation </a:t>
          </a:r>
          <a:r>
            <a:rPr lang="fr-FR" dirty="0"/>
            <a:t>ont la propriété de pouvoir changer la catégorie grammaticale du mot, tout en ajoutant également un élément de sens. Ainsi, par exemple, le fait d'ajouter le suffixe </a:t>
          </a:r>
          <a:r>
            <a:rPr lang="fr-FR" i="1" dirty="0"/>
            <a:t>-able </a:t>
          </a:r>
          <a:r>
            <a:rPr lang="fr-FR" dirty="0"/>
            <a:t>qui signifie «que l'on peut» au radical verbal </a:t>
          </a:r>
          <a:r>
            <a:rPr lang="fr-FR" i="1" dirty="0" err="1"/>
            <a:t>mang</a:t>
          </a:r>
          <a:r>
            <a:rPr lang="fr-FR" i="1" dirty="0"/>
            <a:t>-</a:t>
          </a:r>
          <a:r>
            <a:rPr lang="fr-FR" dirty="0"/>
            <a:t>donne l'adjectif </a:t>
          </a:r>
          <a:r>
            <a:rPr lang="fr-FR" i="1" dirty="0"/>
            <a:t>mangeable, </a:t>
          </a:r>
          <a:r>
            <a:rPr lang="fr-FR" dirty="0"/>
            <a:t>qui signifie «que l'on peut manger». </a:t>
          </a:r>
        </a:p>
      </dgm:t>
    </dgm:pt>
    <dgm:pt modelId="{42B4416F-4F63-4DD8-8DA1-B45DC2E594A9}" type="parTrans" cxnId="{A90868E1-E8D4-4F5F-A34A-C88F9C6652C9}">
      <dgm:prSet/>
      <dgm:spPr/>
      <dgm:t>
        <a:bodyPr/>
        <a:lstStyle/>
        <a:p>
          <a:endParaRPr lang="fr-FR"/>
        </a:p>
      </dgm:t>
    </dgm:pt>
    <dgm:pt modelId="{4B39454D-E98B-4775-BCAD-16B1F1E311C1}" type="sibTrans" cxnId="{A90868E1-E8D4-4F5F-A34A-C88F9C6652C9}">
      <dgm:prSet/>
      <dgm:spPr/>
      <dgm:t>
        <a:bodyPr/>
        <a:lstStyle/>
        <a:p>
          <a:endParaRPr lang="fr-FR"/>
        </a:p>
      </dgm:t>
    </dgm:pt>
    <dgm:pt modelId="{94E68BD2-CEC2-4E2E-A147-B6FD8FA1FCAD}" type="pres">
      <dgm:prSet presAssocID="{33A5093B-EF25-480E-8C7F-1F00B9CA7E6A}" presName="Name0" presStyleCnt="0">
        <dgm:presLayoutVars>
          <dgm:dir/>
          <dgm:resizeHandles val="exact"/>
        </dgm:presLayoutVars>
      </dgm:prSet>
      <dgm:spPr/>
      <dgm:t>
        <a:bodyPr/>
        <a:lstStyle/>
        <a:p>
          <a:endParaRPr lang="it-IT"/>
        </a:p>
      </dgm:t>
    </dgm:pt>
    <dgm:pt modelId="{13A96D8A-35F3-4630-A83A-A261913C63BF}" type="pres">
      <dgm:prSet presAssocID="{4DA0B936-8EA6-41F2-A62C-B00D1884D14E}" presName="node" presStyleLbl="node1" presStyleIdx="0" presStyleCnt="3">
        <dgm:presLayoutVars>
          <dgm:bulletEnabled val="1"/>
        </dgm:presLayoutVars>
      </dgm:prSet>
      <dgm:spPr/>
      <dgm:t>
        <a:bodyPr/>
        <a:lstStyle/>
        <a:p>
          <a:endParaRPr lang="it-IT"/>
        </a:p>
      </dgm:t>
    </dgm:pt>
    <dgm:pt modelId="{6812D945-FABE-4346-8B86-208575E07169}" type="pres">
      <dgm:prSet presAssocID="{697D20AD-8953-435B-A78C-9C391F3E20ED}" presName="sibTrans" presStyleCnt="0"/>
      <dgm:spPr/>
    </dgm:pt>
    <dgm:pt modelId="{A61424D4-7103-44F4-B9C8-DDF60EF20A91}" type="pres">
      <dgm:prSet presAssocID="{9B7AEB01-B628-42E2-BF67-01F4C11670C9}" presName="node" presStyleLbl="node1" presStyleIdx="1" presStyleCnt="3" custScaleX="132972">
        <dgm:presLayoutVars>
          <dgm:bulletEnabled val="1"/>
        </dgm:presLayoutVars>
      </dgm:prSet>
      <dgm:spPr/>
      <dgm:t>
        <a:bodyPr/>
        <a:lstStyle/>
        <a:p>
          <a:endParaRPr lang="it-IT"/>
        </a:p>
      </dgm:t>
    </dgm:pt>
    <dgm:pt modelId="{BA1EBA25-B3B7-4848-A958-AA40C127F173}" type="pres">
      <dgm:prSet presAssocID="{C276148A-6B42-48D7-B75C-AF26C5FCD99C}" presName="sibTrans" presStyleCnt="0"/>
      <dgm:spPr/>
    </dgm:pt>
    <dgm:pt modelId="{0D378158-7EBC-4DE7-A6BC-BEEBA1DF892D}" type="pres">
      <dgm:prSet presAssocID="{6C68D0F8-B59D-4E8C-86B4-25B87C3EAC3E}" presName="node" presStyleLbl="node1" presStyleIdx="2" presStyleCnt="3">
        <dgm:presLayoutVars>
          <dgm:bulletEnabled val="1"/>
        </dgm:presLayoutVars>
      </dgm:prSet>
      <dgm:spPr/>
      <dgm:t>
        <a:bodyPr/>
        <a:lstStyle/>
        <a:p>
          <a:endParaRPr lang="it-IT"/>
        </a:p>
      </dgm:t>
    </dgm:pt>
  </dgm:ptLst>
  <dgm:cxnLst>
    <dgm:cxn modelId="{97E78CE4-EFE9-4318-BDA0-DB0EC8473D56}" type="presOf" srcId="{4DA0B936-8EA6-41F2-A62C-B00D1884D14E}" destId="{13A96D8A-35F3-4630-A83A-A261913C63BF}" srcOrd="0" destOrd="0" presId="urn:microsoft.com/office/officeart/2005/8/layout/hList6"/>
    <dgm:cxn modelId="{A90868E1-E8D4-4F5F-A34A-C88F9C6652C9}" srcId="{33A5093B-EF25-480E-8C7F-1F00B9CA7E6A}" destId="{6C68D0F8-B59D-4E8C-86B4-25B87C3EAC3E}" srcOrd="2" destOrd="0" parTransId="{42B4416F-4F63-4DD8-8DA1-B45DC2E594A9}" sibTransId="{4B39454D-E98B-4775-BCAD-16B1F1E311C1}"/>
    <dgm:cxn modelId="{28464B25-B13F-4DF4-9C55-2FB6FA268245}" srcId="{33A5093B-EF25-480E-8C7F-1F00B9CA7E6A}" destId="{9B7AEB01-B628-42E2-BF67-01F4C11670C9}" srcOrd="1" destOrd="0" parTransId="{7B197D51-4BA2-40C1-A7D8-BFB489F6D24E}" sibTransId="{C276148A-6B42-48D7-B75C-AF26C5FCD99C}"/>
    <dgm:cxn modelId="{C37B688F-6BBC-4A7A-BCE1-E5AAA0CC7432}" type="presOf" srcId="{9B7AEB01-B628-42E2-BF67-01F4C11670C9}" destId="{A61424D4-7103-44F4-B9C8-DDF60EF20A91}" srcOrd="0" destOrd="0" presId="urn:microsoft.com/office/officeart/2005/8/layout/hList6"/>
    <dgm:cxn modelId="{E0AFFAB8-4FBB-4E96-8B17-B4042DC1D8E1}" type="presOf" srcId="{6C68D0F8-B59D-4E8C-86B4-25B87C3EAC3E}" destId="{0D378158-7EBC-4DE7-A6BC-BEEBA1DF892D}" srcOrd="0" destOrd="0" presId="urn:microsoft.com/office/officeart/2005/8/layout/hList6"/>
    <dgm:cxn modelId="{8078AC83-92B2-4DD1-AD36-C9F588332030}" type="presOf" srcId="{33A5093B-EF25-480E-8C7F-1F00B9CA7E6A}" destId="{94E68BD2-CEC2-4E2E-A147-B6FD8FA1FCAD}" srcOrd="0" destOrd="0" presId="urn:microsoft.com/office/officeart/2005/8/layout/hList6"/>
    <dgm:cxn modelId="{AFFAA060-C8EA-42B5-9AC3-D6B0A1CB40D6}" srcId="{33A5093B-EF25-480E-8C7F-1F00B9CA7E6A}" destId="{4DA0B936-8EA6-41F2-A62C-B00D1884D14E}" srcOrd="0" destOrd="0" parTransId="{DDFE1F57-1A5F-4C3C-B5E2-E757988D9D18}" sibTransId="{697D20AD-8953-435B-A78C-9C391F3E20ED}"/>
    <dgm:cxn modelId="{FF3E26E1-2A5E-49F1-A347-9D99D28362B0}" type="presParOf" srcId="{94E68BD2-CEC2-4E2E-A147-B6FD8FA1FCAD}" destId="{13A96D8A-35F3-4630-A83A-A261913C63BF}" srcOrd="0" destOrd="0" presId="urn:microsoft.com/office/officeart/2005/8/layout/hList6"/>
    <dgm:cxn modelId="{FD7EA124-D476-4E75-B5CD-4A4E5AD53C5D}" type="presParOf" srcId="{94E68BD2-CEC2-4E2E-A147-B6FD8FA1FCAD}" destId="{6812D945-FABE-4346-8B86-208575E07169}" srcOrd="1" destOrd="0" presId="urn:microsoft.com/office/officeart/2005/8/layout/hList6"/>
    <dgm:cxn modelId="{6965395E-7BB0-4273-8CFF-EA0010CC9E74}" type="presParOf" srcId="{94E68BD2-CEC2-4E2E-A147-B6FD8FA1FCAD}" destId="{A61424D4-7103-44F4-B9C8-DDF60EF20A91}" srcOrd="2" destOrd="0" presId="urn:microsoft.com/office/officeart/2005/8/layout/hList6"/>
    <dgm:cxn modelId="{98F26254-C5F2-4FEE-B085-9F7F50B56EC4}" type="presParOf" srcId="{94E68BD2-CEC2-4E2E-A147-B6FD8FA1FCAD}" destId="{BA1EBA25-B3B7-4848-A958-AA40C127F173}" srcOrd="3" destOrd="0" presId="urn:microsoft.com/office/officeart/2005/8/layout/hList6"/>
    <dgm:cxn modelId="{3998B367-BA1A-48E0-9211-F6F3477AD548}" type="presParOf" srcId="{94E68BD2-CEC2-4E2E-A147-B6FD8FA1FCAD}" destId="{0D378158-7EBC-4DE7-A6BC-BEEBA1DF892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9C0AA91-5FC8-4604-921D-038065E69F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F9E77258-EF75-4F92-8D37-BCC27245700F}">
      <dgm:prSet phldrT="[Testo]"/>
      <dgm:spPr/>
      <dgm:t>
        <a:bodyPr/>
        <a:lstStyle/>
        <a:p>
          <a:r>
            <a:rPr lang="fr-FR" dirty="0"/>
            <a:t>Abréviation</a:t>
          </a:r>
        </a:p>
      </dgm:t>
    </dgm:pt>
    <dgm:pt modelId="{E820200E-0061-4E43-B095-B76074628E0A}" type="parTrans" cxnId="{4E520DE8-0834-42BF-A04F-432EA1DDD867}">
      <dgm:prSet/>
      <dgm:spPr/>
      <dgm:t>
        <a:bodyPr/>
        <a:lstStyle/>
        <a:p>
          <a:endParaRPr lang="fr-FR"/>
        </a:p>
      </dgm:t>
    </dgm:pt>
    <dgm:pt modelId="{676CB3EA-9F9A-45DA-80B9-FA28409744CF}" type="sibTrans" cxnId="{4E520DE8-0834-42BF-A04F-432EA1DDD867}">
      <dgm:prSet/>
      <dgm:spPr/>
      <dgm:t>
        <a:bodyPr/>
        <a:lstStyle/>
        <a:p>
          <a:endParaRPr lang="fr-FR"/>
        </a:p>
      </dgm:t>
    </dgm:pt>
    <dgm:pt modelId="{E90B7F03-EC7F-4310-B2E1-EB6A235A5B4F}">
      <dgm:prSet phldrT="[Testo]"/>
      <dgm:spPr/>
      <dgm:t>
        <a:bodyPr/>
        <a:lstStyle/>
        <a:p>
          <a:r>
            <a:rPr lang="fr-FR" dirty="0"/>
            <a:t>Une autre manière de former de nouveaux mots en français consiste à réduire ou </a:t>
          </a:r>
          <a:r>
            <a:rPr lang="fr-FR" b="1" dirty="0"/>
            <a:t>tronquer </a:t>
          </a:r>
          <a:r>
            <a:rPr lang="fr-FR" dirty="0"/>
            <a:t>une partie d'un mot existant. Dans ce processus, les frontières morphologiques entre la racine et les affixes ne sont pas toujours respectées. On a par exemple </a:t>
          </a:r>
          <a:r>
            <a:rPr lang="fr-FR" i="1" dirty="0" err="1"/>
            <a:t>convoc</a:t>
          </a:r>
          <a:r>
            <a:rPr lang="fr-FR" i="1" dirty="0"/>
            <a:t> </a:t>
          </a:r>
          <a:r>
            <a:rPr lang="fr-FR" dirty="0"/>
            <a:t>pour </a:t>
          </a:r>
          <a:r>
            <a:rPr lang="fr-FR" i="1" dirty="0"/>
            <a:t>convocation </a:t>
          </a:r>
          <a:r>
            <a:rPr lang="fr-FR" dirty="0"/>
            <a:t>ou </a:t>
          </a:r>
          <a:r>
            <a:rPr lang="fr-FR" i="1" dirty="0"/>
            <a:t>blême </a:t>
          </a:r>
          <a:r>
            <a:rPr lang="fr-FR" dirty="0"/>
            <a:t>pour</a:t>
          </a:r>
          <a:r>
            <a:rPr lang="fr-FR" i="1" dirty="0"/>
            <a:t> problème. </a:t>
          </a:r>
          <a:r>
            <a:rPr lang="fr-FR" dirty="0"/>
            <a:t>Comme le montrent ces exemples, le début et la fin du mot peuvent tous deux être tronqués. Ces mots tronqués peuvent ensuite intervenir à leur tour dans la formation de nouveaux mots par composition. C'est le cas par exemple de </a:t>
          </a:r>
          <a:r>
            <a:rPr lang="fr-FR" i="1" dirty="0" err="1"/>
            <a:t>publivore</a:t>
          </a:r>
          <a:r>
            <a:rPr lang="fr-FR" i="1" dirty="0"/>
            <a:t> </a:t>
          </a:r>
          <a:r>
            <a:rPr lang="fr-FR" dirty="0"/>
            <a:t>ou le premier composant </a:t>
          </a:r>
          <a:r>
            <a:rPr lang="fr-FR" i="1" dirty="0" err="1"/>
            <a:t>publi</a:t>
          </a:r>
          <a:r>
            <a:rPr lang="fr-FR" i="1" dirty="0"/>
            <a:t>- </a:t>
          </a:r>
          <a:r>
            <a:rPr lang="fr-FR" dirty="0"/>
            <a:t>est une forme tronquée de </a:t>
          </a:r>
          <a:r>
            <a:rPr lang="fr-FR" i="1" dirty="0"/>
            <a:t>publicité.</a:t>
          </a:r>
          <a:endParaRPr lang="fr-FR" dirty="0"/>
        </a:p>
      </dgm:t>
    </dgm:pt>
    <dgm:pt modelId="{A57FAF8B-1A7E-4245-AAD6-B199C7F54AB0}" type="parTrans" cxnId="{9F9B6783-EE8D-43EA-B4FB-8F0C8460E38D}">
      <dgm:prSet/>
      <dgm:spPr/>
      <dgm:t>
        <a:bodyPr/>
        <a:lstStyle/>
        <a:p>
          <a:endParaRPr lang="fr-FR"/>
        </a:p>
      </dgm:t>
    </dgm:pt>
    <dgm:pt modelId="{53B8A1CC-9033-4068-A67D-651E1615DFFE}" type="sibTrans" cxnId="{9F9B6783-EE8D-43EA-B4FB-8F0C8460E38D}">
      <dgm:prSet/>
      <dgm:spPr/>
      <dgm:t>
        <a:bodyPr/>
        <a:lstStyle/>
        <a:p>
          <a:endParaRPr lang="fr-FR"/>
        </a:p>
      </dgm:t>
    </dgm:pt>
    <dgm:pt modelId="{EE8AF87F-1849-4CAA-9086-633D726453E7}">
      <dgm:prSet phldrT="[Testo]"/>
      <dgm:spPr/>
      <dgm:t>
        <a:bodyPr/>
        <a:lstStyle/>
        <a:p>
          <a:r>
            <a:rPr lang="fr-FR" dirty="0"/>
            <a:t>Mot-valise</a:t>
          </a:r>
        </a:p>
      </dgm:t>
    </dgm:pt>
    <dgm:pt modelId="{FB2D7A22-2F9A-4931-A369-D6A8A55E579E}" type="parTrans" cxnId="{D98EC6EF-88BE-4F33-9A37-8502DE6F509B}">
      <dgm:prSet/>
      <dgm:spPr/>
      <dgm:t>
        <a:bodyPr/>
        <a:lstStyle/>
        <a:p>
          <a:endParaRPr lang="fr-FR"/>
        </a:p>
      </dgm:t>
    </dgm:pt>
    <dgm:pt modelId="{EE91DA36-4AC8-4174-BDA8-266E0F2C7ECB}" type="sibTrans" cxnId="{D98EC6EF-88BE-4F33-9A37-8502DE6F509B}">
      <dgm:prSet/>
      <dgm:spPr/>
      <dgm:t>
        <a:bodyPr/>
        <a:lstStyle/>
        <a:p>
          <a:endParaRPr lang="fr-FR"/>
        </a:p>
      </dgm:t>
    </dgm:pt>
    <dgm:pt modelId="{E4A1C968-FEB2-4A6C-ABB7-6D4B929C7F24}">
      <dgm:prSet phldrT="[Testo]"/>
      <dgm:spPr/>
      <dgm:t>
        <a:bodyPr/>
        <a:lstStyle/>
        <a:p>
          <a:r>
            <a:rPr lang="fr-FR" dirty="0"/>
            <a:t> Processus qui consiste à mettre ensemble des mots qui partagent une partie de leurs syllabes en effaçant les doublons, comme dans</a:t>
          </a:r>
          <a:r>
            <a:rPr lang="fr-FR" i="1" dirty="0"/>
            <a:t> franglais </a:t>
          </a:r>
          <a:r>
            <a:rPr lang="fr-FR" dirty="0"/>
            <a:t>(à partir </a:t>
          </a:r>
          <a:r>
            <a:rPr lang="fr-FR" i="1" dirty="0"/>
            <a:t>de, français </a:t>
          </a:r>
          <a:r>
            <a:rPr lang="fr-FR" dirty="0"/>
            <a:t>et </a:t>
          </a:r>
          <a:r>
            <a:rPr lang="fr-FR" i="1" dirty="0"/>
            <a:t>anglais) </a:t>
          </a:r>
          <a:r>
            <a:rPr lang="fr-FR" dirty="0"/>
            <a:t>et </a:t>
          </a:r>
          <a:r>
            <a:rPr lang="fr-FR" i="1" dirty="0"/>
            <a:t>informatique (information </a:t>
          </a:r>
          <a:r>
            <a:rPr lang="fr-FR" dirty="0"/>
            <a:t>et </a:t>
          </a:r>
          <a:r>
            <a:rPr lang="fr-FR" i="1" dirty="0"/>
            <a:t>automatique). </a:t>
          </a:r>
          <a:r>
            <a:rPr lang="fr-FR" dirty="0"/>
            <a:t>Chez Lewis Carroll, on trouve des mots-valises très créatifs, comme </a:t>
          </a:r>
          <a:r>
            <a:rPr lang="fr-FR" i="1" dirty="0" err="1"/>
            <a:t>slictueux</a:t>
          </a:r>
          <a:r>
            <a:rPr lang="fr-FR" i="1" dirty="0"/>
            <a:t>, </a:t>
          </a:r>
          <a:r>
            <a:rPr lang="fr-FR" dirty="0"/>
            <a:t>qui signifie </a:t>
          </a:r>
          <a:r>
            <a:rPr lang="fr-FR" i="1" dirty="0"/>
            <a:t>«souple, actif, onctueux».</a:t>
          </a:r>
          <a:endParaRPr lang="fr-FR" dirty="0"/>
        </a:p>
      </dgm:t>
    </dgm:pt>
    <dgm:pt modelId="{166BDF9C-0BD1-4C3D-8CC0-094CF2398A58}" type="parTrans" cxnId="{7A67C957-C94E-4675-B60E-2FBE9B81B981}">
      <dgm:prSet/>
      <dgm:spPr/>
      <dgm:t>
        <a:bodyPr/>
        <a:lstStyle/>
        <a:p>
          <a:endParaRPr lang="fr-FR"/>
        </a:p>
      </dgm:t>
    </dgm:pt>
    <dgm:pt modelId="{4DEB4D90-E610-47E3-B053-ADF03BBFA1BA}" type="sibTrans" cxnId="{7A67C957-C94E-4675-B60E-2FBE9B81B981}">
      <dgm:prSet/>
      <dgm:spPr/>
      <dgm:t>
        <a:bodyPr/>
        <a:lstStyle/>
        <a:p>
          <a:endParaRPr lang="fr-FR"/>
        </a:p>
      </dgm:t>
    </dgm:pt>
    <dgm:pt modelId="{8F55287F-D89D-4861-B16C-2E3820920E5A}" type="pres">
      <dgm:prSet presAssocID="{C9C0AA91-5FC8-4604-921D-038065E69FB1}" presName="Name0" presStyleCnt="0">
        <dgm:presLayoutVars>
          <dgm:dir/>
          <dgm:animLvl val="lvl"/>
          <dgm:resizeHandles val="exact"/>
        </dgm:presLayoutVars>
      </dgm:prSet>
      <dgm:spPr/>
      <dgm:t>
        <a:bodyPr/>
        <a:lstStyle/>
        <a:p>
          <a:endParaRPr lang="it-IT"/>
        </a:p>
      </dgm:t>
    </dgm:pt>
    <dgm:pt modelId="{772B5D43-73C0-4F3A-952D-8B97DC13690A}" type="pres">
      <dgm:prSet presAssocID="{F9E77258-EF75-4F92-8D37-BCC27245700F}" presName="linNode" presStyleCnt="0"/>
      <dgm:spPr/>
    </dgm:pt>
    <dgm:pt modelId="{CAEE9A3E-7698-4458-8F15-B2F99A58DCED}" type="pres">
      <dgm:prSet presAssocID="{F9E77258-EF75-4F92-8D37-BCC27245700F}" presName="parentText" presStyleLbl="node1" presStyleIdx="0" presStyleCnt="2">
        <dgm:presLayoutVars>
          <dgm:chMax val="1"/>
          <dgm:bulletEnabled val="1"/>
        </dgm:presLayoutVars>
      </dgm:prSet>
      <dgm:spPr/>
      <dgm:t>
        <a:bodyPr/>
        <a:lstStyle/>
        <a:p>
          <a:endParaRPr lang="it-IT"/>
        </a:p>
      </dgm:t>
    </dgm:pt>
    <dgm:pt modelId="{868EEDAC-C384-408B-AC31-7994CD3EC81E}" type="pres">
      <dgm:prSet presAssocID="{F9E77258-EF75-4F92-8D37-BCC27245700F}" presName="descendantText" presStyleLbl="alignAccFollowNode1" presStyleIdx="0" presStyleCnt="2" custScaleY="150041">
        <dgm:presLayoutVars>
          <dgm:bulletEnabled val="1"/>
        </dgm:presLayoutVars>
      </dgm:prSet>
      <dgm:spPr/>
      <dgm:t>
        <a:bodyPr/>
        <a:lstStyle/>
        <a:p>
          <a:endParaRPr lang="it-IT"/>
        </a:p>
      </dgm:t>
    </dgm:pt>
    <dgm:pt modelId="{6FBFA262-427A-44E0-8084-D45D13839B0B}" type="pres">
      <dgm:prSet presAssocID="{676CB3EA-9F9A-45DA-80B9-FA28409744CF}" presName="sp" presStyleCnt="0"/>
      <dgm:spPr/>
    </dgm:pt>
    <dgm:pt modelId="{2BB81803-9686-4C8C-A797-480CC76143D6}" type="pres">
      <dgm:prSet presAssocID="{EE8AF87F-1849-4CAA-9086-633D726453E7}" presName="linNode" presStyleCnt="0"/>
      <dgm:spPr/>
    </dgm:pt>
    <dgm:pt modelId="{29DC43EA-1297-432A-B90B-06DAA600CBA9}" type="pres">
      <dgm:prSet presAssocID="{EE8AF87F-1849-4CAA-9086-633D726453E7}" presName="parentText" presStyleLbl="node1" presStyleIdx="1" presStyleCnt="2">
        <dgm:presLayoutVars>
          <dgm:chMax val="1"/>
          <dgm:bulletEnabled val="1"/>
        </dgm:presLayoutVars>
      </dgm:prSet>
      <dgm:spPr/>
      <dgm:t>
        <a:bodyPr/>
        <a:lstStyle/>
        <a:p>
          <a:endParaRPr lang="it-IT"/>
        </a:p>
      </dgm:t>
    </dgm:pt>
    <dgm:pt modelId="{3FE85DBB-2855-4623-884A-1CEB8BC43716}" type="pres">
      <dgm:prSet presAssocID="{EE8AF87F-1849-4CAA-9086-633D726453E7}" presName="descendantText" presStyleLbl="alignAccFollowNode1" presStyleIdx="1" presStyleCnt="2">
        <dgm:presLayoutVars>
          <dgm:bulletEnabled val="1"/>
        </dgm:presLayoutVars>
      </dgm:prSet>
      <dgm:spPr/>
      <dgm:t>
        <a:bodyPr/>
        <a:lstStyle/>
        <a:p>
          <a:endParaRPr lang="it-IT"/>
        </a:p>
      </dgm:t>
    </dgm:pt>
  </dgm:ptLst>
  <dgm:cxnLst>
    <dgm:cxn modelId="{49212B69-8774-434F-8D53-3E625236CC21}" type="presOf" srcId="{F9E77258-EF75-4F92-8D37-BCC27245700F}" destId="{CAEE9A3E-7698-4458-8F15-B2F99A58DCED}" srcOrd="0" destOrd="0" presId="urn:microsoft.com/office/officeart/2005/8/layout/vList5"/>
    <dgm:cxn modelId="{9F9B6783-EE8D-43EA-B4FB-8F0C8460E38D}" srcId="{F9E77258-EF75-4F92-8D37-BCC27245700F}" destId="{E90B7F03-EC7F-4310-B2E1-EB6A235A5B4F}" srcOrd="0" destOrd="0" parTransId="{A57FAF8B-1A7E-4245-AAD6-B199C7F54AB0}" sibTransId="{53B8A1CC-9033-4068-A67D-651E1615DFFE}"/>
    <dgm:cxn modelId="{D98EC6EF-88BE-4F33-9A37-8502DE6F509B}" srcId="{C9C0AA91-5FC8-4604-921D-038065E69FB1}" destId="{EE8AF87F-1849-4CAA-9086-633D726453E7}" srcOrd="1" destOrd="0" parTransId="{FB2D7A22-2F9A-4931-A369-D6A8A55E579E}" sibTransId="{EE91DA36-4AC8-4174-BDA8-266E0F2C7ECB}"/>
    <dgm:cxn modelId="{E63AE6B5-2DB4-4A2D-846D-A637D1A1BC89}" type="presOf" srcId="{EE8AF87F-1849-4CAA-9086-633D726453E7}" destId="{29DC43EA-1297-432A-B90B-06DAA600CBA9}" srcOrd="0" destOrd="0" presId="urn:microsoft.com/office/officeart/2005/8/layout/vList5"/>
    <dgm:cxn modelId="{4E520DE8-0834-42BF-A04F-432EA1DDD867}" srcId="{C9C0AA91-5FC8-4604-921D-038065E69FB1}" destId="{F9E77258-EF75-4F92-8D37-BCC27245700F}" srcOrd="0" destOrd="0" parTransId="{E820200E-0061-4E43-B095-B76074628E0A}" sibTransId="{676CB3EA-9F9A-45DA-80B9-FA28409744CF}"/>
    <dgm:cxn modelId="{7A67C957-C94E-4675-B60E-2FBE9B81B981}" srcId="{EE8AF87F-1849-4CAA-9086-633D726453E7}" destId="{E4A1C968-FEB2-4A6C-ABB7-6D4B929C7F24}" srcOrd="0" destOrd="0" parTransId="{166BDF9C-0BD1-4C3D-8CC0-094CF2398A58}" sibTransId="{4DEB4D90-E610-47E3-B053-ADF03BBFA1BA}"/>
    <dgm:cxn modelId="{955296E0-0ADA-4905-A46C-AD5DEEB2C0BB}" type="presOf" srcId="{C9C0AA91-5FC8-4604-921D-038065E69FB1}" destId="{8F55287F-D89D-4861-B16C-2E3820920E5A}" srcOrd="0" destOrd="0" presId="urn:microsoft.com/office/officeart/2005/8/layout/vList5"/>
    <dgm:cxn modelId="{984782AD-7CE8-4DBC-92A8-3C78F3E81FDB}" type="presOf" srcId="{E90B7F03-EC7F-4310-B2E1-EB6A235A5B4F}" destId="{868EEDAC-C384-408B-AC31-7994CD3EC81E}" srcOrd="0" destOrd="0" presId="urn:microsoft.com/office/officeart/2005/8/layout/vList5"/>
    <dgm:cxn modelId="{5F60BB87-714A-4873-BC61-58DE3C7DAD9C}" type="presOf" srcId="{E4A1C968-FEB2-4A6C-ABB7-6D4B929C7F24}" destId="{3FE85DBB-2855-4623-884A-1CEB8BC43716}" srcOrd="0" destOrd="0" presId="urn:microsoft.com/office/officeart/2005/8/layout/vList5"/>
    <dgm:cxn modelId="{15F6A0F3-CD03-4197-B548-9B2FB8AADBF0}" type="presParOf" srcId="{8F55287F-D89D-4861-B16C-2E3820920E5A}" destId="{772B5D43-73C0-4F3A-952D-8B97DC13690A}" srcOrd="0" destOrd="0" presId="urn:microsoft.com/office/officeart/2005/8/layout/vList5"/>
    <dgm:cxn modelId="{5E5E6631-9056-4B48-A76F-F9AE7EE525C8}" type="presParOf" srcId="{772B5D43-73C0-4F3A-952D-8B97DC13690A}" destId="{CAEE9A3E-7698-4458-8F15-B2F99A58DCED}" srcOrd="0" destOrd="0" presId="urn:microsoft.com/office/officeart/2005/8/layout/vList5"/>
    <dgm:cxn modelId="{42554E3F-781D-4987-BB8A-6AA92C82ABC2}" type="presParOf" srcId="{772B5D43-73C0-4F3A-952D-8B97DC13690A}" destId="{868EEDAC-C384-408B-AC31-7994CD3EC81E}" srcOrd="1" destOrd="0" presId="urn:microsoft.com/office/officeart/2005/8/layout/vList5"/>
    <dgm:cxn modelId="{66C970D0-8C29-48E1-81DE-A05FE75C63E8}" type="presParOf" srcId="{8F55287F-D89D-4861-B16C-2E3820920E5A}" destId="{6FBFA262-427A-44E0-8084-D45D13839B0B}" srcOrd="1" destOrd="0" presId="urn:microsoft.com/office/officeart/2005/8/layout/vList5"/>
    <dgm:cxn modelId="{3C6D6266-49FC-4DF7-8B26-917DEEBC9CEB}" type="presParOf" srcId="{8F55287F-D89D-4861-B16C-2E3820920E5A}" destId="{2BB81803-9686-4C8C-A797-480CC76143D6}" srcOrd="2" destOrd="0" presId="urn:microsoft.com/office/officeart/2005/8/layout/vList5"/>
    <dgm:cxn modelId="{C7DBC64B-C6E6-43A5-8D50-67CD4EF37670}" type="presParOf" srcId="{2BB81803-9686-4C8C-A797-480CC76143D6}" destId="{29DC43EA-1297-432A-B90B-06DAA600CBA9}" srcOrd="0" destOrd="0" presId="urn:microsoft.com/office/officeart/2005/8/layout/vList5"/>
    <dgm:cxn modelId="{FFF3FE2C-7C55-4E2F-A79E-30BFA2458488}" type="presParOf" srcId="{2BB81803-9686-4C8C-A797-480CC76143D6}" destId="{3FE85DBB-2855-4623-884A-1CEB8BC437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5DDB9-85A8-45C8-921C-BA8F2F0836A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15B102D8-FB48-4F6C-930B-4DC5503F2C77}">
      <dgm:prSet phldrT="[Testo]"/>
      <dgm:spPr/>
      <dgm:t>
        <a:bodyPr/>
        <a:lstStyle/>
        <a:p>
          <a:r>
            <a:rPr lang="fr-FR" dirty="0"/>
            <a:t>Différences entre le latin et le français</a:t>
          </a:r>
        </a:p>
      </dgm:t>
    </dgm:pt>
    <dgm:pt modelId="{7469AF2A-3A07-4EBE-8270-34D2C02A21AC}" type="parTrans" cxnId="{D428773E-5BC6-44D8-9308-D6D3211B865E}">
      <dgm:prSet/>
      <dgm:spPr/>
      <dgm:t>
        <a:bodyPr/>
        <a:lstStyle/>
        <a:p>
          <a:endParaRPr lang="fr-FR"/>
        </a:p>
      </dgm:t>
    </dgm:pt>
    <dgm:pt modelId="{745FC4C2-14CB-46BC-8F5B-952AA7541718}" type="sibTrans" cxnId="{D428773E-5BC6-44D8-9308-D6D3211B865E}">
      <dgm:prSet/>
      <dgm:spPr/>
      <dgm:t>
        <a:bodyPr/>
        <a:lstStyle/>
        <a:p>
          <a:endParaRPr lang="fr-FR"/>
        </a:p>
      </dgm:t>
    </dgm:pt>
    <dgm:pt modelId="{36849738-373E-4112-9B9C-49651F995815}">
      <dgm:prSet phldrT="[Testo]"/>
      <dgm:spPr/>
      <dgm:t>
        <a:bodyPr/>
        <a:lstStyle/>
        <a:p>
          <a:r>
            <a:rPr lang="fr-FR" dirty="0"/>
            <a:t>Absence de déclinaison et développement des articles et des prépositions</a:t>
          </a:r>
        </a:p>
      </dgm:t>
    </dgm:pt>
    <dgm:pt modelId="{F5EFAB94-24B8-454F-878B-77BE8CD6C8F7}" type="parTrans" cxnId="{2893EB33-C554-4A94-8126-1505A5E5AAEA}">
      <dgm:prSet/>
      <dgm:spPr/>
      <dgm:t>
        <a:bodyPr/>
        <a:lstStyle/>
        <a:p>
          <a:endParaRPr lang="fr-FR"/>
        </a:p>
      </dgm:t>
    </dgm:pt>
    <dgm:pt modelId="{3A7467AB-496B-4AA5-93B5-F6E122B0C622}" type="sibTrans" cxnId="{2893EB33-C554-4A94-8126-1505A5E5AAEA}">
      <dgm:prSet/>
      <dgm:spPr/>
      <dgm:t>
        <a:bodyPr/>
        <a:lstStyle/>
        <a:p>
          <a:endParaRPr lang="fr-FR"/>
        </a:p>
      </dgm:t>
    </dgm:pt>
    <dgm:pt modelId="{0A498E30-597E-4CF7-BE68-229A8D05BBFC}">
      <dgm:prSet phldrT="[Testo]"/>
      <dgm:spPr/>
      <dgm:t>
        <a:bodyPr/>
        <a:lstStyle/>
        <a:p>
          <a:r>
            <a:rPr lang="fr-FR" dirty="0"/>
            <a:t>Présence de deux genres (masculin – féminin), alors que le latin avait le neutre aussi. </a:t>
          </a:r>
        </a:p>
      </dgm:t>
    </dgm:pt>
    <dgm:pt modelId="{18B19C68-32D9-4BA2-8158-CBD3F7DF4641}" type="parTrans" cxnId="{026BAF1B-1785-4701-ACA7-B5031C8AC6B9}">
      <dgm:prSet/>
      <dgm:spPr/>
      <dgm:t>
        <a:bodyPr/>
        <a:lstStyle/>
        <a:p>
          <a:endParaRPr lang="fr-FR"/>
        </a:p>
      </dgm:t>
    </dgm:pt>
    <dgm:pt modelId="{0E5769C4-25B8-435D-AC33-D742EE100CF6}" type="sibTrans" cxnId="{026BAF1B-1785-4701-ACA7-B5031C8AC6B9}">
      <dgm:prSet/>
      <dgm:spPr/>
      <dgm:t>
        <a:bodyPr/>
        <a:lstStyle/>
        <a:p>
          <a:endParaRPr lang="fr-FR"/>
        </a:p>
      </dgm:t>
    </dgm:pt>
    <dgm:pt modelId="{FD565557-3A18-4291-8AC9-0A3A6F68A5EB}" type="pres">
      <dgm:prSet presAssocID="{8C65DDB9-85A8-45C8-921C-BA8F2F0836A4}" presName="diagram" presStyleCnt="0">
        <dgm:presLayoutVars>
          <dgm:chPref val="1"/>
          <dgm:dir/>
          <dgm:animOne val="branch"/>
          <dgm:animLvl val="lvl"/>
          <dgm:resizeHandles val="exact"/>
        </dgm:presLayoutVars>
      </dgm:prSet>
      <dgm:spPr/>
      <dgm:t>
        <a:bodyPr/>
        <a:lstStyle/>
        <a:p>
          <a:endParaRPr lang="it-IT"/>
        </a:p>
      </dgm:t>
    </dgm:pt>
    <dgm:pt modelId="{966C93F0-A1FA-4086-A948-FFB15C4F955B}" type="pres">
      <dgm:prSet presAssocID="{15B102D8-FB48-4F6C-930B-4DC5503F2C77}" presName="root1" presStyleCnt="0"/>
      <dgm:spPr/>
    </dgm:pt>
    <dgm:pt modelId="{F365442A-2ACB-470B-ADC9-C833BAFDF32B}" type="pres">
      <dgm:prSet presAssocID="{15B102D8-FB48-4F6C-930B-4DC5503F2C77}" presName="LevelOneTextNode" presStyleLbl="node0" presStyleIdx="0" presStyleCnt="1">
        <dgm:presLayoutVars>
          <dgm:chPref val="3"/>
        </dgm:presLayoutVars>
      </dgm:prSet>
      <dgm:spPr/>
      <dgm:t>
        <a:bodyPr/>
        <a:lstStyle/>
        <a:p>
          <a:endParaRPr lang="it-IT"/>
        </a:p>
      </dgm:t>
    </dgm:pt>
    <dgm:pt modelId="{11935C45-CD80-4469-A3FE-8909BF5B5B4B}" type="pres">
      <dgm:prSet presAssocID="{15B102D8-FB48-4F6C-930B-4DC5503F2C77}" presName="level2hierChild" presStyleCnt="0"/>
      <dgm:spPr/>
    </dgm:pt>
    <dgm:pt modelId="{12BAF8C5-0320-466A-8A30-A89D16F93F69}" type="pres">
      <dgm:prSet presAssocID="{F5EFAB94-24B8-454F-878B-77BE8CD6C8F7}" presName="conn2-1" presStyleLbl="parChTrans1D2" presStyleIdx="0" presStyleCnt="2"/>
      <dgm:spPr/>
      <dgm:t>
        <a:bodyPr/>
        <a:lstStyle/>
        <a:p>
          <a:endParaRPr lang="it-IT"/>
        </a:p>
      </dgm:t>
    </dgm:pt>
    <dgm:pt modelId="{70644BF8-2132-42ED-B8C0-A7BE394CA4F8}" type="pres">
      <dgm:prSet presAssocID="{F5EFAB94-24B8-454F-878B-77BE8CD6C8F7}" presName="connTx" presStyleLbl="parChTrans1D2" presStyleIdx="0" presStyleCnt="2"/>
      <dgm:spPr/>
      <dgm:t>
        <a:bodyPr/>
        <a:lstStyle/>
        <a:p>
          <a:endParaRPr lang="it-IT"/>
        </a:p>
      </dgm:t>
    </dgm:pt>
    <dgm:pt modelId="{64E0873F-69EC-4F49-905F-3BD706C46BA3}" type="pres">
      <dgm:prSet presAssocID="{36849738-373E-4112-9B9C-49651F995815}" presName="root2" presStyleCnt="0"/>
      <dgm:spPr/>
    </dgm:pt>
    <dgm:pt modelId="{AD4E5C29-B325-44D6-B6FB-54C2826946BE}" type="pres">
      <dgm:prSet presAssocID="{36849738-373E-4112-9B9C-49651F995815}" presName="LevelTwoTextNode" presStyleLbl="node2" presStyleIdx="0" presStyleCnt="2">
        <dgm:presLayoutVars>
          <dgm:chPref val="3"/>
        </dgm:presLayoutVars>
      </dgm:prSet>
      <dgm:spPr/>
      <dgm:t>
        <a:bodyPr/>
        <a:lstStyle/>
        <a:p>
          <a:endParaRPr lang="it-IT"/>
        </a:p>
      </dgm:t>
    </dgm:pt>
    <dgm:pt modelId="{E82061E6-0BE4-421B-B277-2C0EA74B3AB0}" type="pres">
      <dgm:prSet presAssocID="{36849738-373E-4112-9B9C-49651F995815}" presName="level3hierChild" presStyleCnt="0"/>
      <dgm:spPr/>
    </dgm:pt>
    <dgm:pt modelId="{BC5EB3FC-D94F-4701-8C71-5003340FA383}" type="pres">
      <dgm:prSet presAssocID="{18B19C68-32D9-4BA2-8158-CBD3F7DF4641}" presName="conn2-1" presStyleLbl="parChTrans1D2" presStyleIdx="1" presStyleCnt="2"/>
      <dgm:spPr/>
      <dgm:t>
        <a:bodyPr/>
        <a:lstStyle/>
        <a:p>
          <a:endParaRPr lang="it-IT"/>
        </a:p>
      </dgm:t>
    </dgm:pt>
    <dgm:pt modelId="{A5B3D802-69EE-492C-B7B1-D4BC2D4E9884}" type="pres">
      <dgm:prSet presAssocID="{18B19C68-32D9-4BA2-8158-CBD3F7DF4641}" presName="connTx" presStyleLbl="parChTrans1D2" presStyleIdx="1" presStyleCnt="2"/>
      <dgm:spPr/>
      <dgm:t>
        <a:bodyPr/>
        <a:lstStyle/>
        <a:p>
          <a:endParaRPr lang="it-IT"/>
        </a:p>
      </dgm:t>
    </dgm:pt>
    <dgm:pt modelId="{ECEDFFBB-6291-446D-9455-1D69E270ECDE}" type="pres">
      <dgm:prSet presAssocID="{0A498E30-597E-4CF7-BE68-229A8D05BBFC}" presName="root2" presStyleCnt="0"/>
      <dgm:spPr/>
    </dgm:pt>
    <dgm:pt modelId="{314F0EE0-4FEE-4392-AF7E-F56ACAB579AD}" type="pres">
      <dgm:prSet presAssocID="{0A498E30-597E-4CF7-BE68-229A8D05BBFC}" presName="LevelTwoTextNode" presStyleLbl="node2" presStyleIdx="1" presStyleCnt="2">
        <dgm:presLayoutVars>
          <dgm:chPref val="3"/>
        </dgm:presLayoutVars>
      </dgm:prSet>
      <dgm:spPr/>
      <dgm:t>
        <a:bodyPr/>
        <a:lstStyle/>
        <a:p>
          <a:endParaRPr lang="it-IT"/>
        </a:p>
      </dgm:t>
    </dgm:pt>
    <dgm:pt modelId="{B5FAFB6D-99F9-4382-A4B7-6B6A480A382F}" type="pres">
      <dgm:prSet presAssocID="{0A498E30-597E-4CF7-BE68-229A8D05BBFC}" presName="level3hierChild" presStyleCnt="0"/>
      <dgm:spPr/>
    </dgm:pt>
  </dgm:ptLst>
  <dgm:cxnLst>
    <dgm:cxn modelId="{1E9BDF6D-B16A-47EF-A4BF-32F7DBC90EF0}" type="presOf" srcId="{F5EFAB94-24B8-454F-878B-77BE8CD6C8F7}" destId="{70644BF8-2132-42ED-B8C0-A7BE394CA4F8}" srcOrd="1" destOrd="0" presId="urn:microsoft.com/office/officeart/2005/8/layout/hierarchy2"/>
    <dgm:cxn modelId="{67592A50-3CC4-472B-ABAB-EA27ECA7F1B9}" type="presOf" srcId="{15B102D8-FB48-4F6C-930B-4DC5503F2C77}" destId="{F365442A-2ACB-470B-ADC9-C833BAFDF32B}" srcOrd="0" destOrd="0" presId="urn:microsoft.com/office/officeart/2005/8/layout/hierarchy2"/>
    <dgm:cxn modelId="{026BAF1B-1785-4701-ACA7-B5031C8AC6B9}" srcId="{15B102D8-FB48-4F6C-930B-4DC5503F2C77}" destId="{0A498E30-597E-4CF7-BE68-229A8D05BBFC}" srcOrd="1" destOrd="0" parTransId="{18B19C68-32D9-4BA2-8158-CBD3F7DF4641}" sibTransId="{0E5769C4-25B8-435D-AC33-D742EE100CF6}"/>
    <dgm:cxn modelId="{6135EF38-4E1E-4F68-B186-6DE3EDBD584B}" type="presOf" srcId="{F5EFAB94-24B8-454F-878B-77BE8CD6C8F7}" destId="{12BAF8C5-0320-466A-8A30-A89D16F93F69}" srcOrd="0" destOrd="0" presId="urn:microsoft.com/office/officeart/2005/8/layout/hierarchy2"/>
    <dgm:cxn modelId="{D428773E-5BC6-44D8-9308-D6D3211B865E}" srcId="{8C65DDB9-85A8-45C8-921C-BA8F2F0836A4}" destId="{15B102D8-FB48-4F6C-930B-4DC5503F2C77}" srcOrd="0" destOrd="0" parTransId="{7469AF2A-3A07-4EBE-8270-34D2C02A21AC}" sibTransId="{745FC4C2-14CB-46BC-8F5B-952AA7541718}"/>
    <dgm:cxn modelId="{C3F04591-FC51-4C7F-8C95-F305E4FED630}" type="presOf" srcId="{8C65DDB9-85A8-45C8-921C-BA8F2F0836A4}" destId="{FD565557-3A18-4291-8AC9-0A3A6F68A5EB}" srcOrd="0" destOrd="0" presId="urn:microsoft.com/office/officeart/2005/8/layout/hierarchy2"/>
    <dgm:cxn modelId="{2210D734-1433-48A7-A292-5880D90F053D}" type="presOf" srcId="{36849738-373E-4112-9B9C-49651F995815}" destId="{AD4E5C29-B325-44D6-B6FB-54C2826946BE}" srcOrd="0" destOrd="0" presId="urn:microsoft.com/office/officeart/2005/8/layout/hierarchy2"/>
    <dgm:cxn modelId="{2893EB33-C554-4A94-8126-1505A5E5AAEA}" srcId="{15B102D8-FB48-4F6C-930B-4DC5503F2C77}" destId="{36849738-373E-4112-9B9C-49651F995815}" srcOrd="0" destOrd="0" parTransId="{F5EFAB94-24B8-454F-878B-77BE8CD6C8F7}" sibTransId="{3A7467AB-496B-4AA5-93B5-F6E122B0C622}"/>
    <dgm:cxn modelId="{B24D5772-6780-4B87-8979-3DE14F2EDC65}" type="presOf" srcId="{0A498E30-597E-4CF7-BE68-229A8D05BBFC}" destId="{314F0EE0-4FEE-4392-AF7E-F56ACAB579AD}" srcOrd="0" destOrd="0" presId="urn:microsoft.com/office/officeart/2005/8/layout/hierarchy2"/>
    <dgm:cxn modelId="{F0D87E32-D42D-4CB0-87C1-249EE8BDBAC0}" type="presOf" srcId="{18B19C68-32D9-4BA2-8158-CBD3F7DF4641}" destId="{A5B3D802-69EE-492C-B7B1-D4BC2D4E9884}" srcOrd="1" destOrd="0" presId="urn:microsoft.com/office/officeart/2005/8/layout/hierarchy2"/>
    <dgm:cxn modelId="{C61EC07F-A51B-49A8-B876-A9C36620705E}" type="presOf" srcId="{18B19C68-32D9-4BA2-8158-CBD3F7DF4641}" destId="{BC5EB3FC-D94F-4701-8C71-5003340FA383}" srcOrd="0" destOrd="0" presId="urn:microsoft.com/office/officeart/2005/8/layout/hierarchy2"/>
    <dgm:cxn modelId="{9C5DFD73-2D09-4857-AA2D-BA26A5767416}" type="presParOf" srcId="{FD565557-3A18-4291-8AC9-0A3A6F68A5EB}" destId="{966C93F0-A1FA-4086-A948-FFB15C4F955B}" srcOrd="0" destOrd="0" presId="urn:microsoft.com/office/officeart/2005/8/layout/hierarchy2"/>
    <dgm:cxn modelId="{77AC3242-BEF8-48B8-B785-97CBB3256C2B}" type="presParOf" srcId="{966C93F0-A1FA-4086-A948-FFB15C4F955B}" destId="{F365442A-2ACB-470B-ADC9-C833BAFDF32B}" srcOrd="0" destOrd="0" presId="urn:microsoft.com/office/officeart/2005/8/layout/hierarchy2"/>
    <dgm:cxn modelId="{451DB825-C75F-46D8-9A4F-4C2534322981}" type="presParOf" srcId="{966C93F0-A1FA-4086-A948-FFB15C4F955B}" destId="{11935C45-CD80-4469-A3FE-8909BF5B5B4B}" srcOrd="1" destOrd="0" presId="urn:microsoft.com/office/officeart/2005/8/layout/hierarchy2"/>
    <dgm:cxn modelId="{42DBC73E-8E4E-4AE2-AFEC-9CA65071E0B2}" type="presParOf" srcId="{11935C45-CD80-4469-A3FE-8909BF5B5B4B}" destId="{12BAF8C5-0320-466A-8A30-A89D16F93F69}" srcOrd="0" destOrd="0" presId="urn:microsoft.com/office/officeart/2005/8/layout/hierarchy2"/>
    <dgm:cxn modelId="{FDC286AC-9CD5-4ED1-8E98-3F6103373A40}" type="presParOf" srcId="{12BAF8C5-0320-466A-8A30-A89D16F93F69}" destId="{70644BF8-2132-42ED-B8C0-A7BE394CA4F8}" srcOrd="0" destOrd="0" presId="urn:microsoft.com/office/officeart/2005/8/layout/hierarchy2"/>
    <dgm:cxn modelId="{9C6DBD6F-772F-4250-9AE1-401104F64BC0}" type="presParOf" srcId="{11935C45-CD80-4469-A3FE-8909BF5B5B4B}" destId="{64E0873F-69EC-4F49-905F-3BD706C46BA3}" srcOrd="1" destOrd="0" presId="urn:microsoft.com/office/officeart/2005/8/layout/hierarchy2"/>
    <dgm:cxn modelId="{EB3D747B-45C2-4C96-BA4E-47CA7659FD49}" type="presParOf" srcId="{64E0873F-69EC-4F49-905F-3BD706C46BA3}" destId="{AD4E5C29-B325-44D6-B6FB-54C2826946BE}" srcOrd="0" destOrd="0" presId="urn:microsoft.com/office/officeart/2005/8/layout/hierarchy2"/>
    <dgm:cxn modelId="{582750E7-5A41-4BE6-9565-B1E0E787AFDE}" type="presParOf" srcId="{64E0873F-69EC-4F49-905F-3BD706C46BA3}" destId="{E82061E6-0BE4-421B-B277-2C0EA74B3AB0}" srcOrd="1" destOrd="0" presId="urn:microsoft.com/office/officeart/2005/8/layout/hierarchy2"/>
    <dgm:cxn modelId="{D5857C03-7C58-4CBA-A5F3-2F5ED9C6BC90}" type="presParOf" srcId="{11935C45-CD80-4469-A3FE-8909BF5B5B4B}" destId="{BC5EB3FC-D94F-4701-8C71-5003340FA383}" srcOrd="2" destOrd="0" presId="urn:microsoft.com/office/officeart/2005/8/layout/hierarchy2"/>
    <dgm:cxn modelId="{D72F0EA1-F05E-4F81-AD4F-BAB757A0C5AD}" type="presParOf" srcId="{BC5EB3FC-D94F-4701-8C71-5003340FA383}" destId="{A5B3D802-69EE-492C-B7B1-D4BC2D4E9884}" srcOrd="0" destOrd="0" presId="urn:microsoft.com/office/officeart/2005/8/layout/hierarchy2"/>
    <dgm:cxn modelId="{25C071CA-0838-4C8B-B706-78405C144B71}" type="presParOf" srcId="{11935C45-CD80-4469-A3FE-8909BF5B5B4B}" destId="{ECEDFFBB-6291-446D-9455-1D69E270ECDE}" srcOrd="3" destOrd="0" presId="urn:microsoft.com/office/officeart/2005/8/layout/hierarchy2"/>
    <dgm:cxn modelId="{7FEEEC70-A46E-47F8-A7E9-FDEE1F396C41}" type="presParOf" srcId="{ECEDFFBB-6291-446D-9455-1D69E270ECDE}" destId="{314F0EE0-4FEE-4392-AF7E-F56ACAB579AD}" srcOrd="0" destOrd="0" presId="urn:microsoft.com/office/officeart/2005/8/layout/hierarchy2"/>
    <dgm:cxn modelId="{F2615F1C-B3EF-48EA-93FC-6DD6CC6E01CB}" type="presParOf" srcId="{ECEDFFBB-6291-446D-9455-1D69E270ECDE}" destId="{B5FAFB6D-99F9-4382-A4B7-6B6A480A382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78C31CB-E29A-47E0-9FCB-AFFF28E96C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297231D6-2B88-487C-A5E7-99794230AAA2}">
      <dgm:prSet phldrT="[Testo]"/>
      <dgm:spPr/>
      <dgm:t>
        <a:bodyPr/>
        <a:lstStyle/>
        <a:p>
          <a:r>
            <a:rPr lang="fr-FR" b="1" dirty="0"/>
            <a:t>acronymes</a:t>
          </a:r>
          <a:endParaRPr lang="fr-FR" dirty="0"/>
        </a:p>
      </dgm:t>
    </dgm:pt>
    <dgm:pt modelId="{A0E62CAA-FEF7-4E65-9859-4593CED38C12}" type="parTrans" cxnId="{469CF1B0-FA3F-4555-80A3-CD2C48443A73}">
      <dgm:prSet/>
      <dgm:spPr/>
      <dgm:t>
        <a:bodyPr/>
        <a:lstStyle/>
        <a:p>
          <a:endParaRPr lang="fr-FR"/>
        </a:p>
      </dgm:t>
    </dgm:pt>
    <dgm:pt modelId="{92F51101-4FAB-48B7-81DD-2731B9D862C2}" type="sibTrans" cxnId="{469CF1B0-FA3F-4555-80A3-CD2C48443A73}">
      <dgm:prSet/>
      <dgm:spPr/>
      <dgm:t>
        <a:bodyPr/>
        <a:lstStyle/>
        <a:p>
          <a:endParaRPr lang="fr-FR"/>
        </a:p>
      </dgm:t>
    </dgm:pt>
    <dgm:pt modelId="{9FB3D05A-B3FD-4DBA-967C-8E122ACA73A1}">
      <dgm:prSet phldrT="[Testo]"/>
      <dgm:spPr/>
      <dgm:t>
        <a:bodyPr/>
        <a:lstStyle/>
        <a:p>
          <a:r>
            <a:rPr lang="fr-FR" dirty="0"/>
            <a:t>Mots sont construits sur le début de plusieurs mots mis ensemble. On a par exemple </a:t>
          </a:r>
          <a:r>
            <a:rPr lang="fr-FR" i="1" dirty="0"/>
            <a:t>bobo, </a:t>
          </a:r>
          <a:r>
            <a:rPr lang="fr-FR" dirty="0"/>
            <a:t>à partir de </a:t>
          </a:r>
          <a:r>
            <a:rPr lang="fr-FR" i="1" dirty="0"/>
            <a:t>bourgeois bohème. </a:t>
          </a:r>
          <a:r>
            <a:rPr lang="fr-FR" dirty="0"/>
            <a:t>De manière similaire, certains mots proviennent de sigles, c'est-à-dire de la première lettre de plusieurs mots comme </a:t>
          </a:r>
          <a:r>
            <a:rPr lang="fr-FR" i="1" dirty="0"/>
            <a:t>ADN </a:t>
          </a:r>
          <a:r>
            <a:rPr lang="fr-FR" dirty="0"/>
            <a:t>pour </a:t>
          </a:r>
          <a:r>
            <a:rPr lang="fr-FR" i="1" dirty="0"/>
            <a:t>acide désoxyribonucléique.</a:t>
          </a:r>
          <a:endParaRPr lang="fr-FR" dirty="0"/>
        </a:p>
      </dgm:t>
    </dgm:pt>
    <dgm:pt modelId="{92796D20-79F8-4F61-9EE0-0C3676244D8D}" type="parTrans" cxnId="{322EAA20-1AA4-4FF2-BBA7-F443A28C9E61}">
      <dgm:prSet/>
      <dgm:spPr/>
      <dgm:t>
        <a:bodyPr/>
        <a:lstStyle/>
        <a:p>
          <a:endParaRPr lang="fr-FR"/>
        </a:p>
      </dgm:t>
    </dgm:pt>
    <dgm:pt modelId="{8ADAFA98-79EC-4AC4-821E-0FEBCFBA4F63}" type="sibTrans" cxnId="{322EAA20-1AA4-4FF2-BBA7-F443A28C9E61}">
      <dgm:prSet/>
      <dgm:spPr/>
      <dgm:t>
        <a:bodyPr/>
        <a:lstStyle/>
        <a:p>
          <a:endParaRPr lang="fr-FR"/>
        </a:p>
      </dgm:t>
    </dgm:pt>
    <dgm:pt modelId="{A1BC820D-04AB-4A21-B7D0-5E5AAB75FCA0}">
      <dgm:prSet phldrT="[Testo]"/>
      <dgm:spPr/>
      <dgm:t>
        <a:bodyPr/>
        <a:lstStyle/>
        <a:p>
          <a:r>
            <a:rPr lang="fr-FR" b="1" dirty="0"/>
            <a:t>conversion </a:t>
          </a:r>
          <a:r>
            <a:rPr lang="fr-FR" dirty="0"/>
            <a:t>ou </a:t>
          </a:r>
          <a:r>
            <a:rPr lang="fr-FR" b="1" dirty="0" err="1"/>
            <a:t>transcatégorisation</a:t>
          </a:r>
          <a:endParaRPr lang="fr-FR" dirty="0"/>
        </a:p>
      </dgm:t>
    </dgm:pt>
    <dgm:pt modelId="{B91A8D12-4F03-4105-A5F0-D197661BF34E}" type="parTrans" cxnId="{BC292141-8047-4179-BFD8-9CFF6860BBC8}">
      <dgm:prSet/>
      <dgm:spPr/>
      <dgm:t>
        <a:bodyPr/>
        <a:lstStyle/>
        <a:p>
          <a:endParaRPr lang="fr-FR"/>
        </a:p>
      </dgm:t>
    </dgm:pt>
    <dgm:pt modelId="{61D8E52B-A27B-435F-847C-102099847481}" type="sibTrans" cxnId="{BC292141-8047-4179-BFD8-9CFF6860BBC8}">
      <dgm:prSet/>
      <dgm:spPr/>
      <dgm:t>
        <a:bodyPr/>
        <a:lstStyle/>
        <a:p>
          <a:endParaRPr lang="fr-FR"/>
        </a:p>
      </dgm:t>
    </dgm:pt>
    <dgm:pt modelId="{9BD2CA51-7D0F-45D4-920F-39BB561FD45C}">
      <dgm:prSet phldrT="[Testo]"/>
      <dgm:spPr/>
      <dgm:t>
        <a:bodyPr/>
        <a:lstStyle/>
        <a:p>
          <a:r>
            <a:rPr lang="fr-FR" dirty="0"/>
            <a:t>Lorsqu'un mot est utilisé tel quel dans une autre catégorie grammaticale. Par conversion, le mot </a:t>
          </a:r>
          <a:r>
            <a:rPr lang="fr-FR" i="1" dirty="0"/>
            <a:t>orange </a:t>
          </a:r>
          <a:r>
            <a:rPr lang="fr-FR" dirty="0"/>
            <a:t>est passé d'un nom de fruit (une </a:t>
          </a:r>
          <a:r>
            <a:rPr lang="fr-FR" i="1" dirty="0"/>
            <a:t>orange </a:t>
          </a:r>
          <a:r>
            <a:rPr lang="fr-FR" dirty="0"/>
            <a:t>bien mûre) à un adjectif de couleur (un pull </a:t>
          </a:r>
          <a:r>
            <a:rPr lang="fr-FR" i="1" dirty="0"/>
            <a:t>orange). </a:t>
          </a:r>
          <a:r>
            <a:rPr lang="fr-FR" dirty="0"/>
            <a:t>Dans certains cas, ce passage nécessite un ajustement minimal, notamment entre les verbes </a:t>
          </a:r>
          <a:r>
            <a:rPr lang="fr-FR" i="1" dirty="0"/>
            <a:t>(nager) </a:t>
          </a:r>
          <a:r>
            <a:rPr lang="fr-FR" dirty="0"/>
            <a:t>et les noms d'action dits déverbaux (la </a:t>
          </a:r>
          <a:r>
            <a:rPr lang="fr-FR" i="1" dirty="0"/>
            <a:t>nagé).</a:t>
          </a:r>
          <a:endParaRPr lang="fr-FR" dirty="0"/>
        </a:p>
      </dgm:t>
    </dgm:pt>
    <dgm:pt modelId="{0A7DB50C-3EF1-4DCA-BC84-C7B35677C26D}" type="parTrans" cxnId="{CBFB88AD-396D-40AF-95F0-17750FB21B0F}">
      <dgm:prSet/>
      <dgm:spPr/>
      <dgm:t>
        <a:bodyPr/>
        <a:lstStyle/>
        <a:p>
          <a:endParaRPr lang="fr-FR"/>
        </a:p>
      </dgm:t>
    </dgm:pt>
    <dgm:pt modelId="{38B2B45D-05DB-45A5-8530-BA0DF3D07FA0}" type="sibTrans" cxnId="{CBFB88AD-396D-40AF-95F0-17750FB21B0F}">
      <dgm:prSet/>
      <dgm:spPr/>
      <dgm:t>
        <a:bodyPr/>
        <a:lstStyle/>
        <a:p>
          <a:endParaRPr lang="fr-FR"/>
        </a:p>
      </dgm:t>
    </dgm:pt>
    <dgm:pt modelId="{38CC4A21-8BA8-40D3-8FEC-16F61B32C030}" type="pres">
      <dgm:prSet presAssocID="{878C31CB-E29A-47E0-9FCB-AFFF28E96CD3}" presName="Name0" presStyleCnt="0">
        <dgm:presLayoutVars>
          <dgm:dir/>
          <dgm:animLvl val="lvl"/>
          <dgm:resizeHandles val="exact"/>
        </dgm:presLayoutVars>
      </dgm:prSet>
      <dgm:spPr/>
      <dgm:t>
        <a:bodyPr/>
        <a:lstStyle/>
        <a:p>
          <a:endParaRPr lang="it-IT"/>
        </a:p>
      </dgm:t>
    </dgm:pt>
    <dgm:pt modelId="{0C0D4DF0-D1A8-42B7-9D94-28BEC821C71A}" type="pres">
      <dgm:prSet presAssocID="{297231D6-2B88-487C-A5E7-99794230AAA2}" presName="linNode" presStyleCnt="0"/>
      <dgm:spPr/>
    </dgm:pt>
    <dgm:pt modelId="{28C0481E-71B7-4BCD-8090-D0C540ED4C33}" type="pres">
      <dgm:prSet presAssocID="{297231D6-2B88-487C-A5E7-99794230AAA2}" presName="parentText" presStyleLbl="node1" presStyleIdx="0" presStyleCnt="2">
        <dgm:presLayoutVars>
          <dgm:chMax val="1"/>
          <dgm:bulletEnabled val="1"/>
        </dgm:presLayoutVars>
      </dgm:prSet>
      <dgm:spPr/>
      <dgm:t>
        <a:bodyPr/>
        <a:lstStyle/>
        <a:p>
          <a:endParaRPr lang="it-IT"/>
        </a:p>
      </dgm:t>
    </dgm:pt>
    <dgm:pt modelId="{76990255-7E24-4A40-93C6-DB840B8D3672}" type="pres">
      <dgm:prSet presAssocID="{297231D6-2B88-487C-A5E7-99794230AAA2}" presName="descendantText" presStyleLbl="alignAccFollowNode1" presStyleIdx="0" presStyleCnt="2">
        <dgm:presLayoutVars>
          <dgm:bulletEnabled val="1"/>
        </dgm:presLayoutVars>
      </dgm:prSet>
      <dgm:spPr/>
      <dgm:t>
        <a:bodyPr/>
        <a:lstStyle/>
        <a:p>
          <a:endParaRPr lang="it-IT"/>
        </a:p>
      </dgm:t>
    </dgm:pt>
    <dgm:pt modelId="{DF3C01B2-EEDA-4BB5-99D6-E4D44627EE99}" type="pres">
      <dgm:prSet presAssocID="{92F51101-4FAB-48B7-81DD-2731B9D862C2}" presName="sp" presStyleCnt="0"/>
      <dgm:spPr/>
    </dgm:pt>
    <dgm:pt modelId="{C3DEDD3F-EC34-40B6-9A2D-DCBBDCCD5905}" type="pres">
      <dgm:prSet presAssocID="{A1BC820D-04AB-4A21-B7D0-5E5AAB75FCA0}" presName="linNode" presStyleCnt="0"/>
      <dgm:spPr/>
    </dgm:pt>
    <dgm:pt modelId="{3A1147EB-9C5F-4F04-B9AA-4CFE661559D3}" type="pres">
      <dgm:prSet presAssocID="{A1BC820D-04AB-4A21-B7D0-5E5AAB75FCA0}" presName="parentText" presStyleLbl="node1" presStyleIdx="1" presStyleCnt="2">
        <dgm:presLayoutVars>
          <dgm:chMax val="1"/>
          <dgm:bulletEnabled val="1"/>
        </dgm:presLayoutVars>
      </dgm:prSet>
      <dgm:spPr/>
      <dgm:t>
        <a:bodyPr/>
        <a:lstStyle/>
        <a:p>
          <a:endParaRPr lang="it-IT"/>
        </a:p>
      </dgm:t>
    </dgm:pt>
    <dgm:pt modelId="{4C2F54BE-BCAF-4C6E-AB48-469988758DFD}" type="pres">
      <dgm:prSet presAssocID="{A1BC820D-04AB-4A21-B7D0-5E5AAB75FCA0}" presName="descendantText" presStyleLbl="alignAccFollowNode1" presStyleIdx="1" presStyleCnt="2">
        <dgm:presLayoutVars>
          <dgm:bulletEnabled val="1"/>
        </dgm:presLayoutVars>
      </dgm:prSet>
      <dgm:spPr/>
      <dgm:t>
        <a:bodyPr/>
        <a:lstStyle/>
        <a:p>
          <a:endParaRPr lang="it-IT"/>
        </a:p>
      </dgm:t>
    </dgm:pt>
  </dgm:ptLst>
  <dgm:cxnLst>
    <dgm:cxn modelId="{31B27CB5-303E-4FF5-B64C-1666FA0FB05F}" type="presOf" srcId="{878C31CB-E29A-47E0-9FCB-AFFF28E96CD3}" destId="{38CC4A21-8BA8-40D3-8FEC-16F61B32C030}" srcOrd="0" destOrd="0" presId="urn:microsoft.com/office/officeart/2005/8/layout/vList5"/>
    <dgm:cxn modelId="{40499C56-8714-469D-9C02-71A69AA28178}" type="presOf" srcId="{297231D6-2B88-487C-A5E7-99794230AAA2}" destId="{28C0481E-71B7-4BCD-8090-D0C540ED4C33}" srcOrd="0" destOrd="0" presId="urn:microsoft.com/office/officeart/2005/8/layout/vList5"/>
    <dgm:cxn modelId="{469CF1B0-FA3F-4555-80A3-CD2C48443A73}" srcId="{878C31CB-E29A-47E0-9FCB-AFFF28E96CD3}" destId="{297231D6-2B88-487C-A5E7-99794230AAA2}" srcOrd="0" destOrd="0" parTransId="{A0E62CAA-FEF7-4E65-9859-4593CED38C12}" sibTransId="{92F51101-4FAB-48B7-81DD-2731B9D862C2}"/>
    <dgm:cxn modelId="{E576D689-9559-4847-8A5C-D35466DFD592}" type="presOf" srcId="{9BD2CA51-7D0F-45D4-920F-39BB561FD45C}" destId="{4C2F54BE-BCAF-4C6E-AB48-469988758DFD}" srcOrd="0" destOrd="0" presId="urn:microsoft.com/office/officeart/2005/8/layout/vList5"/>
    <dgm:cxn modelId="{DD333185-803B-4AC7-8DF9-337A1A55F306}" type="presOf" srcId="{A1BC820D-04AB-4A21-B7D0-5E5AAB75FCA0}" destId="{3A1147EB-9C5F-4F04-B9AA-4CFE661559D3}" srcOrd="0" destOrd="0" presId="urn:microsoft.com/office/officeart/2005/8/layout/vList5"/>
    <dgm:cxn modelId="{BC292141-8047-4179-BFD8-9CFF6860BBC8}" srcId="{878C31CB-E29A-47E0-9FCB-AFFF28E96CD3}" destId="{A1BC820D-04AB-4A21-B7D0-5E5AAB75FCA0}" srcOrd="1" destOrd="0" parTransId="{B91A8D12-4F03-4105-A5F0-D197661BF34E}" sibTransId="{61D8E52B-A27B-435F-847C-102099847481}"/>
    <dgm:cxn modelId="{1A78DF72-4ADD-4FEC-8830-F5719A73A571}" type="presOf" srcId="{9FB3D05A-B3FD-4DBA-967C-8E122ACA73A1}" destId="{76990255-7E24-4A40-93C6-DB840B8D3672}" srcOrd="0" destOrd="0" presId="urn:microsoft.com/office/officeart/2005/8/layout/vList5"/>
    <dgm:cxn modelId="{CBFB88AD-396D-40AF-95F0-17750FB21B0F}" srcId="{A1BC820D-04AB-4A21-B7D0-5E5AAB75FCA0}" destId="{9BD2CA51-7D0F-45D4-920F-39BB561FD45C}" srcOrd="0" destOrd="0" parTransId="{0A7DB50C-3EF1-4DCA-BC84-C7B35677C26D}" sibTransId="{38B2B45D-05DB-45A5-8530-BA0DF3D07FA0}"/>
    <dgm:cxn modelId="{322EAA20-1AA4-4FF2-BBA7-F443A28C9E61}" srcId="{297231D6-2B88-487C-A5E7-99794230AAA2}" destId="{9FB3D05A-B3FD-4DBA-967C-8E122ACA73A1}" srcOrd="0" destOrd="0" parTransId="{92796D20-79F8-4F61-9EE0-0C3676244D8D}" sibTransId="{8ADAFA98-79EC-4AC4-821E-0FEBCFBA4F63}"/>
    <dgm:cxn modelId="{0402498D-458B-4881-8EA8-22021BD1B26E}" type="presParOf" srcId="{38CC4A21-8BA8-40D3-8FEC-16F61B32C030}" destId="{0C0D4DF0-D1A8-42B7-9D94-28BEC821C71A}" srcOrd="0" destOrd="0" presId="urn:microsoft.com/office/officeart/2005/8/layout/vList5"/>
    <dgm:cxn modelId="{8B93B06D-5C9D-4D16-A363-8DAEAE224821}" type="presParOf" srcId="{0C0D4DF0-D1A8-42B7-9D94-28BEC821C71A}" destId="{28C0481E-71B7-4BCD-8090-D0C540ED4C33}" srcOrd="0" destOrd="0" presId="urn:microsoft.com/office/officeart/2005/8/layout/vList5"/>
    <dgm:cxn modelId="{B19BDD50-567E-4A4A-A0A6-1C80BE4F126B}" type="presParOf" srcId="{0C0D4DF0-D1A8-42B7-9D94-28BEC821C71A}" destId="{76990255-7E24-4A40-93C6-DB840B8D3672}" srcOrd="1" destOrd="0" presId="urn:microsoft.com/office/officeart/2005/8/layout/vList5"/>
    <dgm:cxn modelId="{4DF4C464-C263-4011-9778-E7B02D5C3B86}" type="presParOf" srcId="{38CC4A21-8BA8-40D3-8FEC-16F61B32C030}" destId="{DF3C01B2-EEDA-4BB5-99D6-E4D44627EE99}" srcOrd="1" destOrd="0" presId="urn:microsoft.com/office/officeart/2005/8/layout/vList5"/>
    <dgm:cxn modelId="{C56F8CB4-DF4F-42C0-B92A-97FD71F1F345}" type="presParOf" srcId="{38CC4A21-8BA8-40D3-8FEC-16F61B32C030}" destId="{C3DEDD3F-EC34-40B6-9A2D-DCBBDCCD5905}" srcOrd="2" destOrd="0" presId="urn:microsoft.com/office/officeart/2005/8/layout/vList5"/>
    <dgm:cxn modelId="{7DCB2C11-A33E-44AA-8349-120340D19C81}" type="presParOf" srcId="{C3DEDD3F-EC34-40B6-9A2D-DCBBDCCD5905}" destId="{3A1147EB-9C5F-4F04-B9AA-4CFE661559D3}" srcOrd="0" destOrd="0" presId="urn:microsoft.com/office/officeart/2005/8/layout/vList5"/>
    <dgm:cxn modelId="{086E93DD-49D4-43A1-B865-8014DFAE304C}" type="presParOf" srcId="{C3DEDD3F-EC34-40B6-9A2D-DCBBDCCD5905}" destId="{4C2F54BE-BCAF-4C6E-AB48-469988758D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36C3FDA-9A0D-4C4B-BB83-D7D7C001758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it-IT"/>
        </a:p>
      </dgm:t>
    </dgm:pt>
    <dgm:pt modelId="{E8430F11-15F6-4E06-A7C0-3633D0014B63}">
      <dgm:prSet phldrT="[Testo]"/>
      <dgm:spPr/>
      <dgm:t>
        <a:bodyPr/>
        <a:lstStyle/>
        <a:p>
          <a:r>
            <a:rPr lang="fr-FR" noProof="0" dirty="0"/>
            <a:t>Plusieurs critères peuvent être utilisés pour les classer:</a:t>
          </a:r>
        </a:p>
      </dgm:t>
    </dgm:pt>
    <dgm:pt modelId="{6DCE5179-E8F5-4D60-9D75-5532C86951F8}" type="parTrans" cxnId="{FAE7680F-EC1E-4EB7-927C-B2ED4DE9CD38}">
      <dgm:prSet/>
      <dgm:spPr/>
      <dgm:t>
        <a:bodyPr/>
        <a:lstStyle/>
        <a:p>
          <a:endParaRPr lang="it-IT"/>
        </a:p>
      </dgm:t>
    </dgm:pt>
    <dgm:pt modelId="{1F1696AB-742D-4BB9-8D1F-50BBDE105735}" type="sibTrans" cxnId="{FAE7680F-EC1E-4EB7-927C-B2ED4DE9CD38}">
      <dgm:prSet/>
      <dgm:spPr/>
      <dgm:t>
        <a:bodyPr/>
        <a:lstStyle/>
        <a:p>
          <a:endParaRPr lang="it-IT"/>
        </a:p>
      </dgm:t>
    </dgm:pt>
    <dgm:pt modelId="{5970D9E4-13F6-4A28-AC8A-EA78762E4CAA}" type="asst">
      <dgm:prSet phldrT="[Testo]"/>
      <dgm:spPr/>
      <dgm:t>
        <a:bodyPr/>
        <a:lstStyle/>
        <a:p>
          <a:r>
            <a:rPr lang="it-IT" dirty="0" err="1"/>
            <a:t>Critère</a:t>
          </a:r>
          <a:r>
            <a:rPr lang="it-IT" dirty="0"/>
            <a:t> </a:t>
          </a:r>
          <a:r>
            <a:rPr lang="it-IT" dirty="0" err="1"/>
            <a:t>morphologique</a:t>
          </a:r>
          <a:endParaRPr lang="it-IT" dirty="0"/>
        </a:p>
      </dgm:t>
    </dgm:pt>
    <dgm:pt modelId="{8703D66A-D643-4072-9E76-95D493D83391}" type="parTrans" cxnId="{95F8DEC5-ECC8-49CE-AB7E-4EA95B99B51E}">
      <dgm:prSet/>
      <dgm:spPr/>
      <dgm:t>
        <a:bodyPr/>
        <a:lstStyle/>
        <a:p>
          <a:endParaRPr lang="it-IT"/>
        </a:p>
      </dgm:t>
    </dgm:pt>
    <dgm:pt modelId="{4F5F3508-96AA-4451-B154-40FF2DF02CF7}" type="sibTrans" cxnId="{95F8DEC5-ECC8-49CE-AB7E-4EA95B99B51E}">
      <dgm:prSet/>
      <dgm:spPr/>
      <dgm:t>
        <a:bodyPr/>
        <a:lstStyle/>
        <a:p>
          <a:endParaRPr lang="it-IT"/>
        </a:p>
      </dgm:t>
    </dgm:pt>
    <dgm:pt modelId="{076B2E6D-E982-478A-9BCE-4A77CD27BE4B}">
      <dgm:prSet phldrT="[Testo]"/>
      <dgm:spPr/>
      <dgm:t>
        <a:bodyPr/>
        <a:lstStyle/>
        <a:p>
          <a:r>
            <a:rPr lang="it-IT" dirty="0" err="1"/>
            <a:t>Formes</a:t>
          </a:r>
          <a:r>
            <a:rPr lang="it-IT" dirty="0"/>
            <a:t> </a:t>
          </a:r>
          <a:r>
            <a:rPr lang="it-IT" dirty="0" err="1"/>
            <a:t>invariables</a:t>
          </a:r>
          <a:endParaRPr lang="it-IT" dirty="0"/>
        </a:p>
      </dgm:t>
    </dgm:pt>
    <dgm:pt modelId="{75318896-1F98-41E8-9033-EBD83DCF2C5C}" type="parTrans" cxnId="{7CBBEDE6-7DD9-4476-BF8D-E3BF7C6ED87C}">
      <dgm:prSet/>
      <dgm:spPr/>
      <dgm:t>
        <a:bodyPr/>
        <a:lstStyle/>
        <a:p>
          <a:endParaRPr lang="it-IT"/>
        </a:p>
      </dgm:t>
    </dgm:pt>
    <dgm:pt modelId="{A15195D1-33C1-4BB6-A788-42154436E1AB}" type="sibTrans" cxnId="{7CBBEDE6-7DD9-4476-BF8D-E3BF7C6ED87C}">
      <dgm:prSet/>
      <dgm:spPr/>
      <dgm:t>
        <a:bodyPr/>
        <a:lstStyle/>
        <a:p>
          <a:endParaRPr lang="it-IT"/>
        </a:p>
      </dgm:t>
    </dgm:pt>
    <dgm:pt modelId="{253A4E49-F28E-4A8F-B933-74F1ED910EEA}">
      <dgm:prSet phldrT="[Testo]"/>
      <dgm:spPr/>
      <dgm:t>
        <a:bodyPr/>
        <a:lstStyle/>
        <a:p>
          <a:r>
            <a:rPr lang="it-IT" dirty="0" err="1"/>
            <a:t>Formes</a:t>
          </a:r>
          <a:r>
            <a:rPr lang="it-IT" dirty="0"/>
            <a:t> </a:t>
          </a:r>
          <a:r>
            <a:rPr lang="it-IT" dirty="0" err="1"/>
            <a:t>variables</a:t>
          </a:r>
          <a:endParaRPr lang="it-IT" dirty="0"/>
        </a:p>
      </dgm:t>
    </dgm:pt>
    <dgm:pt modelId="{5DDCAF0E-A261-4551-870E-317FE458EBC9}" type="parTrans" cxnId="{748AED3E-2130-4137-BAE1-28C15DC2CAA1}">
      <dgm:prSet/>
      <dgm:spPr/>
      <dgm:t>
        <a:bodyPr/>
        <a:lstStyle/>
        <a:p>
          <a:endParaRPr lang="it-IT"/>
        </a:p>
      </dgm:t>
    </dgm:pt>
    <dgm:pt modelId="{FB508E4D-28E3-4364-8BA0-87927985758C}" type="sibTrans" cxnId="{748AED3E-2130-4137-BAE1-28C15DC2CAA1}">
      <dgm:prSet/>
      <dgm:spPr/>
      <dgm:t>
        <a:bodyPr/>
        <a:lstStyle/>
        <a:p>
          <a:endParaRPr lang="it-IT"/>
        </a:p>
      </dgm:t>
    </dgm:pt>
    <dgm:pt modelId="{255F390D-1A21-4412-9914-623A828160B0}" type="pres">
      <dgm:prSet presAssocID="{136C3FDA-9A0D-4C4B-BB83-D7D7C0017589}" presName="hierChild1" presStyleCnt="0">
        <dgm:presLayoutVars>
          <dgm:orgChart val="1"/>
          <dgm:chPref val="1"/>
          <dgm:dir/>
          <dgm:animOne val="branch"/>
          <dgm:animLvl val="lvl"/>
          <dgm:resizeHandles/>
        </dgm:presLayoutVars>
      </dgm:prSet>
      <dgm:spPr/>
      <dgm:t>
        <a:bodyPr/>
        <a:lstStyle/>
        <a:p>
          <a:endParaRPr lang="it-IT"/>
        </a:p>
      </dgm:t>
    </dgm:pt>
    <dgm:pt modelId="{9B994B94-86AB-4144-84E0-12049EE60548}" type="pres">
      <dgm:prSet presAssocID="{E8430F11-15F6-4E06-A7C0-3633D0014B63}" presName="hierRoot1" presStyleCnt="0">
        <dgm:presLayoutVars>
          <dgm:hierBranch val="init"/>
        </dgm:presLayoutVars>
      </dgm:prSet>
      <dgm:spPr/>
    </dgm:pt>
    <dgm:pt modelId="{2FA7C951-F3E3-4ACB-8E2E-A982F9E21A5D}" type="pres">
      <dgm:prSet presAssocID="{E8430F11-15F6-4E06-A7C0-3633D0014B63}" presName="rootComposite1" presStyleCnt="0"/>
      <dgm:spPr/>
    </dgm:pt>
    <dgm:pt modelId="{89407C7F-B65A-41AF-BAA4-99A79CAF883F}" type="pres">
      <dgm:prSet presAssocID="{E8430F11-15F6-4E06-A7C0-3633D0014B63}" presName="rootText1" presStyleLbl="node0" presStyleIdx="0" presStyleCnt="1">
        <dgm:presLayoutVars>
          <dgm:chPref val="3"/>
        </dgm:presLayoutVars>
      </dgm:prSet>
      <dgm:spPr/>
      <dgm:t>
        <a:bodyPr/>
        <a:lstStyle/>
        <a:p>
          <a:endParaRPr lang="it-IT"/>
        </a:p>
      </dgm:t>
    </dgm:pt>
    <dgm:pt modelId="{F0D2AAAF-8296-41A2-B952-B4B965C6EC6E}" type="pres">
      <dgm:prSet presAssocID="{E8430F11-15F6-4E06-A7C0-3633D0014B63}" presName="rootConnector1" presStyleLbl="node1" presStyleIdx="0" presStyleCnt="0"/>
      <dgm:spPr/>
      <dgm:t>
        <a:bodyPr/>
        <a:lstStyle/>
        <a:p>
          <a:endParaRPr lang="it-IT"/>
        </a:p>
      </dgm:t>
    </dgm:pt>
    <dgm:pt modelId="{4786B4B6-6254-4A8B-B7AA-F3F099049D1B}" type="pres">
      <dgm:prSet presAssocID="{E8430F11-15F6-4E06-A7C0-3633D0014B63}" presName="hierChild2" presStyleCnt="0"/>
      <dgm:spPr/>
    </dgm:pt>
    <dgm:pt modelId="{F8366A7D-E394-4239-9DC6-106C1F4FED21}" type="pres">
      <dgm:prSet presAssocID="{75318896-1F98-41E8-9033-EBD83DCF2C5C}" presName="Name37" presStyleLbl="parChTrans1D2" presStyleIdx="0" presStyleCnt="3"/>
      <dgm:spPr/>
      <dgm:t>
        <a:bodyPr/>
        <a:lstStyle/>
        <a:p>
          <a:endParaRPr lang="it-IT"/>
        </a:p>
      </dgm:t>
    </dgm:pt>
    <dgm:pt modelId="{FFC30A75-051E-4928-9391-A9E44BE72823}" type="pres">
      <dgm:prSet presAssocID="{076B2E6D-E982-478A-9BCE-4A77CD27BE4B}" presName="hierRoot2" presStyleCnt="0">
        <dgm:presLayoutVars>
          <dgm:hierBranch val="init"/>
        </dgm:presLayoutVars>
      </dgm:prSet>
      <dgm:spPr/>
    </dgm:pt>
    <dgm:pt modelId="{3047AB3C-8303-486F-A6E8-E5AEAEA4ED35}" type="pres">
      <dgm:prSet presAssocID="{076B2E6D-E982-478A-9BCE-4A77CD27BE4B}" presName="rootComposite" presStyleCnt="0"/>
      <dgm:spPr/>
    </dgm:pt>
    <dgm:pt modelId="{511E986C-EF43-4A18-BC36-8E8B0D7E1207}" type="pres">
      <dgm:prSet presAssocID="{076B2E6D-E982-478A-9BCE-4A77CD27BE4B}" presName="rootText" presStyleLbl="node2" presStyleIdx="0" presStyleCnt="2">
        <dgm:presLayoutVars>
          <dgm:chPref val="3"/>
        </dgm:presLayoutVars>
      </dgm:prSet>
      <dgm:spPr/>
      <dgm:t>
        <a:bodyPr/>
        <a:lstStyle/>
        <a:p>
          <a:endParaRPr lang="it-IT"/>
        </a:p>
      </dgm:t>
    </dgm:pt>
    <dgm:pt modelId="{2B7F7140-80EA-471F-AEB9-81C5D901E596}" type="pres">
      <dgm:prSet presAssocID="{076B2E6D-E982-478A-9BCE-4A77CD27BE4B}" presName="rootConnector" presStyleLbl="node2" presStyleIdx="0" presStyleCnt="2"/>
      <dgm:spPr/>
      <dgm:t>
        <a:bodyPr/>
        <a:lstStyle/>
        <a:p>
          <a:endParaRPr lang="it-IT"/>
        </a:p>
      </dgm:t>
    </dgm:pt>
    <dgm:pt modelId="{6BC0D767-0889-4B23-872E-385645D12D76}" type="pres">
      <dgm:prSet presAssocID="{076B2E6D-E982-478A-9BCE-4A77CD27BE4B}" presName="hierChild4" presStyleCnt="0"/>
      <dgm:spPr/>
    </dgm:pt>
    <dgm:pt modelId="{1E3AF1AB-1C9D-4ECD-AC17-BE1C5EAF8284}" type="pres">
      <dgm:prSet presAssocID="{076B2E6D-E982-478A-9BCE-4A77CD27BE4B}" presName="hierChild5" presStyleCnt="0"/>
      <dgm:spPr/>
    </dgm:pt>
    <dgm:pt modelId="{EEF22CFD-4E9F-4E45-A07C-EEF809EA33ED}" type="pres">
      <dgm:prSet presAssocID="{5DDCAF0E-A261-4551-870E-317FE458EBC9}" presName="Name37" presStyleLbl="parChTrans1D2" presStyleIdx="1" presStyleCnt="3"/>
      <dgm:spPr/>
      <dgm:t>
        <a:bodyPr/>
        <a:lstStyle/>
        <a:p>
          <a:endParaRPr lang="it-IT"/>
        </a:p>
      </dgm:t>
    </dgm:pt>
    <dgm:pt modelId="{18DD3595-6874-4A8B-8AB6-247C3463D8FB}" type="pres">
      <dgm:prSet presAssocID="{253A4E49-F28E-4A8F-B933-74F1ED910EEA}" presName="hierRoot2" presStyleCnt="0">
        <dgm:presLayoutVars>
          <dgm:hierBranch val="init"/>
        </dgm:presLayoutVars>
      </dgm:prSet>
      <dgm:spPr/>
    </dgm:pt>
    <dgm:pt modelId="{21E67D0D-439D-415B-879C-9CD387B379F5}" type="pres">
      <dgm:prSet presAssocID="{253A4E49-F28E-4A8F-B933-74F1ED910EEA}" presName="rootComposite" presStyleCnt="0"/>
      <dgm:spPr/>
    </dgm:pt>
    <dgm:pt modelId="{07BEF423-7F7E-4850-97CF-4DEC0328B29B}" type="pres">
      <dgm:prSet presAssocID="{253A4E49-F28E-4A8F-B933-74F1ED910EEA}" presName="rootText" presStyleLbl="node2" presStyleIdx="1" presStyleCnt="2">
        <dgm:presLayoutVars>
          <dgm:chPref val="3"/>
        </dgm:presLayoutVars>
      </dgm:prSet>
      <dgm:spPr/>
      <dgm:t>
        <a:bodyPr/>
        <a:lstStyle/>
        <a:p>
          <a:endParaRPr lang="it-IT"/>
        </a:p>
      </dgm:t>
    </dgm:pt>
    <dgm:pt modelId="{C4C74BA3-2F45-400E-83B6-5BF9AAA54F50}" type="pres">
      <dgm:prSet presAssocID="{253A4E49-F28E-4A8F-B933-74F1ED910EEA}" presName="rootConnector" presStyleLbl="node2" presStyleIdx="1" presStyleCnt="2"/>
      <dgm:spPr/>
      <dgm:t>
        <a:bodyPr/>
        <a:lstStyle/>
        <a:p>
          <a:endParaRPr lang="it-IT"/>
        </a:p>
      </dgm:t>
    </dgm:pt>
    <dgm:pt modelId="{85A5C971-45D2-4CB0-BB26-2D552B5C86FB}" type="pres">
      <dgm:prSet presAssocID="{253A4E49-F28E-4A8F-B933-74F1ED910EEA}" presName="hierChild4" presStyleCnt="0"/>
      <dgm:spPr/>
    </dgm:pt>
    <dgm:pt modelId="{FB48E694-B268-47E8-B17C-89A20120E7A8}" type="pres">
      <dgm:prSet presAssocID="{253A4E49-F28E-4A8F-B933-74F1ED910EEA}" presName="hierChild5" presStyleCnt="0"/>
      <dgm:spPr/>
    </dgm:pt>
    <dgm:pt modelId="{E6AA890F-DF67-40D6-8BB4-8554F6DA698E}" type="pres">
      <dgm:prSet presAssocID="{E8430F11-15F6-4E06-A7C0-3633D0014B63}" presName="hierChild3" presStyleCnt="0"/>
      <dgm:spPr/>
    </dgm:pt>
    <dgm:pt modelId="{80473928-DA8E-484F-8203-8A14D16D4AA4}" type="pres">
      <dgm:prSet presAssocID="{8703D66A-D643-4072-9E76-95D493D83391}" presName="Name111" presStyleLbl="parChTrans1D2" presStyleIdx="2" presStyleCnt="3"/>
      <dgm:spPr/>
      <dgm:t>
        <a:bodyPr/>
        <a:lstStyle/>
        <a:p>
          <a:endParaRPr lang="it-IT"/>
        </a:p>
      </dgm:t>
    </dgm:pt>
    <dgm:pt modelId="{9DCF7159-4EC2-4163-A014-B42FDB1E5FC6}" type="pres">
      <dgm:prSet presAssocID="{5970D9E4-13F6-4A28-AC8A-EA78762E4CAA}" presName="hierRoot3" presStyleCnt="0">
        <dgm:presLayoutVars>
          <dgm:hierBranch val="init"/>
        </dgm:presLayoutVars>
      </dgm:prSet>
      <dgm:spPr/>
    </dgm:pt>
    <dgm:pt modelId="{B27C9841-682A-4A81-BE62-5F607DD4830B}" type="pres">
      <dgm:prSet presAssocID="{5970D9E4-13F6-4A28-AC8A-EA78762E4CAA}" presName="rootComposite3" presStyleCnt="0"/>
      <dgm:spPr/>
    </dgm:pt>
    <dgm:pt modelId="{2A25D225-8E8D-4AF1-B7BF-600AB5669CF1}" type="pres">
      <dgm:prSet presAssocID="{5970D9E4-13F6-4A28-AC8A-EA78762E4CAA}" presName="rootText3" presStyleLbl="asst1" presStyleIdx="0" presStyleCnt="1">
        <dgm:presLayoutVars>
          <dgm:chPref val="3"/>
        </dgm:presLayoutVars>
      </dgm:prSet>
      <dgm:spPr/>
      <dgm:t>
        <a:bodyPr/>
        <a:lstStyle/>
        <a:p>
          <a:endParaRPr lang="it-IT"/>
        </a:p>
      </dgm:t>
    </dgm:pt>
    <dgm:pt modelId="{39A110DA-1DE6-43BA-A943-A96D0D42DCCF}" type="pres">
      <dgm:prSet presAssocID="{5970D9E4-13F6-4A28-AC8A-EA78762E4CAA}" presName="rootConnector3" presStyleLbl="asst1" presStyleIdx="0" presStyleCnt="1"/>
      <dgm:spPr/>
      <dgm:t>
        <a:bodyPr/>
        <a:lstStyle/>
        <a:p>
          <a:endParaRPr lang="it-IT"/>
        </a:p>
      </dgm:t>
    </dgm:pt>
    <dgm:pt modelId="{919E0B33-9D10-4393-BA68-362F8183BB62}" type="pres">
      <dgm:prSet presAssocID="{5970D9E4-13F6-4A28-AC8A-EA78762E4CAA}" presName="hierChild6" presStyleCnt="0"/>
      <dgm:spPr/>
    </dgm:pt>
    <dgm:pt modelId="{295786DF-65AC-4FA1-8103-ACC9FCBBF0BE}" type="pres">
      <dgm:prSet presAssocID="{5970D9E4-13F6-4A28-AC8A-EA78762E4CAA}" presName="hierChild7" presStyleCnt="0"/>
      <dgm:spPr/>
    </dgm:pt>
  </dgm:ptLst>
  <dgm:cxnLst>
    <dgm:cxn modelId="{46A9C4A1-143D-44FF-ABFD-670E8BC389F6}" type="presOf" srcId="{75318896-1F98-41E8-9033-EBD83DCF2C5C}" destId="{F8366A7D-E394-4239-9DC6-106C1F4FED21}" srcOrd="0" destOrd="0" presId="urn:microsoft.com/office/officeart/2005/8/layout/orgChart1"/>
    <dgm:cxn modelId="{58F4DD7D-2807-470A-869D-A225F5850A53}" type="presOf" srcId="{136C3FDA-9A0D-4C4B-BB83-D7D7C0017589}" destId="{255F390D-1A21-4412-9914-623A828160B0}" srcOrd="0" destOrd="0" presId="urn:microsoft.com/office/officeart/2005/8/layout/orgChart1"/>
    <dgm:cxn modelId="{CA0F9307-57C7-4361-B4EC-5A64985A066A}" type="presOf" srcId="{8703D66A-D643-4072-9E76-95D493D83391}" destId="{80473928-DA8E-484F-8203-8A14D16D4AA4}" srcOrd="0" destOrd="0" presId="urn:microsoft.com/office/officeart/2005/8/layout/orgChart1"/>
    <dgm:cxn modelId="{D7E16CF9-5974-4914-8393-F34E33E914BF}" type="presOf" srcId="{5DDCAF0E-A261-4551-870E-317FE458EBC9}" destId="{EEF22CFD-4E9F-4E45-A07C-EEF809EA33ED}" srcOrd="0" destOrd="0" presId="urn:microsoft.com/office/officeart/2005/8/layout/orgChart1"/>
    <dgm:cxn modelId="{2F724A41-2DEB-458D-A06D-3B57DC10E4B3}" type="presOf" srcId="{076B2E6D-E982-478A-9BCE-4A77CD27BE4B}" destId="{511E986C-EF43-4A18-BC36-8E8B0D7E1207}" srcOrd="0" destOrd="0" presId="urn:microsoft.com/office/officeart/2005/8/layout/orgChart1"/>
    <dgm:cxn modelId="{CC90B18F-99B8-4E30-8EC4-152F96A1E2A3}" type="presOf" srcId="{253A4E49-F28E-4A8F-B933-74F1ED910EEA}" destId="{07BEF423-7F7E-4850-97CF-4DEC0328B29B}" srcOrd="0" destOrd="0" presId="urn:microsoft.com/office/officeart/2005/8/layout/orgChart1"/>
    <dgm:cxn modelId="{7CBBEDE6-7DD9-4476-BF8D-E3BF7C6ED87C}" srcId="{E8430F11-15F6-4E06-A7C0-3633D0014B63}" destId="{076B2E6D-E982-478A-9BCE-4A77CD27BE4B}" srcOrd="1" destOrd="0" parTransId="{75318896-1F98-41E8-9033-EBD83DCF2C5C}" sibTransId="{A15195D1-33C1-4BB6-A788-42154436E1AB}"/>
    <dgm:cxn modelId="{FAE7680F-EC1E-4EB7-927C-B2ED4DE9CD38}" srcId="{136C3FDA-9A0D-4C4B-BB83-D7D7C0017589}" destId="{E8430F11-15F6-4E06-A7C0-3633D0014B63}" srcOrd="0" destOrd="0" parTransId="{6DCE5179-E8F5-4D60-9D75-5532C86951F8}" sibTransId="{1F1696AB-742D-4BB9-8D1F-50BBDE105735}"/>
    <dgm:cxn modelId="{B15AB01D-D84D-4083-8759-11A532FDC2BF}" type="presOf" srcId="{5970D9E4-13F6-4A28-AC8A-EA78762E4CAA}" destId="{2A25D225-8E8D-4AF1-B7BF-600AB5669CF1}" srcOrd="0" destOrd="0" presId="urn:microsoft.com/office/officeart/2005/8/layout/orgChart1"/>
    <dgm:cxn modelId="{C0405FC1-FDBD-4F7A-87B7-2D6F1CC2BF55}" type="presOf" srcId="{076B2E6D-E982-478A-9BCE-4A77CD27BE4B}" destId="{2B7F7140-80EA-471F-AEB9-81C5D901E596}" srcOrd="1" destOrd="0" presId="urn:microsoft.com/office/officeart/2005/8/layout/orgChart1"/>
    <dgm:cxn modelId="{25C8D1F4-FDD2-4F83-9E3B-EE6C692E1430}" type="presOf" srcId="{253A4E49-F28E-4A8F-B933-74F1ED910EEA}" destId="{C4C74BA3-2F45-400E-83B6-5BF9AAA54F50}" srcOrd="1" destOrd="0" presId="urn:microsoft.com/office/officeart/2005/8/layout/orgChart1"/>
    <dgm:cxn modelId="{95F8DEC5-ECC8-49CE-AB7E-4EA95B99B51E}" srcId="{E8430F11-15F6-4E06-A7C0-3633D0014B63}" destId="{5970D9E4-13F6-4A28-AC8A-EA78762E4CAA}" srcOrd="0" destOrd="0" parTransId="{8703D66A-D643-4072-9E76-95D493D83391}" sibTransId="{4F5F3508-96AA-4451-B154-40FF2DF02CF7}"/>
    <dgm:cxn modelId="{748AED3E-2130-4137-BAE1-28C15DC2CAA1}" srcId="{E8430F11-15F6-4E06-A7C0-3633D0014B63}" destId="{253A4E49-F28E-4A8F-B933-74F1ED910EEA}" srcOrd="2" destOrd="0" parTransId="{5DDCAF0E-A261-4551-870E-317FE458EBC9}" sibTransId="{FB508E4D-28E3-4364-8BA0-87927985758C}"/>
    <dgm:cxn modelId="{912CEE19-0AE1-463B-B7F7-80D29406B41F}" type="presOf" srcId="{E8430F11-15F6-4E06-A7C0-3633D0014B63}" destId="{F0D2AAAF-8296-41A2-B952-B4B965C6EC6E}" srcOrd="1" destOrd="0" presId="urn:microsoft.com/office/officeart/2005/8/layout/orgChart1"/>
    <dgm:cxn modelId="{DA09B7C2-9008-47C1-8153-9345023323D9}" type="presOf" srcId="{E8430F11-15F6-4E06-A7C0-3633D0014B63}" destId="{89407C7F-B65A-41AF-BAA4-99A79CAF883F}" srcOrd="0" destOrd="0" presId="urn:microsoft.com/office/officeart/2005/8/layout/orgChart1"/>
    <dgm:cxn modelId="{35DC4DC8-F18F-4EFC-B659-BC3ADD379760}" type="presOf" srcId="{5970D9E4-13F6-4A28-AC8A-EA78762E4CAA}" destId="{39A110DA-1DE6-43BA-A943-A96D0D42DCCF}" srcOrd="1" destOrd="0" presId="urn:microsoft.com/office/officeart/2005/8/layout/orgChart1"/>
    <dgm:cxn modelId="{2B76E73F-7E93-417D-B87D-619286B6223E}" type="presParOf" srcId="{255F390D-1A21-4412-9914-623A828160B0}" destId="{9B994B94-86AB-4144-84E0-12049EE60548}" srcOrd="0" destOrd="0" presId="urn:microsoft.com/office/officeart/2005/8/layout/orgChart1"/>
    <dgm:cxn modelId="{26E33200-6CF1-4220-A040-95A47F6AAA59}" type="presParOf" srcId="{9B994B94-86AB-4144-84E0-12049EE60548}" destId="{2FA7C951-F3E3-4ACB-8E2E-A982F9E21A5D}" srcOrd="0" destOrd="0" presId="urn:microsoft.com/office/officeart/2005/8/layout/orgChart1"/>
    <dgm:cxn modelId="{2D08006D-7DCE-4643-AEC0-4B9C95CC6FCF}" type="presParOf" srcId="{2FA7C951-F3E3-4ACB-8E2E-A982F9E21A5D}" destId="{89407C7F-B65A-41AF-BAA4-99A79CAF883F}" srcOrd="0" destOrd="0" presId="urn:microsoft.com/office/officeart/2005/8/layout/orgChart1"/>
    <dgm:cxn modelId="{4259E1CE-6714-4675-A588-D6B758EFBB2E}" type="presParOf" srcId="{2FA7C951-F3E3-4ACB-8E2E-A982F9E21A5D}" destId="{F0D2AAAF-8296-41A2-B952-B4B965C6EC6E}" srcOrd="1" destOrd="0" presId="urn:microsoft.com/office/officeart/2005/8/layout/orgChart1"/>
    <dgm:cxn modelId="{96930FE3-C36A-40DD-83B2-4733E4DEA148}" type="presParOf" srcId="{9B994B94-86AB-4144-84E0-12049EE60548}" destId="{4786B4B6-6254-4A8B-B7AA-F3F099049D1B}" srcOrd="1" destOrd="0" presId="urn:microsoft.com/office/officeart/2005/8/layout/orgChart1"/>
    <dgm:cxn modelId="{AE155086-F55D-40B6-8B21-FB3C068DC348}" type="presParOf" srcId="{4786B4B6-6254-4A8B-B7AA-F3F099049D1B}" destId="{F8366A7D-E394-4239-9DC6-106C1F4FED21}" srcOrd="0" destOrd="0" presId="urn:microsoft.com/office/officeart/2005/8/layout/orgChart1"/>
    <dgm:cxn modelId="{48F67784-9664-4730-86D5-B3460CCF1D38}" type="presParOf" srcId="{4786B4B6-6254-4A8B-B7AA-F3F099049D1B}" destId="{FFC30A75-051E-4928-9391-A9E44BE72823}" srcOrd="1" destOrd="0" presId="urn:microsoft.com/office/officeart/2005/8/layout/orgChart1"/>
    <dgm:cxn modelId="{C0C4E92A-B5D2-439B-A389-ADB4FC3D189C}" type="presParOf" srcId="{FFC30A75-051E-4928-9391-A9E44BE72823}" destId="{3047AB3C-8303-486F-A6E8-E5AEAEA4ED35}" srcOrd="0" destOrd="0" presId="urn:microsoft.com/office/officeart/2005/8/layout/orgChart1"/>
    <dgm:cxn modelId="{5798B098-0CF2-4829-B29A-6D95A240590E}" type="presParOf" srcId="{3047AB3C-8303-486F-A6E8-E5AEAEA4ED35}" destId="{511E986C-EF43-4A18-BC36-8E8B0D7E1207}" srcOrd="0" destOrd="0" presId="urn:microsoft.com/office/officeart/2005/8/layout/orgChart1"/>
    <dgm:cxn modelId="{87F6E929-8794-4C9F-9AD2-78BDF65A9379}" type="presParOf" srcId="{3047AB3C-8303-486F-A6E8-E5AEAEA4ED35}" destId="{2B7F7140-80EA-471F-AEB9-81C5D901E596}" srcOrd="1" destOrd="0" presId="urn:microsoft.com/office/officeart/2005/8/layout/orgChart1"/>
    <dgm:cxn modelId="{E0220BE4-E965-415B-A6C9-92932C75662D}" type="presParOf" srcId="{FFC30A75-051E-4928-9391-A9E44BE72823}" destId="{6BC0D767-0889-4B23-872E-385645D12D76}" srcOrd="1" destOrd="0" presId="urn:microsoft.com/office/officeart/2005/8/layout/orgChart1"/>
    <dgm:cxn modelId="{466961E4-FCD5-486A-8A90-95A07619C1E7}" type="presParOf" srcId="{FFC30A75-051E-4928-9391-A9E44BE72823}" destId="{1E3AF1AB-1C9D-4ECD-AC17-BE1C5EAF8284}" srcOrd="2" destOrd="0" presId="urn:microsoft.com/office/officeart/2005/8/layout/orgChart1"/>
    <dgm:cxn modelId="{EE3F9D28-3ACF-4FA0-9814-3290E09BC99F}" type="presParOf" srcId="{4786B4B6-6254-4A8B-B7AA-F3F099049D1B}" destId="{EEF22CFD-4E9F-4E45-A07C-EEF809EA33ED}" srcOrd="2" destOrd="0" presId="urn:microsoft.com/office/officeart/2005/8/layout/orgChart1"/>
    <dgm:cxn modelId="{B5D5C602-AC79-49B5-A560-0D84D78530A7}" type="presParOf" srcId="{4786B4B6-6254-4A8B-B7AA-F3F099049D1B}" destId="{18DD3595-6874-4A8B-8AB6-247C3463D8FB}" srcOrd="3" destOrd="0" presId="urn:microsoft.com/office/officeart/2005/8/layout/orgChart1"/>
    <dgm:cxn modelId="{4D2B71A6-522A-4E2E-83C0-072E531A8BFF}" type="presParOf" srcId="{18DD3595-6874-4A8B-8AB6-247C3463D8FB}" destId="{21E67D0D-439D-415B-879C-9CD387B379F5}" srcOrd="0" destOrd="0" presId="urn:microsoft.com/office/officeart/2005/8/layout/orgChart1"/>
    <dgm:cxn modelId="{27EDE52F-AA1C-4448-84C3-949978774531}" type="presParOf" srcId="{21E67D0D-439D-415B-879C-9CD387B379F5}" destId="{07BEF423-7F7E-4850-97CF-4DEC0328B29B}" srcOrd="0" destOrd="0" presId="urn:microsoft.com/office/officeart/2005/8/layout/orgChart1"/>
    <dgm:cxn modelId="{47A8345B-EC32-4660-81CB-A76194823C7F}" type="presParOf" srcId="{21E67D0D-439D-415B-879C-9CD387B379F5}" destId="{C4C74BA3-2F45-400E-83B6-5BF9AAA54F50}" srcOrd="1" destOrd="0" presId="urn:microsoft.com/office/officeart/2005/8/layout/orgChart1"/>
    <dgm:cxn modelId="{16804E1D-6F88-474F-B504-D4A56A5AA984}" type="presParOf" srcId="{18DD3595-6874-4A8B-8AB6-247C3463D8FB}" destId="{85A5C971-45D2-4CB0-BB26-2D552B5C86FB}" srcOrd="1" destOrd="0" presId="urn:microsoft.com/office/officeart/2005/8/layout/orgChart1"/>
    <dgm:cxn modelId="{0BCB9D4D-8558-4A11-A46B-963E4C81DE8F}" type="presParOf" srcId="{18DD3595-6874-4A8B-8AB6-247C3463D8FB}" destId="{FB48E694-B268-47E8-B17C-89A20120E7A8}" srcOrd="2" destOrd="0" presId="urn:microsoft.com/office/officeart/2005/8/layout/orgChart1"/>
    <dgm:cxn modelId="{C99AA930-60F5-4B78-9903-37D164F19D03}" type="presParOf" srcId="{9B994B94-86AB-4144-84E0-12049EE60548}" destId="{E6AA890F-DF67-40D6-8BB4-8554F6DA698E}" srcOrd="2" destOrd="0" presId="urn:microsoft.com/office/officeart/2005/8/layout/orgChart1"/>
    <dgm:cxn modelId="{20E3A3B8-3E8D-41C9-918B-33D699EF0482}" type="presParOf" srcId="{E6AA890F-DF67-40D6-8BB4-8554F6DA698E}" destId="{80473928-DA8E-484F-8203-8A14D16D4AA4}" srcOrd="0" destOrd="0" presId="urn:microsoft.com/office/officeart/2005/8/layout/orgChart1"/>
    <dgm:cxn modelId="{4133028D-48BF-4B5E-A686-5D328934B073}" type="presParOf" srcId="{E6AA890F-DF67-40D6-8BB4-8554F6DA698E}" destId="{9DCF7159-4EC2-4163-A014-B42FDB1E5FC6}" srcOrd="1" destOrd="0" presId="urn:microsoft.com/office/officeart/2005/8/layout/orgChart1"/>
    <dgm:cxn modelId="{61ECE2C7-4871-4967-83EB-A15EAA63C1D5}" type="presParOf" srcId="{9DCF7159-4EC2-4163-A014-B42FDB1E5FC6}" destId="{B27C9841-682A-4A81-BE62-5F607DD4830B}" srcOrd="0" destOrd="0" presId="urn:microsoft.com/office/officeart/2005/8/layout/orgChart1"/>
    <dgm:cxn modelId="{5BBBD90A-BCB2-4180-8F30-879D93A26232}" type="presParOf" srcId="{B27C9841-682A-4A81-BE62-5F607DD4830B}" destId="{2A25D225-8E8D-4AF1-B7BF-600AB5669CF1}" srcOrd="0" destOrd="0" presId="urn:microsoft.com/office/officeart/2005/8/layout/orgChart1"/>
    <dgm:cxn modelId="{95792BEE-F1F4-496F-8582-3453ACA2659D}" type="presParOf" srcId="{B27C9841-682A-4A81-BE62-5F607DD4830B}" destId="{39A110DA-1DE6-43BA-A943-A96D0D42DCCF}" srcOrd="1" destOrd="0" presId="urn:microsoft.com/office/officeart/2005/8/layout/orgChart1"/>
    <dgm:cxn modelId="{C4F1D1FF-DE57-4331-B649-487D2298E679}" type="presParOf" srcId="{9DCF7159-4EC2-4163-A014-B42FDB1E5FC6}" destId="{919E0B33-9D10-4393-BA68-362F8183BB62}" srcOrd="1" destOrd="0" presId="urn:microsoft.com/office/officeart/2005/8/layout/orgChart1"/>
    <dgm:cxn modelId="{C8B7576D-B424-48F8-9798-EDF774916D8A}" type="presParOf" srcId="{9DCF7159-4EC2-4163-A014-B42FDB1E5FC6}" destId="{295786DF-65AC-4FA1-8103-ACC9FCBBF0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754808-89E1-43E7-96DF-DA7B2EA615B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C36A1E53-2802-46A8-BE46-E3D67F48406E}">
      <dgm:prSet phldrT="[Testo]"/>
      <dgm:spPr/>
      <dgm:t>
        <a:bodyPr/>
        <a:lstStyle/>
        <a:p>
          <a:r>
            <a:rPr lang="it-IT" dirty="0" err="1"/>
            <a:t>Formes</a:t>
          </a:r>
          <a:r>
            <a:rPr lang="it-IT" dirty="0"/>
            <a:t> </a:t>
          </a:r>
          <a:r>
            <a:rPr lang="it-IT" dirty="0" err="1"/>
            <a:t>invariables</a:t>
          </a:r>
          <a:endParaRPr lang="it-IT" dirty="0"/>
        </a:p>
      </dgm:t>
    </dgm:pt>
    <dgm:pt modelId="{E65864B0-AD32-4B32-9209-31FEA3A86376}" type="parTrans" cxnId="{754D15B6-4411-4084-A6A0-19EB8F369E21}">
      <dgm:prSet/>
      <dgm:spPr/>
      <dgm:t>
        <a:bodyPr/>
        <a:lstStyle/>
        <a:p>
          <a:endParaRPr lang="it-IT"/>
        </a:p>
      </dgm:t>
    </dgm:pt>
    <dgm:pt modelId="{0498D10F-3209-4E08-928B-506086A9048D}" type="sibTrans" cxnId="{754D15B6-4411-4084-A6A0-19EB8F369E21}">
      <dgm:prSet/>
      <dgm:spPr/>
      <dgm:t>
        <a:bodyPr/>
        <a:lstStyle/>
        <a:p>
          <a:endParaRPr lang="it-IT"/>
        </a:p>
      </dgm:t>
    </dgm:pt>
    <dgm:pt modelId="{8BCA2669-4CA9-4B01-BB4B-3AD711CCF595}">
      <dgm:prSet phldrT="[Testo]"/>
      <dgm:spPr/>
      <dgm:t>
        <a:bodyPr/>
        <a:lstStyle/>
        <a:p>
          <a:r>
            <a:rPr lang="it-IT" dirty="0" err="1"/>
            <a:t>prépositions</a:t>
          </a:r>
          <a:r>
            <a:rPr lang="it-IT" dirty="0"/>
            <a:t>, </a:t>
          </a:r>
          <a:r>
            <a:rPr lang="it-IT" dirty="0" err="1"/>
            <a:t>adverbes</a:t>
          </a:r>
          <a:r>
            <a:rPr lang="it-IT" dirty="0"/>
            <a:t>, </a:t>
          </a:r>
          <a:r>
            <a:rPr lang="it-IT" dirty="0" err="1"/>
            <a:t>conjonctions</a:t>
          </a:r>
          <a:r>
            <a:rPr lang="it-IT" dirty="0"/>
            <a:t>.</a:t>
          </a:r>
        </a:p>
      </dgm:t>
    </dgm:pt>
    <dgm:pt modelId="{CE5F313C-84DB-4643-AE9B-70101A26F0C3}" type="parTrans" cxnId="{2CDF5E13-7425-4F89-BF36-B2AB34526F54}">
      <dgm:prSet/>
      <dgm:spPr/>
      <dgm:t>
        <a:bodyPr/>
        <a:lstStyle/>
        <a:p>
          <a:endParaRPr lang="it-IT"/>
        </a:p>
      </dgm:t>
    </dgm:pt>
    <dgm:pt modelId="{98403820-F604-4F14-A710-BC9C9B94696B}" type="sibTrans" cxnId="{2CDF5E13-7425-4F89-BF36-B2AB34526F54}">
      <dgm:prSet/>
      <dgm:spPr/>
      <dgm:t>
        <a:bodyPr/>
        <a:lstStyle/>
        <a:p>
          <a:endParaRPr lang="it-IT"/>
        </a:p>
      </dgm:t>
    </dgm:pt>
    <dgm:pt modelId="{54B13E68-5772-4435-BF0F-0DFA5DC15C76}">
      <dgm:prSet phldrT="[Testo]"/>
      <dgm:spPr/>
      <dgm:t>
        <a:bodyPr/>
        <a:lstStyle/>
        <a:p>
          <a:r>
            <a:rPr lang="it-IT" dirty="0" err="1"/>
            <a:t>Interjections</a:t>
          </a:r>
          <a:r>
            <a:rPr lang="it-IT" dirty="0"/>
            <a:t>.</a:t>
          </a:r>
        </a:p>
      </dgm:t>
    </dgm:pt>
    <dgm:pt modelId="{91FDF923-B309-4086-BD0A-9D5A4C73D640}" type="parTrans" cxnId="{04ED98E8-32E8-4278-8501-BE9B8D90B3B6}">
      <dgm:prSet/>
      <dgm:spPr/>
      <dgm:t>
        <a:bodyPr/>
        <a:lstStyle/>
        <a:p>
          <a:endParaRPr lang="it-IT"/>
        </a:p>
      </dgm:t>
    </dgm:pt>
    <dgm:pt modelId="{4AE63A13-EEB8-4F00-8C0C-21DF0DAAEA44}" type="sibTrans" cxnId="{04ED98E8-32E8-4278-8501-BE9B8D90B3B6}">
      <dgm:prSet/>
      <dgm:spPr/>
      <dgm:t>
        <a:bodyPr/>
        <a:lstStyle/>
        <a:p>
          <a:endParaRPr lang="it-IT"/>
        </a:p>
      </dgm:t>
    </dgm:pt>
    <dgm:pt modelId="{DDBE9DF9-C6BD-4F65-8011-6DEEC6447DE2}">
      <dgm:prSet phldrT="[Testo]"/>
      <dgm:spPr/>
      <dgm:t>
        <a:bodyPr/>
        <a:lstStyle/>
        <a:p>
          <a:r>
            <a:rPr lang="it-IT" dirty="0" err="1"/>
            <a:t>Formes</a:t>
          </a:r>
          <a:r>
            <a:rPr lang="it-IT" dirty="0"/>
            <a:t> </a:t>
          </a:r>
          <a:r>
            <a:rPr lang="it-IT" dirty="0" err="1"/>
            <a:t>variables</a:t>
          </a:r>
          <a:endParaRPr lang="it-IT" dirty="0"/>
        </a:p>
      </dgm:t>
    </dgm:pt>
    <dgm:pt modelId="{033D6E8A-7ECD-4E64-AE04-1F80D0EDC45C}" type="parTrans" cxnId="{0E6690BF-BD0E-4AEE-A2F1-220F2C266531}">
      <dgm:prSet/>
      <dgm:spPr/>
      <dgm:t>
        <a:bodyPr/>
        <a:lstStyle/>
        <a:p>
          <a:endParaRPr lang="it-IT"/>
        </a:p>
      </dgm:t>
    </dgm:pt>
    <dgm:pt modelId="{E49DF0C8-E438-479B-BBF4-8C367AD52E2D}" type="sibTrans" cxnId="{0E6690BF-BD0E-4AEE-A2F1-220F2C266531}">
      <dgm:prSet/>
      <dgm:spPr/>
      <dgm:t>
        <a:bodyPr/>
        <a:lstStyle/>
        <a:p>
          <a:endParaRPr lang="it-IT"/>
        </a:p>
      </dgm:t>
    </dgm:pt>
    <dgm:pt modelId="{67F3D516-3563-4ED8-A34D-3E4B086E3E34}">
      <dgm:prSet phldrT="[Testo]"/>
      <dgm:spPr/>
      <dgm:t>
        <a:bodyPr/>
        <a:lstStyle/>
        <a:p>
          <a:r>
            <a:rPr lang="it-IT" dirty="0" err="1"/>
            <a:t>Flexion</a:t>
          </a:r>
          <a:r>
            <a:rPr lang="it-IT" dirty="0"/>
            <a:t> verbale (mode, </a:t>
          </a:r>
          <a:r>
            <a:rPr lang="it-IT" dirty="0" err="1"/>
            <a:t>temps</a:t>
          </a:r>
          <a:r>
            <a:rPr lang="it-IT" dirty="0"/>
            <a:t>, </a:t>
          </a:r>
          <a:r>
            <a:rPr lang="it-IT" dirty="0" err="1"/>
            <a:t>personne</a:t>
          </a:r>
          <a:r>
            <a:rPr lang="it-IT" dirty="0"/>
            <a:t>).</a:t>
          </a:r>
        </a:p>
      </dgm:t>
    </dgm:pt>
    <dgm:pt modelId="{AE15D352-755A-4468-8260-39DD8F278CA8}" type="parTrans" cxnId="{9A9B018B-BAD0-4E13-A413-18F2F7747553}">
      <dgm:prSet/>
      <dgm:spPr/>
      <dgm:t>
        <a:bodyPr/>
        <a:lstStyle/>
        <a:p>
          <a:endParaRPr lang="it-IT"/>
        </a:p>
      </dgm:t>
    </dgm:pt>
    <dgm:pt modelId="{F05F3D65-219F-4EC2-BA09-C5BBFEFACA54}" type="sibTrans" cxnId="{9A9B018B-BAD0-4E13-A413-18F2F7747553}">
      <dgm:prSet/>
      <dgm:spPr/>
      <dgm:t>
        <a:bodyPr/>
        <a:lstStyle/>
        <a:p>
          <a:endParaRPr lang="it-IT"/>
        </a:p>
      </dgm:t>
    </dgm:pt>
    <dgm:pt modelId="{EF1BB648-58BD-462F-BF78-09E149E6392B}">
      <dgm:prSet phldrT="[Testo]"/>
      <dgm:spPr/>
      <dgm:t>
        <a:bodyPr/>
        <a:lstStyle/>
        <a:p>
          <a:r>
            <a:rPr lang="it-IT" dirty="0" err="1"/>
            <a:t>Flexion</a:t>
          </a:r>
          <a:r>
            <a:rPr lang="it-IT" dirty="0"/>
            <a:t> nominale (</a:t>
          </a:r>
          <a:r>
            <a:rPr lang="it-IT" dirty="0" err="1"/>
            <a:t>genre</a:t>
          </a:r>
          <a:r>
            <a:rPr lang="it-IT" dirty="0"/>
            <a:t>, </a:t>
          </a:r>
          <a:r>
            <a:rPr lang="it-IT" dirty="0" err="1"/>
            <a:t>nombre</a:t>
          </a:r>
          <a:r>
            <a:rPr lang="it-IT" dirty="0"/>
            <a:t>, </a:t>
          </a:r>
          <a:r>
            <a:rPr lang="it-IT" dirty="0" err="1"/>
            <a:t>fonction</a:t>
          </a:r>
          <a:r>
            <a:rPr lang="it-IT" dirty="0"/>
            <a:t> pour </a:t>
          </a:r>
          <a:r>
            <a:rPr lang="it-IT" dirty="0" err="1"/>
            <a:t>certains</a:t>
          </a:r>
          <a:r>
            <a:rPr lang="it-IT" dirty="0"/>
            <a:t> </a:t>
          </a:r>
          <a:r>
            <a:rPr lang="it-IT" dirty="0" err="1"/>
            <a:t>pronoms</a:t>
          </a:r>
          <a:r>
            <a:rPr lang="it-IT" dirty="0"/>
            <a:t>).</a:t>
          </a:r>
        </a:p>
      </dgm:t>
    </dgm:pt>
    <dgm:pt modelId="{D3A91302-E9CA-4CC1-9642-4A210EEE87A0}" type="parTrans" cxnId="{8EB7866A-F1E2-4725-A22E-E3A599F67CB4}">
      <dgm:prSet/>
      <dgm:spPr/>
      <dgm:t>
        <a:bodyPr/>
        <a:lstStyle/>
        <a:p>
          <a:endParaRPr lang="it-IT"/>
        </a:p>
      </dgm:t>
    </dgm:pt>
    <dgm:pt modelId="{CC6D69BB-98F8-4799-811C-398CD6EB6B46}" type="sibTrans" cxnId="{8EB7866A-F1E2-4725-A22E-E3A599F67CB4}">
      <dgm:prSet/>
      <dgm:spPr/>
      <dgm:t>
        <a:bodyPr/>
        <a:lstStyle/>
        <a:p>
          <a:endParaRPr lang="it-IT"/>
        </a:p>
      </dgm:t>
    </dgm:pt>
    <dgm:pt modelId="{7F397CCC-DA2B-447B-8E0D-E3CBAC89A986}" type="pres">
      <dgm:prSet presAssocID="{08754808-89E1-43E7-96DF-DA7B2EA615BF}" presName="Name0" presStyleCnt="0">
        <dgm:presLayoutVars>
          <dgm:dir/>
          <dgm:animLvl val="lvl"/>
          <dgm:resizeHandles val="exact"/>
        </dgm:presLayoutVars>
      </dgm:prSet>
      <dgm:spPr/>
      <dgm:t>
        <a:bodyPr/>
        <a:lstStyle/>
        <a:p>
          <a:endParaRPr lang="it-IT"/>
        </a:p>
      </dgm:t>
    </dgm:pt>
    <dgm:pt modelId="{4AB496C4-D63D-4572-9505-37BA921B2249}" type="pres">
      <dgm:prSet presAssocID="{C36A1E53-2802-46A8-BE46-E3D67F48406E}" presName="composite" presStyleCnt="0"/>
      <dgm:spPr/>
    </dgm:pt>
    <dgm:pt modelId="{5B6A9E16-F652-4EBF-A533-2B9E9B7427D5}" type="pres">
      <dgm:prSet presAssocID="{C36A1E53-2802-46A8-BE46-E3D67F48406E}" presName="parTx" presStyleLbl="alignNode1" presStyleIdx="0" presStyleCnt="2">
        <dgm:presLayoutVars>
          <dgm:chMax val="0"/>
          <dgm:chPref val="0"/>
          <dgm:bulletEnabled val="1"/>
        </dgm:presLayoutVars>
      </dgm:prSet>
      <dgm:spPr/>
      <dgm:t>
        <a:bodyPr/>
        <a:lstStyle/>
        <a:p>
          <a:endParaRPr lang="it-IT"/>
        </a:p>
      </dgm:t>
    </dgm:pt>
    <dgm:pt modelId="{D2D844E6-D7B2-4A38-ACA1-F876BD5ACF01}" type="pres">
      <dgm:prSet presAssocID="{C36A1E53-2802-46A8-BE46-E3D67F48406E}" presName="desTx" presStyleLbl="alignAccFollowNode1" presStyleIdx="0" presStyleCnt="2">
        <dgm:presLayoutVars>
          <dgm:bulletEnabled val="1"/>
        </dgm:presLayoutVars>
      </dgm:prSet>
      <dgm:spPr/>
      <dgm:t>
        <a:bodyPr/>
        <a:lstStyle/>
        <a:p>
          <a:endParaRPr lang="it-IT"/>
        </a:p>
      </dgm:t>
    </dgm:pt>
    <dgm:pt modelId="{38B40239-C74B-4489-96A4-1532C0D1B5F4}" type="pres">
      <dgm:prSet presAssocID="{0498D10F-3209-4E08-928B-506086A9048D}" presName="space" presStyleCnt="0"/>
      <dgm:spPr/>
    </dgm:pt>
    <dgm:pt modelId="{A1E65B03-A83F-4F91-9BCA-EB00D221136B}" type="pres">
      <dgm:prSet presAssocID="{DDBE9DF9-C6BD-4F65-8011-6DEEC6447DE2}" presName="composite" presStyleCnt="0"/>
      <dgm:spPr/>
    </dgm:pt>
    <dgm:pt modelId="{F797C281-2A61-40EA-BEFE-337BD1F3616A}" type="pres">
      <dgm:prSet presAssocID="{DDBE9DF9-C6BD-4F65-8011-6DEEC6447DE2}" presName="parTx" presStyleLbl="alignNode1" presStyleIdx="1" presStyleCnt="2">
        <dgm:presLayoutVars>
          <dgm:chMax val="0"/>
          <dgm:chPref val="0"/>
          <dgm:bulletEnabled val="1"/>
        </dgm:presLayoutVars>
      </dgm:prSet>
      <dgm:spPr/>
      <dgm:t>
        <a:bodyPr/>
        <a:lstStyle/>
        <a:p>
          <a:endParaRPr lang="it-IT"/>
        </a:p>
      </dgm:t>
    </dgm:pt>
    <dgm:pt modelId="{2433B9B6-5C3F-44F2-ADF4-53448D0BE6BE}" type="pres">
      <dgm:prSet presAssocID="{DDBE9DF9-C6BD-4F65-8011-6DEEC6447DE2}" presName="desTx" presStyleLbl="alignAccFollowNode1" presStyleIdx="1" presStyleCnt="2">
        <dgm:presLayoutVars>
          <dgm:bulletEnabled val="1"/>
        </dgm:presLayoutVars>
      </dgm:prSet>
      <dgm:spPr/>
      <dgm:t>
        <a:bodyPr/>
        <a:lstStyle/>
        <a:p>
          <a:endParaRPr lang="it-IT"/>
        </a:p>
      </dgm:t>
    </dgm:pt>
  </dgm:ptLst>
  <dgm:cxnLst>
    <dgm:cxn modelId="{2CDF5E13-7425-4F89-BF36-B2AB34526F54}" srcId="{C36A1E53-2802-46A8-BE46-E3D67F48406E}" destId="{8BCA2669-4CA9-4B01-BB4B-3AD711CCF595}" srcOrd="0" destOrd="0" parTransId="{CE5F313C-84DB-4643-AE9B-70101A26F0C3}" sibTransId="{98403820-F604-4F14-A710-BC9C9B94696B}"/>
    <dgm:cxn modelId="{2A4BB1B0-04DD-4FD1-B3F0-3B1095052B53}" type="presOf" srcId="{67F3D516-3563-4ED8-A34D-3E4B086E3E34}" destId="{2433B9B6-5C3F-44F2-ADF4-53448D0BE6BE}" srcOrd="0" destOrd="0" presId="urn:microsoft.com/office/officeart/2005/8/layout/hList1"/>
    <dgm:cxn modelId="{CE9D28C2-0C3D-4531-85D9-F61C0BFA6FE4}" type="presOf" srcId="{54B13E68-5772-4435-BF0F-0DFA5DC15C76}" destId="{D2D844E6-D7B2-4A38-ACA1-F876BD5ACF01}" srcOrd="0" destOrd="1" presId="urn:microsoft.com/office/officeart/2005/8/layout/hList1"/>
    <dgm:cxn modelId="{8EB7866A-F1E2-4725-A22E-E3A599F67CB4}" srcId="{DDBE9DF9-C6BD-4F65-8011-6DEEC6447DE2}" destId="{EF1BB648-58BD-462F-BF78-09E149E6392B}" srcOrd="1" destOrd="0" parTransId="{D3A91302-E9CA-4CC1-9642-4A210EEE87A0}" sibTransId="{CC6D69BB-98F8-4799-811C-398CD6EB6B46}"/>
    <dgm:cxn modelId="{0E6690BF-BD0E-4AEE-A2F1-220F2C266531}" srcId="{08754808-89E1-43E7-96DF-DA7B2EA615BF}" destId="{DDBE9DF9-C6BD-4F65-8011-6DEEC6447DE2}" srcOrd="1" destOrd="0" parTransId="{033D6E8A-7ECD-4E64-AE04-1F80D0EDC45C}" sibTransId="{E49DF0C8-E438-479B-BBF4-8C367AD52E2D}"/>
    <dgm:cxn modelId="{91A8E4AB-F320-4A2B-8789-08E15DD17097}" type="presOf" srcId="{EF1BB648-58BD-462F-BF78-09E149E6392B}" destId="{2433B9B6-5C3F-44F2-ADF4-53448D0BE6BE}" srcOrd="0" destOrd="1" presId="urn:microsoft.com/office/officeart/2005/8/layout/hList1"/>
    <dgm:cxn modelId="{9A9B018B-BAD0-4E13-A413-18F2F7747553}" srcId="{DDBE9DF9-C6BD-4F65-8011-6DEEC6447DE2}" destId="{67F3D516-3563-4ED8-A34D-3E4B086E3E34}" srcOrd="0" destOrd="0" parTransId="{AE15D352-755A-4468-8260-39DD8F278CA8}" sibTransId="{F05F3D65-219F-4EC2-BA09-C5BBFEFACA54}"/>
    <dgm:cxn modelId="{B64CF018-3922-4D00-900E-5B750E4BF13F}" type="presOf" srcId="{8BCA2669-4CA9-4B01-BB4B-3AD711CCF595}" destId="{D2D844E6-D7B2-4A38-ACA1-F876BD5ACF01}" srcOrd="0" destOrd="0" presId="urn:microsoft.com/office/officeart/2005/8/layout/hList1"/>
    <dgm:cxn modelId="{DA804929-5BAB-4076-B73C-DBB578DB71C2}" type="presOf" srcId="{08754808-89E1-43E7-96DF-DA7B2EA615BF}" destId="{7F397CCC-DA2B-447B-8E0D-E3CBAC89A986}" srcOrd="0" destOrd="0" presId="urn:microsoft.com/office/officeart/2005/8/layout/hList1"/>
    <dgm:cxn modelId="{754D15B6-4411-4084-A6A0-19EB8F369E21}" srcId="{08754808-89E1-43E7-96DF-DA7B2EA615BF}" destId="{C36A1E53-2802-46A8-BE46-E3D67F48406E}" srcOrd="0" destOrd="0" parTransId="{E65864B0-AD32-4B32-9209-31FEA3A86376}" sibTransId="{0498D10F-3209-4E08-928B-506086A9048D}"/>
    <dgm:cxn modelId="{322895DB-CD77-4105-AF71-FE43885E756E}" type="presOf" srcId="{C36A1E53-2802-46A8-BE46-E3D67F48406E}" destId="{5B6A9E16-F652-4EBF-A533-2B9E9B7427D5}" srcOrd="0" destOrd="0" presId="urn:microsoft.com/office/officeart/2005/8/layout/hList1"/>
    <dgm:cxn modelId="{04ED98E8-32E8-4278-8501-BE9B8D90B3B6}" srcId="{C36A1E53-2802-46A8-BE46-E3D67F48406E}" destId="{54B13E68-5772-4435-BF0F-0DFA5DC15C76}" srcOrd="1" destOrd="0" parTransId="{91FDF923-B309-4086-BD0A-9D5A4C73D640}" sibTransId="{4AE63A13-EEB8-4F00-8C0C-21DF0DAAEA44}"/>
    <dgm:cxn modelId="{443342F3-D2F9-4025-840E-4471C15BC4C6}" type="presOf" srcId="{DDBE9DF9-C6BD-4F65-8011-6DEEC6447DE2}" destId="{F797C281-2A61-40EA-BEFE-337BD1F3616A}" srcOrd="0" destOrd="0" presId="urn:microsoft.com/office/officeart/2005/8/layout/hList1"/>
    <dgm:cxn modelId="{AE0898E4-D2CE-4AB8-BFB5-374CE067E298}" type="presParOf" srcId="{7F397CCC-DA2B-447B-8E0D-E3CBAC89A986}" destId="{4AB496C4-D63D-4572-9505-37BA921B2249}" srcOrd="0" destOrd="0" presId="urn:microsoft.com/office/officeart/2005/8/layout/hList1"/>
    <dgm:cxn modelId="{33531853-34E6-47A1-873F-BEAD275B9207}" type="presParOf" srcId="{4AB496C4-D63D-4572-9505-37BA921B2249}" destId="{5B6A9E16-F652-4EBF-A533-2B9E9B7427D5}" srcOrd="0" destOrd="0" presId="urn:microsoft.com/office/officeart/2005/8/layout/hList1"/>
    <dgm:cxn modelId="{7863CAC0-2863-41AC-B3B0-0D4E441BC7B1}" type="presParOf" srcId="{4AB496C4-D63D-4572-9505-37BA921B2249}" destId="{D2D844E6-D7B2-4A38-ACA1-F876BD5ACF01}" srcOrd="1" destOrd="0" presId="urn:microsoft.com/office/officeart/2005/8/layout/hList1"/>
    <dgm:cxn modelId="{1005582D-203A-4803-911C-F5537E68360E}" type="presParOf" srcId="{7F397CCC-DA2B-447B-8E0D-E3CBAC89A986}" destId="{38B40239-C74B-4489-96A4-1532C0D1B5F4}" srcOrd="1" destOrd="0" presId="urn:microsoft.com/office/officeart/2005/8/layout/hList1"/>
    <dgm:cxn modelId="{4F5B2164-18E3-4DE3-9E7A-679AD3E3E80C}" type="presParOf" srcId="{7F397CCC-DA2B-447B-8E0D-E3CBAC89A986}" destId="{A1E65B03-A83F-4F91-9BCA-EB00D221136B}" srcOrd="2" destOrd="0" presId="urn:microsoft.com/office/officeart/2005/8/layout/hList1"/>
    <dgm:cxn modelId="{8F2B0B9B-5313-4E73-A0D7-0D463C1D5C36}" type="presParOf" srcId="{A1E65B03-A83F-4F91-9BCA-EB00D221136B}" destId="{F797C281-2A61-40EA-BEFE-337BD1F3616A}" srcOrd="0" destOrd="0" presId="urn:microsoft.com/office/officeart/2005/8/layout/hList1"/>
    <dgm:cxn modelId="{A9FE4F2B-B2EC-4BF9-9407-272F43CB25FF}" type="presParOf" srcId="{A1E65B03-A83F-4F91-9BCA-EB00D221136B}" destId="{2433B9B6-5C3F-44F2-ADF4-53448D0BE6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B65182-D999-471C-B26D-FE69F3D896A3}" type="doc">
      <dgm:prSet loTypeId="urn:microsoft.com/office/officeart/2005/8/layout/hProcess9" loCatId="process" qsTypeId="urn:microsoft.com/office/officeart/2005/8/quickstyle/simple1" qsCatId="simple" csTypeId="urn:microsoft.com/office/officeart/2005/8/colors/accent1_2" csCatId="accent1" phldr="1"/>
      <dgm:spPr/>
    </dgm:pt>
    <dgm:pt modelId="{354EC2A0-9AE0-49B5-BA15-B0DA95AA6836}">
      <dgm:prSet phldrT="[Testo]"/>
      <dgm:spPr/>
      <dgm:t>
        <a:bodyPr/>
        <a:lstStyle/>
        <a:p>
          <a:r>
            <a:rPr lang="fr-FR" i="0" dirty="0"/>
            <a:t>La morphologie étudie les procédés de formation des mots. L'unité d'analyse de la morphologie est le </a:t>
          </a:r>
          <a:r>
            <a:rPr lang="fr-FR" b="1" i="0" dirty="0"/>
            <a:t>morphème</a:t>
          </a:r>
          <a:r>
            <a:rPr lang="fr-FR" i="0" dirty="0"/>
            <a:t>.</a:t>
          </a:r>
        </a:p>
      </dgm:t>
    </dgm:pt>
    <dgm:pt modelId="{1EF538D3-AEEA-4742-975F-84584A3D40DB}" type="parTrans" cxnId="{10C4E225-03AF-4F0D-968F-23484C769B6A}">
      <dgm:prSet/>
      <dgm:spPr/>
      <dgm:t>
        <a:bodyPr/>
        <a:lstStyle/>
        <a:p>
          <a:endParaRPr lang="fr-FR"/>
        </a:p>
      </dgm:t>
    </dgm:pt>
    <dgm:pt modelId="{D8F68FA6-C4C4-4BE9-A722-5D009851C92D}" type="sibTrans" cxnId="{10C4E225-03AF-4F0D-968F-23484C769B6A}">
      <dgm:prSet/>
      <dgm:spPr/>
      <dgm:t>
        <a:bodyPr/>
        <a:lstStyle/>
        <a:p>
          <a:endParaRPr lang="fr-FR"/>
        </a:p>
      </dgm:t>
    </dgm:pt>
    <dgm:pt modelId="{1D0CC6DC-65B4-4FF5-B4E4-CCDB69BE8F4F}">
      <dgm:prSet phldrT="[Testo]"/>
      <dgm:spPr/>
      <dgm:t>
        <a:bodyPr/>
        <a:lstStyle/>
        <a:p>
          <a:r>
            <a:rPr lang="fr-FR" dirty="0"/>
            <a:t>Un </a:t>
          </a:r>
          <a:r>
            <a:rPr lang="fr-FR" b="1" dirty="0"/>
            <a:t>morphème</a:t>
          </a:r>
          <a:r>
            <a:rPr lang="fr-FR" dirty="0"/>
            <a:t> peut être défini comme la plus petite unité linguistique qui possède à la fois une forme et une signification.</a:t>
          </a:r>
        </a:p>
      </dgm:t>
    </dgm:pt>
    <dgm:pt modelId="{6242F200-E855-452E-A3F2-7B0BC8F9E10B}" type="parTrans" cxnId="{11A870A1-F630-474C-80C7-A471F4B6451F}">
      <dgm:prSet/>
      <dgm:spPr/>
      <dgm:t>
        <a:bodyPr/>
        <a:lstStyle/>
        <a:p>
          <a:endParaRPr lang="fr-FR"/>
        </a:p>
      </dgm:t>
    </dgm:pt>
    <dgm:pt modelId="{4D661085-375B-425D-836F-8A689B8DDED0}" type="sibTrans" cxnId="{11A870A1-F630-474C-80C7-A471F4B6451F}">
      <dgm:prSet/>
      <dgm:spPr/>
      <dgm:t>
        <a:bodyPr/>
        <a:lstStyle/>
        <a:p>
          <a:endParaRPr lang="fr-FR"/>
        </a:p>
      </dgm:t>
    </dgm:pt>
    <dgm:pt modelId="{7684A05C-7020-43DC-A1C6-2E95A47B7778}">
      <dgm:prSet phldrT="[Testo]"/>
      <dgm:spPr/>
      <dgm:t>
        <a:bodyPr/>
        <a:lstStyle/>
        <a:p>
          <a:r>
            <a:rPr lang="fr-FR" dirty="0"/>
            <a:t>Prenons le mot </a:t>
          </a:r>
          <a:r>
            <a:rPr lang="fr-FR" i="1" dirty="0"/>
            <a:t>impensable. </a:t>
          </a:r>
          <a:r>
            <a:rPr lang="fr-FR" dirty="0"/>
            <a:t>Ce mot contient trois morphèmes : </a:t>
          </a:r>
          <a:r>
            <a:rPr lang="fr-FR" i="1" dirty="0" err="1"/>
            <a:t>im</a:t>
          </a:r>
          <a:r>
            <a:rPr lang="fr-FR" i="1" dirty="0"/>
            <a:t> - </a:t>
          </a:r>
          <a:r>
            <a:rPr lang="fr-FR" i="1" dirty="0" err="1"/>
            <a:t>pens</a:t>
          </a:r>
          <a:r>
            <a:rPr lang="fr-FR" i="1" dirty="0"/>
            <a:t> – able. </a:t>
          </a:r>
          <a:endParaRPr lang="fr-FR" dirty="0"/>
        </a:p>
      </dgm:t>
    </dgm:pt>
    <dgm:pt modelId="{2C6C60BD-CFBE-4B47-B6D2-BB5E6A94DFCA}" type="parTrans" cxnId="{28524A4B-A54A-4581-BBE8-1E95C6045AEE}">
      <dgm:prSet/>
      <dgm:spPr/>
      <dgm:t>
        <a:bodyPr/>
        <a:lstStyle/>
        <a:p>
          <a:endParaRPr lang="fr-FR"/>
        </a:p>
      </dgm:t>
    </dgm:pt>
    <dgm:pt modelId="{5946B8DC-C3CF-4C58-A4FA-796E6FC0FDFE}" type="sibTrans" cxnId="{28524A4B-A54A-4581-BBE8-1E95C6045AEE}">
      <dgm:prSet/>
      <dgm:spPr/>
      <dgm:t>
        <a:bodyPr/>
        <a:lstStyle/>
        <a:p>
          <a:endParaRPr lang="fr-FR"/>
        </a:p>
      </dgm:t>
    </dgm:pt>
    <dgm:pt modelId="{5A6A1D12-33FD-4968-A9D5-DF041D5C2089}" type="pres">
      <dgm:prSet presAssocID="{7CB65182-D999-471C-B26D-FE69F3D896A3}" presName="CompostProcess" presStyleCnt="0">
        <dgm:presLayoutVars>
          <dgm:dir/>
          <dgm:resizeHandles val="exact"/>
        </dgm:presLayoutVars>
      </dgm:prSet>
      <dgm:spPr/>
    </dgm:pt>
    <dgm:pt modelId="{48371BA5-950E-4D6E-916B-FF214CA73386}" type="pres">
      <dgm:prSet presAssocID="{7CB65182-D999-471C-B26D-FE69F3D896A3}" presName="arrow" presStyleLbl="bgShp" presStyleIdx="0" presStyleCnt="1"/>
      <dgm:spPr/>
    </dgm:pt>
    <dgm:pt modelId="{2DCA12C2-95B8-4027-8F49-DA30AE907D4B}" type="pres">
      <dgm:prSet presAssocID="{7CB65182-D999-471C-B26D-FE69F3D896A3}" presName="linearProcess" presStyleCnt="0"/>
      <dgm:spPr/>
    </dgm:pt>
    <dgm:pt modelId="{1D1B2BE6-7ED8-4385-8AB1-AAEECFE06F36}" type="pres">
      <dgm:prSet presAssocID="{354EC2A0-9AE0-49B5-BA15-B0DA95AA6836}" presName="textNode" presStyleLbl="node1" presStyleIdx="0" presStyleCnt="3">
        <dgm:presLayoutVars>
          <dgm:bulletEnabled val="1"/>
        </dgm:presLayoutVars>
      </dgm:prSet>
      <dgm:spPr/>
      <dgm:t>
        <a:bodyPr/>
        <a:lstStyle/>
        <a:p>
          <a:endParaRPr lang="it-IT"/>
        </a:p>
      </dgm:t>
    </dgm:pt>
    <dgm:pt modelId="{0259B0F1-1FC9-444F-BD59-376DF4FACB83}" type="pres">
      <dgm:prSet presAssocID="{D8F68FA6-C4C4-4BE9-A722-5D009851C92D}" presName="sibTrans" presStyleCnt="0"/>
      <dgm:spPr/>
    </dgm:pt>
    <dgm:pt modelId="{F65197A2-ED5A-4079-8E89-0A755E88AF45}" type="pres">
      <dgm:prSet presAssocID="{1D0CC6DC-65B4-4FF5-B4E4-CCDB69BE8F4F}" presName="textNode" presStyleLbl="node1" presStyleIdx="1" presStyleCnt="3">
        <dgm:presLayoutVars>
          <dgm:bulletEnabled val="1"/>
        </dgm:presLayoutVars>
      </dgm:prSet>
      <dgm:spPr/>
      <dgm:t>
        <a:bodyPr/>
        <a:lstStyle/>
        <a:p>
          <a:endParaRPr lang="it-IT"/>
        </a:p>
      </dgm:t>
    </dgm:pt>
    <dgm:pt modelId="{A7503F67-EC90-4259-AC11-A2327F0B2312}" type="pres">
      <dgm:prSet presAssocID="{4D661085-375B-425D-836F-8A689B8DDED0}" presName="sibTrans" presStyleCnt="0"/>
      <dgm:spPr/>
    </dgm:pt>
    <dgm:pt modelId="{6421309F-B38C-480E-B3C4-8770B4A905A4}" type="pres">
      <dgm:prSet presAssocID="{7684A05C-7020-43DC-A1C6-2E95A47B7778}" presName="textNode" presStyleLbl="node1" presStyleIdx="2" presStyleCnt="3">
        <dgm:presLayoutVars>
          <dgm:bulletEnabled val="1"/>
        </dgm:presLayoutVars>
      </dgm:prSet>
      <dgm:spPr/>
      <dgm:t>
        <a:bodyPr/>
        <a:lstStyle/>
        <a:p>
          <a:endParaRPr lang="it-IT"/>
        </a:p>
      </dgm:t>
    </dgm:pt>
  </dgm:ptLst>
  <dgm:cxnLst>
    <dgm:cxn modelId="{74FFEF7F-E4E9-422B-9A4F-D04367ADF090}" type="presOf" srcId="{7CB65182-D999-471C-B26D-FE69F3D896A3}" destId="{5A6A1D12-33FD-4968-A9D5-DF041D5C2089}" srcOrd="0" destOrd="0" presId="urn:microsoft.com/office/officeart/2005/8/layout/hProcess9"/>
    <dgm:cxn modelId="{28524A4B-A54A-4581-BBE8-1E95C6045AEE}" srcId="{7CB65182-D999-471C-B26D-FE69F3D896A3}" destId="{7684A05C-7020-43DC-A1C6-2E95A47B7778}" srcOrd="2" destOrd="0" parTransId="{2C6C60BD-CFBE-4B47-B6D2-BB5E6A94DFCA}" sibTransId="{5946B8DC-C3CF-4C58-A4FA-796E6FC0FDFE}"/>
    <dgm:cxn modelId="{6E260443-E166-4CEB-BFDD-1CA753BD70C1}" type="presOf" srcId="{354EC2A0-9AE0-49B5-BA15-B0DA95AA6836}" destId="{1D1B2BE6-7ED8-4385-8AB1-AAEECFE06F36}" srcOrd="0" destOrd="0" presId="urn:microsoft.com/office/officeart/2005/8/layout/hProcess9"/>
    <dgm:cxn modelId="{10C4E225-03AF-4F0D-968F-23484C769B6A}" srcId="{7CB65182-D999-471C-B26D-FE69F3D896A3}" destId="{354EC2A0-9AE0-49B5-BA15-B0DA95AA6836}" srcOrd="0" destOrd="0" parTransId="{1EF538D3-AEEA-4742-975F-84584A3D40DB}" sibTransId="{D8F68FA6-C4C4-4BE9-A722-5D009851C92D}"/>
    <dgm:cxn modelId="{7839CA9E-9F15-4680-89FB-CD73370AC6C4}" type="presOf" srcId="{7684A05C-7020-43DC-A1C6-2E95A47B7778}" destId="{6421309F-B38C-480E-B3C4-8770B4A905A4}" srcOrd="0" destOrd="0" presId="urn:microsoft.com/office/officeart/2005/8/layout/hProcess9"/>
    <dgm:cxn modelId="{A93856A2-C702-4588-AB95-F0B58DE1CE85}" type="presOf" srcId="{1D0CC6DC-65B4-4FF5-B4E4-CCDB69BE8F4F}" destId="{F65197A2-ED5A-4079-8E89-0A755E88AF45}" srcOrd="0" destOrd="0" presId="urn:microsoft.com/office/officeart/2005/8/layout/hProcess9"/>
    <dgm:cxn modelId="{11A870A1-F630-474C-80C7-A471F4B6451F}" srcId="{7CB65182-D999-471C-B26D-FE69F3D896A3}" destId="{1D0CC6DC-65B4-4FF5-B4E4-CCDB69BE8F4F}" srcOrd="1" destOrd="0" parTransId="{6242F200-E855-452E-A3F2-7B0BC8F9E10B}" sibTransId="{4D661085-375B-425D-836F-8A689B8DDED0}"/>
    <dgm:cxn modelId="{73CF0DC8-3270-460C-972F-70EC20D5BB82}" type="presParOf" srcId="{5A6A1D12-33FD-4968-A9D5-DF041D5C2089}" destId="{48371BA5-950E-4D6E-916B-FF214CA73386}" srcOrd="0" destOrd="0" presId="urn:microsoft.com/office/officeart/2005/8/layout/hProcess9"/>
    <dgm:cxn modelId="{C32583F1-5C04-48F7-8715-387573A01284}" type="presParOf" srcId="{5A6A1D12-33FD-4968-A9D5-DF041D5C2089}" destId="{2DCA12C2-95B8-4027-8F49-DA30AE907D4B}" srcOrd="1" destOrd="0" presId="urn:microsoft.com/office/officeart/2005/8/layout/hProcess9"/>
    <dgm:cxn modelId="{6D9A45C6-662C-44F6-8C55-0ABB8B710021}" type="presParOf" srcId="{2DCA12C2-95B8-4027-8F49-DA30AE907D4B}" destId="{1D1B2BE6-7ED8-4385-8AB1-AAEECFE06F36}" srcOrd="0" destOrd="0" presId="urn:microsoft.com/office/officeart/2005/8/layout/hProcess9"/>
    <dgm:cxn modelId="{54F32391-D98F-4F94-8A82-9DBA6F2B90CD}" type="presParOf" srcId="{2DCA12C2-95B8-4027-8F49-DA30AE907D4B}" destId="{0259B0F1-1FC9-444F-BD59-376DF4FACB83}" srcOrd="1" destOrd="0" presId="urn:microsoft.com/office/officeart/2005/8/layout/hProcess9"/>
    <dgm:cxn modelId="{98F60089-8841-440C-A817-E18740134A94}" type="presParOf" srcId="{2DCA12C2-95B8-4027-8F49-DA30AE907D4B}" destId="{F65197A2-ED5A-4079-8E89-0A755E88AF45}" srcOrd="2" destOrd="0" presId="urn:microsoft.com/office/officeart/2005/8/layout/hProcess9"/>
    <dgm:cxn modelId="{44CC718C-4530-4A0A-89AB-DF935F695009}" type="presParOf" srcId="{2DCA12C2-95B8-4027-8F49-DA30AE907D4B}" destId="{A7503F67-EC90-4259-AC11-A2327F0B2312}" srcOrd="3" destOrd="0" presId="urn:microsoft.com/office/officeart/2005/8/layout/hProcess9"/>
    <dgm:cxn modelId="{A0A94773-9FFD-4650-AAD7-C96455F9B60F}" type="presParOf" srcId="{2DCA12C2-95B8-4027-8F49-DA30AE907D4B}" destId="{6421309F-B38C-480E-B3C4-8770B4A905A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CB65182-D999-471C-B26D-FE69F3D896A3}" type="doc">
      <dgm:prSet loTypeId="urn:microsoft.com/office/officeart/2005/8/layout/hProcess9" loCatId="process" qsTypeId="urn:microsoft.com/office/officeart/2005/8/quickstyle/simple1" qsCatId="simple" csTypeId="urn:microsoft.com/office/officeart/2005/8/colors/accent1_2" csCatId="accent1" phldr="1"/>
      <dgm:spPr/>
    </dgm:pt>
    <dgm:pt modelId="{354EC2A0-9AE0-49B5-BA15-B0DA95AA6836}">
      <dgm:prSet phldrT="[Testo]"/>
      <dgm:spPr/>
      <dgm:t>
        <a:bodyPr/>
        <a:lstStyle/>
        <a:p>
          <a:r>
            <a:rPr lang="fr-FR" i="0" dirty="0"/>
            <a:t>Le morphème n’est pas une unité perçue spontanément en tant que telle, c’est le résultat d’une analyse.</a:t>
          </a:r>
        </a:p>
      </dgm:t>
    </dgm:pt>
    <dgm:pt modelId="{1EF538D3-AEEA-4742-975F-84584A3D40DB}" type="parTrans" cxnId="{10C4E225-03AF-4F0D-968F-23484C769B6A}">
      <dgm:prSet/>
      <dgm:spPr/>
      <dgm:t>
        <a:bodyPr/>
        <a:lstStyle/>
        <a:p>
          <a:endParaRPr lang="fr-FR"/>
        </a:p>
      </dgm:t>
    </dgm:pt>
    <dgm:pt modelId="{D8F68FA6-C4C4-4BE9-A722-5D009851C92D}" type="sibTrans" cxnId="{10C4E225-03AF-4F0D-968F-23484C769B6A}">
      <dgm:prSet/>
      <dgm:spPr/>
      <dgm:t>
        <a:bodyPr/>
        <a:lstStyle/>
        <a:p>
          <a:endParaRPr lang="fr-FR"/>
        </a:p>
      </dgm:t>
    </dgm:pt>
    <dgm:pt modelId="{1D0CC6DC-65B4-4FF5-B4E4-CCDB69BE8F4F}">
      <dgm:prSet phldrT="[Testo]"/>
      <dgm:spPr/>
      <dgm:t>
        <a:bodyPr/>
        <a:lstStyle/>
        <a:p>
          <a:r>
            <a:rPr lang="fr-FR" dirty="0"/>
            <a:t>Le mot est, par contre, l’unité intuitive, mais il est très difficile de le définir avec précision.</a:t>
          </a:r>
        </a:p>
      </dgm:t>
    </dgm:pt>
    <dgm:pt modelId="{6242F200-E855-452E-A3F2-7B0BC8F9E10B}" type="parTrans" cxnId="{11A870A1-F630-474C-80C7-A471F4B6451F}">
      <dgm:prSet/>
      <dgm:spPr/>
      <dgm:t>
        <a:bodyPr/>
        <a:lstStyle/>
        <a:p>
          <a:endParaRPr lang="fr-FR"/>
        </a:p>
      </dgm:t>
    </dgm:pt>
    <dgm:pt modelId="{4D661085-375B-425D-836F-8A689B8DDED0}" type="sibTrans" cxnId="{11A870A1-F630-474C-80C7-A471F4B6451F}">
      <dgm:prSet/>
      <dgm:spPr/>
      <dgm:t>
        <a:bodyPr/>
        <a:lstStyle/>
        <a:p>
          <a:endParaRPr lang="fr-FR"/>
        </a:p>
      </dgm:t>
    </dgm:pt>
    <dgm:pt modelId="{7684A05C-7020-43DC-A1C6-2E95A47B7778}">
      <dgm:prSet phldrT="[Testo]"/>
      <dgm:spPr/>
      <dgm:t>
        <a:bodyPr/>
        <a:lstStyle/>
        <a:p>
          <a:r>
            <a:rPr lang="fr-FR" dirty="0"/>
            <a:t>Il a une autonomie syntaxique, ce qu’il veut dire qu’il peut à lui seul constituer un énoncé.</a:t>
          </a:r>
        </a:p>
      </dgm:t>
    </dgm:pt>
    <dgm:pt modelId="{2C6C60BD-CFBE-4B47-B6D2-BB5E6A94DFCA}" type="parTrans" cxnId="{28524A4B-A54A-4581-BBE8-1E95C6045AEE}">
      <dgm:prSet/>
      <dgm:spPr/>
      <dgm:t>
        <a:bodyPr/>
        <a:lstStyle/>
        <a:p>
          <a:endParaRPr lang="fr-FR"/>
        </a:p>
      </dgm:t>
    </dgm:pt>
    <dgm:pt modelId="{5946B8DC-C3CF-4C58-A4FA-796E6FC0FDFE}" type="sibTrans" cxnId="{28524A4B-A54A-4581-BBE8-1E95C6045AEE}">
      <dgm:prSet/>
      <dgm:spPr/>
      <dgm:t>
        <a:bodyPr/>
        <a:lstStyle/>
        <a:p>
          <a:endParaRPr lang="fr-FR"/>
        </a:p>
      </dgm:t>
    </dgm:pt>
    <dgm:pt modelId="{5A6A1D12-33FD-4968-A9D5-DF041D5C2089}" type="pres">
      <dgm:prSet presAssocID="{7CB65182-D999-471C-B26D-FE69F3D896A3}" presName="CompostProcess" presStyleCnt="0">
        <dgm:presLayoutVars>
          <dgm:dir/>
          <dgm:resizeHandles val="exact"/>
        </dgm:presLayoutVars>
      </dgm:prSet>
      <dgm:spPr/>
    </dgm:pt>
    <dgm:pt modelId="{48371BA5-950E-4D6E-916B-FF214CA73386}" type="pres">
      <dgm:prSet presAssocID="{7CB65182-D999-471C-B26D-FE69F3D896A3}" presName="arrow" presStyleLbl="bgShp" presStyleIdx="0" presStyleCnt="1"/>
      <dgm:spPr/>
    </dgm:pt>
    <dgm:pt modelId="{2DCA12C2-95B8-4027-8F49-DA30AE907D4B}" type="pres">
      <dgm:prSet presAssocID="{7CB65182-D999-471C-B26D-FE69F3D896A3}" presName="linearProcess" presStyleCnt="0"/>
      <dgm:spPr/>
    </dgm:pt>
    <dgm:pt modelId="{1D1B2BE6-7ED8-4385-8AB1-AAEECFE06F36}" type="pres">
      <dgm:prSet presAssocID="{354EC2A0-9AE0-49B5-BA15-B0DA95AA6836}" presName="textNode" presStyleLbl="node1" presStyleIdx="0" presStyleCnt="3">
        <dgm:presLayoutVars>
          <dgm:bulletEnabled val="1"/>
        </dgm:presLayoutVars>
      </dgm:prSet>
      <dgm:spPr/>
      <dgm:t>
        <a:bodyPr/>
        <a:lstStyle/>
        <a:p>
          <a:endParaRPr lang="it-IT"/>
        </a:p>
      </dgm:t>
    </dgm:pt>
    <dgm:pt modelId="{0259B0F1-1FC9-444F-BD59-376DF4FACB83}" type="pres">
      <dgm:prSet presAssocID="{D8F68FA6-C4C4-4BE9-A722-5D009851C92D}" presName="sibTrans" presStyleCnt="0"/>
      <dgm:spPr/>
    </dgm:pt>
    <dgm:pt modelId="{F65197A2-ED5A-4079-8E89-0A755E88AF45}" type="pres">
      <dgm:prSet presAssocID="{1D0CC6DC-65B4-4FF5-B4E4-CCDB69BE8F4F}" presName="textNode" presStyleLbl="node1" presStyleIdx="1" presStyleCnt="3">
        <dgm:presLayoutVars>
          <dgm:bulletEnabled val="1"/>
        </dgm:presLayoutVars>
      </dgm:prSet>
      <dgm:spPr/>
      <dgm:t>
        <a:bodyPr/>
        <a:lstStyle/>
        <a:p>
          <a:endParaRPr lang="it-IT"/>
        </a:p>
      </dgm:t>
    </dgm:pt>
    <dgm:pt modelId="{A7503F67-EC90-4259-AC11-A2327F0B2312}" type="pres">
      <dgm:prSet presAssocID="{4D661085-375B-425D-836F-8A689B8DDED0}" presName="sibTrans" presStyleCnt="0"/>
      <dgm:spPr/>
    </dgm:pt>
    <dgm:pt modelId="{6421309F-B38C-480E-B3C4-8770B4A905A4}" type="pres">
      <dgm:prSet presAssocID="{7684A05C-7020-43DC-A1C6-2E95A47B7778}" presName="textNode" presStyleLbl="node1" presStyleIdx="2" presStyleCnt="3">
        <dgm:presLayoutVars>
          <dgm:bulletEnabled val="1"/>
        </dgm:presLayoutVars>
      </dgm:prSet>
      <dgm:spPr/>
      <dgm:t>
        <a:bodyPr/>
        <a:lstStyle/>
        <a:p>
          <a:endParaRPr lang="it-IT"/>
        </a:p>
      </dgm:t>
    </dgm:pt>
  </dgm:ptLst>
  <dgm:cxnLst>
    <dgm:cxn modelId="{74FFEF7F-E4E9-422B-9A4F-D04367ADF090}" type="presOf" srcId="{7CB65182-D999-471C-B26D-FE69F3D896A3}" destId="{5A6A1D12-33FD-4968-A9D5-DF041D5C2089}" srcOrd="0" destOrd="0" presId="urn:microsoft.com/office/officeart/2005/8/layout/hProcess9"/>
    <dgm:cxn modelId="{28524A4B-A54A-4581-BBE8-1E95C6045AEE}" srcId="{7CB65182-D999-471C-B26D-FE69F3D896A3}" destId="{7684A05C-7020-43DC-A1C6-2E95A47B7778}" srcOrd="2" destOrd="0" parTransId="{2C6C60BD-CFBE-4B47-B6D2-BB5E6A94DFCA}" sibTransId="{5946B8DC-C3CF-4C58-A4FA-796E6FC0FDFE}"/>
    <dgm:cxn modelId="{6E260443-E166-4CEB-BFDD-1CA753BD70C1}" type="presOf" srcId="{354EC2A0-9AE0-49B5-BA15-B0DA95AA6836}" destId="{1D1B2BE6-7ED8-4385-8AB1-AAEECFE06F36}" srcOrd="0" destOrd="0" presId="urn:microsoft.com/office/officeart/2005/8/layout/hProcess9"/>
    <dgm:cxn modelId="{10C4E225-03AF-4F0D-968F-23484C769B6A}" srcId="{7CB65182-D999-471C-B26D-FE69F3D896A3}" destId="{354EC2A0-9AE0-49B5-BA15-B0DA95AA6836}" srcOrd="0" destOrd="0" parTransId="{1EF538D3-AEEA-4742-975F-84584A3D40DB}" sibTransId="{D8F68FA6-C4C4-4BE9-A722-5D009851C92D}"/>
    <dgm:cxn modelId="{7839CA9E-9F15-4680-89FB-CD73370AC6C4}" type="presOf" srcId="{7684A05C-7020-43DC-A1C6-2E95A47B7778}" destId="{6421309F-B38C-480E-B3C4-8770B4A905A4}" srcOrd="0" destOrd="0" presId="urn:microsoft.com/office/officeart/2005/8/layout/hProcess9"/>
    <dgm:cxn modelId="{A93856A2-C702-4588-AB95-F0B58DE1CE85}" type="presOf" srcId="{1D0CC6DC-65B4-4FF5-B4E4-CCDB69BE8F4F}" destId="{F65197A2-ED5A-4079-8E89-0A755E88AF45}" srcOrd="0" destOrd="0" presId="urn:microsoft.com/office/officeart/2005/8/layout/hProcess9"/>
    <dgm:cxn modelId="{11A870A1-F630-474C-80C7-A471F4B6451F}" srcId="{7CB65182-D999-471C-B26D-FE69F3D896A3}" destId="{1D0CC6DC-65B4-4FF5-B4E4-CCDB69BE8F4F}" srcOrd="1" destOrd="0" parTransId="{6242F200-E855-452E-A3F2-7B0BC8F9E10B}" sibTransId="{4D661085-375B-425D-836F-8A689B8DDED0}"/>
    <dgm:cxn modelId="{73CF0DC8-3270-460C-972F-70EC20D5BB82}" type="presParOf" srcId="{5A6A1D12-33FD-4968-A9D5-DF041D5C2089}" destId="{48371BA5-950E-4D6E-916B-FF214CA73386}" srcOrd="0" destOrd="0" presId="urn:microsoft.com/office/officeart/2005/8/layout/hProcess9"/>
    <dgm:cxn modelId="{C32583F1-5C04-48F7-8715-387573A01284}" type="presParOf" srcId="{5A6A1D12-33FD-4968-A9D5-DF041D5C2089}" destId="{2DCA12C2-95B8-4027-8F49-DA30AE907D4B}" srcOrd="1" destOrd="0" presId="urn:microsoft.com/office/officeart/2005/8/layout/hProcess9"/>
    <dgm:cxn modelId="{6D9A45C6-662C-44F6-8C55-0ABB8B710021}" type="presParOf" srcId="{2DCA12C2-95B8-4027-8F49-DA30AE907D4B}" destId="{1D1B2BE6-7ED8-4385-8AB1-AAEECFE06F36}" srcOrd="0" destOrd="0" presId="urn:microsoft.com/office/officeart/2005/8/layout/hProcess9"/>
    <dgm:cxn modelId="{54F32391-D98F-4F94-8A82-9DBA6F2B90CD}" type="presParOf" srcId="{2DCA12C2-95B8-4027-8F49-DA30AE907D4B}" destId="{0259B0F1-1FC9-444F-BD59-376DF4FACB83}" srcOrd="1" destOrd="0" presId="urn:microsoft.com/office/officeart/2005/8/layout/hProcess9"/>
    <dgm:cxn modelId="{98F60089-8841-440C-A817-E18740134A94}" type="presParOf" srcId="{2DCA12C2-95B8-4027-8F49-DA30AE907D4B}" destId="{F65197A2-ED5A-4079-8E89-0A755E88AF45}" srcOrd="2" destOrd="0" presId="urn:microsoft.com/office/officeart/2005/8/layout/hProcess9"/>
    <dgm:cxn modelId="{44CC718C-4530-4A0A-89AB-DF935F695009}" type="presParOf" srcId="{2DCA12C2-95B8-4027-8F49-DA30AE907D4B}" destId="{A7503F67-EC90-4259-AC11-A2327F0B2312}" srcOrd="3" destOrd="0" presId="urn:microsoft.com/office/officeart/2005/8/layout/hProcess9"/>
    <dgm:cxn modelId="{A0A94773-9FFD-4650-AAD7-C96455F9B60F}" type="presParOf" srcId="{2DCA12C2-95B8-4027-8F49-DA30AE907D4B}" destId="{6421309F-B38C-480E-B3C4-8770B4A905A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CB65182-D999-471C-B26D-FE69F3D896A3}" type="doc">
      <dgm:prSet loTypeId="urn:microsoft.com/office/officeart/2005/8/layout/hProcess9" loCatId="process" qsTypeId="urn:microsoft.com/office/officeart/2005/8/quickstyle/simple1" qsCatId="simple" csTypeId="urn:microsoft.com/office/officeart/2005/8/colors/accent1_2" csCatId="accent1" phldr="1"/>
      <dgm:spPr/>
    </dgm:pt>
    <dgm:pt modelId="{354EC2A0-9AE0-49B5-BA15-B0DA95AA6836}">
      <dgm:prSet phldrT="[Testo]"/>
      <dgm:spPr/>
      <dgm:t>
        <a:bodyPr/>
        <a:lstStyle/>
        <a:p>
          <a:r>
            <a:rPr lang="fr-FR" i="0" dirty="0"/>
            <a:t>Nina Catach affirme que l’orthographe est née dans le souci de bien séparer les mots et leur donner une représentation stable.</a:t>
          </a:r>
        </a:p>
      </dgm:t>
    </dgm:pt>
    <dgm:pt modelId="{1EF538D3-AEEA-4742-975F-84584A3D40DB}" type="parTrans" cxnId="{10C4E225-03AF-4F0D-968F-23484C769B6A}">
      <dgm:prSet/>
      <dgm:spPr/>
      <dgm:t>
        <a:bodyPr/>
        <a:lstStyle/>
        <a:p>
          <a:endParaRPr lang="fr-FR"/>
        </a:p>
      </dgm:t>
    </dgm:pt>
    <dgm:pt modelId="{D8F68FA6-C4C4-4BE9-A722-5D009851C92D}" type="sibTrans" cxnId="{10C4E225-03AF-4F0D-968F-23484C769B6A}">
      <dgm:prSet/>
      <dgm:spPr/>
      <dgm:t>
        <a:bodyPr/>
        <a:lstStyle/>
        <a:p>
          <a:endParaRPr lang="fr-FR"/>
        </a:p>
      </dgm:t>
    </dgm:pt>
    <dgm:pt modelId="{1D0CC6DC-65B4-4FF5-B4E4-CCDB69BE8F4F}">
      <dgm:prSet phldrT="[Testo]"/>
      <dgm:spPr/>
      <dgm:t>
        <a:bodyPr/>
        <a:lstStyle/>
        <a:p>
          <a:r>
            <a:rPr lang="fr-FR" dirty="0"/>
            <a:t>Problème des mots composés: </a:t>
          </a:r>
        </a:p>
        <a:p>
          <a:r>
            <a:rPr lang="fr-FR" dirty="0"/>
            <a:t>- portefeuille;</a:t>
          </a:r>
        </a:p>
        <a:p>
          <a:r>
            <a:rPr lang="fr-FR" dirty="0"/>
            <a:t>- porte-fen</a:t>
          </a:r>
          <a:r>
            <a:rPr lang="fr-FR" dirty="0">
              <a:latin typeface="Times New Roman" panose="02020603050405020304" pitchFamily="18" charset="0"/>
              <a:cs typeface="Times New Roman" panose="02020603050405020304" pitchFamily="18" charset="0"/>
            </a:rPr>
            <a:t>être;</a:t>
          </a:r>
        </a:p>
        <a:p>
          <a:r>
            <a:rPr lang="fr-FR" dirty="0">
              <a:latin typeface="Times New Roman" panose="02020603050405020304" pitchFamily="18" charset="0"/>
              <a:cs typeface="Times New Roman" panose="02020603050405020304" pitchFamily="18" charset="0"/>
            </a:rPr>
            <a:t>- pomme de terre.</a:t>
          </a:r>
          <a:endParaRPr lang="fr-FR" dirty="0"/>
        </a:p>
      </dgm:t>
    </dgm:pt>
    <dgm:pt modelId="{6242F200-E855-452E-A3F2-7B0BC8F9E10B}" type="parTrans" cxnId="{11A870A1-F630-474C-80C7-A471F4B6451F}">
      <dgm:prSet/>
      <dgm:spPr/>
      <dgm:t>
        <a:bodyPr/>
        <a:lstStyle/>
        <a:p>
          <a:endParaRPr lang="fr-FR"/>
        </a:p>
      </dgm:t>
    </dgm:pt>
    <dgm:pt modelId="{4D661085-375B-425D-836F-8A689B8DDED0}" type="sibTrans" cxnId="{11A870A1-F630-474C-80C7-A471F4B6451F}">
      <dgm:prSet/>
      <dgm:spPr/>
      <dgm:t>
        <a:bodyPr/>
        <a:lstStyle/>
        <a:p>
          <a:endParaRPr lang="fr-FR"/>
        </a:p>
      </dgm:t>
    </dgm:pt>
    <dgm:pt modelId="{7684A05C-7020-43DC-A1C6-2E95A47B7778}">
      <dgm:prSet phldrT="[Testo]"/>
      <dgm:spPr/>
      <dgm:t>
        <a:bodyPr/>
        <a:lstStyle/>
        <a:p>
          <a:r>
            <a:rPr lang="fr-FR" dirty="0"/>
            <a:t>Distinction entre:</a:t>
          </a:r>
        </a:p>
        <a:p>
          <a:r>
            <a:rPr lang="fr-FR" dirty="0"/>
            <a:t>1) mots-formes (fléchis): ex. parlons, parlez, parlent…</a:t>
          </a:r>
        </a:p>
        <a:p>
          <a:r>
            <a:rPr lang="fr-FR" dirty="0"/>
            <a:t>2) Lexèmes (la forme qui rassemble les formes fléchies et qui fonctionne comme l’étiquette du paradigme): parler.</a:t>
          </a:r>
        </a:p>
      </dgm:t>
    </dgm:pt>
    <dgm:pt modelId="{2C6C60BD-CFBE-4B47-B6D2-BB5E6A94DFCA}" type="parTrans" cxnId="{28524A4B-A54A-4581-BBE8-1E95C6045AEE}">
      <dgm:prSet/>
      <dgm:spPr/>
      <dgm:t>
        <a:bodyPr/>
        <a:lstStyle/>
        <a:p>
          <a:endParaRPr lang="fr-FR"/>
        </a:p>
      </dgm:t>
    </dgm:pt>
    <dgm:pt modelId="{5946B8DC-C3CF-4C58-A4FA-796E6FC0FDFE}" type="sibTrans" cxnId="{28524A4B-A54A-4581-BBE8-1E95C6045AEE}">
      <dgm:prSet/>
      <dgm:spPr/>
      <dgm:t>
        <a:bodyPr/>
        <a:lstStyle/>
        <a:p>
          <a:endParaRPr lang="fr-FR"/>
        </a:p>
      </dgm:t>
    </dgm:pt>
    <dgm:pt modelId="{5A6A1D12-33FD-4968-A9D5-DF041D5C2089}" type="pres">
      <dgm:prSet presAssocID="{7CB65182-D999-471C-B26D-FE69F3D896A3}" presName="CompostProcess" presStyleCnt="0">
        <dgm:presLayoutVars>
          <dgm:dir/>
          <dgm:resizeHandles val="exact"/>
        </dgm:presLayoutVars>
      </dgm:prSet>
      <dgm:spPr/>
    </dgm:pt>
    <dgm:pt modelId="{48371BA5-950E-4D6E-916B-FF214CA73386}" type="pres">
      <dgm:prSet presAssocID="{7CB65182-D999-471C-B26D-FE69F3D896A3}" presName="arrow" presStyleLbl="bgShp" presStyleIdx="0" presStyleCnt="1"/>
      <dgm:spPr/>
    </dgm:pt>
    <dgm:pt modelId="{2DCA12C2-95B8-4027-8F49-DA30AE907D4B}" type="pres">
      <dgm:prSet presAssocID="{7CB65182-D999-471C-B26D-FE69F3D896A3}" presName="linearProcess" presStyleCnt="0"/>
      <dgm:spPr/>
    </dgm:pt>
    <dgm:pt modelId="{1D1B2BE6-7ED8-4385-8AB1-AAEECFE06F36}" type="pres">
      <dgm:prSet presAssocID="{354EC2A0-9AE0-49B5-BA15-B0DA95AA6836}" presName="textNode" presStyleLbl="node1" presStyleIdx="0" presStyleCnt="3">
        <dgm:presLayoutVars>
          <dgm:bulletEnabled val="1"/>
        </dgm:presLayoutVars>
      </dgm:prSet>
      <dgm:spPr/>
      <dgm:t>
        <a:bodyPr/>
        <a:lstStyle/>
        <a:p>
          <a:endParaRPr lang="it-IT"/>
        </a:p>
      </dgm:t>
    </dgm:pt>
    <dgm:pt modelId="{0259B0F1-1FC9-444F-BD59-376DF4FACB83}" type="pres">
      <dgm:prSet presAssocID="{D8F68FA6-C4C4-4BE9-A722-5D009851C92D}" presName="sibTrans" presStyleCnt="0"/>
      <dgm:spPr/>
    </dgm:pt>
    <dgm:pt modelId="{F65197A2-ED5A-4079-8E89-0A755E88AF45}" type="pres">
      <dgm:prSet presAssocID="{1D0CC6DC-65B4-4FF5-B4E4-CCDB69BE8F4F}" presName="textNode" presStyleLbl="node1" presStyleIdx="1" presStyleCnt="3">
        <dgm:presLayoutVars>
          <dgm:bulletEnabled val="1"/>
        </dgm:presLayoutVars>
      </dgm:prSet>
      <dgm:spPr/>
      <dgm:t>
        <a:bodyPr/>
        <a:lstStyle/>
        <a:p>
          <a:endParaRPr lang="it-IT"/>
        </a:p>
      </dgm:t>
    </dgm:pt>
    <dgm:pt modelId="{A7503F67-EC90-4259-AC11-A2327F0B2312}" type="pres">
      <dgm:prSet presAssocID="{4D661085-375B-425D-836F-8A689B8DDED0}" presName="sibTrans" presStyleCnt="0"/>
      <dgm:spPr/>
    </dgm:pt>
    <dgm:pt modelId="{6421309F-B38C-480E-B3C4-8770B4A905A4}" type="pres">
      <dgm:prSet presAssocID="{7684A05C-7020-43DC-A1C6-2E95A47B7778}" presName="textNode" presStyleLbl="node1" presStyleIdx="2" presStyleCnt="3">
        <dgm:presLayoutVars>
          <dgm:bulletEnabled val="1"/>
        </dgm:presLayoutVars>
      </dgm:prSet>
      <dgm:spPr/>
      <dgm:t>
        <a:bodyPr/>
        <a:lstStyle/>
        <a:p>
          <a:endParaRPr lang="it-IT"/>
        </a:p>
      </dgm:t>
    </dgm:pt>
  </dgm:ptLst>
  <dgm:cxnLst>
    <dgm:cxn modelId="{74FFEF7F-E4E9-422B-9A4F-D04367ADF090}" type="presOf" srcId="{7CB65182-D999-471C-B26D-FE69F3D896A3}" destId="{5A6A1D12-33FD-4968-A9D5-DF041D5C2089}" srcOrd="0" destOrd="0" presId="urn:microsoft.com/office/officeart/2005/8/layout/hProcess9"/>
    <dgm:cxn modelId="{28524A4B-A54A-4581-BBE8-1E95C6045AEE}" srcId="{7CB65182-D999-471C-B26D-FE69F3D896A3}" destId="{7684A05C-7020-43DC-A1C6-2E95A47B7778}" srcOrd="2" destOrd="0" parTransId="{2C6C60BD-CFBE-4B47-B6D2-BB5E6A94DFCA}" sibTransId="{5946B8DC-C3CF-4C58-A4FA-796E6FC0FDFE}"/>
    <dgm:cxn modelId="{6E260443-E166-4CEB-BFDD-1CA753BD70C1}" type="presOf" srcId="{354EC2A0-9AE0-49B5-BA15-B0DA95AA6836}" destId="{1D1B2BE6-7ED8-4385-8AB1-AAEECFE06F36}" srcOrd="0" destOrd="0" presId="urn:microsoft.com/office/officeart/2005/8/layout/hProcess9"/>
    <dgm:cxn modelId="{10C4E225-03AF-4F0D-968F-23484C769B6A}" srcId="{7CB65182-D999-471C-B26D-FE69F3D896A3}" destId="{354EC2A0-9AE0-49B5-BA15-B0DA95AA6836}" srcOrd="0" destOrd="0" parTransId="{1EF538D3-AEEA-4742-975F-84584A3D40DB}" sibTransId="{D8F68FA6-C4C4-4BE9-A722-5D009851C92D}"/>
    <dgm:cxn modelId="{7839CA9E-9F15-4680-89FB-CD73370AC6C4}" type="presOf" srcId="{7684A05C-7020-43DC-A1C6-2E95A47B7778}" destId="{6421309F-B38C-480E-B3C4-8770B4A905A4}" srcOrd="0" destOrd="0" presId="urn:microsoft.com/office/officeart/2005/8/layout/hProcess9"/>
    <dgm:cxn modelId="{A93856A2-C702-4588-AB95-F0B58DE1CE85}" type="presOf" srcId="{1D0CC6DC-65B4-4FF5-B4E4-CCDB69BE8F4F}" destId="{F65197A2-ED5A-4079-8E89-0A755E88AF45}" srcOrd="0" destOrd="0" presId="urn:microsoft.com/office/officeart/2005/8/layout/hProcess9"/>
    <dgm:cxn modelId="{11A870A1-F630-474C-80C7-A471F4B6451F}" srcId="{7CB65182-D999-471C-B26D-FE69F3D896A3}" destId="{1D0CC6DC-65B4-4FF5-B4E4-CCDB69BE8F4F}" srcOrd="1" destOrd="0" parTransId="{6242F200-E855-452E-A3F2-7B0BC8F9E10B}" sibTransId="{4D661085-375B-425D-836F-8A689B8DDED0}"/>
    <dgm:cxn modelId="{73CF0DC8-3270-460C-972F-70EC20D5BB82}" type="presParOf" srcId="{5A6A1D12-33FD-4968-A9D5-DF041D5C2089}" destId="{48371BA5-950E-4D6E-916B-FF214CA73386}" srcOrd="0" destOrd="0" presId="urn:microsoft.com/office/officeart/2005/8/layout/hProcess9"/>
    <dgm:cxn modelId="{C32583F1-5C04-48F7-8715-387573A01284}" type="presParOf" srcId="{5A6A1D12-33FD-4968-A9D5-DF041D5C2089}" destId="{2DCA12C2-95B8-4027-8F49-DA30AE907D4B}" srcOrd="1" destOrd="0" presId="urn:microsoft.com/office/officeart/2005/8/layout/hProcess9"/>
    <dgm:cxn modelId="{6D9A45C6-662C-44F6-8C55-0ABB8B710021}" type="presParOf" srcId="{2DCA12C2-95B8-4027-8F49-DA30AE907D4B}" destId="{1D1B2BE6-7ED8-4385-8AB1-AAEECFE06F36}" srcOrd="0" destOrd="0" presId="urn:microsoft.com/office/officeart/2005/8/layout/hProcess9"/>
    <dgm:cxn modelId="{54F32391-D98F-4F94-8A82-9DBA6F2B90CD}" type="presParOf" srcId="{2DCA12C2-95B8-4027-8F49-DA30AE907D4B}" destId="{0259B0F1-1FC9-444F-BD59-376DF4FACB83}" srcOrd="1" destOrd="0" presId="urn:microsoft.com/office/officeart/2005/8/layout/hProcess9"/>
    <dgm:cxn modelId="{98F60089-8841-440C-A817-E18740134A94}" type="presParOf" srcId="{2DCA12C2-95B8-4027-8F49-DA30AE907D4B}" destId="{F65197A2-ED5A-4079-8E89-0A755E88AF45}" srcOrd="2" destOrd="0" presId="urn:microsoft.com/office/officeart/2005/8/layout/hProcess9"/>
    <dgm:cxn modelId="{44CC718C-4530-4A0A-89AB-DF935F695009}" type="presParOf" srcId="{2DCA12C2-95B8-4027-8F49-DA30AE907D4B}" destId="{A7503F67-EC90-4259-AC11-A2327F0B2312}" srcOrd="3" destOrd="0" presId="urn:microsoft.com/office/officeart/2005/8/layout/hProcess9"/>
    <dgm:cxn modelId="{A0A94773-9FFD-4650-AAD7-C96455F9B60F}" type="presParOf" srcId="{2DCA12C2-95B8-4027-8F49-DA30AE907D4B}" destId="{6421309F-B38C-480E-B3C4-8770B4A905A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6432B15-88F0-4846-A971-4CFF233B35F0}"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fr-FR"/>
        </a:p>
      </dgm:t>
    </dgm:pt>
    <dgm:pt modelId="{6C9544AD-5C0E-42FF-A7B7-6800B443388F}">
      <dgm:prSet phldrT="[Testo]"/>
      <dgm:spPr/>
      <dgm:t>
        <a:bodyPr/>
        <a:lstStyle/>
        <a:p>
          <a:r>
            <a:rPr lang="fr-FR" dirty="0"/>
            <a:t>Bien qu'aucun de ces morphèmes ne puisse à lui tout seul former un mot, chacun d'eux possède un sens qui lui est propre. Le préfixe </a:t>
          </a:r>
          <a:r>
            <a:rPr lang="fr-FR" i="1" dirty="0" err="1"/>
            <a:t>im</a:t>
          </a:r>
          <a:r>
            <a:rPr lang="fr-FR" i="1" dirty="0"/>
            <a:t>- </a:t>
          </a:r>
          <a:r>
            <a:rPr lang="fr-FR" dirty="0"/>
            <a:t>marque la négation, la racine verbale </a:t>
          </a:r>
          <a:r>
            <a:rPr lang="fr-FR" i="1" dirty="0" err="1"/>
            <a:t>pens</a:t>
          </a:r>
          <a:r>
            <a:rPr lang="fr-FR" i="1" dirty="0"/>
            <a:t>- </a:t>
          </a:r>
          <a:r>
            <a:rPr lang="fr-FR" dirty="0"/>
            <a:t>vient du verbe </a:t>
          </a:r>
          <a:r>
            <a:rPr lang="fr-FR" i="1" dirty="0"/>
            <a:t>penser </a:t>
          </a:r>
          <a:r>
            <a:rPr lang="fr-FR" dirty="0"/>
            <a:t>et le suffixe </a:t>
          </a:r>
          <a:r>
            <a:rPr lang="fr-FR" i="1" dirty="0"/>
            <a:t>-able </a:t>
          </a:r>
          <a:r>
            <a:rPr lang="fr-FR" dirty="0"/>
            <a:t>signifie «que l'on peut». </a:t>
          </a:r>
        </a:p>
      </dgm:t>
    </dgm:pt>
    <dgm:pt modelId="{0FAB920D-8DD3-48F3-AF83-5D3059A7FAB4}" type="parTrans" cxnId="{8BA3E42F-E0A0-4FB3-B325-BA056103E573}">
      <dgm:prSet/>
      <dgm:spPr/>
      <dgm:t>
        <a:bodyPr/>
        <a:lstStyle/>
        <a:p>
          <a:endParaRPr lang="fr-FR"/>
        </a:p>
      </dgm:t>
    </dgm:pt>
    <dgm:pt modelId="{ECD5052F-B34A-41A3-B94C-DF7EED66B3FC}" type="sibTrans" cxnId="{8BA3E42F-E0A0-4FB3-B325-BA056103E573}">
      <dgm:prSet/>
      <dgm:spPr/>
      <dgm:t>
        <a:bodyPr/>
        <a:lstStyle/>
        <a:p>
          <a:endParaRPr lang="fr-FR"/>
        </a:p>
      </dgm:t>
    </dgm:pt>
    <dgm:pt modelId="{9D36B486-3E20-4ACA-BDD0-8D33D5C94461}">
      <dgm:prSet phldrT="[Testo]"/>
      <dgm:spPr/>
      <dgm:t>
        <a:bodyPr/>
        <a:lstStyle/>
        <a:p>
          <a:r>
            <a:rPr lang="fr-FR" dirty="0"/>
            <a:t>Mis ensemble, ces morphèmes forment le mot </a:t>
          </a:r>
          <a:r>
            <a:rPr lang="fr-FR" i="1" dirty="0"/>
            <a:t>impensable, </a:t>
          </a:r>
          <a:r>
            <a:rPr lang="fr-FR" dirty="0"/>
            <a:t>qui signifie par addition des significations «que l'on ne peut pas penser». </a:t>
          </a:r>
        </a:p>
      </dgm:t>
    </dgm:pt>
    <dgm:pt modelId="{EDBBC16C-5FF4-48A9-9E4D-248EE3728E5A}" type="parTrans" cxnId="{711407EF-CFCC-40FA-BB38-AE4D14B02434}">
      <dgm:prSet/>
      <dgm:spPr/>
      <dgm:t>
        <a:bodyPr/>
        <a:lstStyle/>
        <a:p>
          <a:endParaRPr lang="fr-FR"/>
        </a:p>
      </dgm:t>
    </dgm:pt>
    <dgm:pt modelId="{CAFEC980-E301-43C8-9E05-6C0D8C99551E}" type="sibTrans" cxnId="{711407EF-CFCC-40FA-BB38-AE4D14B02434}">
      <dgm:prSet/>
      <dgm:spPr/>
      <dgm:t>
        <a:bodyPr/>
        <a:lstStyle/>
        <a:p>
          <a:endParaRPr lang="fr-FR"/>
        </a:p>
      </dgm:t>
    </dgm:pt>
    <dgm:pt modelId="{DDF03B59-81C0-4203-B28D-68278A7776F0}">
      <dgm:prSet phldrT="[Testo]"/>
      <dgm:spPr/>
      <dgm:t>
        <a:bodyPr/>
        <a:lstStyle/>
        <a:p>
          <a:r>
            <a:rPr lang="fr-FR" dirty="0"/>
            <a:t>Cet exemple montre que la morphologie est </a:t>
          </a:r>
          <a:r>
            <a:rPr lang="fr-FR" b="1" dirty="0"/>
            <a:t>compositionnelle</a:t>
          </a:r>
          <a:r>
            <a:rPr lang="fr-FR" dirty="0"/>
            <a:t>, c'est-à-dire qu'au moment de leur formation, le sens des mots construits morphologiquement est égal au sens des éléments qui le composent.</a:t>
          </a:r>
        </a:p>
      </dgm:t>
    </dgm:pt>
    <dgm:pt modelId="{2B557FB9-E0CD-430E-94D3-DD172E9B8EC4}" type="parTrans" cxnId="{B001D0DB-9FF4-468F-8A9F-F019E29381F7}">
      <dgm:prSet/>
      <dgm:spPr/>
      <dgm:t>
        <a:bodyPr/>
        <a:lstStyle/>
        <a:p>
          <a:endParaRPr lang="fr-FR"/>
        </a:p>
      </dgm:t>
    </dgm:pt>
    <dgm:pt modelId="{C363FA2A-8807-430A-B3F7-0CD0F521D098}" type="sibTrans" cxnId="{B001D0DB-9FF4-468F-8A9F-F019E29381F7}">
      <dgm:prSet/>
      <dgm:spPr/>
      <dgm:t>
        <a:bodyPr/>
        <a:lstStyle/>
        <a:p>
          <a:endParaRPr lang="fr-FR"/>
        </a:p>
      </dgm:t>
    </dgm:pt>
    <dgm:pt modelId="{0B7E428A-06B1-4537-808B-818D8962F72A}">
      <dgm:prSet phldrT="[Testo]"/>
      <dgm:spPr/>
      <dgm:t>
        <a:bodyPr/>
        <a:lstStyle/>
        <a:p>
          <a:r>
            <a:rPr lang="fr-FR" dirty="0"/>
            <a:t>Toutefois, la signification globale d'un mot évolue au gré de l'usage et bien souvent cette transparence se perd. On utilise le terme de </a:t>
          </a:r>
          <a:r>
            <a:rPr lang="fr-FR" i="1" dirty="0"/>
            <a:t>démotivation </a:t>
          </a:r>
          <a:r>
            <a:rPr lang="fr-FR" dirty="0"/>
            <a:t>pour qualifier ce processus.</a:t>
          </a:r>
        </a:p>
      </dgm:t>
    </dgm:pt>
    <dgm:pt modelId="{4F31CBD4-8E49-4032-A63A-B8A21C70F929}" type="parTrans" cxnId="{A9C521D1-0B4C-44C8-9F0B-EE5221C3F34F}">
      <dgm:prSet/>
      <dgm:spPr/>
      <dgm:t>
        <a:bodyPr/>
        <a:lstStyle/>
        <a:p>
          <a:endParaRPr lang="fr-FR"/>
        </a:p>
      </dgm:t>
    </dgm:pt>
    <dgm:pt modelId="{138B43FF-5151-4ED6-AC46-79A44107EFB9}" type="sibTrans" cxnId="{A9C521D1-0B4C-44C8-9F0B-EE5221C3F34F}">
      <dgm:prSet/>
      <dgm:spPr/>
      <dgm:t>
        <a:bodyPr/>
        <a:lstStyle/>
        <a:p>
          <a:endParaRPr lang="fr-FR"/>
        </a:p>
      </dgm:t>
    </dgm:pt>
    <dgm:pt modelId="{23EDFFE4-5987-4E71-AA1D-99CF2B0BC299}" type="pres">
      <dgm:prSet presAssocID="{E6432B15-88F0-4846-A971-4CFF233B35F0}" presName="diagram" presStyleCnt="0">
        <dgm:presLayoutVars>
          <dgm:dir/>
          <dgm:resizeHandles val="exact"/>
        </dgm:presLayoutVars>
      </dgm:prSet>
      <dgm:spPr/>
      <dgm:t>
        <a:bodyPr/>
        <a:lstStyle/>
        <a:p>
          <a:endParaRPr lang="it-IT"/>
        </a:p>
      </dgm:t>
    </dgm:pt>
    <dgm:pt modelId="{45017DE6-D28E-42F5-8096-B6EDB3F29E84}" type="pres">
      <dgm:prSet presAssocID="{6C9544AD-5C0E-42FF-A7B7-6800B443388F}" presName="node" presStyleLbl="node1" presStyleIdx="0" presStyleCnt="4">
        <dgm:presLayoutVars>
          <dgm:bulletEnabled val="1"/>
        </dgm:presLayoutVars>
      </dgm:prSet>
      <dgm:spPr/>
      <dgm:t>
        <a:bodyPr/>
        <a:lstStyle/>
        <a:p>
          <a:endParaRPr lang="it-IT"/>
        </a:p>
      </dgm:t>
    </dgm:pt>
    <dgm:pt modelId="{1BBDD1DC-B35A-450B-B5D6-76E4E46645EA}" type="pres">
      <dgm:prSet presAssocID="{ECD5052F-B34A-41A3-B94C-DF7EED66B3FC}" presName="sibTrans" presStyleCnt="0"/>
      <dgm:spPr/>
    </dgm:pt>
    <dgm:pt modelId="{2010A88F-6E81-4ABC-8A86-A29EEEEC816B}" type="pres">
      <dgm:prSet presAssocID="{9D36B486-3E20-4ACA-BDD0-8D33D5C94461}" presName="node" presStyleLbl="node1" presStyleIdx="1" presStyleCnt="4">
        <dgm:presLayoutVars>
          <dgm:bulletEnabled val="1"/>
        </dgm:presLayoutVars>
      </dgm:prSet>
      <dgm:spPr/>
      <dgm:t>
        <a:bodyPr/>
        <a:lstStyle/>
        <a:p>
          <a:endParaRPr lang="it-IT"/>
        </a:p>
      </dgm:t>
    </dgm:pt>
    <dgm:pt modelId="{775E7B43-6E72-4AEE-BCAB-C0336FBF84D4}" type="pres">
      <dgm:prSet presAssocID="{CAFEC980-E301-43C8-9E05-6C0D8C99551E}" presName="sibTrans" presStyleCnt="0"/>
      <dgm:spPr/>
    </dgm:pt>
    <dgm:pt modelId="{24E16D5F-9DD0-49D3-A16D-D4B7EAD61963}" type="pres">
      <dgm:prSet presAssocID="{DDF03B59-81C0-4203-B28D-68278A7776F0}" presName="node" presStyleLbl="node1" presStyleIdx="2" presStyleCnt="4">
        <dgm:presLayoutVars>
          <dgm:bulletEnabled val="1"/>
        </dgm:presLayoutVars>
      </dgm:prSet>
      <dgm:spPr/>
      <dgm:t>
        <a:bodyPr/>
        <a:lstStyle/>
        <a:p>
          <a:endParaRPr lang="it-IT"/>
        </a:p>
      </dgm:t>
    </dgm:pt>
    <dgm:pt modelId="{529EC223-CEEF-4845-BF0F-C05F03D04743}" type="pres">
      <dgm:prSet presAssocID="{C363FA2A-8807-430A-B3F7-0CD0F521D098}" presName="sibTrans" presStyleCnt="0"/>
      <dgm:spPr/>
    </dgm:pt>
    <dgm:pt modelId="{FA233F8E-388A-4908-BA59-FCACF618DDF2}" type="pres">
      <dgm:prSet presAssocID="{0B7E428A-06B1-4537-808B-818D8962F72A}" presName="node" presStyleLbl="node1" presStyleIdx="3" presStyleCnt="4">
        <dgm:presLayoutVars>
          <dgm:bulletEnabled val="1"/>
        </dgm:presLayoutVars>
      </dgm:prSet>
      <dgm:spPr/>
      <dgm:t>
        <a:bodyPr/>
        <a:lstStyle/>
        <a:p>
          <a:endParaRPr lang="it-IT"/>
        </a:p>
      </dgm:t>
    </dgm:pt>
  </dgm:ptLst>
  <dgm:cxnLst>
    <dgm:cxn modelId="{711407EF-CFCC-40FA-BB38-AE4D14B02434}" srcId="{E6432B15-88F0-4846-A971-4CFF233B35F0}" destId="{9D36B486-3E20-4ACA-BDD0-8D33D5C94461}" srcOrd="1" destOrd="0" parTransId="{EDBBC16C-5FF4-48A9-9E4D-248EE3728E5A}" sibTransId="{CAFEC980-E301-43C8-9E05-6C0D8C99551E}"/>
    <dgm:cxn modelId="{80E95C55-4566-467D-AA79-4A9A4439D6F5}" type="presOf" srcId="{6C9544AD-5C0E-42FF-A7B7-6800B443388F}" destId="{45017DE6-D28E-42F5-8096-B6EDB3F29E84}" srcOrd="0" destOrd="0" presId="urn:microsoft.com/office/officeart/2005/8/layout/default#1"/>
    <dgm:cxn modelId="{BB9A1B5B-9E4F-473D-B788-2719E1F3D30A}" type="presOf" srcId="{E6432B15-88F0-4846-A971-4CFF233B35F0}" destId="{23EDFFE4-5987-4E71-AA1D-99CF2B0BC299}" srcOrd="0" destOrd="0" presId="urn:microsoft.com/office/officeart/2005/8/layout/default#1"/>
    <dgm:cxn modelId="{B1CBF9ED-10BD-4B1D-9AED-79B699D398D8}" type="presOf" srcId="{9D36B486-3E20-4ACA-BDD0-8D33D5C94461}" destId="{2010A88F-6E81-4ABC-8A86-A29EEEEC816B}" srcOrd="0" destOrd="0" presId="urn:microsoft.com/office/officeart/2005/8/layout/default#1"/>
    <dgm:cxn modelId="{A8F21178-6AB4-48A2-A41F-2495C4BEBB80}" type="presOf" srcId="{0B7E428A-06B1-4537-808B-818D8962F72A}" destId="{FA233F8E-388A-4908-BA59-FCACF618DDF2}" srcOrd="0" destOrd="0" presId="urn:microsoft.com/office/officeart/2005/8/layout/default#1"/>
    <dgm:cxn modelId="{8BA3E42F-E0A0-4FB3-B325-BA056103E573}" srcId="{E6432B15-88F0-4846-A971-4CFF233B35F0}" destId="{6C9544AD-5C0E-42FF-A7B7-6800B443388F}" srcOrd="0" destOrd="0" parTransId="{0FAB920D-8DD3-48F3-AF83-5D3059A7FAB4}" sibTransId="{ECD5052F-B34A-41A3-B94C-DF7EED66B3FC}"/>
    <dgm:cxn modelId="{A9C521D1-0B4C-44C8-9F0B-EE5221C3F34F}" srcId="{E6432B15-88F0-4846-A971-4CFF233B35F0}" destId="{0B7E428A-06B1-4537-808B-818D8962F72A}" srcOrd="3" destOrd="0" parTransId="{4F31CBD4-8E49-4032-A63A-B8A21C70F929}" sibTransId="{138B43FF-5151-4ED6-AC46-79A44107EFB9}"/>
    <dgm:cxn modelId="{B001D0DB-9FF4-468F-8A9F-F019E29381F7}" srcId="{E6432B15-88F0-4846-A971-4CFF233B35F0}" destId="{DDF03B59-81C0-4203-B28D-68278A7776F0}" srcOrd="2" destOrd="0" parTransId="{2B557FB9-E0CD-430E-94D3-DD172E9B8EC4}" sibTransId="{C363FA2A-8807-430A-B3F7-0CD0F521D098}"/>
    <dgm:cxn modelId="{6E9C2A19-1D86-479E-B70E-C640A797B4ED}" type="presOf" srcId="{DDF03B59-81C0-4203-B28D-68278A7776F0}" destId="{24E16D5F-9DD0-49D3-A16D-D4B7EAD61963}" srcOrd="0" destOrd="0" presId="urn:microsoft.com/office/officeart/2005/8/layout/default#1"/>
    <dgm:cxn modelId="{2CFAD3B0-BF8E-4694-9ECF-E746853A708E}" type="presParOf" srcId="{23EDFFE4-5987-4E71-AA1D-99CF2B0BC299}" destId="{45017DE6-D28E-42F5-8096-B6EDB3F29E84}" srcOrd="0" destOrd="0" presId="urn:microsoft.com/office/officeart/2005/8/layout/default#1"/>
    <dgm:cxn modelId="{CB6ADBB0-A6BF-4503-8A51-150F48B04C1C}" type="presParOf" srcId="{23EDFFE4-5987-4E71-AA1D-99CF2B0BC299}" destId="{1BBDD1DC-B35A-450B-B5D6-76E4E46645EA}" srcOrd="1" destOrd="0" presId="urn:microsoft.com/office/officeart/2005/8/layout/default#1"/>
    <dgm:cxn modelId="{93659819-7A91-4162-B37E-B79D036D789C}" type="presParOf" srcId="{23EDFFE4-5987-4E71-AA1D-99CF2B0BC299}" destId="{2010A88F-6E81-4ABC-8A86-A29EEEEC816B}" srcOrd="2" destOrd="0" presId="urn:microsoft.com/office/officeart/2005/8/layout/default#1"/>
    <dgm:cxn modelId="{FEF5B025-123A-4DF0-97E1-3D8FF8116D44}" type="presParOf" srcId="{23EDFFE4-5987-4E71-AA1D-99CF2B0BC299}" destId="{775E7B43-6E72-4AEE-BCAB-C0336FBF84D4}" srcOrd="3" destOrd="0" presId="urn:microsoft.com/office/officeart/2005/8/layout/default#1"/>
    <dgm:cxn modelId="{E80FEC8B-2FC2-4000-93DD-DFF4FA5C03A5}" type="presParOf" srcId="{23EDFFE4-5987-4E71-AA1D-99CF2B0BC299}" destId="{24E16D5F-9DD0-49D3-A16D-D4B7EAD61963}" srcOrd="4" destOrd="0" presId="urn:microsoft.com/office/officeart/2005/8/layout/default#1"/>
    <dgm:cxn modelId="{ADECA20E-5C4F-4D15-866B-C54BCC703129}" type="presParOf" srcId="{23EDFFE4-5987-4E71-AA1D-99CF2B0BC299}" destId="{529EC223-CEEF-4845-BF0F-C05F03D04743}" srcOrd="5" destOrd="0" presId="urn:microsoft.com/office/officeart/2005/8/layout/default#1"/>
    <dgm:cxn modelId="{52292303-99F0-477E-82DA-24EFE75FB450}" type="presParOf" srcId="{23EDFFE4-5987-4E71-AA1D-99CF2B0BC299}" destId="{FA233F8E-388A-4908-BA59-FCACF618DDF2}"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89E6A15-F109-4C4E-9CC3-7A320E23855D}" type="doc">
      <dgm:prSet loTypeId="urn:microsoft.com/office/officeart/2005/8/layout/target3" loCatId="list" qsTypeId="urn:microsoft.com/office/officeart/2005/8/quickstyle/simple1" qsCatId="simple" csTypeId="urn:microsoft.com/office/officeart/2005/8/colors/accent1_2" csCatId="accent1" phldr="1"/>
      <dgm:spPr/>
    </dgm:pt>
    <dgm:pt modelId="{0906E545-0987-4130-A910-061C4A16E830}">
      <dgm:prSet phldrT="[Testo]"/>
      <dgm:spPr/>
      <dgm:t>
        <a:bodyPr/>
        <a:lstStyle/>
        <a:p>
          <a:r>
            <a:rPr lang="fr-FR" dirty="0"/>
            <a:t>D'un point de vue </a:t>
          </a:r>
          <a:r>
            <a:rPr lang="fr-FR" b="1" dirty="0"/>
            <a:t>graphique, </a:t>
          </a:r>
          <a:r>
            <a:rPr lang="fr-FR" dirty="0"/>
            <a:t>un mot écrit est un ensemble de lettres précédées et suivies par des espaces blancs. Toutefois, cette définition est insuffisante pour l'analyse linguistique, car elle exclut tous les mots composés comme</a:t>
          </a:r>
          <a:r>
            <a:rPr lang="fr-FR" i="1" dirty="0"/>
            <a:t> pomme de terre </a:t>
          </a:r>
          <a:r>
            <a:rPr lang="fr-FR" dirty="0"/>
            <a:t>par exemple, qui correspondent bien à un seul signe linguistique selon la définition de Saussure, c'est-à-dire un signifiant rattaché à un signifié (ou concept). Qui plus est, cette définition ne dit rien de ce qu'est un mot à l'oral, car les blancs typographiques n'existent pas dans la chaîne parlée.</a:t>
          </a:r>
        </a:p>
      </dgm:t>
    </dgm:pt>
    <dgm:pt modelId="{AF133931-2077-40C5-93BC-D4D20E4599D6}" type="parTrans" cxnId="{756748B4-C464-419F-9EB8-6F61685FF67C}">
      <dgm:prSet/>
      <dgm:spPr/>
      <dgm:t>
        <a:bodyPr/>
        <a:lstStyle/>
        <a:p>
          <a:endParaRPr lang="fr-FR"/>
        </a:p>
      </dgm:t>
    </dgm:pt>
    <dgm:pt modelId="{AAD10473-8CEB-4A94-9E0E-363C3FDD99F2}" type="sibTrans" cxnId="{756748B4-C464-419F-9EB8-6F61685FF67C}">
      <dgm:prSet/>
      <dgm:spPr/>
      <dgm:t>
        <a:bodyPr/>
        <a:lstStyle/>
        <a:p>
          <a:endParaRPr lang="fr-FR"/>
        </a:p>
      </dgm:t>
    </dgm:pt>
    <dgm:pt modelId="{5327E57C-8D74-4608-A844-1C68AFE99A8E}">
      <dgm:prSet phldrT="[Testo]"/>
      <dgm:spPr/>
      <dgm:t>
        <a:bodyPr/>
        <a:lstStyle/>
        <a:p>
          <a:r>
            <a:rPr lang="fr-FR" dirty="0"/>
            <a:t>Pour la linguistique, la notion de mot revêt également des sens différents en fonction du niveau d'analyse auquel on se place. Par exemple, du point de vue des sons (phonologie), /ver/ est un seul mot, mais qui peut se réaliser en plusieurs mots orthographiques comme </a:t>
          </a:r>
          <a:r>
            <a:rPr lang="fr-FR" i="1" dirty="0"/>
            <a:t>vert, vers, ver, vair, </a:t>
          </a:r>
          <a:r>
            <a:rPr lang="fr-FR" dirty="0"/>
            <a:t>etc. Au niveau sémantique (étude de la signification), on considère le mot comme une unité de sens. Toutefois, de nombreux mots ne correspondent pas à une unité </a:t>
          </a:r>
          <a:r>
            <a:rPr lang="fr-FR" i="1" dirty="0"/>
            <a:t>minimale </a:t>
          </a:r>
          <a:r>
            <a:rPr lang="fr-FR" dirty="0"/>
            <a:t>de sens, parce qu'ils comprennent plusieurs éléments de sens qui peuvent être décomposés. Par exemple, le mot </a:t>
          </a:r>
          <a:r>
            <a:rPr lang="fr-FR" i="1" dirty="0"/>
            <a:t>déconseiller </a:t>
          </a:r>
          <a:r>
            <a:rPr lang="fr-FR" dirty="0"/>
            <a:t>peut se diviser en trois éléments </a:t>
          </a:r>
          <a:r>
            <a:rPr lang="fr-FR" i="1" dirty="0"/>
            <a:t>(dé - conseil(l) - er), </a:t>
          </a:r>
          <a:r>
            <a:rPr lang="fr-FR" dirty="0"/>
            <a:t>qui sont des </a:t>
          </a:r>
          <a:r>
            <a:rPr lang="fr-FR" b="1" dirty="0"/>
            <a:t>morphèmes, </a:t>
          </a:r>
          <a:r>
            <a:rPr lang="fr-FR" dirty="0"/>
            <a:t>unités minimales qui font l'objet de l'analyse morphologique.</a:t>
          </a:r>
        </a:p>
      </dgm:t>
    </dgm:pt>
    <dgm:pt modelId="{64C69B08-1623-4282-A764-798BA7551032}" type="parTrans" cxnId="{7BDAECBA-7961-4B11-9ACD-F3B53EE2E965}">
      <dgm:prSet/>
      <dgm:spPr/>
      <dgm:t>
        <a:bodyPr/>
        <a:lstStyle/>
        <a:p>
          <a:endParaRPr lang="fr-FR"/>
        </a:p>
      </dgm:t>
    </dgm:pt>
    <dgm:pt modelId="{EBF87026-8A5A-4235-A079-663287063D1F}" type="sibTrans" cxnId="{7BDAECBA-7961-4B11-9ACD-F3B53EE2E965}">
      <dgm:prSet/>
      <dgm:spPr/>
      <dgm:t>
        <a:bodyPr/>
        <a:lstStyle/>
        <a:p>
          <a:endParaRPr lang="fr-FR"/>
        </a:p>
      </dgm:t>
    </dgm:pt>
    <dgm:pt modelId="{D8BB771E-A2D0-41CC-9FD2-B0A981388F31}" type="pres">
      <dgm:prSet presAssocID="{289E6A15-F109-4C4E-9CC3-7A320E23855D}" presName="Name0" presStyleCnt="0">
        <dgm:presLayoutVars>
          <dgm:chMax val="7"/>
          <dgm:dir/>
          <dgm:animLvl val="lvl"/>
          <dgm:resizeHandles val="exact"/>
        </dgm:presLayoutVars>
      </dgm:prSet>
      <dgm:spPr/>
    </dgm:pt>
    <dgm:pt modelId="{8703473B-384C-478F-9174-A3575E05362E}" type="pres">
      <dgm:prSet presAssocID="{0906E545-0987-4130-A910-061C4A16E830}" presName="circle1" presStyleLbl="node1" presStyleIdx="0" presStyleCnt="2"/>
      <dgm:spPr/>
    </dgm:pt>
    <dgm:pt modelId="{5B0D0297-EB25-4EBB-A2B4-584B56340B68}" type="pres">
      <dgm:prSet presAssocID="{0906E545-0987-4130-A910-061C4A16E830}" presName="space" presStyleCnt="0"/>
      <dgm:spPr/>
    </dgm:pt>
    <dgm:pt modelId="{08904960-2310-4D8B-8B18-E3FD0F663358}" type="pres">
      <dgm:prSet presAssocID="{0906E545-0987-4130-A910-061C4A16E830}" presName="rect1" presStyleLbl="alignAcc1" presStyleIdx="0" presStyleCnt="2"/>
      <dgm:spPr/>
      <dgm:t>
        <a:bodyPr/>
        <a:lstStyle/>
        <a:p>
          <a:endParaRPr lang="it-IT"/>
        </a:p>
      </dgm:t>
    </dgm:pt>
    <dgm:pt modelId="{9246BC24-0723-4FFD-A7E4-7CDA7B828025}" type="pres">
      <dgm:prSet presAssocID="{5327E57C-8D74-4608-A844-1C68AFE99A8E}" presName="vertSpace2" presStyleLbl="node1" presStyleIdx="0" presStyleCnt="2"/>
      <dgm:spPr/>
    </dgm:pt>
    <dgm:pt modelId="{AF336C62-48FD-4B8F-8AB3-2F8B571E0C94}" type="pres">
      <dgm:prSet presAssocID="{5327E57C-8D74-4608-A844-1C68AFE99A8E}" presName="circle2" presStyleLbl="node1" presStyleIdx="1" presStyleCnt="2"/>
      <dgm:spPr/>
    </dgm:pt>
    <dgm:pt modelId="{0AF55ED8-DCF0-450F-AAB2-E1783978A990}" type="pres">
      <dgm:prSet presAssocID="{5327E57C-8D74-4608-A844-1C68AFE99A8E}" presName="rect2" presStyleLbl="alignAcc1" presStyleIdx="1" presStyleCnt="2"/>
      <dgm:spPr/>
      <dgm:t>
        <a:bodyPr/>
        <a:lstStyle/>
        <a:p>
          <a:endParaRPr lang="it-IT"/>
        </a:p>
      </dgm:t>
    </dgm:pt>
    <dgm:pt modelId="{9EF12006-F420-4903-8E49-57F843490D3E}" type="pres">
      <dgm:prSet presAssocID="{0906E545-0987-4130-A910-061C4A16E830}" presName="rect1ParTxNoCh" presStyleLbl="alignAcc1" presStyleIdx="1" presStyleCnt="2">
        <dgm:presLayoutVars>
          <dgm:chMax val="1"/>
          <dgm:bulletEnabled val="1"/>
        </dgm:presLayoutVars>
      </dgm:prSet>
      <dgm:spPr/>
      <dgm:t>
        <a:bodyPr/>
        <a:lstStyle/>
        <a:p>
          <a:endParaRPr lang="it-IT"/>
        </a:p>
      </dgm:t>
    </dgm:pt>
    <dgm:pt modelId="{34E3C557-CBAE-46E5-BCF3-0FEB07D50DB7}" type="pres">
      <dgm:prSet presAssocID="{5327E57C-8D74-4608-A844-1C68AFE99A8E}" presName="rect2ParTxNoCh" presStyleLbl="alignAcc1" presStyleIdx="1" presStyleCnt="2">
        <dgm:presLayoutVars>
          <dgm:chMax val="1"/>
          <dgm:bulletEnabled val="1"/>
        </dgm:presLayoutVars>
      </dgm:prSet>
      <dgm:spPr/>
      <dgm:t>
        <a:bodyPr/>
        <a:lstStyle/>
        <a:p>
          <a:endParaRPr lang="it-IT"/>
        </a:p>
      </dgm:t>
    </dgm:pt>
  </dgm:ptLst>
  <dgm:cxnLst>
    <dgm:cxn modelId="{BEB4CB6E-BF34-4EDB-8AE7-4D3EBD3E3089}" type="presOf" srcId="{0906E545-0987-4130-A910-061C4A16E830}" destId="{9EF12006-F420-4903-8E49-57F843490D3E}" srcOrd="1" destOrd="0" presId="urn:microsoft.com/office/officeart/2005/8/layout/target3"/>
    <dgm:cxn modelId="{0A873415-E9FE-4865-8CFD-9554C6E4B0B9}" type="presOf" srcId="{289E6A15-F109-4C4E-9CC3-7A320E23855D}" destId="{D8BB771E-A2D0-41CC-9FD2-B0A981388F31}" srcOrd="0" destOrd="0" presId="urn:microsoft.com/office/officeart/2005/8/layout/target3"/>
    <dgm:cxn modelId="{756748B4-C464-419F-9EB8-6F61685FF67C}" srcId="{289E6A15-F109-4C4E-9CC3-7A320E23855D}" destId="{0906E545-0987-4130-A910-061C4A16E830}" srcOrd="0" destOrd="0" parTransId="{AF133931-2077-40C5-93BC-D4D20E4599D6}" sibTransId="{AAD10473-8CEB-4A94-9E0E-363C3FDD99F2}"/>
    <dgm:cxn modelId="{1AA11DBE-2127-4959-9804-2AFB0F1B66B6}" type="presOf" srcId="{0906E545-0987-4130-A910-061C4A16E830}" destId="{08904960-2310-4D8B-8B18-E3FD0F663358}" srcOrd="0" destOrd="0" presId="urn:microsoft.com/office/officeart/2005/8/layout/target3"/>
    <dgm:cxn modelId="{7BDAECBA-7961-4B11-9ACD-F3B53EE2E965}" srcId="{289E6A15-F109-4C4E-9CC3-7A320E23855D}" destId="{5327E57C-8D74-4608-A844-1C68AFE99A8E}" srcOrd="1" destOrd="0" parTransId="{64C69B08-1623-4282-A764-798BA7551032}" sibTransId="{EBF87026-8A5A-4235-A079-663287063D1F}"/>
    <dgm:cxn modelId="{F6FC2AB4-2D96-4D83-B1A5-64D21B0C188A}" type="presOf" srcId="{5327E57C-8D74-4608-A844-1C68AFE99A8E}" destId="{34E3C557-CBAE-46E5-BCF3-0FEB07D50DB7}" srcOrd="1" destOrd="0" presId="urn:microsoft.com/office/officeart/2005/8/layout/target3"/>
    <dgm:cxn modelId="{8F21A0F4-8502-48C4-9C3E-8CFF661187CA}" type="presOf" srcId="{5327E57C-8D74-4608-A844-1C68AFE99A8E}" destId="{0AF55ED8-DCF0-450F-AAB2-E1783978A990}" srcOrd="0" destOrd="0" presId="urn:microsoft.com/office/officeart/2005/8/layout/target3"/>
    <dgm:cxn modelId="{4FA27040-467D-4BDF-B664-E7CD18CB698C}" type="presParOf" srcId="{D8BB771E-A2D0-41CC-9FD2-B0A981388F31}" destId="{8703473B-384C-478F-9174-A3575E05362E}" srcOrd="0" destOrd="0" presId="urn:microsoft.com/office/officeart/2005/8/layout/target3"/>
    <dgm:cxn modelId="{E9AE40C7-480F-44B2-BC3C-B1D86CDC3A55}" type="presParOf" srcId="{D8BB771E-A2D0-41CC-9FD2-B0A981388F31}" destId="{5B0D0297-EB25-4EBB-A2B4-584B56340B68}" srcOrd="1" destOrd="0" presId="urn:microsoft.com/office/officeart/2005/8/layout/target3"/>
    <dgm:cxn modelId="{B3D9A77D-DBB8-4D1B-B9A1-40B79D73BAFB}" type="presParOf" srcId="{D8BB771E-A2D0-41CC-9FD2-B0A981388F31}" destId="{08904960-2310-4D8B-8B18-E3FD0F663358}" srcOrd="2" destOrd="0" presId="urn:microsoft.com/office/officeart/2005/8/layout/target3"/>
    <dgm:cxn modelId="{9073ED11-7F62-40E2-A1E0-7820479CC09C}" type="presParOf" srcId="{D8BB771E-A2D0-41CC-9FD2-B0A981388F31}" destId="{9246BC24-0723-4FFD-A7E4-7CDA7B828025}" srcOrd="3" destOrd="0" presId="urn:microsoft.com/office/officeart/2005/8/layout/target3"/>
    <dgm:cxn modelId="{6D8D6D5C-38B3-474F-8D1B-8D1F834AE95E}" type="presParOf" srcId="{D8BB771E-A2D0-41CC-9FD2-B0A981388F31}" destId="{AF336C62-48FD-4B8F-8AB3-2F8B571E0C94}" srcOrd="4" destOrd="0" presId="urn:microsoft.com/office/officeart/2005/8/layout/target3"/>
    <dgm:cxn modelId="{3289EF86-41A8-4AE5-BB79-F0DBEF7D89DD}" type="presParOf" srcId="{D8BB771E-A2D0-41CC-9FD2-B0A981388F31}" destId="{0AF55ED8-DCF0-450F-AAB2-E1783978A990}" srcOrd="5" destOrd="0" presId="urn:microsoft.com/office/officeart/2005/8/layout/target3"/>
    <dgm:cxn modelId="{70929289-4B87-4F60-AE48-04668896DC94}" type="presParOf" srcId="{D8BB771E-A2D0-41CC-9FD2-B0A981388F31}" destId="{9EF12006-F420-4903-8E49-57F843490D3E}" srcOrd="6" destOrd="0" presId="urn:microsoft.com/office/officeart/2005/8/layout/target3"/>
    <dgm:cxn modelId="{EAE56D76-EC36-4912-B8E7-792D83338EE3}" type="presParOf" srcId="{D8BB771E-A2D0-41CC-9FD2-B0A981388F31}" destId="{34E3C557-CBAE-46E5-BCF3-0FEB07D50DB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A6B6007-722C-4895-AEA8-1B9C57668E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4D23EEF3-15C5-43ED-9A0D-35E2337174F2}">
      <dgm:prSet phldrT="[Testo]"/>
      <dgm:spPr/>
      <dgm:t>
        <a:bodyPr/>
        <a:lstStyle/>
        <a:p>
          <a:r>
            <a:rPr lang="fr-FR" b="1" dirty="0"/>
            <a:t>morphèmes libres (autonomes)</a:t>
          </a:r>
        </a:p>
        <a:p>
          <a:r>
            <a:rPr lang="fr-FR" b="1" dirty="0"/>
            <a:t>lexicaux</a:t>
          </a:r>
          <a:endParaRPr lang="fr-FR" dirty="0"/>
        </a:p>
      </dgm:t>
    </dgm:pt>
    <dgm:pt modelId="{247E44CA-CE7C-4533-BA17-EFA00D4B0B8F}" type="parTrans" cxnId="{82E51CD9-16EE-4FC6-B3E3-7F2DE72E448E}">
      <dgm:prSet/>
      <dgm:spPr/>
      <dgm:t>
        <a:bodyPr/>
        <a:lstStyle/>
        <a:p>
          <a:endParaRPr lang="fr-FR"/>
        </a:p>
      </dgm:t>
    </dgm:pt>
    <dgm:pt modelId="{DE741A04-2341-4EF9-9779-C46FA6A95371}" type="sibTrans" cxnId="{82E51CD9-16EE-4FC6-B3E3-7F2DE72E448E}">
      <dgm:prSet/>
      <dgm:spPr/>
      <dgm:t>
        <a:bodyPr/>
        <a:lstStyle/>
        <a:p>
          <a:endParaRPr lang="fr-FR"/>
        </a:p>
      </dgm:t>
    </dgm:pt>
    <dgm:pt modelId="{838DB8CD-7C45-4551-9CE6-3F6232F00F50}">
      <dgm:prSet phldrT="[Testo]" custT="1"/>
      <dgm:spPr/>
      <dgm:t>
        <a:bodyPr/>
        <a:lstStyle/>
        <a:p>
          <a:r>
            <a:rPr lang="fr-FR" sz="2400" dirty="0"/>
            <a:t>Ils correspondent à des mots simples, qui peuvent donc être utilisés seuls, comme par exemple </a:t>
          </a:r>
          <a:r>
            <a:rPr lang="fr-FR" sz="2400" i="1" dirty="0"/>
            <a:t>sommeil, chien, maison, </a:t>
          </a:r>
          <a:r>
            <a:rPr lang="fr-FR" sz="2400" dirty="0"/>
            <a:t>etc.</a:t>
          </a:r>
        </a:p>
      </dgm:t>
    </dgm:pt>
    <dgm:pt modelId="{3398115E-42F2-497F-8D3A-7B42465E5A08}" type="parTrans" cxnId="{BDF0C3FC-B5E0-45A1-94FF-64F6311A9A56}">
      <dgm:prSet/>
      <dgm:spPr/>
      <dgm:t>
        <a:bodyPr/>
        <a:lstStyle/>
        <a:p>
          <a:endParaRPr lang="fr-FR"/>
        </a:p>
      </dgm:t>
    </dgm:pt>
    <dgm:pt modelId="{8FFED5C8-D8BF-456A-805B-BF1F45BD647E}" type="sibTrans" cxnId="{BDF0C3FC-B5E0-45A1-94FF-64F6311A9A56}">
      <dgm:prSet/>
      <dgm:spPr/>
      <dgm:t>
        <a:bodyPr/>
        <a:lstStyle/>
        <a:p>
          <a:endParaRPr lang="fr-FR"/>
        </a:p>
      </dgm:t>
    </dgm:pt>
    <dgm:pt modelId="{73EB2D4F-E254-41AF-9C4D-22FF4F709BB1}">
      <dgm:prSet phldrT="[Testo]"/>
      <dgm:spPr/>
      <dgm:t>
        <a:bodyPr/>
        <a:lstStyle/>
        <a:p>
          <a:r>
            <a:rPr lang="fr-FR" b="1" dirty="0"/>
            <a:t>morphèmes liés (non autonomes)</a:t>
          </a:r>
        </a:p>
        <a:p>
          <a:r>
            <a:rPr lang="fr-FR" b="1" dirty="0"/>
            <a:t>grammaticaux</a:t>
          </a:r>
          <a:endParaRPr lang="fr-FR" dirty="0"/>
        </a:p>
      </dgm:t>
    </dgm:pt>
    <dgm:pt modelId="{F7599911-7B9E-4EDB-A9A1-0D1CD6106D0A}" type="parTrans" cxnId="{09ECCD9A-ACAE-42BD-8C83-B2D18743D63D}">
      <dgm:prSet/>
      <dgm:spPr/>
      <dgm:t>
        <a:bodyPr/>
        <a:lstStyle/>
        <a:p>
          <a:endParaRPr lang="fr-FR"/>
        </a:p>
      </dgm:t>
    </dgm:pt>
    <dgm:pt modelId="{37673AFB-352A-4849-BF8E-CA5E10F628E1}" type="sibTrans" cxnId="{09ECCD9A-ACAE-42BD-8C83-B2D18743D63D}">
      <dgm:prSet/>
      <dgm:spPr/>
      <dgm:t>
        <a:bodyPr/>
        <a:lstStyle/>
        <a:p>
          <a:endParaRPr lang="fr-FR"/>
        </a:p>
      </dgm:t>
    </dgm:pt>
    <dgm:pt modelId="{769092A7-E9E5-429E-B426-A6701DE5BC59}">
      <dgm:prSet phldrT="[Testo]" custT="1"/>
      <dgm:spPr/>
      <dgm:t>
        <a:bodyPr/>
        <a:lstStyle/>
        <a:p>
          <a:r>
            <a:rPr lang="fr-FR" sz="2000" dirty="0"/>
            <a:t>Ils n'ont pas d'existence autonome, c'est-à-dire qu'ils ne peuvent être utilisés qu'à l'intérieur d'un mot, en addition d'autres morphèmes. Cette deuxième catégorie inclut les préfixes comme </a:t>
          </a:r>
          <a:r>
            <a:rPr lang="fr-FR" sz="2000" i="1" dirty="0"/>
            <a:t>anti- </a:t>
          </a:r>
          <a:r>
            <a:rPr lang="fr-FR" sz="2000" dirty="0"/>
            <a:t>et </a:t>
          </a:r>
          <a:r>
            <a:rPr lang="fr-FR" sz="2000" i="1" dirty="0"/>
            <a:t>dé- </a:t>
          </a:r>
          <a:r>
            <a:rPr lang="fr-FR" sz="2000" dirty="0"/>
            <a:t>et les suffixes comme </a:t>
          </a:r>
          <a:r>
            <a:rPr lang="fr-FR" sz="2000" i="1" dirty="0"/>
            <a:t>-able </a:t>
          </a:r>
          <a:r>
            <a:rPr lang="fr-FR" sz="2000" dirty="0"/>
            <a:t>et </a:t>
          </a:r>
          <a:r>
            <a:rPr lang="fr-FR" sz="2000" i="1" dirty="0"/>
            <a:t>-ment. </a:t>
          </a:r>
          <a:r>
            <a:rPr lang="fr-FR" sz="2000" dirty="0"/>
            <a:t>Elle contient également les marques d'accord (désinences), par exemple le </a:t>
          </a:r>
          <a:r>
            <a:rPr lang="fr-FR" sz="2000" i="1" dirty="0"/>
            <a:t>-s </a:t>
          </a:r>
          <a:r>
            <a:rPr lang="fr-FR" sz="2000" dirty="0"/>
            <a:t>du pluriel pour les noms ou le </a:t>
          </a:r>
          <a:r>
            <a:rPr lang="fr-FR" sz="2000" i="1" dirty="0"/>
            <a:t>-ans </a:t>
          </a:r>
          <a:r>
            <a:rPr lang="fr-FR" sz="2000" dirty="0"/>
            <a:t>qui marque la première personne du pluriel des verbes.</a:t>
          </a:r>
        </a:p>
      </dgm:t>
    </dgm:pt>
    <dgm:pt modelId="{12ABEBDC-F007-42C0-AA37-FC8D2B963618}" type="parTrans" cxnId="{D508DE17-87AF-42ED-826E-F6FCA2807299}">
      <dgm:prSet/>
      <dgm:spPr/>
      <dgm:t>
        <a:bodyPr/>
        <a:lstStyle/>
        <a:p>
          <a:endParaRPr lang="fr-FR"/>
        </a:p>
      </dgm:t>
    </dgm:pt>
    <dgm:pt modelId="{EB91C2CD-35F7-4D5B-A3E8-103B9C7E2887}" type="sibTrans" cxnId="{D508DE17-87AF-42ED-826E-F6FCA2807299}">
      <dgm:prSet/>
      <dgm:spPr/>
      <dgm:t>
        <a:bodyPr/>
        <a:lstStyle/>
        <a:p>
          <a:endParaRPr lang="fr-FR"/>
        </a:p>
      </dgm:t>
    </dgm:pt>
    <dgm:pt modelId="{48A7FD76-FE0C-4AEC-ABAA-0A8FB46165DD}" type="pres">
      <dgm:prSet presAssocID="{BA6B6007-722C-4895-AEA8-1B9C57668ED7}" presName="Name0" presStyleCnt="0">
        <dgm:presLayoutVars>
          <dgm:dir/>
          <dgm:animLvl val="lvl"/>
          <dgm:resizeHandles/>
        </dgm:presLayoutVars>
      </dgm:prSet>
      <dgm:spPr/>
      <dgm:t>
        <a:bodyPr/>
        <a:lstStyle/>
        <a:p>
          <a:endParaRPr lang="it-IT"/>
        </a:p>
      </dgm:t>
    </dgm:pt>
    <dgm:pt modelId="{CA20C073-CCD4-45FA-9EB6-3D678A11C08F}" type="pres">
      <dgm:prSet presAssocID="{4D23EEF3-15C5-43ED-9A0D-35E2337174F2}" presName="linNode" presStyleCnt="0"/>
      <dgm:spPr/>
    </dgm:pt>
    <dgm:pt modelId="{C10F8DBA-D284-43A5-B40C-87C759C2FFFA}" type="pres">
      <dgm:prSet presAssocID="{4D23EEF3-15C5-43ED-9A0D-35E2337174F2}" presName="parentShp" presStyleLbl="node1" presStyleIdx="0" presStyleCnt="2">
        <dgm:presLayoutVars>
          <dgm:bulletEnabled val="1"/>
        </dgm:presLayoutVars>
      </dgm:prSet>
      <dgm:spPr/>
      <dgm:t>
        <a:bodyPr/>
        <a:lstStyle/>
        <a:p>
          <a:endParaRPr lang="it-IT"/>
        </a:p>
      </dgm:t>
    </dgm:pt>
    <dgm:pt modelId="{CD4BEA7E-E788-46B1-99BA-2DB74AD25C35}" type="pres">
      <dgm:prSet presAssocID="{4D23EEF3-15C5-43ED-9A0D-35E2337174F2}" presName="childShp" presStyleLbl="bgAccFollowNode1" presStyleIdx="0" presStyleCnt="2">
        <dgm:presLayoutVars>
          <dgm:bulletEnabled val="1"/>
        </dgm:presLayoutVars>
      </dgm:prSet>
      <dgm:spPr/>
      <dgm:t>
        <a:bodyPr/>
        <a:lstStyle/>
        <a:p>
          <a:endParaRPr lang="it-IT"/>
        </a:p>
      </dgm:t>
    </dgm:pt>
    <dgm:pt modelId="{BDFFD368-8292-4668-9CD0-EA6EA390DE69}" type="pres">
      <dgm:prSet presAssocID="{DE741A04-2341-4EF9-9779-C46FA6A95371}" presName="spacing" presStyleCnt="0"/>
      <dgm:spPr/>
    </dgm:pt>
    <dgm:pt modelId="{C124BD33-F350-4328-A841-A51AFDCB35FB}" type="pres">
      <dgm:prSet presAssocID="{73EB2D4F-E254-41AF-9C4D-22FF4F709BB1}" presName="linNode" presStyleCnt="0"/>
      <dgm:spPr/>
    </dgm:pt>
    <dgm:pt modelId="{B15825E8-CBB2-4275-937B-3F0FD813FA7D}" type="pres">
      <dgm:prSet presAssocID="{73EB2D4F-E254-41AF-9C4D-22FF4F709BB1}" presName="parentShp" presStyleLbl="node1" presStyleIdx="1" presStyleCnt="2">
        <dgm:presLayoutVars>
          <dgm:bulletEnabled val="1"/>
        </dgm:presLayoutVars>
      </dgm:prSet>
      <dgm:spPr/>
      <dgm:t>
        <a:bodyPr/>
        <a:lstStyle/>
        <a:p>
          <a:endParaRPr lang="it-IT"/>
        </a:p>
      </dgm:t>
    </dgm:pt>
    <dgm:pt modelId="{573D8168-E300-48F1-B862-BD2880262482}" type="pres">
      <dgm:prSet presAssocID="{73EB2D4F-E254-41AF-9C4D-22FF4F709BB1}" presName="childShp" presStyleLbl="bgAccFollowNode1" presStyleIdx="1" presStyleCnt="2" custScaleY="269119">
        <dgm:presLayoutVars>
          <dgm:bulletEnabled val="1"/>
        </dgm:presLayoutVars>
      </dgm:prSet>
      <dgm:spPr/>
      <dgm:t>
        <a:bodyPr/>
        <a:lstStyle/>
        <a:p>
          <a:endParaRPr lang="it-IT"/>
        </a:p>
      </dgm:t>
    </dgm:pt>
  </dgm:ptLst>
  <dgm:cxnLst>
    <dgm:cxn modelId="{8F75BAEB-366D-4908-8F1B-65A4B72845E8}" type="presOf" srcId="{73EB2D4F-E254-41AF-9C4D-22FF4F709BB1}" destId="{B15825E8-CBB2-4275-937B-3F0FD813FA7D}" srcOrd="0" destOrd="0" presId="urn:microsoft.com/office/officeart/2005/8/layout/vList6"/>
    <dgm:cxn modelId="{ACCC19BE-497E-4967-B5A6-52820B7537B3}" type="presOf" srcId="{4D23EEF3-15C5-43ED-9A0D-35E2337174F2}" destId="{C10F8DBA-D284-43A5-B40C-87C759C2FFFA}" srcOrd="0" destOrd="0" presId="urn:microsoft.com/office/officeart/2005/8/layout/vList6"/>
    <dgm:cxn modelId="{23E185D9-F326-4FBC-A098-0CE66BBCA4C2}" type="presOf" srcId="{BA6B6007-722C-4895-AEA8-1B9C57668ED7}" destId="{48A7FD76-FE0C-4AEC-ABAA-0A8FB46165DD}" srcOrd="0" destOrd="0" presId="urn:microsoft.com/office/officeart/2005/8/layout/vList6"/>
    <dgm:cxn modelId="{D508DE17-87AF-42ED-826E-F6FCA2807299}" srcId="{73EB2D4F-E254-41AF-9C4D-22FF4F709BB1}" destId="{769092A7-E9E5-429E-B426-A6701DE5BC59}" srcOrd="0" destOrd="0" parTransId="{12ABEBDC-F007-42C0-AA37-FC8D2B963618}" sibTransId="{EB91C2CD-35F7-4D5B-A3E8-103B9C7E2887}"/>
    <dgm:cxn modelId="{09ECCD9A-ACAE-42BD-8C83-B2D18743D63D}" srcId="{BA6B6007-722C-4895-AEA8-1B9C57668ED7}" destId="{73EB2D4F-E254-41AF-9C4D-22FF4F709BB1}" srcOrd="1" destOrd="0" parTransId="{F7599911-7B9E-4EDB-A9A1-0D1CD6106D0A}" sibTransId="{37673AFB-352A-4849-BF8E-CA5E10F628E1}"/>
    <dgm:cxn modelId="{680268C4-C988-4148-BF98-718EFD1B7F6E}" type="presOf" srcId="{838DB8CD-7C45-4551-9CE6-3F6232F00F50}" destId="{CD4BEA7E-E788-46B1-99BA-2DB74AD25C35}" srcOrd="0" destOrd="0" presId="urn:microsoft.com/office/officeart/2005/8/layout/vList6"/>
    <dgm:cxn modelId="{82E51CD9-16EE-4FC6-B3E3-7F2DE72E448E}" srcId="{BA6B6007-722C-4895-AEA8-1B9C57668ED7}" destId="{4D23EEF3-15C5-43ED-9A0D-35E2337174F2}" srcOrd="0" destOrd="0" parTransId="{247E44CA-CE7C-4533-BA17-EFA00D4B0B8F}" sibTransId="{DE741A04-2341-4EF9-9779-C46FA6A95371}"/>
    <dgm:cxn modelId="{0C8E40FF-CF40-42CB-8815-1EF8B3D60FCA}" type="presOf" srcId="{769092A7-E9E5-429E-B426-A6701DE5BC59}" destId="{573D8168-E300-48F1-B862-BD2880262482}" srcOrd="0" destOrd="0" presId="urn:microsoft.com/office/officeart/2005/8/layout/vList6"/>
    <dgm:cxn modelId="{BDF0C3FC-B5E0-45A1-94FF-64F6311A9A56}" srcId="{4D23EEF3-15C5-43ED-9A0D-35E2337174F2}" destId="{838DB8CD-7C45-4551-9CE6-3F6232F00F50}" srcOrd="0" destOrd="0" parTransId="{3398115E-42F2-497F-8D3A-7B42465E5A08}" sibTransId="{8FFED5C8-D8BF-456A-805B-BF1F45BD647E}"/>
    <dgm:cxn modelId="{69C14070-27E5-4717-908E-341B6C2A84AD}" type="presParOf" srcId="{48A7FD76-FE0C-4AEC-ABAA-0A8FB46165DD}" destId="{CA20C073-CCD4-45FA-9EB6-3D678A11C08F}" srcOrd="0" destOrd="0" presId="urn:microsoft.com/office/officeart/2005/8/layout/vList6"/>
    <dgm:cxn modelId="{1704271A-CD1E-4A92-8CBC-F2D980F3F1CF}" type="presParOf" srcId="{CA20C073-CCD4-45FA-9EB6-3D678A11C08F}" destId="{C10F8DBA-D284-43A5-B40C-87C759C2FFFA}" srcOrd="0" destOrd="0" presId="urn:microsoft.com/office/officeart/2005/8/layout/vList6"/>
    <dgm:cxn modelId="{551C688E-A761-4D67-8773-419832C64B05}" type="presParOf" srcId="{CA20C073-CCD4-45FA-9EB6-3D678A11C08F}" destId="{CD4BEA7E-E788-46B1-99BA-2DB74AD25C35}" srcOrd="1" destOrd="0" presId="urn:microsoft.com/office/officeart/2005/8/layout/vList6"/>
    <dgm:cxn modelId="{222EAB5C-A71A-49FB-8D67-DAFDADC9AC4A}" type="presParOf" srcId="{48A7FD76-FE0C-4AEC-ABAA-0A8FB46165DD}" destId="{BDFFD368-8292-4668-9CD0-EA6EA390DE69}" srcOrd="1" destOrd="0" presId="urn:microsoft.com/office/officeart/2005/8/layout/vList6"/>
    <dgm:cxn modelId="{CF3BC5B5-80BF-4594-97DD-59393DF61B68}" type="presParOf" srcId="{48A7FD76-FE0C-4AEC-ABAA-0A8FB46165DD}" destId="{C124BD33-F350-4328-A841-A51AFDCB35FB}" srcOrd="2" destOrd="0" presId="urn:microsoft.com/office/officeart/2005/8/layout/vList6"/>
    <dgm:cxn modelId="{0E134C5F-B7D0-48E2-96A7-D371A39753B5}" type="presParOf" srcId="{C124BD33-F350-4328-A841-A51AFDCB35FB}" destId="{B15825E8-CBB2-4275-937B-3F0FD813FA7D}" srcOrd="0" destOrd="0" presId="urn:microsoft.com/office/officeart/2005/8/layout/vList6"/>
    <dgm:cxn modelId="{E79E30BD-1CB7-4B67-B6AC-006579F5CD0F}" type="presParOf" srcId="{C124BD33-F350-4328-A841-A51AFDCB35FB}" destId="{573D8168-E300-48F1-B862-BD288026248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AFF3E31-3589-4C65-91CE-B52BE9AA439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it-IT"/>
        </a:p>
      </dgm:t>
    </dgm:pt>
    <dgm:pt modelId="{EE689972-82CD-443D-9EBD-A47F98C9B09D}">
      <dgm:prSet phldrT="[Testo]"/>
      <dgm:spPr/>
      <dgm:t>
        <a:bodyPr/>
        <a:lstStyle/>
        <a:p>
          <a:r>
            <a:rPr lang="it-IT" dirty="0" err="1"/>
            <a:t>Sur</a:t>
          </a:r>
          <a:r>
            <a:rPr lang="it-IT" dirty="0"/>
            <a:t> le </a:t>
          </a:r>
          <a:r>
            <a:rPr lang="it-IT" dirty="0" err="1"/>
            <a:t>plan</a:t>
          </a:r>
          <a:r>
            <a:rPr lang="it-IT" dirty="0"/>
            <a:t> </a:t>
          </a:r>
          <a:r>
            <a:rPr lang="it-IT" dirty="0" err="1"/>
            <a:t>morphologique</a:t>
          </a:r>
          <a:r>
            <a:rPr lang="it-IT" dirty="0"/>
            <a:t>, le </a:t>
          </a:r>
          <a:r>
            <a:rPr lang="it-IT" dirty="0" err="1"/>
            <a:t>verbe</a:t>
          </a:r>
          <a:r>
            <a:rPr lang="it-IT" dirty="0"/>
            <a:t> </a:t>
          </a:r>
          <a:r>
            <a:rPr lang="it-IT" dirty="0" err="1"/>
            <a:t>subit</a:t>
          </a:r>
          <a:r>
            <a:rPr lang="it-IT" dirty="0"/>
            <a:t> la </a:t>
          </a:r>
          <a:r>
            <a:rPr lang="it-IT" dirty="0" err="1"/>
            <a:t>flexion</a:t>
          </a:r>
          <a:r>
            <a:rPr lang="it-IT" dirty="0"/>
            <a:t>.</a:t>
          </a:r>
        </a:p>
      </dgm:t>
    </dgm:pt>
    <dgm:pt modelId="{BF5A8EB6-CF87-4DDD-9F24-5343C732D778}" type="parTrans" cxnId="{65E66906-306D-4D15-8AFF-5034A7E788D8}">
      <dgm:prSet/>
      <dgm:spPr/>
      <dgm:t>
        <a:bodyPr/>
        <a:lstStyle/>
        <a:p>
          <a:endParaRPr lang="it-IT"/>
        </a:p>
      </dgm:t>
    </dgm:pt>
    <dgm:pt modelId="{022735C5-5D2C-47E1-B0C7-B454E484F417}" type="sibTrans" cxnId="{65E66906-306D-4D15-8AFF-5034A7E788D8}">
      <dgm:prSet/>
      <dgm:spPr/>
      <dgm:t>
        <a:bodyPr/>
        <a:lstStyle/>
        <a:p>
          <a:endParaRPr lang="it-IT"/>
        </a:p>
      </dgm:t>
    </dgm:pt>
    <dgm:pt modelId="{EF44952E-AFF3-43AD-82F1-141A2E3B161E}">
      <dgm:prSet phldrT="[Testo]"/>
      <dgm:spPr/>
      <dgm:t>
        <a:bodyPr/>
        <a:lstStyle/>
        <a:p>
          <a:r>
            <a:rPr lang="it-IT" dirty="0"/>
            <a:t>Mode:</a:t>
          </a:r>
        </a:p>
      </dgm:t>
    </dgm:pt>
    <dgm:pt modelId="{DAC07F69-9BDD-4526-941A-B5BAD961822E}" type="parTrans" cxnId="{676A0AB3-165E-486C-82A8-526846762C43}">
      <dgm:prSet/>
      <dgm:spPr/>
      <dgm:t>
        <a:bodyPr/>
        <a:lstStyle/>
        <a:p>
          <a:endParaRPr lang="it-IT"/>
        </a:p>
      </dgm:t>
    </dgm:pt>
    <dgm:pt modelId="{6BCC893C-288F-4090-9D4F-3F74FBC4C664}" type="sibTrans" cxnId="{676A0AB3-165E-486C-82A8-526846762C43}">
      <dgm:prSet/>
      <dgm:spPr/>
      <dgm:t>
        <a:bodyPr/>
        <a:lstStyle/>
        <a:p>
          <a:endParaRPr lang="it-IT"/>
        </a:p>
      </dgm:t>
    </dgm:pt>
    <dgm:pt modelId="{14F70668-793E-44C4-877B-055714A91541}">
      <dgm:prSet phldrT="[Testo]"/>
      <dgm:spPr/>
      <dgm:t>
        <a:bodyPr/>
        <a:lstStyle/>
        <a:p>
          <a:r>
            <a:rPr lang="it-IT" dirty="0" err="1"/>
            <a:t>temps</a:t>
          </a:r>
          <a:endParaRPr lang="it-IT" dirty="0"/>
        </a:p>
      </dgm:t>
    </dgm:pt>
    <dgm:pt modelId="{8E77BAB1-ABC7-4881-A70F-109D78CFD2E1}" type="parTrans" cxnId="{F7D6AC0B-723F-4F8C-BB0C-7928D3D834BD}">
      <dgm:prSet/>
      <dgm:spPr/>
      <dgm:t>
        <a:bodyPr/>
        <a:lstStyle/>
        <a:p>
          <a:endParaRPr lang="it-IT"/>
        </a:p>
      </dgm:t>
    </dgm:pt>
    <dgm:pt modelId="{13339C81-D49C-492A-95B8-CD695D0582EC}" type="sibTrans" cxnId="{F7D6AC0B-723F-4F8C-BB0C-7928D3D834BD}">
      <dgm:prSet/>
      <dgm:spPr/>
      <dgm:t>
        <a:bodyPr/>
        <a:lstStyle/>
        <a:p>
          <a:endParaRPr lang="it-IT"/>
        </a:p>
      </dgm:t>
    </dgm:pt>
    <dgm:pt modelId="{5F364FDA-1292-44C2-86B2-76E21241AFC2}">
      <dgm:prSet phldrT="[Testo]"/>
      <dgm:spPr/>
      <dgm:t>
        <a:bodyPr/>
        <a:lstStyle/>
        <a:p>
          <a:r>
            <a:rPr lang="it-IT" dirty="0" err="1"/>
            <a:t>personne</a:t>
          </a:r>
          <a:endParaRPr lang="it-IT" dirty="0"/>
        </a:p>
      </dgm:t>
    </dgm:pt>
    <dgm:pt modelId="{6516A0C5-B163-42A7-8D70-3B0D30CC540E}" type="parTrans" cxnId="{89AE8715-B13D-4685-A9E3-ECEBD356EF06}">
      <dgm:prSet/>
      <dgm:spPr/>
      <dgm:t>
        <a:bodyPr/>
        <a:lstStyle/>
        <a:p>
          <a:endParaRPr lang="it-IT"/>
        </a:p>
      </dgm:t>
    </dgm:pt>
    <dgm:pt modelId="{6803F53B-B4C5-4329-B8C4-CFDE28602A74}" type="sibTrans" cxnId="{89AE8715-B13D-4685-A9E3-ECEBD356EF06}">
      <dgm:prSet/>
      <dgm:spPr/>
      <dgm:t>
        <a:bodyPr/>
        <a:lstStyle/>
        <a:p>
          <a:endParaRPr lang="it-IT"/>
        </a:p>
      </dgm:t>
    </dgm:pt>
    <dgm:pt modelId="{758B32BA-F553-4572-91B2-B4A983798793}" type="pres">
      <dgm:prSet presAssocID="{FAFF3E31-3589-4C65-91CE-B52BE9AA4394}" presName="layout" presStyleCnt="0">
        <dgm:presLayoutVars>
          <dgm:chMax/>
          <dgm:chPref/>
          <dgm:dir/>
          <dgm:resizeHandles/>
        </dgm:presLayoutVars>
      </dgm:prSet>
      <dgm:spPr/>
      <dgm:t>
        <a:bodyPr/>
        <a:lstStyle/>
        <a:p>
          <a:endParaRPr lang="it-IT"/>
        </a:p>
      </dgm:t>
    </dgm:pt>
    <dgm:pt modelId="{11C342C4-447B-4B08-87BD-222318AA3B2F}" type="pres">
      <dgm:prSet presAssocID="{EE689972-82CD-443D-9EBD-A47F98C9B09D}" presName="root" presStyleCnt="0">
        <dgm:presLayoutVars>
          <dgm:chMax/>
          <dgm:chPref/>
        </dgm:presLayoutVars>
      </dgm:prSet>
      <dgm:spPr/>
    </dgm:pt>
    <dgm:pt modelId="{6D42C188-F045-44BA-AE39-C7D5F3C81706}" type="pres">
      <dgm:prSet presAssocID="{EE689972-82CD-443D-9EBD-A47F98C9B09D}" presName="rootComposite" presStyleCnt="0">
        <dgm:presLayoutVars/>
      </dgm:prSet>
      <dgm:spPr/>
    </dgm:pt>
    <dgm:pt modelId="{7A140829-D924-41AD-A230-B7FCF87BCD7E}" type="pres">
      <dgm:prSet presAssocID="{EE689972-82CD-443D-9EBD-A47F98C9B09D}" presName="ParentAccent" presStyleLbl="alignNode1" presStyleIdx="0" presStyleCnt="1"/>
      <dgm:spPr/>
    </dgm:pt>
    <dgm:pt modelId="{62D4E8B0-F52C-461B-83CD-D1CBDD9F54F4}" type="pres">
      <dgm:prSet presAssocID="{EE689972-82CD-443D-9EBD-A47F98C9B09D}" presName="ParentSmallAccent" presStyleLbl="fgAcc1" presStyleIdx="0" presStyleCnt="1"/>
      <dgm:spPr/>
    </dgm:pt>
    <dgm:pt modelId="{A5BF7A29-88B6-46EE-A94B-D0796D350DAB}" type="pres">
      <dgm:prSet presAssocID="{EE689972-82CD-443D-9EBD-A47F98C9B09D}" presName="Parent" presStyleLbl="revTx" presStyleIdx="0" presStyleCnt="4">
        <dgm:presLayoutVars>
          <dgm:chMax/>
          <dgm:chPref val="4"/>
          <dgm:bulletEnabled val="1"/>
        </dgm:presLayoutVars>
      </dgm:prSet>
      <dgm:spPr/>
      <dgm:t>
        <a:bodyPr/>
        <a:lstStyle/>
        <a:p>
          <a:endParaRPr lang="it-IT"/>
        </a:p>
      </dgm:t>
    </dgm:pt>
    <dgm:pt modelId="{FEDEB9B7-1058-46AE-BF8D-CD9B59D7EDD9}" type="pres">
      <dgm:prSet presAssocID="{EE689972-82CD-443D-9EBD-A47F98C9B09D}" presName="childShape" presStyleCnt="0">
        <dgm:presLayoutVars>
          <dgm:chMax val="0"/>
          <dgm:chPref val="0"/>
        </dgm:presLayoutVars>
      </dgm:prSet>
      <dgm:spPr/>
    </dgm:pt>
    <dgm:pt modelId="{CA19897C-DBE9-4A38-B71D-29848DFFB965}" type="pres">
      <dgm:prSet presAssocID="{EF44952E-AFF3-43AD-82F1-141A2E3B161E}" presName="childComposite" presStyleCnt="0">
        <dgm:presLayoutVars>
          <dgm:chMax val="0"/>
          <dgm:chPref val="0"/>
        </dgm:presLayoutVars>
      </dgm:prSet>
      <dgm:spPr/>
    </dgm:pt>
    <dgm:pt modelId="{858862DB-B8BD-4075-BB04-576DFDCB948C}" type="pres">
      <dgm:prSet presAssocID="{EF44952E-AFF3-43AD-82F1-141A2E3B161E}" presName="ChildAccent" presStyleLbl="solidFgAcc1" presStyleIdx="0" presStyleCnt="3"/>
      <dgm:spPr/>
    </dgm:pt>
    <dgm:pt modelId="{61DCE40A-274C-4C17-81F2-0BBF0906B050}" type="pres">
      <dgm:prSet presAssocID="{EF44952E-AFF3-43AD-82F1-141A2E3B161E}" presName="Child" presStyleLbl="revTx" presStyleIdx="1" presStyleCnt="4">
        <dgm:presLayoutVars>
          <dgm:chMax val="0"/>
          <dgm:chPref val="0"/>
          <dgm:bulletEnabled val="1"/>
        </dgm:presLayoutVars>
      </dgm:prSet>
      <dgm:spPr/>
      <dgm:t>
        <a:bodyPr/>
        <a:lstStyle/>
        <a:p>
          <a:endParaRPr lang="it-IT"/>
        </a:p>
      </dgm:t>
    </dgm:pt>
    <dgm:pt modelId="{1586F203-BC85-4146-82F2-68A091017721}" type="pres">
      <dgm:prSet presAssocID="{14F70668-793E-44C4-877B-055714A91541}" presName="childComposite" presStyleCnt="0">
        <dgm:presLayoutVars>
          <dgm:chMax val="0"/>
          <dgm:chPref val="0"/>
        </dgm:presLayoutVars>
      </dgm:prSet>
      <dgm:spPr/>
    </dgm:pt>
    <dgm:pt modelId="{E76D310D-9B1B-4DBB-8C0D-6B81EE9DE4D9}" type="pres">
      <dgm:prSet presAssocID="{14F70668-793E-44C4-877B-055714A91541}" presName="ChildAccent" presStyleLbl="solidFgAcc1" presStyleIdx="1" presStyleCnt="3"/>
      <dgm:spPr/>
    </dgm:pt>
    <dgm:pt modelId="{DCE8CC48-0C2F-4627-8F13-BC33C54806DC}" type="pres">
      <dgm:prSet presAssocID="{14F70668-793E-44C4-877B-055714A91541}" presName="Child" presStyleLbl="revTx" presStyleIdx="2" presStyleCnt="4">
        <dgm:presLayoutVars>
          <dgm:chMax val="0"/>
          <dgm:chPref val="0"/>
          <dgm:bulletEnabled val="1"/>
        </dgm:presLayoutVars>
      </dgm:prSet>
      <dgm:spPr/>
      <dgm:t>
        <a:bodyPr/>
        <a:lstStyle/>
        <a:p>
          <a:endParaRPr lang="it-IT"/>
        </a:p>
      </dgm:t>
    </dgm:pt>
    <dgm:pt modelId="{14F58977-F7D0-4F87-BDCC-353C2DCA0E16}" type="pres">
      <dgm:prSet presAssocID="{5F364FDA-1292-44C2-86B2-76E21241AFC2}" presName="childComposite" presStyleCnt="0">
        <dgm:presLayoutVars>
          <dgm:chMax val="0"/>
          <dgm:chPref val="0"/>
        </dgm:presLayoutVars>
      </dgm:prSet>
      <dgm:spPr/>
    </dgm:pt>
    <dgm:pt modelId="{107C5E1E-D935-40CC-973D-1FA4DE890165}" type="pres">
      <dgm:prSet presAssocID="{5F364FDA-1292-44C2-86B2-76E21241AFC2}" presName="ChildAccent" presStyleLbl="solidFgAcc1" presStyleIdx="2" presStyleCnt="3"/>
      <dgm:spPr/>
    </dgm:pt>
    <dgm:pt modelId="{C8BB7850-4192-4712-B343-8E0200C25B96}" type="pres">
      <dgm:prSet presAssocID="{5F364FDA-1292-44C2-86B2-76E21241AFC2}" presName="Child" presStyleLbl="revTx" presStyleIdx="3" presStyleCnt="4">
        <dgm:presLayoutVars>
          <dgm:chMax val="0"/>
          <dgm:chPref val="0"/>
          <dgm:bulletEnabled val="1"/>
        </dgm:presLayoutVars>
      </dgm:prSet>
      <dgm:spPr/>
      <dgm:t>
        <a:bodyPr/>
        <a:lstStyle/>
        <a:p>
          <a:endParaRPr lang="it-IT"/>
        </a:p>
      </dgm:t>
    </dgm:pt>
  </dgm:ptLst>
  <dgm:cxnLst>
    <dgm:cxn modelId="{65E66906-306D-4D15-8AFF-5034A7E788D8}" srcId="{FAFF3E31-3589-4C65-91CE-B52BE9AA4394}" destId="{EE689972-82CD-443D-9EBD-A47F98C9B09D}" srcOrd="0" destOrd="0" parTransId="{BF5A8EB6-CF87-4DDD-9F24-5343C732D778}" sibTransId="{022735C5-5D2C-47E1-B0C7-B454E484F417}"/>
    <dgm:cxn modelId="{5DFF584C-AC4E-4AA8-9C7E-D2F62A192629}" type="presOf" srcId="{EF44952E-AFF3-43AD-82F1-141A2E3B161E}" destId="{61DCE40A-274C-4C17-81F2-0BBF0906B050}" srcOrd="0" destOrd="0" presId="urn:microsoft.com/office/officeart/2008/layout/SquareAccentList"/>
    <dgm:cxn modelId="{9FC1E7D5-88B7-4DA3-8C07-ED3830DB36F7}" type="presOf" srcId="{EE689972-82CD-443D-9EBD-A47F98C9B09D}" destId="{A5BF7A29-88B6-46EE-A94B-D0796D350DAB}" srcOrd="0" destOrd="0" presId="urn:microsoft.com/office/officeart/2008/layout/SquareAccentList"/>
    <dgm:cxn modelId="{F7D6AC0B-723F-4F8C-BB0C-7928D3D834BD}" srcId="{EE689972-82CD-443D-9EBD-A47F98C9B09D}" destId="{14F70668-793E-44C4-877B-055714A91541}" srcOrd="1" destOrd="0" parTransId="{8E77BAB1-ABC7-4881-A70F-109D78CFD2E1}" sibTransId="{13339C81-D49C-492A-95B8-CD695D0582EC}"/>
    <dgm:cxn modelId="{E73EE4EF-D00D-4E53-A703-A45F757DE0CE}" type="presOf" srcId="{5F364FDA-1292-44C2-86B2-76E21241AFC2}" destId="{C8BB7850-4192-4712-B343-8E0200C25B96}" srcOrd="0" destOrd="0" presId="urn:microsoft.com/office/officeart/2008/layout/SquareAccentList"/>
    <dgm:cxn modelId="{AB297E96-05F0-4668-A831-FE59D217B48D}" type="presOf" srcId="{14F70668-793E-44C4-877B-055714A91541}" destId="{DCE8CC48-0C2F-4627-8F13-BC33C54806DC}" srcOrd="0" destOrd="0" presId="urn:microsoft.com/office/officeart/2008/layout/SquareAccentList"/>
    <dgm:cxn modelId="{676A0AB3-165E-486C-82A8-526846762C43}" srcId="{EE689972-82CD-443D-9EBD-A47F98C9B09D}" destId="{EF44952E-AFF3-43AD-82F1-141A2E3B161E}" srcOrd="0" destOrd="0" parTransId="{DAC07F69-9BDD-4526-941A-B5BAD961822E}" sibTransId="{6BCC893C-288F-4090-9D4F-3F74FBC4C664}"/>
    <dgm:cxn modelId="{A5BAD322-F3ED-4A71-A5A5-C24C323CCEA8}" type="presOf" srcId="{FAFF3E31-3589-4C65-91CE-B52BE9AA4394}" destId="{758B32BA-F553-4572-91B2-B4A983798793}" srcOrd="0" destOrd="0" presId="urn:microsoft.com/office/officeart/2008/layout/SquareAccentList"/>
    <dgm:cxn modelId="{89AE8715-B13D-4685-A9E3-ECEBD356EF06}" srcId="{EE689972-82CD-443D-9EBD-A47F98C9B09D}" destId="{5F364FDA-1292-44C2-86B2-76E21241AFC2}" srcOrd="2" destOrd="0" parTransId="{6516A0C5-B163-42A7-8D70-3B0D30CC540E}" sibTransId="{6803F53B-B4C5-4329-B8C4-CFDE28602A74}"/>
    <dgm:cxn modelId="{E35D74A9-444A-4E3D-822B-6741B94AC435}" type="presParOf" srcId="{758B32BA-F553-4572-91B2-B4A983798793}" destId="{11C342C4-447B-4B08-87BD-222318AA3B2F}" srcOrd="0" destOrd="0" presId="urn:microsoft.com/office/officeart/2008/layout/SquareAccentList"/>
    <dgm:cxn modelId="{D521E476-F503-4AB4-8521-197010CC8BC0}" type="presParOf" srcId="{11C342C4-447B-4B08-87BD-222318AA3B2F}" destId="{6D42C188-F045-44BA-AE39-C7D5F3C81706}" srcOrd="0" destOrd="0" presId="urn:microsoft.com/office/officeart/2008/layout/SquareAccentList"/>
    <dgm:cxn modelId="{8C603FFF-FA52-4D41-8CF8-34E1B78F9470}" type="presParOf" srcId="{6D42C188-F045-44BA-AE39-C7D5F3C81706}" destId="{7A140829-D924-41AD-A230-B7FCF87BCD7E}" srcOrd="0" destOrd="0" presId="urn:microsoft.com/office/officeart/2008/layout/SquareAccentList"/>
    <dgm:cxn modelId="{DEAEC6EE-B66E-4B5C-B009-E070DD6D7369}" type="presParOf" srcId="{6D42C188-F045-44BA-AE39-C7D5F3C81706}" destId="{62D4E8B0-F52C-461B-83CD-D1CBDD9F54F4}" srcOrd="1" destOrd="0" presId="urn:microsoft.com/office/officeart/2008/layout/SquareAccentList"/>
    <dgm:cxn modelId="{486C493C-F659-4F02-9C03-B6FBD94E0CF7}" type="presParOf" srcId="{6D42C188-F045-44BA-AE39-C7D5F3C81706}" destId="{A5BF7A29-88B6-46EE-A94B-D0796D350DAB}" srcOrd="2" destOrd="0" presId="urn:microsoft.com/office/officeart/2008/layout/SquareAccentList"/>
    <dgm:cxn modelId="{C05524F5-6BF8-48FF-8388-A826A2CEE18F}" type="presParOf" srcId="{11C342C4-447B-4B08-87BD-222318AA3B2F}" destId="{FEDEB9B7-1058-46AE-BF8D-CD9B59D7EDD9}" srcOrd="1" destOrd="0" presId="urn:microsoft.com/office/officeart/2008/layout/SquareAccentList"/>
    <dgm:cxn modelId="{01956E0D-314D-4EC3-8F9B-C5E8ECA690A5}" type="presParOf" srcId="{FEDEB9B7-1058-46AE-BF8D-CD9B59D7EDD9}" destId="{CA19897C-DBE9-4A38-B71D-29848DFFB965}" srcOrd="0" destOrd="0" presId="urn:microsoft.com/office/officeart/2008/layout/SquareAccentList"/>
    <dgm:cxn modelId="{BC72C500-F84C-4FE8-908D-05FE101A0E45}" type="presParOf" srcId="{CA19897C-DBE9-4A38-B71D-29848DFFB965}" destId="{858862DB-B8BD-4075-BB04-576DFDCB948C}" srcOrd="0" destOrd="0" presId="urn:microsoft.com/office/officeart/2008/layout/SquareAccentList"/>
    <dgm:cxn modelId="{4646EC79-F408-4F04-AC96-83F120BBF05D}" type="presParOf" srcId="{CA19897C-DBE9-4A38-B71D-29848DFFB965}" destId="{61DCE40A-274C-4C17-81F2-0BBF0906B050}" srcOrd="1" destOrd="0" presId="urn:microsoft.com/office/officeart/2008/layout/SquareAccentList"/>
    <dgm:cxn modelId="{04A0B160-111F-4A6B-9201-31F8F9F47F21}" type="presParOf" srcId="{FEDEB9B7-1058-46AE-BF8D-CD9B59D7EDD9}" destId="{1586F203-BC85-4146-82F2-68A091017721}" srcOrd="1" destOrd="0" presId="urn:microsoft.com/office/officeart/2008/layout/SquareAccentList"/>
    <dgm:cxn modelId="{32DEF0C6-6B0F-44FE-B048-C41AFA0CC99C}" type="presParOf" srcId="{1586F203-BC85-4146-82F2-68A091017721}" destId="{E76D310D-9B1B-4DBB-8C0D-6B81EE9DE4D9}" srcOrd="0" destOrd="0" presId="urn:microsoft.com/office/officeart/2008/layout/SquareAccentList"/>
    <dgm:cxn modelId="{397419E3-D58D-4AF0-ADFE-A3F61C03F582}" type="presParOf" srcId="{1586F203-BC85-4146-82F2-68A091017721}" destId="{DCE8CC48-0C2F-4627-8F13-BC33C54806DC}" srcOrd="1" destOrd="0" presId="urn:microsoft.com/office/officeart/2008/layout/SquareAccentList"/>
    <dgm:cxn modelId="{4C3C6553-0FE8-4624-AD01-7B29D924A08E}" type="presParOf" srcId="{FEDEB9B7-1058-46AE-BF8D-CD9B59D7EDD9}" destId="{14F58977-F7D0-4F87-BDCC-353C2DCA0E16}" srcOrd="2" destOrd="0" presId="urn:microsoft.com/office/officeart/2008/layout/SquareAccentList"/>
    <dgm:cxn modelId="{ABE0CA24-D36A-4EF5-AC0A-5D08FE527B72}" type="presParOf" srcId="{14F58977-F7D0-4F87-BDCC-353C2DCA0E16}" destId="{107C5E1E-D935-40CC-973D-1FA4DE890165}" srcOrd="0" destOrd="0" presId="urn:microsoft.com/office/officeart/2008/layout/SquareAccentList"/>
    <dgm:cxn modelId="{5BCBD8ED-E68D-4A03-A8AE-9B778F35740D}" type="presParOf" srcId="{14F58977-F7D0-4F87-BDCC-353C2DCA0E16}" destId="{C8BB7850-4192-4712-B343-8E0200C25B9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C5423-6CB1-45A4-99FF-E90827D4FFF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fr-FR"/>
        </a:p>
      </dgm:t>
    </dgm:pt>
    <dgm:pt modelId="{305E5607-B335-4C7A-A05B-0AF2E423DA02}">
      <dgm:prSet phldrT="[Testo]"/>
      <dgm:spPr/>
      <dgm:t>
        <a:bodyPr/>
        <a:lstStyle/>
        <a:p>
          <a:r>
            <a:rPr lang="fr-FR" dirty="0"/>
            <a:t>Histoire externe</a:t>
          </a:r>
        </a:p>
      </dgm:t>
    </dgm:pt>
    <dgm:pt modelId="{0F1B93DB-117D-46EE-98B6-6F98E62AE303}" type="parTrans" cxnId="{DBA40158-62DA-41D5-A601-BEAEA19B624D}">
      <dgm:prSet/>
      <dgm:spPr/>
      <dgm:t>
        <a:bodyPr/>
        <a:lstStyle/>
        <a:p>
          <a:endParaRPr lang="fr-FR"/>
        </a:p>
      </dgm:t>
    </dgm:pt>
    <dgm:pt modelId="{7DB169ED-E10B-4DA0-A2CA-E77255011538}" type="sibTrans" cxnId="{DBA40158-62DA-41D5-A601-BEAEA19B624D}">
      <dgm:prSet/>
      <dgm:spPr/>
      <dgm:t>
        <a:bodyPr/>
        <a:lstStyle/>
        <a:p>
          <a:endParaRPr lang="fr-FR"/>
        </a:p>
      </dgm:t>
    </dgm:pt>
    <dgm:pt modelId="{EDA8D814-2D8E-4D3F-9ECA-40A3F283DDCB}">
      <dgm:prSet phldrT="[Testo]"/>
      <dgm:spPr/>
      <dgm:t>
        <a:bodyPr/>
        <a:lstStyle/>
        <a:p>
          <a:r>
            <a:rPr lang="fr-FR" dirty="0"/>
            <a:t>Événements qui favorisent la stabilité ou au contraire l’instabilité d’un état de langue.</a:t>
          </a:r>
        </a:p>
      </dgm:t>
    </dgm:pt>
    <dgm:pt modelId="{599580E1-BA68-4AB0-B11D-67F29A7F45BC}" type="parTrans" cxnId="{755756C5-B42C-4D60-8848-FF744237C218}">
      <dgm:prSet/>
      <dgm:spPr/>
      <dgm:t>
        <a:bodyPr/>
        <a:lstStyle/>
        <a:p>
          <a:endParaRPr lang="fr-FR"/>
        </a:p>
      </dgm:t>
    </dgm:pt>
    <dgm:pt modelId="{99E24F5F-476B-412A-8A23-A5B5581B79BA}" type="sibTrans" cxnId="{755756C5-B42C-4D60-8848-FF744237C218}">
      <dgm:prSet/>
      <dgm:spPr/>
      <dgm:t>
        <a:bodyPr/>
        <a:lstStyle/>
        <a:p>
          <a:endParaRPr lang="fr-FR"/>
        </a:p>
      </dgm:t>
    </dgm:pt>
    <dgm:pt modelId="{A9E53577-D7E9-42C0-BBF5-B611E35F4F4D}">
      <dgm:prSet phldrT="[Testo]"/>
      <dgm:spPr/>
      <dgm:t>
        <a:bodyPr/>
        <a:lstStyle/>
        <a:p>
          <a:r>
            <a:rPr lang="fr-FR" dirty="0"/>
            <a:t>Par ex., le latin et le gaulois ont perdu leur statut privilégié avec les invasions germaniques.</a:t>
          </a:r>
        </a:p>
      </dgm:t>
    </dgm:pt>
    <dgm:pt modelId="{0DCF944C-2259-477F-886B-B7EFC08A63A5}" type="parTrans" cxnId="{B4229B5C-A836-4028-9CC4-94A0D53044F6}">
      <dgm:prSet/>
      <dgm:spPr/>
      <dgm:t>
        <a:bodyPr/>
        <a:lstStyle/>
        <a:p>
          <a:endParaRPr lang="fr-FR"/>
        </a:p>
      </dgm:t>
    </dgm:pt>
    <dgm:pt modelId="{D4E8AE26-4CC0-4E81-8C90-2A261707C38D}" type="sibTrans" cxnId="{B4229B5C-A836-4028-9CC4-94A0D53044F6}">
      <dgm:prSet/>
      <dgm:spPr/>
      <dgm:t>
        <a:bodyPr/>
        <a:lstStyle/>
        <a:p>
          <a:endParaRPr lang="fr-FR"/>
        </a:p>
      </dgm:t>
    </dgm:pt>
    <dgm:pt modelId="{8244DB99-B23B-462B-B3C2-D55268E3DCC1}">
      <dgm:prSet phldrT="[Testo]"/>
      <dgm:spPr/>
      <dgm:t>
        <a:bodyPr/>
        <a:lstStyle/>
        <a:p>
          <a:r>
            <a:rPr lang="fr-FR" dirty="0"/>
            <a:t>Histoire interne</a:t>
          </a:r>
        </a:p>
      </dgm:t>
    </dgm:pt>
    <dgm:pt modelId="{0CFCAAB0-FE53-4197-9A4D-99CFEEF3EF7D}" type="parTrans" cxnId="{6014CDAD-D700-4BBF-8C46-7F95DFB63711}">
      <dgm:prSet/>
      <dgm:spPr/>
      <dgm:t>
        <a:bodyPr/>
        <a:lstStyle/>
        <a:p>
          <a:endParaRPr lang="fr-FR"/>
        </a:p>
      </dgm:t>
    </dgm:pt>
    <dgm:pt modelId="{4793F09E-CFC9-4018-8F13-6350E43F2C62}" type="sibTrans" cxnId="{6014CDAD-D700-4BBF-8C46-7F95DFB63711}">
      <dgm:prSet/>
      <dgm:spPr/>
      <dgm:t>
        <a:bodyPr/>
        <a:lstStyle/>
        <a:p>
          <a:endParaRPr lang="fr-FR"/>
        </a:p>
      </dgm:t>
    </dgm:pt>
    <dgm:pt modelId="{8495EA2C-37B8-4529-BA4F-15D88398775D}">
      <dgm:prSet phldrT="[Testo]"/>
      <dgm:spPr/>
      <dgm:t>
        <a:bodyPr/>
        <a:lstStyle/>
        <a:p>
          <a:r>
            <a:rPr lang="fr-FR" dirty="0"/>
            <a:t>Modifications constantes dans la langue elle-même. </a:t>
          </a:r>
        </a:p>
      </dgm:t>
    </dgm:pt>
    <dgm:pt modelId="{D5C4E17F-917C-4EC6-8F15-A8755FF7891C}" type="parTrans" cxnId="{180663F2-D916-4925-B413-F4714D869CC4}">
      <dgm:prSet/>
      <dgm:spPr/>
      <dgm:t>
        <a:bodyPr/>
        <a:lstStyle/>
        <a:p>
          <a:endParaRPr lang="fr-FR"/>
        </a:p>
      </dgm:t>
    </dgm:pt>
    <dgm:pt modelId="{B55AC00B-331A-4BC0-B3CB-57054A3995A3}" type="sibTrans" cxnId="{180663F2-D916-4925-B413-F4714D869CC4}">
      <dgm:prSet/>
      <dgm:spPr/>
      <dgm:t>
        <a:bodyPr/>
        <a:lstStyle/>
        <a:p>
          <a:endParaRPr lang="fr-FR"/>
        </a:p>
      </dgm:t>
    </dgm:pt>
    <dgm:pt modelId="{E5CC5054-A668-42AD-98C5-F3DDDF221C82}">
      <dgm:prSet phldrT="[Testo]"/>
      <dgm:spPr/>
      <dgm:t>
        <a:bodyPr/>
        <a:lstStyle/>
        <a:p>
          <a:r>
            <a:rPr lang="fr-FR" dirty="0"/>
            <a:t>Modifications à travers le temps à tous les niveaux:</a:t>
          </a:r>
        </a:p>
        <a:p>
          <a:r>
            <a:rPr lang="fr-FR" dirty="0"/>
            <a:t>- lexical: p. e., le mot « voiture ».</a:t>
          </a:r>
        </a:p>
        <a:p>
          <a:r>
            <a:rPr lang="fr-FR" dirty="0"/>
            <a:t>- morphologique: emploi du pronom interrogatif « qui » même pour indiquer un inanimé.</a:t>
          </a:r>
        </a:p>
        <a:p>
          <a:r>
            <a:rPr lang="fr-FR" dirty="0"/>
            <a:t>- phonétique/orthographique: diphtongue « </a:t>
          </a:r>
          <a:r>
            <a:rPr lang="fr-FR" dirty="0" err="1"/>
            <a:t>ois</a:t>
          </a:r>
          <a:r>
            <a:rPr lang="fr-FR" dirty="0"/>
            <a:t> » pour « ais » </a:t>
          </a:r>
          <a:r>
            <a:rPr lang="fr-FR" dirty="0">
              <a:sym typeface="Wingdings" pitchFamily="2" charset="2"/>
            </a:rPr>
            <a:t> « je </a:t>
          </a:r>
          <a:r>
            <a:rPr lang="fr-FR" dirty="0" err="1">
              <a:sym typeface="Wingdings" pitchFamily="2" charset="2"/>
            </a:rPr>
            <a:t>parlois</a:t>
          </a:r>
          <a:r>
            <a:rPr lang="fr-FR" dirty="0">
              <a:sym typeface="Wingdings" pitchFamily="2" charset="2"/>
            </a:rPr>
            <a:t> » à la place de « je parlais ».</a:t>
          </a:r>
          <a:endParaRPr lang="fr-FR" dirty="0"/>
        </a:p>
      </dgm:t>
    </dgm:pt>
    <dgm:pt modelId="{B253F6B0-B664-4EB0-B2B1-05476B636441}" type="parTrans" cxnId="{CC68481B-7177-4C1C-9F32-76187E140D2E}">
      <dgm:prSet/>
      <dgm:spPr/>
      <dgm:t>
        <a:bodyPr/>
        <a:lstStyle/>
        <a:p>
          <a:endParaRPr lang="fr-FR"/>
        </a:p>
      </dgm:t>
    </dgm:pt>
    <dgm:pt modelId="{ECED6036-AF4F-424E-BC02-B75A91805A73}" type="sibTrans" cxnId="{CC68481B-7177-4C1C-9F32-76187E140D2E}">
      <dgm:prSet/>
      <dgm:spPr/>
      <dgm:t>
        <a:bodyPr/>
        <a:lstStyle/>
        <a:p>
          <a:endParaRPr lang="fr-FR"/>
        </a:p>
      </dgm:t>
    </dgm:pt>
    <dgm:pt modelId="{A24A9257-5744-476C-B053-C5AA5855C29F}">
      <dgm:prSet/>
      <dgm:spPr/>
      <dgm:t>
        <a:bodyPr/>
        <a:lstStyle/>
        <a:p>
          <a:r>
            <a:rPr lang="fr-FR" dirty="0"/>
            <a:t>Le français nait aux VIIIe et IXe siècles:</a:t>
          </a:r>
        </a:p>
        <a:p>
          <a:r>
            <a:rPr lang="fr-FR" dirty="0"/>
            <a:t>- Serments de Strasbourg (842)</a:t>
          </a:r>
        </a:p>
        <a:p>
          <a:r>
            <a:rPr lang="fr-FR" dirty="0"/>
            <a:t>- Séquence de Sainte Eulalie (882), le plus ancien poème en langue française.</a:t>
          </a:r>
        </a:p>
      </dgm:t>
    </dgm:pt>
    <dgm:pt modelId="{4E0F537B-E4F9-4D77-AEA2-AF7373588B19}" type="parTrans" cxnId="{7E4721AC-F5F4-420B-8DF0-5290009F629C}">
      <dgm:prSet/>
      <dgm:spPr/>
      <dgm:t>
        <a:bodyPr/>
        <a:lstStyle/>
        <a:p>
          <a:endParaRPr lang="fr-FR"/>
        </a:p>
      </dgm:t>
    </dgm:pt>
    <dgm:pt modelId="{90C0A9B0-BCDE-4666-859D-B91DB14F0904}" type="sibTrans" cxnId="{7E4721AC-F5F4-420B-8DF0-5290009F629C}">
      <dgm:prSet/>
      <dgm:spPr/>
      <dgm:t>
        <a:bodyPr/>
        <a:lstStyle/>
        <a:p>
          <a:endParaRPr lang="fr-FR"/>
        </a:p>
      </dgm:t>
    </dgm:pt>
    <dgm:pt modelId="{923D8DCF-E168-4EAC-A57A-72F8ED5F9C9C}" type="pres">
      <dgm:prSet presAssocID="{5B3C5423-6CB1-45A4-99FF-E90827D4FFF5}" presName="diagram" presStyleCnt="0">
        <dgm:presLayoutVars>
          <dgm:chPref val="1"/>
          <dgm:dir/>
          <dgm:animOne val="branch"/>
          <dgm:animLvl val="lvl"/>
          <dgm:resizeHandles/>
        </dgm:presLayoutVars>
      </dgm:prSet>
      <dgm:spPr/>
      <dgm:t>
        <a:bodyPr/>
        <a:lstStyle/>
        <a:p>
          <a:endParaRPr lang="it-IT"/>
        </a:p>
      </dgm:t>
    </dgm:pt>
    <dgm:pt modelId="{F9EE835D-FBBC-4067-8AA3-9D4E476DB34E}" type="pres">
      <dgm:prSet presAssocID="{305E5607-B335-4C7A-A05B-0AF2E423DA02}" presName="root" presStyleCnt="0"/>
      <dgm:spPr/>
    </dgm:pt>
    <dgm:pt modelId="{3B82C3AD-EB32-403A-A899-A9CDDAC8B287}" type="pres">
      <dgm:prSet presAssocID="{305E5607-B335-4C7A-A05B-0AF2E423DA02}" presName="rootComposite" presStyleCnt="0"/>
      <dgm:spPr/>
    </dgm:pt>
    <dgm:pt modelId="{5E16603D-414B-4335-84FD-F3E84693D366}" type="pres">
      <dgm:prSet presAssocID="{305E5607-B335-4C7A-A05B-0AF2E423DA02}" presName="rootText" presStyleLbl="node1" presStyleIdx="0" presStyleCnt="2"/>
      <dgm:spPr/>
      <dgm:t>
        <a:bodyPr/>
        <a:lstStyle/>
        <a:p>
          <a:endParaRPr lang="it-IT"/>
        </a:p>
      </dgm:t>
    </dgm:pt>
    <dgm:pt modelId="{F37CD2BD-4DFC-4C1A-9715-0B1396A24542}" type="pres">
      <dgm:prSet presAssocID="{305E5607-B335-4C7A-A05B-0AF2E423DA02}" presName="rootConnector" presStyleLbl="node1" presStyleIdx="0" presStyleCnt="2"/>
      <dgm:spPr/>
      <dgm:t>
        <a:bodyPr/>
        <a:lstStyle/>
        <a:p>
          <a:endParaRPr lang="it-IT"/>
        </a:p>
      </dgm:t>
    </dgm:pt>
    <dgm:pt modelId="{3A5B8D98-20CD-4B97-9027-01B3728BF7B8}" type="pres">
      <dgm:prSet presAssocID="{305E5607-B335-4C7A-A05B-0AF2E423DA02}" presName="childShape" presStyleCnt="0"/>
      <dgm:spPr/>
    </dgm:pt>
    <dgm:pt modelId="{ACEF85A4-0EA3-474F-B2C5-55146D3B528C}" type="pres">
      <dgm:prSet presAssocID="{599580E1-BA68-4AB0-B11D-67F29A7F45BC}" presName="Name13" presStyleLbl="parChTrans1D2" presStyleIdx="0" presStyleCnt="5"/>
      <dgm:spPr/>
      <dgm:t>
        <a:bodyPr/>
        <a:lstStyle/>
        <a:p>
          <a:endParaRPr lang="it-IT"/>
        </a:p>
      </dgm:t>
    </dgm:pt>
    <dgm:pt modelId="{5D693EA1-C773-4F66-A1AB-314A038E6024}" type="pres">
      <dgm:prSet presAssocID="{EDA8D814-2D8E-4D3F-9ECA-40A3F283DDCB}" presName="childText" presStyleLbl="bgAcc1" presStyleIdx="0" presStyleCnt="5" custScaleX="159776">
        <dgm:presLayoutVars>
          <dgm:bulletEnabled val="1"/>
        </dgm:presLayoutVars>
      </dgm:prSet>
      <dgm:spPr/>
      <dgm:t>
        <a:bodyPr/>
        <a:lstStyle/>
        <a:p>
          <a:endParaRPr lang="it-IT"/>
        </a:p>
      </dgm:t>
    </dgm:pt>
    <dgm:pt modelId="{4C83331A-F021-4C56-B5AC-673F6BEEB35A}" type="pres">
      <dgm:prSet presAssocID="{0DCF944C-2259-477F-886B-B7EFC08A63A5}" presName="Name13" presStyleLbl="parChTrans1D2" presStyleIdx="1" presStyleCnt="5"/>
      <dgm:spPr/>
      <dgm:t>
        <a:bodyPr/>
        <a:lstStyle/>
        <a:p>
          <a:endParaRPr lang="it-IT"/>
        </a:p>
      </dgm:t>
    </dgm:pt>
    <dgm:pt modelId="{953FDA4D-C5F0-4253-9159-89EE960BA1A0}" type="pres">
      <dgm:prSet presAssocID="{A9E53577-D7E9-42C0-BBF5-B611E35F4F4D}" presName="childText" presStyleLbl="bgAcc1" presStyleIdx="1" presStyleCnt="5" custScaleX="161736">
        <dgm:presLayoutVars>
          <dgm:bulletEnabled val="1"/>
        </dgm:presLayoutVars>
      </dgm:prSet>
      <dgm:spPr/>
      <dgm:t>
        <a:bodyPr/>
        <a:lstStyle/>
        <a:p>
          <a:endParaRPr lang="it-IT"/>
        </a:p>
      </dgm:t>
    </dgm:pt>
    <dgm:pt modelId="{BDE4D8CD-D1F9-4E6C-8A85-6190CCB2FED1}" type="pres">
      <dgm:prSet presAssocID="{4E0F537B-E4F9-4D77-AEA2-AF7373588B19}" presName="Name13" presStyleLbl="parChTrans1D2" presStyleIdx="2" presStyleCnt="5"/>
      <dgm:spPr/>
      <dgm:t>
        <a:bodyPr/>
        <a:lstStyle/>
        <a:p>
          <a:endParaRPr lang="it-IT"/>
        </a:p>
      </dgm:t>
    </dgm:pt>
    <dgm:pt modelId="{4C1CBBE4-E45C-49E0-97AF-E0FBF7611E4F}" type="pres">
      <dgm:prSet presAssocID="{A24A9257-5744-476C-B053-C5AA5855C29F}" presName="childText" presStyleLbl="bgAcc1" presStyleIdx="2" presStyleCnt="5" custScaleX="160642" custScaleY="113258">
        <dgm:presLayoutVars>
          <dgm:bulletEnabled val="1"/>
        </dgm:presLayoutVars>
      </dgm:prSet>
      <dgm:spPr/>
      <dgm:t>
        <a:bodyPr/>
        <a:lstStyle/>
        <a:p>
          <a:endParaRPr lang="it-IT"/>
        </a:p>
      </dgm:t>
    </dgm:pt>
    <dgm:pt modelId="{9D310DE0-5954-4D08-83E1-FEF1D156A5C0}" type="pres">
      <dgm:prSet presAssocID="{8244DB99-B23B-462B-B3C2-D55268E3DCC1}" presName="root" presStyleCnt="0"/>
      <dgm:spPr/>
    </dgm:pt>
    <dgm:pt modelId="{1ADE65A5-DCFB-458A-A415-C5CED1883425}" type="pres">
      <dgm:prSet presAssocID="{8244DB99-B23B-462B-B3C2-D55268E3DCC1}" presName="rootComposite" presStyleCnt="0"/>
      <dgm:spPr/>
    </dgm:pt>
    <dgm:pt modelId="{41476FC7-FCBD-4032-9E0E-44CB41D49EFF}" type="pres">
      <dgm:prSet presAssocID="{8244DB99-B23B-462B-B3C2-D55268E3DCC1}" presName="rootText" presStyleLbl="node1" presStyleIdx="1" presStyleCnt="2"/>
      <dgm:spPr/>
      <dgm:t>
        <a:bodyPr/>
        <a:lstStyle/>
        <a:p>
          <a:endParaRPr lang="it-IT"/>
        </a:p>
      </dgm:t>
    </dgm:pt>
    <dgm:pt modelId="{97200C54-8E9E-406B-98A1-5A9CBE24E1E0}" type="pres">
      <dgm:prSet presAssocID="{8244DB99-B23B-462B-B3C2-D55268E3DCC1}" presName="rootConnector" presStyleLbl="node1" presStyleIdx="1" presStyleCnt="2"/>
      <dgm:spPr/>
      <dgm:t>
        <a:bodyPr/>
        <a:lstStyle/>
        <a:p>
          <a:endParaRPr lang="it-IT"/>
        </a:p>
      </dgm:t>
    </dgm:pt>
    <dgm:pt modelId="{6D5424C6-2793-4693-85A2-3A2D1A68F161}" type="pres">
      <dgm:prSet presAssocID="{8244DB99-B23B-462B-B3C2-D55268E3DCC1}" presName="childShape" presStyleCnt="0"/>
      <dgm:spPr/>
    </dgm:pt>
    <dgm:pt modelId="{223891FA-E52F-4B78-81B7-00150336CDBC}" type="pres">
      <dgm:prSet presAssocID="{D5C4E17F-917C-4EC6-8F15-A8755FF7891C}" presName="Name13" presStyleLbl="parChTrans1D2" presStyleIdx="3" presStyleCnt="5"/>
      <dgm:spPr/>
      <dgm:t>
        <a:bodyPr/>
        <a:lstStyle/>
        <a:p>
          <a:endParaRPr lang="it-IT"/>
        </a:p>
      </dgm:t>
    </dgm:pt>
    <dgm:pt modelId="{42B94520-7B67-4DE8-87EC-D60FBFA3AF59}" type="pres">
      <dgm:prSet presAssocID="{8495EA2C-37B8-4529-BA4F-15D88398775D}" presName="childText" presStyleLbl="bgAcc1" presStyleIdx="3" presStyleCnt="5" custScaleX="151081">
        <dgm:presLayoutVars>
          <dgm:bulletEnabled val="1"/>
        </dgm:presLayoutVars>
      </dgm:prSet>
      <dgm:spPr/>
      <dgm:t>
        <a:bodyPr/>
        <a:lstStyle/>
        <a:p>
          <a:endParaRPr lang="it-IT"/>
        </a:p>
      </dgm:t>
    </dgm:pt>
    <dgm:pt modelId="{8663ED7E-12DE-4913-83C5-F049756C0780}" type="pres">
      <dgm:prSet presAssocID="{B253F6B0-B664-4EB0-B2B1-05476B636441}" presName="Name13" presStyleLbl="parChTrans1D2" presStyleIdx="4" presStyleCnt="5"/>
      <dgm:spPr/>
      <dgm:t>
        <a:bodyPr/>
        <a:lstStyle/>
        <a:p>
          <a:endParaRPr lang="it-IT"/>
        </a:p>
      </dgm:t>
    </dgm:pt>
    <dgm:pt modelId="{AAB2387D-EB87-4B79-9EB1-49FE867315F9}" type="pres">
      <dgm:prSet presAssocID="{E5CC5054-A668-42AD-98C5-F3DDDF221C82}" presName="childText" presStyleLbl="bgAcc1" presStyleIdx="4" presStyleCnt="5" custScaleX="156847" custScaleY="234936">
        <dgm:presLayoutVars>
          <dgm:bulletEnabled val="1"/>
        </dgm:presLayoutVars>
      </dgm:prSet>
      <dgm:spPr/>
      <dgm:t>
        <a:bodyPr/>
        <a:lstStyle/>
        <a:p>
          <a:endParaRPr lang="it-IT"/>
        </a:p>
      </dgm:t>
    </dgm:pt>
  </dgm:ptLst>
  <dgm:cxnLst>
    <dgm:cxn modelId="{755756C5-B42C-4D60-8848-FF744237C218}" srcId="{305E5607-B335-4C7A-A05B-0AF2E423DA02}" destId="{EDA8D814-2D8E-4D3F-9ECA-40A3F283DDCB}" srcOrd="0" destOrd="0" parTransId="{599580E1-BA68-4AB0-B11D-67F29A7F45BC}" sibTransId="{99E24F5F-476B-412A-8A23-A5B5581B79BA}"/>
    <dgm:cxn modelId="{4320927A-9227-4510-AC41-5411A4D4095D}" type="presOf" srcId="{8495EA2C-37B8-4529-BA4F-15D88398775D}" destId="{42B94520-7B67-4DE8-87EC-D60FBFA3AF59}" srcOrd="0" destOrd="0" presId="urn:microsoft.com/office/officeart/2005/8/layout/hierarchy3"/>
    <dgm:cxn modelId="{180663F2-D916-4925-B413-F4714D869CC4}" srcId="{8244DB99-B23B-462B-B3C2-D55268E3DCC1}" destId="{8495EA2C-37B8-4529-BA4F-15D88398775D}" srcOrd="0" destOrd="0" parTransId="{D5C4E17F-917C-4EC6-8F15-A8755FF7891C}" sibTransId="{B55AC00B-331A-4BC0-B3CB-57054A3995A3}"/>
    <dgm:cxn modelId="{4DAD15F5-D4F1-4C02-9CE2-9DD29218B32B}" type="presOf" srcId="{599580E1-BA68-4AB0-B11D-67F29A7F45BC}" destId="{ACEF85A4-0EA3-474F-B2C5-55146D3B528C}" srcOrd="0" destOrd="0" presId="urn:microsoft.com/office/officeart/2005/8/layout/hierarchy3"/>
    <dgm:cxn modelId="{F5E8BE36-ECD2-48ED-AED8-95985FBC7356}" type="presOf" srcId="{A9E53577-D7E9-42C0-BBF5-B611E35F4F4D}" destId="{953FDA4D-C5F0-4253-9159-89EE960BA1A0}" srcOrd="0" destOrd="0" presId="urn:microsoft.com/office/officeart/2005/8/layout/hierarchy3"/>
    <dgm:cxn modelId="{7E4721AC-F5F4-420B-8DF0-5290009F629C}" srcId="{305E5607-B335-4C7A-A05B-0AF2E423DA02}" destId="{A24A9257-5744-476C-B053-C5AA5855C29F}" srcOrd="2" destOrd="0" parTransId="{4E0F537B-E4F9-4D77-AEA2-AF7373588B19}" sibTransId="{90C0A9B0-BCDE-4666-859D-B91DB14F0904}"/>
    <dgm:cxn modelId="{9BC969A4-B765-4F1C-9C1C-412B56F38F7F}" type="presOf" srcId="{305E5607-B335-4C7A-A05B-0AF2E423DA02}" destId="{F37CD2BD-4DFC-4C1A-9715-0B1396A24542}" srcOrd="1" destOrd="0" presId="urn:microsoft.com/office/officeart/2005/8/layout/hierarchy3"/>
    <dgm:cxn modelId="{1AFCDC35-1EA3-4CD2-8793-2FD328CF1936}" type="presOf" srcId="{EDA8D814-2D8E-4D3F-9ECA-40A3F283DDCB}" destId="{5D693EA1-C773-4F66-A1AB-314A038E6024}" srcOrd="0" destOrd="0" presId="urn:microsoft.com/office/officeart/2005/8/layout/hierarchy3"/>
    <dgm:cxn modelId="{BBC8012A-4A81-4681-A5DE-3737D172BBAA}" type="presOf" srcId="{B253F6B0-B664-4EB0-B2B1-05476B636441}" destId="{8663ED7E-12DE-4913-83C5-F049756C0780}" srcOrd="0" destOrd="0" presId="urn:microsoft.com/office/officeart/2005/8/layout/hierarchy3"/>
    <dgm:cxn modelId="{2F5667FD-7DD8-4376-A5AF-F2BCB625C8E7}" type="presOf" srcId="{4E0F537B-E4F9-4D77-AEA2-AF7373588B19}" destId="{BDE4D8CD-D1F9-4E6C-8A85-6190CCB2FED1}" srcOrd="0" destOrd="0" presId="urn:microsoft.com/office/officeart/2005/8/layout/hierarchy3"/>
    <dgm:cxn modelId="{13CC994F-3FD0-4CBD-8C26-650C2CD42824}" type="presOf" srcId="{8244DB99-B23B-462B-B3C2-D55268E3DCC1}" destId="{97200C54-8E9E-406B-98A1-5A9CBE24E1E0}" srcOrd="1" destOrd="0" presId="urn:microsoft.com/office/officeart/2005/8/layout/hierarchy3"/>
    <dgm:cxn modelId="{06890B04-2C7C-4C77-B134-65BABAB6A325}" type="presOf" srcId="{0DCF944C-2259-477F-886B-B7EFC08A63A5}" destId="{4C83331A-F021-4C56-B5AC-673F6BEEB35A}" srcOrd="0" destOrd="0" presId="urn:microsoft.com/office/officeart/2005/8/layout/hierarchy3"/>
    <dgm:cxn modelId="{CC68481B-7177-4C1C-9F32-76187E140D2E}" srcId="{8244DB99-B23B-462B-B3C2-D55268E3DCC1}" destId="{E5CC5054-A668-42AD-98C5-F3DDDF221C82}" srcOrd="1" destOrd="0" parTransId="{B253F6B0-B664-4EB0-B2B1-05476B636441}" sibTransId="{ECED6036-AF4F-424E-BC02-B75A91805A73}"/>
    <dgm:cxn modelId="{514185F9-2087-4D06-A4F8-BDCBA1C5C304}" type="presOf" srcId="{E5CC5054-A668-42AD-98C5-F3DDDF221C82}" destId="{AAB2387D-EB87-4B79-9EB1-49FE867315F9}" srcOrd="0" destOrd="0" presId="urn:microsoft.com/office/officeart/2005/8/layout/hierarchy3"/>
    <dgm:cxn modelId="{879FE41A-ECFE-47A5-9F7C-2095FA0DB41B}" type="presOf" srcId="{5B3C5423-6CB1-45A4-99FF-E90827D4FFF5}" destId="{923D8DCF-E168-4EAC-A57A-72F8ED5F9C9C}" srcOrd="0" destOrd="0" presId="urn:microsoft.com/office/officeart/2005/8/layout/hierarchy3"/>
    <dgm:cxn modelId="{BA28CCE9-E6E5-4545-BD3E-3F1A56529A67}" type="presOf" srcId="{305E5607-B335-4C7A-A05B-0AF2E423DA02}" destId="{5E16603D-414B-4335-84FD-F3E84693D366}" srcOrd="0" destOrd="0" presId="urn:microsoft.com/office/officeart/2005/8/layout/hierarchy3"/>
    <dgm:cxn modelId="{6014CDAD-D700-4BBF-8C46-7F95DFB63711}" srcId="{5B3C5423-6CB1-45A4-99FF-E90827D4FFF5}" destId="{8244DB99-B23B-462B-B3C2-D55268E3DCC1}" srcOrd="1" destOrd="0" parTransId="{0CFCAAB0-FE53-4197-9A4D-99CFEEF3EF7D}" sibTransId="{4793F09E-CFC9-4018-8F13-6350E43F2C62}"/>
    <dgm:cxn modelId="{A4A45AE5-93AA-46EB-9C38-744E26AA42A0}" type="presOf" srcId="{8244DB99-B23B-462B-B3C2-D55268E3DCC1}" destId="{41476FC7-FCBD-4032-9E0E-44CB41D49EFF}" srcOrd="0" destOrd="0" presId="urn:microsoft.com/office/officeart/2005/8/layout/hierarchy3"/>
    <dgm:cxn modelId="{B4229B5C-A836-4028-9CC4-94A0D53044F6}" srcId="{305E5607-B335-4C7A-A05B-0AF2E423DA02}" destId="{A9E53577-D7E9-42C0-BBF5-B611E35F4F4D}" srcOrd="1" destOrd="0" parTransId="{0DCF944C-2259-477F-886B-B7EFC08A63A5}" sibTransId="{D4E8AE26-4CC0-4E81-8C90-2A261707C38D}"/>
    <dgm:cxn modelId="{6A9131B9-3AE8-476C-BD4F-23A3234D51FC}" type="presOf" srcId="{D5C4E17F-917C-4EC6-8F15-A8755FF7891C}" destId="{223891FA-E52F-4B78-81B7-00150336CDBC}" srcOrd="0" destOrd="0" presId="urn:microsoft.com/office/officeart/2005/8/layout/hierarchy3"/>
    <dgm:cxn modelId="{DBA40158-62DA-41D5-A601-BEAEA19B624D}" srcId="{5B3C5423-6CB1-45A4-99FF-E90827D4FFF5}" destId="{305E5607-B335-4C7A-A05B-0AF2E423DA02}" srcOrd="0" destOrd="0" parTransId="{0F1B93DB-117D-46EE-98B6-6F98E62AE303}" sibTransId="{7DB169ED-E10B-4DA0-A2CA-E77255011538}"/>
    <dgm:cxn modelId="{0CDE340B-620A-4732-BF8A-BBD1AAD780CB}" type="presOf" srcId="{A24A9257-5744-476C-B053-C5AA5855C29F}" destId="{4C1CBBE4-E45C-49E0-97AF-E0FBF7611E4F}" srcOrd="0" destOrd="0" presId="urn:microsoft.com/office/officeart/2005/8/layout/hierarchy3"/>
    <dgm:cxn modelId="{BAD3C601-9E04-4CFF-900D-83C2B147FC21}" type="presParOf" srcId="{923D8DCF-E168-4EAC-A57A-72F8ED5F9C9C}" destId="{F9EE835D-FBBC-4067-8AA3-9D4E476DB34E}" srcOrd="0" destOrd="0" presId="urn:microsoft.com/office/officeart/2005/8/layout/hierarchy3"/>
    <dgm:cxn modelId="{F782D18A-7297-4577-890C-6EF0512A1D02}" type="presParOf" srcId="{F9EE835D-FBBC-4067-8AA3-9D4E476DB34E}" destId="{3B82C3AD-EB32-403A-A899-A9CDDAC8B287}" srcOrd="0" destOrd="0" presId="urn:microsoft.com/office/officeart/2005/8/layout/hierarchy3"/>
    <dgm:cxn modelId="{59913C5C-7B5E-4249-887B-59EE4AA4E2CB}" type="presParOf" srcId="{3B82C3AD-EB32-403A-A899-A9CDDAC8B287}" destId="{5E16603D-414B-4335-84FD-F3E84693D366}" srcOrd="0" destOrd="0" presId="urn:microsoft.com/office/officeart/2005/8/layout/hierarchy3"/>
    <dgm:cxn modelId="{8F7A7D7F-B130-4DCC-BDD0-296F0AD8440A}" type="presParOf" srcId="{3B82C3AD-EB32-403A-A899-A9CDDAC8B287}" destId="{F37CD2BD-4DFC-4C1A-9715-0B1396A24542}" srcOrd="1" destOrd="0" presId="urn:microsoft.com/office/officeart/2005/8/layout/hierarchy3"/>
    <dgm:cxn modelId="{1F16ED84-9FB6-45EA-8A9C-BBD948FC1FD4}" type="presParOf" srcId="{F9EE835D-FBBC-4067-8AA3-9D4E476DB34E}" destId="{3A5B8D98-20CD-4B97-9027-01B3728BF7B8}" srcOrd="1" destOrd="0" presId="urn:microsoft.com/office/officeart/2005/8/layout/hierarchy3"/>
    <dgm:cxn modelId="{01687515-F83D-4864-A193-1ABBA67C04AD}" type="presParOf" srcId="{3A5B8D98-20CD-4B97-9027-01B3728BF7B8}" destId="{ACEF85A4-0EA3-474F-B2C5-55146D3B528C}" srcOrd="0" destOrd="0" presId="urn:microsoft.com/office/officeart/2005/8/layout/hierarchy3"/>
    <dgm:cxn modelId="{243B1899-D142-4DEA-8696-EBB91ECD4652}" type="presParOf" srcId="{3A5B8D98-20CD-4B97-9027-01B3728BF7B8}" destId="{5D693EA1-C773-4F66-A1AB-314A038E6024}" srcOrd="1" destOrd="0" presId="urn:microsoft.com/office/officeart/2005/8/layout/hierarchy3"/>
    <dgm:cxn modelId="{AE620409-76BB-4A6A-BD3B-59504FAA459A}" type="presParOf" srcId="{3A5B8D98-20CD-4B97-9027-01B3728BF7B8}" destId="{4C83331A-F021-4C56-B5AC-673F6BEEB35A}" srcOrd="2" destOrd="0" presId="urn:microsoft.com/office/officeart/2005/8/layout/hierarchy3"/>
    <dgm:cxn modelId="{592ADAD8-B455-4A01-B3EE-6197FF265741}" type="presParOf" srcId="{3A5B8D98-20CD-4B97-9027-01B3728BF7B8}" destId="{953FDA4D-C5F0-4253-9159-89EE960BA1A0}" srcOrd="3" destOrd="0" presId="urn:microsoft.com/office/officeart/2005/8/layout/hierarchy3"/>
    <dgm:cxn modelId="{94E4959B-4312-46D2-9FBB-9A3165D16400}" type="presParOf" srcId="{3A5B8D98-20CD-4B97-9027-01B3728BF7B8}" destId="{BDE4D8CD-D1F9-4E6C-8A85-6190CCB2FED1}" srcOrd="4" destOrd="0" presId="urn:microsoft.com/office/officeart/2005/8/layout/hierarchy3"/>
    <dgm:cxn modelId="{42DF813F-B7F5-4324-9A66-3D22D3C4A839}" type="presParOf" srcId="{3A5B8D98-20CD-4B97-9027-01B3728BF7B8}" destId="{4C1CBBE4-E45C-49E0-97AF-E0FBF7611E4F}" srcOrd="5" destOrd="0" presId="urn:microsoft.com/office/officeart/2005/8/layout/hierarchy3"/>
    <dgm:cxn modelId="{ED576740-BDC5-459D-88EE-95607435F5A6}" type="presParOf" srcId="{923D8DCF-E168-4EAC-A57A-72F8ED5F9C9C}" destId="{9D310DE0-5954-4D08-83E1-FEF1D156A5C0}" srcOrd="1" destOrd="0" presId="urn:microsoft.com/office/officeart/2005/8/layout/hierarchy3"/>
    <dgm:cxn modelId="{71A2A55F-3E36-4134-9042-A2833A872997}" type="presParOf" srcId="{9D310DE0-5954-4D08-83E1-FEF1D156A5C0}" destId="{1ADE65A5-DCFB-458A-A415-C5CED1883425}" srcOrd="0" destOrd="0" presId="urn:microsoft.com/office/officeart/2005/8/layout/hierarchy3"/>
    <dgm:cxn modelId="{32A4A59E-31FA-4635-9DAC-168321DF97FC}" type="presParOf" srcId="{1ADE65A5-DCFB-458A-A415-C5CED1883425}" destId="{41476FC7-FCBD-4032-9E0E-44CB41D49EFF}" srcOrd="0" destOrd="0" presId="urn:microsoft.com/office/officeart/2005/8/layout/hierarchy3"/>
    <dgm:cxn modelId="{D6CBB665-2DF7-4F3D-BB6E-0F71577692E3}" type="presParOf" srcId="{1ADE65A5-DCFB-458A-A415-C5CED1883425}" destId="{97200C54-8E9E-406B-98A1-5A9CBE24E1E0}" srcOrd="1" destOrd="0" presId="urn:microsoft.com/office/officeart/2005/8/layout/hierarchy3"/>
    <dgm:cxn modelId="{01DC9B43-D769-4D82-B783-C3EFE6AAF429}" type="presParOf" srcId="{9D310DE0-5954-4D08-83E1-FEF1D156A5C0}" destId="{6D5424C6-2793-4693-85A2-3A2D1A68F161}" srcOrd="1" destOrd="0" presId="urn:microsoft.com/office/officeart/2005/8/layout/hierarchy3"/>
    <dgm:cxn modelId="{D87E0470-4B51-4BE4-AD21-C34BDD074904}" type="presParOf" srcId="{6D5424C6-2793-4693-85A2-3A2D1A68F161}" destId="{223891FA-E52F-4B78-81B7-00150336CDBC}" srcOrd="0" destOrd="0" presId="urn:microsoft.com/office/officeart/2005/8/layout/hierarchy3"/>
    <dgm:cxn modelId="{95FDD423-C39D-4C76-8790-466BCD71B768}" type="presParOf" srcId="{6D5424C6-2793-4693-85A2-3A2D1A68F161}" destId="{42B94520-7B67-4DE8-87EC-D60FBFA3AF59}" srcOrd="1" destOrd="0" presId="urn:microsoft.com/office/officeart/2005/8/layout/hierarchy3"/>
    <dgm:cxn modelId="{CF99BA08-7D86-4077-8662-90129D6C87CE}" type="presParOf" srcId="{6D5424C6-2793-4693-85A2-3A2D1A68F161}" destId="{8663ED7E-12DE-4913-83C5-F049756C0780}" srcOrd="2" destOrd="0" presId="urn:microsoft.com/office/officeart/2005/8/layout/hierarchy3"/>
    <dgm:cxn modelId="{3F989CBE-1462-431D-AFBB-D37166F71613}" type="presParOf" srcId="{6D5424C6-2793-4693-85A2-3A2D1A68F161}" destId="{AAB2387D-EB87-4B79-9EB1-49FE867315F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C5EE5E0-5896-47B0-8745-4BB923764619}"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6FD675F7-9E4E-4B19-9118-B75F0DAF62DF}">
      <dgm:prSet phldrT="[Testo]"/>
      <dgm:spPr/>
      <dgm:t>
        <a:bodyPr/>
        <a:lstStyle/>
        <a:p>
          <a:r>
            <a:rPr lang="it-IT" dirty="0"/>
            <a:t>Le mode </a:t>
          </a:r>
          <a:r>
            <a:rPr lang="it-IT" dirty="0" err="1"/>
            <a:t>signale</a:t>
          </a:r>
          <a:r>
            <a:rPr lang="it-IT" dirty="0"/>
            <a:t> l’</a:t>
          </a:r>
          <a:r>
            <a:rPr lang="it-IT" dirty="0" err="1"/>
            <a:t>appréciation</a:t>
          </a:r>
          <a:r>
            <a:rPr lang="it-IT" dirty="0"/>
            <a:t> </a:t>
          </a:r>
          <a:r>
            <a:rPr lang="it-IT" dirty="0" err="1"/>
            <a:t>que</a:t>
          </a:r>
          <a:r>
            <a:rPr lang="it-IT" dirty="0"/>
            <a:t> le </a:t>
          </a:r>
          <a:r>
            <a:rPr lang="it-IT" dirty="0" err="1"/>
            <a:t>locuteur</a:t>
          </a:r>
          <a:r>
            <a:rPr lang="it-IT" dirty="0"/>
            <a:t> porte </a:t>
          </a:r>
          <a:r>
            <a:rPr lang="it-IT" dirty="0" err="1"/>
            <a:t>sur</a:t>
          </a:r>
          <a:r>
            <a:rPr lang="it-IT" dirty="0"/>
            <a:t> l’</a:t>
          </a:r>
          <a:r>
            <a:rPr lang="it-IT" dirty="0" err="1"/>
            <a:t>événement</a:t>
          </a:r>
          <a:r>
            <a:rPr lang="it-IT" dirty="0"/>
            <a:t> </a:t>
          </a:r>
          <a:r>
            <a:rPr lang="it-IT" dirty="0" err="1"/>
            <a:t>qu’il</a:t>
          </a:r>
          <a:r>
            <a:rPr lang="it-IT" dirty="0"/>
            <a:t> relate.</a:t>
          </a:r>
        </a:p>
      </dgm:t>
    </dgm:pt>
    <dgm:pt modelId="{ED6087D2-77AB-4FC3-B90F-BE21F8F58C38}" type="parTrans" cxnId="{0A0E99EE-20E9-4AB0-ACF9-3600233CDEFA}">
      <dgm:prSet/>
      <dgm:spPr/>
      <dgm:t>
        <a:bodyPr/>
        <a:lstStyle/>
        <a:p>
          <a:endParaRPr lang="it-IT"/>
        </a:p>
      </dgm:t>
    </dgm:pt>
    <dgm:pt modelId="{58490AEA-CCE2-4C50-A809-B7ECB8E0B313}" type="sibTrans" cxnId="{0A0E99EE-20E9-4AB0-ACF9-3600233CDEFA}">
      <dgm:prSet/>
      <dgm:spPr/>
      <dgm:t>
        <a:bodyPr/>
        <a:lstStyle/>
        <a:p>
          <a:endParaRPr lang="it-IT"/>
        </a:p>
      </dgm:t>
    </dgm:pt>
    <dgm:pt modelId="{71E9D7A4-DF64-4B15-B80D-6D9C19C2253B}">
      <dgm:prSet phldrT="[Testo]"/>
      <dgm:spPr/>
      <dgm:t>
        <a:bodyPr/>
        <a:lstStyle/>
        <a:p>
          <a:r>
            <a:rPr lang="it-IT" dirty="0" err="1"/>
            <a:t>Indicatif</a:t>
          </a:r>
          <a:r>
            <a:rPr lang="it-IT" dirty="0"/>
            <a:t> </a:t>
          </a:r>
        </a:p>
      </dgm:t>
    </dgm:pt>
    <dgm:pt modelId="{BFFC51FD-1CCC-4B59-9481-AC9A7E5DDA38}" type="parTrans" cxnId="{B9DDA299-967C-4EDF-90C8-4EB5F48E8809}">
      <dgm:prSet/>
      <dgm:spPr/>
      <dgm:t>
        <a:bodyPr/>
        <a:lstStyle/>
        <a:p>
          <a:endParaRPr lang="it-IT"/>
        </a:p>
      </dgm:t>
    </dgm:pt>
    <dgm:pt modelId="{FD08B31B-030A-4908-B000-8C5734422D68}" type="sibTrans" cxnId="{B9DDA299-967C-4EDF-90C8-4EB5F48E8809}">
      <dgm:prSet/>
      <dgm:spPr/>
      <dgm:t>
        <a:bodyPr/>
        <a:lstStyle/>
        <a:p>
          <a:endParaRPr lang="it-IT"/>
        </a:p>
      </dgm:t>
    </dgm:pt>
    <dgm:pt modelId="{EA63D744-5FF7-493C-95C3-5773B96964B6}">
      <dgm:prSet phldrT="[Testo]"/>
      <dgm:spPr/>
      <dgm:t>
        <a:bodyPr/>
        <a:lstStyle/>
        <a:p>
          <a:r>
            <a:rPr lang="it-IT" dirty="0"/>
            <a:t>Qui </a:t>
          </a:r>
          <a:r>
            <a:rPr lang="it-IT" dirty="0" err="1"/>
            <a:t>présente</a:t>
          </a:r>
          <a:r>
            <a:rPr lang="it-IT" dirty="0"/>
            <a:t> le </a:t>
          </a:r>
          <a:r>
            <a:rPr lang="it-IT" dirty="0" err="1"/>
            <a:t>fait</a:t>
          </a:r>
          <a:r>
            <a:rPr lang="it-IT" dirty="0"/>
            <a:t> </a:t>
          </a:r>
          <a:r>
            <a:rPr lang="it-IT" dirty="0" err="1"/>
            <a:t>comme</a:t>
          </a:r>
          <a:r>
            <a:rPr lang="it-IT" dirty="0"/>
            <a:t> </a:t>
          </a:r>
          <a:r>
            <a:rPr lang="it-IT" dirty="0" err="1"/>
            <a:t>vrai</a:t>
          </a:r>
          <a:r>
            <a:rPr lang="it-IT" dirty="0"/>
            <a:t>, </a:t>
          </a:r>
          <a:r>
            <a:rPr lang="it-IT" dirty="0" err="1"/>
            <a:t>constaté</a:t>
          </a:r>
          <a:r>
            <a:rPr lang="it-IT" dirty="0"/>
            <a:t>, </a:t>
          </a:r>
          <a:r>
            <a:rPr lang="it-IT" dirty="0" err="1"/>
            <a:t>constatable</a:t>
          </a:r>
          <a:r>
            <a:rPr lang="it-IT" dirty="0"/>
            <a:t>.</a:t>
          </a:r>
        </a:p>
      </dgm:t>
    </dgm:pt>
    <dgm:pt modelId="{A3D8E3DA-81B3-438B-9764-AD0DAC97CDA0}" type="parTrans" cxnId="{645372F4-D8E3-452A-A50F-0826C8C27366}">
      <dgm:prSet/>
      <dgm:spPr/>
      <dgm:t>
        <a:bodyPr/>
        <a:lstStyle/>
        <a:p>
          <a:endParaRPr lang="it-IT"/>
        </a:p>
      </dgm:t>
    </dgm:pt>
    <dgm:pt modelId="{63C07E34-5283-4FE2-962D-64AA289C57C0}" type="sibTrans" cxnId="{645372F4-D8E3-452A-A50F-0826C8C27366}">
      <dgm:prSet/>
      <dgm:spPr/>
      <dgm:t>
        <a:bodyPr/>
        <a:lstStyle/>
        <a:p>
          <a:endParaRPr lang="it-IT"/>
        </a:p>
      </dgm:t>
    </dgm:pt>
    <dgm:pt modelId="{283DF6E0-198C-48A1-921E-B0CA3960F4B4}">
      <dgm:prSet phldrT="[Testo]"/>
      <dgm:spPr/>
      <dgm:t>
        <a:bodyPr/>
        <a:lstStyle/>
        <a:p>
          <a:r>
            <a:rPr lang="it-IT" dirty="0" err="1"/>
            <a:t>Subjonctif</a:t>
          </a:r>
          <a:r>
            <a:rPr lang="it-IT" dirty="0"/>
            <a:t> </a:t>
          </a:r>
        </a:p>
      </dgm:t>
    </dgm:pt>
    <dgm:pt modelId="{1B5969C8-106C-49B0-A616-90F37E202079}" type="parTrans" cxnId="{13469472-0E0E-48DD-B44E-D00DFD2B7C81}">
      <dgm:prSet/>
      <dgm:spPr/>
      <dgm:t>
        <a:bodyPr/>
        <a:lstStyle/>
        <a:p>
          <a:endParaRPr lang="it-IT"/>
        </a:p>
      </dgm:t>
    </dgm:pt>
    <dgm:pt modelId="{3D3EEDA7-0D22-4F3B-A234-DB7F03F68D9D}" type="sibTrans" cxnId="{13469472-0E0E-48DD-B44E-D00DFD2B7C81}">
      <dgm:prSet/>
      <dgm:spPr/>
      <dgm:t>
        <a:bodyPr/>
        <a:lstStyle/>
        <a:p>
          <a:endParaRPr lang="it-IT"/>
        </a:p>
      </dgm:t>
    </dgm:pt>
    <dgm:pt modelId="{5C01BFC8-0F63-4FCE-8528-75F98E46C922}">
      <dgm:prSet phldrT="[Testo]"/>
      <dgm:spPr/>
      <dgm:t>
        <a:bodyPr/>
        <a:lstStyle/>
        <a:p>
          <a:r>
            <a:rPr lang="it-IT" dirty="0"/>
            <a:t>Qui se </a:t>
          </a:r>
          <a:r>
            <a:rPr lang="it-IT" dirty="0" err="1"/>
            <a:t>borne</a:t>
          </a:r>
          <a:r>
            <a:rPr lang="it-IT" dirty="0"/>
            <a:t> à l’</a:t>
          </a:r>
          <a:r>
            <a:rPr lang="it-IT" dirty="0" err="1"/>
            <a:t>envisager</a:t>
          </a:r>
          <a:r>
            <a:rPr lang="it-IT" dirty="0"/>
            <a:t>, </a:t>
          </a:r>
          <a:r>
            <a:rPr lang="it-IT" dirty="0" err="1"/>
            <a:t>soit</a:t>
          </a:r>
          <a:r>
            <a:rPr lang="it-IT" dirty="0"/>
            <a:t> </a:t>
          </a:r>
          <a:r>
            <a:rPr lang="it-IT" dirty="0" err="1"/>
            <a:t>sous</a:t>
          </a:r>
          <a:r>
            <a:rPr lang="it-IT" dirty="0"/>
            <a:t> l’</a:t>
          </a:r>
          <a:r>
            <a:rPr lang="it-IT" dirty="0" err="1"/>
            <a:t>aspect</a:t>
          </a:r>
          <a:r>
            <a:rPr lang="it-IT" dirty="0"/>
            <a:t> </a:t>
          </a:r>
          <a:r>
            <a:rPr lang="it-IT" dirty="0" err="1"/>
            <a:t>logique</a:t>
          </a:r>
          <a:r>
            <a:rPr lang="it-IT" dirty="0"/>
            <a:t>, </a:t>
          </a:r>
          <a:r>
            <a:rPr lang="it-IT" dirty="0" err="1"/>
            <a:t>soit</a:t>
          </a:r>
          <a:r>
            <a:rPr lang="it-IT" dirty="0"/>
            <a:t> </a:t>
          </a:r>
          <a:r>
            <a:rPr lang="it-IT" dirty="0" err="1"/>
            <a:t>sous</a:t>
          </a:r>
          <a:r>
            <a:rPr lang="it-IT" dirty="0"/>
            <a:t> l’</a:t>
          </a:r>
          <a:r>
            <a:rPr lang="it-IT" dirty="0" err="1"/>
            <a:t>aspect</a:t>
          </a:r>
          <a:r>
            <a:rPr lang="it-IT" dirty="0"/>
            <a:t> </a:t>
          </a:r>
          <a:r>
            <a:rPr lang="it-IT" dirty="0" err="1"/>
            <a:t>psychologique</a:t>
          </a:r>
          <a:r>
            <a:rPr lang="it-IT" dirty="0"/>
            <a:t>.</a:t>
          </a:r>
        </a:p>
      </dgm:t>
    </dgm:pt>
    <dgm:pt modelId="{505155FE-0A09-4977-B8D0-3BADEFBC81CD}" type="parTrans" cxnId="{15688585-6F71-426B-A3F0-24432F28875D}">
      <dgm:prSet/>
      <dgm:spPr/>
      <dgm:t>
        <a:bodyPr/>
        <a:lstStyle/>
        <a:p>
          <a:endParaRPr lang="it-IT"/>
        </a:p>
      </dgm:t>
    </dgm:pt>
    <dgm:pt modelId="{D506714F-C613-46C1-895F-B8B5F3707633}" type="sibTrans" cxnId="{15688585-6F71-426B-A3F0-24432F28875D}">
      <dgm:prSet/>
      <dgm:spPr/>
      <dgm:t>
        <a:bodyPr/>
        <a:lstStyle/>
        <a:p>
          <a:endParaRPr lang="it-IT"/>
        </a:p>
      </dgm:t>
    </dgm:pt>
    <dgm:pt modelId="{1ACB1D6F-9D0A-4C02-93F6-16AB72FA01E8}">
      <dgm:prSet/>
      <dgm:spPr/>
      <dgm:t>
        <a:bodyPr/>
        <a:lstStyle/>
        <a:p>
          <a:r>
            <a:rPr lang="it-IT" dirty="0" err="1"/>
            <a:t>Impératif</a:t>
          </a:r>
          <a:r>
            <a:rPr lang="it-IT" dirty="0"/>
            <a:t> (?)</a:t>
          </a:r>
        </a:p>
      </dgm:t>
    </dgm:pt>
    <dgm:pt modelId="{CAECD2D0-07E5-417B-9C4B-F9D261629804}" type="parTrans" cxnId="{290F731B-F62A-4C7F-979B-C7544BDDC8CE}">
      <dgm:prSet/>
      <dgm:spPr/>
      <dgm:t>
        <a:bodyPr/>
        <a:lstStyle/>
        <a:p>
          <a:endParaRPr lang="it-IT"/>
        </a:p>
      </dgm:t>
    </dgm:pt>
    <dgm:pt modelId="{98C50B26-9839-48E2-829C-EE74F0FCB39D}" type="sibTrans" cxnId="{290F731B-F62A-4C7F-979B-C7544BDDC8CE}">
      <dgm:prSet/>
      <dgm:spPr/>
      <dgm:t>
        <a:bodyPr/>
        <a:lstStyle/>
        <a:p>
          <a:endParaRPr lang="it-IT"/>
        </a:p>
      </dgm:t>
    </dgm:pt>
    <dgm:pt modelId="{0EDEDFCE-6B2B-4973-8F67-7EFC302F9E37}">
      <dgm:prSet/>
      <dgm:spPr/>
      <dgm:t>
        <a:bodyPr/>
        <a:lstStyle/>
        <a:p>
          <a:r>
            <a:rPr lang="it-IT" dirty="0" err="1"/>
            <a:t>conditionnel</a:t>
          </a:r>
          <a:endParaRPr lang="it-IT" dirty="0"/>
        </a:p>
      </dgm:t>
    </dgm:pt>
    <dgm:pt modelId="{40704CDC-BDD0-41DC-8F52-026BCD01840B}" type="parTrans" cxnId="{C1FECCF7-3C40-4AD8-B2F4-23B7B8FB58BB}">
      <dgm:prSet/>
      <dgm:spPr/>
      <dgm:t>
        <a:bodyPr/>
        <a:lstStyle/>
        <a:p>
          <a:endParaRPr lang="it-IT"/>
        </a:p>
      </dgm:t>
    </dgm:pt>
    <dgm:pt modelId="{2182020F-B265-4206-8362-560680BEA1E2}" type="sibTrans" cxnId="{C1FECCF7-3C40-4AD8-B2F4-23B7B8FB58BB}">
      <dgm:prSet/>
      <dgm:spPr/>
      <dgm:t>
        <a:bodyPr/>
        <a:lstStyle/>
        <a:p>
          <a:endParaRPr lang="it-IT"/>
        </a:p>
      </dgm:t>
    </dgm:pt>
    <dgm:pt modelId="{B6229594-166B-4966-B147-9FC691F3F157}">
      <dgm:prSet/>
      <dgm:spPr/>
      <dgm:t>
        <a:bodyPr/>
        <a:lstStyle/>
        <a:p>
          <a:r>
            <a:rPr lang="fr-FR" noProof="0" dirty="0"/>
            <a:t>Valeur modale d’ordre. Toutefois, puisqu’il s’agit d’une construction de l’indicatif, les grammairiens ne le considèrent plus un mode.</a:t>
          </a:r>
        </a:p>
      </dgm:t>
    </dgm:pt>
    <dgm:pt modelId="{2673DDDE-4AF2-4D93-BC6D-0B05F1E8613E}" type="parTrans" cxnId="{3DCA9DB2-3DAE-4022-AEC4-6E6DCCA2957F}">
      <dgm:prSet/>
      <dgm:spPr/>
      <dgm:t>
        <a:bodyPr/>
        <a:lstStyle/>
        <a:p>
          <a:endParaRPr lang="it-IT"/>
        </a:p>
      </dgm:t>
    </dgm:pt>
    <dgm:pt modelId="{FE59FB7C-7F35-4B29-8EC4-7CFF8CDEA0D7}" type="sibTrans" cxnId="{3DCA9DB2-3DAE-4022-AEC4-6E6DCCA2957F}">
      <dgm:prSet/>
      <dgm:spPr/>
      <dgm:t>
        <a:bodyPr/>
        <a:lstStyle/>
        <a:p>
          <a:endParaRPr lang="it-IT"/>
        </a:p>
      </dgm:t>
    </dgm:pt>
    <dgm:pt modelId="{3F24A0B0-8447-4FEF-9A44-F849F09E4369}">
      <dgm:prSet/>
      <dgm:spPr/>
      <dgm:t>
        <a:bodyPr/>
        <a:lstStyle/>
        <a:p>
          <a:r>
            <a:rPr lang="it-IT" dirty="0" err="1"/>
            <a:t>Les</a:t>
          </a:r>
          <a:r>
            <a:rPr lang="it-IT" dirty="0"/>
            <a:t> </a:t>
          </a:r>
          <a:r>
            <a:rPr lang="it-IT" dirty="0" err="1"/>
            <a:t>grammairiens</a:t>
          </a:r>
          <a:r>
            <a:rPr lang="it-IT" dirty="0"/>
            <a:t> </a:t>
          </a:r>
          <a:r>
            <a:rPr lang="it-IT" dirty="0" err="1"/>
            <a:t>ont</a:t>
          </a:r>
          <a:r>
            <a:rPr lang="it-IT" dirty="0"/>
            <a:t> </a:t>
          </a:r>
          <a:r>
            <a:rPr lang="it-IT" dirty="0" err="1"/>
            <a:t>renoncé</a:t>
          </a:r>
          <a:r>
            <a:rPr lang="it-IT" dirty="0"/>
            <a:t> à en </a:t>
          </a:r>
          <a:r>
            <a:rPr lang="it-IT" dirty="0" err="1"/>
            <a:t>faire</a:t>
          </a:r>
          <a:r>
            <a:rPr lang="it-IT" dirty="0"/>
            <a:t> un mode, car il </a:t>
          </a:r>
          <a:r>
            <a:rPr lang="it-IT" dirty="0" err="1"/>
            <a:t>emploie</a:t>
          </a:r>
          <a:r>
            <a:rPr lang="it-IT" dirty="0"/>
            <a:t> </a:t>
          </a:r>
          <a:r>
            <a:rPr lang="it-IT" dirty="0" err="1"/>
            <a:t>des</a:t>
          </a:r>
          <a:r>
            <a:rPr lang="it-IT" dirty="0"/>
            <a:t> </a:t>
          </a:r>
          <a:r>
            <a:rPr lang="it-IT" dirty="0" err="1"/>
            <a:t>morphèmes</a:t>
          </a:r>
          <a:r>
            <a:rPr lang="it-IT" dirty="0"/>
            <a:t> de l’</a:t>
          </a:r>
          <a:r>
            <a:rPr lang="it-IT" dirty="0" err="1"/>
            <a:t>indicatif</a:t>
          </a:r>
          <a:r>
            <a:rPr lang="it-IT" dirty="0"/>
            <a:t> et il a </a:t>
          </a:r>
          <a:r>
            <a:rPr lang="it-IT" dirty="0" err="1"/>
            <a:t>des</a:t>
          </a:r>
          <a:r>
            <a:rPr lang="it-IT" dirty="0"/>
            <a:t> </a:t>
          </a:r>
          <a:r>
            <a:rPr lang="it-IT" dirty="0" err="1"/>
            <a:t>emplois</a:t>
          </a:r>
          <a:r>
            <a:rPr lang="it-IT" dirty="0"/>
            <a:t> </a:t>
          </a:r>
          <a:r>
            <a:rPr lang="it-IT" dirty="0" err="1"/>
            <a:t>parallèles</a:t>
          </a:r>
          <a:r>
            <a:rPr lang="it-IT" dirty="0"/>
            <a:t> à </a:t>
          </a:r>
          <a:r>
            <a:rPr lang="it-IT" dirty="0" err="1"/>
            <a:t>des</a:t>
          </a:r>
          <a:r>
            <a:rPr lang="it-IT" dirty="0"/>
            <a:t> </a:t>
          </a:r>
          <a:r>
            <a:rPr lang="it-IT" dirty="0" err="1"/>
            <a:t>formes</a:t>
          </a:r>
          <a:r>
            <a:rPr lang="it-IT" dirty="0"/>
            <a:t> d’</a:t>
          </a:r>
          <a:r>
            <a:rPr lang="it-IT" dirty="0" err="1"/>
            <a:t>indicatif</a:t>
          </a:r>
          <a:r>
            <a:rPr lang="it-IT" dirty="0"/>
            <a:t>.</a:t>
          </a:r>
        </a:p>
      </dgm:t>
    </dgm:pt>
    <dgm:pt modelId="{6A4C5772-A378-4915-979D-D28FFEFCCF42}" type="parTrans" cxnId="{B356E72C-2583-404A-9965-680EB6892184}">
      <dgm:prSet/>
      <dgm:spPr/>
      <dgm:t>
        <a:bodyPr/>
        <a:lstStyle/>
        <a:p>
          <a:endParaRPr lang="it-IT"/>
        </a:p>
      </dgm:t>
    </dgm:pt>
    <dgm:pt modelId="{D7EBF618-52C8-4D58-AE5C-F9D2EBBF3D7E}" type="sibTrans" cxnId="{B356E72C-2583-404A-9965-680EB6892184}">
      <dgm:prSet/>
      <dgm:spPr/>
      <dgm:t>
        <a:bodyPr/>
        <a:lstStyle/>
        <a:p>
          <a:endParaRPr lang="it-IT"/>
        </a:p>
      </dgm:t>
    </dgm:pt>
    <dgm:pt modelId="{A6EE06CD-26FD-4EA3-9753-CA3FDB72B877}">
      <dgm:prSet/>
      <dgm:spPr/>
      <dgm:t>
        <a:bodyPr/>
        <a:lstStyle/>
        <a:p>
          <a:r>
            <a:rPr lang="it-IT" dirty="0" err="1"/>
            <a:t>Infinitif</a:t>
          </a:r>
          <a:r>
            <a:rPr lang="it-IT" dirty="0"/>
            <a:t> et </a:t>
          </a:r>
          <a:r>
            <a:rPr lang="it-IT" dirty="0" err="1"/>
            <a:t>participe</a:t>
          </a:r>
          <a:endParaRPr lang="it-IT" dirty="0"/>
        </a:p>
      </dgm:t>
    </dgm:pt>
    <dgm:pt modelId="{788D7113-9B23-4878-B9C8-BD65F4E8B932}" type="parTrans" cxnId="{4DD051B2-6ED8-4F0F-902D-38D2FE3AE5CA}">
      <dgm:prSet/>
      <dgm:spPr/>
      <dgm:t>
        <a:bodyPr/>
        <a:lstStyle/>
        <a:p>
          <a:endParaRPr lang="it-IT"/>
        </a:p>
      </dgm:t>
    </dgm:pt>
    <dgm:pt modelId="{316396E2-9415-4E0F-A2A4-91DC806FD89D}" type="sibTrans" cxnId="{4DD051B2-6ED8-4F0F-902D-38D2FE3AE5CA}">
      <dgm:prSet/>
      <dgm:spPr/>
    </dgm:pt>
    <dgm:pt modelId="{B11C2F06-34E8-4957-9F9B-E98FB0E5F910}">
      <dgm:prSet/>
      <dgm:spPr/>
      <dgm:t>
        <a:bodyPr/>
        <a:lstStyle/>
        <a:p>
          <a:r>
            <a:rPr lang="it-IT" dirty="0"/>
            <a:t>Il n’</a:t>
          </a:r>
          <a:r>
            <a:rPr lang="it-IT" dirty="0" err="1"/>
            <a:t>ont</a:t>
          </a:r>
          <a:r>
            <a:rPr lang="it-IT" dirty="0"/>
            <a:t> </a:t>
          </a:r>
          <a:r>
            <a:rPr lang="it-IT" dirty="0" err="1"/>
            <a:t>pas</a:t>
          </a:r>
          <a:r>
            <a:rPr lang="it-IT" dirty="0"/>
            <a:t> de </a:t>
          </a:r>
          <a:r>
            <a:rPr lang="it-IT" dirty="0" err="1"/>
            <a:t>valeur</a:t>
          </a:r>
          <a:r>
            <a:rPr lang="it-IT" dirty="0"/>
            <a:t> modale.</a:t>
          </a:r>
        </a:p>
      </dgm:t>
    </dgm:pt>
    <dgm:pt modelId="{C09AF5AD-6B79-48A7-BC2F-D653E6084D14}" type="parTrans" cxnId="{72306361-765B-4064-A837-D2F5FAC836E3}">
      <dgm:prSet/>
      <dgm:spPr/>
      <dgm:t>
        <a:bodyPr/>
        <a:lstStyle/>
        <a:p>
          <a:endParaRPr lang="it-IT"/>
        </a:p>
      </dgm:t>
    </dgm:pt>
    <dgm:pt modelId="{853F43A9-9B97-4D77-93C1-84E0A7AFE120}" type="sibTrans" cxnId="{72306361-765B-4064-A837-D2F5FAC836E3}">
      <dgm:prSet/>
      <dgm:spPr/>
    </dgm:pt>
    <dgm:pt modelId="{47D3BAA0-6A90-40AF-A1F7-DBF248A763B6}" type="pres">
      <dgm:prSet presAssocID="{AC5EE5E0-5896-47B0-8745-4BB923764619}" presName="Name0" presStyleCnt="0">
        <dgm:presLayoutVars>
          <dgm:chPref val="1"/>
          <dgm:dir/>
          <dgm:animOne val="branch"/>
          <dgm:animLvl val="lvl"/>
          <dgm:resizeHandles val="exact"/>
        </dgm:presLayoutVars>
      </dgm:prSet>
      <dgm:spPr/>
      <dgm:t>
        <a:bodyPr/>
        <a:lstStyle/>
        <a:p>
          <a:endParaRPr lang="it-IT"/>
        </a:p>
      </dgm:t>
    </dgm:pt>
    <dgm:pt modelId="{F4547222-4FB5-4095-85BB-698BF2C81AF0}" type="pres">
      <dgm:prSet presAssocID="{6FD675F7-9E4E-4B19-9118-B75F0DAF62DF}" presName="root1" presStyleCnt="0"/>
      <dgm:spPr/>
    </dgm:pt>
    <dgm:pt modelId="{0042865A-CB0E-485F-BDB2-0339ACC7876D}" type="pres">
      <dgm:prSet presAssocID="{6FD675F7-9E4E-4B19-9118-B75F0DAF62DF}" presName="LevelOneTextNode" presStyleLbl="node0" presStyleIdx="0" presStyleCnt="1">
        <dgm:presLayoutVars>
          <dgm:chPref val="3"/>
        </dgm:presLayoutVars>
      </dgm:prSet>
      <dgm:spPr/>
      <dgm:t>
        <a:bodyPr/>
        <a:lstStyle/>
        <a:p>
          <a:endParaRPr lang="it-IT"/>
        </a:p>
      </dgm:t>
    </dgm:pt>
    <dgm:pt modelId="{76AE4FDB-1D55-4275-B10C-720FC06D918C}" type="pres">
      <dgm:prSet presAssocID="{6FD675F7-9E4E-4B19-9118-B75F0DAF62DF}" presName="level2hierChild" presStyleCnt="0"/>
      <dgm:spPr/>
    </dgm:pt>
    <dgm:pt modelId="{8604B343-7DF2-428D-9311-00DB45CCD80C}" type="pres">
      <dgm:prSet presAssocID="{BFFC51FD-1CCC-4B59-9481-AC9A7E5DDA38}" presName="conn2-1" presStyleLbl="parChTrans1D2" presStyleIdx="0" presStyleCnt="5"/>
      <dgm:spPr/>
      <dgm:t>
        <a:bodyPr/>
        <a:lstStyle/>
        <a:p>
          <a:endParaRPr lang="it-IT"/>
        </a:p>
      </dgm:t>
    </dgm:pt>
    <dgm:pt modelId="{E8CA481C-7B37-4489-BF5A-71CF94B8D303}" type="pres">
      <dgm:prSet presAssocID="{BFFC51FD-1CCC-4B59-9481-AC9A7E5DDA38}" presName="connTx" presStyleLbl="parChTrans1D2" presStyleIdx="0" presStyleCnt="5"/>
      <dgm:spPr/>
      <dgm:t>
        <a:bodyPr/>
        <a:lstStyle/>
        <a:p>
          <a:endParaRPr lang="it-IT"/>
        </a:p>
      </dgm:t>
    </dgm:pt>
    <dgm:pt modelId="{163E3387-E420-48E6-879F-A84F71F74FF9}" type="pres">
      <dgm:prSet presAssocID="{71E9D7A4-DF64-4B15-B80D-6D9C19C2253B}" presName="root2" presStyleCnt="0"/>
      <dgm:spPr/>
    </dgm:pt>
    <dgm:pt modelId="{70C1EF42-5B01-4CB0-8480-C8DD54BECE45}" type="pres">
      <dgm:prSet presAssocID="{71E9D7A4-DF64-4B15-B80D-6D9C19C2253B}" presName="LevelTwoTextNode" presStyleLbl="node2" presStyleIdx="0" presStyleCnt="5">
        <dgm:presLayoutVars>
          <dgm:chPref val="3"/>
        </dgm:presLayoutVars>
      </dgm:prSet>
      <dgm:spPr/>
      <dgm:t>
        <a:bodyPr/>
        <a:lstStyle/>
        <a:p>
          <a:endParaRPr lang="it-IT"/>
        </a:p>
      </dgm:t>
    </dgm:pt>
    <dgm:pt modelId="{1BA31354-990A-4828-ABED-39B6350AF91D}" type="pres">
      <dgm:prSet presAssocID="{71E9D7A4-DF64-4B15-B80D-6D9C19C2253B}" presName="level3hierChild" presStyleCnt="0"/>
      <dgm:spPr/>
    </dgm:pt>
    <dgm:pt modelId="{05188504-ECB6-4F08-97AA-FB671D1DE85B}" type="pres">
      <dgm:prSet presAssocID="{A3D8E3DA-81B3-438B-9764-AD0DAC97CDA0}" presName="conn2-1" presStyleLbl="parChTrans1D3" presStyleIdx="0" presStyleCnt="5"/>
      <dgm:spPr/>
      <dgm:t>
        <a:bodyPr/>
        <a:lstStyle/>
        <a:p>
          <a:endParaRPr lang="it-IT"/>
        </a:p>
      </dgm:t>
    </dgm:pt>
    <dgm:pt modelId="{A1788F23-5BB2-48F8-AA6B-8E6C311B4C0F}" type="pres">
      <dgm:prSet presAssocID="{A3D8E3DA-81B3-438B-9764-AD0DAC97CDA0}" presName="connTx" presStyleLbl="parChTrans1D3" presStyleIdx="0" presStyleCnt="5"/>
      <dgm:spPr/>
      <dgm:t>
        <a:bodyPr/>
        <a:lstStyle/>
        <a:p>
          <a:endParaRPr lang="it-IT"/>
        </a:p>
      </dgm:t>
    </dgm:pt>
    <dgm:pt modelId="{156D51B2-5806-4AB8-97BD-785FF4B892E8}" type="pres">
      <dgm:prSet presAssocID="{EA63D744-5FF7-493C-95C3-5773B96964B6}" presName="root2" presStyleCnt="0"/>
      <dgm:spPr/>
    </dgm:pt>
    <dgm:pt modelId="{F225A0A1-0CB6-4C01-8480-39CF5D245C46}" type="pres">
      <dgm:prSet presAssocID="{EA63D744-5FF7-493C-95C3-5773B96964B6}" presName="LevelTwoTextNode" presStyleLbl="node3" presStyleIdx="0" presStyleCnt="5">
        <dgm:presLayoutVars>
          <dgm:chPref val="3"/>
        </dgm:presLayoutVars>
      </dgm:prSet>
      <dgm:spPr/>
      <dgm:t>
        <a:bodyPr/>
        <a:lstStyle/>
        <a:p>
          <a:endParaRPr lang="it-IT"/>
        </a:p>
      </dgm:t>
    </dgm:pt>
    <dgm:pt modelId="{D0CBEAF0-F1B9-4AFD-853A-93F7EEADDD7C}" type="pres">
      <dgm:prSet presAssocID="{EA63D744-5FF7-493C-95C3-5773B96964B6}" presName="level3hierChild" presStyleCnt="0"/>
      <dgm:spPr/>
    </dgm:pt>
    <dgm:pt modelId="{9E62A312-0505-40A7-B844-7FAC828F7A3E}" type="pres">
      <dgm:prSet presAssocID="{1B5969C8-106C-49B0-A616-90F37E202079}" presName="conn2-1" presStyleLbl="parChTrans1D2" presStyleIdx="1" presStyleCnt="5"/>
      <dgm:spPr/>
      <dgm:t>
        <a:bodyPr/>
        <a:lstStyle/>
        <a:p>
          <a:endParaRPr lang="it-IT"/>
        </a:p>
      </dgm:t>
    </dgm:pt>
    <dgm:pt modelId="{FC1DB799-C5E0-41BB-A8CF-DB31E9B36963}" type="pres">
      <dgm:prSet presAssocID="{1B5969C8-106C-49B0-A616-90F37E202079}" presName="connTx" presStyleLbl="parChTrans1D2" presStyleIdx="1" presStyleCnt="5"/>
      <dgm:spPr/>
      <dgm:t>
        <a:bodyPr/>
        <a:lstStyle/>
        <a:p>
          <a:endParaRPr lang="it-IT"/>
        </a:p>
      </dgm:t>
    </dgm:pt>
    <dgm:pt modelId="{6A9B3E9B-E271-4AC0-B8F6-14EE93E7B639}" type="pres">
      <dgm:prSet presAssocID="{283DF6E0-198C-48A1-921E-B0CA3960F4B4}" presName="root2" presStyleCnt="0"/>
      <dgm:spPr/>
    </dgm:pt>
    <dgm:pt modelId="{D77E6972-74F0-4F51-AB36-D31DE81A5131}" type="pres">
      <dgm:prSet presAssocID="{283DF6E0-198C-48A1-921E-B0CA3960F4B4}" presName="LevelTwoTextNode" presStyleLbl="node2" presStyleIdx="1" presStyleCnt="5">
        <dgm:presLayoutVars>
          <dgm:chPref val="3"/>
        </dgm:presLayoutVars>
      </dgm:prSet>
      <dgm:spPr/>
      <dgm:t>
        <a:bodyPr/>
        <a:lstStyle/>
        <a:p>
          <a:endParaRPr lang="it-IT"/>
        </a:p>
      </dgm:t>
    </dgm:pt>
    <dgm:pt modelId="{6D9DE604-ED57-42DB-86B3-64F5EC406F8F}" type="pres">
      <dgm:prSet presAssocID="{283DF6E0-198C-48A1-921E-B0CA3960F4B4}" presName="level3hierChild" presStyleCnt="0"/>
      <dgm:spPr/>
    </dgm:pt>
    <dgm:pt modelId="{5C7B7934-4C14-4B96-BE44-09E7054B1B38}" type="pres">
      <dgm:prSet presAssocID="{505155FE-0A09-4977-B8D0-3BADEFBC81CD}" presName="conn2-1" presStyleLbl="parChTrans1D3" presStyleIdx="1" presStyleCnt="5"/>
      <dgm:spPr/>
      <dgm:t>
        <a:bodyPr/>
        <a:lstStyle/>
        <a:p>
          <a:endParaRPr lang="it-IT"/>
        </a:p>
      </dgm:t>
    </dgm:pt>
    <dgm:pt modelId="{421C6C41-B282-43DE-9746-AF9392BA9F53}" type="pres">
      <dgm:prSet presAssocID="{505155FE-0A09-4977-B8D0-3BADEFBC81CD}" presName="connTx" presStyleLbl="parChTrans1D3" presStyleIdx="1" presStyleCnt="5"/>
      <dgm:spPr/>
      <dgm:t>
        <a:bodyPr/>
        <a:lstStyle/>
        <a:p>
          <a:endParaRPr lang="it-IT"/>
        </a:p>
      </dgm:t>
    </dgm:pt>
    <dgm:pt modelId="{FCD695FD-5E14-48F0-A65D-225622E6708B}" type="pres">
      <dgm:prSet presAssocID="{5C01BFC8-0F63-4FCE-8528-75F98E46C922}" presName="root2" presStyleCnt="0"/>
      <dgm:spPr/>
    </dgm:pt>
    <dgm:pt modelId="{BECB3A98-C98C-4F99-940E-06FFB82565CE}" type="pres">
      <dgm:prSet presAssocID="{5C01BFC8-0F63-4FCE-8528-75F98E46C922}" presName="LevelTwoTextNode" presStyleLbl="node3" presStyleIdx="1" presStyleCnt="5">
        <dgm:presLayoutVars>
          <dgm:chPref val="3"/>
        </dgm:presLayoutVars>
      </dgm:prSet>
      <dgm:spPr/>
      <dgm:t>
        <a:bodyPr/>
        <a:lstStyle/>
        <a:p>
          <a:endParaRPr lang="it-IT"/>
        </a:p>
      </dgm:t>
    </dgm:pt>
    <dgm:pt modelId="{A2DA490F-E9BB-491E-B2D9-0E39A36430FE}" type="pres">
      <dgm:prSet presAssocID="{5C01BFC8-0F63-4FCE-8528-75F98E46C922}" presName="level3hierChild" presStyleCnt="0"/>
      <dgm:spPr/>
    </dgm:pt>
    <dgm:pt modelId="{B1CA7E67-1514-4736-A68A-44B4DF35F3E1}" type="pres">
      <dgm:prSet presAssocID="{CAECD2D0-07E5-417B-9C4B-F9D261629804}" presName="conn2-1" presStyleLbl="parChTrans1D2" presStyleIdx="2" presStyleCnt="5"/>
      <dgm:spPr/>
      <dgm:t>
        <a:bodyPr/>
        <a:lstStyle/>
        <a:p>
          <a:endParaRPr lang="it-IT"/>
        </a:p>
      </dgm:t>
    </dgm:pt>
    <dgm:pt modelId="{15E3CD94-D682-4B31-A5EF-4C8B37B45E42}" type="pres">
      <dgm:prSet presAssocID="{CAECD2D0-07E5-417B-9C4B-F9D261629804}" presName="connTx" presStyleLbl="parChTrans1D2" presStyleIdx="2" presStyleCnt="5"/>
      <dgm:spPr/>
      <dgm:t>
        <a:bodyPr/>
        <a:lstStyle/>
        <a:p>
          <a:endParaRPr lang="it-IT"/>
        </a:p>
      </dgm:t>
    </dgm:pt>
    <dgm:pt modelId="{00DD1FAC-7C44-4C06-94D3-4F8FC43D5CC8}" type="pres">
      <dgm:prSet presAssocID="{1ACB1D6F-9D0A-4C02-93F6-16AB72FA01E8}" presName="root2" presStyleCnt="0"/>
      <dgm:spPr/>
    </dgm:pt>
    <dgm:pt modelId="{B13633C1-703A-4679-A32A-530BDBA62A29}" type="pres">
      <dgm:prSet presAssocID="{1ACB1D6F-9D0A-4C02-93F6-16AB72FA01E8}" presName="LevelTwoTextNode" presStyleLbl="node2" presStyleIdx="2" presStyleCnt="5">
        <dgm:presLayoutVars>
          <dgm:chPref val="3"/>
        </dgm:presLayoutVars>
      </dgm:prSet>
      <dgm:spPr/>
      <dgm:t>
        <a:bodyPr/>
        <a:lstStyle/>
        <a:p>
          <a:endParaRPr lang="it-IT"/>
        </a:p>
      </dgm:t>
    </dgm:pt>
    <dgm:pt modelId="{87A363CA-6FCE-4193-A818-4714CA3A58CB}" type="pres">
      <dgm:prSet presAssocID="{1ACB1D6F-9D0A-4C02-93F6-16AB72FA01E8}" presName="level3hierChild" presStyleCnt="0"/>
      <dgm:spPr/>
    </dgm:pt>
    <dgm:pt modelId="{81519243-7423-45DD-80B3-831EDE10F149}" type="pres">
      <dgm:prSet presAssocID="{2673DDDE-4AF2-4D93-BC6D-0B05F1E8613E}" presName="conn2-1" presStyleLbl="parChTrans1D3" presStyleIdx="2" presStyleCnt="5"/>
      <dgm:spPr/>
      <dgm:t>
        <a:bodyPr/>
        <a:lstStyle/>
        <a:p>
          <a:endParaRPr lang="it-IT"/>
        </a:p>
      </dgm:t>
    </dgm:pt>
    <dgm:pt modelId="{95CB7716-037E-47BF-BF1C-6DAEBD5339E2}" type="pres">
      <dgm:prSet presAssocID="{2673DDDE-4AF2-4D93-BC6D-0B05F1E8613E}" presName="connTx" presStyleLbl="parChTrans1D3" presStyleIdx="2" presStyleCnt="5"/>
      <dgm:spPr/>
      <dgm:t>
        <a:bodyPr/>
        <a:lstStyle/>
        <a:p>
          <a:endParaRPr lang="it-IT"/>
        </a:p>
      </dgm:t>
    </dgm:pt>
    <dgm:pt modelId="{1CE73C27-AE16-4315-91A7-3314C9E75EFF}" type="pres">
      <dgm:prSet presAssocID="{B6229594-166B-4966-B147-9FC691F3F157}" presName="root2" presStyleCnt="0"/>
      <dgm:spPr/>
    </dgm:pt>
    <dgm:pt modelId="{28746084-2842-479A-B913-583B4BF121C5}" type="pres">
      <dgm:prSet presAssocID="{B6229594-166B-4966-B147-9FC691F3F157}" presName="LevelTwoTextNode" presStyleLbl="node3" presStyleIdx="2" presStyleCnt="5">
        <dgm:presLayoutVars>
          <dgm:chPref val="3"/>
        </dgm:presLayoutVars>
      </dgm:prSet>
      <dgm:spPr/>
      <dgm:t>
        <a:bodyPr/>
        <a:lstStyle/>
        <a:p>
          <a:endParaRPr lang="it-IT"/>
        </a:p>
      </dgm:t>
    </dgm:pt>
    <dgm:pt modelId="{44752BAA-A668-4FF1-A655-ADAD8177CC5F}" type="pres">
      <dgm:prSet presAssocID="{B6229594-166B-4966-B147-9FC691F3F157}" presName="level3hierChild" presStyleCnt="0"/>
      <dgm:spPr/>
    </dgm:pt>
    <dgm:pt modelId="{FCA1C7F1-9CED-43E1-A85C-2FCECC3E3503}" type="pres">
      <dgm:prSet presAssocID="{40704CDC-BDD0-41DC-8F52-026BCD01840B}" presName="conn2-1" presStyleLbl="parChTrans1D2" presStyleIdx="3" presStyleCnt="5"/>
      <dgm:spPr/>
      <dgm:t>
        <a:bodyPr/>
        <a:lstStyle/>
        <a:p>
          <a:endParaRPr lang="it-IT"/>
        </a:p>
      </dgm:t>
    </dgm:pt>
    <dgm:pt modelId="{53350C56-9B9C-4A95-9086-0E8B1859CE27}" type="pres">
      <dgm:prSet presAssocID="{40704CDC-BDD0-41DC-8F52-026BCD01840B}" presName="connTx" presStyleLbl="parChTrans1D2" presStyleIdx="3" presStyleCnt="5"/>
      <dgm:spPr/>
      <dgm:t>
        <a:bodyPr/>
        <a:lstStyle/>
        <a:p>
          <a:endParaRPr lang="it-IT"/>
        </a:p>
      </dgm:t>
    </dgm:pt>
    <dgm:pt modelId="{95058BE2-0EB0-475D-9150-9338066C01EC}" type="pres">
      <dgm:prSet presAssocID="{0EDEDFCE-6B2B-4973-8F67-7EFC302F9E37}" presName="root2" presStyleCnt="0"/>
      <dgm:spPr/>
    </dgm:pt>
    <dgm:pt modelId="{57A46A8D-726E-42F5-90AE-AE6686CD9E3C}" type="pres">
      <dgm:prSet presAssocID="{0EDEDFCE-6B2B-4973-8F67-7EFC302F9E37}" presName="LevelTwoTextNode" presStyleLbl="node2" presStyleIdx="3" presStyleCnt="5">
        <dgm:presLayoutVars>
          <dgm:chPref val="3"/>
        </dgm:presLayoutVars>
      </dgm:prSet>
      <dgm:spPr/>
      <dgm:t>
        <a:bodyPr/>
        <a:lstStyle/>
        <a:p>
          <a:endParaRPr lang="it-IT"/>
        </a:p>
      </dgm:t>
    </dgm:pt>
    <dgm:pt modelId="{FD5FBF6D-F5E9-403E-A340-C61A9982CFE3}" type="pres">
      <dgm:prSet presAssocID="{0EDEDFCE-6B2B-4973-8F67-7EFC302F9E37}" presName="level3hierChild" presStyleCnt="0"/>
      <dgm:spPr/>
    </dgm:pt>
    <dgm:pt modelId="{6F5B071A-44DF-4789-87A0-6F323E94E08F}" type="pres">
      <dgm:prSet presAssocID="{6A4C5772-A378-4915-979D-D28FFEFCCF42}" presName="conn2-1" presStyleLbl="parChTrans1D3" presStyleIdx="3" presStyleCnt="5"/>
      <dgm:spPr/>
      <dgm:t>
        <a:bodyPr/>
        <a:lstStyle/>
        <a:p>
          <a:endParaRPr lang="it-IT"/>
        </a:p>
      </dgm:t>
    </dgm:pt>
    <dgm:pt modelId="{BC25DE69-C13A-484D-8542-37217E5AABDF}" type="pres">
      <dgm:prSet presAssocID="{6A4C5772-A378-4915-979D-D28FFEFCCF42}" presName="connTx" presStyleLbl="parChTrans1D3" presStyleIdx="3" presStyleCnt="5"/>
      <dgm:spPr/>
      <dgm:t>
        <a:bodyPr/>
        <a:lstStyle/>
        <a:p>
          <a:endParaRPr lang="it-IT"/>
        </a:p>
      </dgm:t>
    </dgm:pt>
    <dgm:pt modelId="{6133A54B-3DFE-4B1D-BBF3-5C1B1481DF04}" type="pres">
      <dgm:prSet presAssocID="{3F24A0B0-8447-4FEF-9A44-F849F09E4369}" presName="root2" presStyleCnt="0"/>
      <dgm:spPr/>
    </dgm:pt>
    <dgm:pt modelId="{87F7561C-15DB-4F93-846E-30E220F3854A}" type="pres">
      <dgm:prSet presAssocID="{3F24A0B0-8447-4FEF-9A44-F849F09E4369}" presName="LevelTwoTextNode" presStyleLbl="node3" presStyleIdx="3" presStyleCnt="5">
        <dgm:presLayoutVars>
          <dgm:chPref val="3"/>
        </dgm:presLayoutVars>
      </dgm:prSet>
      <dgm:spPr/>
      <dgm:t>
        <a:bodyPr/>
        <a:lstStyle/>
        <a:p>
          <a:endParaRPr lang="it-IT"/>
        </a:p>
      </dgm:t>
    </dgm:pt>
    <dgm:pt modelId="{BCEFA25B-EA58-4906-B066-00EC5E074057}" type="pres">
      <dgm:prSet presAssocID="{3F24A0B0-8447-4FEF-9A44-F849F09E4369}" presName="level3hierChild" presStyleCnt="0"/>
      <dgm:spPr/>
    </dgm:pt>
    <dgm:pt modelId="{C1882E09-1963-410B-B0CD-12E315CF9D99}" type="pres">
      <dgm:prSet presAssocID="{788D7113-9B23-4878-B9C8-BD65F4E8B932}" presName="conn2-1" presStyleLbl="parChTrans1D2" presStyleIdx="4" presStyleCnt="5"/>
      <dgm:spPr/>
      <dgm:t>
        <a:bodyPr/>
        <a:lstStyle/>
        <a:p>
          <a:endParaRPr lang="it-IT"/>
        </a:p>
      </dgm:t>
    </dgm:pt>
    <dgm:pt modelId="{2F7B2B5F-AA0B-4BFE-96CB-8342AF65D55C}" type="pres">
      <dgm:prSet presAssocID="{788D7113-9B23-4878-B9C8-BD65F4E8B932}" presName="connTx" presStyleLbl="parChTrans1D2" presStyleIdx="4" presStyleCnt="5"/>
      <dgm:spPr/>
      <dgm:t>
        <a:bodyPr/>
        <a:lstStyle/>
        <a:p>
          <a:endParaRPr lang="it-IT"/>
        </a:p>
      </dgm:t>
    </dgm:pt>
    <dgm:pt modelId="{193A8BDE-4804-4F62-BAD8-B0DE6A3C1524}" type="pres">
      <dgm:prSet presAssocID="{A6EE06CD-26FD-4EA3-9753-CA3FDB72B877}" presName="root2" presStyleCnt="0"/>
      <dgm:spPr/>
    </dgm:pt>
    <dgm:pt modelId="{8D58C906-A987-456C-AB48-AA310DCF0658}" type="pres">
      <dgm:prSet presAssocID="{A6EE06CD-26FD-4EA3-9753-CA3FDB72B877}" presName="LevelTwoTextNode" presStyleLbl="node2" presStyleIdx="4" presStyleCnt="5">
        <dgm:presLayoutVars>
          <dgm:chPref val="3"/>
        </dgm:presLayoutVars>
      </dgm:prSet>
      <dgm:spPr/>
      <dgm:t>
        <a:bodyPr/>
        <a:lstStyle/>
        <a:p>
          <a:endParaRPr lang="it-IT"/>
        </a:p>
      </dgm:t>
    </dgm:pt>
    <dgm:pt modelId="{210BCD06-E776-4FBE-B123-5C0BDC2236A9}" type="pres">
      <dgm:prSet presAssocID="{A6EE06CD-26FD-4EA3-9753-CA3FDB72B877}" presName="level3hierChild" presStyleCnt="0"/>
      <dgm:spPr/>
    </dgm:pt>
    <dgm:pt modelId="{E4A22A44-DEFB-401B-ADBF-3F0AEEFADBA3}" type="pres">
      <dgm:prSet presAssocID="{C09AF5AD-6B79-48A7-BC2F-D653E6084D14}" presName="conn2-1" presStyleLbl="parChTrans1D3" presStyleIdx="4" presStyleCnt="5"/>
      <dgm:spPr/>
      <dgm:t>
        <a:bodyPr/>
        <a:lstStyle/>
        <a:p>
          <a:endParaRPr lang="it-IT"/>
        </a:p>
      </dgm:t>
    </dgm:pt>
    <dgm:pt modelId="{AE61E101-0850-4147-A9C6-A9AAC17A4D02}" type="pres">
      <dgm:prSet presAssocID="{C09AF5AD-6B79-48A7-BC2F-D653E6084D14}" presName="connTx" presStyleLbl="parChTrans1D3" presStyleIdx="4" presStyleCnt="5"/>
      <dgm:spPr/>
      <dgm:t>
        <a:bodyPr/>
        <a:lstStyle/>
        <a:p>
          <a:endParaRPr lang="it-IT"/>
        </a:p>
      </dgm:t>
    </dgm:pt>
    <dgm:pt modelId="{9A9795B5-2FA5-4197-B08B-94B9D0820477}" type="pres">
      <dgm:prSet presAssocID="{B11C2F06-34E8-4957-9F9B-E98FB0E5F910}" presName="root2" presStyleCnt="0"/>
      <dgm:spPr/>
    </dgm:pt>
    <dgm:pt modelId="{D9F29194-A539-4958-BDB6-2D75274A4AD9}" type="pres">
      <dgm:prSet presAssocID="{B11C2F06-34E8-4957-9F9B-E98FB0E5F910}" presName="LevelTwoTextNode" presStyleLbl="node3" presStyleIdx="4" presStyleCnt="5">
        <dgm:presLayoutVars>
          <dgm:chPref val="3"/>
        </dgm:presLayoutVars>
      </dgm:prSet>
      <dgm:spPr/>
      <dgm:t>
        <a:bodyPr/>
        <a:lstStyle/>
        <a:p>
          <a:endParaRPr lang="it-IT"/>
        </a:p>
      </dgm:t>
    </dgm:pt>
    <dgm:pt modelId="{0A1AC6F4-196A-458F-AB9D-9F74D0C12265}" type="pres">
      <dgm:prSet presAssocID="{B11C2F06-34E8-4957-9F9B-E98FB0E5F910}" presName="level3hierChild" presStyleCnt="0"/>
      <dgm:spPr/>
    </dgm:pt>
  </dgm:ptLst>
  <dgm:cxnLst>
    <dgm:cxn modelId="{46F60CD1-3AA9-4705-9A78-E1D593A27527}" type="presOf" srcId="{B11C2F06-34E8-4957-9F9B-E98FB0E5F910}" destId="{D9F29194-A539-4958-BDB6-2D75274A4AD9}" srcOrd="0" destOrd="0" presId="urn:microsoft.com/office/officeart/2008/layout/HorizontalMultiLevelHierarchy"/>
    <dgm:cxn modelId="{5C74E926-279C-4091-9984-2969B5F39FF1}" type="presOf" srcId="{788D7113-9B23-4878-B9C8-BD65F4E8B932}" destId="{C1882E09-1963-410B-B0CD-12E315CF9D99}" srcOrd="0" destOrd="0" presId="urn:microsoft.com/office/officeart/2008/layout/HorizontalMultiLevelHierarchy"/>
    <dgm:cxn modelId="{D8FF22D4-91C8-41E6-8EEA-B55730E76CE4}" type="presOf" srcId="{283DF6E0-198C-48A1-921E-B0CA3960F4B4}" destId="{D77E6972-74F0-4F51-AB36-D31DE81A5131}" srcOrd="0" destOrd="0" presId="urn:microsoft.com/office/officeart/2008/layout/HorizontalMultiLevelHierarchy"/>
    <dgm:cxn modelId="{E03F7D25-5F00-4F2F-8387-05ACDE70D361}" type="presOf" srcId="{CAECD2D0-07E5-417B-9C4B-F9D261629804}" destId="{B1CA7E67-1514-4736-A68A-44B4DF35F3E1}" srcOrd="0" destOrd="0" presId="urn:microsoft.com/office/officeart/2008/layout/HorizontalMultiLevelHierarchy"/>
    <dgm:cxn modelId="{C1FECCF7-3C40-4AD8-B2F4-23B7B8FB58BB}" srcId="{6FD675F7-9E4E-4B19-9118-B75F0DAF62DF}" destId="{0EDEDFCE-6B2B-4973-8F67-7EFC302F9E37}" srcOrd="3" destOrd="0" parTransId="{40704CDC-BDD0-41DC-8F52-026BCD01840B}" sibTransId="{2182020F-B265-4206-8362-560680BEA1E2}"/>
    <dgm:cxn modelId="{0A0E99EE-20E9-4AB0-ACF9-3600233CDEFA}" srcId="{AC5EE5E0-5896-47B0-8745-4BB923764619}" destId="{6FD675F7-9E4E-4B19-9118-B75F0DAF62DF}" srcOrd="0" destOrd="0" parTransId="{ED6087D2-77AB-4FC3-B90F-BE21F8F58C38}" sibTransId="{58490AEA-CCE2-4C50-A809-B7ECB8E0B313}"/>
    <dgm:cxn modelId="{4DD051B2-6ED8-4F0F-902D-38D2FE3AE5CA}" srcId="{6FD675F7-9E4E-4B19-9118-B75F0DAF62DF}" destId="{A6EE06CD-26FD-4EA3-9753-CA3FDB72B877}" srcOrd="4" destOrd="0" parTransId="{788D7113-9B23-4878-B9C8-BD65F4E8B932}" sibTransId="{316396E2-9415-4E0F-A2A4-91DC806FD89D}"/>
    <dgm:cxn modelId="{7907DFA3-6615-40DD-A8C4-8D607BF42D5F}" type="presOf" srcId="{CAECD2D0-07E5-417B-9C4B-F9D261629804}" destId="{15E3CD94-D682-4B31-A5EF-4C8B37B45E42}" srcOrd="1" destOrd="0" presId="urn:microsoft.com/office/officeart/2008/layout/HorizontalMultiLevelHierarchy"/>
    <dgm:cxn modelId="{71DF8E46-27B3-40F6-B1B3-B6250B268CE0}" type="presOf" srcId="{B6229594-166B-4966-B147-9FC691F3F157}" destId="{28746084-2842-479A-B913-583B4BF121C5}" srcOrd="0" destOrd="0" presId="urn:microsoft.com/office/officeart/2008/layout/HorizontalMultiLevelHierarchy"/>
    <dgm:cxn modelId="{45FA08F0-CFFA-405D-87C5-9D214FEA2993}" type="presOf" srcId="{6A4C5772-A378-4915-979D-D28FFEFCCF42}" destId="{6F5B071A-44DF-4789-87A0-6F323E94E08F}" srcOrd="0" destOrd="0" presId="urn:microsoft.com/office/officeart/2008/layout/HorizontalMultiLevelHierarchy"/>
    <dgm:cxn modelId="{1A357775-284C-4E71-B796-FC051C2AF112}" type="presOf" srcId="{BFFC51FD-1CCC-4B59-9481-AC9A7E5DDA38}" destId="{E8CA481C-7B37-4489-BF5A-71CF94B8D303}" srcOrd="1" destOrd="0" presId="urn:microsoft.com/office/officeart/2008/layout/HorizontalMultiLevelHierarchy"/>
    <dgm:cxn modelId="{B30179B6-54EB-4CA2-B95D-4F23303B67F4}" type="presOf" srcId="{788D7113-9B23-4878-B9C8-BD65F4E8B932}" destId="{2F7B2B5F-AA0B-4BFE-96CB-8342AF65D55C}" srcOrd="1" destOrd="0" presId="urn:microsoft.com/office/officeart/2008/layout/HorizontalMultiLevelHierarchy"/>
    <dgm:cxn modelId="{577C6E12-74B0-4BE5-9BFE-586FC63BD0CA}" type="presOf" srcId="{71E9D7A4-DF64-4B15-B80D-6D9C19C2253B}" destId="{70C1EF42-5B01-4CB0-8480-C8DD54BECE45}" srcOrd="0" destOrd="0" presId="urn:microsoft.com/office/officeart/2008/layout/HorizontalMultiLevelHierarchy"/>
    <dgm:cxn modelId="{73852DC0-49DD-4EF3-8891-AFCE30F75216}" type="presOf" srcId="{6A4C5772-A378-4915-979D-D28FFEFCCF42}" destId="{BC25DE69-C13A-484D-8542-37217E5AABDF}" srcOrd="1" destOrd="0" presId="urn:microsoft.com/office/officeart/2008/layout/HorizontalMultiLevelHierarchy"/>
    <dgm:cxn modelId="{97E3D5FD-8102-4F6D-8D24-2EB3FBD5CEE7}" type="presOf" srcId="{6FD675F7-9E4E-4B19-9118-B75F0DAF62DF}" destId="{0042865A-CB0E-485F-BDB2-0339ACC7876D}" srcOrd="0" destOrd="0" presId="urn:microsoft.com/office/officeart/2008/layout/HorizontalMultiLevelHierarchy"/>
    <dgm:cxn modelId="{CB8B919C-3F28-4BA8-9D8B-34F9AD0DD232}" type="presOf" srcId="{2673DDDE-4AF2-4D93-BC6D-0B05F1E8613E}" destId="{81519243-7423-45DD-80B3-831EDE10F149}" srcOrd="0" destOrd="0" presId="urn:microsoft.com/office/officeart/2008/layout/HorizontalMultiLevelHierarchy"/>
    <dgm:cxn modelId="{E4F8CC71-D702-47EE-B737-073B07E81306}" type="presOf" srcId="{1ACB1D6F-9D0A-4C02-93F6-16AB72FA01E8}" destId="{B13633C1-703A-4679-A32A-530BDBA62A29}" srcOrd="0" destOrd="0" presId="urn:microsoft.com/office/officeart/2008/layout/HorizontalMultiLevelHierarchy"/>
    <dgm:cxn modelId="{153F0159-29F2-4AFF-A453-4D27266C248C}" type="presOf" srcId="{BFFC51FD-1CCC-4B59-9481-AC9A7E5DDA38}" destId="{8604B343-7DF2-428D-9311-00DB45CCD80C}" srcOrd="0" destOrd="0" presId="urn:microsoft.com/office/officeart/2008/layout/HorizontalMultiLevelHierarchy"/>
    <dgm:cxn modelId="{B356E72C-2583-404A-9965-680EB6892184}" srcId="{0EDEDFCE-6B2B-4973-8F67-7EFC302F9E37}" destId="{3F24A0B0-8447-4FEF-9A44-F849F09E4369}" srcOrd="0" destOrd="0" parTransId="{6A4C5772-A378-4915-979D-D28FFEFCCF42}" sibTransId="{D7EBF618-52C8-4D58-AE5C-F9D2EBBF3D7E}"/>
    <dgm:cxn modelId="{645372F4-D8E3-452A-A50F-0826C8C27366}" srcId="{71E9D7A4-DF64-4B15-B80D-6D9C19C2253B}" destId="{EA63D744-5FF7-493C-95C3-5773B96964B6}" srcOrd="0" destOrd="0" parTransId="{A3D8E3DA-81B3-438B-9764-AD0DAC97CDA0}" sibTransId="{63C07E34-5283-4FE2-962D-64AA289C57C0}"/>
    <dgm:cxn modelId="{B9DDA299-967C-4EDF-90C8-4EB5F48E8809}" srcId="{6FD675F7-9E4E-4B19-9118-B75F0DAF62DF}" destId="{71E9D7A4-DF64-4B15-B80D-6D9C19C2253B}" srcOrd="0" destOrd="0" parTransId="{BFFC51FD-1CCC-4B59-9481-AC9A7E5DDA38}" sibTransId="{FD08B31B-030A-4908-B000-8C5734422D68}"/>
    <dgm:cxn modelId="{2B01451C-4D5F-4420-9301-8E95DB9AE403}" type="presOf" srcId="{C09AF5AD-6B79-48A7-BC2F-D653E6084D14}" destId="{E4A22A44-DEFB-401B-ADBF-3F0AEEFADBA3}" srcOrd="0" destOrd="0" presId="urn:microsoft.com/office/officeart/2008/layout/HorizontalMultiLevelHierarchy"/>
    <dgm:cxn modelId="{290F731B-F62A-4C7F-979B-C7544BDDC8CE}" srcId="{6FD675F7-9E4E-4B19-9118-B75F0DAF62DF}" destId="{1ACB1D6F-9D0A-4C02-93F6-16AB72FA01E8}" srcOrd="2" destOrd="0" parTransId="{CAECD2D0-07E5-417B-9C4B-F9D261629804}" sibTransId="{98C50B26-9839-48E2-829C-EE74F0FCB39D}"/>
    <dgm:cxn modelId="{3DCA9DB2-3DAE-4022-AEC4-6E6DCCA2957F}" srcId="{1ACB1D6F-9D0A-4C02-93F6-16AB72FA01E8}" destId="{B6229594-166B-4966-B147-9FC691F3F157}" srcOrd="0" destOrd="0" parTransId="{2673DDDE-4AF2-4D93-BC6D-0B05F1E8613E}" sibTransId="{FE59FB7C-7F35-4B29-8EC4-7CFF8CDEA0D7}"/>
    <dgm:cxn modelId="{2060C02C-5FD5-4343-B02D-C34441DC2884}" type="presOf" srcId="{EA63D744-5FF7-493C-95C3-5773B96964B6}" destId="{F225A0A1-0CB6-4C01-8480-39CF5D245C46}" srcOrd="0" destOrd="0" presId="urn:microsoft.com/office/officeart/2008/layout/HorizontalMultiLevelHierarchy"/>
    <dgm:cxn modelId="{77493166-1589-48C6-9E9C-77FA97717138}" type="presOf" srcId="{C09AF5AD-6B79-48A7-BC2F-D653E6084D14}" destId="{AE61E101-0850-4147-A9C6-A9AAC17A4D02}" srcOrd="1" destOrd="0" presId="urn:microsoft.com/office/officeart/2008/layout/HorizontalMultiLevelHierarchy"/>
    <dgm:cxn modelId="{531F98BC-DF35-4F64-B06D-A88664C8FB6E}" type="presOf" srcId="{505155FE-0A09-4977-B8D0-3BADEFBC81CD}" destId="{421C6C41-B282-43DE-9746-AF9392BA9F53}" srcOrd="1" destOrd="0" presId="urn:microsoft.com/office/officeart/2008/layout/HorizontalMultiLevelHierarchy"/>
    <dgm:cxn modelId="{15688585-6F71-426B-A3F0-24432F28875D}" srcId="{283DF6E0-198C-48A1-921E-B0CA3960F4B4}" destId="{5C01BFC8-0F63-4FCE-8528-75F98E46C922}" srcOrd="0" destOrd="0" parTransId="{505155FE-0A09-4977-B8D0-3BADEFBC81CD}" sibTransId="{D506714F-C613-46C1-895F-B8B5F3707633}"/>
    <dgm:cxn modelId="{143575B9-BC93-4B48-AFA3-DE9F78100031}" type="presOf" srcId="{40704CDC-BDD0-41DC-8F52-026BCD01840B}" destId="{53350C56-9B9C-4A95-9086-0E8B1859CE27}" srcOrd="1" destOrd="0" presId="urn:microsoft.com/office/officeart/2008/layout/HorizontalMultiLevelHierarchy"/>
    <dgm:cxn modelId="{F54EF5C4-7301-44E9-A6A8-C98045482DD7}" type="presOf" srcId="{A3D8E3DA-81B3-438B-9764-AD0DAC97CDA0}" destId="{A1788F23-5BB2-48F8-AA6B-8E6C311B4C0F}" srcOrd="1" destOrd="0" presId="urn:microsoft.com/office/officeart/2008/layout/HorizontalMultiLevelHierarchy"/>
    <dgm:cxn modelId="{083CDF50-82BC-4C47-9A7D-7839E5C7A5BE}" type="presOf" srcId="{3F24A0B0-8447-4FEF-9A44-F849F09E4369}" destId="{87F7561C-15DB-4F93-846E-30E220F3854A}" srcOrd="0" destOrd="0" presId="urn:microsoft.com/office/officeart/2008/layout/HorizontalMultiLevelHierarchy"/>
    <dgm:cxn modelId="{21262799-5D9B-45EA-9E9F-6B6D1ECAE3D8}" type="presOf" srcId="{505155FE-0A09-4977-B8D0-3BADEFBC81CD}" destId="{5C7B7934-4C14-4B96-BE44-09E7054B1B38}" srcOrd="0" destOrd="0" presId="urn:microsoft.com/office/officeart/2008/layout/HorizontalMultiLevelHierarchy"/>
    <dgm:cxn modelId="{41B105DD-AE86-4D66-B116-02574C6D8B39}" type="presOf" srcId="{A3D8E3DA-81B3-438B-9764-AD0DAC97CDA0}" destId="{05188504-ECB6-4F08-97AA-FB671D1DE85B}" srcOrd="0" destOrd="0" presId="urn:microsoft.com/office/officeart/2008/layout/HorizontalMultiLevelHierarchy"/>
    <dgm:cxn modelId="{7AB40871-57EE-4100-84DC-A3856559590D}" type="presOf" srcId="{1B5969C8-106C-49B0-A616-90F37E202079}" destId="{FC1DB799-C5E0-41BB-A8CF-DB31E9B36963}" srcOrd="1" destOrd="0" presId="urn:microsoft.com/office/officeart/2008/layout/HorizontalMultiLevelHierarchy"/>
    <dgm:cxn modelId="{418B7258-2F46-485A-9718-3B548A7CBACB}" type="presOf" srcId="{A6EE06CD-26FD-4EA3-9753-CA3FDB72B877}" destId="{8D58C906-A987-456C-AB48-AA310DCF0658}" srcOrd="0" destOrd="0" presId="urn:microsoft.com/office/officeart/2008/layout/HorizontalMultiLevelHierarchy"/>
    <dgm:cxn modelId="{06CD2BCC-A244-4CDC-8FC4-1AAE7854036F}" type="presOf" srcId="{2673DDDE-4AF2-4D93-BC6D-0B05F1E8613E}" destId="{95CB7716-037E-47BF-BF1C-6DAEBD5339E2}" srcOrd="1" destOrd="0" presId="urn:microsoft.com/office/officeart/2008/layout/HorizontalMultiLevelHierarchy"/>
    <dgm:cxn modelId="{ADC8431C-95A8-4B2C-98E6-E54589DB20DC}" type="presOf" srcId="{40704CDC-BDD0-41DC-8F52-026BCD01840B}" destId="{FCA1C7F1-9CED-43E1-A85C-2FCECC3E3503}" srcOrd="0" destOrd="0" presId="urn:microsoft.com/office/officeart/2008/layout/HorizontalMultiLevelHierarchy"/>
    <dgm:cxn modelId="{374E7D8C-51BA-4BF8-986B-619A3359A614}" type="presOf" srcId="{AC5EE5E0-5896-47B0-8745-4BB923764619}" destId="{47D3BAA0-6A90-40AF-A1F7-DBF248A763B6}" srcOrd="0" destOrd="0" presId="urn:microsoft.com/office/officeart/2008/layout/HorizontalMultiLevelHierarchy"/>
    <dgm:cxn modelId="{24DC9C69-66AA-4DA6-8B58-0B26251B171A}" type="presOf" srcId="{1B5969C8-106C-49B0-A616-90F37E202079}" destId="{9E62A312-0505-40A7-B844-7FAC828F7A3E}" srcOrd="0" destOrd="0" presId="urn:microsoft.com/office/officeart/2008/layout/HorizontalMultiLevelHierarchy"/>
    <dgm:cxn modelId="{A0BA20EB-EAAE-483F-9166-D2953C01FCF2}" type="presOf" srcId="{0EDEDFCE-6B2B-4973-8F67-7EFC302F9E37}" destId="{57A46A8D-726E-42F5-90AE-AE6686CD9E3C}" srcOrd="0" destOrd="0" presId="urn:microsoft.com/office/officeart/2008/layout/HorizontalMultiLevelHierarchy"/>
    <dgm:cxn modelId="{67CFF8B3-46F2-485F-9C1A-98613561005D}" type="presOf" srcId="{5C01BFC8-0F63-4FCE-8528-75F98E46C922}" destId="{BECB3A98-C98C-4F99-940E-06FFB82565CE}" srcOrd="0" destOrd="0" presId="urn:microsoft.com/office/officeart/2008/layout/HorizontalMultiLevelHierarchy"/>
    <dgm:cxn modelId="{72306361-765B-4064-A837-D2F5FAC836E3}" srcId="{A6EE06CD-26FD-4EA3-9753-CA3FDB72B877}" destId="{B11C2F06-34E8-4957-9F9B-E98FB0E5F910}" srcOrd="0" destOrd="0" parTransId="{C09AF5AD-6B79-48A7-BC2F-D653E6084D14}" sibTransId="{853F43A9-9B97-4D77-93C1-84E0A7AFE120}"/>
    <dgm:cxn modelId="{13469472-0E0E-48DD-B44E-D00DFD2B7C81}" srcId="{6FD675F7-9E4E-4B19-9118-B75F0DAF62DF}" destId="{283DF6E0-198C-48A1-921E-B0CA3960F4B4}" srcOrd="1" destOrd="0" parTransId="{1B5969C8-106C-49B0-A616-90F37E202079}" sibTransId="{3D3EEDA7-0D22-4F3B-A234-DB7F03F68D9D}"/>
    <dgm:cxn modelId="{9C2C48C2-8EBA-4430-A9A6-6965509A54B4}" type="presParOf" srcId="{47D3BAA0-6A90-40AF-A1F7-DBF248A763B6}" destId="{F4547222-4FB5-4095-85BB-698BF2C81AF0}" srcOrd="0" destOrd="0" presId="urn:microsoft.com/office/officeart/2008/layout/HorizontalMultiLevelHierarchy"/>
    <dgm:cxn modelId="{1BCC40B3-7E1B-441C-B39E-F87AC1614496}" type="presParOf" srcId="{F4547222-4FB5-4095-85BB-698BF2C81AF0}" destId="{0042865A-CB0E-485F-BDB2-0339ACC7876D}" srcOrd="0" destOrd="0" presId="urn:microsoft.com/office/officeart/2008/layout/HorizontalMultiLevelHierarchy"/>
    <dgm:cxn modelId="{F2734302-DEA7-4336-8B8D-0F0B921B26D5}" type="presParOf" srcId="{F4547222-4FB5-4095-85BB-698BF2C81AF0}" destId="{76AE4FDB-1D55-4275-B10C-720FC06D918C}" srcOrd="1" destOrd="0" presId="urn:microsoft.com/office/officeart/2008/layout/HorizontalMultiLevelHierarchy"/>
    <dgm:cxn modelId="{07CE2C1A-BF05-46A1-BF51-6E10815126CE}" type="presParOf" srcId="{76AE4FDB-1D55-4275-B10C-720FC06D918C}" destId="{8604B343-7DF2-428D-9311-00DB45CCD80C}" srcOrd="0" destOrd="0" presId="urn:microsoft.com/office/officeart/2008/layout/HorizontalMultiLevelHierarchy"/>
    <dgm:cxn modelId="{55B7878C-10FB-4626-BB67-A01B46E34480}" type="presParOf" srcId="{8604B343-7DF2-428D-9311-00DB45CCD80C}" destId="{E8CA481C-7B37-4489-BF5A-71CF94B8D303}" srcOrd="0" destOrd="0" presId="urn:microsoft.com/office/officeart/2008/layout/HorizontalMultiLevelHierarchy"/>
    <dgm:cxn modelId="{4E4EB3EE-44EA-4AB2-B586-AA4E21C9A612}" type="presParOf" srcId="{76AE4FDB-1D55-4275-B10C-720FC06D918C}" destId="{163E3387-E420-48E6-879F-A84F71F74FF9}" srcOrd="1" destOrd="0" presId="urn:microsoft.com/office/officeart/2008/layout/HorizontalMultiLevelHierarchy"/>
    <dgm:cxn modelId="{DE0E5BE7-8FCF-4C74-A596-AD6A282243D5}" type="presParOf" srcId="{163E3387-E420-48E6-879F-A84F71F74FF9}" destId="{70C1EF42-5B01-4CB0-8480-C8DD54BECE45}" srcOrd="0" destOrd="0" presId="urn:microsoft.com/office/officeart/2008/layout/HorizontalMultiLevelHierarchy"/>
    <dgm:cxn modelId="{0CDBE2B0-C722-4D09-88E8-1A58B62336CA}" type="presParOf" srcId="{163E3387-E420-48E6-879F-A84F71F74FF9}" destId="{1BA31354-990A-4828-ABED-39B6350AF91D}" srcOrd="1" destOrd="0" presId="urn:microsoft.com/office/officeart/2008/layout/HorizontalMultiLevelHierarchy"/>
    <dgm:cxn modelId="{C2C0FB04-F610-48F3-9877-F8C6E5F854AA}" type="presParOf" srcId="{1BA31354-990A-4828-ABED-39B6350AF91D}" destId="{05188504-ECB6-4F08-97AA-FB671D1DE85B}" srcOrd="0" destOrd="0" presId="urn:microsoft.com/office/officeart/2008/layout/HorizontalMultiLevelHierarchy"/>
    <dgm:cxn modelId="{C022D493-031D-4A09-B224-689163AADEC2}" type="presParOf" srcId="{05188504-ECB6-4F08-97AA-FB671D1DE85B}" destId="{A1788F23-5BB2-48F8-AA6B-8E6C311B4C0F}" srcOrd="0" destOrd="0" presId="urn:microsoft.com/office/officeart/2008/layout/HorizontalMultiLevelHierarchy"/>
    <dgm:cxn modelId="{2C12BBF8-1EB0-4235-B9CD-12061DAFA646}" type="presParOf" srcId="{1BA31354-990A-4828-ABED-39B6350AF91D}" destId="{156D51B2-5806-4AB8-97BD-785FF4B892E8}" srcOrd="1" destOrd="0" presId="urn:microsoft.com/office/officeart/2008/layout/HorizontalMultiLevelHierarchy"/>
    <dgm:cxn modelId="{93A8AE0E-D4BD-4226-A914-92059CEBE66B}" type="presParOf" srcId="{156D51B2-5806-4AB8-97BD-785FF4B892E8}" destId="{F225A0A1-0CB6-4C01-8480-39CF5D245C46}" srcOrd="0" destOrd="0" presId="urn:microsoft.com/office/officeart/2008/layout/HorizontalMultiLevelHierarchy"/>
    <dgm:cxn modelId="{DD9E050B-BB4A-4385-9007-4A77C01685C5}" type="presParOf" srcId="{156D51B2-5806-4AB8-97BD-785FF4B892E8}" destId="{D0CBEAF0-F1B9-4AFD-853A-93F7EEADDD7C}" srcOrd="1" destOrd="0" presId="urn:microsoft.com/office/officeart/2008/layout/HorizontalMultiLevelHierarchy"/>
    <dgm:cxn modelId="{27290A37-8515-4DEE-B414-DCBB18D1BDF2}" type="presParOf" srcId="{76AE4FDB-1D55-4275-B10C-720FC06D918C}" destId="{9E62A312-0505-40A7-B844-7FAC828F7A3E}" srcOrd="2" destOrd="0" presId="urn:microsoft.com/office/officeart/2008/layout/HorizontalMultiLevelHierarchy"/>
    <dgm:cxn modelId="{E3307476-86EE-4A0E-8A5E-5CC0F107909F}" type="presParOf" srcId="{9E62A312-0505-40A7-B844-7FAC828F7A3E}" destId="{FC1DB799-C5E0-41BB-A8CF-DB31E9B36963}" srcOrd="0" destOrd="0" presId="urn:microsoft.com/office/officeart/2008/layout/HorizontalMultiLevelHierarchy"/>
    <dgm:cxn modelId="{3C6F44A9-6E10-46BB-9ECA-96390C491FEE}" type="presParOf" srcId="{76AE4FDB-1D55-4275-B10C-720FC06D918C}" destId="{6A9B3E9B-E271-4AC0-B8F6-14EE93E7B639}" srcOrd="3" destOrd="0" presId="urn:microsoft.com/office/officeart/2008/layout/HorizontalMultiLevelHierarchy"/>
    <dgm:cxn modelId="{BFB2DD91-A9AF-4036-8DE6-D3CB8A278DB2}" type="presParOf" srcId="{6A9B3E9B-E271-4AC0-B8F6-14EE93E7B639}" destId="{D77E6972-74F0-4F51-AB36-D31DE81A5131}" srcOrd="0" destOrd="0" presId="urn:microsoft.com/office/officeart/2008/layout/HorizontalMultiLevelHierarchy"/>
    <dgm:cxn modelId="{5BDBCC97-ECE7-4928-BA13-4E951E55EA64}" type="presParOf" srcId="{6A9B3E9B-E271-4AC0-B8F6-14EE93E7B639}" destId="{6D9DE604-ED57-42DB-86B3-64F5EC406F8F}" srcOrd="1" destOrd="0" presId="urn:microsoft.com/office/officeart/2008/layout/HorizontalMultiLevelHierarchy"/>
    <dgm:cxn modelId="{F7F2BABD-9632-4931-B499-316AA829D208}" type="presParOf" srcId="{6D9DE604-ED57-42DB-86B3-64F5EC406F8F}" destId="{5C7B7934-4C14-4B96-BE44-09E7054B1B38}" srcOrd="0" destOrd="0" presId="urn:microsoft.com/office/officeart/2008/layout/HorizontalMultiLevelHierarchy"/>
    <dgm:cxn modelId="{FDDFAAFB-0469-4B1A-AA77-C77286419154}" type="presParOf" srcId="{5C7B7934-4C14-4B96-BE44-09E7054B1B38}" destId="{421C6C41-B282-43DE-9746-AF9392BA9F53}" srcOrd="0" destOrd="0" presId="urn:microsoft.com/office/officeart/2008/layout/HorizontalMultiLevelHierarchy"/>
    <dgm:cxn modelId="{1F130223-DF89-449F-B4D4-B90BD3937651}" type="presParOf" srcId="{6D9DE604-ED57-42DB-86B3-64F5EC406F8F}" destId="{FCD695FD-5E14-48F0-A65D-225622E6708B}" srcOrd="1" destOrd="0" presId="urn:microsoft.com/office/officeart/2008/layout/HorizontalMultiLevelHierarchy"/>
    <dgm:cxn modelId="{6C745360-C7BF-4D0A-8C70-8E20AECA4A9A}" type="presParOf" srcId="{FCD695FD-5E14-48F0-A65D-225622E6708B}" destId="{BECB3A98-C98C-4F99-940E-06FFB82565CE}" srcOrd="0" destOrd="0" presId="urn:microsoft.com/office/officeart/2008/layout/HorizontalMultiLevelHierarchy"/>
    <dgm:cxn modelId="{0C30CDBF-4915-4708-B71E-8CFAF69638C3}" type="presParOf" srcId="{FCD695FD-5E14-48F0-A65D-225622E6708B}" destId="{A2DA490F-E9BB-491E-B2D9-0E39A36430FE}" srcOrd="1" destOrd="0" presId="urn:microsoft.com/office/officeart/2008/layout/HorizontalMultiLevelHierarchy"/>
    <dgm:cxn modelId="{1D17056D-AAB3-44BB-8C74-F8E396BC7DB4}" type="presParOf" srcId="{76AE4FDB-1D55-4275-B10C-720FC06D918C}" destId="{B1CA7E67-1514-4736-A68A-44B4DF35F3E1}" srcOrd="4" destOrd="0" presId="urn:microsoft.com/office/officeart/2008/layout/HorizontalMultiLevelHierarchy"/>
    <dgm:cxn modelId="{139E31B1-1592-49A9-A644-7A183D6C1E1C}" type="presParOf" srcId="{B1CA7E67-1514-4736-A68A-44B4DF35F3E1}" destId="{15E3CD94-D682-4B31-A5EF-4C8B37B45E42}" srcOrd="0" destOrd="0" presId="urn:microsoft.com/office/officeart/2008/layout/HorizontalMultiLevelHierarchy"/>
    <dgm:cxn modelId="{BBA1009C-90E2-4562-8536-D2BB42F6A745}" type="presParOf" srcId="{76AE4FDB-1D55-4275-B10C-720FC06D918C}" destId="{00DD1FAC-7C44-4C06-94D3-4F8FC43D5CC8}" srcOrd="5" destOrd="0" presId="urn:microsoft.com/office/officeart/2008/layout/HorizontalMultiLevelHierarchy"/>
    <dgm:cxn modelId="{A476878E-7528-4CDB-AEBD-0886E0E480F2}" type="presParOf" srcId="{00DD1FAC-7C44-4C06-94D3-4F8FC43D5CC8}" destId="{B13633C1-703A-4679-A32A-530BDBA62A29}" srcOrd="0" destOrd="0" presId="urn:microsoft.com/office/officeart/2008/layout/HorizontalMultiLevelHierarchy"/>
    <dgm:cxn modelId="{E7839905-84B4-4143-9148-830CEFE90AE3}" type="presParOf" srcId="{00DD1FAC-7C44-4C06-94D3-4F8FC43D5CC8}" destId="{87A363CA-6FCE-4193-A818-4714CA3A58CB}" srcOrd="1" destOrd="0" presId="urn:microsoft.com/office/officeart/2008/layout/HorizontalMultiLevelHierarchy"/>
    <dgm:cxn modelId="{915546E6-9CD7-471A-8E7B-E54798604AF7}" type="presParOf" srcId="{87A363CA-6FCE-4193-A818-4714CA3A58CB}" destId="{81519243-7423-45DD-80B3-831EDE10F149}" srcOrd="0" destOrd="0" presId="urn:microsoft.com/office/officeart/2008/layout/HorizontalMultiLevelHierarchy"/>
    <dgm:cxn modelId="{65C56C62-508C-4631-A772-8BA18682ADF8}" type="presParOf" srcId="{81519243-7423-45DD-80B3-831EDE10F149}" destId="{95CB7716-037E-47BF-BF1C-6DAEBD5339E2}" srcOrd="0" destOrd="0" presId="urn:microsoft.com/office/officeart/2008/layout/HorizontalMultiLevelHierarchy"/>
    <dgm:cxn modelId="{B10B485C-36C2-4DFA-B487-55D7FFB7EFD0}" type="presParOf" srcId="{87A363CA-6FCE-4193-A818-4714CA3A58CB}" destId="{1CE73C27-AE16-4315-91A7-3314C9E75EFF}" srcOrd="1" destOrd="0" presId="urn:microsoft.com/office/officeart/2008/layout/HorizontalMultiLevelHierarchy"/>
    <dgm:cxn modelId="{80BD5A12-4ACC-487E-9EB0-FE03B1E833F9}" type="presParOf" srcId="{1CE73C27-AE16-4315-91A7-3314C9E75EFF}" destId="{28746084-2842-479A-B913-583B4BF121C5}" srcOrd="0" destOrd="0" presId="urn:microsoft.com/office/officeart/2008/layout/HorizontalMultiLevelHierarchy"/>
    <dgm:cxn modelId="{0FE661B6-3D20-41D3-952D-5FF46CD05DED}" type="presParOf" srcId="{1CE73C27-AE16-4315-91A7-3314C9E75EFF}" destId="{44752BAA-A668-4FF1-A655-ADAD8177CC5F}" srcOrd="1" destOrd="0" presId="urn:microsoft.com/office/officeart/2008/layout/HorizontalMultiLevelHierarchy"/>
    <dgm:cxn modelId="{6AC92D08-06FA-4902-8EC2-0ED64C51831F}" type="presParOf" srcId="{76AE4FDB-1D55-4275-B10C-720FC06D918C}" destId="{FCA1C7F1-9CED-43E1-A85C-2FCECC3E3503}" srcOrd="6" destOrd="0" presId="urn:microsoft.com/office/officeart/2008/layout/HorizontalMultiLevelHierarchy"/>
    <dgm:cxn modelId="{FC9C1CC1-E17F-49DF-BCF2-9C619D357F93}" type="presParOf" srcId="{FCA1C7F1-9CED-43E1-A85C-2FCECC3E3503}" destId="{53350C56-9B9C-4A95-9086-0E8B1859CE27}" srcOrd="0" destOrd="0" presId="urn:microsoft.com/office/officeart/2008/layout/HorizontalMultiLevelHierarchy"/>
    <dgm:cxn modelId="{CDA9958D-3F9E-47EF-8C72-5F7F88F4F5D4}" type="presParOf" srcId="{76AE4FDB-1D55-4275-B10C-720FC06D918C}" destId="{95058BE2-0EB0-475D-9150-9338066C01EC}" srcOrd="7" destOrd="0" presId="urn:microsoft.com/office/officeart/2008/layout/HorizontalMultiLevelHierarchy"/>
    <dgm:cxn modelId="{A7C7E9D0-EF03-4BAE-BE05-EFA7DCD04087}" type="presParOf" srcId="{95058BE2-0EB0-475D-9150-9338066C01EC}" destId="{57A46A8D-726E-42F5-90AE-AE6686CD9E3C}" srcOrd="0" destOrd="0" presId="urn:microsoft.com/office/officeart/2008/layout/HorizontalMultiLevelHierarchy"/>
    <dgm:cxn modelId="{115A4E8D-1CF5-4CE9-A514-9B541176C7FF}" type="presParOf" srcId="{95058BE2-0EB0-475D-9150-9338066C01EC}" destId="{FD5FBF6D-F5E9-403E-A340-C61A9982CFE3}" srcOrd="1" destOrd="0" presId="urn:microsoft.com/office/officeart/2008/layout/HorizontalMultiLevelHierarchy"/>
    <dgm:cxn modelId="{35FC1EB9-D1AC-454F-B5E6-07B8B3DA337C}" type="presParOf" srcId="{FD5FBF6D-F5E9-403E-A340-C61A9982CFE3}" destId="{6F5B071A-44DF-4789-87A0-6F323E94E08F}" srcOrd="0" destOrd="0" presId="urn:microsoft.com/office/officeart/2008/layout/HorizontalMultiLevelHierarchy"/>
    <dgm:cxn modelId="{FAEBCBF6-81F2-42A9-A067-98742689609E}" type="presParOf" srcId="{6F5B071A-44DF-4789-87A0-6F323E94E08F}" destId="{BC25DE69-C13A-484D-8542-37217E5AABDF}" srcOrd="0" destOrd="0" presId="urn:microsoft.com/office/officeart/2008/layout/HorizontalMultiLevelHierarchy"/>
    <dgm:cxn modelId="{84F3DAAC-38B1-4F73-9543-3AC89096B1CF}" type="presParOf" srcId="{FD5FBF6D-F5E9-403E-A340-C61A9982CFE3}" destId="{6133A54B-3DFE-4B1D-BBF3-5C1B1481DF04}" srcOrd="1" destOrd="0" presId="urn:microsoft.com/office/officeart/2008/layout/HorizontalMultiLevelHierarchy"/>
    <dgm:cxn modelId="{0C1501D9-64AE-45C7-AC03-E4F514BCAAE8}" type="presParOf" srcId="{6133A54B-3DFE-4B1D-BBF3-5C1B1481DF04}" destId="{87F7561C-15DB-4F93-846E-30E220F3854A}" srcOrd="0" destOrd="0" presId="urn:microsoft.com/office/officeart/2008/layout/HorizontalMultiLevelHierarchy"/>
    <dgm:cxn modelId="{B4BCAFB8-6A1B-432B-A8B7-18ECC7A983E4}" type="presParOf" srcId="{6133A54B-3DFE-4B1D-BBF3-5C1B1481DF04}" destId="{BCEFA25B-EA58-4906-B066-00EC5E074057}" srcOrd="1" destOrd="0" presId="urn:microsoft.com/office/officeart/2008/layout/HorizontalMultiLevelHierarchy"/>
    <dgm:cxn modelId="{78EF14AD-DD54-4116-A8EC-37283BB2F20A}" type="presParOf" srcId="{76AE4FDB-1D55-4275-B10C-720FC06D918C}" destId="{C1882E09-1963-410B-B0CD-12E315CF9D99}" srcOrd="8" destOrd="0" presId="urn:microsoft.com/office/officeart/2008/layout/HorizontalMultiLevelHierarchy"/>
    <dgm:cxn modelId="{0943DD8B-8A9A-460D-876A-0718A23F2E86}" type="presParOf" srcId="{C1882E09-1963-410B-B0CD-12E315CF9D99}" destId="{2F7B2B5F-AA0B-4BFE-96CB-8342AF65D55C}" srcOrd="0" destOrd="0" presId="urn:microsoft.com/office/officeart/2008/layout/HorizontalMultiLevelHierarchy"/>
    <dgm:cxn modelId="{A8FBA91B-5800-40EA-8DE1-91F5161C3C94}" type="presParOf" srcId="{76AE4FDB-1D55-4275-B10C-720FC06D918C}" destId="{193A8BDE-4804-4F62-BAD8-B0DE6A3C1524}" srcOrd="9" destOrd="0" presId="urn:microsoft.com/office/officeart/2008/layout/HorizontalMultiLevelHierarchy"/>
    <dgm:cxn modelId="{ADC26F06-D628-45C7-9EAC-63D07CA95710}" type="presParOf" srcId="{193A8BDE-4804-4F62-BAD8-B0DE6A3C1524}" destId="{8D58C906-A987-456C-AB48-AA310DCF0658}" srcOrd="0" destOrd="0" presId="urn:microsoft.com/office/officeart/2008/layout/HorizontalMultiLevelHierarchy"/>
    <dgm:cxn modelId="{7D34F6CE-9282-44DD-9B84-0817C44AA76A}" type="presParOf" srcId="{193A8BDE-4804-4F62-BAD8-B0DE6A3C1524}" destId="{210BCD06-E776-4FBE-B123-5C0BDC2236A9}" srcOrd="1" destOrd="0" presId="urn:microsoft.com/office/officeart/2008/layout/HorizontalMultiLevelHierarchy"/>
    <dgm:cxn modelId="{C2511E8B-2501-489D-8477-96B4BE1C1702}" type="presParOf" srcId="{210BCD06-E776-4FBE-B123-5C0BDC2236A9}" destId="{E4A22A44-DEFB-401B-ADBF-3F0AEEFADBA3}" srcOrd="0" destOrd="0" presId="urn:microsoft.com/office/officeart/2008/layout/HorizontalMultiLevelHierarchy"/>
    <dgm:cxn modelId="{9188B0AB-DCBF-4D34-95AE-8FAC0F7F426E}" type="presParOf" srcId="{E4A22A44-DEFB-401B-ADBF-3F0AEEFADBA3}" destId="{AE61E101-0850-4147-A9C6-A9AAC17A4D02}" srcOrd="0" destOrd="0" presId="urn:microsoft.com/office/officeart/2008/layout/HorizontalMultiLevelHierarchy"/>
    <dgm:cxn modelId="{7C5F68B7-DFF1-4FFB-A924-B2F7A56B997F}" type="presParOf" srcId="{210BCD06-E776-4FBE-B123-5C0BDC2236A9}" destId="{9A9795B5-2FA5-4197-B08B-94B9D0820477}" srcOrd="1" destOrd="0" presId="urn:microsoft.com/office/officeart/2008/layout/HorizontalMultiLevelHierarchy"/>
    <dgm:cxn modelId="{39E81F3E-5B87-4ECC-9030-51A09EDECE0A}" type="presParOf" srcId="{9A9795B5-2FA5-4197-B08B-94B9D0820477}" destId="{D9F29194-A539-4958-BDB6-2D75274A4AD9}" srcOrd="0" destOrd="0" presId="urn:microsoft.com/office/officeart/2008/layout/HorizontalMultiLevelHierarchy"/>
    <dgm:cxn modelId="{8A9C8F69-607B-46A1-98AA-808D1545C74E}" type="presParOf" srcId="{9A9795B5-2FA5-4197-B08B-94B9D0820477}" destId="{0A1AC6F4-196A-458F-AB9D-9F74D0C1226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EFF1CB6-106C-402A-949E-5F23257885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620FB89-4E52-48E6-A9AF-EEA5388C6132}">
      <dgm:prSet phldrT="[Testo]"/>
      <dgm:spPr/>
      <dgm:t>
        <a:bodyPr/>
        <a:lstStyle/>
        <a:p>
          <a:r>
            <a:rPr lang="it-IT" dirty="0" err="1"/>
            <a:t>Sur</a:t>
          </a:r>
          <a:r>
            <a:rPr lang="it-IT" dirty="0"/>
            <a:t> le </a:t>
          </a:r>
          <a:r>
            <a:rPr lang="it-IT" dirty="0" err="1"/>
            <a:t>plan</a:t>
          </a:r>
          <a:r>
            <a:rPr lang="it-IT" dirty="0"/>
            <a:t> </a:t>
          </a:r>
          <a:r>
            <a:rPr lang="it-IT" dirty="0" err="1"/>
            <a:t>syntaxique</a:t>
          </a:r>
          <a:r>
            <a:rPr lang="it-IT" dirty="0"/>
            <a:t>, le </a:t>
          </a:r>
          <a:r>
            <a:rPr lang="it-IT" dirty="0" err="1"/>
            <a:t>verbe</a:t>
          </a:r>
          <a:r>
            <a:rPr lang="it-IT" dirty="0"/>
            <a:t> </a:t>
          </a:r>
          <a:r>
            <a:rPr lang="it-IT" dirty="0" err="1"/>
            <a:t>présente</a:t>
          </a:r>
          <a:r>
            <a:rPr lang="it-IT" dirty="0"/>
            <a:t> 3 </a:t>
          </a:r>
          <a:r>
            <a:rPr lang="it-IT" dirty="0" err="1"/>
            <a:t>constructions</a:t>
          </a:r>
          <a:r>
            <a:rPr lang="it-IT" dirty="0"/>
            <a:t>:</a:t>
          </a:r>
        </a:p>
      </dgm:t>
    </dgm:pt>
    <dgm:pt modelId="{D92D97A2-AC6B-4BA7-9E99-C1F2706E3D96}" type="parTrans" cxnId="{37D5D8ED-F7FC-45BB-A587-54746180085C}">
      <dgm:prSet/>
      <dgm:spPr/>
      <dgm:t>
        <a:bodyPr/>
        <a:lstStyle/>
        <a:p>
          <a:endParaRPr lang="it-IT"/>
        </a:p>
      </dgm:t>
    </dgm:pt>
    <dgm:pt modelId="{B2E55404-2399-4448-BF01-2430776B1C25}" type="sibTrans" cxnId="{37D5D8ED-F7FC-45BB-A587-54746180085C}">
      <dgm:prSet/>
      <dgm:spPr/>
      <dgm:t>
        <a:bodyPr/>
        <a:lstStyle/>
        <a:p>
          <a:endParaRPr lang="it-IT"/>
        </a:p>
      </dgm:t>
    </dgm:pt>
    <dgm:pt modelId="{F2D6081B-9922-4802-8B78-57388BE2BEA1}">
      <dgm:prSet phldrT="[Testo]"/>
      <dgm:spPr/>
      <dgm:t>
        <a:bodyPr/>
        <a:lstStyle/>
        <a:p>
          <a:r>
            <a:rPr lang="it-IT" dirty="0"/>
            <a:t>Active: Je </a:t>
          </a:r>
          <a:r>
            <a:rPr lang="it-IT" dirty="0" err="1"/>
            <a:t>mange</a:t>
          </a:r>
          <a:r>
            <a:rPr lang="it-IT" dirty="0"/>
            <a:t> une </a:t>
          </a:r>
          <a:r>
            <a:rPr lang="it-IT" dirty="0" err="1"/>
            <a:t>pomme</a:t>
          </a:r>
          <a:r>
            <a:rPr lang="it-IT" dirty="0"/>
            <a:t>.</a:t>
          </a:r>
        </a:p>
      </dgm:t>
    </dgm:pt>
    <dgm:pt modelId="{74E3ADF2-5389-41D9-8C66-E84BB0D83BCB}" type="parTrans" cxnId="{F6914808-3CC3-449A-B434-9CC6226241AE}">
      <dgm:prSet/>
      <dgm:spPr/>
      <dgm:t>
        <a:bodyPr/>
        <a:lstStyle/>
        <a:p>
          <a:endParaRPr lang="it-IT"/>
        </a:p>
      </dgm:t>
    </dgm:pt>
    <dgm:pt modelId="{B8F52C08-2622-44A8-9C3A-A28E394F006E}" type="sibTrans" cxnId="{F6914808-3CC3-449A-B434-9CC6226241AE}">
      <dgm:prSet/>
      <dgm:spPr/>
      <dgm:t>
        <a:bodyPr/>
        <a:lstStyle/>
        <a:p>
          <a:endParaRPr lang="it-IT"/>
        </a:p>
      </dgm:t>
    </dgm:pt>
    <dgm:pt modelId="{3AB26546-814C-4E96-A236-C8523952F744}">
      <dgm:prSet phldrT="[Testo]"/>
      <dgm:spPr/>
      <dgm:t>
        <a:bodyPr/>
        <a:lstStyle/>
        <a:p>
          <a:r>
            <a:rPr lang="it-IT" dirty="0"/>
            <a:t>Passive: La </a:t>
          </a:r>
          <a:r>
            <a:rPr lang="it-IT" dirty="0" err="1"/>
            <a:t>pomme</a:t>
          </a:r>
          <a:r>
            <a:rPr lang="it-IT" dirty="0"/>
            <a:t> est </a:t>
          </a:r>
          <a:r>
            <a:rPr lang="it-IT" dirty="0" err="1"/>
            <a:t>mangé</a:t>
          </a:r>
          <a:r>
            <a:rPr lang="it-IT" dirty="0"/>
            <a:t> par Marie.</a:t>
          </a:r>
        </a:p>
      </dgm:t>
    </dgm:pt>
    <dgm:pt modelId="{6E941D2C-782D-4184-B69A-F439A861A95A}" type="parTrans" cxnId="{93D643D5-DC31-4B35-80AC-EAA00B64DEA1}">
      <dgm:prSet/>
      <dgm:spPr/>
      <dgm:t>
        <a:bodyPr/>
        <a:lstStyle/>
        <a:p>
          <a:endParaRPr lang="it-IT"/>
        </a:p>
      </dgm:t>
    </dgm:pt>
    <dgm:pt modelId="{82306A67-A2CD-4BE6-A003-5F15A30E0B90}" type="sibTrans" cxnId="{93D643D5-DC31-4B35-80AC-EAA00B64DEA1}">
      <dgm:prSet/>
      <dgm:spPr/>
      <dgm:t>
        <a:bodyPr/>
        <a:lstStyle/>
        <a:p>
          <a:endParaRPr lang="it-IT"/>
        </a:p>
      </dgm:t>
    </dgm:pt>
    <dgm:pt modelId="{48B20ABF-67CF-4D0E-90E0-9D42342310CD}">
      <dgm:prSet phldrT="[Testo]"/>
      <dgm:spPr/>
      <dgm:t>
        <a:bodyPr/>
        <a:lstStyle/>
        <a:p>
          <a:r>
            <a:rPr lang="it-IT" dirty="0"/>
            <a:t>Pronominale: Je me lave.</a:t>
          </a:r>
        </a:p>
      </dgm:t>
    </dgm:pt>
    <dgm:pt modelId="{63C1A257-83EE-48CB-8928-2CD5D3195DE6}" type="parTrans" cxnId="{55CAADA3-1EDE-42F6-847C-2E39ABC8CEFF}">
      <dgm:prSet/>
      <dgm:spPr/>
      <dgm:t>
        <a:bodyPr/>
        <a:lstStyle/>
        <a:p>
          <a:endParaRPr lang="it-IT"/>
        </a:p>
      </dgm:t>
    </dgm:pt>
    <dgm:pt modelId="{AEC99FB8-47DC-4CE6-9750-A1FA2C3C240D}" type="sibTrans" cxnId="{55CAADA3-1EDE-42F6-847C-2E39ABC8CEFF}">
      <dgm:prSet/>
      <dgm:spPr/>
      <dgm:t>
        <a:bodyPr/>
        <a:lstStyle/>
        <a:p>
          <a:endParaRPr lang="it-IT"/>
        </a:p>
      </dgm:t>
    </dgm:pt>
    <dgm:pt modelId="{350DB6FF-CDC2-416F-8D40-0E07F1BAC096}" type="pres">
      <dgm:prSet presAssocID="{1EFF1CB6-106C-402A-949E-5F23257885AF}" presName="vert0" presStyleCnt="0">
        <dgm:presLayoutVars>
          <dgm:dir/>
          <dgm:animOne val="branch"/>
          <dgm:animLvl val="lvl"/>
        </dgm:presLayoutVars>
      </dgm:prSet>
      <dgm:spPr/>
      <dgm:t>
        <a:bodyPr/>
        <a:lstStyle/>
        <a:p>
          <a:endParaRPr lang="it-IT"/>
        </a:p>
      </dgm:t>
    </dgm:pt>
    <dgm:pt modelId="{C34DD7DF-7464-4B5D-8B85-04755C50F25D}" type="pres">
      <dgm:prSet presAssocID="{5620FB89-4E52-48E6-A9AF-EEA5388C6132}" presName="thickLine" presStyleLbl="alignNode1" presStyleIdx="0" presStyleCnt="1"/>
      <dgm:spPr/>
    </dgm:pt>
    <dgm:pt modelId="{EB1D069C-94B5-4573-A9BE-C241E4AAA42A}" type="pres">
      <dgm:prSet presAssocID="{5620FB89-4E52-48E6-A9AF-EEA5388C6132}" presName="horz1" presStyleCnt="0"/>
      <dgm:spPr/>
    </dgm:pt>
    <dgm:pt modelId="{DED7F9F1-29F9-45A7-AA8C-74484F1F16D5}" type="pres">
      <dgm:prSet presAssocID="{5620FB89-4E52-48E6-A9AF-EEA5388C6132}" presName="tx1" presStyleLbl="revTx" presStyleIdx="0" presStyleCnt="4"/>
      <dgm:spPr/>
      <dgm:t>
        <a:bodyPr/>
        <a:lstStyle/>
        <a:p>
          <a:endParaRPr lang="it-IT"/>
        </a:p>
      </dgm:t>
    </dgm:pt>
    <dgm:pt modelId="{370F95EA-89C4-47D0-858A-ED930CF5A115}" type="pres">
      <dgm:prSet presAssocID="{5620FB89-4E52-48E6-A9AF-EEA5388C6132}" presName="vert1" presStyleCnt="0"/>
      <dgm:spPr/>
    </dgm:pt>
    <dgm:pt modelId="{1F53DE30-E616-44AF-84C7-53EB0531D2C8}" type="pres">
      <dgm:prSet presAssocID="{F2D6081B-9922-4802-8B78-57388BE2BEA1}" presName="vertSpace2a" presStyleCnt="0"/>
      <dgm:spPr/>
    </dgm:pt>
    <dgm:pt modelId="{BA3DF151-1D08-4ECE-94A8-EEABA139F7FD}" type="pres">
      <dgm:prSet presAssocID="{F2D6081B-9922-4802-8B78-57388BE2BEA1}" presName="horz2" presStyleCnt="0"/>
      <dgm:spPr/>
    </dgm:pt>
    <dgm:pt modelId="{5F8A299C-653B-43C4-9D15-705124AE27AB}" type="pres">
      <dgm:prSet presAssocID="{F2D6081B-9922-4802-8B78-57388BE2BEA1}" presName="horzSpace2" presStyleCnt="0"/>
      <dgm:spPr/>
    </dgm:pt>
    <dgm:pt modelId="{B5F9EFD0-69C9-47BB-B7B4-35D1029BA72E}" type="pres">
      <dgm:prSet presAssocID="{F2D6081B-9922-4802-8B78-57388BE2BEA1}" presName="tx2" presStyleLbl="revTx" presStyleIdx="1" presStyleCnt="4"/>
      <dgm:spPr/>
      <dgm:t>
        <a:bodyPr/>
        <a:lstStyle/>
        <a:p>
          <a:endParaRPr lang="it-IT"/>
        </a:p>
      </dgm:t>
    </dgm:pt>
    <dgm:pt modelId="{BB268FD6-9BAB-40AF-81D7-0A5EAB8E0BF5}" type="pres">
      <dgm:prSet presAssocID="{F2D6081B-9922-4802-8B78-57388BE2BEA1}" presName="vert2" presStyleCnt="0"/>
      <dgm:spPr/>
    </dgm:pt>
    <dgm:pt modelId="{2883AD66-B3A1-4FC8-AE6A-1D7B23CC0AA4}" type="pres">
      <dgm:prSet presAssocID="{F2D6081B-9922-4802-8B78-57388BE2BEA1}" presName="thinLine2b" presStyleLbl="callout" presStyleIdx="0" presStyleCnt="3"/>
      <dgm:spPr/>
    </dgm:pt>
    <dgm:pt modelId="{4C434800-D1D6-4513-AC00-7F8BE85694F2}" type="pres">
      <dgm:prSet presAssocID="{F2D6081B-9922-4802-8B78-57388BE2BEA1}" presName="vertSpace2b" presStyleCnt="0"/>
      <dgm:spPr/>
    </dgm:pt>
    <dgm:pt modelId="{AECE0D13-5C7B-47A1-80ED-B054F13D85E5}" type="pres">
      <dgm:prSet presAssocID="{3AB26546-814C-4E96-A236-C8523952F744}" presName="horz2" presStyleCnt="0"/>
      <dgm:spPr/>
    </dgm:pt>
    <dgm:pt modelId="{7B3F6A58-73C3-4320-8A60-4055AAED951A}" type="pres">
      <dgm:prSet presAssocID="{3AB26546-814C-4E96-A236-C8523952F744}" presName="horzSpace2" presStyleCnt="0"/>
      <dgm:spPr/>
    </dgm:pt>
    <dgm:pt modelId="{8EBBC888-EA09-48B7-8CEA-3146B47069AB}" type="pres">
      <dgm:prSet presAssocID="{3AB26546-814C-4E96-A236-C8523952F744}" presName="tx2" presStyleLbl="revTx" presStyleIdx="2" presStyleCnt="4"/>
      <dgm:spPr/>
      <dgm:t>
        <a:bodyPr/>
        <a:lstStyle/>
        <a:p>
          <a:endParaRPr lang="it-IT"/>
        </a:p>
      </dgm:t>
    </dgm:pt>
    <dgm:pt modelId="{3E386BB5-19E3-4FFA-8FCF-51835C1C6A05}" type="pres">
      <dgm:prSet presAssocID="{3AB26546-814C-4E96-A236-C8523952F744}" presName="vert2" presStyleCnt="0"/>
      <dgm:spPr/>
    </dgm:pt>
    <dgm:pt modelId="{4F928ADF-0EED-4C8A-860A-B6156AFD7609}" type="pres">
      <dgm:prSet presAssocID="{3AB26546-814C-4E96-A236-C8523952F744}" presName="thinLine2b" presStyleLbl="callout" presStyleIdx="1" presStyleCnt="3"/>
      <dgm:spPr/>
    </dgm:pt>
    <dgm:pt modelId="{58CDA3CA-56CE-46DC-B9AF-A66F076634BF}" type="pres">
      <dgm:prSet presAssocID="{3AB26546-814C-4E96-A236-C8523952F744}" presName="vertSpace2b" presStyleCnt="0"/>
      <dgm:spPr/>
    </dgm:pt>
    <dgm:pt modelId="{D69804AA-4898-43D7-977E-FFAA28C51C7F}" type="pres">
      <dgm:prSet presAssocID="{48B20ABF-67CF-4D0E-90E0-9D42342310CD}" presName="horz2" presStyleCnt="0"/>
      <dgm:spPr/>
    </dgm:pt>
    <dgm:pt modelId="{EC4D54A6-2DEC-456D-BD45-2CF91AB65C3F}" type="pres">
      <dgm:prSet presAssocID="{48B20ABF-67CF-4D0E-90E0-9D42342310CD}" presName="horzSpace2" presStyleCnt="0"/>
      <dgm:spPr/>
    </dgm:pt>
    <dgm:pt modelId="{759C8D24-D309-43AA-8C3A-D7BD5F50628A}" type="pres">
      <dgm:prSet presAssocID="{48B20ABF-67CF-4D0E-90E0-9D42342310CD}" presName="tx2" presStyleLbl="revTx" presStyleIdx="3" presStyleCnt="4"/>
      <dgm:spPr/>
      <dgm:t>
        <a:bodyPr/>
        <a:lstStyle/>
        <a:p>
          <a:endParaRPr lang="it-IT"/>
        </a:p>
      </dgm:t>
    </dgm:pt>
    <dgm:pt modelId="{CCF39B34-56B8-42FD-B67F-D2E069EAFE98}" type="pres">
      <dgm:prSet presAssocID="{48B20ABF-67CF-4D0E-90E0-9D42342310CD}" presName="vert2" presStyleCnt="0"/>
      <dgm:spPr/>
    </dgm:pt>
    <dgm:pt modelId="{2562031A-9931-4001-9263-26B8A5D9A8FC}" type="pres">
      <dgm:prSet presAssocID="{48B20ABF-67CF-4D0E-90E0-9D42342310CD}" presName="thinLine2b" presStyleLbl="callout" presStyleIdx="2" presStyleCnt="3"/>
      <dgm:spPr/>
    </dgm:pt>
    <dgm:pt modelId="{5990E9AC-1F7C-4D7C-AD28-CE31A1BE2584}" type="pres">
      <dgm:prSet presAssocID="{48B20ABF-67CF-4D0E-90E0-9D42342310CD}" presName="vertSpace2b" presStyleCnt="0"/>
      <dgm:spPr/>
    </dgm:pt>
  </dgm:ptLst>
  <dgm:cxnLst>
    <dgm:cxn modelId="{37D5D8ED-F7FC-45BB-A587-54746180085C}" srcId="{1EFF1CB6-106C-402A-949E-5F23257885AF}" destId="{5620FB89-4E52-48E6-A9AF-EEA5388C6132}" srcOrd="0" destOrd="0" parTransId="{D92D97A2-AC6B-4BA7-9E99-C1F2706E3D96}" sibTransId="{B2E55404-2399-4448-BF01-2430776B1C25}"/>
    <dgm:cxn modelId="{0A1BC875-E7E6-4A17-9C53-BE5DB63BE9D7}" type="presOf" srcId="{1EFF1CB6-106C-402A-949E-5F23257885AF}" destId="{350DB6FF-CDC2-416F-8D40-0E07F1BAC096}" srcOrd="0" destOrd="0" presId="urn:microsoft.com/office/officeart/2008/layout/LinedList"/>
    <dgm:cxn modelId="{03BA1066-A237-44A4-A466-C6E597F836DF}" type="presOf" srcId="{3AB26546-814C-4E96-A236-C8523952F744}" destId="{8EBBC888-EA09-48B7-8CEA-3146B47069AB}" srcOrd="0" destOrd="0" presId="urn:microsoft.com/office/officeart/2008/layout/LinedList"/>
    <dgm:cxn modelId="{93D643D5-DC31-4B35-80AC-EAA00B64DEA1}" srcId="{5620FB89-4E52-48E6-A9AF-EEA5388C6132}" destId="{3AB26546-814C-4E96-A236-C8523952F744}" srcOrd="1" destOrd="0" parTransId="{6E941D2C-782D-4184-B69A-F439A861A95A}" sibTransId="{82306A67-A2CD-4BE6-A003-5F15A30E0B90}"/>
    <dgm:cxn modelId="{9F511291-F292-47C8-8353-D18F9658902E}" type="presOf" srcId="{F2D6081B-9922-4802-8B78-57388BE2BEA1}" destId="{B5F9EFD0-69C9-47BB-B7B4-35D1029BA72E}" srcOrd="0" destOrd="0" presId="urn:microsoft.com/office/officeart/2008/layout/LinedList"/>
    <dgm:cxn modelId="{F6914808-3CC3-449A-B434-9CC6226241AE}" srcId="{5620FB89-4E52-48E6-A9AF-EEA5388C6132}" destId="{F2D6081B-9922-4802-8B78-57388BE2BEA1}" srcOrd="0" destOrd="0" parTransId="{74E3ADF2-5389-41D9-8C66-E84BB0D83BCB}" sibTransId="{B8F52C08-2622-44A8-9C3A-A28E394F006E}"/>
    <dgm:cxn modelId="{55CAADA3-1EDE-42F6-847C-2E39ABC8CEFF}" srcId="{5620FB89-4E52-48E6-A9AF-EEA5388C6132}" destId="{48B20ABF-67CF-4D0E-90E0-9D42342310CD}" srcOrd="2" destOrd="0" parTransId="{63C1A257-83EE-48CB-8928-2CD5D3195DE6}" sibTransId="{AEC99FB8-47DC-4CE6-9750-A1FA2C3C240D}"/>
    <dgm:cxn modelId="{50A04528-C0B5-45D2-A563-A903C356A668}" type="presOf" srcId="{5620FB89-4E52-48E6-A9AF-EEA5388C6132}" destId="{DED7F9F1-29F9-45A7-AA8C-74484F1F16D5}" srcOrd="0" destOrd="0" presId="urn:microsoft.com/office/officeart/2008/layout/LinedList"/>
    <dgm:cxn modelId="{8A615D24-310B-483B-8CED-5D659749E4F4}" type="presOf" srcId="{48B20ABF-67CF-4D0E-90E0-9D42342310CD}" destId="{759C8D24-D309-43AA-8C3A-D7BD5F50628A}" srcOrd="0" destOrd="0" presId="urn:microsoft.com/office/officeart/2008/layout/LinedList"/>
    <dgm:cxn modelId="{F8835BA6-DCB4-44C5-87EA-180DF21E29EB}" type="presParOf" srcId="{350DB6FF-CDC2-416F-8D40-0E07F1BAC096}" destId="{C34DD7DF-7464-4B5D-8B85-04755C50F25D}" srcOrd="0" destOrd="0" presId="urn:microsoft.com/office/officeart/2008/layout/LinedList"/>
    <dgm:cxn modelId="{8CDF14D5-8CCE-4123-9B1E-9533393BF961}" type="presParOf" srcId="{350DB6FF-CDC2-416F-8D40-0E07F1BAC096}" destId="{EB1D069C-94B5-4573-A9BE-C241E4AAA42A}" srcOrd="1" destOrd="0" presId="urn:microsoft.com/office/officeart/2008/layout/LinedList"/>
    <dgm:cxn modelId="{FBFE5218-AB9A-43B5-BD82-F043D6F50046}" type="presParOf" srcId="{EB1D069C-94B5-4573-A9BE-C241E4AAA42A}" destId="{DED7F9F1-29F9-45A7-AA8C-74484F1F16D5}" srcOrd="0" destOrd="0" presId="urn:microsoft.com/office/officeart/2008/layout/LinedList"/>
    <dgm:cxn modelId="{23A12711-9BE5-441E-8E24-D6F35CC4C49F}" type="presParOf" srcId="{EB1D069C-94B5-4573-A9BE-C241E4AAA42A}" destId="{370F95EA-89C4-47D0-858A-ED930CF5A115}" srcOrd="1" destOrd="0" presId="urn:microsoft.com/office/officeart/2008/layout/LinedList"/>
    <dgm:cxn modelId="{ED6F791A-CA92-4D1A-8097-CD5B2A99C20B}" type="presParOf" srcId="{370F95EA-89C4-47D0-858A-ED930CF5A115}" destId="{1F53DE30-E616-44AF-84C7-53EB0531D2C8}" srcOrd="0" destOrd="0" presId="urn:microsoft.com/office/officeart/2008/layout/LinedList"/>
    <dgm:cxn modelId="{687F4B8C-A358-4F6A-8B91-C1CE630D0E56}" type="presParOf" srcId="{370F95EA-89C4-47D0-858A-ED930CF5A115}" destId="{BA3DF151-1D08-4ECE-94A8-EEABA139F7FD}" srcOrd="1" destOrd="0" presId="urn:microsoft.com/office/officeart/2008/layout/LinedList"/>
    <dgm:cxn modelId="{C4BDB397-0805-4F55-821B-1C285F1746EA}" type="presParOf" srcId="{BA3DF151-1D08-4ECE-94A8-EEABA139F7FD}" destId="{5F8A299C-653B-43C4-9D15-705124AE27AB}" srcOrd="0" destOrd="0" presId="urn:microsoft.com/office/officeart/2008/layout/LinedList"/>
    <dgm:cxn modelId="{C95E8563-5E55-45A8-9C4B-DD3318C2827F}" type="presParOf" srcId="{BA3DF151-1D08-4ECE-94A8-EEABA139F7FD}" destId="{B5F9EFD0-69C9-47BB-B7B4-35D1029BA72E}" srcOrd="1" destOrd="0" presId="urn:microsoft.com/office/officeart/2008/layout/LinedList"/>
    <dgm:cxn modelId="{DA0BFE12-B9EB-479B-BF4F-90DD5844979B}" type="presParOf" srcId="{BA3DF151-1D08-4ECE-94A8-EEABA139F7FD}" destId="{BB268FD6-9BAB-40AF-81D7-0A5EAB8E0BF5}" srcOrd="2" destOrd="0" presId="urn:microsoft.com/office/officeart/2008/layout/LinedList"/>
    <dgm:cxn modelId="{CA549B15-995A-4321-A958-FEA65D02E206}" type="presParOf" srcId="{370F95EA-89C4-47D0-858A-ED930CF5A115}" destId="{2883AD66-B3A1-4FC8-AE6A-1D7B23CC0AA4}" srcOrd="2" destOrd="0" presId="urn:microsoft.com/office/officeart/2008/layout/LinedList"/>
    <dgm:cxn modelId="{ECAD0DBC-0A1E-472D-B331-0896E599C8A5}" type="presParOf" srcId="{370F95EA-89C4-47D0-858A-ED930CF5A115}" destId="{4C434800-D1D6-4513-AC00-7F8BE85694F2}" srcOrd="3" destOrd="0" presId="urn:microsoft.com/office/officeart/2008/layout/LinedList"/>
    <dgm:cxn modelId="{B2500E09-8ECC-4AFC-8685-6292A7B81ED7}" type="presParOf" srcId="{370F95EA-89C4-47D0-858A-ED930CF5A115}" destId="{AECE0D13-5C7B-47A1-80ED-B054F13D85E5}" srcOrd="4" destOrd="0" presId="urn:microsoft.com/office/officeart/2008/layout/LinedList"/>
    <dgm:cxn modelId="{F1F52002-824F-4845-8D18-8A3E26E80B9D}" type="presParOf" srcId="{AECE0D13-5C7B-47A1-80ED-B054F13D85E5}" destId="{7B3F6A58-73C3-4320-8A60-4055AAED951A}" srcOrd="0" destOrd="0" presId="urn:microsoft.com/office/officeart/2008/layout/LinedList"/>
    <dgm:cxn modelId="{2E45DE89-56EF-423A-BEC4-DE1C443682DD}" type="presParOf" srcId="{AECE0D13-5C7B-47A1-80ED-B054F13D85E5}" destId="{8EBBC888-EA09-48B7-8CEA-3146B47069AB}" srcOrd="1" destOrd="0" presId="urn:microsoft.com/office/officeart/2008/layout/LinedList"/>
    <dgm:cxn modelId="{F0083391-948C-435B-8CC7-8257DECF5094}" type="presParOf" srcId="{AECE0D13-5C7B-47A1-80ED-B054F13D85E5}" destId="{3E386BB5-19E3-4FFA-8FCF-51835C1C6A05}" srcOrd="2" destOrd="0" presId="urn:microsoft.com/office/officeart/2008/layout/LinedList"/>
    <dgm:cxn modelId="{B0C46B91-AD57-4613-84C9-689A6D2B331D}" type="presParOf" srcId="{370F95EA-89C4-47D0-858A-ED930CF5A115}" destId="{4F928ADF-0EED-4C8A-860A-B6156AFD7609}" srcOrd="5" destOrd="0" presId="urn:microsoft.com/office/officeart/2008/layout/LinedList"/>
    <dgm:cxn modelId="{DCA50AB9-712F-408F-B614-842FAFE80744}" type="presParOf" srcId="{370F95EA-89C4-47D0-858A-ED930CF5A115}" destId="{58CDA3CA-56CE-46DC-B9AF-A66F076634BF}" srcOrd="6" destOrd="0" presId="urn:microsoft.com/office/officeart/2008/layout/LinedList"/>
    <dgm:cxn modelId="{E4018BAA-EB65-4E6D-BC98-06B5BEA8C0DB}" type="presParOf" srcId="{370F95EA-89C4-47D0-858A-ED930CF5A115}" destId="{D69804AA-4898-43D7-977E-FFAA28C51C7F}" srcOrd="7" destOrd="0" presId="urn:microsoft.com/office/officeart/2008/layout/LinedList"/>
    <dgm:cxn modelId="{3F27866C-AB75-4847-8711-BF3727E7B0A5}" type="presParOf" srcId="{D69804AA-4898-43D7-977E-FFAA28C51C7F}" destId="{EC4D54A6-2DEC-456D-BD45-2CF91AB65C3F}" srcOrd="0" destOrd="0" presId="urn:microsoft.com/office/officeart/2008/layout/LinedList"/>
    <dgm:cxn modelId="{D403EA04-65F6-438C-85E2-6ADDABE937B5}" type="presParOf" srcId="{D69804AA-4898-43D7-977E-FFAA28C51C7F}" destId="{759C8D24-D309-43AA-8C3A-D7BD5F50628A}" srcOrd="1" destOrd="0" presId="urn:microsoft.com/office/officeart/2008/layout/LinedList"/>
    <dgm:cxn modelId="{E5F7A079-81DB-4EAD-A3DE-1E8A92EB16E4}" type="presParOf" srcId="{D69804AA-4898-43D7-977E-FFAA28C51C7F}" destId="{CCF39B34-56B8-42FD-B67F-D2E069EAFE98}" srcOrd="2" destOrd="0" presId="urn:microsoft.com/office/officeart/2008/layout/LinedList"/>
    <dgm:cxn modelId="{1AFA0B19-C93B-4784-8496-5BFF8E959EC0}" type="presParOf" srcId="{370F95EA-89C4-47D0-858A-ED930CF5A115}" destId="{2562031A-9931-4001-9263-26B8A5D9A8FC}" srcOrd="8" destOrd="0" presId="urn:microsoft.com/office/officeart/2008/layout/LinedList"/>
    <dgm:cxn modelId="{AB31C4DA-781D-42A9-B582-790154B060E7}" type="presParOf" srcId="{370F95EA-89C4-47D0-858A-ED930CF5A115}" destId="{5990E9AC-1F7C-4D7C-AD28-CE31A1BE258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6B4385B-7F05-4A5B-9114-C6CEE4AE2721}" type="doc">
      <dgm:prSet loTypeId="urn:microsoft.com/office/officeart/2009/3/layout/HorizontalOrganizationChart" loCatId="hierarchy" qsTypeId="urn:microsoft.com/office/officeart/2005/8/quickstyle/3d7" qsCatId="3D" csTypeId="urn:microsoft.com/office/officeart/2005/8/colors/accent1_2" csCatId="accent1" phldr="1"/>
      <dgm:spPr/>
      <dgm:t>
        <a:bodyPr/>
        <a:lstStyle/>
        <a:p>
          <a:endParaRPr lang="it-IT"/>
        </a:p>
      </dgm:t>
    </dgm:pt>
    <dgm:pt modelId="{C210857C-2CA2-4529-B30C-5E5539C2B985}">
      <dgm:prSet phldrT="[Testo]"/>
      <dgm:spPr/>
      <dgm:t>
        <a:bodyPr/>
        <a:lstStyle/>
        <a:p>
          <a:r>
            <a:rPr lang="it-IT" dirty="0" err="1"/>
            <a:t>Syntagmes</a:t>
          </a:r>
          <a:r>
            <a:rPr lang="it-IT" dirty="0"/>
            <a:t> </a:t>
          </a:r>
          <a:r>
            <a:rPr lang="it-IT" dirty="0" err="1"/>
            <a:t>nominaux</a:t>
          </a:r>
          <a:r>
            <a:rPr lang="it-IT" dirty="0"/>
            <a:t> (SN)</a:t>
          </a:r>
        </a:p>
      </dgm:t>
    </dgm:pt>
    <dgm:pt modelId="{06A3E81B-789A-4B7E-9C6C-2D6623BEC74F}" type="parTrans" cxnId="{A8FA62CB-D90D-4149-B9B6-B57FB65D4B75}">
      <dgm:prSet/>
      <dgm:spPr/>
      <dgm:t>
        <a:bodyPr/>
        <a:lstStyle/>
        <a:p>
          <a:endParaRPr lang="it-IT"/>
        </a:p>
      </dgm:t>
    </dgm:pt>
    <dgm:pt modelId="{2B7A19AB-9DDB-4750-94C4-893A84154662}" type="sibTrans" cxnId="{A8FA62CB-D90D-4149-B9B6-B57FB65D4B75}">
      <dgm:prSet/>
      <dgm:spPr/>
      <dgm:t>
        <a:bodyPr/>
        <a:lstStyle/>
        <a:p>
          <a:endParaRPr lang="it-IT"/>
        </a:p>
      </dgm:t>
    </dgm:pt>
    <dgm:pt modelId="{9C5C0FAB-8771-48C1-B0A9-ED4D765DEA6A}" type="asst">
      <dgm:prSet phldrT="[Testo]"/>
      <dgm:spPr/>
      <dgm:t>
        <a:bodyPr/>
        <a:lstStyle/>
        <a:p>
          <a:r>
            <a:rPr lang="it-IT" dirty="0" err="1"/>
            <a:t>Sous-groupe</a:t>
          </a:r>
          <a:r>
            <a:rPr lang="it-IT" dirty="0"/>
            <a:t> </a:t>
          </a:r>
          <a:r>
            <a:rPr lang="it-IT" dirty="0">
              <a:sym typeface="Wingdings" panose="05000000000000000000" pitchFamily="2" charset="2"/>
            </a:rPr>
            <a:t> </a:t>
          </a:r>
          <a:r>
            <a:rPr lang="it-IT" dirty="0" err="1">
              <a:sym typeface="Wingdings" panose="05000000000000000000" pitchFamily="2" charset="2"/>
            </a:rPr>
            <a:t>groupes</a:t>
          </a:r>
          <a:r>
            <a:rPr lang="it-IT" dirty="0">
              <a:sym typeface="Wingdings" panose="05000000000000000000" pitchFamily="2" charset="2"/>
            </a:rPr>
            <a:t> </a:t>
          </a:r>
          <a:r>
            <a:rPr lang="it-IT" dirty="0" err="1">
              <a:sym typeface="Wingdings" panose="05000000000000000000" pitchFamily="2" charset="2"/>
            </a:rPr>
            <a:t>nominaux</a:t>
          </a:r>
          <a:r>
            <a:rPr lang="it-IT" dirty="0">
              <a:sym typeface="Wingdings" panose="05000000000000000000" pitchFamily="2" charset="2"/>
            </a:rPr>
            <a:t> (GN)</a:t>
          </a:r>
          <a:endParaRPr lang="it-IT" dirty="0"/>
        </a:p>
      </dgm:t>
    </dgm:pt>
    <dgm:pt modelId="{10DCB122-A7B1-4CFF-A476-DD7C72603E15}" type="parTrans" cxnId="{79DBE69F-A6F6-454D-9573-7F23B0858B01}">
      <dgm:prSet/>
      <dgm:spPr/>
      <dgm:t>
        <a:bodyPr/>
        <a:lstStyle/>
        <a:p>
          <a:endParaRPr lang="it-IT"/>
        </a:p>
      </dgm:t>
    </dgm:pt>
    <dgm:pt modelId="{8364D33D-7F49-4129-B176-B47F8FE78222}" type="sibTrans" cxnId="{79DBE69F-A6F6-454D-9573-7F23B0858B01}">
      <dgm:prSet/>
      <dgm:spPr/>
      <dgm:t>
        <a:bodyPr/>
        <a:lstStyle/>
        <a:p>
          <a:endParaRPr lang="it-IT"/>
        </a:p>
      </dgm:t>
    </dgm:pt>
    <dgm:pt modelId="{6388F5AE-FB29-4F1B-AA7F-05C8892D76A1}">
      <dgm:prSet phldrT="[Testo]"/>
      <dgm:spPr/>
      <dgm:t>
        <a:bodyPr/>
        <a:lstStyle/>
        <a:p>
          <a:r>
            <a:rPr lang="it-IT" dirty="0" err="1"/>
            <a:t>Noms</a:t>
          </a:r>
          <a:r>
            <a:rPr lang="it-IT" dirty="0"/>
            <a:t> </a:t>
          </a:r>
          <a:r>
            <a:rPr lang="it-IT" dirty="0" err="1"/>
            <a:t>propres</a:t>
          </a:r>
          <a:r>
            <a:rPr lang="it-IT" dirty="0"/>
            <a:t> (</a:t>
          </a:r>
          <a:r>
            <a:rPr lang="it-IT" dirty="0" err="1"/>
            <a:t>Npr</a:t>
          </a:r>
          <a:r>
            <a:rPr lang="it-IT" dirty="0"/>
            <a:t>)</a:t>
          </a:r>
        </a:p>
      </dgm:t>
    </dgm:pt>
    <dgm:pt modelId="{E4E94AE5-DC4D-45CF-A774-89FF7B83C98C}" type="parTrans" cxnId="{5041B371-8F4E-40DA-9C16-ACFD446F946D}">
      <dgm:prSet/>
      <dgm:spPr/>
      <dgm:t>
        <a:bodyPr/>
        <a:lstStyle/>
        <a:p>
          <a:endParaRPr lang="it-IT"/>
        </a:p>
      </dgm:t>
    </dgm:pt>
    <dgm:pt modelId="{41DAD3B9-AA14-4757-90BF-FABEBB4CF4E4}" type="sibTrans" cxnId="{5041B371-8F4E-40DA-9C16-ACFD446F946D}">
      <dgm:prSet/>
      <dgm:spPr/>
      <dgm:t>
        <a:bodyPr/>
        <a:lstStyle/>
        <a:p>
          <a:endParaRPr lang="it-IT"/>
        </a:p>
      </dgm:t>
    </dgm:pt>
    <dgm:pt modelId="{737BA5E8-A088-41B1-AB50-D1DC852105D2}">
      <dgm:prSet phldrT="[Testo]"/>
      <dgm:spPr/>
      <dgm:t>
        <a:bodyPr/>
        <a:lstStyle/>
        <a:p>
          <a:r>
            <a:rPr lang="it-IT" dirty="0" err="1"/>
            <a:t>Noms</a:t>
          </a:r>
          <a:r>
            <a:rPr lang="it-IT" dirty="0"/>
            <a:t> </a:t>
          </a:r>
          <a:r>
            <a:rPr lang="it-IT" dirty="0" err="1"/>
            <a:t>communs</a:t>
          </a:r>
          <a:r>
            <a:rPr lang="it-IT" dirty="0"/>
            <a:t> (</a:t>
          </a:r>
          <a:r>
            <a:rPr lang="it-IT" dirty="0" err="1"/>
            <a:t>Nc</a:t>
          </a:r>
          <a:r>
            <a:rPr lang="it-IT" dirty="0"/>
            <a:t>)</a:t>
          </a:r>
        </a:p>
      </dgm:t>
    </dgm:pt>
    <dgm:pt modelId="{3ACEE6BF-A7E9-46EF-A0C0-DB291FC9F6F7}" type="parTrans" cxnId="{3EB2A498-3EB5-4D8B-A60F-5C44A4F4451E}">
      <dgm:prSet/>
      <dgm:spPr/>
      <dgm:t>
        <a:bodyPr/>
        <a:lstStyle/>
        <a:p>
          <a:endParaRPr lang="it-IT"/>
        </a:p>
      </dgm:t>
    </dgm:pt>
    <dgm:pt modelId="{2D252406-4156-40F3-9632-4F7D4E7E1102}" type="sibTrans" cxnId="{3EB2A498-3EB5-4D8B-A60F-5C44A4F4451E}">
      <dgm:prSet/>
      <dgm:spPr/>
      <dgm:t>
        <a:bodyPr/>
        <a:lstStyle/>
        <a:p>
          <a:endParaRPr lang="it-IT"/>
        </a:p>
      </dgm:t>
    </dgm:pt>
    <dgm:pt modelId="{C1C9A34F-58A5-4FFA-A1F4-F667793A5F9F}">
      <dgm:prSet phldrT="[Testo]"/>
      <dgm:spPr/>
      <dgm:t>
        <a:bodyPr/>
        <a:lstStyle/>
        <a:p>
          <a:r>
            <a:rPr lang="it-IT" dirty="0" err="1"/>
            <a:t>Accompagnés</a:t>
          </a:r>
          <a:r>
            <a:rPr lang="it-IT" dirty="0"/>
            <a:t> d’un </a:t>
          </a:r>
          <a:r>
            <a:rPr lang="it-IT" dirty="0" err="1"/>
            <a:t>déterminant</a:t>
          </a:r>
          <a:r>
            <a:rPr lang="it-IT" dirty="0"/>
            <a:t> et </a:t>
          </a:r>
          <a:r>
            <a:rPr lang="it-IT" dirty="0" err="1"/>
            <a:t>éventuellement</a:t>
          </a:r>
          <a:r>
            <a:rPr lang="it-IT" dirty="0"/>
            <a:t> d’</a:t>
          </a:r>
          <a:r>
            <a:rPr lang="it-IT" dirty="0" err="1"/>
            <a:t>expansions</a:t>
          </a:r>
          <a:r>
            <a:rPr lang="it-IT" dirty="0"/>
            <a:t>.</a:t>
          </a:r>
        </a:p>
      </dgm:t>
    </dgm:pt>
    <dgm:pt modelId="{4F45021B-7943-41EC-B1FA-52E8F28BA81B}" type="parTrans" cxnId="{08B3E28F-3416-43BD-B737-509FAEB4700F}">
      <dgm:prSet/>
      <dgm:spPr/>
      <dgm:t>
        <a:bodyPr/>
        <a:lstStyle/>
        <a:p>
          <a:endParaRPr lang="it-IT"/>
        </a:p>
      </dgm:t>
    </dgm:pt>
    <dgm:pt modelId="{1F588D6F-A9B9-4C6E-B031-ABC9026ED1A1}" type="sibTrans" cxnId="{08B3E28F-3416-43BD-B737-509FAEB4700F}">
      <dgm:prSet/>
      <dgm:spPr/>
      <dgm:t>
        <a:bodyPr/>
        <a:lstStyle/>
        <a:p>
          <a:endParaRPr lang="it-IT"/>
        </a:p>
      </dgm:t>
    </dgm:pt>
    <dgm:pt modelId="{68ACC575-394F-4AEB-A5ED-58C3EEB02122}" type="pres">
      <dgm:prSet presAssocID="{C6B4385B-7F05-4A5B-9114-C6CEE4AE2721}" presName="hierChild1" presStyleCnt="0">
        <dgm:presLayoutVars>
          <dgm:orgChart val="1"/>
          <dgm:chPref val="1"/>
          <dgm:dir/>
          <dgm:animOne val="branch"/>
          <dgm:animLvl val="lvl"/>
          <dgm:resizeHandles/>
        </dgm:presLayoutVars>
      </dgm:prSet>
      <dgm:spPr/>
      <dgm:t>
        <a:bodyPr/>
        <a:lstStyle/>
        <a:p>
          <a:endParaRPr lang="it-IT"/>
        </a:p>
      </dgm:t>
    </dgm:pt>
    <dgm:pt modelId="{EF41715E-5CE5-4486-AA97-2F2CCFB109EC}" type="pres">
      <dgm:prSet presAssocID="{C210857C-2CA2-4529-B30C-5E5539C2B985}" presName="hierRoot1" presStyleCnt="0">
        <dgm:presLayoutVars>
          <dgm:hierBranch val="init"/>
        </dgm:presLayoutVars>
      </dgm:prSet>
      <dgm:spPr/>
    </dgm:pt>
    <dgm:pt modelId="{C3F9C1DC-CDB2-4523-97E2-537701FCF649}" type="pres">
      <dgm:prSet presAssocID="{C210857C-2CA2-4529-B30C-5E5539C2B985}" presName="rootComposite1" presStyleCnt="0"/>
      <dgm:spPr/>
    </dgm:pt>
    <dgm:pt modelId="{1CC1A0C2-36F6-4066-AC3A-598152F9D235}" type="pres">
      <dgm:prSet presAssocID="{C210857C-2CA2-4529-B30C-5E5539C2B985}" presName="rootText1" presStyleLbl="node0" presStyleIdx="0" presStyleCnt="1">
        <dgm:presLayoutVars>
          <dgm:chPref val="3"/>
        </dgm:presLayoutVars>
      </dgm:prSet>
      <dgm:spPr/>
      <dgm:t>
        <a:bodyPr/>
        <a:lstStyle/>
        <a:p>
          <a:endParaRPr lang="it-IT"/>
        </a:p>
      </dgm:t>
    </dgm:pt>
    <dgm:pt modelId="{242C25BF-9440-4DEB-BD21-D1C185445E66}" type="pres">
      <dgm:prSet presAssocID="{C210857C-2CA2-4529-B30C-5E5539C2B985}" presName="rootConnector1" presStyleLbl="node1" presStyleIdx="0" presStyleCnt="0"/>
      <dgm:spPr/>
      <dgm:t>
        <a:bodyPr/>
        <a:lstStyle/>
        <a:p>
          <a:endParaRPr lang="it-IT"/>
        </a:p>
      </dgm:t>
    </dgm:pt>
    <dgm:pt modelId="{00E0B130-5C0F-45D1-B94E-EE85C13D93FF}" type="pres">
      <dgm:prSet presAssocID="{C210857C-2CA2-4529-B30C-5E5539C2B985}" presName="hierChild2" presStyleCnt="0"/>
      <dgm:spPr/>
    </dgm:pt>
    <dgm:pt modelId="{121B94EC-7534-497E-825C-F20A8B118080}" type="pres">
      <dgm:prSet presAssocID="{E4E94AE5-DC4D-45CF-A774-89FF7B83C98C}" presName="Name64" presStyleLbl="parChTrans1D2" presStyleIdx="0" presStyleCnt="4"/>
      <dgm:spPr/>
      <dgm:t>
        <a:bodyPr/>
        <a:lstStyle/>
        <a:p>
          <a:endParaRPr lang="it-IT"/>
        </a:p>
      </dgm:t>
    </dgm:pt>
    <dgm:pt modelId="{4A48E24E-7ACF-4D01-BC5D-6BD0978E5B13}" type="pres">
      <dgm:prSet presAssocID="{6388F5AE-FB29-4F1B-AA7F-05C8892D76A1}" presName="hierRoot2" presStyleCnt="0">
        <dgm:presLayoutVars>
          <dgm:hierBranch val="init"/>
        </dgm:presLayoutVars>
      </dgm:prSet>
      <dgm:spPr/>
    </dgm:pt>
    <dgm:pt modelId="{66BC7CA0-34C7-46D8-8FF9-5BB8FBC9EBFF}" type="pres">
      <dgm:prSet presAssocID="{6388F5AE-FB29-4F1B-AA7F-05C8892D76A1}" presName="rootComposite" presStyleCnt="0"/>
      <dgm:spPr/>
    </dgm:pt>
    <dgm:pt modelId="{73383A2B-E188-4714-9D5F-27CEF5AA2B43}" type="pres">
      <dgm:prSet presAssocID="{6388F5AE-FB29-4F1B-AA7F-05C8892D76A1}" presName="rootText" presStyleLbl="node2" presStyleIdx="0" presStyleCnt="3">
        <dgm:presLayoutVars>
          <dgm:chPref val="3"/>
        </dgm:presLayoutVars>
      </dgm:prSet>
      <dgm:spPr/>
      <dgm:t>
        <a:bodyPr/>
        <a:lstStyle/>
        <a:p>
          <a:endParaRPr lang="it-IT"/>
        </a:p>
      </dgm:t>
    </dgm:pt>
    <dgm:pt modelId="{E230031F-7BA7-405F-B122-7894EE680BE2}" type="pres">
      <dgm:prSet presAssocID="{6388F5AE-FB29-4F1B-AA7F-05C8892D76A1}" presName="rootConnector" presStyleLbl="node2" presStyleIdx="0" presStyleCnt="3"/>
      <dgm:spPr/>
      <dgm:t>
        <a:bodyPr/>
        <a:lstStyle/>
        <a:p>
          <a:endParaRPr lang="it-IT"/>
        </a:p>
      </dgm:t>
    </dgm:pt>
    <dgm:pt modelId="{708748CF-BC0F-4F59-8769-FDE6C82F870B}" type="pres">
      <dgm:prSet presAssocID="{6388F5AE-FB29-4F1B-AA7F-05C8892D76A1}" presName="hierChild4" presStyleCnt="0"/>
      <dgm:spPr/>
    </dgm:pt>
    <dgm:pt modelId="{F3E62D42-7116-4DF4-806E-E6A21C4C3C30}" type="pres">
      <dgm:prSet presAssocID="{6388F5AE-FB29-4F1B-AA7F-05C8892D76A1}" presName="hierChild5" presStyleCnt="0"/>
      <dgm:spPr/>
    </dgm:pt>
    <dgm:pt modelId="{5FFD9A22-F2C1-4F67-80BD-CD7FB635DFBF}" type="pres">
      <dgm:prSet presAssocID="{3ACEE6BF-A7E9-46EF-A0C0-DB291FC9F6F7}" presName="Name64" presStyleLbl="parChTrans1D2" presStyleIdx="1" presStyleCnt="4"/>
      <dgm:spPr/>
      <dgm:t>
        <a:bodyPr/>
        <a:lstStyle/>
        <a:p>
          <a:endParaRPr lang="it-IT"/>
        </a:p>
      </dgm:t>
    </dgm:pt>
    <dgm:pt modelId="{5E2E06E5-0127-4345-A52A-E22EF0C53CCC}" type="pres">
      <dgm:prSet presAssocID="{737BA5E8-A088-41B1-AB50-D1DC852105D2}" presName="hierRoot2" presStyleCnt="0">
        <dgm:presLayoutVars>
          <dgm:hierBranch val="init"/>
        </dgm:presLayoutVars>
      </dgm:prSet>
      <dgm:spPr/>
    </dgm:pt>
    <dgm:pt modelId="{6EDB67F9-55F9-4D98-9230-33F855FD7247}" type="pres">
      <dgm:prSet presAssocID="{737BA5E8-A088-41B1-AB50-D1DC852105D2}" presName="rootComposite" presStyleCnt="0"/>
      <dgm:spPr/>
    </dgm:pt>
    <dgm:pt modelId="{D5F57C9B-FD42-4C9D-B226-DFD99B49EC2E}" type="pres">
      <dgm:prSet presAssocID="{737BA5E8-A088-41B1-AB50-D1DC852105D2}" presName="rootText" presStyleLbl="node2" presStyleIdx="1" presStyleCnt="3">
        <dgm:presLayoutVars>
          <dgm:chPref val="3"/>
        </dgm:presLayoutVars>
      </dgm:prSet>
      <dgm:spPr/>
      <dgm:t>
        <a:bodyPr/>
        <a:lstStyle/>
        <a:p>
          <a:endParaRPr lang="it-IT"/>
        </a:p>
      </dgm:t>
    </dgm:pt>
    <dgm:pt modelId="{93C27687-3D69-47B0-84A5-6864D69CFCAA}" type="pres">
      <dgm:prSet presAssocID="{737BA5E8-A088-41B1-AB50-D1DC852105D2}" presName="rootConnector" presStyleLbl="node2" presStyleIdx="1" presStyleCnt="3"/>
      <dgm:spPr/>
      <dgm:t>
        <a:bodyPr/>
        <a:lstStyle/>
        <a:p>
          <a:endParaRPr lang="it-IT"/>
        </a:p>
      </dgm:t>
    </dgm:pt>
    <dgm:pt modelId="{C6E49978-9175-4830-A371-2000DFB50B8D}" type="pres">
      <dgm:prSet presAssocID="{737BA5E8-A088-41B1-AB50-D1DC852105D2}" presName="hierChild4" presStyleCnt="0"/>
      <dgm:spPr/>
    </dgm:pt>
    <dgm:pt modelId="{269FE025-A924-4ABA-A83B-871AD876A4AE}" type="pres">
      <dgm:prSet presAssocID="{737BA5E8-A088-41B1-AB50-D1DC852105D2}" presName="hierChild5" presStyleCnt="0"/>
      <dgm:spPr/>
    </dgm:pt>
    <dgm:pt modelId="{09E72627-3051-4D27-9470-A74EFAB32D71}" type="pres">
      <dgm:prSet presAssocID="{4F45021B-7943-41EC-B1FA-52E8F28BA81B}" presName="Name64" presStyleLbl="parChTrans1D2" presStyleIdx="2" presStyleCnt="4"/>
      <dgm:spPr/>
      <dgm:t>
        <a:bodyPr/>
        <a:lstStyle/>
        <a:p>
          <a:endParaRPr lang="it-IT"/>
        </a:p>
      </dgm:t>
    </dgm:pt>
    <dgm:pt modelId="{DFBDA5D8-A12C-41C7-9E7A-D6D9A6869F51}" type="pres">
      <dgm:prSet presAssocID="{C1C9A34F-58A5-4FFA-A1F4-F667793A5F9F}" presName="hierRoot2" presStyleCnt="0">
        <dgm:presLayoutVars>
          <dgm:hierBranch val="init"/>
        </dgm:presLayoutVars>
      </dgm:prSet>
      <dgm:spPr/>
    </dgm:pt>
    <dgm:pt modelId="{5E3B8B7B-4314-4B7C-B798-179BFA4814B5}" type="pres">
      <dgm:prSet presAssocID="{C1C9A34F-58A5-4FFA-A1F4-F667793A5F9F}" presName="rootComposite" presStyleCnt="0"/>
      <dgm:spPr/>
    </dgm:pt>
    <dgm:pt modelId="{81232652-A3B4-4EE7-8C48-2A744ECFC2AE}" type="pres">
      <dgm:prSet presAssocID="{C1C9A34F-58A5-4FFA-A1F4-F667793A5F9F}" presName="rootText" presStyleLbl="node2" presStyleIdx="2" presStyleCnt="3">
        <dgm:presLayoutVars>
          <dgm:chPref val="3"/>
        </dgm:presLayoutVars>
      </dgm:prSet>
      <dgm:spPr/>
      <dgm:t>
        <a:bodyPr/>
        <a:lstStyle/>
        <a:p>
          <a:endParaRPr lang="it-IT"/>
        </a:p>
      </dgm:t>
    </dgm:pt>
    <dgm:pt modelId="{35685051-F91E-410A-8433-09ABFB4C329C}" type="pres">
      <dgm:prSet presAssocID="{C1C9A34F-58A5-4FFA-A1F4-F667793A5F9F}" presName="rootConnector" presStyleLbl="node2" presStyleIdx="2" presStyleCnt="3"/>
      <dgm:spPr/>
      <dgm:t>
        <a:bodyPr/>
        <a:lstStyle/>
        <a:p>
          <a:endParaRPr lang="it-IT"/>
        </a:p>
      </dgm:t>
    </dgm:pt>
    <dgm:pt modelId="{55513D86-4A1A-4CFD-BE20-9BF6074ABEC6}" type="pres">
      <dgm:prSet presAssocID="{C1C9A34F-58A5-4FFA-A1F4-F667793A5F9F}" presName="hierChild4" presStyleCnt="0"/>
      <dgm:spPr/>
    </dgm:pt>
    <dgm:pt modelId="{C7B66413-ADAF-4C26-9880-D67F6CA7BD9F}" type="pres">
      <dgm:prSet presAssocID="{C1C9A34F-58A5-4FFA-A1F4-F667793A5F9F}" presName="hierChild5" presStyleCnt="0"/>
      <dgm:spPr/>
    </dgm:pt>
    <dgm:pt modelId="{597CD3BF-6FA7-4725-BC63-69277FB44DA3}" type="pres">
      <dgm:prSet presAssocID="{C210857C-2CA2-4529-B30C-5E5539C2B985}" presName="hierChild3" presStyleCnt="0"/>
      <dgm:spPr/>
    </dgm:pt>
    <dgm:pt modelId="{9F621B22-22F9-4A05-AF81-E8AB8545AFA5}" type="pres">
      <dgm:prSet presAssocID="{10DCB122-A7B1-4CFF-A476-DD7C72603E15}" presName="Name115" presStyleLbl="parChTrans1D2" presStyleIdx="3" presStyleCnt="4"/>
      <dgm:spPr/>
      <dgm:t>
        <a:bodyPr/>
        <a:lstStyle/>
        <a:p>
          <a:endParaRPr lang="it-IT"/>
        </a:p>
      </dgm:t>
    </dgm:pt>
    <dgm:pt modelId="{96D24F3A-F27B-4B21-8536-3BA486EC4EA5}" type="pres">
      <dgm:prSet presAssocID="{9C5C0FAB-8771-48C1-B0A9-ED4D765DEA6A}" presName="hierRoot3" presStyleCnt="0">
        <dgm:presLayoutVars>
          <dgm:hierBranch val="init"/>
        </dgm:presLayoutVars>
      </dgm:prSet>
      <dgm:spPr/>
    </dgm:pt>
    <dgm:pt modelId="{9F6BF439-F808-41CC-B27E-FCF6E2D8FDCC}" type="pres">
      <dgm:prSet presAssocID="{9C5C0FAB-8771-48C1-B0A9-ED4D765DEA6A}" presName="rootComposite3" presStyleCnt="0"/>
      <dgm:spPr/>
    </dgm:pt>
    <dgm:pt modelId="{C7741F6F-5AF8-401A-8A54-A89B0F1B2674}" type="pres">
      <dgm:prSet presAssocID="{9C5C0FAB-8771-48C1-B0A9-ED4D765DEA6A}" presName="rootText3" presStyleLbl="asst1" presStyleIdx="0" presStyleCnt="1">
        <dgm:presLayoutVars>
          <dgm:chPref val="3"/>
        </dgm:presLayoutVars>
      </dgm:prSet>
      <dgm:spPr/>
      <dgm:t>
        <a:bodyPr/>
        <a:lstStyle/>
        <a:p>
          <a:endParaRPr lang="it-IT"/>
        </a:p>
      </dgm:t>
    </dgm:pt>
    <dgm:pt modelId="{9CF6FA29-5D33-47B8-9D48-9BA5460CD509}" type="pres">
      <dgm:prSet presAssocID="{9C5C0FAB-8771-48C1-B0A9-ED4D765DEA6A}" presName="rootConnector3" presStyleLbl="asst1" presStyleIdx="0" presStyleCnt="1"/>
      <dgm:spPr/>
      <dgm:t>
        <a:bodyPr/>
        <a:lstStyle/>
        <a:p>
          <a:endParaRPr lang="it-IT"/>
        </a:p>
      </dgm:t>
    </dgm:pt>
    <dgm:pt modelId="{29744C2B-EF81-4D22-A24B-C0C267ACDFE0}" type="pres">
      <dgm:prSet presAssocID="{9C5C0FAB-8771-48C1-B0A9-ED4D765DEA6A}" presName="hierChild6" presStyleCnt="0"/>
      <dgm:spPr/>
    </dgm:pt>
    <dgm:pt modelId="{8239A17F-591D-4A89-8B45-66A64D314EA9}" type="pres">
      <dgm:prSet presAssocID="{9C5C0FAB-8771-48C1-B0A9-ED4D765DEA6A}" presName="hierChild7" presStyleCnt="0"/>
      <dgm:spPr/>
    </dgm:pt>
  </dgm:ptLst>
  <dgm:cxnLst>
    <dgm:cxn modelId="{A8FA62CB-D90D-4149-B9B6-B57FB65D4B75}" srcId="{C6B4385B-7F05-4A5B-9114-C6CEE4AE2721}" destId="{C210857C-2CA2-4529-B30C-5E5539C2B985}" srcOrd="0" destOrd="0" parTransId="{06A3E81B-789A-4B7E-9C6C-2D6623BEC74F}" sibTransId="{2B7A19AB-9DDB-4750-94C4-893A84154662}"/>
    <dgm:cxn modelId="{9A0AE3ED-B2BA-4BA6-BA68-5A455CBEB8B1}" type="presOf" srcId="{737BA5E8-A088-41B1-AB50-D1DC852105D2}" destId="{D5F57C9B-FD42-4C9D-B226-DFD99B49EC2E}" srcOrd="0" destOrd="0" presId="urn:microsoft.com/office/officeart/2009/3/layout/HorizontalOrganizationChart"/>
    <dgm:cxn modelId="{5041B371-8F4E-40DA-9C16-ACFD446F946D}" srcId="{C210857C-2CA2-4529-B30C-5E5539C2B985}" destId="{6388F5AE-FB29-4F1B-AA7F-05C8892D76A1}" srcOrd="1" destOrd="0" parTransId="{E4E94AE5-DC4D-45CF-A774-89FF7B83C98C}" sibTransId="{41DAD3B9-AA14-4757-90BF-FABEBB4CF4E4}"/>
    <dgm:cxn modelId="{AC2FBF43-644C-4DF3-966C-7D04CC3F346F}" type="presOf" srcId="{C210857C-2CA2-4529-B30C-5E5539C2B985}" destId="{1CC1A0C2-36F6-4066-AC3A-598152F9D235}" srcOrd="0" destOrd="0" presId="urn:microsoft.com/office/officeart/2009/3/layout/HorizontalOrganizationChart"/>
    <dgm:cxn modelId="{B74BB802-9F5E-476C-ABC8-7EEB9E12D75E}" type="presOf" srcId="{9C5C0FAB-8771-48C1-B0A9-ED4D765DEA6A}" destId="{C7741F6F-5AF8-401A-8A54-A89B0F1B2674}" srcOrd="0" destOrd="0" presId="urn:microsoft.com/office/officeart/2009/3/layout/HorizontalOrganizationChart"/>
    <dgm:cxn modelId="{5440442E-E09F-4541-8CDF-38ECB3316EC0}" type="presOf" srcId="{C1C9A34F-58A5-4FFA-A1F4-F667793A5F9F}" destId="{81232652-A3B4-4EE7-8C48-2A744ECFC2AE}" srcOrd="0" destOrd="0" presId="urn:microsoft.com/office/officeart/2009/3/layout/HorizontalOrganizationChart"/>
    <dgm:cxn modelId="{88A9C459-CC9B-4235-AC42-17C6753812A5}" type="presOf" srcId="{6388F5AE-FB29-4F1B-AA7F-05C8892D76A1}" destId="{73383A2B-E188-4714-9D5F-27CEF5AA2B43}" srcOrd="0" destOrd="0" presId="urn:microsoft.com/office/officeart/2009/3/layout/HorizontalOrganizationChart"/>
    <dgm:cxn modelId="{46F127F1-392D-4BEF-9A96-5B8B602300E3}" type="presOf" srcId="{3ACEE6BF-A7E9-46EF-A0C0-DB291FC9F6F7}" destId="{5FFD9A22-F2C1-4F67-80BD-CD7FB635DFBF}" srcOrd="0" destOrd="0" presId="urn:microsoft.com/office/officeart/2009/3/layout/HorizontalOrganizationChart"/>
    <dgm:cxn modelId="{3EC7A32B-C832-4F0D-A3E0-CC3FADEC40EC}" type="presOf" srcId="{C210857C-2CA2-4529-B30C-5E5539C2B985}" destId="{242C25BF-9440-4DEB-BD21-D1C185445E66}" srcOrd="1" destOrd="0" presId="urn:microsoft.com/office/officeart/2009/3/layout/HorizontalOrganizationChart"/>
    <dgm:cxn modelId="{EA992FEB-68A7-4E9D-B65C-F7F288765C45}" type="presOf" srcId="{10DCB122-A7B1-4CFF-A476-DD7C72603E15}" destId="{9F621B22-22F9-4A05-AF81-E8AB8545AFA5}" srcOrd="0" destOrd="0" presId="urn:microsoft.com/office/officeart/2009/3/layout/HorizontalOrganizationChart"/>
    <dgm:cxn modelId="{CA337874-3527-4D77-ABFB-A05A7CA6DD06}" type="presOf" srcId="{4F45021B-7943-41EC-B1FA-52E8F28BA81B}" destId="{09E72627-3051-4D27-9470-A74EFAB32D71}" srcOrd="0" destOrd="0" presId="urn:microsoft.com/office/officeart/2009/3/layout/HorizontalOrganizationChart"/>
    <dgm:cxn modelId="{79DBE69F-A6F6-454D-9573-7F23B0858B01}" srcId="{C210857C-2CA2-4529-B30C-5E5539C2B985}" destId="{9C5C0FAB-8771-48C1-B0A9-ED4D765DEA6A}" srcOrd="0" destOrd="0" parTransId="{10DCB122-A7B1-4CFF-A476-DD7C72603E15}" sibTransId="{8364D33D-7F49-4129-B176-B47F8FE78222}"/>
    <dgm:cxn modelId="{3EB2A498-3EB5-4D8B-A60F-5C44A4F4451E}" srcId="{C210857C-2CA2-4529-B30C-5E5539C2B985}" destId="{737BA5E8-A088-41B1-AB50-D1DC852105D2}" srcOrd="2" destOrd="0" parTransId="{3ACEE6BF-A7E9-46EF-A0C0-DB291FC9F6F7}" sibTransId="{2D252406-4156-40F3-9632-4F7D4E7E1102}"/>
    <dgm:cxn modelId="{0B4FB341-ABD7-4C07-9330-CA23F2C8152C}" type="presOf" srcId="{9C5C0FAB-8771-48C1-B0A9-ED4D765DEA6A}" destId="{9CF6FA29-5D33-47B8-9D48-9BA5460CD509}" srcOrd="1" destOrd="0" presId="urn:microsoft.com/office/officeart/2009/3/layout/HorizontalOrganizationChart"/>
    <dgm:cxn modelId="{5EA8EF99-D741-45BC-A655-E18AB302AC12}" type="presOf" srcId="{E4E94AE5-DC4D-45CF-A774-89FF7B83C98C}" destId="{121B94EC-7534-497E-825C-F20A8B118080}" srcOrd="0" destOrd="0" presId="urn:microsoft.com/office/officeart/2009/3/layout/HorizontalOrganizationChart"/>
    <dgm:cxn modelId="{8A3EBBE7-2672-438A-9F63-9F68C332D3F7}" type="presOf" srcId="{6388F5AE-FB29-4F1B-AA7F-05C8892D76A1}" destId="{E230031F-7BA7-405F-B122-7894EE680BE2}" srcOrd="1" destOrd="0" presId="urn:microsoft.com/office/officeart/2009/3/layout/HorizontalOrganizationChart"/>
    <dgm:cxn modelId="{63A4D23F-E020-4135-A932-42443F3CEB02}" type="presOf" srcId="{C1C9A34F-58A5-4FFA-A1F4-F667793A5F9F}" destId="{35685051-F91E-410A-8433-09ABFB4C329C}" srcOrd="1" destOrd="0" presId="urn:microsoft.com/office/officeart/2009/3/layout/HorizontalOrganizationChart"/>
    <dgm:cxn modelId="{E7351290-6569-4855-BE8E-F63F4DE7AFFA}" type="presOf" srcId="{737BA5E8-A088-41B1-AB50-D1DC852105D2}" destId="{93C27687-3D69-47B0-84A5-6864D69CFCAA}" srcOrd="1" destOrd="0" presId="urn:microsoft.com/office/officeart/2009/3/layout/HorizontalOrganizationChart"/>
    <dgm:cxn modelId="{DA38740D-894F-4778-BFFD-C3EC57061886}" type="presOf" srcId="{C6B4385B-7F05-4A5B-9114-C6CEE4AE2721}" destId="{68ACC575-394F-4AEB-A5ED-58C3EEB02122}" srcOrd="0" destOrd="0" presId="urn:microsoft.com/office/officeart/2009/3/layout/HorizontalOrganizationChart"/>
    <dgm:cxn modelId="{08B3E28F-3416-43BD-B737-509FAEB4700F}" srcId="{C210857C-2CA2-4529-B30C-5E5539C2B985}" destId="{C1C9A34F-58A5-4FFA-A1F4-F667793A5F9F}" srcOrd="3" destOrd="0" parTransId="{4F45021B-7943-41EC-B1FA-52E8F28BA81B}" sibTransId="{1F588D6F-A9B9-4C6E-B031-ABC9026ED1A1}"/>
    <dgm:cxn modelId="{37A22395-2C1B-4F1C-A26C-9219C81A3083}" type="presParOf" srcId="{68ACC575-394F-4AEB-A5ED-58C3EEB02122}" destId="{EF41715E-5CE5-4486-AA97-2F2CCFB109EC}" srcOrd="0" destOrd="0" presId="urn:microsoft.com/office/officeart/2009/3/layout/HorizontalOrganizationChart"/>
    <dgm:cxn modelId="{9BEC1B70-8477-4927-8300-2036E151F8DB}" type="presParOf" srcId="{EF41715E-5CE5-4486-AA97-2F2CCFB109EC}" destId="{C3F9C1DC-CDB2-4523-97E2-537701FCF649}" srcOrd="0" destOrd="0" presId="urn:microsoft.com/office/officeart/2009/3/layout/HorizontalOrganizationChart"/>
    <dgm:cxn modelId="{9850EE17-7E9A-4ED2-9C58-03177FE9B7FC}" type="presParOf" srcId="{C3F9C1DC-CDB2-4523-97E2-537701FCF649}" destId="{1CC1A0C2-36F6-4066-AC3A-598152F9D235}" srcOrd="0" destOrd="0" presId="urn:microsoft.com/office/officeart/2009/3/layout/HorizontalOrganizationChart"/>
    <dgm:cxn modelId="{25DF78BF-7753-498A-A2D3-02AB60E40B1F}" type="presParOf" srcId="{C3F9C1DC-CDB2-4523-97E2-537701FCF649}" destId="{242C25BF-9440-4DEB-BD21-D1C185445E66}" srcOrd="1" destOrd="0" presId="urn:microsoft.com/office/officeart/2009/3/layout/HorizontalOrganizationChart"/>
    <dgm:cxn modelId="{3EED99D2-E529-4444-9863-FEAADD507D58}" type="presParOf" srcId="{EF41715E-5CE5-4486-AA97-2F2CCFB109EC}" destId="{00E0B130-5C0F-45D1-B94E-EE85C13D93FF}" srcOrd="1" destOrd="0" presId="urn:microsoft.com/office/officeart/2009/3/layout/HorizontalOrganizationChart"/>
    <dgm:cxn modelId="{CFEF0B01-8183-4985-AE59-CF7991F9C5EE}" type="presParOf" srcId="{00E0B130-5C0F-45D1-B94E-EE85C13D93FF}" destId="{121B94EC-7534-497E-825C-F20A8B118080}" srcOrd="0" destOrd="0" presId="urn:microsoft.com/office/officeart/2009/3/layout/HorizontalOrganizationChart"/>
    <dgm:cxn modelId="{283DDE11-A310-4C24-AAB4-D033C9224EFC}" type="presParOf" srcId="{00E0B130-5C0F-45D1-B94E-EE85C13D93FF}" destId="{4A48E24E-7ACF-4D01-BC5D-6BD0978E5B13}" srcOrd="1" destOrd="0" presId="urn:microsoft.com/office/officeart/2009/3/layout/HorizontalOrganizationChart"/>
    <dgm:cxn modelId="{BA50594F-66A7-4DF6-904F-1E10AF56245E}" type="presParOf" srcId="{4A48E24E-7ACF-4D01-BC5D-6BD0978E5B13}" destId="{66BC7CA0-34C7-46D8-8FF9-5BB8FBC9EBFF}" srcOrd="0" destOrd="0" presId="urn:microsoft.com/office/officeart/2009/3/layout/HorizontalOrganizationChart"/>
    <dgm:cxn modelId="{5B88E2A9-8BDA-450E-AF64-275441A44E6F}" type="presParOf" srcId="{66BC7CA0-34C7-46D8-8FF9-5BB8FBC9EBFF}" destId="{73383A2B-E188-4714-9D5F-27CEF5AA2B43}" srcOrd="0" destOrd="0" presId="urn:microsoft.com/office/officeart/2009/3/layout/HorizontalOrganizationChart"/>
    <dgm:cxn modelId="{F278E830-F399-4BDA-B2E0-FAFA41CAB880}" type="presParOf" srcId="{66BC7CA0-34C7-46D8-8FF9-5BB8FBC9EBFF}" destId="{E230031F-7BA7-405F-B122-7894EE680BE2}" srcOrd="1" destOrd="0" presId="urn:microsoft.com/office/officeart/2009/3/layout/HorizontalOrganizationChart"/>
    <dgm:cxn modelId="{BBA1FA29-5453-4C36-A2CE-9178238F158F}" type="presParOf" srcId="{4A48E24E-7ACF-4D01-BC5D-6BD0978E5B13}" destId="{708748CF-BC0F-4F59-8769-FDE6C82F870B}" srcOrd="1" destOrd="0" presId="urn:microsoft.com/office/officeart/2009/3/layout/HorizontalOrganizationChart"/>
    <dgm:cxn modelId="{272AB819-0E9D-4343-901A-15F0277FF04F}" type="presParOf" srcId="{4A48E24E-7ACF-4D01-BC5D-6BD0978E5B13}" destId="{F3E62D42-7116-4DF4-806E-E6A21C4C3C30}" srcOrd="2" destOrd="0" presId="urn:microsoft.com/office/officeart/2009/3/layout/HorizontalOrganizationChart"/>
    <dgm:cxn modelId="{D8891C4C-047A-4E5B-9CAA-8C5EC706E6D3}" type="presParOf" srcId="{00E0B130-5C0F-45D1-B94E-EE85C13D93FF}" destId="{5FFD9A22-F2C1-4F67-80BD-CD7FB635DFBF}" srcOrd="2" destOrd="0" presId="urn:microsoft.com/office/officeart/2009/3/layout/HorizontalOrganizationChart"/>
    <dgm:cxn modelId="{0E8A9C07-1856-45AD-8F2A-FA438E741E4D}" type="presParOf" srcId="{00E0B130-5C0F-45D1-B94E-EE85C13D93FF}" destId="{5E2E06E5-0127-4345-A52A-E22EF0C53CCC}" srcOrd="3" destOrd="0" presId="urn:microsoft.com/office/officeart/2009/3/layout/HorizontalOrganizationChart"/>
    <dgm:cxn modelId="{70FAF741-593F-4091-8862-CB76AE0D2FCD}" type="presParOf" srcId="{5E2E06E5-0127-4345-A52A-E22EF0C53CCC}" destId="{6EDB67F9-55F9-4D98-9230-33F855FD7247}" srcOrd="0" destOrd="0" presId="urn:microsoft.com/office/officeart/2009/3/layout/HorizontalOrganizationChart"/>
    <dgm:cxn modelId="{1D560596-6EF2-4F27-BB7E-8FE6BAFDA625}" type="presParOf" srcId="{6EDB67F9-55F9-4D98-9230-33F855FD7247}" destId="{D5F57C9B-FD42-4C9D-B226-DFD99B49EC2E}" srcOrd="0" destOrd="0" presId="urn:microsoft.com/office/officeart/2009/3/layout/HorizontalOrganizationChart"/>
    <dgm:cxn modelId="{BE4E82E3-1D71-4F03-A0FD-4C09C6CEFD94}" type="presParOf" srcId="{6EDB67F9-55F9-4D98-9230-33F855FD7247}" destId="{93C27687-3D69-47B0-84A5-6864D69CFCAA}" srcOrd="1" destOrd="0" presId="urn:microsoft.com/office/officeart/2009/3/layout/HorizontalOrganizationChart"/>
    <dgm:cxn modelId="{B8138419-9E64-45D8-B69B-57934FCD1272}" type="presParOf" srcId="{5E2E06E5-0127-4345-A52A-E22EF0C53CCC}" destId="{C6E49978-9175-4830-A371-2000DFB50B8D}" srcOrd="1" destOrd="0" presId="urn:microsoft.com/office/officeart/2009/3/layout/HorizontalOrganizationChart"/>
    <dgm:cxn modelId="{99EE3C4A-DD78-40F2-A5F9-FB706F9EFF02}" type="presParOf" srcId="{5E2E06E5-0127-4345-A52A-E22EF0C53CCC}" destId="{269FE025-A924-4ABA-A83B-871AD876A4AE}" srcOrd="2" destOrd="0" presId="urn:microsoft.com/office/officeart/2009/3/layout/HorizontalOrganizationChart"/>
    <dgm:cxn modelId="{8DAAF208-D2CC-49F2-9E70-6DB747B7ADE6}" type="presParOf" srcId="{00E0B130-5C0F-45D1-B94E-EE85C13D93FF}" destId="{09E72627-3051-4D27-9470-A74EFAB32D71}" srcOrd="4" destOrd="0" presId="urn:microsoft.com/office/officeart/2009/3/layout/HorizontalOrganizationChart"/>
    <dgm:cxn modelId="{DF1DD4FD-67C1-42B9-90E6-61AB2E31C995}" type="presParOf" srcId="{00E0B130-5C0F-45D1-B94E-EE85C13D93FF}" destId="{DFBDA5D8-A12C-41C7-9E7A-D6D9A6869F51}" srcOrd="5" destOrd="0" presId="urn:microsoft.com/office/officeart/2009/3/layout/HorizontalOrganizationChart"/>
    <dgm:cxn modelId="{76FC933C-CCC0-480E-BDE7-391296EB8142}" type="presParOf" srcId="{DFBDA5D8-A12C-41C7-9E7A-D6D9A6869F51}" destId="{5E3B8B7B-4314-4B7C-B798-179BFA4814B5}" srcOrd="0" destOrd="0" presId="urn:microsoft.com/office/officeart/2009/3/layout/HorizontalOrganizationChart"/>
    <dgm:cxn modelId="{44A503DA-2128-4EAD-B9D2-3A0E627806B1}" type="presParOf" srcId="{5E3B8B7B-4314-4B7C-B798-179BFA4814B5}" destId="{81232652-A3B4-4EE7-8C48-2A744ECFC2AE}" srcOrd="0" destOrd="0" presId="urn:microsoft.com/office/officeart/2009/3/layout/HorizontalOrganizationChart"/>
    <dgm:cxn modelId="{56E01FB1-F4A4-4496-884B-EC821099CF4B}" type="presParOf" srcId="{5E3B8B7B-4314-4B7C-B798-179BFA4814B5}" destId="{35685051-F91E-410A-8433-09ABFB4C329C}" srcOrd="1" destOrd="0" presId="urn:microsoft.com/office/officeart/2009/3/layout/HorizontalOrganizationChart"/>
    <dgm:cxn modelId="{4FDAF992-0A1D-4191-BB72-A6D747F88B3F}" type="presParOf" srcId="{DFBDA5D8-A12C-41C7-9E7A-D6D9A6869F51}" destId="{55513D86-4A1A-4CFD-BE20-9BF6074ABEC6}" srcOrd="1" destOrd="0" presId="urn:microsoft.com/office/officeart/2009/3/layout/HorizontalOrganizationChart"/>
    <dgm:cxn modelId="{84175E74-C065-437F-9ADB-3B8573A4FA12}" type="presParOf" srcId="{DFBDA5D8-A12C-41C7-9E7A-D6D9A6869F51}" destId="{C7B66413-ADAF-4C26-9880-D67F6CA7BD9F}" srcOrd="2" destOrd="0" presId="urn:microsoft.com/office/officeart/2009/3/layout/HorizontalOrganizationChart"/>
    <dgm:cxn modelId="{C9613C4D-CB63-4641-8DA4-51FF1118AFA3}" type="presParOf" srcId="{EF41715E-5CE5-4486-AA97-2F2CCFB109EC}" destId="{597CD3BF-6FA7-4725-BC63-69277FB44DA3}" srcOrd="2" destOrd="0" presId="urn:microsoft.com/office/officeart/2009/3/layout/HorizontalOrganizationChart"/>
    <dgm:cxn modelId="{EF445E6B-DAB2-44B4-BD6B-0EB7348B54F3}" type="presParOf" srcId="{597CD3BF-6FA7-4725-BC63-69277FB44DA3}" destId="{9F621B22-22F9-4A05-AF81-E8AB8545AFA5}" srcOrd="0" destOrd="0" presId="urn:microsoft.com/office/officeart/2009/3/layout/HorizontalOrganizationChart"/>
    <dgm:cxn modelId="{DE436F31-ED58-4F77-A0A1-F7F0C469F38E}" type="presParOf" srcId="{597CD3BF-6FA7-4725-BC63-69277FB44DA3}" destId="{96D24F3A-F27B-4B21-8536-3BA486EC4EA5}" srcOrd="1" destOrd="0" presId="urn:microsoft.com/office/officeart/2009/3/layout/HorizontalOrganizationChart"/>
    <dgm:cxn modelId="{290C6533-ED6E-4B2C-AAE6-57B96503C4D8}" type="presParOf" srcId="{96D24F3A-F27B-4B21-8536-3BA486EC4EA5}" destId="{9F6BF439-F808-41CC-B27E-FCF6E2D8FDCC}" srcOrd="0" destOrd="0" presId="urn:microsoft.com/office/officeart/2009/3/layout/HorizontalOrganizationChart"/>
    <dgm:cxn modelId="{C59034C9-C4F4-4A6F-9214-C1B817733315}" type="presParOf" srcId="{9F6BF439-F808-41CC-B27E-FCF6E2D8FDCC}" destId="{C7741F6F-5AF8-401A-8A54-A89B0F1B2674}" srcOrd="0" destOrd="0" presId="urn:microsoft.com/office/officeart/2009/3/layout/HorizontalOrganizationChart"/>
    <dgm:cxn modelId="{DB861A47-60D4-4C3A-B2CE-55423EF16EC6}" type="presParOf" srcId="{9F6BF439-F808-41CC-B27E-FCF6E2D8FDCC}" destId="{9CF6FA29-5D33-47B8-9D48-9BA5460CD509}" srcOrd="1" destOrd="0" presId="urn:microsoft.com/office/officeart/2009/3/layout/HorizontalOrganizationChart"/>
    <dgm:cxn modelId="{960DA26F-2ED7-416A-A63F-831E972F52C2}" type="presParOf" srcId="{96D24F3A-F27B-4B21-8536-3BA486EC4EA5}" destId="{29744C2B-EF81-4D22-A24B-C0C267ACDFE0}" srcOrd="1" destOrd="0" presId="urn:microsoft.com/office/officeart/2009/3/layout/HorizontalOrganizationChart"/>
    <dgm:cxn modelId="{59832304-3DF1-467A-9809-C8CD34373063}" type="presParOf" srcId="{96D24F3A-F27B-4B21-8536-3BA486EC4EA5}" destId="{8239A17F-591D-4A89-8B45-66A64D314EA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5279265-0696-439E-8F24-0A0DEA53E24E}"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it-IT"/>
        </a:p>
      </dgm:t>
    </dgm:pt>
    <dgm:pt modelId="{E3E14C30-3A3B-4308-9CDB-61A235F9E217}">
      <dgm:prSet phldrT="[Testo]"/>
      <dgm:spPr/>
      <dgm:t>
        <a:bodyPr/>
        <a:lstStyle/>
        <a:p>
          <a:r>
            <a:rPr lang="it-IT" dirty="0" err="1"/>
            <a:t>Critère</a:t>
          </a:r>
          <a:r>
            <a:rPr lang="it-IT" dirty="0"/>
            <a:t> </a:t>
          </a:r>
          <a:r>
            <a:rPr lang="it-IT" dirty="0" err="1"/>
            <a:t>graphique</a:t>
          </a:r>
          <a:endParaRPr lang="it-IT" dirty="0"/>
        </a:p>
      </dgm:t>
    </dgm:pt>
    <dgm:pt modelId="{48F23583-E0D5-4862-9588-7226346FFB34}" type="parTrans" cxnId="{070D6937-4B67-4067-8C61-0BB052FB5F0B}">
      <dgm:prSet/>
      <dgm:spPr/>
      <dgm:t>
        <a:bodyPr/>
        <a:lstStyle/>
        <a:p>
          <a:endParaRPr lang="it-IT"/>
        </a:p>
      </dgm:t>
    </dgm:pt>
    <dgm:pt modelId="{B582BE95-EFA2-4B0F-941C-C74640E377A7}" type="sibTrans" cxnId="{070D6937-4B67-4067-8C61-0BB052FB5F0B}">
      <dgm:prSet/>
      <dgm:spPr/>
      <dgm:t>
        <a:bodyPr/>
        <a:lstStyle/>
        <a:p>
          <a:endParaRPr lang="it-IT"/>
        </a:p>
      </dgm:t>
    </dgm:pt>
    <dgm:pt modelId="{8F5E04CD-F974-4406-9BBB-4430B4B31506}">
      <dgm:prSet phldrT="[Testo]"/>
      <dgm:spPr/>
      <dgm:t>
        <a:bodyPr/>
        <a:lstStyle/>
        <a:p>
          <a:r>
            <a:rPr lang="it-IT" dirty="0" err="1"/>
            <a:t>Ils</a:t>
          </a:r>
          <a:r>
            <a:rPr lang="it-IT" dirty="0"/>
            <a:t> </a:t>
          </a:r>
          <a:r>
            <a:rPr lang="it-IT" dirty="0" err="1"/>
            <a:t>prennent</a:t>
          </a:r>
          <a:r>
            <a:rPr lang="it-IT" dirty="0"/>
            <a:t> une </a:t>
          </a:r>
          <a:r>
            <a:rPr lang="it-IT" dirty="0" err="1"/>
            <a:t>majuscule</a:t>
          </a:r>
          <a:r>
            <a:rPr lang="it-IT" dirty="0"/>
            <a:t>.</a:t>
          </a:r>
        </a:p>
      </dgm:t>
    </dgm:pt>
    <dgm:pt modelId="{675F49FA-399D-475E-9930-22247189C2C2}" type="parTrans" cxnId="{EEEB3FB7-7618-4A77-94DA-E9BA74588560}">
      <dgm:prSet/>
      <dgm:spPr/>
      <dgm:t>
        <a:bodyPr/>
        <a:lstStyle/>
        <a:p>
          <a:endParaRPr lang="it-IT"/>
        </a:p>
      </dgm:t>
    </dgm:pt>
    <dgm:pt modelId="{B4D25ADD-B30C-4746-9C22-7CC933C61D66}" type="sibTrans" cxnId="{EEEB3FB7-7618-4A77-94DA-E9BA74588560}">
      <dgm:prSet/>
      <dgm:spPr/>
      <dgm:t>
        <a:bodyPr/>
        <a:lstStyle/>
        <a:p>
          <a:endParaRPr lang="it-IT"/>
        </a:p>
      </dgm:t>
    </dgm:pt>
    <dgm:pt modelId="{760F1E92-25DF-4C4C-B9BF-864BEF90277B}">
      <dgm:prSet phldrT="[Testo]"/>
      <dgm:spPr/>
      <dgm:t>
        <a:bodyPr/>
        <a:lstStyle/>
        <a:p>
          <a:r>
            <a:rPr lang="it-IT" dirty="0" err="1"/>
            <a:t>Critère</a:t>
          </a:r>
          <a:r>
            <a:rPr lang="it-IT" dirty="0"/>
            <a:t> </a:t>
          </a:r>
          <a:r>
            <a:rPr lang="it-IT" dirty="0" err="1"/>
            <a:t>morphologique</a:t>
          </a:r>
          <a:endParaRPr lang="it-IT" dirty="0"/>
        </a:p>
      </dgm:t>
    </dgm:pt>
    <dgm:pt modelId="{C8791AC6-3608-42F4-88D7-B73507FB2C7C}" type="parTrans" cxnId="{F693C345-FAB5-4DC5-BF5F-E7B708B1A387}">
      <dgm:prSet/>
      <dgm:spPr/>
      <dgm:t>
        <a:bodyPr/>
        <a:lstStyle/>
        <a:p>
          <a:endParaRPr lang="it-IT"/>
        </a:p>
      </dgm:t>
    </dgm:pt>
    <dgm:pt modelId="{E9E1BB04-4C63-478F-9753-AE8CA6762BE1}" type="sibTrans" cxnId="{F693C345-FAB5-4DC5-BF5F-E7B708B1A387}">
      <dgm:prSet/>
      <dgm:spPr/>
      <dgm:t>
        <a:bodyPr/>
        <a:lstStyle/>
        <a:p>
          <a:endParaRPr lang="it-IT"/>
        </a:p>
      </dgm:t>
    </dgm:pt>
    <dgm:pt modelId="{A7A1EE4A-581F-4291-92C5-B081B8EC215E}">
      <dgm:prSet phldrT="[Testo]"/>
      <dgm:spPr/>
      <dgm:t>
        <a:bodyPr/>
        <a:lstStyle/>
        <a:p>
          <a:r>
            <a:rPr lang="it-IT" dirty="0" err="1"/>
            <a:t>Ils</a:t>
          </a:r>
          <a:r>
            <a:rPr lang="it-IT" dirty="0"/>
            <a:t> </a:t>
          </a:r>
          <a:r>
            <a:rPr lang="it-IT" dirty="0" err="1"/>
            <a:t>échappent</a:t>
          </a:r>
          <a:r>
            <a:rPr lang="it-IT" dirty="0"/>
            <a:t> </a:t>
          </a:r>
          <a:r>
            <a:rPr lang="it-IT" dirty="0" err="1"/>
            <a:t>partiellement</a:t>
          </a:r>
          <a:r>
            <a:rPr lang="it-IT" dirty="0"/>
            <a:t> à la </a:t>
          </a:r>
          <a:r>
            <a:rPr lang="it-IT" dirty="0" err="1"/>
            <a:t>morphologie</a:t>
          </a:r>
          <a:r>
            <a:rPr lang="it-IT" dirty="0"/>
            <a:t> </a:t>
          </a:r>
          <a:r>
            <a:rPr lang="it-IT" dirty="0" err="1"/>
            <a:t>du</a:t>
          </a:r>
          <a:r>
            <a:rPr lang="it-IT" dirty="0"/>
            <a:t> </a:t>
          </a:r>
          <a:r>
            <a:rPr lang="it-IT" dirty="0" err="1"/>
            <a:t>substantif</a:t>
          </a:r>
          <a:r>
            <a:rPr lang="it-IT" dirty="0"/>
            <a:t>, ne </a:t>
          </a:r>
          <a:r>
            <a:rPr lang="it-IT" dirty="0" err="1"/>
            <a:t>donnent</a:t>
          </a:r>
          <a:r>
            <a:rPr lang="it-IT" dirty="0"/>
            <a:t> </a:t>
          </a:r>
          <a:r>
            <a:rPr lang="it-IT" dirty="0" err="1"/>
            <a:t>que</a:t>
          </a:r>
          <a:r>
            <a:rPr lang="it-IT" dirty="0"/>
            <a:t> </a:t>
          </a:r>
          <a:r>
            <a:rPr lang="it-IT" dirty="0" err="1"/>
            <a:t>très</a:t>
          </a:r>
          <a:r>
            <a:rPr lang="it-IT" dirty="0"/>
            <a:t> </a:t>
          </a:r>
          <a:r>
            <a:rPr lang="it-IT" dirty="0" err="1"/>
            <a:t>rarement</a:t>
          </a:r>
          <a:r>
            <a:rPr lang="it-IT" dirty="0"/>
            <a:t> </a:t>
          </a:r>
          <a:r>
            <a:rPr lang="it-IT" dirty="0" err="1"/>
            <a:t>naissance</a:t>
          </a:r>
          <a:r>
            <a:rPr lang="it-IT" dirty="0"/>
            <a:t> à </a:t>
          </a:r>
          <a:r>
            <a:rPr lang="it-IT" dirty="0" err="1"/>
            <a:t>des</a:t>
          </a:r>
          <a:r>
            <a:rPr lang="it-IT" dirty="0"/>
            <a:t> </a:t>
          </a:r>
          <a:r>
            <a:rPr lang="it-IT" dirty="0" err="1"/>
            <a:t>dérivés</a:t>
          </a:r>
          <a:r>
            <a:rPr lang="it-IT" dirty="0"/>
            <a:t> (ex. «</a:t>
          </a:r>
          <a:r>
            <a:rPr lang="it-IT" dirty="0" err="1"/>
            <a:t>napoléonien</a:t>
          </a:r>
          <a:r>
            <a:rPr lang="it-IT" dirty="0"/>
            <a:t>»).</a:t>
          </a:r>
        </a:p>
      </dgm:t>
    </dgm:pt>
    <dgm:pt modelId="{6B3D34D5-55F5-4441-BD51-A41AC049ECD0}" type="parTrans" cxnId="{743997A3-0233-4147-921B-775A13F3E9E9}">
      <dgm:prSet/>
      <dgm:spPr/>
      <dgm:t>
        <a:bodyPr/>
        <a:lstStyle/>
        <a:p>
          <a:endParaRPr lang="it-IT"/>
        </a:p>
      </dgm:t>
    </dgm:pt>
    <dgm:pt modelId="{63357CAE-A374-4F4B-9E7D-0F60A4CBF27C}" type="sibTrans" cxnId="{743997A3-0233-4147-921B-775A13F3E9E9}">
      <dgm:prSet/>
      <dgm:spPr/>
      <dgm:t>
        <a:bodyPr/>
        <a:lstStyle/>
        <a:p>
          <a:endParaRPr lang="it-IT"/>
        </a:p>
      </dgm:t>
    </dgm:pt>
    <dgm:pt modelId="{F5669A05-FCC4-4E07-A349-41EC4D4A5D8A}">
      <dgm:prSet phldrT="[Testo]"/>
      <dgm:spPr/>
      <dgm:t>
        <a:bodyPr/>
        <a:lstStyle/>
        <a:p>
          <a:r>
            <a:rPr lang="it-IT" dirty="0" err="1"/>
            <a:t>Ils</a:t>
          </a:r>
          <a:r>
            <a:rPr lang="it-IT" dirty="0"/>
            <a:t> ne </a:t>
          </a:r>
          <a:r>
            <a:rPr lang="it-IT" dirty="0" err="1"/>
            <a:t>subissent</a:t>
          </a:r>
          <a:r>
            <a:rPr lang="it-IT" dirty="0"/>
            <a:t> </a:t>
          </a:r>
          <a:r>
            <a:rPr lang="it-IT" dirty="0" err="1"/>
            <a:t>pas</a:t>
          </a:r>
          <a:r>
            <a:rPr lang="it-IT" dirty="0"/>
            <a:t> </a:t>
          </a:r>
          <a:r>
            <a:rPr lang="it-IT" dirty="0" err="1"/>
            <a:t>tous</a:t>
          </a:r>
          <a:r>
            <a:rPr lang="it-IT" dirty="0"/>
            <a:t> la </a:t>
          </a:r>
          <a:r>
            <a:rPr lang="it-IT" dirty="0" err="1"/>
            <a:t>flexion</a:t>
          </a:r>
          <a:r>
            <a:rPr lang="it-IT" dirty="0"/>
            <a:t> en </a:t>
          </a:r>
          <a:r>
            <a:rPr lang="it-IT" dirty="0" err="1"/>
            <a:t>genre</a:t>
          </a:r>
          <a:r>
            <a:rPr lang="it-IT" dirty="0"/>
            <a:t> (par </a:t>
          </a:r>
          <a:r>
            <a:rPr lang="it-IT" dirty="0" err="1"/>
            <a:t>exemple</a:t>
          </a:r>
          <a:r>
            <a:rPr lang="it-IT" dirty="0"/>
            <a:t>, </a:t>
          </a:r>
          <a:r>
            <a:rPr lang="it-IT" dirty="0" err="1"/>
            <a:t>les</a:t>
          </a:r>
          <a:r>
            <a:rPr lang="it-IT" dirty="0"/>
            <a:t> </a:t>
          </a:r>
          <a:r>
            <a:rPr lang="it-IT" dirty="0" err="1"/>
            <a:t>patronymes</a:t>
          </a:r>
          <a:r>
            <a:rPr lang="it-IT" dirty="0"/>
            <a:t>).</a:t>
          </a:r>
        </a:p>
      </dgm:t>
    </dgm:pt>
    <dgm:pt modelId="{9A2E6061-E40A-4BF7-8857-7DFC147502EF}" type="parTrans" cxnId="{439E07B2-CF22-4FFA-97F5-F361B5A263BF}">
      <dgm:prSet/>
      <dgm:spPr/>
      <dgm:t>
        <a:bodyPr/>
        <a:lstStyle/>
        <a:p>
          <a:endParaRPr lang="it-IT"/>
        </a:p>
      </dgm:t>
    </dgm:pt>
    <dgm:pt modelId="{3F14CF19-9CAB-412F-B0D7-871B9294AAA4}" type="sibTrans" cxnId="{439E07B2-CF22-4FFA-97F5-F361B5A263BF}">
      <dgm:prSet/>
      <dgm:spPr/>
      <dgm:t>
        <a:bodyPr/>
        <a:lstStyle/>
        <a:p>
          <a:endParaRPr lang="it-IT"/>
        </a:p>
      </dgm:t>
    </dgm:pt>
    <dgm:pt modelId="{B7A79722-8E93-48C8-8955-EE6583D6333D}">
      <dgm:prSet phldrT="[Testo]"/>
      <dgm:spPr/>
      <dgm:t>
        <a:bodyPr/>
        <a:lstStyle/>
        <a:p>
          <a:r>
            <a:rPr lang="it-IT" dirty="0" err="1"/>
            <a:t>Critère</a:t>
          </a:r>
          <a:r>
            <a:rPr lang="it-IT" dirty="0"/>
            <a:t> </a:t>
          </a:r>
          <a:r>
            <a:rPr lang="it-IT" dirty="0" err="1"/>
            <a:t>syntaxique</a:t>
          </a:r>
          <a:endParaRPr lang="it-IT" dirty="0"/>
        </a:p>
      </dgm:t>
    </dgm:pt>
    <dgm:pt modelId="{48D7C2AD-B00B-4114-8CC7-E141929E72B4}" type="parTrans" cxnId="{08DD1D65-98FD-4631-AEF4-3FF1ED195B77}">
      <dgm:prSet/>
      <dgm:spPr/>
      <dgm:t>
        <a:bodyPr/>
        <a:lstStyle/>
        <a:p>
          <a:endParaRPr lang="it-IT"/>
        </a:p>
      </dgm:t>
    </dgm:pt>
    <dgm:pt modelId="{9AB63BEE-A057-412E-8832-2D43D970F727}" type="sibTrans" cxnId="{08DD1D65-98FD-4631-AEF4-3FF1ED195B77}">
      <dgm:prSet/>
      <dgm:spPr/>
      <dgm:t>
        <a:bodyPr/>
        <a:lstStyle/>
        <a:p>
          <a:endParaRPr lang="it-IT"/>
        </a:p>
      </dgm:t>
    </dgm:pt>
    <dgm:pt modelId="{2C2B534F-288C-454F-8F93-3F75FF81D945}">
      <dgm:prSet phldrT="[Testo]"/>
      <dgm:spPr/>
      <dgm:t>
        <a:bodyPr/>
        <a:lstStyle/>
        <a:p>
          <a:r>
            <a:rPr lang="it-IT" dirty="0" err="1"/>
            <a:t>Ils</a:t>
          </a:r>
          <a:r>
            <a:rPr lang="it-IT" dirty="0"/>
            <a:t> ne </a:t>
          </a:r>
          <a:r>
            <a:rPr lang="it-IT" dirty="0" err="1"/>
            <a:t>prennent</a:t>
          </a:r>
          <a:r>
            <a:rPr lang="it-IT" dirty="0"/>
            <a:t> </a:t>
          </a:r>
          <a:r>
            <a:rPr lang="it-IT" dirty="0" err="1"/>
            <a:t>pas</a:t>
          </a:r>
          <a:r>
            <a:rPr lang="it-IT" dirty="0"/>
            <a:t> l’</a:t>
          </a:r>
          <a:r>
            <a:rPr lang="it-IT" dirty="0" err="1"/>
            <a:t>article</a:t>
          </a:r>
          <a:r>
            <a:rPr lang="it-IT" dirty="0"/>
            <a:t>, </a:t>
          </a:r>
          <a:r>
            <a:rPr lang="it-IT" dirty="0" err="1"/>
            <a:t>sauf</a:t>
          </a:r>
          <a:r>
            <a:rPr lang="it-IT" dirty="0"/>
            <a:t> </a:t>
          </a:r>
          <a:r>
            <a:rPr lang="it-IT" dirty="0" err="1"/>
            <a:t>s’il</a:t>
          </a:r>
          <a:r>
            <a:rPr lang="it-IT" dirty="0"/>
            <a:t> est </a:t>
          </a:r>
          <a:r>
            <a:rPr lang="it-IT" dirty="0" err="1"/>
            <a:t>lexicalisé</a:t>
          </a:r>
          <a:r>
            <a:rPr lang="it-IT" dirty="0"/>
            <a:t> (ex. «La </a:t>
          </a:r>
          <a:r>
            <a:rPr lang="it-IT" dirty="0" err="1"/>
            <a:t>Garonne</a:t>
          </a:r>
          <a:r>
            <a:rPr lang="it-IT" dirty="0"/>
            <a:t>»).</a:t>
          </a:r>
        </a:p>
      </dgm:t>
    </dgm:pt>
    <dgm:pt modelId="{24D596D4-E5CC-4767-B706-226C47E2E03F}" type="parTrans" cxnId="{6F9DE994-439B-448B-9E72-C8625BAECCB6}">
      <dgm:prSet/>
      <dgm:spPr/>
      <dgm:t>
        <a:bodyPr/>
        <a:lstStyle/>
        <a:p>
          <a:endParaRPr lang="it-IT"/>
        </a:p>
      </dgm:t>
    </dgm:pt>
    <dgm:pt modelId="{37BA540D-8B86-4D99-900F-02C279F90238}" type="sibTrans" cxnId="{6F9DE994-439B-448B-9E72-C8625BAECCB6}">
      <dgm:prSet/>
      <dgm:spPr/>
      <dgm:t>
        <a:bodyPr/>
        <a:lstStyle/>
        <a:p>
          <a:endParaRPr lang="it-IT"/>
        </a:p>
      </dgm:t>
    </dgm:pt>
    <dgm:pt modelId="{D36B505F-A0FD-4040-8F3E-B8C6FD928974}">
      <dgm:prSet phldrT="[Testo]"/>
      <dgm:spPr/>
      <dgm:t>
        <a:bodyPr/>
        <a:lstStyle/>
        <a:p>
          <a:r>
            <a:rPr lang="it-IT" dirty="0"/>
            <a:t>Ne </a:t>
          </a:r>
          <a:r>
            <a:rPr lang="it-IT" dirty="0" err="1"/>
            <a:t>sont</a:t>
          </a:r>
          <a:r>
            <a:rPr lang="it-IT" dirty="0"/>
            <a:t> </a:t>
          </a:r>
          <a:r>
            <a:rPr lang="it-IT" dirty="0" err="1"/>
            <a:t>pas</a:t>
          </a:r>
          <a:r>
            <a:rPr lang="it-IT" dirty="0"/>
            <a:t> </a:t>
          </a:r>
          <a:r>
            <a:rPr lang="it-IT" dirty="0" err="1"/>
            <a:t>sujets</a:t>
          </a:r>
          <a:r>
            <a:rPr lang="it-IT" dirty="0"/>
            <a:t> à la </a:t>
          </a:r>
          <a:r>
            <a:rPr lang="it-IT" dirty="0" err="1"/>
            <a:t>flexion</a:t>
          </a:r>
          <a:r>
            <a:rPr lang="it-IT" dirty="0"/>
            <a:t> en </a:t>
          </a:r>
          <a:r>
            <a:rPr lang="it-IT" dirty="0" err="1"/>
            <a:t>nombre</a:t>
          </a:r>
          <a:r>
            <a:rPr lang="it-IT" dirty="0"/>
            <a:t>, à </a:t>
          </a:r>
          <a:r>
            <a:rPr lang="it-IT" dirty="0" err="1"/>
            <a:t>moins</a:t>
          </a:r>
          <a:r>
            <a:rPr lang="it-IT" dirty="0"/>
            <a:t> de </a:t>
          </a:r>
          <a:r>
            <a:rPr lang="it-IT" dirty="0" err="1"/>
            <a:t>prendre</a:t>
          </a:r>
          <a:r>
            <a:rPr lang="it-IT" dirty="0"/>
            <a:t> un </a:t>
          </a:r>
          <a:r>
            <a:rPr lang="it-IT" dirty="0" err="1"/>
            <a:t>déterminant</a:t>
          </a:r>
          <a:r>
            <a:rPr lang="it-IT" dirty="0"/>
            <a:t> (ex. «</a:t>
          </a:r>
          <a:r>
            <a:rPr lang="it-IT" dirty="0" err="1"/>
            <a:t>Les</a:t>
          </a:r>
          <a:r>
            <a:rPr lang="it-IT" dirty="0"/>
            <a:t> </a:t>
          </a:r>
          <a:r>
            <a:rPr lang="it-IT" dirty="0" err="1"/>
            <a:t>Durands</a:t>
          </a:r>
          <a:r>
            <a:rPr lang="it-IT" dirty="0"/>
            <a:t>»).</a:t>
          </a:r>
        </a:p>
      </dgm:t>
    </dgm:pt>
    <dgm:pt modelId="{158EE443-EB44-466C-AA4E-446E7A3E53B9}" type="parTrans" cxnId="{CAE1BA1E-7FC8-44BF-A1BE-21FCAC06A48C}">
      <dgm:prSet/>
      <dgm:spPr/>
      <dgm:t>
        <a:bodyPr/>
        <a:lstStyle/>
        <a:p>
          <a:endParaRPr lang="it-IT"/>
        </a:p>
      </dgm:t>
    </dgm:pt>
    <dgm:pt modelId="{992C568F-CA9A-46D1-8EE5-3CF1F53645FF}" type="sibTrans" cxnId="{CAE1BA1E-7FC8-44BF-A1BE-21FCAC06A48C}">
      <dgm:prSet/>
      <dgm:spPr/>
      <dgm:t>
        <a:bodyPr/>
        <a:lstStyle/>
        <a:p>
          <a:endParaRPr lang="it-IT"/>
        </a:p>
      </dgm:t>
    </dgm:pt>
    <dgm:pt modelId="{C6ECB539-CACB-4D5E-BB8A-5FEF1229C9DD}">
      <dgm:prSet/>
      <dgm:spPr/>
      <dgm:t>
        <a:bodyPr/>
        <a:lstStyle/>
        <a:p>
          <a:r>
            <a:rPr lang="it-IT" dirty="0" err="1"/>
            <a:t>Critère</a:t>
          </a:r>
          <a:r>
            <a:rPr lang="it-IT" dirty="0"/>
            <a:t> </a:t>
          </a:r>
          <a:r>
            <a:rPr lang="it-IT" dirty="0" err="1"/>
            <a:t>sémantique</a:t>
          </a:r>
          <a:endParaRPr lang="it-IT" dirty="0"/>
        </a:p>
      </dgm:t>
    </dgm:pt>
    <dgm:pt modelId="{9EAC2E10-7392-4849-940E-68DFF588D0CD}" type="parTrans" cxnId="{D2D712EA-E4E1-4042-9B53-38CC2D3EF17C}">
      <dgm:prSet/>
      <dgm:spPr/>
      <dgm:t>
        <a:bodyPr/>
        <a:lstStyle/>
        <a:p>
          <a:endParaRPr lang="it-IT"/>
        </a:p>
      </dgm:t>
    </dgm:pt>
    <dgm:pt modelId="{9EBA3D4E-7765-41B2-95FA-796385C0A242}" type="sibTrans" cxnId="{D2D712EA-E4E1-4042-9B53-38CC2D3EF17C}">
      <dgm:prSet/>
      <dgm:spPr/>
      <dgm:t>
        <a:bodyPr/>
        <a:lstStyle/>
        <a:p>
          <a:endParaRPr lang="it-IT"/>
        </a:p>
      </dgm:t>
    </dgm:pt>
    <dgm:pt modelId="{CFEAB94C-41CA-4E31-8A63-D351BDA7C727}">
      <dgm:prSet/>
      <dgm:spPr/>
      <dgm:t>
        <a:bodyPr/>
        <a:lstStyle/>
        <a:p>
          <a:r>
            <a:rPr lang="fr-FR" noProof="0" dirty="0"/>
            <a:t>Ils n’ont pas de sens, même s’ils ont un contenu, fait des connotations propres à chacun de nous.</a:t>
          </a:r>
        </a:p>
      </dgm:t>
    </dgm:pt>
    <dgm:pt modelId="{10C1250E-12A4-435C-AEF1-CAC9AB276BD6}" type="parTrans" cxnId="{B3E25F86-FED3-4150-89F1-B2E96CE2368E}">
      <dgm:prSet/>
      <dgm:spPr/>
      <dgm:t>
        <a:bodyPr/>
        <a:lstStyle/>
        <a:p>
          <a:endParaRPr lang="it-IT"/>
        </a:p>
      </dgm:t>
    </dgm:pt>
    <dgm:pt modelId="{8B190E1B-CE2C-46BA-85E9-C3CB26F94795}" type="sibTrans" cxnId="{B3E25F86-FED3-4150-89F1-B2E96CE2368E}">
      <dgm:prSet/>
      <dgm:spPr/>
      <dgm:t>
        <a:bodyPr/>
        <a:lstStyle/>
        <a:p>
          <a:endParaRPr lang="it-IT"/>
        </a:p>
      </dgm:t>
    </dgm:pt>
    <dgm:pt modelId="{D27CF74D-C3BE-415B-89C9-73642368A03E}" type="pres">
      <dgm:prSet presAssocID="{35279265-0696-439E-8F24-0A0DEA53E24E}" presName="Name0" presStyleCnt="0">
        <dgm:presLayoutVars>
          <dgm:chPref val="1"/>
          <dgm:dir/>
          <dgm:animOne val="branch"/>
          <dgm:animLvl val="lvl"/>
          <dgm:resizeHandles/>
        </dgm:presLayoutVars>
      </dgm:prSet>
      <dgm:spPr/>
      <dgm:t>
        <a:bodyPr/>
        <a:lstStyle/>
        <a:p>
          <a:endParaRPr lang="it-IT"/>
        </a:p>
      </dgm:t>
    </dgm:pt>
    <dgm:pt modelId="{72597D50-FED8-4FE5-8F6B-A1EF2E4041D2}" type="pres">
      <dgm:prSet presAssocID="{E3E14C30-3A3B-4308-9CDB-61A235F9E217}" presName="vertOne" presStyleCnt="0"/>
      <dgm:spPr/>
    </dgm:pt>
    <dgm:pt modelId="{66FCEF4B-5DA0-4ECD-9CAA-61A38EF01802}" type="pres">
      <dgm:prSet presAssocID="{E3E14C30-3A3B-4308-9CDB-61A235F9E217}" presName="txOne" presStyleLbl="node0" presStyleIdx="0" presStyleCnt="4">
        <dgm:presLayoutVars>
          <dgm:chPref val="3"/>
        </dgm:presLayoutVars>
      </dgm:prSet>
      <dgm:spPr/>
      <dgm:t>
        <a:bodyPr/>
        <a:lstStyle/>
        <a:p>
          <a:endParaRPr lang="it-IT"/>
        </a:p>
      </dgm:t>
    </dgm:pt>
    <dgm:pt modelId="{A9672104-9906-49A7-BE94-7DD661D88502}" type="pres">
      <dgm:prSet presAssocID="{E3E14C30-3A3B-4308-9CDB-61A235F9E217}" presName="parTransOne" presStyleCnt="0"/>
      <dgm:spPr/>
    </dgm:pt>
    <dgm:pt modelId="{E5340BA4-36F1-4F16-B896-7967EE109AEA}" type="pres">
      <dgm:prSet presAssocID="{E3E14C30-3A3B-4308-9CDB-61A235F9E217}" presName="horzOne" presStyleCnt="0"/>
      <dgm:spPr/>
    </dgm:pt>
    <dgm:pt modelId="{0CA923CD-CC59-4711-8143-16665A5F710B}" type="pres">
      <dgm:prSet presAssocID="{8F5E04CD-F974-4406-9BBB-4430B4B31506}" presName="vertTwo" presStyleCnt="0"/>
      <dgm:spPr/>
    </dgm:pt>
    <dgm:pt modelId="{757459B3-E4A7-40C0-A531-ECD299A0C5C6}" type="pres">
      <dgm:prSet presAssocID="{8F5E04CD-F974-4406-9BBB-4430B4B31506}" presName="txTwo" presStyleLbl="node2" presStyleIdx="0" presStyleCnt="6">
        <dgm:presLayoutVars>
          <dgm:chPref val="3"/>
        </dgm:presLayoutVars>
      </dgm:prSet>
      <dgm:spPr/>
      <dgm:t>
        <a:bodyPr/>
        <a:lstStyle/>
        <a:p>
          <a:endParaRPr lang="it-IT"/>
        </a:p>
      </dgm:t>
    </dgm:pt>
    <dgm:pt modelId="{6CDC8884-FC77-491E-A7C6-686BE5A87153}" type="pres">
      <dgm:prSet presAssocID="{8F5E04CD-F974-4406-9BBB-4430B4B31506}" presName="horzTwo" presStyleCnt="0"/>
      <dgm:spPr/>
    </dgm:pt>
    <dgm:pt modelId="{4BD64188-A1FB-4311-A613-1A4762C1FB3D}" type="pres">
      <dgm:prSet presAssocID="{B582BE95-EFA2-4B0F-941C-C74640E377A7}" presName="sibSpaceOne" presStyleCnt="0"/>
      <dgm:spPr/>
    </dgm:pt>
    <dgm:pt modelId="{C29F339D-8353-44C8-9137-BCF33DF81BDE}" type="pres">
      <dgm:prSet presAssocID="{760F1E92-25DF-4C4C-B9BF-864BEF90277B}" presName="vertOne" presStyleCnt="0"/>
      <dgm:spPr/>
    </dgm:pt>
    <dgm:pt modelId="{D3E8F09D-C425-4219-9BE1-79D3757AE3ED}" type="pres">
      <dgm:prSet presAssocID="{760F1E92-25DF-4C4C-B9BF-864BEF90277B}" presName="txOne" presStyleLbl="node0" presStyleIdx="1" presStyleCnt="4">
        <dgm:presLayoutVars>
          <dgm:chPref val="3"/>
        </dgm:presLayoutVars>
      </dgm:prSet>
      <dgm:spPr/>
      <dgm:t>
        <a:bodyPr/>
        <a:lstStyle/>
        <a:p>
          <a:endParaRPr lang="it-IT"/>
        </a:p>
      </dgm:t>
    </dgm:pt>
    <dgm:pt modelId="{C0E9BA7F-75B2-4B2A-A436-AC67A033E863}" type="pres">
      <dgm:prSet presAssocID="{760F1E92-25DF-4C4C-B9BF-864BEF90277B}" presName="parTransOne" presStyleCnt="0"/>
      <dgm:spPr/>
    </dgm:pt>
    <dgm:pt modelId="{4862C773-8EC1-47CD-8CB2-82AA06D5582A}" type="pres">
      <dgm:prSet presAssocID="{760F1E92-25DF-4C4C-B9BF-864BEF90277B}" presName="horzOne" presStyleCnt="0"/>
      <dgm:spPr/>
    </dgm:pt>
    <dgm:pt modelId="{46627C66-7BD5-4460-B30A-09D3BA250558}" type="pres">
      <dgm:prSet presAssocID="{A7A1EE4A-581F-4291-92C5-B081B8EC215E}" presName="vertTwo" presStyleCnt="0"/>
      <dgm:spPr/>
    </dgm:pt>
    <dgm:pt modelId="{F41A8151-59AD-4E0B-BB8C-97EEA7EC9700}" type="pres">
      <dgm:prSet presAssocID="{A7A1EE4A-581F-4291-92C5-B081B8EC215E}" presName="txTwo" presStyleLbl="node2" presStyleIdx="1" presStyleCnt="6">
        <dgm:presLayoutVars>
          <dgm:chPref val="3"/>
        </dgm:presLayoutVars>
      </dgm:prSet>
      <dgm:spPr/>
      <dgm:t>
        <a:bodyPr/>
        <a:lstStyle/>
        <a:p>
          <a:endParaRPr lang="it-IT"/>
        </a:p>
      </dgm:t>
    </dgm:pt>
    <dgm:pt modelId="{C31F520B-9334-48DE-B865-2A077DDAB7B9}" type="pres">
      <dgm:prSet presAssocID="{A7A1EE4A-581F-4291-92C5-B081B8EC215E}" presName="horzTwo" presStyleCnt="0"/>
      <dgm:spPr/>
    </dgm:pt>
    <dgm:pt modelId="{CB29D9B0-FBDD-4CEC-9C1E-317F426DCF9D}" type="pres">
      <dgm:prSet presAssocID="{63357CAE-A374-4F4B-9E7D-0F60A4CBF27C}" presName="sibSpaceTwo" presStyleCnt="0"/>
      <dgm:spPr/>
    </dgm:pt>
    <dgm:pt modelId="{9CF4573F-926A-46B5-A223-C04CF264124A}" type="pres">
      <dgm:prSet presAssocID="{F5669A05-FCC4-4E07-A349-41EC4D4A5D8A}" presName="vertTwo" presStyleCnt="0"/>
      <dgm:spPr/>
    </dgm:pt>
    <dgm:pt modelId="{884B2676-6989-41E2-80FA-B85550625F65}" type="pres">
      <dgm:prSet presAssocID="{F5669A05-FCC4-4E07-A349-41EC4D4A5D8A}" presName="txTwo" presStyleLbl="node2" presStyleIdx="2" presStyleCnt="6">
        <dgm:presLayoutVars>
          <dgm:chPref val="3"/>
        </dgm:presLayoutVars>
      </dgm:prSet>
      <dgm:spPr/>
      <dgm:t>
        <a:bodyPr/>
        <a:lstStyle/>
        <a:p>
          <a:endParaRPr lang="it-IT"/>
        </a:p>
      </dgm:t>
    </dgm:pt>
    <dgm:pt modelId="{22FAAD78-327F-40B6-998F-100DA41B9250}" type="pres">
      <dgm:prSet presAssocID="{F5669A05-FCC4-4E07-A349-41EC4D4A5D8A}" presName="horzTwo" presStyleCnt="0"/>
      <dgm:spPr/>
    </dgm:pt>
    <dgm:pt modelId="{AFA0575F-5AA2-4793-B69E-8DB139DFAC00}" type="pres">
      <dgm:prSet presAssocID="{3F14CF19-9CAB-412F-B0D7-871B9294AAA4}" presName="sibSpaceTwo" presStyleCnt="0"/>
      <dgm:spPr/>
    </dgm:pt>
    <dgm:pt modelId="{14A58797-EBC1-4A9C-AA32-4E02B978290C}" type="pres">
      <dgm:prSet presAssocID="{D36B505F-A0FD-4040-8F3E-B8C6FD928974}" presName="vertTwo" presStyleCnt="0"/>
      <dgm:spPr/>
    </dgm:pt>
    <dgm:pt modelId="{9FBFAABE-C72C-4A76-8231-ED2D2B73CF2F}" type="pres">
      <dgm:prSet presAssocID="{D36B505F-A0FD-4040-8F3E-B8C6FD928974}" presName="txTwo" presStyleLbl="node2" presStyleIdx="3" presStyleCnt="6">
        <dgm:presLayoutVars>
          <dgm:chPref val="3"/>
        </dgm:presLayoutVars>
      </dgm:prSet>
      <dgm:spPr/>
      <dgm:t>
        <a:bodyPr/>
        <a:lstStyle/>
        <a:p>
          <a:endParaRPr lang="it-IT"/>
        </a:p>
      </dgm:t>
    </dgm:pt>
    <dgm:pt modelId="{C010E145-E95E-4E5B-ABC8-909FB233ACA7}" type="pres">
      <dgm:prSet presAssocID="{D36B505F-A0FD-4040-8F3E-B8C6FD928974}" presName="horzTwo" presStyleCnt="0"/>
      <dgm:spPr/>
    </dgm:pt>
    <dgm:pt modelId="{8C6497BC-CD9F-4B78-9EF7-251772439CD7}" type="pres">
      <dgm:prSet presAssocID="{E9E1BB04-4C63-478F-9753-AE8CA6762BE1}" presName="sibSpaceOne" presStyleCnt="0"/>
      <dgm:spPr/>
    </dgm:pt>
    <dgm:pt modelId="{7706B72B-59A8-4029-B376-AF4106D2C489}" type="pres">
      <dgm:prSet presAssocID="{B7A79722-8E93-48C8-8955-EE6583D6333D}" presName="vertOne" presStyleCnt="0"/>
      <dgm:spPr/>
    </dgm:pt>
    <dgm:pt modelId="{AFA9826D-EEE0-47BA-9595-F57C63F2F5F2}" type="pres">
      <dgm:prSet presAssocID="{B7A79722-8E93-48C8-8955-EE6583D6333D}" presName="txOne" presStyleLbl="node0" presStyleIdx="2" presStyleCnt="4">
        <dgm:presLayoutVars>
          <dgm:chPref val="3"/>
        </dgm:presLayoutVars>
      </dgm:prSet>
      <dgm:spPr/>
      <dgm:t>
        <a:bodyPr/>
        <a:lstStyle/>
        <a:p>
          <a:endParaRPr lang="it-IT"/>
        </a:p>
      </dgm:t>
    </dgm:pt>
    <dgm:pt modelId="{BC106930-10D3-4F25-BA3A-D4F909FEA642}" type="pres">
      <dgm:prSet presAssocID="{B7A79722-8E93-48C8-8955-EE6583D6333D}" presName="parTransOne" presStyleCnt="0"/>
      <dgm:spPr/>
    </dgm:pt>
    <dgm:pt modelId="{BD157171-1FF0-4CAD-822C-1A88A9263537}" type="pres">
      <dgm:prSet presAssocID="{B7A79722-8E93-48C8-8955-EE6583D6333D}" presName="horzOne" presStyleCnt="0"/>
      <dgm:spPr/>
    </dgm:pt>
    <dgm:pt modelId="{4A870898-2C5A-4806-BFC6-BD8F6DF83C9B}" type="pres">
      <dgm:prSet presAssocID="{2C2B534F-288C-454F-8F93-3F75FF81D945}" presName="vertTwo" presStyleCnt="0"/>
      <dgm:spPr/>
    </dgm:pt>
    <dgm:pt modelId="{1E35A581-9B3D-4C08-BCBF-829FE3940C4F}" type="pres">
      <dgm:prSet presAssocID="{2C2B534F-288C-454F-8F93-3F75FF81D945}" presName="txTwo" presStyleLbl="node2" presStyleIdx="4" presStyleCnt="6">
        <dgm:presLayoutVars>
          <dgm:chPref val="3"/>
        </dgm:presLayoutVars>
      </dgm:prSet>
      <dgm:spPr/>
      <dgm:t>
        <a:bodyPr/>
        <a:lstStyle/>
        <a:p>
          <a:endParaRPr lang="it-IT"/>
        </a:p>
      </dgm:t>
    </dgm:pt>
    <dgm:pt modelId="{66797BE2-D57D-489E-A09E-ACD65132DFFE}" type="pres">
      <dgm:prSet presAssocID="{2C2B534F-288C-454F-8F93-3F75FF81D945}" presName="horzTwo" presStyleCnt="0"/>
      <dgm:spPr/>
    </dgm:pt>
    <dgm:pt modelId="{1670C61B-3644-4480-BB41-47361F5F352A}" type="pres">
      <dgm:prSet presAssocID="{9AB63BEE-A057-412E-8832-2D43D970F727}" presName="sibSpaceOne" presStyleCnt="0"/>
      <dgm:spPr/>
    </dgm:pt>
    <dgm:pt modelId="{C44581A6-6DFA-458B-A115-98B1A5F02AEB}" type="pres">
      <dgm:prSet presAssocID="{C6ECB539-CACB-4D5E-BB8A-5FEF1229C9DD}" presName="vertOne" presStyleCnt="0"/>
      <dgm:spPr/>
    </dgm:pt>
    <dgm:pt modelId="{76A998B4-0AC3-47E1-AA20-8BB20275B30A}" type="pres">
      <dgm:prSet presAssocID="{C6ECB539-CACB-4D5E-BB8A-5FEF1229C9DD}" presName="txOne" presStyleLbl="node0" presStyleIdx="3" presStyleCnt="4">
        <dgm:presLayoutVars>
          <dgm:chPref val="3"/>
        </dgm:presLayoutVars>
      </dgm:prSet>
      <dgm:spPr/>
      <dgm:t>
        <a:bodyPr/>
        <a:lstStyle/>
        <a:p>
          <a:endParaRPr lang="it-IT"/>
        </a:p>
      </dgm:t>
    </dgm:pt>
    <dgm:pt modelId="{30522B00-FBF7-43F1-A159-9AE74FAA3E7F}" type="pres">
      <dgm:prSet presAssocID="{C6ECB539-CACB-4D5E-BB8A-5FEF1229C9DD}" presName="parTransOne" presStyleCnt="0"/>
      <dgm:spPr/>
    </dgm:pt>
    <dgm:pt modelId="{E50028D1-CA36-46EF-BC4A-E9948F8C7D3E}" type="pres">
      <dgm:prSet presAssocID="{C6ECB539-CACB-4D5E-BB8A-5FEF1229C9DD}" presName="horzOne" presStyleCnt="0"/>
      <dgm:spPr/>
    </dgm:pt>
    <dgm:pt modelId="{61124E2A-F645-4ADF-83BA-06CA49049222}" type="pres">
      <dgm:prSet presAssocID="{CFEAB94C-41CA-4E31-8A63-D351BDA7C727}" presName="vertTwo" presStyleCnt="0"/>
      <dgm:spPr/>
    </dgm:pt>
    <dgm:pt modelId="{F86DC027-1BBF-4726-A952-35601F80B450}" type="pres">
      <dgm:prSet presAssocID="{CFEAB94C-41CA-4E31-8A63-D351BDA7C727}" presName="txTwo" presStyleLbl="node2" presStyleIdx="5" presStyleCnt="6">
        <dgm:presLayoutVars>
          <dgm:chPref val="3"/>
        </dgm:presLayoutVars>
      </dgm:prSet>
      <dgm:spPr/>
      <dgm:t>
        <a:bodyPr/>
        <a:lstStyle/>
        <a:p>
          <a:endParaRPr lang="it-IT"/>
        </a:p>
      </dgm:t>
    </dgm:pt>
    <dgm:pt modelId="{A495C242-48C6-4AB4-A5D7-595ED9FA2967}" type="pres">
      <dgm:prSet presAssocID="{CFEAB94C-41CA-4E31-8A63-D351BDA7C727}" presName="horzTwo" presStyleCnt="0"/>
      <dgm:spPr/>
    </dgm:pt>
  </dgm:ptLst>
  <dgm:cxnLst>
    <dgm:cxn modelId="{EEEB3FB7-7618-4A77-94DA-E9BA74588560}" srcId="{E3E14C30-3A3B-4308-9CDB-61A235F9E217}" destId="{8F5E04CD-F974-4406-9BBB-4430B4B31506}" srcOrd="0" destOrd="0" parTransId="{675F49FA-399D-475E-9930-22247189C2C2}" sibTransId="{B4D25ADD-B30C-4746-9C22-7CC933C61D66}"/>
    <dgm:cxn modelId="{439E07B2-CF22-4FFA-97F5-F361B5A263BF}" srcId="{760F1E92-25DF-4C4C-B9BF-864BEF90277B}" destId="{F5669A05-FCC4-4E07-A349-41EC4D4A5D8A}" srcOrd="1" destOrd="0" parTransId="{9A2E6061-E40A-4BF7-8857-7DFC147502EF}" sibTransId="{3F14CF19-9CAB-412F-B0D7-871B9294AAA4}"/>
    <dgm:cxn modelId="{B3E25F86-FED3-4150-89F1-B2E96CE2368E}" srcId="{C6ECB539-CACB-4D5E-BB8A-5FEF1229C9DD}" destId="{CFEAB94C-41CA-4E31-8A63-D351BDA7C727}" srcOrd="0" destOrd="0" parTransId="{10C1250E-12A4-435C-AEF1-CAC9AB276BD6}" sibTransId="{8B190E1B-CE2C-46BA-85E9-C3CB26F94795}"/>
    <dgm:cxn modelId="{F693C345-FAB5-4DC5-BF5F-E7B708B1A387}" srcId="{35279265-0696-439E-8F24-0A0DEA53E24E}" destId="{760F1E92-25DF-4C4C-B9BF-864BEF90277B}" srcOrd="1" destOrd="0" parTransId="{C8791AC6-3608-42F4-88D7-B73507FB2C7C}" sibTransId="{E9E1BB04-4C63-478F-9753-AE8CA6762BE1}"/>
    <dgm:cxn modelId="{4F9B0598-972B-4B72-AF11-0BAA52970B22}" type="presOf" srcId="{8F5E04CD-F974-4406-9BBB-4430B4B31506}" destId="{757459B3-E4A7-40C0-A531-ECD299A0C5C6}" srcOrd="0" destOrd="0" presId="urn:microsoft.com/office/officeart/2005/8/layout/hierarchy4"/>
    <dgm:cxn modelId="{0B51DEB1-B3FC-4C91-9FF4-04EE1FE2EE67}" type="presOf" srcId="{CFEAB94C-41CA-4E31-8A63-D351BDA7C727}" destId="{F86DC027-1BBF-4726-A952-35601F80B450}" srcOrd="0" destOrd="0" presId="urn:microsoft.com/office/officeart/2005/8/layout/hierarchy4"/>
    <dgm:cxn modelId="{975FB1CD-5C88-404C-AFB3-C1ECC6BD0451}" type="presOf" srcId="{A7A1EE4A-581F-4291-92C5-B081B8EC215E}" destId="{F41A8151-59AD-4E0B-BB8C-97EEA7EC9700}" srcOrd="0" destOrd="0" presId="urn:microsoft.com/office/officeart/2005/8/layout/hierarchy4"/>
    <dgm:cxn modelId="{6F9DE994-439B-448B-9E72-C8625BAECCB6}" srcId="{B7A79722-8E93-48C8-8955-EE6583D6333D}" destId="{2C2B534F-288C-454F-8F93-3F75FF81D945}" srcOrd="0" destOrd="0" parTransId="{24D596D4-E5CC-4767-B706-226C47E2E03F}" sibTransId="{37BA540D-8B86-4D99-900F-02C279F90238}"/>
    <dgm:cxn modelId="{849F7D15-4AAF-43AD-BEEB-5CCBE3BCE844}" type="presOf" srcId="{C6ECB539-CACB-4D5E-BB8A-5FEF1229C9DD}" destId="{76A998B4-0AC3-47E1-AA20-8BB20275B30A}" srcOrd="0" destOrd="0" presId="urn:microsoft.com/office/officeart/2005/8/layout/hierarchy4"/>
    <dgm:cxn modelId="{98CAE362-433F-4FE1-A4F2-0F4370C9DD67}" type="presOf" srcId="{D36B505F-A0FD-4040-8F3E-B8C6FD928974}" destId="{9FBFAABE-C72C-4A76-8231-ED2D2B73CF2F}" srcOrd="0" destOrd="0" presId="urn:microsoft.com/office/officeart/2005/8/layout/hierarchy4"/>
    <dgm:cxn modelId="{CAE1BA1E-7FC8-44BF-A1BE-21FCAC06A48C}" srcId="{760F1E92-25DF-4C4C-B9BF-864BEF90277B}" destId="{D36B505F-A0FD-4040-8F3E-B8C6FD928974}" srcOrd="2" destOrd="0" parTransId="{158EE443-EB44-466C-AA4E-446E7A3E53B9}" sibTransId="{992C568F-CA9A-46D1-8EE5-3CF1F53645FF}"/>
    <dgm:cxn modelId="{48CCDEC1-FE29-4833-B94B-8D4FE4009432}" type="presOf" srcId="{B7A79722-8E93-48C8-8955-EE6583D6333D}" destId="{AFA9826D-EEE0-47BA-9595-F57C63F2F5F2}" srcOrd="0" destOrd="0" presId="urn:microsoft.com/office/officeart/2005/8/layout/hierarchy4"/>
    <dgm:cxn modelId="{070D6937-4B67-4067-8C61-0BB052FB5F0B}" srcId="{35279265-0696-439E-8F24-0A0DEA53E24E}" destId="{E3E14C30-3A3B-4308-9CDB-61A235F9E217}" srcOrd="0" destOrd="0" parTransId="{48F23583-E0D5-4862-9588-7226346FFB34}" sibTransId="{B582BE95-EFA2-4B0F-941C-C74640E377A7}"/>
    <dgm:cxn modelId="{DA972A7D-E91E-4869-A27A-44E7FF7CB9B5}" type="presOf" srcId="{35279265-0696-439E-8F24-0A0DEA53E24E}" destId="{D27CF74D-C3BE-415B-89C9-73642368A03E}" srcOrd="0" destOrd="0" presId="urn:microsoft.com/office/officeart/2005/8/layout/hierarchy4"/>
    <dgm:cxn modelId="{FBCDC106-EBA9-49F9-A55D-CD9E1CFCEDF6}" type="presOf" srcId="{E3E14C30-3A3B-4308-9CDB-61A235F9E217}" destId="{66FCEF4B-5DA0-4ECD-9CAA-61A38EF01802}" srcOrd="0" destOrd="0" presId="urn:microsoft.com/office/officeart/2005/8/layout/hierarchy4"/>
    <dgm:cxn modelId="{91CE4651-B9A7-44E0-8C34-4A4C909F9B96}" type="presOf" srcId="{F5669A05-FCC4-4E07-A349-41EC4D4A5D8A}" destId="{884B2676-6989-41E2-80FA-B85550625F65}" srcOrd="0" destOrd="0" presId="urn:microsoft.com/office/officeart/2005/8/layout/hierarchy4"/>
    <dgm:cxn modelId="{83FD991A-BAD3-4F87-B020-0AF12311B516}" type="presOf" srcId="{760F1E92-25DF-4C4C-B9BF-864BEF90277B}" destId="{D3E8F09D-C425-4219-9BE1-79D3757AE3ED}" srcOrd="0" destOrd="0" presId="urn:microsoft.com/office/officeart/2005/8/layout/hierarchy4"/>
    <dgm:cxn modelId="{D2D712EA-E4E1-4042-9B53-38CC2D3EF17C}" srcId="{35279265-0696-439E-8F24-0A0DEA53E24E}" destId="{C6ECB539-CACB-4D5E-BB8A-5FEF1229C9DD}" srcOrd="3" destOrd="0" parTransId="{9EAC2E10-7392-4849-940E-68DFF588D0CD}" sibTransId="{9EBA3D4E-7765-41B2-95FA-796385C0A242}"/>
    <dgm:cxn modelId="{08DD1D65-98FD-4631-AEF4-3FF1ED195B77}" srcId="{35279265-0696-439E-8F24-0A0DEA53E24E}" destId="{B7A79722-8E93-48C8-8955-EE6583D6333D}" srcOrd="2" destOrd="0" parTransId="{48D7C2AD-B00B-4114-8CC7-E141929E72B4}" sibTransId="{9AB63BEE-A057-412E-8832-2D43D970F727}"/>
    <dgm:cxn modelId="{EE2A5671-B17D-4E64-B0BD-EB3276B88225}" type="presOf" srcId="{2C2B534F-288C-454F-8F93-3F75FF81D945}" destId="{1E35A581-9B3D-4C08-BCBF-829FE3940C4F}" srcOrd="0" destOrd="0" presId="urn:microsoft.com/office/officeart/2005/8/layout/hierarchy4"/>
    <dgm:cxn modelId="{743997A3-0233-4147-921B-775A13F3E9E9}" srcId="{760F1E92-25DF-4C4C-B9BF-864BEF90277B}" destId="{A7A1EE4A-581F-4291-92C5-B081B8EC215E}" srcOrd="0" destOrd="0" parTransId="{6B3D34D5-55F5-4441-BD51-A41AC049ECD0}" sibTransId="{63357CAE-A374-4F4B-9E7D-0F60A4CBF27C}"/>
    <dgm:cxn modelId="{7CAC3606-BE61-4DAE-9D12-A908431038CF}" type="presParOf" srcId="{D27CF74D-C3BE-415B-89C9-73642368A03E}" destId="{72597D50-FED8-4FE5-8F6B-A1EF2E4041D2}" srcOrd="0" destOrd="0" presId="urn:microsoft.com/office/officeart/2005/8/layout/hierarchy4"/>
    <dgm:cxn modelId="{955FF03E-853A-4D2A-93E8-EC740DACFF4F}" type="presParOf" srcId="{72597D50-FED8-4FE5-8F6B-A1EF2E4041D2}" destId="{66FCEF4B-5DA0-4ECD-9CAA-61A38EF01802}" srcOrd="0" destOrd="0" presId="urn:microsoft.com/office/officeart/2005/8/layout/hierarchy4"/>
    <dgm:cxn modelId="{D08E3354-C7B4-490A-B07A-C6C8DFFB824D}" type="presParOf" srcId="{72597D50-FED8-4FE5-8F6B-A1EF2E4041D2}" destId="{A9672104-9906-49A7-BE94-7DD661D88502}" srcOrd="1" destOrd="0" presId="urn:microsoft.com/office/officeart/2005/8/layout/hierarchy4"/>
    <dgm:cxn modelId="{C5FE8F95-D6D7-4CD3-B187-775E69DB993E}" type="presParOf" srcId="{72597D50-FED8-4FE5-8F6B-A1EF2E4041D2}" destId="{E5340BA4-36F1-4F16-B896-7967EE109AEA}" srcOrd="2" destOrd="0" presId="urn:microsoft.com/office/officeart/2005/8/layout/hierarchy4"/>
    <dgm:cxn modelId="{B3C5C6AD-6CC9-4F33-8C93-FF9D381493CE}" type="presParOf" srcId="{E5340BA4-36F1-4F16-B896-7967EE109AEA}" destId="{0CA923CD-CC59-4711-8143-16665A5F710B}" srcOrd="0" destOrd="0" presId="urn:microsoft.com/office/officeart/2005/8/layout/hierarchy4"/>
    <dgm:cxn modelId="{44D4525A-36C1-4C6F-B9B5-87575CFAA756}" type="presParOf" srcId="{0CA923CD-CC59-4711-8143-16665A5F710B}" destId="{757459B3-E4A7-40C0-A531-ECD299A0C5C6}" srcOrd="0" destOrd="0" presId="urn:microsoft.com/office/officeart/2005/8/layout/hierarchy4"/>
    <dgm:cxn modelId="{2D18B7A5-14AB-4219-9562-D825C1313C96}" type="presParOf" srcId="{0CA923CD-CC59-4711-8143-16665A5F710B}" destId="{6CDC8884-FC77-491E-A7C6-686BE5A87153}" srcOrd="1" destOrd="0" presId="urn:microsoft.com/office/officeart/2005/8/layout/hierarchy4"/>
    <dgm:cxn modelId="{B28817CB-5526-48CA-AC08-0995E80A0DEA}" type="presParOf" srcId="{D27CF74D-C3BE-415B-89C9-73642368A03E}" destId="{4BD64188-A1FB-4311-A613-1A4762C1FB3D}" srcOrd="1" destOrd="0" presId="urn:microsoft.com/office/officeart/2005/8/layout/hierarchy4"/>
    <dgm:cxn modelId="{AEFE12A6-02EE-4C52-93D5-88DCCDE00BB0}" type="presParOf" srcId="{D27CF74D-C3BE-415B-89C9-73642368A03E}" destId="{C29F339D-8353-44C8-9137-BCF33DF81BDE}" srcOrd="2" destOrd="0" presId="urn:microsoft.com/office/officeart/2005/8/layout/hierarchy4"/>
    <dgm:cxn modelId="{F65992CB-4121-49A9-BC26-325CFB452A92}" type="presParOf" srcId="{C29F339D-8353-44C8-9137-BCF33DF81BDE}" destId="{D3E8F09D-C425-4219-9BE1-79D3757AE3ED}" srcOrd="0" destOrd="0" presId="urn:microsoft.com/office/officeart/2005/8/layout/hierarchy4"/>
    <dgm:cxn modelId="{CAB18DF8-06CA-43A5-A3CD-F4774B1C1CA4}" type="presParOf" srcId="{C29F339D-8353-44C8-9137-BCF33DF81BDE}" destId="{C0E9BA7F-75B2-4B2A-A436-AC67A033E863}" srcOrd="1" destOrd="0" presId="urn:microsoft.com/office/officeart/2005/8/layout/hierarchy4"/>
    <dgm:cxn modelId="{34FB204E-73C4-4FCB-9498-4B8B2CF409C5}" type="presParOf" srcId="{C29F339D-8353-44C8-9137-BCF33DF81BDE}" destId="{4862C773-8EC1-47CD-8CB2-82AA06D5582A}" srcOrd="2" destOrd="0" presId="urn:microsoft.com/office/officeart/2005/8/layout/hierarchy4"/>
    <dgm:cxn modelId="{BD56656D-AC7A-451F-ACB1-6321F475206A}" type="presParOf" srcId="{4862C773-8EC1-47CD-8CB2-82AA06D5582A}" destId="{46627C66-7BD5-4460-B30A-09D3BA250558}" srcOrd="0" destOrd="0" presId="urn:microsoft.com/office/officeart/2005/8/layout/hierarchy4"/>
    <dgm:cxn modelId="{B316B131-C531-48BB-BFBD-5298707EBEE7}" type="presParOf" srcId="{46627C66-7BD5-4460-B30A-09D3BA250558}" destId="{F41A8151-59AD-4E0B-BB8C-97EEA7EC9700}" srcOrd="0" destOrd="0" presId="urn:microsoft.com/office/officeart/2005/8/layout/hierarchy4"/>
    <dgm:cxn modelId="{102B7DDA-0872-40E4-AAFB-4B2206B5C0EA}" type="presParOf" srcId="{46627C66-7BD5-4460-B30A-09D3BA250558}" destId="{C31F520B-9334-48DE-B865-2A077DDAB7B9}" srcOrd="1" destOrd="0" presId="urn:microsoft.com/office/officeart/2005/8/layout/hierarchy4"/>
    <dgm:cxn modelId="{C63F048B-A4A5-4871-8697-E976F0938D3F}" type="presParOf" srcId="{4862C773-8EC1-47CD-8CB2-82AA06D5582A}" destId="{CB29D9B0-FBDD-4CEC-9C1E-317F426DCF9D}" srcOrd="1" destOrd="0" presId="urn:microsoft.com/office/officeart/2005/8/layout/hierarchy4"/>
    <dgm:cxn modelId="{2C151FAF-343A-4DD1-88F1-471FD359FE81}" type="presParOf" srcId="{4862C773-8EC1-47CD-8CB2-82AA06D5582A}" destId="{9CF4573F-926A-46B5-A223-C04CF264124A}" srcOrd="2" destOrd="0" presId="urn:microsoft.com/office/officeart/2005/8/layout/hierarchy4"/>
    <dgm:cxn modelId="{4721B89C-A1D0-481E-914F-615AB946DBF4}" type="presParOf" srcId="{9CF4573F-926A-46B5-A223-C04CF264124A}" destId="{884B2676-6989-41E2-80FA-B85550625F65}" srcOrd="0" destOrd="0" presId="urn:microsoft.com/office/officeart/2005/8/layout/hierarchy4"/>
    <dgm:cxn modelId="{769CE788-6D8E-4229-81CD-35AE132EC79D}" type="presParOf" srcId="{9CF4573F-926A-46B5-A223-C04CF264124A}" destId="{22FAAD78-327F-40B6-998F-100DA41B9250}" srcOrd="1" destOrd="0" presId="urn:microsoft.com/office/officeart/2005/8/layout/hierarchy4"/>
    <dgm:cxn modelId="{2EA4877F-BFB6-4A76-BA64-431D4A854CE5}" type="presParOf" srcId="{4862C773-8EC1-47CD-8CB2-82AA06D5582A}" destId="{AFA0575F-5AA2-4793-B69E-8DB139DFAC00}" srcOrd="3" destOrd="0" presId="urn:microsoft.com/office/officeart/2005/8/layout/hierarchy4"/>
    <dgm:cxn modelId="{60B9111A-D1C9-4F74-81C3-B8A475AAB1C1}" type="presParOf" srcId="{4862C773-8EC1-47CD-8CB2-82AA06D5582A}" destId="{14A58797-EBC1-4A9C-AA32-4E02B978290C}" srcOrd="4" destOrd="0" presId="urn:microsoft.com/office/officeart/2005/8/layout/hierarchy4"/>
    <dgm:cxn modelId="{07A12F2B-6BF0-482B-AF53-486277FF070D}" type="presParOf" srcId="{14A58797-EBC1-4A9C-AA32-4E02B978290C}" destId="{9FBFAABE-C72C-4A76-8231-ED2D2B73CF2F}" srcOrd="0" destOrd="0" presId="urn:microsoft.com/office/officeart/2005/8/layout/hierarchy4"/>
    <dgm:cxn modelId="{452713FC-D7D2-429D-8BD6-3E1D017E797D}" type="presParOf" srcId="{14A58797-EBC1-4A9C-AA32-4E02B978290C}" destId="{C010E145-E95E-4E5B-ABC8-909FB233ACA7}" srcOrd="1" destOrd="0" presId="urn:microsoft.com/office/officeart/2005/8/layout/hierarchy4"/>
    <dgm:cxn modelId="{9A977ED3-08B1-42B5-ABDB-8AEE8625FB0D}" type="presParOf" srcId="{D27CF74D-C3BE-415B-89C9-73642368A03E}" destId="{8C6497BC-CD9F-4B78-9EF7-251772439CD7}" srcOrd="3" destOrd="0" presId="urn:microsoft.com/office/officeart/2005/8/layout/hierarchy4"/>
    <dgm:cxn modelId="{3DB146AB-3763-4DB5-96D7-74A4A477EF37}" type="presParOf" srcId="{D27CF74D-C3BE-415B-89C9-73642368A03E}" destId="{7706B72B-59A8-4029-B376-AF4106D2C489}" srcOrd="4" destOrd="0" presId="urn:microsoft.com/office/officeart/2005/8/layout/hierarchy4"/>
    <dgm:cxn modelId="{1EDAEBD8-6E4B-4043-B365-F3614545E53F}" type="presParOf" srcId="{7706B72B-59A8-4029-B376-AF4106D2C489}" destId="{AFA9826D-EEE0-47BA-9595-F57C63F2F5F2}" srcOrd="0" destOrd="0" presId="urn:microsoft.com/office/officeart/2005/8/layout/hierarchy4"/>
    <dgm:cxn modelId="{EEFC7CA8-8BF6-43E3-A2D7-7C1CCB5A7AA3}" type="presParOf" srcId="{7706B72B-59A8-4029-B376-AF4106D2C489}" destId="{BC106930-10D3-4F25-BA3A-D4F909FEA642}" srcOrd="1" destOrd="0" presId="urn:microsoft.com/office/officeart/2005/8/layout/hierarchy4"/>
    <dgm:cxn modelId="{6927DE78-5F42-4D1B-984B-29B0324816E8}" type="presParOf" srcId="{7706B72B-59A8-4029-B376-AF4106D2C489}" destId="{BD157171-1FF0-4CAD-822C-1A88A9263537}" srcOrd="2" destOrd="0" presId="urn:microsoft.com/office/officeart/2005/8/layout/hierarchy4"/>
    <dgm:cxn modelId="{2E84C623-DC21-41B9-94E3-699C0E2AF75D}" type="presParOf" srcId="{BD157171-1FF0-4CAD-822C-1A88A9263537}" destId="{4A870898-2C5A-4806-BFC6-BD8F6DF83C9B}" srcOrd="0" destOrd="0" presId="urn:microsoft.com/office/officeart/2005/8/layout/hierarchy4"/>
    <dgm:cxn modelId="{50DD085A-8241-4001-9E51-BA0F8CB5564C}" type="presParOf" srcId="{4A870898-2C5A-4806-BFC6-BD8F6DF83C9B}" destId="{1E35A581-9B3D-4C08-BCBF-829FE3940C4F}" srcOrd="0" destOrd="0" presId="urn:microsoft.com/office/officeart/2005/8/layout/hierarchy4"/>
    <dgm:cxn modelId="{CB8F90A7-3EF5-400D-9E20-476F483140A0}" type="presParOf" srcId="{4A870898-2C5A-4806-BFC6-BD8F6DF83C9B}" destId="{66797BE2-D57D-489E-A09E-ACD65132DFFE}" srcOrd="1" destOrd="0" presId="urn:microsoft.com/office/officeart/2005/8/layout/hierarchy4"/>
    <dgm:cxn modelId="{4DD27B55-4EA8-467C-82C7-5A4EDFA02703}" type="presParOf" srcId="{D27CF74D-C3BE-415B-89C9-73642368A03E}" destId="{1670C61B-3644-4480-BB41-47361F5F352A}" srcOrd="5" destOrd="0" presId="urn:microsoft.com/office/officeart/2005/8/layout/hierarchy4"/>
    <dgm:cxn modelId="{C846866F-B738-49CA-8CF0-27CC0C74A777}" type="presParOf" srcId="{D27CF74D-C3BE-415B-89C9-73642368A03E}" destId="{C44581A6-6DFA-458B-A115-98B1A5F02AEB}" srcOrd="6" destOrd="0" presId="urn:microsoft.com/office/officeart/2005/8/layout/hierarchy4"/>
    <dgm:cxn modelId="{E67EF46A-26D5-40BF-A022-4E3408FFBD30}" type="presParOf" srcId="{C44581A6-6DFA-458B-A115-98B1A5F02AEB}" destId="{76A998B4-0AC3-47E1-AA20-8BB20275B30A}" srcOrd="0" destOrd="0" presId="urn:microsoft.com/office/officeart/2005/8/layout/hierarchy4"/>
    <dgm:cxn modelId="{EBF14EA0-4E15-4FCE-AB7C-82444231175B}" type="presParOf" srcId="{C44581A6-6DFA-458B-A115-98B1A5F02AEB}" destId="{30522B00-FBF7-43F1-A159-9AE74FAA3E7F}" srcOrd="1" destOrd="0" presId="urn:microsoft.com/office/officeart/2005/8/layout/hierarchy4"/>
    <dgm:cxn modelId="{6696AF6B-C63F-4D7C-9F2E-FF914F2AF2D1}" type="presParOf" srcId="{C44581A6-6DFA-458B-A115-98B1A5F02AEB}" destId="{E50028D1-CA36-46EF-BC4A-E9948F8C7D3E}" srcOrd="2" destOrd="0" presId="urn:microsoft.com/office/officeart/2005/8/layout/hierarchy4"/>
    <dgm:cxn modelId="{C860DF54-8BA5-4297-9265-8C09C1B6D2B8}" type="presParOf" srcId="{E50028D1-CA36-46EF-BC4A-E9948F8C7D3E}" destId="{61124E2A-F645-4ADF-83BA-06CA49049222}" srcOrd="0" destOrd="0" presId="urn:microsoft.com/office/officeart/2005/8/layout/hierarchy4"/>
    <dgm:cxn modelId="{1AD7F49E-D127-4B5E-AD2D-7F6BBB5808C9}" type="presParOf" srcId="{61124E2A-F645-4ADF-83BA-06CA49049222}" destId="{F86DC027-1BBF-4726-A952-35601F80B450}" srcOrd="0" destOrd="0" presId="urn:microsoft.com/office/officeart/2005/8/layout/hierarchy4"/>
    <dgm:cxn modelId="{1133A1CC-F226-4921-94EF-F2A9A9FDF072}" type="presParOf" srcId="{61124E2A-F645-4ADF-83BA-06CA49049222}" destId="{A495C242-48C6-4AB4-A5D7-595ED9FA296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B80B97D-B9A3-4466-B1F7-D3B7CE9CA4A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D1FB9E7B-CE68-45FC-A224-4A4CBDBB4AB0}">
      <dgm:prSet phldrT="[Testo]"/>
      <dgm:spPr/>
      <dgm:t>
        <a:bodyPr/>
        <a:lstStyle/>
        <a:p>
          <a:r>
            <a:rPr lang="it-IT" dirty="0"/>
            <a:t>Plan </a:t>
          </a:r>
          <a:r>
            <a:rPr lang="it-IT" dirty="0" err="1"/>
            <a:t>pragmatique</a:t>
          </a:r>
          <a:endParaRPr lang="it-IT" dirty="0"/>
        </a:p>
      </dgm:t>
    </dgm:pt>
    <dgm:pt modelId="{144F403A-C09D-45D6-8EF1-1C6F41608877}" type="parTrans" cxnId="{06C85C5A-A6FD-4339-A30A-FB8C67EAB8B6}">
      <dgm:prSet/>
      <dgm:spPr/>
      <dgm:t>
        <a:bodyPr/>
        <a:lstStyle/>
        <a:p>
          <a:endParaRPr lang="it-IT"/>
        </a:p>
      </dgm:t>
    </dgm:pt>
    <dgm:pt modelId="{48A3DD66-5389-45AA-8BC3-87F007DBC4B0}" type="sibTrans" cxnId="{06C85C5A-A6FD-4339-A30A-FB8C67EAB8B6}">
      <dgm:prSet/>
      <dgm:spPr/>
      <dgm:t>
        <a:bodyPr/>
        <a:lstStyle/>
        <a:p>
          <a:endParaRPr lang="it-IT"/>
        </a:p>
      </dgm:t>
    </dgm:pt>
    <dgm:pt modelId="{C695CBE4-351A-4768-AA33-BE18DE41A9C4}">
      <dgm:prSet phldrT="[Testo]"/>
      <dgm:spPr/>
      <dgm:t>
        <a:bodyPr/>
        <a:lstStyle/>
        <a:p>
          <a:r>
            <a:rPr lang="it-IT" dirty="0" err="1"/>
            <a:t>Ils</a:t>
          </a:r>
          <a:r>
            <a:rPr lang="it-IT" dirty="0"/>
            <a:t> </a:t>
          </a:r>
          <a:r>
            <a:rPr lang="it-IT" dirty="0" err="1"/>
            <a:t>servent</a:t>
          </a:r>
          <a:r>
            <a:rPr lang="it-IT" dirty="0"/>
            <a:t> à </a:t>
          </a:r>
          <a:r>
            <a:rPr lang="it-IT" dirty="0" err="1"/>
            <a:t>désigner</a:t>
          </a:r>
          <a:r>
            <a:rPr lang="it-IT" dirty="0"/>
            <a:t> de </a:t>
          </a:r>
          <a:r>
            <a:rPr lang="it-IT" dirty="0" err="1"/>
            <a:t>manière</a:t>
          </a:r>
          <a:r>
            <a:rPr lang="it-IT" dirty="0"/>
            <a:t> </a:t>
          </a:r>
          <a:r>
            <a:rPr lang="it-IT" dirty="0" err="1"/>
            <a:t>précise</a:t>
          </a:r>
          <a:r>
            <a:rPr lang="it-IT" dirty="0"/>
            <a:t>.</a:t>
          </a:r>
        </a:p>
      </dgm:t>
    </dgm:pt>
    <dgm:pt modelId="{873E06C8-DFFF-4890-80FC-9EFD04C0A932}" type="parTrans" cxnId="{9C4CDD8F-73C6-4BEF-BD5B-BAD9FB4C356F}">
      <dgm:prSet/>
      <dgm:spPr/>
      <dgm:t>
        <a:bodyPr/>
        <a:lstStyle/>
        <a:p>
          <a:endParaRPr lang="it-IT"/>
        </a:p>
      </dgm:t>
    </dgm:pt>
    <dgm:pt modelId="{21CE7A0B-EE33-4DC5-A328-0010B81ED798}" type="sibTrans" cxnId="{9C4CDD8F-73C6-4BEF-BD5B-BAD9FB4C356F}">
      <dgm:prSet/>
      <dgm:spPr/>
      <dgm:t>
        <a:bodyPr/>
        <a:lstStyle/>
        <a:p>
          <a:endParaRPr lang="it-IT"/>
        </a:p>
      </dgm:t>
    </dgm:pt>
    <dgm:pt modelId="{02A2F8D0-E050-4615-92BC-17B31D0DB90A}">
      <dgm:prSet phldrT="[Testo]"/>
      <dgm:spPr/>
      <dgm:t>
        <a:bodyPr/>
        <a:lstStyle/>
        <a:p>
          <a:r>
            <a:rPr lang="it-IT" dirty="0"/>
            <a:t>En ce qui concerne </a:t>
          </a:r>
          <a:r>
            <a:rPr lang="it-IT" dirty="0" err="1"/>
            <a:t>les</a:t>
          </a:r>
          <a:r>
            <a:rPr lang="it-IT" dirty="0"/>
            <a:t> </a:t>
          </a:r>
          <a:r>
            <a:rPr lang="it-IT" dirty="0" err="1"/>
            <a:t>prénoms</a:t>
          </a:r>
          <a:r>
            <a:rPr lang="it-IT" dirty="0"/>
            <a:t> et </a:t>
          </a:r>
          <a:r>
            <a:rPr lang="it-IT" dirty="0" err="1"/>
            <a:t>les</a:t>
          </a:r>
          <a:r>
            <a:rPr lang="it-IT" dirty="0"/>
            <a:t> </a:t>
          </a:r>
          <a:r>
            <a:rPr lang="it-IT" dirty="0" err="1"/>
            <a:t>patronymes</a:t>
          </a:r>
          <a:r>
            <a:rPr lang="it-IT" dirty="0"/>
            <a:t>: </a:t>
          </a:r>
          <a:r>
            <a:rPr lang="it-IT" dirty="0" err="1"/>
            <a:t>ils</a:t>
          </a:r>
          <a:r>
            <a:rPr lang="it-IT" dirty="0"/>
            <a:t> </a:t>
          </a:r>
          <a:r>
            <a:rPr lang="it-IT" dirty="0" err="1"/>
            <a:t>servent</a:t>
          </a:r>
          <a:r>
            <a:rPr lang="it-IT" dirty="0"/>
            <a:t> à </a:t>
          </a:r>
          <a:r>
            <a:rPr lang="it-IT" dirty="0" err="1"/>
            <a:t>interpeller</a:t>
          </a:r>
          <a:r>
            <a:rPr lang="it-IT" dirty="0"/>
            <a:t>.</a:t>
          </a:r>
        </a:p>
      </dgm:t>
    </dgm:pt>
    <dgm:pt modelId="{32D1E9FA-C5E2-4EA9-851A-B04AF6FE375D}" type="parTrans" cxnId="{3D7A31CC-71BD-4453-9617-9CC7D5BD7D86}">
      <dgm:prSet/>
      <dgm:spPr/>
      <dgm:t>
        <a:bodyPr/>
        <a:lstStyle/>
        <a:p>
          <a:endParaRPr lang="it-IT"/>
        </a:p>
      </dgm:t>
    </dgm:pt>
    <dgm:pt modelId="{02921706-E6EC-4EFF-B060-D4656E1A71AE}" type="sibTrans" cxnId="{3D7A31CC-71BD-4453-9617-9CC7D5BD7D86}">
      <dgm:prSet/>
      <dgm:spPr/>
      <dgm:t>
        <a:bodyPr/>
        <a:lstStyle/>
        <a:p>
          <a:endParaRPr lang="it-IT"/>
        </a:p>
      </dgm:t>
    </dgm:pt>
    <dgm:pt modelId="{9E729386-6F4D-4C81-8668-17D4F2FD1E17}">
      <dgm:prSet phldrT="[Testo]"/>
      <dgm:spPr/>
      <dgm:t>
        <a:bodyPr/>
        <a:lstStyle/>
        <a:p>
          <a:r>
            <a:rPr lang="fr-FR" noProof="0" dirty="0"/>
            <a:t>Deux pôles:</a:t>
          </a:r>
        </a:p>
      </dgm:t>
    </dgm:pt>
    <dgm:pt modelId="{06B32EDC-B407-467F-9A1B-4FD11EA923CC}" type="parTrans" cxnId="{5FF77293-1047-4DD3-BC4F-B1109047E572}">
      <dgm:prSet/>
      <dgm:spPr/>
      <dgm:t>
        <a:bodyPr/>
        <a:lstStyle/>
        <a:p>
          <a:endParaRPr lang="it-IT"/>
        </a:p>
      </dgm:t>
    </dgm:pt>
    <dgm:pt modelId="{D527FE9B-693F-4C0C-8E6A-E9B30131225F}" type="sibTrans" cxnId="{5FF77293-1047-4DD3-BC4F-B1109047E572}">
      <dgm:prSet/>
      <dgm:spPr/>
      <dgm:t>
        <a:bodyPr/>
        <a:lstStyle/>
        <a:p>
          <a:endParaRPr lang="it-IT"/>
        </a:p>
      </dgm:t>
    </dgm:pt>
    <dgm:pt modelId="{1B672C49-7A1D-4772-9405-BE8596F05E14}">
      <dgm:prSet phldrT="[Testo]"/>
      <dgm:spPr/>
      <dgm:t>
        <a:bodyPr/>
        <a:lstStyle/>
        <a:p>
          <a:r>
            <a:rPr lang="it-IT" dirty="0"/>
            <a:t>L’un </a:t>
          </a:r>
          <a:r>
            <a:rPr lang="it-IT" dirty="0" err="1"/>
            <a:t>où</a:t>
          </a:r>
          <a:r>
            <a:rPr lang="it-IT" dirty="0"/>
            <a:t> il est </a:t>
          </a:r>
          <a:r>
            <a:rPr lang="it-IT" dirty="0" err="1"/>
            <a:t>proche</a:t>
          </a:r>
          <a:r>
            <a:rPr lang="it-IT" dirty="0"/>
            <a:t> </a:t>
          </a:r>
          <a:r>
            <a:rPr lang="it-IT" dirty="0" err="1"/>
            <a:t>du</a:t>
          </a:r>
          <a:r>
            <a:rPr lang="it-IT" dirty="0"/>
            <a:t> </a:t>
          </a:r>
          <a:r>
            <a:rPr lang="it-IT" dirty="0" err="1"/>
            <a:t>pronom</a:t>
          </a:r>
          <a:r>
            <a:rPr lang="it-IT" dirty="0"/>
            <a:t>, et en </a:t>
          </a:r>
          <a:r>
            <a:rPr lang="it-IT" dirty="0" err="1"/>
            <a:t>particulier</a:t>
          </a:r>
          <a:r>
            <a:rPr lang="it-IT" dirty="0"/>
            <a:t> </a:t>
          </a:r>
          <a:r>
            <a:rPr lang="it-IT" dirty="0" err="1"/>
            <a:t>des</a:t>
          </a:r>
          <a:r>
            <a:rPr lang="it-IT" dirty="0"/>
            <a:t> </a:t>
          </a:r>
          <a:r>
            <a:rPr lang="it-IT" dirty="0" err="1"/>
            <a:t>déictiques</a:t>
          </a:r>
          <a:r>
            <a:rPr lang="it-IT" dirty="0"/>
            <a:t>.</a:t>
          </a:r>
        </a:p>
      </dgm:t>
    </dgm:pt>
    <dgm:pt modelId="{927E382E-9C1C-4572-9CE5-0D3CEBAEC714}" type="parTrans" cxnId="{B98AD76B-D224-4932-BF5C-1D6D319AA6D2}">
      <dgm:prSet/>
      <dgm:spPr/>
      <dgm:t>
        <a:bodyPr/>
        <a:lstStyle/>
        <a:p>
          <a:endParaRPr lang="it-IT"/>
        </a:p>
      </dgm:t>
    </dgm:pt>
    <dgm:pt modelId="{3EA8BFCA-18D5-4470-9C91-49595BD2060B}" type="sibTrans" cxnId="{B98AD76B-D224-4932-BF5C-1D6D319AA6D2}">
      <dgm:prSet/>
      <dgm:spPr/>
      <dgm:t>
        <a:bodyPr/>
        <a:lstStyle/>
        <a:p>
          <a:endParaRPr lang="it-IT"/>
        </a:p>
      </dgm:t>
    </dgm:pt>
    <dgm:pt modelId="{69F1182C-8291-4830-A82F-C6C01741D2B3}">
      <dgm:prSet phldrT="[Testo]"/>
      <dgm:spPr/>
      <dgm:t>
        <a:bodyPr/>
        <a:lstStyle/>
        <a:p>
          <a:r>
            <a:rPr lang="it-IT" dirty="0"/>
            <a:t>L’</a:t>
          </a:r>
          <a:r>
            <a:rPr lang="it-IT" dirty="0" err="1"/>
            <a:t>autre</a:t>
          </a:r>
          <a:r>
            <a:rPr lang="it-IT" dirty="0"/>
            <a:t> </a:t>
          </a:r>
          <a:r>
            <a:rPr lang="it-IT" dirty="0" err="1"/>
            <a:t>où</a:t>
          </a:r>
          <a:r>
            <a:rPr lang="it-IT" dirty="0"/>
            <a:t> il est </a:t>
          </a:r>
          <a:r>
            <a:rPr lang="it-IT" dirty="0" err="1"/>
            <a:t>proche</a:t>
          </a:r>
          <a:r>
            <a:rPr lang="it-IT" dirty="0"/>
            <a:t> </a:t>
          </a:r>
          <a:r>
            <a:rPr lang="it-IT" dirty="0" err="1"/>
            <a:t>du</a:t>
          </a:r>
          <a:r>
            <a:rPr lang="it-IT" dirty="0"/>
            <a:t> </a:t>
          </a:r>
          <a:r>
            <a:rPr lang="it-IT" dirty="0" err="1"/>
            <a:t>nom</a:t>
          </a:r>
          <a:r>
            <a:rPr lang="it-IT" dirty="0"/>
            <a:t> </a:t>
          </a:r>
          <a:r>
            <a:rPr lang="it-IT" dirty="0" err="1"/>
            <a:t>commun</a:t>
          </a:r>
          <a:r>
            <a:rPr lang="it-IT" dirty="0"/>
            <a:t>, </a:t>
          </a:r>
          <a:r>
            <a:rPr lang="it-IT" dirty="0" err="1"/>
            <a:t>puisqu’il</a:t>
          </a:r>
          <a:r>
            <a:rPr lang="it-IT" dirty="0"/>
            <a:t> </a:t>
          </a:r>
          <a:r>
            <a:rPr lang="it-IT" dirty="0" err="1"/>
            <a:t>suffit</a:t>
          </a:r>
          <a:r>
            <a:rPr lang="it-IT" dirty="0"/>
            <a:t> de lui </a:t>
          </a:r>
          <a:r>
            <a:rPr lang="it-IT" dirty="0" err="1"/>
            <a:t>adjoindre</a:t>
          </a:r>
          <a:r>
            <a:rPr lang="it-IT" dirty="0"/>
            <a:t> un </a:t>
          </a:r>
          <a:r>
            <a:rPr lang="it-IT" dirty="0" err="1"/>
            <a:t>déterminant</a:t>
          </a:r>
          <a:r>
            <a:rPr lang="it-IT" dirty="0"/>
            <a:t> pour </a:t>
          </a:r>
          <a:r>
            <a:rPr lang="it-IT" dirty="0" err="1"/>
            <a:t>qu’il</a:t>
          </a:r>
          <a:r>
            <a:rPr lang="it-IT" dirty="0"/>
            <a:t> </a:t>
          </a:r>
          <a:r>
            <a:rPr lang="it-IT" dirty="0" err="1"/>
            <a:t>fonctionne</a:t>
          </a:r>
          <a:r>
            <a:rPr lang="it-IT" dirty="0"/>
            <a:t> </a:t>
          </a:r>
          <a:r>
            <a:rPr lang="it-IT" dirty="0" err="1"/>
            <a:t>comme</a:t>
          </a:r>
          <a:r>
            <a:rPr lang="it-IT" dirty="0"/>
            <a:t> lui: ex. «Le petit Pierre est </a:t>
          </a:r>
          <a:r>
            <a:rPr lang="it-IT" dirty="0" err="1"/>
            <a:t>venu</a:t>
          </a:r>
          <a:r>
            <a:rPr lang="it-IT" dirty="0"/>
            <a:t> / Notre Pierre est </a:t>
          </a:r>
          <a:r>
            <a:rPr lang="it-IT" dirty="0" err="1"/>
            <a:t>venu</a:t>
          </a:r>
          <a:r>
            <a:rPr lang="it-IT" dirty="0"/>
            <a:t>».</a:t>
          </a:r>
        </a:p>
      </dgm:t>
    </dgm:pt>
    <dgm:pt modelId="{068AE632-8800-4453-8B34-4A284EA206AA}" type="parTrans" cxnId="{E5F197FB-0FB7-4D21-A322-8CD632B6207B}">
      <dgm:prSet/>
      <dgm:spPr/>
      <dgm:t>
        <a:bodyPr/>
        <a:lstStyle/>
        <a:p>
          <a:endParaRPr lang="it-IT"/>
        </a:p>
      </dgm:t>
    </dgm:pt>
    <dgm:pt modelId="{EC509D96-48AF-4C53-B922-9F99087EC61E}" type="sibTrans" cxnId="{E5F197FB-0FB7-4D21-A322-8CD632B6207B}">
      <dgm:prSet/>
      <dgm:spPr/>
      <dgm:t>
        <a:bodyPr/>
        <a:lstStyle/>
        <a:p>
          <a:endParaRPr lang="it-IT"/>
        </a:p>
      </dgm:t>
    </dgm:pt>
    <dgm:pt modelId="{B2D83BC5-4905-46A0-B3B9-3A4D36AFACDF}" type="pres">
      <dgm:prSet presAssocID="{FB80B97D-B9A3-4466-B1F7-D3B7CE9CA4AA}" presName="diagram" presStyleCnt="0">
        <dgm:presLayoutVars>
          <dgm:chPref val="1"/>
          <dgm:dir/>
          <dgm:animOne val="branch"/>
          <dgm:animLvl val="lvl"/>
          <dgm:resizeHandles/>
        </dgm:presLayoutVars>
      </dgm:prSet>
      <dgm:spPr/>
      <dgm:t>
        <a:bodyPr/>
        <a:lstStyle/>
        <a:p>
          <a:endParaRPr lang="it-IT"/>
        </a:p>
      </dgm:t>
    </dgm:pt>
    <dgm:pt modelId="{42D88EF8-C949-4B34-94FB-950EF13A8714}" type="pres">
      <dgm:prSet presAssocID="{D1FB9E7B-CE68-45FC-A224-4A4CBDBB4AB0}" presName="root" presStyleCnt="0"/>
      <dgm:spPr/>
    </dgm:pt>
    <dgm:pt modelId="{E1DA8C3E-1D0B-4665-9310-600307E729A4}" type="pres">
      <dgm:prSet presAssocID="{D1FB9E7B-CE68-45FC-A224-4A4CBDBB4AB0}" presName="rootComposite" presStyleCnt="0"/>
      <dgm:spPr/>
    </dgm:pt>
    <dgm:pt modelId="{3F5917B7-2715-4584-8C16-E15F12B64197}" type="pres">
      <dgm:prSet presAssocID="{D1FB9E7B-CE68-45FC-A224-4A4CBDBB4AB0}" presName="rootText" presStyleLbl="node1" presStyleIdx="0" presStyleCnt="2"/>
      <dgm:spPr/>
      <dgm:t>
        <a:bodyPr/>
        <a:lstStyle/>
        <a:p>
          <a:endParaRPr lang="it-IT"/>
        </a:p>
      </dgm:t>
    </dgm:pt>
    <dgm:pt modelId="{C087B816-2DFE-4A5A-83BF-21EF3A907EF8}" type="pres">
      <dgm:prSet presAssocID="{D1FB9E7B-CE68-45FC-A224-4A4CBDBB4AB0}" presName="rootConnector" presStyleLbl="node1" presStyleIdx="0" presStyleCnt="2"/>
      <dgm:spPr/>
      <dgm:t>
        <a:bodyPr/>
        <a:lstStyle/>
        <a:p>
          <a:endParaRPr lang="it-IT"/>
        </a:p>
      </dgm:t>
    </dgm:pt>
    <dgm:pt modelId="{F76D35C2-B2A1-454A-8F72-3CB71DF683F1}" type="pres">
      <dgm:prSet presAssocID="{D1FB9E7B-CE68-45FC-A224-4A4CBDBB4AB0}" presName="childShape" presStyleCnt="0"/>
      <dgm:spPr/>
    </dgm:pt>
    <dgm:pt modelId="{B1865CB5-FAA9-4571-833E-FD22DF63DE8B}" type="pres">
      <dgm:prSet presAssocID="{873E06C8-DFFF-4890-80FC-9EFD04C0A932}" presName="Name13" presStyleLbl="parChTrans1D2" presStyleIdx="0" presStyleCnt="4"/>
      <dgm:spPr/>
      <dgm:t>
        <a:bodyPr/>
        <a:lstStyle/>
        <a:p>
          <a:endParaRPr lang="it-IT"/>
        </a:p>
      </dgm:t>
    </dgm:pt>
    <dgm:pt modelId="{274DEEE2-B1CE-419A-906A-207E9951A525}" type="pres">
      <dgm:prSet presAssocID="{C695CBE4-351A-4768-AA33-BE18DE41A9C4}" presName="childText" presStyleLbl="bgAcc1" presStyleIdx="0" presStyleCnt="4">
        <dgm:presLayoutVars>
          <dgm:bulletEnabled val="1"/>
        </dgm:presLayoutVars>
      </dgm:prSet>
      <dgm:spPr/>
      <dgm:t>
        <a:bodyPr/>
        <a:lstStyle/>
        <a:p>
          <a:endParaRPr lang="it-IT"/>
        </a:p>
      </dgm:t>
    </dgm:pt>
    <dgm:pt modelId="{CBB4EC1B-E6C7-4A67-B6F9-459F2CF27B26}" type="pres">
      <dgm:prSet presAssocID="{32D1E9FA-C5E2-4EA9-851A-B04AF6FE375D}" presName="Name13" presStyleLbl="parChTrans1D2" presStyleIdx="1" presStyleCnt="4"/>
      <dgm:spPr/>
      <dgm:t>
        <a:bodyPr/>
        <a:lstStyle/>
        <a:p>
          <a:endParaRPr lang="it-IT"/>
        </a:p>
      </dgm:t>
    </dgm:pt>
    <dgm:pt modelId="{AAE8953E-3959-4732-BB30-F754C09C11C9}" type="pres">
      <dgm:prSet presAssocID="{02A2F8D0-E050-4615-92BC-17B31D0DB90A}" presName="childText" presStyleLbl="bgAcc1" presStyleIdx="1" presStyleCnt="4">
        <dgm:presLayoutVars>
          <dgm:bulletEnabled val="1"/>
        </dgm:presLayoutVars>
      </dgm:prSet>
      <dgm:spPr/>
      <dgm:t>
        <a:bodyPr/>
        <a:lstStyle/>
        <a:p>
          <a:endParaRPr lang="it-IT"/>
        </a:p>
      </dgm:t>
    </dgm:pt>
    <dgm:pt modelId="{CDEB741C-446C-4527-A8A7-2B140716D311}" type="pres">
      <dgm:prSet presAssocID="{9E729386-6F4D-4C81-8668-17D4F2FD1E17}" presName="root" presStyleCnt="0"/>
      <dgm:spPr/>
    </dgm:pt>
    <dgm:pt modelId="{A5CDA754-EE45-4896-B1CA-FD8FEA11020E}" type="pres">
      <dgm:prSet presAssocID="{9E729386-6F4D-4C81-8668-17D4F2FD1E17}" presName="rootComposite" presStyleCnt="0"/>
      <dgm:spPr/>
    </dgm:pt>
    <dgm:pt modelId="{B2DCAD71-F03C-4BB4-8C91-0AD3C654CC6E}" type="pres">
      <dgm:prSet presAssocID="{9E729386-6F4D-4C81-8668-17D4F2FD1E17}" presName="rootText" presStyleLbl="node1" presStyleIdx="1" presStyleCnt="2"/>
      <dgm:spPr/>
      <dgm:t>
        <a:bodyPr/>
        <a:lstStyle/>
        <a:p>
          <a:endParaRPr lang="it-IT"/>
        </a:p>
      </dgm:t>
    </dgm:pt>
    <dgm:pt modelId="{4B2CC64D-5310-442F-BB92-111B94DD1A72}" type="pres">
      <dgm:prSet presAssocID="{9E729386-6F4D-4C81-8668-17D4F2FD1E17}" presName="rootConnector" presStyleLbl="node1" presStyleIdx="1" presStyleCnt="2"/>
      <dgm:spPr/>
      <dgm:t>
        <a:bodyPr/>
        <a:lstStyle/>
        <a:p>
          <a:endParaRPr lang="it-IT"/>
        </a:p>
      </dgm:t>
    </dgm:pt>
    <dgm:pt modelId="{90CC41E5-DA37-46E0-8ACD-07D8ABC1456E}" type="pres">
      <dgm:prSet presAssocID="{9E729386-6F4D-4C81-8668-17D4F2FD1E17}" presName="childShape" presStyleCnt="0"/>
      <dgm:spPr/>
    </dgm:pt>
    <dgm:pt modelId="{DB7F08A4-43F8-47AE-901F-3B12F403451C}" type="pres">
      <dgm:prSet presAssocID="{927E382E-9C1C-4572-9CE5-0D3CEBAEC714}" presName="Name13" presStyleLbl="parChTrans1D2" presStyleIdx="2" presStyleCnt="4"/>
      <dgm:spPr/>
      <dgm:t>
        <a:bodyPr/>
        <a:lstStyle/>
        <a:p>
          <a:endParaRPr lang="it-IT"/>
        </a:p>
      </dgm:t>
    </dgm:pt>
    <dgm:pt modelId="{0678CD8C-CB44-4278-9195-D60628DA9A70}" type="pres">
      <dgm:prSet presAssocID="{1B672C49-7A1D-4772-9405-BE8596F05E14}" presName="childText" presStyleLbl="bgAcc1" presStyleIdx="2" presStyleCnt="4">
        <dgm:presLayoutVars>
          <dgm:bulletEnabled val="1"/>
        </dgm:presLayoutVars>
      </dgm:prSet>
      <dgm:spPr/>
      <dgm:t>
        <a:bodyPr/>
        <a:lstStyle/>
        <a:p>
          <a:endParaRPr lang="it-IT"/>
        </a:p>
      </dgm:t>
    </dgm:pt>
    <dgm:pt modelId="{74121F88-32BE-401F-B53B-5C7D6C191220}" type="pres">
      <dgm:prSet presAssocID="{068AE632-8800-4453-8B34-4A284EA206AA}" presName="Name13" presStyleLbl="parChTrans1D2" presStyleIdx="3" presStyleCnt="4"/>
      <dgm:spPr/>
      <dgm:t>
        <a:bodyPr/>
        <a:lstStyle/>
        <a:p>
          <a:endParaRPr lang="it-IT"/>
        </a:p>
      </dgm:t>
    </dgm:pt>
    <dgm:pt modelId="{76B7C57B-70EB-4865-9D42-2723BD6CF7D9}" type="pres">
      <dgm:prSet presAssocID="{69F1182C-8291-4830-A82F-C6C01741D2B3}" presName="childText" presStyleLbl="bgAcc1" presStyleIdx="3" presStyleCnt="4">
        <dgm:presLayoutVars>
          <dgm:bulletEnabled val="1"/>
        </dgm:presLayoutVars>
      </dgm:prSet>
      <dgm:spPr/>
      <dgm:t>
        <a:bodyPr/>
        <a:lstStyle/>
        <a:p>
          <a:endParaRPr lang="it-IT"/>
        </a:p>
      </dgm:t>
    </dgm:pt>
  </dgm:ptLst>
  <dgm:cxnLst>
    <dgm:cxn modelId="{9C4CDD8F-73C6-4BEF-BD5B-BAD9FB4C356F}" srcId="{D1FB9E7B-CE68-45FC-A224-4A4CBDBB4AB0}" destId="{C695CBE4-351A-4768-AA33-BE18DE41A9C4}" srcOrd="0" destOrd="0" parTransId="{873E06C8-DFFF-4890-80FC-9EFD04C0A932}" sibTransId="{21CE7A0B-EE33-4DC5-A328-0010B81ED798}"/>
    <dgm:cxn modelId="{A9DFF867-C77C-4BB7-8611-146A2E2E4039}" type="presOf" srcId="{D1FB9E7B-CE68-45FC-A224-4A4CBDBB4AB0}" destId="{3F5917B7-2715-4584-8C16-E15F12B64197}" srcOrd="0" destOrd="0" presId="urn:microsoft.com/office/officeart/2005/8/layout/hierarchy3"/>
    <dgm:cxn modelId="{5AE5D26B-14D8-4EC9-A5F4-81191652B2AE}" type="presOf" srcId="{9E729386-6F4D-4C81-8668-17D4F2FD1E17}" destId="{4B2CC64D-5310-442F-BB92-111B94DD1A72}" srcOrd="1" destOrd="0" presId="urn:microsoft.com/office/officeart/2005/8/layout/hierarchy3"/>
    <dgm:cxn modelId="{23C05FE7-62DF-4BDA-967F-62181EB120E7}" type="presOf" srcId="{927E382E-9C1C-4572-9CE5-0D3CEBAEC714}" destId="{DB7F08A4-43F8-47AE-901F-3B12F403451C}" srcOrd="0" destOrd="0" presId="urn:microsoft.com/office/officeart/2005/8/layout/hierarchy3"/>
    <dgm:cxn modelId="{06C85C5A-A6FD-4339-A30A-FB8C67EAB8B6}" srcId="{FB80B97D-B9A3-4466-B1F7-D3B7CE9CA4AA}" destId="{D1FB9E7B-CE68-45FC-A224-4A4CBDBB4AB0}" srcOrd="0" destOrd="0" parTransId="{144F403A-C09D-45D6-8EF1-1C6F41608877}" sibTransId="{48A3DD66-5389-45AA-8BC3-87F007DBC4B0}"/>
    <dgm:cxn modelId="{9D08BD9E-2C6C-48CF-9493-EC46CFA8BB68}" type="presOf" srcId="{873E06C8-DFFF-4890-80FC-9EFD04C0A932}" destId="{B1865CB5-FAA9-4571-833E-FD22DF63DE8B}" srcOrd="0" destOrd="0" presId="urn:microsoft.com/office/officeart/2005/8/layout/hierarchy3"/>
    <dgm:cxn modelId="{5FF77293-1047-4DD3-BC4F-B1109047E572}" srcId="{FB80B97D-B9A3-4466-B1F7-D3B7CE9CA4AA}" destId="{9E729386-6F4D-4C81-8668-17D4F2FD1E17}" srcOrd="1" destOrd="0" parTransId="{06B32EDC-B407-467F-9A1B-4FD11EA923CC}" sibTransId="{D527FE9B-693F-4C0C-8E6A-E9B30131225F}"/>
    <dgm:cxn modelId="{3D7A31CC-71BD-4453-9617-9CC7D5BD7D86}" srcId="{D1FB9E7B-CE68-45FC-A224-4A4CBDBB4AB0}" destId="{02A2F8D0-E050-4615-92BC-17B31D0DB90A}" srcOrd="1" destOrd="0" parTransId="{32D1E9FA-C5E2-4EA9-851A-B04AF6FE375D}" sibTransId="{02921706-E6EC-4EFF-B060-D4656E1A71AE}"/>
    <dgm:cxn modelId="{395C7E3F-B64D-4C61-A392-1062B3463D69}" type="presOf" srcId="{D1FB9E7B-CE68-45FC-A224-4A4CBDBB4AB0}" destId="{C087B816-2DFE-4A5A-83BF-21EF3A907EF8}" srcOrd="1" destOrd="0" presId="urn:microsoft.com/office/officeart/2005/8/layout/hierarchy3"/>
    <dgm:cxn modelId="{DAE2585E-3217-4E2D-963E-4B15FEE3F8B8}" type="presOf" srcId="{1B672C49-7A1D-4772-9405-BE8596F05E14}" destId="{0678CD8C-CB44-4278-9195-D60628DA9A70}" srcOrd="0" destOrd="0" presId="urn:microsoft.com/office/officeart/2005/8/layout/hierarchy3"/>
    <dgm:cxn modelId="{E5F197FB-0FB7-4D21-A322-8CD632B6207B}" srcId="{9E729386-6F4D-4C81-8668-17D4F2FD1E17}" destId="{69F1182C-8291-4830-A82F-C6C01741D2B3}" srcOrd="1" destOrd="0" parTransId="{068AE632-8800-4453-8B34-4A284EA206AA}" sibTransId="{EC509D96-48AF-4C53-B922-9F99087EC61E}"/>
    <dgm:cxn modelId="{11990D60-A930-48A2-B83A-1BE585F5F2D5}" type="presOf" srcId="{FB80B97D-B9A3-4466-B1F7-D3B7CE9CA4AA}" destId="{B2D83BC5-4905-46A0-B3B9-3A4D36AFACDF}" srcOrd="0" destOrd="0" presId="urn:microsoft.com/office/officeart/2005/8/layout/hierarchy3"/>
    <dgm:cxn modelId="{3DBA2C25-6DAE-4F67-85D0-4F6953E77E74}" type="presOf" srcId="{69F1182C-8291-4830-A82F-C6C01741D2B3}" destId="{76B7C57B-70EB-4865-9D42-2723BD6CF7D9}" srcOrd="0" destOrd="0" presId="urn:microsoft.com/office/officeart/2005/8/layout/hierarchy3"/>
    <dgm:cxn modelId="{B1CEDCF8-3E64-4492-B950-7B3DA44AF4AD}" type="presOf" srcId="{32D1E9FA-C5E2-4EA9-851A-B04AF6FE375D}" destId="{CBB4EC1B-E6C7-4A67-B6F9-459F2CF27B26}" srcOrd="0" destOrd="0" presId="urn:microsoft.com/office/officeart/2005/8/layout/hierarchy3"/>
    <dgm:cxn modelId="{507328FF-2F7A-4833-80B9-01F7A40C3B60}" type="presOf" srcId="{02A2F8D0-E050-4615-92BC-17B31D0DB90A}" destId="{AAE8953E-3959-4732-BB30-F754C09C11C9}" srcOrd="0" destOrd="0" presId="urn:microsoft.com/office/officeart/2005/8/layout/hierarchy3"/>
    <dgm:cxn modelId="{B98AD76B-D224-4932-BF5C-1D6D319AA6D2}" srcId="{9E729386-6F4D-4C81-8668-17D4F2FD1E17}" destId="{1B672C49-7A1D-4772-9405-BE8596F05E14}" srcOrd="0" destOrd="0" parTransId="{927E382E-9C1C-4572-9CE5-0D3CEBAEC714}" sibTransId="{3EA8BFCA-18D5-4470-9C91-49595BD2060B}"/>
    <dgm:cxn modelId="{ED6B8B6D-C7A7-46D7-A18D-BD1C89F59D82}" type="presOf" srcId="{9E729386-6F4D-4C81-8668-17D4F2FD1E17}" destId="{B2DCAD71-F03C-4BB4-8C91-0AD3C654CC6E}" srcOrd="0" destOrd="0" presId="urn:microsoft.com/office/officeart/2005/8/layout/hierarchy3"/>
    <dgm:cxn modelId="{75F0CFAD-4863-4130-8742-21152B07733C}" type="presOf" srcId="{C695CBE4-351A-4768-AA33-BE18DE41A9C4}" destId="{274DEEE2-B1CE-419A-906A-207E9951A525}" srcOrd="0" destOrd="0" presId="urn:microsoft.com/office/officeart/2005/8/layout/hierarchy3"/>
    <dgm:cxn modelId="{D3A26D35-969E-4BA5-9961-432E0153388E}" type="presOf" srcId="{068AE632-8800-4453-8B34-4A284EA206AA}" destId="{74121F88-32BE-401F-B53B-5C7D6C191220}" srcOrd="0" destOrd="0" presId="urn:microsoft.com/office/officeart/2005/8/layout/hierarchy3"/>
    <dgm:cxn modelId="{4A0DE96D-60CE-4C93-AF96-4FBEC803122C}" type="presParOf" srcId="{B2D83BC5-4905-46A0-B3B9-3A4D36AFACDF}" destId="{42D88EF8-C949-4B34-94FB-950EF13A8714}" srcOrd="0" destOrd="0" presId="urn:microsoft.com/office/officeart/2005/8/layout/hierarchy3"/>
    <dgm:cxn modelId="{0BF5D6D1-70A2-4358-9D26-5FB5BA7DF51D}" type="presParOf" srcId="{42D88EF8-C949-4B34-94FB-950EF13A8714}" destId="{E1DA8C3E-1D0B-4665-9310-600307E729A4}" srcOrd="0" destOrd="0" presId="urn:microsoft.com/office/officeart/2005/8/layout/hierarchy3"/>
    <dgm:cxn modelId="{3E2D6730-FD8F-4667-BCBC-E12D9935C50E}" type="presParOf" srcId="{E1DA8C3E-1D0B-4665-9310-600307E729A4}" destId="{3F5917B7-2715-4584-8C16-E15F12B64197}" srcOrd="0" destOrd="0" presId="urn:microsoft.com/office/officeart/2005/8/layout/hierarchy3"/>
    <dgm:cxn modelId="{877E20D7-65DF-499A-8FAD-D1196ADD15A7}" type="presParOf" srcId="{E1DA8C3E-1D0B-4665-9310-600307E729A4}" destId="{C087B816-2DFE-4A5A-83BF-21EF3A907EF8}" srcOrd="1" destOrd="0" presId="urn:microsoft.com/office/officeart/2005/8/layout/hierarchy3"/>
    <dgm:cxn modelId="{1DE1F4EA-5510-4479-B8E6-FCAA077806E1}" type="presParOf" srcId="{42D88EF8-C949-4B34-94FB-950EF13A8714}" destId="{F76D35C2-B2A1-454A-8F72-3CB71DF683F1}" srcOrd="1" destOrd="0" presId="urn:microsoft.com/office/officeart/2005/8/layout/hierarchy3"/>
    <dgm:cxn modelId="{687F1C83-8BD0-4FCC-874A-F70324A8E870}" type="presParOf" srcId="{F76D35C2-B2A1-454A-8F72-3CB71DF683F1}" destId="{B1865CB5-FAA9-4571-833E-FD22DF63DE8B}" srcOrd="0" destOrd="0" presId="urn:microsoft.com/office/officeart/2005/8/layout/hierarchy3"/>
    <dgm:cxn modelId="{B5276600-858C-4B43-A134-E53B5F94356E}" type="presParOf" srcId="{F76D35C2-B2A1-454A-8F72-3CB71DF683F1}" destId="{274DEEE2-B1CE-419A-906A-207E9951A525}" srcOrd="1" destOrd="0" presId="urn:microsoft.com/office/officeart/2005/8/layout/hierarchy3"/>
    <dgm:cxn modelId="{BF0FE99B-80E1-45E0-AAAF-3DC856FFCEC5}" type="presParOf" srcId="{F76D35C2-B2A1-454A-8F72-3CB71DF683F1}" destId="{CBB4EC1B-E6C7-4A67-B6F9-459F2CF27B26}" srcOrd="2" destOrd="0" presId="urn:microsoft.com/office/officeart/2005/8/layout/hierarchy3"/>
    <dgm:cxn modelId="{1447B7F2-19CC-4E55-9201-24A4D015B9F5}" type="presParOf" srcId="{F76D35C2-B2A1-454A-8F72-3CB71DF683F1}" destId="{AAE8953E-3959-4732-BB30-F754C09C11C9}" srcOrd="3" destOrd="0" presId="urn:microsoft.com/office/officeart/2005/8/layout/hierarchy3"/>
    <dgm:cxn modelId="{3F748F6E-9CB8-4145-8499-6C83A7D52F2B}" type="presParOf" srcId="{B2D83BC5-4905-46A0-B3B9-3A4D36AFACDF}" destId="{CDEB741C-446C-4527-A8A7-2B140716D311}" srcOrd="1" destOrd="0" presId="urn:microsoft.com/office/officeart/2005/8/layout/hierarchy3"/>
    <dgm:cxn modelId="{14B62947-0488-4F85-A65C-7DED18A1D341}" type="presParOf" srcId="{CDEB741C-446C-4527-A8A7-2B140716D311}" destId="{A5CDA754-EE45-4896-B1CA-FD8FEA11020E}" srcOrd="0" destOrd="0" presId="urn:microsoft.com/office/officeart/2005/8/layout/hierarchy3"/>
    <dgm:cxn modelId="{DA791A4C-6BF2-4720-8454-78534B189C8F}" type="presParOf" srcId="{A5CDA754-EE45-4896-B1CA-FD8FEA11020E}" destId="{B2DCAD71-F03C-4BB4-8C91-0AD3C654CC6E}" srcOrd="0" destOrd="0" presId="urn:microsoft.com/office/officeart/2005/8/layout/hierarchy3"/>
    <dgm:cxn modelId="{68E57CC9-E7A3-45B0-817B-2AF7AB14BD28}" type="presParOf" srcId="{A5CDA754-EE45-4896-B1CA-FD8FEA11020E}" destId="{4B2CC64D-5310-442F-BB92-111B94DD1A72}" srcOrd="1" destOrd="0" presId="urn:microsoft.com/office/officeart/2005/8/layout/hierarchy3"/>
    <dgm:cxn modelId="{E29F7022-CCFD-405D-800F-98C2CBE8DC52}" type="presParOf" srcId="{CDEB741C-446C-4527-A8A7-2B140716D311}" destId="{90CC41E5-DA37-46E0-8ACD-07D8ABC1456E}" srcOrd="1" destOrd="0" presId="urn:microsoft.com/office/officeart/2005/8/layout/hierarchy3"/>
    <dgm:cxn modelId="{BA1F5AD4-C4E8-483D-B281-71519D8B5410}" type="presParOf" srcId="{90CC41E5-DA37-46E0-8ACD-07D8ABC1456E}" destId="{DB7F08A4-43F8-47AE-901F-3B12F403451C}" srcOrd="0" destOrd="0" presId="urn:microsoft.com/office/officeart/2005/8/layout/hierarchy3"/>
    <dgm:cxn modelId="{1B8D893D-A3F6-4B4D-950B-9DCAEF1EF40F}" type="presParOf" srcId="{90CC41E5-DA37-46E0-8ACD-07D8ABC1456E}" destId="{0678CD8C-CB44-4278-9195-D60628DA9A70}" srcOrd="1" destOrd="0" presId="urn:microsoft.com/office/officeart/2005/8/layout/hierarchy3"/>
    <dgm:cxn modelId="{1A84E68C-10A6-468B-AD7C-E5660C49CABF}" type="presParOf" srcId="{90CC41E5-DA37-46E0-8ACD-07D8ABC1456E}" destId="{74121F88-32BE-401F-B53B-5C7D6C191220}" srcOrd="2" destOrd="0" presId="urn:microsoft.com/office/officeart/2005/8/layout/hierarchy3"/>
    <dgm:cxn modelId="{E683A0AB-3014-4308-9C53-BCAC1195BEB0}" type="presParOf" srcId="{90CC41E5-DA37-46E0-8ACD-07D8ABC1456E}" destId="{76B7C57B-70EB-4865-9D42-2723BD6CF7D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5279265-0696-439E-8F24-0A0DEA53E24E}"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it-IT"/>
        </a:p>
      </dgm:t>
    </dgm:pt>
    <dgm:pt modelId="{760F1E92-25DF-4C4C-B9BF-864BEF90277B}">
      <dgm:prSet phldrT="[Testo]"/>
      <dgm:spPr/>
      <dgm:t>
        <a:bodyPr/>
        <a:lstStyle/>
        <a:p>
          <a:r>
            <a:rPr lang="it-IT" dirty="0" err="1"/>
            <a:t>Critère</a:t>
          </a:r>
          <a:r>
            <a:rPr lang="it-IT" dirty="0"/>
            <a:t> </a:t>
          </a:r>
          <a:r>
            <a:rPr lang="it-IT" dirty="0" err="1"/>
            <a:t>morphologique</a:t>
          </a:r>
          <a:endParaRPr lang="it-IT" dirty="0"/>
        </a:p>
      </dgm:t>
    </dgm:pt>
    <dgm:pt modelId="{C8791AC6-3608-42F4-88D7-B73507FB2C7C}" type="parTrans" cxnId="{F693C345-FAB5-4DC5-BF5F-E7B708B1A387}">
      <dgm:prSet/>
      <dgm:spPr/>
      <dgm:t>
        <a:bodyPr/>
        <a:lstStyle/>
        <a:p>
          <a:endParaRPr lang="it-IT"/>
        </a:p>
      </dgm:t>
    </dgm:pt>
    <dgm:pt modelId="{E9E1BB04-4C63-478F-9753-AE8CA6762BE1}" type="sibTrans" cxnId="{F693C345-FAB5-4DC5-BF5F-E7B708B1A387}">
      <dgm:prSet/>
      <dgm:spPr/>
      <dgm:t>
        <a:bodyPr/>
        <a:lstStyle/>
        <a:p>
          <a:endParaRPr lang="it-IT"/>
        </a:p>
      </dgm:t>
    </dgm:pt>
    <dgm:pt modelId="{A7A1EE4A-581F-4291-92C5-B081B8EC215E}">
      <dgm:prSet phldrT="[Testo]"/>
      <dgm:spPr/>
      <dgm:t>
        <a:bodyPr/>
        <a:lstStyle/>
        <a:p>
          <a:r>
            <a:rPr lang="it-IT" dirty="0"/>
            <a:t>Il est </a:t>
          </a:r>
          <a:r>
            <a:rPr lang="it-IT" dirty="0" err="1"/>
            <a:t>sujet</a:t>
          </a:r>
          <a:r>
            <a:rPr lang="it-IT" dirty="0"/>
            <a:t> à la </a:t>
          </a:r>
          <a:r>
            <a:rPr lang="it-IT" dirty="0" err="1"/>
            <a:t>flexion</a:t>
          </a:r>
          <a:r>
            <a:rPr lang="it-IT" dirty="0"/>
            <a:t> en </a:t>
          </a:r>
          <a:r>
            <a:rPr lang="it-IT" dirty="0" err="1"/>
            <a:t>genre</a:t>
          </a:r>
          <a:r>
            <a:rPr lang="it-IT" dirty="0"/>
            <a:t> et en </a:t>
          </a:r>
          <a:r>
            <a:rPr lang="it-IT" dirty="0" err="1"/>
            <a:t>nombre</a:t>
          </a:r>
          <a:r>
            <a:rPr lang="it-IT" dirty="0"/>
            <a:t>. </a:t>
          </a:r>
        </a:p>
      </dgm:t>
    </dgm:pt>
    <dgm:pt modelId="{6B3D34D5-55F5-4441-BD51-A41AC049ECD0}" type="parTrans" cxnId="{743997A3-0233-4147-921B-775A13F3E9E9}">
      <dgm:prSet/>
      <dgm:spPr/>
      <dgm:t>
        <a:bodyPr/>
        <a:lstStyle/>
        <a:p>
          <a:endParaRPr lang="it-IT"/>
        </a:p>
      </dgm:t>
    </dgm:pt>
    <dgm:pt modelId="{63357CAE-A374-4F4B-9E7D-0F60A4CBF27C}" type="sibTrans" cxnId="{743997A3-0233-4147-921B-775A13F3E9E9}">
      <dgm:prSet/>
      <dgm:spPr/>
      <dgm:t>
        <a:bodyPr/>
        <a:lstStyle/>
        <a:p>
          <a:endParaRPr lang="it-IT"/>
        </a:p>
      </dgm:t>
    </dgm:pt>
    <dgm:pt modelId="{B7A79722-8E93-48C8-8955-EE6583D6333D}">
      <dgm:prSet phldrT="[Testo]"/>
      <dgm:spPr/>
      <dgm:t>
        <a:bodyPr/>
        <a:lstStyle/>
        <a:p>
          <a:r>
            <a:rPr lang="it-IT" dirty="0" err="1"/>
            <a:t>Critère</a:t>
          </a:r>
          <a:r>
            <a:rPr lang="it-IT" dirty="0"/>
            <a:t> </a:t>
          </a:r>
          <a:r>
            <a:rPr lang="it-IT" dirty="0" err="1"/>
            <a:t>syntaxique</a:t>
          </a:r>
          <a:endParaRPr lang="it-IT" dirty="0"/>
        </a:p>
      </dgm:t>
    </dgm:pt>
    <dgm:pt modelId="{48D7C2AD-B00B-4114-8CC7-E141929E72B4}" type="parTrans" cxnId="{08DD1D65-98FD-4631-AEF4-3FF1ED195B77}">
      <dgm:prSet/>
      <dgm:spPr/>
      <dgm:t>
        <a:bodyPr/>
        <a:lstStyle/>
        <a:p>
          <a:endParaRPr lang="it-IT"/>
        </a:p>
      </dgm:t>
    </dgm:pt>
    <dgm:pt modelId="{9AB63BEE-A057-412E-8832-2D43D970F727}" type="sibTrans" cxnId="{08DD1D65-98FD-4631-AEF4-3FF1ED195B77}">
      <dgm:prSet/>
      <dgm:spPr/>
      <dgm:t>
        <a:bodyPr/>
        <a:lstStyle/>
        <a:p>
          <a:endParaRPr lang="it-IT"/>
        </a:p>
      </dgm:t>
    </dgm:pt>
    <dgm:pt modelId="{2C2B534F-288C-454F-8F93-3F75FF81D945}">
      <dgm:prSet phldrT="[Testo]"/>
      <dgm:spPr/>
      <dgm:t>
        <a:bodyPr/>
        <a:lstStyle/>
        <a:p>
          <a:r>
            <a:rPr lang="fr-FR" noProof="0" dirty="0"/>
            <a:t>La distribution su substantif est importante, puisqu’il doit être accompagné, au moins dans la fonction sujet, d’un déterminant, en dehors d’emplois ou d’expressions figées.</a:t>
          </a:r>
        </a:p>
      </dgm:t>
    </dgm:pt>
    <dgm:pt modelId="{24D596D4-E5CC-4767-B706-226C47E2E03F}" type="parTrans" cxnId="{6F9DE994-439B-448B-9E72-C8625BAECCB6}">
      <dgm:prSet/>
      <dgm:spPr/>
      <dgm:t>
        <a:bodyPr/>
        <a:lstStyle/>
        <a:p>
          <a:endParaRPr lang="it-IT"/>
        </a:p>
      </dgm:t>
    </dgm:pt>
    <dgm:pt modelId="{37BA540D-8B86-4D99-900F-02C279F90238}" type="sibTrans" cxnId="{6F9DE994-439B-448B-9E72-C8625BAECCB6}">
      <dgm:prSet/>
      <dgm:spPr/>
      <dgm:t>
        <a:bodyPr/>
        <a:lstStyle/>
        <a:p>
          <a:endParaRPr lang="it-IT"/>
        </a:p>
      </dgm:t>
    </dgm:pt>
    <dgm:pt modelId="{C6ECB539-CACB-4D5E-BB8A-5FEF1229C9DD}">
      <dgm:prSet/>
      <dgm:spPr/>
      <dgm:t>
        <a:bodyPr/>
        <a:lstStyle/>
        <a:p>
          <a:r>
            <a:rPr lang="it-IT" dirty="0" err="1"/>
            <a:t>Critère</a:t>
          </a:r>
          <a:r>
            <a:rPr lang="it-IT" dirty="0"/>
            <a:t> </a:t>
          </a:r>
          <a:r>
            <a:rPr lang="it-IT" dirty="0" err="1"/>
            <a:t>sémantique</a:t>
          </a:r>
          <a:endParaRPr lang="it-IT" dirty="0"/>
        </a:p>
      </dgm:t>
    </dgm:pt>
    <dgm:pt modelId="{9EAC2E10-7392-4849-940E-68DFF588D0CD}" type="parTrans" cxnId="{D2D712EA-E4E1-4042-9B53-38CC2D3EF17C}">
      <dgm:prSet/>
      <dgm:spPr/>
      <dgm:t>
        <a:bodyPr/>
        <a:lstStyle/>
        <a:p>
          <a:endParaRPr lang="it-IT"/>
        </a:p>
      </dgm:t>
    </dgm:pt>
    <dgm:pt modelId="{9EBA3D4E-7765-41B2-95FA-796385C0A242}" type="sibTrans" cxnId="{D2D712EA-E4E1-4042-9B53-38CC2D3EF17C}">
      <dgm:prSet/>
      <dgm:spPr/>
      <dgm:t>
        <a:bodyPr/>
        <a:lstStyle/>
        <a:p>
          <a:endParaRPr lang="it-IT"/>
        </a:p>
      </dgm:t>
    </dgm:pt>
    <dgm:pt modelId="{CFEAB94C-41CA-4E31-8A63-D351BDA7C727}">
      <dgm:prSet/>
      <dgm:spPr/>
      <dgm:t>
        <a:bodyPr/>
        <a:lstStyle/>
        <a:p>
          <a:r>
            <a:rPr lang="fr-FR" noProof="0" dirty="0"/>
            <a:t>Il renvoie à des objets que l’on peut regrouper en catégories.</a:t>
          </a:r>
        </a:p>
      </dgm:t>
    </dgm:pt>
    <dgm:pt modelId="{10C1250E-12A4-435C-AEF1-CAC9AB276BD6}" type="parTrans" cxnId="{B3E25F86-FED3-4150-89F1-B2E96CE2368E}">
      <dgm:prSet/>
      <dgm:spPr/>
      <dgm:t>
        <a:bodyPr/>
        <a:lstStyle/>
        <a:p>
          <a:endParaRPr lang="it-IT"/>
        </a:p>
      </dgm:t>
    </dgm:pt>
    <dgm:pt modelId="{8B190E1B-CE2C-46BA-85E9-C3CB26F94795}" type="sibTrans" cxnId="{B3E25F86-FED3-4150-89F1-B2E96CE2368E}">
      <dgm:prSet/>
      <dgm:spPr/>
      <dgm:t>
        <a:bodyPr/>
        <a:lstStyle/>
        <a:p>
          <a:endParaRPr lang="it-IT"/>
        </a:p>
      </dgm:t>
    </dgm:pt>
    <dgm:pt modelId="{D27CF74D-C3BE-415B-89C9-73642368A03E}" type="pres">
      <dgm:prSet presAssocID="{35279265-0696-439E-8F24-0A0DEA53E24E}" presName="Name0" presStyleCnt="0">
        <dgm:presLayoutVars>
          <dgm:chPref val="1"/>
          <dgm:dir/>
          <dgm:animOne val="branch"/>
          <dgm:animLvl val="lvl"/>
          <dgm:resizeHandles/>
        </dgm:presLayoutVars>
      </dgm:prSet>
      <dgm:spPr/>
      <dgm:t>
        <a:bodyPr/>
        <a:lstStyle/>
        <a:p>
          <a:endParaRPr lang="it-IT"/>
        </a:p>
      </dgm:t>
    </dgm:pt>
    <dgm:pt modelId="{C29F339D-8353-44C8-9137-BCF33DF81BDE}" type="pres">
      <dgm:prSet presAssocID="{760F1E92-25DF-4C4C-B9BF-864BEF90277B}" presName="vertOne" presStyleCnt="0"/>
      <dgm:spPr/>
    </dgm:pt>
    <dgm:pt modelId="{D3E8F09D-C425-4219-9BE1-79D3757AE3ED}" type="pres">
      <dgm:prSet presAssocID="{760F1E92-25DF-4C4C-B9BF-864BEF90277B}" presName="txOne" presStyleLbl="node0" presStyleIdx="0" presStyleCnt="3">
        <dgm:presLayoutVars>
          <dgm:chPref val="3"/>
        </dgm:presLayoutVars>
      </dgm:prSet>
      <dgm:spPr/>
      <dgm:t>
        <a:bodyPr/>
        <a:lstStyle/>
        <a:p>
          <a:endParaRPr lang="it-IT"/>
        </a:p>
      </dgm:t>
    </dgm:pt>
    <dgm:pt modelId="{C0E9BA7F-75B2-4B2A-A436-AC67A033E863}" type="pres">
      <dgm:prSet presAssocID="{760F1E92-25DF-4C4C-B9BF-864BEF90277B}" presName="parTransOne" presStyleCnt="0"/>
      <dgm:spPr/>
    </dgm:pt>
    <dgm:pt modelId="{4862C773-8EC1-47CD-8CB2-82AA06D5582A}" type="pres">
      <dgm:prSet presAssocID="{760F1E92-25DF-4C4C-B9BF-864BEF90277B}" presName="horzOne" presStyleCnt="0"/>
      <dgm:spPr/>
    </dgm:pt>
    <dgm:pt modelId="{46627C66-7BD5-4460-B30A-09D3BA250558}" type="pres">
      <dgm:prSet presAssocID="{A7A1EE4A-581F-4291-92C5-B081B8EC215E}" presName="vertTwo" presStyleCnt="0"/>
      <dgm:spPr/>
    </dgm:pt>
    <dgm:pt modelId="{F41A8151-59AD-4E0B-BB8C-97EEA7EC9700}" type="pres">
      <dgm:prSet presAssocID="{A7A1EE4A-581F-4291-92C5-B081B8EC215E}" presName="txTwo" presStyleLbl="node2" presStyleIdx="0" presStyleCnt="3">
        <dgm:presLayoutVars>
          <dgm:chPref val="3"/>
        </dgm:presLayoutVars>
      </dgm:prSet>
      <dgm:spPr/>
      <dgm:t>
        <a:bodyPr/>
        <a:lstStyle/>
        <a:p>
          <a:endParaRPr lang="it-IT"/>
        </a:p>
      </dgm:t>
    </dgm:pt>
    <dgm:pt modelId="{C31F520B-9334-48DE-B865-2A077DDAB7B9}" type="pres">
      <dgm:prSet presAssocID="{A7A1EE4A-581F-4291-92C5-B081B8EC215E}" presName="horzTwo" presStyleCnt="0"/>
      <dgm:spPr/>
    </dgm:pt>
    <dgm:pt modelId="{8C6497BC-CD9F-4B78-9EF7-251772439CD7}" type="pres">
      <dgm:prSet presAssocID="{E9E1BB04-4C63-478F-9753-AE8CA6762BE1}" presName="sibSpaceOne" presStyleCnt="0"/>
      <dgm:spPr/>
    </dgm:pt>
    <dgm:pt modelId="{7706B72B-59A8-4029-B376-AF4106D2C489}" type="pres">
      <dgm:prSet presAssocID="{B7A79722-8E93-48C8-8955-EE6583D6333D}" presName="vertOne" presStyleCnt="0"/>
      <dgm:spPr/>
    </dgm:pt>
    <dgm:pt modelId="{AFA9826D-EEE0-47BA-9595-F57C63F2F5F2}" type="pres">
      <dgm:prSet presAssocID="{B7A79722-8E93-48C8-8955-EE6583D6333D}" presName="txOne" presStyleLbl="node0" presStyleIdx="1" presStyleCnt="3">
        <dgm:presLayoutVars>
          <dgm:chPref val="3"/>
        </dgm:presLayoutVars>
      </dgm:prSet>
      <dgm:spPr/>
      <dgm:t>
        <a:bodyPr/>
        <a:lstStyle/>
        <a:p>
          <a:endParaRPr lang="it-IT"/>
        </a:p>
      </dgm:t>
    </dgm:pt>
    <dgm:pt modelId="{BC106930-10D3-4F25-BA3A-D4F909FEA642}" type="pres">
      <dgm:prSet presAssocID="{B7A79722-8E93-48C8-8955-EE6583D6333D}" presName="parTransOne" presStyleCnt="0"/>
      <dgm:spPr/>
    </dgm:pt>
    <dgm:pt modelId="{BD157171-1FF0-4CAD-822C-1A88A9263537}" type="pres">
      <dgm:prSet presAssocID="{B7A79722-8E93-48C8-8955-EE6583D6333D}" presName="horzOne" presStyleCnt="0"/>
      <dgm:spPr/>
    </dgm:pt>
    <dgm:pt modelId="{4A870898-2C5A-4806-BFC6-BD8F6DF83C9B}" type="pres">
      <dgm:prSet presAssocID="{2C2B534F-288C-454F-8F93-3F75FF81D945}" presName="vertTwo" presStyleCnt="0"/>
      <dgm:spPr/>
    </dgm:pt>
    <dgm:pt modelId="{1E35A581-9B3D-4C08-BCBF-829FE3940C4F}" type="pres">
      <dgm:prSet presAssocID="{2C2B534F-288C-454F-8F93-3F75FF81D945}" presName="txTwo" presStyleLbl="node2" presStyleIdx="1" presStyleCnt="3">
        <dgm:presLayoutVars>
          <dgm:chPref val="3"/>
        </dgm:presLayoutVars>
      </dgm:prSet>
      <dgm:spPr/>
      <dgm:t>
        <a:bodyPr/>
        <a:lstStyle/>
        <a:p>
          <a:endParaRPr lang="it-IT"/>
        </a:p>
      </dgm:t>
    </dgm:pt>
    <dgm:pt modelId="{66797BE2-D57D-489E-A09E-ACD65132DFFE}" type="pres">
      <dgm:prSet presAssocID="{2C2B534F-288C-454F-8F93-3F75FF81D945}" presName="horzTwo" presStyleCnt="0"/>
      <dgm:spPr/>
    </dgm:pt>
    <dgm:pt modelId="{1670C61B-3644-4480-BB41-47361F5F352A}" type="pres">
      <dgm:prSet presAssocID="{9AB63BEE-A057-412E-8832-2D43D970F727}" presName="sibSpaceOne" presStyleCnt="0"/>
      <dgm:spPr/>
    </dgm:pt>
    <dgm:pt modelId="{C44581A6-6DFA-458B-A115-98B1A5F02AEB}" type="pres">
      <dgm:prSet presAssocID="{C6ECB539-CACB-4D5E-BB8A-5FEF1229C9DD}" presName="vertOne" presStyleCnt="0"/>
      <dgm:spPr/>
    </dgm:pt>
    <dgm:pt modelId="{76A998B4-0AC3-47E1-AA20-8BB20275B30A}" type="pres">
      <dgm:prSet presAssocID="{C6ECB539-CACB-4D5E-BB8A-5FEF1229C9DD}" presName="txOne" presStyleLbl="node0" presStyleIdx="2" presStyleCnt="3">
        <dgm:presLayoutVars>
          <dgm:chPref val="3"/>
        </dgm:presLayoutVars>
      </dgm:prSet>
      <dgm:spPr/>
      <dgm:t>
        <a:bodyPr/>
        <a:lstStyle/>
        <a:p>
          <a:endParaRPr lang="it-IT"/>
        </a:p>
      </dgm:t>
    </dgm:pt>
    <dgm:pt modelId="{30522B00-FBF7-43F1-A159-9AE74FAA3E7F}" type="pres">
      <dgm:prSet presAssocID="{C6ECB539-CACB-4D5E-BB8A-5FEF1229C9DD}" presName="parTransOne" presStyleCnt="0"/>
      <dgm:spPr/>
    </dgm:pt>
    <dgm:pt modelId="{E50028D1-CA36-46EF-BC4A-E9948F8C7D3E}" type="pres">
      <dgm:prSet presAssocID="{C6ECB539-CACB-4D5E-BB8A-5FEF1229C9DD}" presName="horzOne" presStyleCnt="0"/>
      <dgm:spPr/>
    </dgm:pt>
    <dgm:pt modelId="{61124E2A-F645-4ADF-83BA-06CA49049222}" type="pres">
      <dgm:prSet presAssocID="{CFEAB94C-41CA-4E31-8A63-D351BDA7C727}" presName="vertTwo" presStyleCnt="0"/>
      <dgm:spPr/>
    </dgm:pt>
    <dgm:pt modelId="{F86DC027-1BBF-4726-A952-35601F80B450}" type="pres">
      <dgm:prSet presAssocID="{CFEAB94C-41CA-4E31-8A63-D351BDA7C727}" presName="txTwo" presStyleLbl="node2" presStyleIdx="2" presStyleCnt="3">
        <dgm:presLayoutVars>
          <dgm:chPref val="3"/>
        </dgm:presLayoutVars>
      </dgm:prSet>
      <dgm:spPr/>
      <dgm:t>
        <a:bodyPr/>
        <a:lstStyle/>
        <a:p>
          <a:endParaRPr lang="it-IT"/>
        </a:p>
      </dgm:t>
    </dgm:pt>
    <dgm:pt modelId="{A495C242-48C6-4AB4-A5D7-595ED9FA2967}" type="pres">
      <dgm:prSet presAssocID="{CFEAB94C-41CA-4E31-8A63-D351BDA7C727}" presName="horzTwo" presStyleCnt="0"/>
      <dgm:spPr/>
    </dgm:pt>
  </dgm:ptLst>
  <dgm:cxnLst>
    <dgm:cxn modelId="{83FD991A-BAD3-4F87-B020-0AF12311B516}" type="presOf" srcId="{760F1E92-25DF-4C4C-B9BF-864BEF90277B}" destId="{D3E8F09D-C425-4219-9BE1-79D3757AE3ED}" srcOrd="0" destOrd="0" presId="urn:microsoft.com/office/officeart/2005/8/layout/hierarchy4"/>
    <dgm:cxn modelId="{DA972A7D-E91E-4869-A27A-44E7FF7CB9B5}" type="presOf" srcId="{35279265-0696-439E-8F24-0A0DEA53E24E}" destId="{D27CF74D-C3BE-415B-89C9-73642368A03E}" srcOrd="0" destOrd="0" presId="urn:microsoft.com/office/officeart/2005/8/layout/hierarchy4"/>
    <dgm:cxn modelId="{48CCDEC1-FE29-4833-B94B-8D4FE4009432}" type="presOf" srcId="{B7A79722-8E93-48C8-8955-EE6583D6333D}" destId="{AFA9826D-EEE0-47BA-9595-F57C63F2F5F2}" srcOrd="0" destOrd="0" presId="urn:microsoft.com/office/officeart/2005/8/layout/hierarchy4"/>
    <dgm:cxn modelId="{743997A3-0233-4147-921B-775A13F3E9E9}" srcId="{760F1E92-25DF-4C4C-B9BF-864BEF90277B}" destId="{A7A1EE4A-581F-4291-92C5-B081B8EC215E}" srcOrd="0" destOrd="0" parTransId="{6B3D34D5-55F5-4441-BD51-A41AC049ECD0}" sibTransId="{63357CAE-A374-4F4B-9E7D-0F60A4CBF27C}"/>
    <dgm:cxn modelId="{849F7D15-4AAF-43AD-BEEB-5CCBE3BCE844}" type="presOf" srcId="{C6ECB539-CACB-4D5E-BB8A-5FEF1229C9DD}" destId="{76A998B4-0AC3-47E1-AA20-8BB20275B30A}" srcOrd="0" destOrd="0" presId="urn:microsoft.com/office/officeart/2005/8/layout/hierarchy4"/>
    <dgm:cxn modelId="{975FB1CD-5C88-404C-AFB3-C1ECC6BD0451}" type="presOf" srcId="{A7A1EE4A-581F-4291-92C5-B081B8EC215E}" destId="{F41A8151-59AD-4E0B-BB8C-97EEA7EC9700}" srcOrd="0" destOrd="0" presId="urn:microsoft.com/office/officeart/2005/8/layout/hierarchy4"/>
    <dgm:cxn modelId="{D2D712EA-E4E1-4042-9B53-38CC2D3EF17C}" srcId="{35279265-0696-439E-8F24-0A0DEA53E24E}" destId="{C6ECB539-CACB-4D5E-BB8A-5FEF1229C9DD}" srcOrd="2" destOrd="0" parTransId="{9EAC2E10-7392-4849-940E-68DFF588D0CD}" sibTransId="{9EBA3D4E-7765-41B2-95FA-796385C0A242}"/>
    <dgm:cxn modelId="{B3E25F86-FED3-4150-89F1-B2E96CE2368E}" srcId="{C6ECB539-CACB-4D5E-BB8A-5FEF1229C9DD}" destId="{CFEAB94C-41CA-4E31-8A63-D351BDA7C727}" srcOrd="0" destOrd="0" parTransId="{10C1250E-12A4-435C-AEF1-CAC9AB276BD6}" sibTransId="{8B190E1B-CE2C-46BA-85E9-C3CB26F94795}"/>
    <dgm:cxn modelId="{6F9DE994-439B-448B-9E72-C8625BAECCB6}" srcId="{B7A79722-8E93-48C8-8955-EE6583D6333D}" destId="{2C2B534F-288C-454F-8F93-3F75FF81D945}" srcOrd="0" destOrd="0" parTransId="{24D596D4-E5CC-4767-B706-226C47E2E03F}" sibTransId="{37BA540D-8B86-4D99-900F-02C279F90238}"/>
    <dgm:cxn modelId="{08DD1D65-98FD-4631-AEF4-3FF1ED195B77}" srcId="{35279265-0696-439E-8F24-0A0DEA53E24E}" destId="{B7A79722-8E93-48C8-8955-EE6583D6333D}" srcOrd="1" destOrd="0" parTransId="{48D7C2AD-B00B-4114-8CC7-E141929E72B4}" sibTransId="{9AB63BEE-A057-412E-8832-2D43D970F727}"/>
    <dgm:cxn modelId="{0B51DEB1-B3FC-4C91-9FF4-04EE1FE2EE67}" type="presOf" srcId="{CFEAB94C-41CA-4E31-8A63-D351BDA7C727}" destId="{F86DC027-1BBF-4726-A952-35601F80B450}" srcOrd="0" destOrd="0" presId="urn:microsoft.com/office/officeart/2005/8/layout/hierarchy4"/>
    <dgm:cxn modelId="{EE2A5671-B17D-4E64-B0BD-EB3276B88225}" type="presOf" srcId="{2C2B534F-288C-454F-8F93-3F75FF81D945}" destId="{1E35A581-9B3D-4C08-BCBF-829FE3940C4F}" srcOrd="0" destOrd="0" presId="urn:microsoft.com/office/officeart/2005/8/layout/hierarchy4"/>
    <dgm:cxn modelId="{F693C345-FAB5-4DC5-BF5F-E7B708B1A387}" srcId="{35279265-0696-439E-8F24-0A0DEA53E24E}" destId="{760F1E92-25DF-4C4C-B9BF-864BEF90277B}" srcOrd="0" destOrd="0" parTransId="{C8791AC6-3608-42F4-88D7-B73507FB2C7C}" sibTransId="{E9E1BB04-4C63-478F-9753-AE8CA6762BE1}"/>
    <dgm:cxn modelId="{AEFE12A6-02EE-4C52-93D5-88DCCDE00BB0}" type="presParOf" srcId="{D27CF74D-C3BE-415B-89C9-73642368A03E}" destId="{C29F339D-8353-44C8-9137-BCF33DF81BDE}" srcOrd="0" destOrd="0" presId="urn:microsoft.com/office/officeart/2005/8/layout/hierarchy4"/>
    <dgm:cxn modelId="{F65992CB-4121-49A9-BC26-325CFB452A92}" type="presParOf" srcId="{C29F339D-8353-44C8-9137-BCF33DF81BDE}" destId="{D3E8F09D-C425-4219-9BE1-79D3757AE3ED}" srcOrd="0" destOrd="0" presId="urn:microsoft.com/office/officeart/2005/8/layout/hierarchy4"/>
    <dgm:cxn modelId="{CAB18DF8-06CA-43A5-A3CD-F4774B1C1CA4}" type="presParOf" srcId="{C29F339D-8353-44C8-9137-BCF33DF81BDE}" destId="{C0E9BA7F-75B2-4B2A-A436-AC67A033E863}" srcOrd="1" destOrd="0" presId="urn:microsoft.com/office/officeart/2005/8/layout/hierarchy4"/>
    <dgm:cxn modelId="{34FB204E-73C4-4FCB-9498-4B8B2CF409C5}" type="presParOf" srcId="{C29F339D-8353-44C8-9137-BCF33DF81BDE}" destId="{4862C773-8EC1-47CD-8CB2-82AA06D5582A}" srcOrd="2" destOrd="0" presId="urn:microsoft.com/office/officeart/2005/8/layout/hierarchy4"/>
    <dgm:cxn modelId="{BD56656D-AC7A-451F-ACB1-6321F475206A}" type="presParOf" srcId="{4862C773-8EC1-47CD-8CB2-82AA06D5582A}" destId="{46627C66-7BD5-4460-B30A-09D3BA250558}" srcOrd="0" destOrd="0" presId="urn:microsoft.com/office/officeart/2005/8/layout/hierarchy4"/>
    <dgm:cxn modelId="{B316B131-C531-48BB-BFBD-5298707EBEE7}" type="presParOf" srcId="{46627C66-7BD5-4460-B30A-09D3BA250558}" destId="{F41A8151-59AD-4E0B-BB8C-97EEA7EC9700}" srcOrd="0" destOrd="0" presId="urn:microsoft.com/office/officeart/2005/8/layout/hierarchy4"/>
    <dgm:cxn modelId="{102B7DDA-0872-40E4-AAFB-4B2206B5C0EA}" type="presParOf" srcId="{46627C66-7BD5-4460-B30A-09D3BA250558}" destId="{C31F520B-9334-48DE-B865-2A077DDAB7B9}" srcOrd="1" destOrd="0" presId="urn:microsoft.com/office/officeart/2005/8/layout/hierarchy4"/>
    <dgm:cxn modelId="{9A977ED3-08B1-42B5-ABDB-8AEE8625FB0D}" type="presParOf" srcId="{D27CF74D-C3BE-415B-89C9-73642368A03E}" destId="{8C6497BC-CD9F-4B78-9EF7-251772439CD7}" srcOrd="1" destOrd="0" presId="urn:microsoft.com/office/officeart/2005/8/layout/hierarchy4"/>
    <dgm:cxn modelId="{3DB146AB-3763-4DB5-96D7-74A4A477EF37}" type="presParOf" srcId="{D27CF74D-C3BE-415B-89C9-73642368A03E}" destId="{7706B72B-59A8-4029-B376-AF4106D2C489}" srcOrd="2" destOrd="0" presId="urn:microsoft.com/office/officeart/2005/8/layout/hierarchy4"/>
    <dgm:cxn modelId="{1EDAEBD8-6E4B-4043-B365-F3614545E53F}" type="presParOf" srcId="{7706B72B-59A8-4029-B376-AF4106D2C489}" destId="{AFA9826D-EEE0-47BA-9595-F57C63F2F5F2}" srcOrd="0" destOrd="0" presId="urn:microsoft.com/office/officeart/2005/8/layout/hierarchy4"/>
    <dgm:cxn modelId="{EEFC7CA8-8BF6-43E3-A2D7-7C1CCB5A7AA3}" type="presParOf" srcId="{7706B72B-59A8-4029-B376-AF4106D2C489}" destId="{BC106930-10D3-4F25-BA3A-D4F909FEA642}" srcOrd="1" destOrd="0" presId="urn:microsoft.com/office/officeart/2005/8/layout/hierarchy4"/>
    <dgm:cxn modelId="{6927DE78-5F42-4D1B-984B-29B0324816E8}" type="presParOf" srcId="{7706B72B-59A8-4029-B376-AF4106D2C489}" destId="{BD157171-1FF0-4CAD-822C-1A88A9263537}" srcOrd="2" destOrd="0" presId="urn:microsoft.com/office/officeart/2005/8/layout/hierarchy4"/>
    <dgm:cxn modelId="{2E84C623-DC21-41B9-94E3-699C0E2AF75D}" type="presParOf" srcId="{BD157171-1FF0-4CAD-822C-1A88A9263537}" destId="{4A870898-2C5A-4806-BFC6-BD8F6DF83C9B}" srcOrd="0" destOrd="0" presId="urn:microsoft.com/office/officeart/2005/8/layout/hierarchy4"/>
    <dgm:cxn modelId="{50DD085A-8241-4001-9E51-BA0F8CB5564C}" type="presParOf" srcId="{4A870898-2C5A-4806-BFC6-BD8F6DF83C9B}" destId="{1E35A581-9B3D-4C08-BCBF-829FE3940C4F}" srcOrd="0" destOrd="0" presId="urn:microsoft.com/office/officeart/2005/8/layout/hierarchy4"/>
    <dgm:cxn modelId="{CB8F90A7-3EF5-400D-9E20-476F483140A0}" type="presParOf" srcId="{4A870898-2C5A-4806-BFC6-BD8F6DF83C9B}" destId="{66797BE2-D57D-489E-A09E-ACD65132DFFE}" srcOrd="1" destOrd="0" presId="urn:microsoft.com/office/officeart/2005/8/layout/hierarchy4"/>
    <dgm:cxn modelId="{4DD27B55-4EA8-467C-82C7-5A4EDFA02703}" type="presParOf" srcId="{D27CF74D-C3BE-415B-89C9-73642368A03E}" destId="{1670C61B-3644-4480-BB41-47361F5F352A}" srcOrd="3" destOrd="0" presId="urn:microsoft.com/office/officeart/2005/8/layout/hierarchy4"/>
    <dgm:cxn modelId="{C846866F-B738-49CA-8CF0-27CC0C74A777}" type="presParOf" srcId="{D27CF74D-C3BE-415B-89C9-73642368A03E}" destId="{C44581A6-6DFA-458B-A115-98B1A5F02AEB}" srcOrd="4" destOrd="0" presId="urn:microsoft.com/office/officeart/2005/8/layout/hierarchy4"/>
    <dgm:cxn modelId="{E67EF46A-26D5-40BF-A022-4E3408FFBD30}" type="presParOf" srcId="{C44581A6-6DFA-458B-A115-98B1A5F02AEB}" destId="{76A998B4-0AC3-47E1-AA20-8BB20275B30A}" srcOrd="0" destOrd="0" presId="urn:microsoft.com/office/officeart/2005/8/layout/hierarchy4"/>
    <dgm:cxn modelId="{EBF14EA0-4E15-4FCE-AB7C-82444231175B}" type="presParOf" srcId="{C44581A6-6DFA-458B-A115-98B1A5F02AEB}" destId="{30522B00-FBF7-43F1-A159-9AE74FAA3E7F}" srcOrd="1" destOrd="0" presId="urn:microsoft.com/office/officeart/2005/8/layout/hierarchy4"/>
    <dgm:cxn modelId="{6696AF6B-C63F-4D7C-9F2E-FF914F2AF2D1}" type="presParOf" srcId="{C44581A6-6DFA-458B-A115-98B1A5F02AEB}" destId="{E50028D1-CA36-46EF-BC4A-E9948F8C7D3E}" srcOrd="2" destOrd="0" presId="urn:microsoft.com/office/officeart/2005/8/layout/hierarchy4"/>
    <dgm:cxn modelId="{C860DF54-8BA5-4297-9265-8C09C1B6D2B8}" type="presParOf" srcId="{E50028D1-CA36-46EF-BC4A-E9948F8C7D3E}" destId="{61124E2A-F645-4ADF-83BA-06CA49049222}" srcOrd="0" destOrd="0" presId="urn:microsoft.com/office/officeart/2005/8/layout/hierarchy4"/>
    <dgm:cxn modelId="{1AD7F49E-D127-4B5E-AD2D-7F6BBB5808C9}" type="presParOf" srcId="{61124E2A-F645-4ADF-83BA-06CA49049222}" destId="{F86DC027-1BBF-4726-A952-35601F80B450}" srcOrd="0" destOrd="0" presId="urn:microsoft.com/office/officeart/2005/8/layout/hierarchy4"/>
    <dgm:cxn modelId="{1133A1CC-F226-4921-94EF-F2A9A9FDF072}" type="presParOf" srcId="{61124E2A-F645-4ADF-83BA-06CA49049222}" destId="{A495C242-48C6-4AB4-A5D7-595ED9FA296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F24D71-1D6F-4C6F-B230-887E8B41E9EC}"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it-IT"/>
        </a:p>
      </dgm:t>
    </dgm:pt>
    <dgm:pt modelId="{DC1C9EC7-C5D1-414A-9CC4-C720AD1B5BDD}">
      <dgm:prSet phldrT="[Testo]"/>
      <dgm:spPr/>
      <dgm:t>
        <a:bodyPr/>
        <a:lstStyle/>
        <a:p>
          <a:r>
            <a:rPr lang="it-IT" dirty="0" err="1"/>
            <a:t>déterminants</a:t>
          </a:r>
          <a:endParaRPr lang="it-IT" dirty="0"/>
        </a:p>
      </dgm:t>
    </dgm:pt>
    <dgm:pt modelId="{ADDD6A66-68D9-4590-AC7B-842D6DD97CCF}" type="parTrans" cxnId="{F561712B-6537-4C9F-B588-9742FB3F7D93}">
      <dgm:prSet/>
      <dgm:spPr/>
      <dgm:t>
        <a:bodyPr/>
        <a:lstStyle/>
        <a:p>
          <a:endParaRPr lang="it-IT"/>
        </a:p>
      </dgm:t>
    </dgm:pt>
    <dgm:pt modelId="{C46DD7AD-E859-437B-A493-851B5CE41F13}" type="sibTrans" cxnId="{F561712B-6537-4C9F-B588-9742FB3F7D93}">
      <dgm:prSet/>
      <dgm:spPr/>
      <dgm:t>
        <a:bodyPr/>
        <a:lstStyle/>
        <a:p>
          <a:endParaRPr lang="it-IT"/>
        </a:p>
      </dgm:t>
    </dgm:pt>
    <dgm:pt modelId="{96F5F5F4-01B3-4328-8DBC-7234D6014516}">
      <dgm:prSet phldrT="[Testo]"/>
      <dgm:spPr/>
      <dgm:t>
        <a:bodyPr/>
        <a:lstStyle/>
        <a:p>
          <a:r>
            <a:rPr lang="it-IT" dirty="0" err="1"/>
            <a:t>Ils</a:t>
          </a:r>
          <a:r>
            <a:rPr lang="it-IT" dirty="0"/>
            <a:t> </a:t>
          </a:r>
          <a:r>
            <a:rPr lang="it-IT" dirty="0" err="1"/>
            <a:t>suffisent</a:t>
          </a:r>
          <a:r>
            <a:rPr lang="it-IT" dirty="0"/>
            <a:t> à </a:t>
          </a:r>
          <a:r>
            <a:rPr lang="it-IT" dirty="0" err="1"/>
            <a:t>constituer</a:t>
          </a:r>
          <a:r>
            <a:rPr lang="it-IT" dirty="0"/>
            <a:t> </a:t>
          </a:r>
          <a:r>
            <a:rPr lang="it-IT" dirty="0" err="1"/>
            <a:t>avec</a:t>
          </a:r>
          <a:r>
            <a:rPr lang="it-IT" dirty="0"/>
            <a:t> le </a:t>
          </a:r>
          <a:r>
            <a:rPr lang="it-IT" dirty="0" err="1"/>
            <a:t>Nc</a:t>
          </a:r>
          <a:r>
            <a:rPr lang="it-IT" dirty="0"/>
            <a:t> un GN.</a:t>
          </a:r>
        </a:p>
      </dgm:t>
    </dgm:pt>
    <dgm:pt modelId="{14E267D3-6F2C-4015-A329-C3FD2BCD0DB8}" type="parTrans" cxnId="{A91DB91C-3EDE-411E-98C6-0617AD2BBC45}">
      <dgm:prSet/>
      <dgm:spPr/>
      <dgm:t>
        <a:bodyPr/>
        <a:lstStyle/>
        <a:p>
          <a:endParaRPr lang="it-IT"/>
        </a:p>
      </dgm:t>
    </dgm:pt>
    <dgm:pt modelId="{5D8E2BC5-B6C1-47BE-9C4C-C9A504956E70}" type="sibTrans" cxnId="{A91DB91C-3EDE-411E-98C6-0617AD2BBC45}">
      <dgm:prSet/>
      <dgm:spPr/>
      <dgm:t>
        <a:bodyPr/>
        <a:lstStyle/>
        <a:p>
          <a:endParaRPr lang="it-IT"/>
        </a:p>
      </dgm:t>
    </dgm:pt>
    <dgm:pt modelId="{52579167-4F8A-4FA3-8F4A-487C2C5D322C}">
      <dgm:prSet phldrT="[Testo]"/>
      <dgm:spPr/>
      <dgm:t>
        <a:bodyPr/>
        <a:lstStyle/>
        <a:p>
          <a:r>
            <a:rPr lang="it-IT" dirty="0" err="1"/>
            <a:t>Ils</a:t>
          </a:r>
          <a:r>
            <a:rPr lang="it-IT" dirty="0"/>
            <a:t> </a:t>
          </a:r>
          <a:r>
            <a:rPr lang="it-IT" dirty="0" err="1"/>
            <a:t>précèdent</a:t>
          </a:r>
          <a:r>
            <a:rPr lang="it-IT" dirty="0"/>
            <a:t> le </a:t>
          </a:r>
          <a:r>
            <a:rPr lang="it-IT" dirty="0" err="1"/>
            <a:t>substantif</a:t>
          </a:r>
          <a:r>
            <a:rPr lang="it-IT" dirty="0"/>
            <a:t>.</a:t>
          </a:r>
        </a:p>
      </dgm:t>
    </dgm:pt>
    <dgm:pt modelId="{0251758D-354C-46B9-94F5-94C3FB433A62}" type="parTrans" cxnId="{28B32D6A-C04A-48CB-BDA7-C7C54476830F}">
      <dgm:prSet/>
      <dgm:spPr/>
      <dgm:t>
        <a:bodyPr/>
        <a:lstStyle/>
        <a:p>
          <a:endParaRPr lang="it-IT"/>
        </a:p>
      </dgm:t>
    </dgm:pt>
    <dgm:pt modelId="{2E3E0B16-EA14-43CC-AC40-D04114902CF4}" type="sibTrans" cxnId="{28B32D6A-C04A-48CB-BDA7-C7C54476830F}">
      <dgm:prSet/>
      <dgm:spPr/>
      <dgm:t>
        <a:bodyPr/>
        <a:lstStyle/>
        <a:p>
          <a:endParaRPr lang="it-IT"/>
        </a:p>
      </dgm:t>
    </dgm:pt>
    <dgm:pt modelId="{16A1A475-D1C7-42D7-9607-559F24997703}">
      <dgm:prSet phldrT="[Testo]"/>
      <dgm:spPr/>
      <dgm:t>
        <a:bodyPr/>
        <a:lstStyle/>
        <a:p>
          <a:r>
            <a:rPr lang="it-IT" dirty="0" err="1"/>
            <a:t>adjectifs</a:t>
          </a:r>
          <a:endParaRPr lang="it-IT" dirty="0"/>
        </a:p>
      </dgm:t>
    </dgm:pt>
    <dgm:pt modelId="{78E6E75B-24DB-470C-99C0-16E2E6911B51}" type="parTrans" cxnId="{DE159C1B-543E-4205-A57A-62EBD97AEB48}">
      <dgm:prSet/>
      <dgm:spPr/>
      <dgm:t>
        <a:bodyPr/>
        <a:lstStyle/>
        <a:p>
          <a:endParaRPr lang="it-IT"/>
        </a:p>
      </dgm:t>
    </dgm:pt>
    <dgm:pt modelId="{F2960DF4-2AE7-4DA0-AD39-1EE938DE1AB9}" type="sibTrans" cxnId="{DE159C1B-543E-4205-A57A-62EBD97AEB48}">
      <dgm:prSet/>
      <dgm:spPr/>
      <dgm:t>
        <a:bodyPr/>
        <a:lstStyle/>
        <a:p>
          <a:endParaRPr lang="it-IT"/>
        </a:p>
      </dgm:t>
    </dgm:pt>
    <dgm:pt modelId="{A2721000-A6D1-4027-AEF5-72B3DF05259C}">
      <dgm:prSet phldrT="[Testo]"/>
      <dgm:spPr/>
      <dgm:t>
        <a:bodyPr/>
        <a:lstStyle/>
        <a:p>
          <a:r>
            <a:rPr lang="it-IT" dirty="0" err="1"/>
            <a:t>Ils</a:t>
          </a:r>
          <a:r>
            <a:rPr lang="it-IT" dirty="0"/>
            <a:t> ne </a:t>
          </a:r>
          <a:r>
            <a:rPr lang="it-IT" dirty="0" err="1"/>
            <a:t>peuvent</a:t>
          </a:r>
          <a:r>
            <a:rPr lang="it-IT" dirty="0"/>
            <a:t> </a:t>
          </a:r>
          <a:r>
            <a:rPr lang="it-IT" dirty="0" err="1"/>
            <a:t>pas</a:t>
          </a:r>
          <a:r>
            <a:rPr lang="it-IT" dirty="0"/>
            <a:t> </a:t>
          </a:r>
          <a:r>
            <a:rPr lang="it-IT" dirty="0" err="1"/>
            <a:t>constituer</a:t>
          </a:r>
          <a:r>
            <a:rPr lang="it-IT" dirty="0"/>
            <a:t> </a:t>
          </a:r>
          <a:r>
            <a:rPr lang="it-IT" dirty="0" err="1"/>
            <a:t>avec</a:t>
          </a:r>
          <a:r>
            <a:rPr lang="it-IT" dirty="0"/>
            <a:t> le </a:t>
          </a:r>
          <a:r>
            <a:rPr lang="it-IT" dirty="0" err="1"/>
            <a:t>Nc</a:t>
          </a:r>
          <a:r>
            <a:rPr lang="it-IT" dirty="0"/>
            <a:t> un GN sans un </a:t>
          </a:r>
          <a:r>
            <a:rPr lang="it-IT" dirty="0" err="1"/>
            <a:t>déterminant</a:t>
          </a:r>
          <a:r>
            <a:rPr lang="it-IT" dirty="0"/>
            <a:t>.</a:t>
          </a:r>
        </a:p>
      </dgm:t>
    </dgm:pt>
    <dgm:pt modelId="{B1855F83-45A6-4248-ADE7-ACBC5139CD68}" type="parTrans" cxnId="{FC1FDFE8-423F-4C48-BF1C-B344A3561F32}">
      <dgm:prSet/>
      <dgm:spPr/>
      <dgm:t>
        <a:bodyPr/>
        <a:lstStyle/>
        <a:p>
          <a:endParaRPr lang="it-IT"/>
        </a:p>
      </dgm:t>
    </dgm:pt>
    <dgm:pt modelId="{477F8C99-B4FF-4FC4-A069-B7959C932EC3}" type="sibTrans" cxnId="{FC1FDFE8-423F-4C48-BF1C-B344A3561F32}">
      <dgm:prSet/>
      <dgm:spPr/>
      <dgm:t>
        <a:bodyPr/>
        <a:lstStyle/>
        <a:p>
          <a:endParaRPr lang="it-IT"/>
        </a:p>
      </dgm:t>
    </dgm:pt>
    <dgm:pt modelId="{1BC1B770-C21C-4D51-A633-99CEC77ABE9E}">
      <dgm:prSet phldrT="[Testo]"/>
      <dgm:spPr/>
      <dgm:t>
        <a:bodyPr/>
        <a:lstStyle/>
        <a:p>
          <a:r>
            <a:rPr lang="it-IT" dirty="0" err="1"/>
            <a:t>Ils</a:t>
          </a:r>
          <a:r>
            <a:rPr lang="it-IT" dirty="0"/>
            <a:t> </a:t>
          </a:r>
          <a:r>
            <a:rPr lang="it-IT" dirty="0" err="1"/>
            <a:t>peuvent</a:t>
          </a:r>
          <a:r>
            <a:rPr lang="it-IT" dirty="0"/>
            <a:t> le </a:t>
          </a:r>
          <a:r>
            <a:rPr lang="it-IT" dirty="0" err="1"/>
            <a:t>précéder</a:t>
          </a:r>
          <a:r>
            <a:rPr lang="it-IT" dirty="0"/>
            <a:t> </a:t>
          </a:r>
          <a:r>
            <a:rPr lang="it-IT" dirty="0" err="1"/>
            <a:t>ou</a:t>
          </a:r>
          <a:r>
            <a:rPr lang="it-IT" dirty="0"/>
            <a:t> le </a:t>
          </a:r>
          <a:r>
            <a:rPr lang="it-IT" dirty="0" err="1"/>
            <a:t>suivre</a:t>
          </a:r>
          <a:r>
            <a:rPr lang="it-IT" dirty="0"/>
            <a:t>.</a:t>
          </a:r>
        </a:p>
      </dgm:t>
    </dgm:pt>
    <dgm:pt modelId="{20F109DE-FD48-413E-9169-58C77558A22E}" type="parTrans" cxnId="{7709BF8A-612E-4825-9487-85C2A3DD11D2}">
      <dgm:prSet/>
      <dgm:spPr/>
      <dgm:t>
        <a:bodyPr/>
        <a:lstStyle/>
        <a:p>
          <a:endParaRPr lang="it-IT"/>
        </a:p>
      </dgm:t>
    </dgm:pt>
    <dgm:pt modelId="{BA7503C3-31A3-4350-A216-0FFE3110857C}" type="sibTrans" cxnId="{7709BF8A-612E-4825-9487-85C2A3DD11D2}">
      <dgm:prSet/>
      <dgm:spPr/>
      <dgm:t>
        <a:bodyPr/>
        <a:lstStyle/>
        <a:p>
          <a:endParaRPr lang="it-IT"/>
        </a:p>
      </dgm:t>
    </dgm:pt>
    <dgm:pt modelId="{31ADEFDF-D9AB-4A66-9D6F-AC82E00D0276}">
      <dgm:prSet/>
      <dgm:spPr/>
      <dgm:t>
        <a:bodyPr/>
        <a:lstStyle/>
        <a:p>
          <a:r>
            <a:rPr lang="it-IT" dirty="0" err="1"/>
            <a:t>Ils</a:t>
          </a:r>
          <a:r>
            <a:rPr lang="it-IT" dirty="0"/>
            <a:t> </a:t>
          </a:r>
          <a:r>
            <a:rPr lang="it-IT" dirty="0" err="1"/>
            <a:t>désignent</a:t>
          </a:r>
          <a:r>
            <a:rPr lang="it-IT" dirty="0"/>
            <a:t> </a:t>
          </a:r>
          <a:r>
            <a:rPr lang="it-IT" dirty="0" err="1"/>
            <a:t>globalement</a:t>
          </a:r>
          <a:r>
            <a:rPr lang="it-IT" dirty="0"/>
            <a:t> l’ensemble </a:t>
          </a:r>
          <a:r>
            <a:rPr lang="it-IT" dirty="0" err="1"/>
            <a:t>des</a:t>
          </a:r>
          <a:r>
            <a:rPr lang="it-IT" dirty="0"/>
            <a:t> </a:t>
          </a:r>
          <a:r>
            <a:rPr lang="it-IT" dirty="0" err="1"/>
            <a:t>unités</a:t>
          </a:r>
          <a:r>
            <a:rPr lang="it-IT" dirty="0"/>
            <a:t> </a:t>
          </a:r>
          <a:r>
            <a:rPr lang="it-IT" dirty="0" err="1"/>
            <a:t>auxquelles</a:t>
          </a:r>
          <a:r>
            <a:rPr lang="it-IT" dirty="0"/>
            <a:t> on se </a:t>
          </a:r>
          <a:r>
            <a:rPr lang="it-IT" dirty="0" err="1"/>
            <a:t>réfère</a:t>
          </a:r>
          <a:r>
            <a:rPr lang="it-IT" dirty="0"/>
            <a:t>.</a:t>
          </a:r>
        </a:p>
      </dgm:t>
    </dgm:pt>
    <dgm:pt modelId="{690516FF-168E-4301-9FD4-E3A9DAE3B2E8}" type="parTrans" cxnId="{52338F8F-FE17-4ED4-AEC5-71DF388812FC}">
      <dgm:prSet/>
      <dgm:spPr/>
      <dgm:t>
        <a:bodyPr/>
        <a:lstStyle/>
        <a:p>
          <a:endParaRPr lang="it-IT"/>
        </a:p>
      </dgm:t>
    </dgm:pt>
    <dgm:pt modelId="{8403777F-D0D2-4E54-A960-3F84869A829F}" type="sibTrans" cxnId="{52338F8F-FE17-4ED4-AEC5-71DF388812FC}">
      <dgm:prSet/>
      <dgm:spPr/>
      <dgm:t>
        <a:bodyPr/>
        <a:lstStyle/>
        <a:p>
          <a:endParaRPr lang="it-IT"/>
        </a:p>
      </dgm:t>
    </dgm:pt>
    <dgm:pt modelId="{379C704B-C3E1-46BD-834D-994823AEA751}">
      <dgm:prSet/>
      <dgm:spPr/>
      <dgm:t>
        <a:bodyPr/>
        <a:lstStyle/>
        <a:p>
          <a:r>
            <a:rPr lang="it-IT" dirty="0" err="1"/>
            <a:t>Ils</a:t>
          </a:r>
          <a:r>
            <a:rPr lang="it-IT" dirty="0"/>
            <a:t> </a:t>
          </a:r>
          <a:r>
            <a:rPr lang="it-IT" dirty="0" err="1"/>
            <a:t>précisent</a:t>
          </a:r>
          <a:r>
            <a:rPr lang="it-IT" dirty="0"/>
            <a:t> une </a:t>
          </a:r>
          <a:r>
            <a:rPr lang="it-IT" dirty="0" err="1"/>
            <a:t>propriété</a:t>
          </a:r>
          <a:r>
            <a:rPr lang="it-IT" dirty="0"/>
            <a:t> de </a:t>
          </a:r>
          <a:r>
            <a:rPr lang="it-IT" dirty="0" err="1"/>
            <a:t>chacun</a:t>
          </a:r>
          <a:r>
            <a:rPr lang="it-IT" dirty="0"/>
            <a:t> </a:t>
          </a:r>
          <a:r>
            <a:rPr lang="it-IT" dirty="0" err="1"/>
            <a:t>des</a:t>
          </a:r>
          <a:r>
            <a:rPr lang="it-IT" dirty="0"/>
            <a:t> </a:t>
          </a:r>
          <a:r>
            <a:rPr lang="it-IT" dirty="0" err="1"/>
            <a:t>éléments</a:t>
          </a:r>
          <a:r>
            <a:rPr lang="it-IT" dirty="0"/>
            <a:t>.</a:t>
          </a:r>
        </a:p>
      </dgm:t>
    </dgm:pt>
    <dgm:pt modelId="{80BF7BF9-9D1B-4C6F-AB98-49E5F064062D}" type="parTrans" cxnId="{FBC6C61D-04BA-454C-88E7-B79F2D7E1FCF}">
      <dgm:prSet/>
      <dgm:spPr/>
      <dgm:t>
        <a:bodyPr/>
        <a:lstStyle/>
        <a:p>
          <a:endParaRPr lang="it-IT"/>
        </a:p>
      </dgm:t>
    </dgm:pt>
    <dgm:pt modelId="{3508576A-01EE-45C5-977C-FB8B998175EC}" type="sibTrans" cxnId="{FBC6C61D-04BA-454C-88E7-B79F2D7E1FCF}">
      <dgm:prSet/>
      <dgm:spPr/>
      <dgm:t>
        <a:bodyPr/>
        <a:lstStyle/>
        <a:p>
          <a:endParaRPr lang="it-IT"/>
        </a:p>
      </dgm:t>
    </dgm:pt>
    <dgm:pt modelId="{6841B559-1769-4DA6-9A1E-05709AF64B34}" type="pres">
      <dgm:prSet presAssocID="{5DF24D71-1D6F-4C6F-B230-887E8B41E9EC}" presName="diagram" presStyleCnt="0">
        <dgm:presLayoutVars>
          <dgm:dir/>
          <dgm:animLvl val="lvl"/>
          <dgm:resizeHandles val="exact"/>
        </dgm:presLayoutVars>
      </dgm:prSet>
      <dgm:spPr/>
      <dgm:t>
        <a:bodyPr/>
        <a:lstStyle/>
        <a:p>
          <a:endParaRPr lang="it-IT"/>
        </a:p>
      </dgm:t>
    </dgm:pt>
    <dgm:pt modelId="{4C6F9853-386D-4ECC-8B63-AC841F050564}" type="pres">
      <dgm:prSet presAssocID="{DC1C9EC7-C5D1-414A-9CC4-C720AD1B5BDD}" presName="compNode" presStyleCnt="0"/>
      <dgm:spPr/>
    </dgm:pt>
    <dgm:pt modelId="{23C9DB6F-6390-4012-B7DA-81518C529258}" type="pres">
      <dgm:prSet presAssocID="{DC1C9EC7-C5D1-414A-9CC4-C720AD1B5BDD}" presName="childRect" presStyleLbl="bgAcc1" presStyleIdx="0" presStyleCnt="2">
        <dgm:presLayoutVars>
          <dgm:bulletEnabled val="1"/>
        </dgm:presLayoutVars>
      </dgm:prSet>
      <dgm:spPr/>
      <dgm:t>
        <a:bodyPr/>
        <a:lstStyle/>
        <a:p>
          <a:endParaRPr lang="it-IT"/>
        </a:p>
      </dgm:t>
    </dgm:pt>
    <dgm:pt modelId="{9752DDDC-C360-4B49-8695-37BBCFF5276F}" type="pres">
      <dgm:prSet presAssocID="{DC1C9EC7-C5D1-414A-9CC4-C720AD1B5BDD}" presName="parentText" presStyleLbl="node1" presStyleIdx="0" presStyleCnt="0">
        <dgm:presLayoutVars>
          <dgm:chMax val="0"/>
          <dgm:bulletEnabled val="1"/>
        </dgm:presLayoutVars>
      </dgm:prSet>
      <dgm:spPr/>
      <dgm:t>
        <a:bodyPr/>
        <a:lstStyle/>
        <a:p>
          <a:endParaRPr lang="it-IT"/>
        </a:p>
      </dgm:t>
    </dgm:pt>
    <dgm:pt modelId="{A27B8A2B-119F-4C4E-ADA7-80AF579A23B3}" type="pres">
      <dgm:prSet presAssocID="{DC1C9EC7-C5D1-414A-9CC4-C720AD1B5BDD}" presName="parentRect" presStyleLbl="alignNode1" presStyleIdx="0" presStyleCnt="2"/>
      <dgm:spPr/>
      <dgm:t>
        <a:bodyPr/>
        <a:lstStyle/>
        <a:p>
          <a:endParaRPr lang="it-IT"/>
        </a:p>
      </dgm:t>
    </dgm:pt>
    <dgm:pt modelId="{16756EB8-EB49-48C2-BDC4-B761B6401CAC}" type="pres">
      <dgm:prSet presAssocID="{DC1C9EC7-C5D1-414A-9CC4-C720AD1B5BDD}" presName="adorn" presStyleLbl="fgAccFollowNode1" presStyleIdx="0" presStyleCnt="2"/>
      <dgm:spPr/>
    </dgm:pt>
    <dgm:pt modelId="{34D95774-4559-4094-899B-DDD554279E6D}" type="pres">
      <dgm:prSet presAssocID="{C46DD7AD-E859-437B-A493-851B5CE41F13}" presName="sibTrans" presStyleLbl="sibTrans2D1" presStyleIdx="0" presStyleCnt="0"/>
      <dgm:spPr/>
      <dgm:t>
        <a:bodyPr/>
        <a:lstStyle/>
        <a:p>
          <a:endParaRPr lang="it-IT"/>
        </a:p>
      </dgm:t>
    </dgm:pt>
    <dgm:pt modelId="{47F89883-2F83-45F0-BF7E-630DC975BDB4}" type="pres">
      <dgm:prSet presAssocID="{16A1A475-D1C7-42D7-9607-559F24997703}" presName="compNode" presStyleCnt="0"/>
      <dgm:spPr/>
    </dgm:pt>
    <dgm:pt modelId="{77617E5D-51B9-47FC-9706-A2A4248339B8}" type="pres">
      <dgm:prSet presAssocID="{16A1A475-D1C7-42D7-9607-559F24997703}" presName="childRect" presStyleLbl="bgAcc1" presStyleIdx="1" presStyleCnt="2">
        <dgm:presLayoutVars>
          <dgm:bulletEnabled val="1"/>
        </dgm:presLayoutVars>
      </dgm:prSet>
      <dgm:spPr/>
      <dgm:t>
        <a:bodyPr/>
        <a:lstStyle/>
        <a:p>
          <a:endParaRPr lang="it-IT"/>
        </a:p>
      </dgm:t>
    </dgm:pt>
    <dgm:pt modelId="{60823900-7521-47C2-B3E3-0FCB56D8F6C1}" type="pres">
      <dgm:prSet presAssocID="{16A1A475-D1C7-42D7-9607-559F24997703}" presName="parentText" presStyleLbl="node1" presStyleIdx="0" presStyleCnt="0">
        <dgm:presLayoutVars>
          <dgm:chMax val="0"/>
          <dgm:bulletEnabled val="1"/>
        </dgm:presLayoutVars>
      </dgm:prSet>
      <dgm:spPr/>
      <dgm:t>
        <a:bodyPr/>
        <a:lstStyle/>
        <a:p>
          <a:endParaRPr lang="it-IT"/>
        </a:p>
      </dgm:t>
    </dgm:pt>
    <dgm:pt modelId="{92372582-B6E0-4CAD-9660-3DAAF99AACB5}" type="pres">
      <dgm:prSet presAssocID="{16A1A475-D1C7-42D7-9607-559F24997703}" presName="parentRect" presStyleLbl="alignNode1" presStyleIdx="1" presStyleCnt="2"/>
      <dgm:spPr/>
      <dgm:t>
        <a:bodyPr/>
        <a:lstStyle/>
        <a:p>
          <a:endParaRPr lang="it-IT"/>
        </a:p>
      </dgm:t>
    </dgm:pt>
    <dgm:pt modelId="{D6E7122A-9ED9-4146-BFDF-23FB816E49FA}" type="pres">
      <dgm:prSet presAssocID="{16A1A475-D1C7-42D7-9607-559F24997703}" presName="adorn" presStyleLbl="fgAccFollowNode1" presStyleIdx="1" presStyleCnt="2"/>
      <dgm:spPr/>
    </dgm:pt>
  </dgm:ptLst>
  <dgm:cxnLst>
    <dgm:cxn modelId="{315D928C-93E7-42B5-BEAC-A3C50E7569F0}" type="presOf" srcId="{31ADEFDF-D9AB-4A66-9D6F-AC82E00D0276}" destId="{23C9DB6F-6390-4012-B7DA-81518C529258}" srcOrd="0" destOrd="2" presId="urn:microsoft.com/office/officeart/2005/8/layout/bList2#1"/>
    <dgm:cxn modelId="{FC1FDFE8-423F-4C48-BF1C-B344A3561F32}" srcId="{16A1A475-D1C7-42D7-9607-559F24997703}" destId="{A2721000-A6D1-4027-AEF5-72B3DF05259C}" srcOrd="0" destOrd="0" parTransId="{B1855F83-45A6-4248-ADE7-ACBC5139CD68}" sibTransId="{477F8C99-B4FF-4FC4-A069-B7959C932EC3}"/>
    <dgm:cxn modelId="{7709BF8A-612E-4825-9487-85C2A3DD11D2}" srcId="{16A1A475-D1C7-42D7-9607-559F24997703}" destId="{1BC1B770-C21C-4D51-A633-99CEC77ABE9E}" srcOrd="1" destOrd="0" parTransId="{20F109DE-FD48-413E-9169-58C77558A22E}" sibTransId="{BA7503C3-31A3-4350-A216-0FFE3110857C}"/>
    <dgm:cxn modelId="{DE159C1B-543E-4205-A57A-62EBD97AEB48}" srcId="{5DF24D71-1D6F-4C6F-B230-887E8B41E9EC}" destId="{16A1A475-D1C7-42D7-9607-559F24997703}" srcOrd="1" destOrd="0" parTransId="{78E6E75B-24DB-470C-99C0-16E2E6911B51}" sibTransId="{F2960DF4-2AE7-4DA0-AD39-1EE938DE1AB9}"/>
    <dgm:cxn modelId="{084AD314-C469-4D1F-B347-3425C186B626}" type="presOf" srcId="{1BC1B770-C21C-4D51-A633-99CEC77ABE9E}" destId="{77617E5D-51B9-47FC-9706-A2A4248339B8}" srcOrd="0" destOrd="1" presId="urn:microsoft.com/office/officeart/2005/8/layout/bList2#1"/>
    <dgm:cxn modelId="{B4D86A3C-B1D7-4574-B17C-33D1952445FF}" type="presOf" srcId="{C46DD7AD-E859-437B-A493-851B5CE41F13}" destId="{34D95774-4559-4094-899B-DDD554279E6D}" srcOrd="0" destOrd="0" presId="urn:microsoft.com/office/officeart/2005/8/layout/bList2#1"/>
    <dgm:cxn modelId="{6B27BBAE-7361-41A9-87A2-DF5142D07B7B}" type="presOf" srcId="{A2721000-A6D1-4027-AEF5-72B3DF05259C}" destId="{77617E5D-51B9-47FC-9706-A2A4248339B8}" srcOrd="0" destOrd="0" presId="urn:microsoft.com/office/officeart/2005/8/layout/bList2#1"/>
    <dgm:cxn modelId="{52338F8F-FE17-4ED4-AEC5-71DF388812FC}" srcId="{DC1C9EC7-C5D1-414A-9CC4-C720AD1B5BDD}" destId="{31ADEFDF-D9AB-4A66-9D6F-AC82E00D0276}" srcOrd="2" destOrd="0" parTransId="{690516FF-168E-4301-9FD4-E3A9DAE3B2E8}" sibTransId="{8403777F-D0D2-4E54-A960-3F84869A829F}"/>
    <dgm:cxn modelId="{F561712B-6537-4C9F-B588-9742FB3F7D93}" srcId="{5DF24D71-1D6F-4C6F-B230-887E8B41E9EC}" destId="{DC1C9EC7-C5D1-414A-9CC4-C720AD1B5BDD}" srcOrd="0" destOrd="0" parTransId="{ADDD6A66-68D9-4590-AC7B-842D6DD97CCF}" sibTransId="{C46DD7AD-E859-437B-A493-851B5CE41F13}"/>
    <dgm:cxn modelId="{FBC6C61D-04BA-454C-88E7-B79F2D7E1FCF}" srcId="{16A1A475-D1C7-42D7-9607-559F24997703}" destId="{379C704B-C3E1-46BD-834D-994823AEA751}" srcOrd="2" destOrd="0" parTransId="{80BF7BF9-9D1B-4C6F-AB98-49E5F064062D}" sibTransId="{3508576A-01EE-45C5-977C-FB8B998175EC}"/>
    <dgm:cxn modelId="{A91DB91C-3EDE-411E-98C6-0617AD2BBC45}" srcId="{DC1C9EC7-C5D1-414A-9CC4-C720AD1B5BDD}" destId="{96F5F5F4-01B3-4328-8DBC-7234D6014516}" srcOrd="0" destOrd="0" parTransId="{14E267D3-6F2C-4015-A329-C3FD2BCD0DB8}" sibTransId="{5D8E2BC5-B6C1-47BE-9C4C-C9A504956E70}"/>
    <dgm:cxn modelId="{46E693D3-1762-46FE-B680-9210A9814AA8}" type="presOf" srcId="{16A1A475-D1C7-42D7-9607-559F24997703}" destId="{92372582-B6E0-4CAD-9660-3DAAF99AACB5}" srcOrd="1" destOrd="0" presId="urn:microsoft.com/office/officeart/2005/8/layout/bList2#1"/>
    <dgm:cxn modelId="{D89B2D38-5F3F-49C3-938C-B80B92309373}" type="presOf" srcId="{96F5F5F4-01B3-4328-8DBC-7234D6014516}" destId="{23C9DB6F-6390-4012-B7DA-81518C529258}" srcOrd="0" destOrd="0" presId="urn:microsoft.com/office/officeart/2005/8/layout/bList2#1"/>
    <dgm:cxn modelId="{B896541F-00A9-4BA8-AACE-038034E79556}" type="presOf" srcId="{16A1A475-D1C7-42D7-9607-559F24997703}" destId="{60823900-7521-47C2-B3E3-0FCB56D8F6C1}" srcOrd="0" destOrd="0" presId="urn:microsoft.com/office/officeart/2005/8/layout/bList2#1"/>
    <dgm:cxn modelId="{28B32D6A-C04A-48CB-BDA7-C7C54476830F}" srcId="{DC1C9EC7-C5D1-414A-9CC4-C720AD1B5BDD}" destId="{52579167-4F8A-4FA3-8F4A-487C2C5D322C}" srcOrd="1" destOrd="0" parTransId="{0251758D-354C-46B9-94F5-94C3FB433A62}" sibTransId="{2E3E0B16-EA14-43CC-AC40-D04114902CF4}"/>
    <dgm:cxn modelId="{D1D4D196-D059-4932-93F7-EFE07B8CF229}" type="presOf" srcId="{52579167-4F8A-4FA3-8F4A-487C2C5D322C}" destId="{23C9DB6F-6390-4012-B7DA-81518C529258}" srcOrd="0" destOrd="1" presId="urn:microsoft.com/office/officeart/2005/8/layout/bList2#1"/>
    <dgm:cxn modelId="{79A4725F-4898-4D5A-9C1A-10E6A1C8A63A}" type="presOf" srcId="{DC1C9EC7-C5D1-414A-9CC4-C720AD1B5BDD}" destId="{9752DDDC-C360-4B49-8695-37BBCFF5276F}" srcOrd="0" destOrd="0" presId="urn:microsoft.com/office/officeart/2005/8/layout/bList2#1"/>
    <dgm:cxn modelId="{ECE575CA-6FE7-4B69-8878-E3FD3E0A74E2}" type="presOf" srcId="{5DF24D71-1D6F-4C6F-B230-887E8B41E9EC}" destId="{6841B559-1769-4DA6-9A1E-05709AF64B34}" srcOrd="0" destOrd="0" presId="urn:microsoft.com/office/officeart/2005/8/layout/bList2#1"/>
    <dgm:cxn modelId="{9741A81E-4BC0-4F20-B26C-AF7C9612D2C0}" type="presOf" srcId="{379C704B-C3E1-46BD-834D-994823AEA751}" destId="{77617E5D-51B9-47FC-9706-A2A4248339B8}" srcOrd="0" destOrd="2" presId="urn:microsoft.com/office/officeart/2005/8/layout/bList2#1"/>
    <dgm:cxn modelId="{995399CD-32E3-4D6E-B875-2331C4C7B819}" type="presOf" srcId="{DC1C9EC7-C5D1-414A-9CC4-C720AD1B5BDD}" destId="{A27B8A2B-119F-4C4E-ADA7-80AF579A23B3}" srcOrd="1" destOrd="0" presId="urn:microsoft.com/office/officeart/2005/8/layout/bList2#1"/>
    <dgm:cxn modelId="{406FFE56-33C6-4F2E-8D22-B17AA163B92C}" type="presParOf" srcId="{6841B559-1769-4DA6-9A1E-05709AF64B34}" destId="{4C6F9853-386D-4ECC-8B63-AC841F050564}" srcOrd="0" destOrd="0" presId="urn:microsoft.com/office/officeart/2005/8/layout/bList2#1"/>
    <dgm:cxn modelId="{B165F590-9C05-4582-B727-326F96BAFCED}" type="presParOf" srcId="{4C6F9853-386D-4ECC-8B63-AC841F050564}" destId="{23C9DB6F-6390-4012-B7DA-81518C529258}" srcOrd="0" destOrd="0" presId="urn:microsoft.com/office/officeart/2005/8/layout/bList2#1"/>
    <dgm:cxn modelId="{ED77D3BF-D7D1-49A0-B7E0-A5C5B64E2643}" type="presParOf" srcId="{4C6F9853-386D-4ECC-8B63-AC841F050564}" destId="{9752DDDC-C360-4B49-8695-37BBCFF5276F}" srcOrd="1" destOrd="0" presId="urn:microsoft.com/office/officeart/2005/8/layout/bList2#1"/>
    <dgm:cxn modelId="{B2D38B7F-E052-4E52-B007-D93498F1D7A6}" type="presParOf" srcId="{4C6F9853-386D-4ECC-8B63-AC841F050564}" destId="{A27B8A2B-119F-4C4E-ADA7-80AF579A23B3}" srcOrd="2" destOrd="0" presId="urn:microsoft.com/office/officeart/2005/8/layout/bList2#1"/>
    <dgm:cxn modelId="{73CF837E-33AB-4B56-9643-29D14B2D7A82}" type="presParOf" srcId="{4C6F9853-386D-4ECC-8B63-AC841F050564}" destId="{16756EB8-EB49-48C2-BDC4-B761B6401CAC}" srcOrd="3" destOrd="0" presId="urn:microsoft.com/office/officeart/2005/8/layout/bList2#1"/>
    <dgm:cxn modelId="{685B0BB0-508F-498D-B9E6-AB61A4C19667}" type="presParOf" srcId="{6841B559-1769-4DA6-9A1E-05709AF64B34}" destId="{34D95774-4559-4094-899B-DDD554279E6D}" srcOrd="1" destOrd="0" presId="urn:microsoft.com/office/officeart/2005/8/layout/bList2#1"/>
    <dgm:cxn modelId="{382342E7-8988-45A5-A59A-4BB38DE1C4F1}" type="presParOf" srcId="{6841B559-1769-4DA6-9A1E-05709AF64B34}" destId="{47F89883-2F83-45F0-BF7E-630DC975BDB4}" srcOrd="2" destOrd="0" presId="urn:microsoft.com/office/officeart/2005/8/layout/bList2#1"/>
    <dgm:cxn modelId="{796F9DBA-3EF4-4513-B504-5CB03CF02166}" type="presParOf" srcId="{47F89883-2F83-45F0-BF7E-630DC975BDB4}" destId="{77617E5D-51B9-47FC-9706-A2A4248339B8}" srcOrd="0" destOrd="0" presId="urn:microsoft.com/office/officeart/2005/8/layout/bList2#1"/>
    <dgm:cxn modelId="{56810B53-4A7B-4D49-9865-A6705F5A4874}" type="presParOf" srcId="{47F89883-2F83-45F0-BF7E-630DC975BDB4}" destId="{60823900-7521-47C2-B3E3-0FCB56D8F6C1}" srcOrd="1" destOrd="0" presId="urn:microsoft.com/office/officeart/2005/8/layout/bList2#1"/>
    <dgm:cxn modelId="{6CB1B00E-559D-4DFB-8C56-5FE371D18D66}" type="presParOf" srcId="{47F89883-2F83-45F0-BF7E-630DC975BDB4}" destId="{92372582-B6E0-4CAD-9660-3DAAF99AACB5}" srcOrd="2" destOrd="0" presId="urn:microsoft.com/office/officeart/2005/8/layout/bList2#1"/>
    <dgm:cxn modelId="{5A71EAB7-5301-401B-9EB0-63276805E048}" type="presParOf" srcId="{47F89883-2F83-45F0-BF7E-630DC975BDB4}" destId="{D6E7122A-9ED9-4146-BFDF-23FB816E49FA}"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1680583-7123-4D21-B81D-302A6FB30AD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87D1F37A-D530-4C0C-A0A2-364339CA1DD3}">
      <dgm:prSet phldrT="[Testo]"/>
      <dgm:spPr/>
      <dgm:t>
        <a:bodyPr/>
        <a:lstStyle/>
        <a:p>
          <a:r>
            <a:rPr lang="fr-FR" dirty="0"/>
            <a:t>déterminant</a:t>
          </a:r>
        </a:p>
      </dgm:t>
    </dgm:pt>
    <dgm:pt modelId="{7A563E65-7D9B-4445-A2E2-5DFF33173E6D}" type="parTrans" cxnId="{830A9641-D39B-40C7-919D-6111C653A8AB}">
      <dgm:prSet/>
      <dgm:spPr/>
      <dgm:t>
        <a:bodyPr/>
        <a:lstStyle/>
        <a:p>
          <a:endParaRPr lang="fr-FR"/>
        </a:p>
      </dgm:t>
    </dgm:pt>
    <dgm:pt modelId="{791166B2-20AC-4E37-ACD7-CBCE3696A5A4}" type="sibTrans" cxnId="{830A9641-D39B-40C7-919D-6111C653A8AB}">
      <dgm:prSet/>
      <dgm:spPr/>
      <dgm:t>
        <a:bodyPr/>
        <a:lstStyle/>
        <a:p>
          <a:endParaRPr lang="fr-FR"/>
        </a:p>
      </dgm:t>
    </dgm:pt>
    <dgm:pt modelId="{A369A288-BE66-4F66-80B1-49D712B5E5F8}">
      <dgm:prSet phldrT="[Testo]"/>
      <dgm:spPr/>
      <dgm:t>
        <a:bodyPr/>
        <a:lstStyle/>
        <a:p>
          <a:r>
            <a:rPr lang="fr-FR" dirty="0"/>
            <a:t>Il désigne globalement l’ensemble des unités auxquelles on se réfère.</a:t>
          </a:r>
        </a:p>
      </dgm:t>
    </dgm:pt>
    <dgm:pt modelId="{FE869C61-71FE-428C-A00F-0B870337B8B6}" type="parTrans" cxnId="{4471884D-3D62-410E-B607-C33008690416}">
      <dgm:prSet/>
      <dgm:spPr/>
      <dgm:t>
        <a:bodyPr/>
        <a:lstStyle/>
        <a:p>
          <a:endParaRPr lang="fr-FR"/>
        </a:p>
      </dgm:t>
    </dgm:pt>
    <dgm:pt modelId="{52AD8C81-1C5C-41B3-A398-80A002262D72}" type="sibTrans" cxnId="{4471884D-3D62-410E-B607-C33008690416}">
      <dgm:prSet/>
      <dgm:spPr/>
      <dgm:t>
        <a:bodyPr/>
        <a:lstStyle/>
        <a:p>
          <a:endParaRPr lang="fr-FR"/>
        </a:p>
      </dgm:t>
    </dgm:pt>
    <dgm:pt modelId="{20691EA1-A20A-4C99-87FB-73F8C1E7DF55}">
      <dgm:prSet phldrT="[Testo]"/>
      <dgm:spPr/>
      <dgm:t>
        <a:bodyPr/>
        <a:lstStyle/>
        <a:p>
          <a:r>
            <a:rPr lang="fr-FR" dirty="0"/>
            <a:t>Remarquez la différence entre:</a:t>
          </a:r>
        </a:p>
      </dgm:t>
    </dgm:pt>
    <dgm:pt modelId="{7B1B41A1-F108-4CFA-AA72-3C1EE4DFD4E4}" type="parTrans" cxnId="{184D7B96-8481-4FA6-8942-9B30D44A7BE9}">
      <dgm:prSet/>
      <dgm:spPr/>
      <dgm:t>
        <a:bodyPr/>
        <a:lstStyle/>
        <a:p>
          <a:endParaRPr lang="fr-FR"/>
        </a:p>
      </dgm:t>
    </dgm:pt>
    <dgm:pt modelId="{0D52D854-D4C2-4309-A514-5AC32B7BFFC2}" type="sibTrans" cxnId="{184D7B96-8481-4FA6-8942-9B30D44A7BE9}">
      <dgm:prSet/>
      <dgm:spPr/>
      <dgm:t>
        <a:bodyPr/>
        <a:lstStyle/>
        <a:p>
          <a:endParaRPr lang="fr-FR"/>
        </a:p>
      </dgm:t>
    </dgm:pt>
    <dgm:pt modelId="{EAD481E9-9FB5-4A8F-B131-F2D3A6AC3C95}">
      <dgm:prSet phldrT="[Testo]"/>
      <dgm:spPr/>
      <dgm:t>
        <a:bodyPr/>
        <a:lstStyle/>
        <a:p>
          <a:r>
            <a:rPr lang="fr-FR" dirty="0"/>
            <a:t>adjectif</a:t>
          </a:r>
        </a:p>
      </dgm:t>
    </dgm:pt>
    <dgm:pt modelId="{6569F087-B3A5-4AA0-8841-408D5EA3A76A}" type="parTrans" cxnId="{31ABA201-2B01-44EB-B371-E84884BA13BB}">
      <dgm:prSet/>
      <dgm:spPr/>
      <dgm:t>
        <a:bodyPr/>
        <a:lstStyle/>
        <a:p>
          <a:endParaRPr lang="fr-FR"/>
        </a:p>
      </dgm:t>
    </dgm:pt>
    <dgm:pt modelId="{0B704841-62F1-487F-A83C-6F879ABF54D2}" type="sibTrans" cxnId="{31ABA201-2B01-44EB-B371-E84884BA13BB}">
      <dgm:prSet/>
      <dgm:spPr/>
      <dgm:t>
        <a:bodyPr/>
        <a:lstStyle/>
        <a:p>
          <a:endParaRPr lang="fr-FR"/>
        </a:p>
      </dgm:t>
    </dgm:pt>
    <dgm:pt modelId="{1E44A540-2073-4906-AB19-F4A9147AF4DE}">
      <dgm:prSet phldrT="[Testo]"/>
      <dgm:spPr/>
      <dgm:t>
        <a:bodyPr/>
        <a:lstStyle/>
        <a:p>
          <a:r>
            <a:rPr lang="fr-FR" dirty="0"/>
            <a:t>Il précise une propriété de chacun des éléments.</a:t>
          </a:r>
        </a:p>
      </dgm:t>
    </dgm:pt>
    <dgm:pt modelId="{416B63A7-E59B-44BD-B255-4AA37E280DF4}" type="parTrans" cxnId="{809FEFC6-8516-4AF0-BD55-C14902D21975}">
      <dgm:prSet/>
      <dgm:spPr/>
      <dgm:t>
        <a:bodyPr/>
        <a:lstStyle/>
        <a:p>
          <a:endParaRPr lang="fr-FR"/>
        </a:p>
      </dgm:t>
    </dgm:pt>
    <dgm:pt modelId="{2773C73D-0192-43AE-919E-CA276B86F41C}" type="sibTrans" cxnId="{809FEFC6-8516-4AF0-BD55-C14902D21975}">
      <dgm:prSet/>
      <dgm:spPr/>
      <dgm:t>
        <a:bodyPr/>
        <a:lstStyle/>
        <a:p>
          <a:endParaRPr lang="fr-FR"/>
        </a:p>
      </dgm:t>
    </dgm:pt>
    <dgm:pt modelId="{B78307E7-49EE-42C5-8249-7D02B5D38C44}">
      <dgm:prSet phldrT="[Testo]"/>
      <dgm:spPr/>
      <dgm:t>
        <a:bodyPr/>
        <a:lstStyle/>
        <a:p>
          <a:r>
            <a:rPr lang="fr-FR" dirty="0"/>
            <a:t>Il indique donc une caractéristique des référents ainsi délimités.</a:t>
          </a:r>
        </a:p>
      </dgm:t>
    </dgm:pt>
    <dgm:pt modelId="{654ABC23-CEBF-4923-9656-17BC1AD3DBBA}" type="parTrans" cxnId="{A60FF984-8D3F-43F6-93E6-913F02FC1A32}">
      <dgm:prSet/>
      <dgm:spPr/>
      <dgm:t>
        <a:bodyPr/>
        <a:lstStyle/>
        <a:p>
          <a:endParaRPr lang="fr-FR"/>
        </a:p>
      </dgm:t>
    </dgm:pt>
    <dgm:pt modelId="{67DC1177-8B70-42CF-B24A-6C831E826183}" type="sibTrans" cxnId="{A60FF984-8D3F-43F6-93E6-913F02FC1A32}">
      <dgm:prSet/>
      <dgm:spPr/>
      <dgm:t>
        <a:bodyPr/>
        <a:lstStyle/>
        <a:p>
          <a:endParaRPr lang="fr-FR"/>
        </a:p>
      </dgm:t>
    </dgm:pt>
    <dgm:pt modelId="{CF55DBB3-AD26-4623-80AB-ACDF6E7A2E29}">
      <dgm:prSet phldrT="[Testo]"/>
      <dgm:spPr/>
      <dgm:t>
        <a:bodyPr/>
        <a:lstStyle/>
        <a:p>
          <a:r>
            <a:rPr lang="fr-FR" dirty="0"/>
            <a:t>« quelques enfants »</a:t>
          </a:r>
        </a:p>
      </dgm:t>
    </dgm:pt>
    <dgm:pt modelId="{0CA49910-F962-4CFF-823F-0D2BCAEDE360}" type="parTrans" cxnId="{36CA4254-C350-4433-BC1C-FD0E1BF389E4}">
      <dgm:prSet/>
      <dgm:spPr/>
      <dgm:t>
        <a:bodyPr/>
        <a:lstStyle/>
        <a:p>
          <a:endParaRPr lang="fr-FR"/>
        </a:p>
      </dgm:t>
    </dgm:pt>
    <dgm:pt modelId="{00EF40D2-37CD-41FE-B723-68F1CFB0AC87}" type="sibTrans" cxnId="{36CA4254-C350-4433-BC1C-FD0E1BF389E4}">
      <dgm:prSet/>
      <dgm:spPr/>
      <dgm:t>
        <a:bodyPr/>
        <a:lstStyle/>
        <a:p>
          <a:endParaRPr lang="fr-FR"/>
        </a:p>
      </dgm:t>
    </dgm:pt>
    <dgm:pt modelId="{353CE77D-5FD5-4182-B088-2FC696E9E93A}">
      <dgm:prSet phldrT="[Testo]"/>
      <dgm:spPr/>
      <dgm:t>
        <a:bodyPr/>
        <a:lstStyle/>
        <a:p>
          <a:r>
            <a:rPr lang="fr-FR" dirty="0"/>
            <a:t>« dix enfants » ou « mes enfants » ou « ces enfants ».</a:t>
          </a:r>
        </a:p>
      </dgm:t>
    </dgm:pt>
    <dgm:pt modelId="{63DABE05-2B78-45D4-B937-5E74DFD576FE}" type="parTrans" cxnId="{3098DF2F-57DC-4B9B-8524-095744923AFA}">
      <dgm:prSet/>
      <dgm:spPr/>
      <dgm:t>
        <a:bodyPr/>
        <a:lstStyle/>
        <a:p>
          <a:endParaRPr lang="fr-FR"/>
        </a:p>
      </dgm:t>
    </dgm:pt>
    <dgm:pt modelId="{249573A0-1E69-416E-A431-37C2DFCFDF26}" type="sibTrans" cxnId="{3098DF2F-57DC-4B9B-8524-095744923AFA}">
      <dgm:prSet/>
      <dgm:spPr/>
      <dgm:t>
        <a:bodyPr/>
        <a:lstStyle/>
        <a:p>
          <a:endParaRPr lang="fr-FR"/>
        </a:p>
      </dgm:t>
    </dgm:pt>
    <dgm:pt modelId="{615CBF23-8D67-4847-8A94-40D47AD8CCEA}">
      <dgm:prSet phldrT="[Testo]"/>
      <dgm:spPr/>
      <dgm:t>
        <a:bodyPr/>
        <a:lstStyle/>
        <a:p>
          <a:r>
            <a:rPr lang="fr-FR" dirty="0"/>
            <a:t>Exemples: « des enfants blonds »; « des cahiers jaunes », etc.</a:t>
          </a:r>
        </a:p>
      </dgm:t>
    </dgm:pt>
    <dgm:pt modelId="{F7BC8F72-BD7E-454C-B971-9A7CE77F6963}" type="parTrans" cxnId="{620F4487-C6B6-4A45-B373-674473AB4103}">
      <dgm:prSet/>
      <dgm:spPr/>
      <dgm:t>
        <a:bodyPr/>
        <a:lstStyle/>
        <a:p>
          <a:endParaRPr lang="fr-FR"/>
        </a:p>
      </dgm:t>
    </dgm:pt>
    <dgm:pt modelId="{61C0776F-7ACF-47DE-B39A-A1137469C9AC}" type="sibTrans" cxnId="{620F4487-C6B6-4A45-B373-674473AB4103}">
      <dgm:prSet/>
      <dgm:spPr/>
      <dgm:t>
        <a:bodyPr/>
        <a:lstStyle/>
        <a:p>
          <a:endParaRPr lang="fr-FR"/>
        </a:p>
      </dgm:t>
    </dgm:pt>
    <dgm:pt modelId="{02A1AA5A-7390-41A9-84A5-9236C1ED035B}">
      <dgm:prSet phldrT="[Testo]"/>
      <dgm:spPr/>
      <dgm:t>
        <a:bodyPr/>
        <a:lstStyle/>
        <a:p>
          <a:r>
            <a:rPr lang="fr-FR" dirty="0"/>
            <a:t>Il actualise donc la référence.</a:t>
          </a:r>
        </a:p>
      </dgm:t>
    </dgm:pt>
    <dgm:pt modelId="{A8487C73-429B-404F-A4D4-20EB75BF700D}" type="parTrans" cxnId="{3E9B14FE-F317-4371-990D-92E1F74CF524}">
      <dgm:prSet/>
      <dgm:spPr/>
      <dgm:t>
        <a:bodyPr/>
        <a:lstStyle/>
        <a:p>
          <a:endParaRPr lang="fr-FR"/>
        </a:p>
      </dgm:t>
    </dgm:pt>
    <dgm:pt modelId="{B6E75D35-E7ED-4652-9774-D32B90AE3237}" type="sibTrans" cxnId="{3E9B14FE-F317-4371-990D-92E1F74CF524}">
      <dgm:prSet/>
      <dgm:spPr/>
      <dgm:t>
        <a:bodyPr/>
        <a:lstStyle/>
        <a:p>
          <a:endParaRPr lang="fr-FR"/>
        </a:p>
      </dgm:t>
    </dgm:pt>
    <dgm:pt modelId="{C9203C75-D817-4E88-93D7-5F3F3FE9EFEE}" type="pres">
      <dgm:prSet presAssocID="{E1680583-7123-4D21-B81D-302A6FB30ADE}" presName="Name0" presStyleCnt="0">
        <dgm:presLayoutVars>
          <dgm:dir/>
          <dgm:animLvl val="lvl"/>
          <dgm:resizeHandles/>
        </dgm:presLayoutVars>
      </dgm:prSet>
      <dgm:spPr/>
      <dgm:t>
        <a:bodyPr/>
        <a:lstStyle/>
        <a:p>
          <a:endParaRPr lang="it-IT"/>
        </a:p>
      </dgm:t>
    </dgm:pt>
    <dgm:pt modelId="{E2C21816-2D5F-4A93-BE4F-44B70F9FE720}" type="pres">
      <dgm:prSet presAssocID="{87D1F37A-D530-4C0C-A0A2-364339CA1DD3}" presName="linNode" presStyleCnt="0"/>
      <dgm:spPr/>
    </dgm:pt>
    <dgm:pt modelId="{FFD3BA8E-52EE-44CE-898B-48B4238E149A}" type="pres">
      <dgm:prSet presAssocID="{87D1F37A-D530-4C0C-A0A2-364339CA1DD3}" presName="parentShp" presStyleLbl="node1" presStyleIdx="0" presStyleCnt="2">
        <dgm:presLayoutVars>
          <dgm:bulletEnabled val="1"/>
        </dgm:presLayoutVars>
      </dgm:prSet>
      <dgm:spPr/>
      <dgm:t>
        <a:bodyPr/>
        <a:lstStyle/>
        <a:p>
          <a:endParaRPr lang="it-IT"/>
        </a:p>
      </dgm:t>
    </dgm:pt>
    <dgm:pt modelId="{9B1AB42A-9B9A-420C-B395-E5C579E446B4}" type="pres">
      <dgm:prSet presAssocID="{87D1F37A-D530-4C0C-A0A2-364339CA1DD3}" presName="childShp" presStyleLbl="bgAccFollowNode1" presStyleIdx="0" presStyleCnt="2">
        <dgm:presLayoutVars>
          <dgm:bulletEnabled val="1"/>
        </dgm:presLayoutVars>
      </dgm:prSet>
      <dgm:spPr/>
      <dgm:t>
        <a:bodyPr/>
        <a:lstStyle/>
        <a:p>
          <a:endParaRPr lang="it-IT"/>
        </a:p>
      </dgm:t>
    </dgm:pt>
    <dgm:pt modelId="{0CC30358-4902-4918-9B18-F2DF9FBC6E17}" type="pres">
      <dgm:prSet presAssocID="{791166B2-20AC-4E37-ACD7-CBCE3696A5A4}" presName="spacing" presStyleCnt="0"/>
      <dgm:spPr/>
    </dgm:pt>
    <dgm:pt modelId="{27B5321C-136E-4514-B61F-4893F22465D2}" type="pres">
      <dgm:prSet presAssocID="{EAD481E9-9FB5-4A8F-B131-F2D3A6AC3C95}" presName="linNode" presStyleCnt="0"/>
      <dgm:spPr/>
    </dgm:pt>
    <dgm:pt modelId="{433015CB-544E-4C13-9B15-8034BC770701}" type="pres">
      <dgm:prSet presAssocID="{EAD481E9-9FB5-4A8F-B131-F2D3A6AC3C95}" presName="parentShp" presStyleLbl="node1" presStyleIdx="1" presStyleCnt="2">
        <dgm:presLayoutVars>
          <dgm:bulletEnabled val="1"/>
        </dgm:presLayoutVars>
      </dgm:prSet>
      <dgm:spPr/>
      <dgm:t>
        <a:bodyPr/>
        <a:lstStyle/>
        <a:p>
          <a:endParaRPr lang="it-IT"/>
        </a:p>
      </dgm:t>
    </dgm:pt>
    <dgm:pt modelId="{C4DE70CC-A718-48FF-B20E-CC1F7802E1E7}" type="pres">
      <dgm:prSet presAssocID="{EAD481E9-9FB5-4A8F-B131-F2D3A6AC3C95}" presName="childShp" presStyleLbl="bgAccFollowNode1" presStyleIdx="1" presStyleCnt="2">
        <dgm:presLayoutVars>
          <dgm:bulletEnabled val="1"/>
        </dgm:presLayoutVars>
      </dgm:prSet>
      <dgm:spPr/>
      <dgm:t>
        <a:bodyPr/>
        <a:lstStyle/>
        <a:p>
          <a:endParaRPr lang="it-IT"/>
        </a:p>
      </dgm:t>
    </dgm:pt>
  </dgm:ptLst>
  <dgm:cxnLst>
    <dgm:cxn modelId="{74DD12CD-78C5-4D02-A53E-13A10BC4BFCD}" type="presOf" srcId="{CF55DBB3-AD26-4623-80AB-ACDF6E7A2E29}" destId="{9B1AB42A-9B9A-420C-B395-E5C579E446B4}" srcOrd="0" destOrd="2" presId="urn:microsoft.com/office/officeart/2005/8/layout/vList6"/>
    <dgm:cxn modelId="{3098DF2F-57DC-4B9B-8524-095744923AFA}" srcId="{87D1F37A-D530-4C0C-A0A2-364339CA1DD3}" destId="{353CE77D-5FD5-4182-B088-2FC696E9E93A}" srcOrd="3" destOrd="0" parTransId="{63DABE05-2B78-45D4-B937-5E74DFD576FE}" sibTransId="{249573A0-1E69-416E-A431-37C2DFCFDF26}"/>
    <dgm:cxn modelId="{B7FEBB95-D337-4E8C-8229-397F427D2DE4}" type="presOf" srcId="{E1680583-7123-4D21-B81D-302A6FB30ADE}" destId="{C9203C75-D817-4E88-93D7-5F3F3FE9EFEE}" srcOrd="0" destOrd="0" presId="urn:microsoft.com/office/officeart/2005/8/layout/vList6"/>
    <dgm:cxn modelId="{830A9641-D39B-40C7-919D-6111C653A8AB}" srcId="{E1680583-7123-4D21-B81D-302A6FB30ADE}" destId="{87D1F37A-D530-4C0C-A0A2-364339CA1DD3}" srcOrd="0" destOrd="0" parTransId="{7A563E65-7D9B-4445-A2E2-5DFF33173E6D}" sibTransId="{791166B2-20AC-4E37-ACD7-CBCE3696A5A4}"/>
    <dgm:cxn modelId="{6AC30FC4-D15E-4A67-A167-C96D38256ABD}" type="presOf" srcId="{EAD481E9-9FB5-4A8F-B131-F2D3A6AC3C95}" destId="{433015CB-544E-4C13-9B15-8034BC770701}" srcOrd="0" destOrd="0" presId="urn:microsoft.com/office/officeart/2005/8/layout/vList6"/>
    <dgm:cxn modelId="{92C3587C-1198-41F7-8975-1677E4834A11}" type="presOf" srcId="{1E44A540-2073-4906-AB19-F4A9147AF4DE}" destId="{C4DE70CC-A718-48FF-B20E-CC1F7802E1E7}" srcOrd="0" destOrd="0" presId="urn:microsoft.com/office/officeart/2005/8/layout/vList6"/>
    <dgm:cxn modelId="{2761E2CE-E51C-4F2E-9B8E-FED798B9C3EA}" type="presOf" srcId="{87D1F37A-D530-4C0C-A0A2-364339CA1DD3}" destId="{FFD3BA8E-52EE-44CE-898B-48B4238E149A}" srcOrd="0" destOrd="0" presId="urn:microsoft.com/office/officeart/2005/8/layout/vList6"/>
    <dgm:cxn modelId="{36CA4254-C350-4433-BC1C-FD0E1BF389E4}" srcId="{87D1F37A-D530-4C0C-A0A2-364339CA1DD3}" destId="{CF55DBB3-AD26-4623-80AB-ACDF6E7A2E29}" srcOrd="2" destOrd="0" parTransId="{0CA49910-F962-4CFF-823F-0D2BCAEDE360}" sibTransId="{00EF40D2-37CD-41FE-B723-68F1CFB0AC87}"/>
    <dgm:cxn modelId="{3E9B14FE-F317-4371-990D-92E1F74CF524}" srcId="{87D1F37A-D530-4C0C-A0A2-364339CA1DD3}" destId="{02A1AA5A-7390-41A9-84A5-9236C1ED035B}" srcOrd="4" destOrd="0" parTransId="{A8487C73-429B-404F-A4D4-20EB75BF700D}" sibTransId="{B6E75D35-E7ED-4652-9774-D32B90AE3237}"/>
    <dgm:cxn modelId="{184D7B96-8481-4FA6-8942-9B30D44A7BE9}" srcId="{87D1F37A-D530-4C0C-A0A2-364339CA1DD3}" destId="{20691EA1-A20A-4C99-87FB-73F8C1E7DF55}" srcOrd="1" destOrd="0" parTransId="{7B1B41A1-F108-4CFA-AA72-3C1EE4DFD4E4}" sibTransId="{0D52D854-D4C2-4309-A514-5AC32B7BFFC2}"/>
    <dgm:cxn modelId="{809FEFC6-8516-4AF0-BD55-C14902D21975}" srcId="{EAD481E9-9FB5-4A8F-B131-F2D3A6AC3C95}" destId="{1E44A540-2073-4906-AB19-F4A9147AF4DE}" srcOrd="0" destOrd="0" parTransId="{416B63A7-E59B-44BD-B255-4AA37E280DF4}" sibTransId="{2773C73D-0192-43AE-919E-CA276B86F41C}"/>
    <dgm:cxn modelId="{12F7C8C0-6A6B-4B35-B3F6-2A565F285B37}" type="presOf" srcId="{20691EA1-A20A-4C99-87FB-73F8C1E7DF55}" destId="{9B1AB42A-9B9A-420C-B395-E5C579E446B4}" srcOrd="0" destOrd="1" presId="urn:microsoft.com/office/officeart/2005/8/layout/vList6"/>
    <dgm:cxn modelId="{4BB44950-4E2B-4BA9-B0AA-3F51508AD3C0}" type="presOf" srcId="{353CE77D-5FD5-4182-B088-2FC696E9E93A}" destId="{9B1AB42A-9B9A-420C-B395-E5C579E446B4}" srcOrd="0" destOrd="3" presId="urn:microsoft.com/office/officeart/2005/8/layout/vList6"/>
    <dgm:cxn modelId="{332E4C8F-EB99-46DA-820F-390FB2278080}" type="presOf" srcId="{A369A288-BE66-4F66-80B1-49D712B5E5F8}" destId="{9B1AB42A-9B9A-420C-B395-E5C579E446B4}" srcOrd="0" destOrd="0" presId="urn:microsoft.com/office/officeart/2005/8/layout/vList6"/>
    <dgm:cxn modelId="{4D8EF474-B95B-4797-B79C-60C787AC5A43}" type="presOf" srcId="{615CBF23-8D67-4847-8A94-40D47AD8CCEA}" destId="{C4DE70CC-A718-48FF-B20E-CC1F7802E1E7}" srcOrd="0" destOrd="1" presId="urn:microsoft.com/office/officeart/2005/8/layout/vList6"/>
    <dgm:cxn modelId="{4471884D-3D62-410E-B607-C33008690416}" srcId="{87D1F37A-D530-4C0C-A0A2-364339CA1DD3}" destId="{A369A288-BE66-4F66-80B1-49D712B5E5F8}" srcOrd="0" destOrd="0" parTransId="{FE869C61-71FE-428C-A00F-0B870337B8B6}" sibTransId="{52AD8C81-1C5C-41B3-A398-80A002262D72}"/>
    <dgm:cxn modelId="{A60FF984-8D3F-43F6-93E6-913F02FC1A32}" srcId="{EAD481E9-9FB5-4A8F-B131-F2D3A6AC3C95}" destId="{B78307E7-49EE-42C5-8249-7D02B5D38C44}" srcOrd="2" destOrd="0" parTransId="{654ABC23-CEBF-4923-9656-17BC1AD3DBBA}" sibTransId="{67DC1177-8B70-42CF-B24A-6C831E826183}"/>
    <dgm:cxn modelId="{31ABA201-2B01-44EB-B371-E84884BA13BB}" srcId="{E1680583-7123-4D21-B81D-302A6FB30ADE}" destId="{EAD481E9-9FB5-4A8F-B131-F2D3A6AC3C95}" srcOrd="1" destOrd="0" parTransId="{6569F087-B3A5-4AA0-8841-408D5EA3A76A}" sibTransId="{0B704841-62F1-487F-A83C-6F879ABF54D2}"/>
    <dgm:cxn modelId="{A28A1F89-4EE1-4029-9D8F-E38FB13EC96A}" type="presOf" srcId="{B78307E7-49EE-42C5-8249-7D02B5D38C44}" destId="{C4DE70CC-A718-48FF-B20E-CC1F7802E1E7}" srcOrd="0" destOrd="2" presId="urn:microsoft.com/office/officeart/2005/8/layout/vList6"/>
    <dgm:cxn modelId="{620F4487-C6B6-4A45-B373-674473AB4103}" srcId="{EAD481E9-9FB5-4A8F-B131-F2D3A6AC3C95}" destId="{615CBF23-8D67-4847-8A94-40D47AD8CCEA}" srcOrd="1" destOrd="0" parTransId="{F7BC8F72-BD7E-454C-B971-9A7CE77F6963}" sibTransId="{61C0776F-7ACF-47DE-B39A-A1137469C9AC}"/>
    <dgm:cxn modelId="{5A86572E-5497-40EF-AEF1-E54B040D88AC}" type="presOf" srcId="{02A1AA5A-7390-41A9-84A5-9236C1ED035B}" destId="{9B1AB42A-9B9A-420C-B395-E5C579E446B4}" srcOrd="0" destOrd="4" presId="urn:microsoft.com/office/officeart/2005/8/layout/vList6"/>
    <dgm:cxn modelId="{E6FEC7FF-D7DE-41A7-B673-A7D726F217CC}" type="presParOf" srcId="{C9203C75-D817-4E88-93D7-5F3F3FE9EFEE}" destId="{E2C21816-2D5F-4A93-BE4F-44B70F9FE720}" srcOrd="0" destOrd="0" presId="urn:microsoft.com/office/officeart/2005/8/layout/vList6"/>
    <dgm:cxn modelId="{7FE52499-BDB7-4A89-B12D-83B76A6C87AC}" type="presParOf" srcId="{E2C21816-2D5F-4A93-BE4F-44B70F9FE720}" destId="{FFD3BA8E-52EE-44CE-898B-48B4238E149A}" srcOrd="0" destOrd="0" presId="urn:microsoft.com/office/officeart/2005/8/layout/vList6"/>
    <dgm:cxn modelId="{443C0F6E-664B-4EE5-8693-ABCD08B0443F}" type="presParOf" srcId="{E2C21816-2D5F-4A93-BE4F-44B70F9FE720}" destId="{9B1AB42A-9B9A-420C-B395-E5C579E446B4}" srcOrd="1" destOrd="0" presId="urn:microsoft.com/office/officeart/2005/8/layout/vList6"/>
    <dgm:cxn modelId="{17187615-01A7-43CF-9833-319F9686EB62}" type="presParOf" srcId="{C9203C75-D817-4E88-93D7-5F3F3FE9EFEE}" destId="{0CC30358-4902-4918-9B18-F2DF9FBC6E17}" srcOrd="1" destOrd="0" presId="urn:microsoft.com/office/officeart/2005/8/layout/vList6"/>
    <dgm:cxn modelId="{B3F7DC66-273F-4BE9-BC97-8718CFAF2568}" type="presParOf" srcId="{C9203C75-D817-4E88-93D7-5F3F3FE9EFEE}" destId="{27B5321C-136E-4514-B61F-4893F22465D2}" srcOrd="2" destOrd="0" presId="urn:microsoft.com/office/officeart/2005/8/layout/vList6"/>
    <dgm:cxn modelId="{624B843B-1DD2-4D7D-BB2A-3C14A33B0855}" type="presParOf" srcId="{27B5321C-136E-4514-B61F-4893F22465D2}" destId="{433015CB-544E-4C13-9B15-8034BC770701}" srcOrd="0" destOrd="0" presId="urn:microsoft.com/office/officeart/2005/8/layout/vList6"/>
    <dgm:cxn modelId="{CFE3F383-B5BF-444F-B0FE-9E18916F1F3F}" type="presParOf" srcId="{27B5321C-136E-4514-B61F-4893F22465D2}" destId="{C4DE70CC-A718-48FF-B20E-CC1F7802E1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5F6A4E8-ACF3-4399-BABB-2A4D1712F03E}" type="doc">
      <dgm:prSet loTypeId="urn:microsoft.com/office/officeart/2005/8/layout/hList1" loCatId="list" qsTypeId="urn:microsoft.com/office/officeart/2005/8/quickstyle/3d2#2" qsCatId="3D" csTypeId="urn:microsoft.com/office/officeart/2005/8/colors/accent1_2" csCatId="accent1" phldr="1"/>
      <dgm:spPr/>
      <dgm:t>
        <a:bodyPr/>
        <a:lstStyle/>
        <a:p>
          <a:endParaRPr lang="fr-FR"/>
        </a:p>
      </dgm:t>
    </dgm:pt>
    <dgm:pt modelId="{CF83FF22-E8F5-465E-875E-92F99A4DF4BA}">
      <dgm:prSet phldrT="[Testo]"/>
      <dgm:spPr/>
      <dgm:t>
        <a:bodyPr/>
        <a:lstStyle/>
        <a:p>
          <a:r>
            <a:rPr lang="fr-FR" dirty="0"/>
            <a:t>déterminants</a:t>
          </a:r>
        </a:p>
      </dgm:t>
    </dgm:pt>
    <dgm:pt modelId="{0DF495C0-B12B-4137-9021-628B2A34579E}" type="parTrans" cxnId="{5E49A048-CD59-4C0F-AEFB-2C752640C8A6}">
      <dgm:prSet/>
      <dgm:spPr/>
      <dgm:t>
        <a:bodyPr/>
        <a:lstStyle/>
        <a:p>
          <a:endParaRPr lang="fr-FR"/>
        </a:p>
      </dgm:t>
    </dgm:pt>
    <dgm:pt modelId="{3879BAC4-5764-4C18-ACFD-A7E4329D9CEA}" type="sibTrans" cxnId="{5E49A048-CD59-4C0F-AEFB-2C752640C8A6}">
      <dgm:prSet/>
      <dgm:spPr/>
      <dgm:t>
        <a:bodyPr/>
        <a:lstStyle/>
        <a:p>
          <a:endParaRPr lang="fr-FR"/>
        </a:p>
      </dgm:t>
    </dgm:pt>
    <dgm:pt modelId="{CBCA92D0-44C5-43B8-A2D4-3EF3F0419138}">
      <dgm:prSet phldrT="[Testo]"/>
      <dgm:spPr/>
      <dgm:t>
        <a:bodyPr/>
        <a:lstStyle/>
        <a:p>
          <a:r>
            <a:rPr lang="fr-FR" dirty="0"/>
            <a:t>Ce sont des indices grammaticaux qui n’ont pas de valeur lexicale (ils se bornent à indiquer quel type de prélèvement est opéré dans la classe des substantifs pour actualiser la référence).</a:t>
          </a:r>
        </a:p>
      </dgm:t>
    </dgm:pt>
    <dgm:pt modelId="{AB4E7582-9CE1-4EF5-B08F-60F2B92F1118}" type="parTrans" cxnId="{490CD48F-D87A-450D-B62B-49926214E957}">
      <dgm:prSet/>
      <dgm:spPr/>
      <dgm:t>
        <a:bodyPr/>
        <a:lstStyle/>
        <a:p>
          <a:endParaRPr lang="fr-FR"/>
        </a:p>
      </dgm:t>
    </dgm:pt>
    <dgm:pt modelId="{4797BCB6-8D4A-47B5-A45A-640002D12543}" type="sibTrans" cxnId="{490CD48F-D87A-450D-B62B-49926214E957}">
      <dgm:prSet/>
      <dgm:spPr/>
      <dgm:t>
        <a:bodyPr/>
        <a:lstStyle/>
        <a:p>
          <a:endParaRPr lang="fr-FR"/>
        </a:p>
      </dgm:t>
    </dgm:pt>
    <dgm:pt modelId="{ABB1EF09-613C-4ACA-B9E9-C81D05F81E11}">
      <dgm:prSet phldrT="[Testo]"/>
      <dgm:spPr/>
      <dgm:t>
        <a:bodyPr/>
        <a:lstStyle/>
        <a:p>
          <a:r>
            <a:rPr lang="fr-FR" dirty="0"/>
            <a:t>Substantifs et adjectifs</a:t>
          </a:r>
        </a:p>
      </dgm:t>
    </dgm:pt>
    <dgm:pt modelId="{536B5F3D-1C05-47F6-BE31-9BD91BBC7F09}" type="parTrans" cxnId="{BB362810-4A52-4FF8-86AD-E30FF25339DC}">
      <dgm:prSet/>
      <dgm:spPr/>
      <dgm:t>
        <a:bodyPr/>
        <a:lstStyle/>
        <a:p>
          <a:endParaRPr lang="fr-FR"/>
        </a:p>
      </dgm:t>
    </dgm:pt>
    <dgm:pt modelId="{05DACF7D-1796-4F0D-A4EC-7E07E0BE6C0D}" type="sibTrans" cxnId="{BB362810-4A52-4FF8-86AD-E30FF25339DC}">
      <dgm:prSet/>
      <dgm:spPr/>
      <dgm:t>
        <a:bodyPr/>
        <a:lstStyle/>
        <a:p>
          <a:endParaRPr lang="fr-FR"/>
        </a:p>
      </dgm:t>
    </dgm:pt>
    <dgm:pt modelId="{3C1EC5BC-BB22-4EB8-A9FD-6CC754BF88B6}">
      <dgm:prSet phldrT="[Testo]"/>
      <dgm:spPr/>
      <dgm:t>
        <a:bodyPr/>
        <a:lstStyle/>
        <a:p>
          <a:r>
            <a:rPr lang="fr-FR" dirty="0"/>
            <a:t>Ils ont un sens plein.</a:t>
          </a:r>
        </a:p>
      </dgm:t>
    </dgm:pt>
    <dgm:pt modelId="{732D8BEC-E11E-49D9-BA70-FE448EF87977}" type="parTrans" cxnId="{D2170CAA-B8EC-47C1-80A7-3F8909242C47}">
      <dgm:prSet/>
      <dgm:spPr/>
      <dgm:t>
        <a:bodyPr/>
        <a:lstStyle/>
        <a:p>
          <a:endParaRPr lang="fr-FR"/>
        </a:p>
      </dgm:t>
    </dgm:pt>
    <dgm:pt modelId="{1CE433BC-C6C0-4D1C-BE12-5C93E6462495}" type="sibTrans" cxnId="{D2170CAA-B8EC-47C1-80A7-3F8909242C47}">
      <dgm:prSet/>
      <dgm:spPr/>
      <dgm:t>
        <a:bodyPr/>
        <a:lstStyle/>
        <a:p>
          <a:endParaRPr lang="fr-FR"/>
        </a:p>
      </dgm:t>
    </dgm:pt>
    <dgm:pt modelId="{85C3BEAA-917B-4195-B31F-25947425D6D8}">
      <dgm:prSet phldrT="[Testo]"/>
      <dgm:spPr/>
      <dgm:t>
        <a:bodyPr/>
        <a:lstStyle/>
        <a:p>
          <a:r>
            <a:rPr lang="fr-FR" dirty="0"/>
            <a:t>Ils sont beaucoup utilisés pour former de nouveaux mots par « dérivation impropre ».</a:t>
          </a:r>
        </a:p>
      </dgm:t>
    </dgm:pt>
    <dgm:pt modelId="{830C0A2D-D001-473E-9797-79A21769D2E2}" type="parTrans" cxnId="{EB1C7F2A-C7ED-481B-8468-90FD8E5B31AD}">
      <dgm:prSet/>
      <dgm:spPr/>
      <dgm:t>
        <a:bodyPr/>
        <a:lstStyle/>
        <a:p>
          <a:endParaRPr lang="fr-FR"/>
        </a:p>
      </dgm:t>
    </dgm:pt>
    <dgm:pt modelId="{78529A03-3A46-400B-B785-B7A3DB4940CC}" type="sibTrans" cxnId="{EB1C7F2A-C7ED-481B-8468-90FD8E5B31AD}">
      <dgm:prSet/>
      <dgm:spPr/>
      <dgm:t>
        <a:bodyPr/>
        <a:lstStyle/>
        <a:p>
          <a:endParaRPr lang="fr-FR"/>
        </a:p>
      </dgm:t>
    </dgm:pt>
    <dgm:pt modelId="{B30A27FA-E329-4C74-A380-5EACA8DCD9A4}">
      <dgm:prSet phldrT="[Testo]"/>
      <dgm:spPr/>
      <dgm:t>
        <a:bodyPr/>
        <a:lstStyle/>
        <a:p>
          <a:r>
            <a:rPr lang="fr-FR" dirty="0"/>
            <a:t>Dérivation impropre</a:t>
          </a:r>
        </a:p>
      </dgm:t>
    </dgm:pt>
    <dgm:pt modelId="{E9859580-132F-465E-8EC5-B068AA7FEAC0}" type="parTrans" cxnId="{1E8B4E3C-0357-4A00-977E-44EEFE474DC5}">
      <dgm:prSet/>
      <dgm:spPr/>
      <dgm:t>
        <a:bodyPr/>
        <a:lstStyle/>
        <a:p>
          <a:endParaRPr lang="fr-FR"/>
        </a:p>
      </dgm:t>
    </dgm:pt>
    <dgm:pt modelId="{D0C138C8-CAD1-4B99-A842-842BDD982469}" type="sibTrans" cxnId="{1E8B4E3C-0357-4A00-977E-44EEFE474DC5}">
      <dgm:prSet/>
      <dgm:spPr/>
      <dgm:t>
        <a:bodyPr/>
        <a:lstStyle/>
        <a:p>
          <a:endParaRPr lang="fr-FR"/>
        </a:p>
      </dgm:t>
    </dgm:pt>
    <dgm:pt modelId="{83C17E00-4EE7-4031-BC14-8BDDAA7C4E17}">
      <dgm:prSet phldrT="[Testo]"/>
      <dgm:spPr/>
      <dgm:t>
        <a:bodyPr/>
        <a:lstStyle/>
        <a:p>
          <a:r>
            <a:rPr lang="fr-FR" dirty="0"/>
            <a:t>Le nouveau mot se crée en modifiant la classe grammaticale d’appartenance.</a:t>
          </a:r>
        </a:p>
      </dgm:t>
    </dgm:pt>
    <dgm:pt modelId="{66D5A0FC-FD9E-47D6-BDCD-A028B39F7858}" type="parTrans" cxnId="{F034EDD8-5E88-46A9-A946-8DAFDD2531E8}">
      <dgm:prSet/>
      <dgm:spPr/>
      <dgm:t>
        <a:bodyPr/>
        <a:lstStyle/>
        <a:p>
          <a:endParaRPr lang="fr-FR"/>
        </a:p>
      </dgm:t>
    </dgm:pt>
    <dgm:pt modelId="{F382DF27-3317-4F09-8560-63ECA9CF46FD}" type="sibTrans" cxnId="{F034EDD8-5E88-46A9-A946-8DAFDD2531E8}">
      <dgm:prSet/>
      <dgm:spPr/>
      <dgm:t>
        <a:bodyPr/>
        <a:lstStyle/>
        <a:p>
          <a:endParaRPr lang="fr-FR"/>
        </a:p>
      </dgm:t>
    </dgm:pt>
    <dgm:pt modelId="{9E75ABF1-28DF-481D-B4C7-D323570ABC04}">
      <dgm:prSet phldrT="[Testo]"/>
      <dgm:spPr/>
      <dgm:t>
        <a:bodyPr/>
        <a:lstStyle/>
        <a:p>
          <a:r>
            <a:rPr lang="fr-FR" dirty="0"/>
            <a:t>Exemples:</a:t>
          </a:r>
        </a:p>
      </dgm:t>
    </dgm:pt>
    <dgm:pt modelId="{80B8BAB5-A27A-4630-BD67-BFF02F839D38}" type="parTrans" cxnId="{03FB2027-04FD-403F-8DF2-1A57EBC6D9FF}">
      <dgm:prSet/>
      <dgm:spPr/>
      <dgm:t>
        <a:bodyPr/>
        <a:lstStyle/>
        <a:p>
          <a:endParaRPr lang="fr-FR"/>
        </a:p>
      </dgm:t>
    </dgm:pt>
    <dgm:pt modelId="{84A86033-F764-4C6A-85DF-DEA904FAAFED}" type="sibTrans" cxnId="{03FB2027-04FD-403F-8DF2-1A57EBC6D9FF}">
      <dgm:prSet/>
      <dgm:spPr/>
      <dgm:t>
        <a:bodyPr/>
        <a:lstStyle/>
        <a:p>
          <a:endParaRPr lang="fr-FR"/>
        </a:p>
      </dgm:t>
    </dgm:pt>
    <dgm:pt modelId="{C3037DE3-4496-4613-A59C-0EB5B4F8DE56}">
      <dgm:prSet phldrT="[Testo]"/>
      <dgm:spPr/>
      <dgm:t>
        <a:bodyPr/>
        <a:lstStyle/>
        <a:p>
          <a:r>
            <a:rPr lang="fr-FR" dirty="0"/>
            <a:t>« j’ai acheté un pull bleu » / « le bleu est ma couleur préférée ».</a:t>
          </a:r>
        </a:p>
      </dgm:t>
    </dgm:pt>
    <dgm:pt modelId="{B5F0715F-5E54-4B79-8E0C-8CCC3C6FA694}" type="parTrans" cxnId="{9F5FAD97-B03E-453B-B599-DCBD2DF0E954}">
      <dgm:prSet/>
      <dgm:spPr/>
    </dgm:pt>
    <dgm:pt modelId="{D718EBA4-D0D6-410D-AC55-600A80B717DD}" type="sibTrans" cxnId="{9F5FAD97-B03E-453B-B599-DCBD2DF0E954}">
      <dgm:prSet/>
      <dgm:spPr/>
    </dgm:pt>
    <dgm:pt modelId="{BDC24FF4-C3FA-45D8-B68F-BA3673A616BF}">
      <dgm:prSet phldrT="[Testo]"/>
      <dgm:spPr/>
      <dgm:t>
        <a:bodyPr/>
        <a:lstStyle/>
        <a:p>
          <a:r>
            <a:rPr lang="fr-FR" dirty="0"/>
            <a:t>« Je regrette ne pas pouvoir partir avec toi » / «Pouvoir, c’est vouloir ». </a:t>
          </a:r>
        </a:p>
      </dgm:t>
    </dgm:pt>
    <dgm:pt modelId="{3B206C52-80B8-4099-B7C1-7E3193C87899}" type="parTrans" cxnId="{14F6CD03-276E-4B9B-948E-057284ADB33A}">
      <dgm:prSet/>
      <dgm:spPr/>
    </dgm:pt>
    <dgm:pt modelId="{44BFCACF-78E1-484A-8FF1-9747DA6F05B9}" type="sibTrans" cxnId="{14F6CD03-276E-4B9B-948E-057284ADB33A}">
      <dgm:prSet/>
      <dgm:spPr/>
    </dgm:pt>
    <dgm:pt modelId="{3B130253-E306-4D6E-B43D-2FF87AC1D23F}" type="pres">
      <dgm:prSet presAssocID="{C5F6A4E8-ACF3-4399-BABB-2A4D1712F03E}" presName="Name0" presStyleCnt="0">
        <dgm:presLayoutVars>
          <dgm:dir/>
          <dgm:animLvl val="lvl"/>
          <dgm:resizeHandles val="exact"/>
        </dgm:presLayoutVars>
      </dgm:prSet>
      <dgm:spPr/>
      <dgm:t>
        <a:bodyPr/>
        <a:lstStyle/>
        <a:p>
          <a:endParaRPr lang="it-IT"/>
        </a:p>
      </dgm:t>
    </dgm:pt>
    <dgm:pt modelId="{7F452D4D-6D27-42A5-BD20-62FD2ED48BA3}" type="pres">
      <dgm:prSet presAssocID="{CF83FF22-E8F5-465E-875E-92F99A4DF4BA}" presName="composite" presStyleCnt="0"/>
      <dgm:spPr/>
    </dgm:pt>
    <dgm:pt modelId="{F4E9F7BF-5AFD-44D8-A3B7-BD1B3EFC6B15}" type="pres">
      <dgm:prSet presAssocID="{CF83FF22-E8F5-465E-875E-92F99A4DF4BA}" presName="parTx" presStyleLbl="alignNode1" presStyleIdx="0" presStyleCnt="3">
        <dgm:presLayoutVars>
          <dgm:chMax val="0"/>
          <dgm:chPref val="0"/>
          <dgm:bulletEnabled val="1"/>
        </dgm:presLayoutVars>
      </dgm:prSet>
      <dgm:spPr/>
      <dgm:t>
        <a:bodyPr/>
        <a:lstStyle/>
        <a:p>
          <a:endParaRPr lang="it-IT"/>
        </a:p>
      </dgm:t>
    </dgm:pt>
    <dgm:pt modelId="{D3B3CD3C-9071-4FD8-90C8-8DD38675C29A}" type="pres">
      <dgm:prSet presAssocID="{CF83FF22-E8F5-465E-875E-92F99A4DF4BA}" presName="desTx" presStyleLbl="alignAccFollowNode1" presStyleIdx="0" presStyleCnt="3">
        <dgm:presLayoutVars>
          <dgm:bulletEnabled val="1"/>
        </dgm:presLayoutVars>
      </dgm:prSet>
      <dgm:spPr/>
      <dgm:t>
        <a:bodyPr/>
        <a:lstStyle/>
        <a:p>
          <a:endParaRPr lang="it-IT"/>
        </a:p>
      </dgm:t>
    </dgm:pt>
    <dgm:pt modelId="{5AB8C042-4BE9-42DE-8C28-7C17693AB981}" type="pres">
      <dgm:prSet presAssocID="{3879BAC4-5764-4C18-ACFD-A7E4329D9CEA}" presName="space" presStyleCnt="0"/>
      <dgm:spPr/>
    </dgm:pt>
    <dgm:pt modelId="{1328FFFE-F335-45FE-AEB5-89428D0BAAA0}" type="pres">
      <dgm:prSet presAssocID="{ABB1EF09-613C-4ACA-B9E9-C81D05F81E11}" presName="composite" presStyleCnt="0"/>
      <dgm:spPr/>
    </dgm:pt>
    <dgm:pt modelId="{FFE68BFE-A733-4000-94B9-F783BF22097E}" type="pres">
      <dgm:prSet presAssocID="{ABB1EF09-613C-4ACA-B9E9-C81D05F81E11}" presName="parTx" presStyleLbl="alignNode1" presStyleIdx="1" presStyleCnt="3">
        <dgm:presLayoutVars>
          <dgm:chMax val="0"/>
          <dgm:chPref val="0"/>
          <dgm:bulletEnabled val="1"/>
        </dgm:presLayoutVars>
      </dgm:prSet>
      <dgm:spPr/>
      <dgm:t>
        <a:bodyPr/>
        <a:lstStyle/>
        <a:p>
          <a:endParaRPr lang="it-IT"/>
        </a:p>
      </dgm:t>
    </dgm:pt>
    <dgm:pt modelId="{C66F5E35-72D8-4ECE-871B-7B924EB927FF}" type="pres">
      <dgm:prSet presAssocID="{ABB1EF09-613C-4ACA-B9E9-C81D05F81E11}" presName="desTx" presStyleLbl="alignAccFollowNode1" presStyleIdx="1" presStyleCnt="3">
        <dgm:presLayoutVars>
          <dgm:bulletEnabled val="1"/>
        </dgm:presLayoutVars>
      </dgm:prSet>
      <dgm:spPr/>
      <dgm:t>
        <a:bodyPr/>
        <a:lstStyle/>
        <a:p>
          <a:endParaRPr lang="it-IT"/>
        </a:p>
      </dgm:t>
    </dgm:pt>
    <dgm:pt modelId="{845164FB-562C-47E0-B691-C1AE4490347E}" type="pres">
      <dgm:prSet presAssocID="{05DACF7D-1796-4F0D-A4EC-7E07E0BE6C0D}" presName="space" presStyleCnt="0"/>
      <dgm:spPr/>
    </dgm:pt>
    <dgm:pt modelId="{B08EB688-01E3-4CD9-A453-146C82D7F952}" type="pres">
      <dgm:prSet presAssocID="{B30A27FA-E329-4C74-A380-5EACA8DCD9A4}" presName="composite" presStyleCnt="0"/>
      <dgm:spPr/>
    </dgm:pt>
    <dgm:pt modelId="{B01B3FF2-9947-4B02-9467-EAE43DD7A956}" type="pres">
      <dgm:prSet presAssocID="{B30A27FA-E329-4C74-A380-5EACA8DCD9A4}" presName="parTx" presStyleLbl="alignNode1" presStyleIdx="2" presStyleCnt="3">
        <dgm:presLayoutVars>
          <dgm:chMax val="0"/>
          <dgm:chPref val="0"/>
          <dgm:bulletEnabled val="1"/>
        </dgm:presLayoutVars>
      </dgm:prSet>
      <dgm:spPr/>
      <dgm:t>
        <a:bodyPr/>
        <a:lstStyle/>
        <a:p>
          <a:endParaRPr lang="it-IT"/>
        </a:p>
      </dgm:t>
    </dgm:pt>
    <dgm:pt modelId="{762E6F26-AE57-4823-881E-F6526B78BFA0}" type="pres">
      <dgm:prSet presAssocID="{B30A27FA-E329-4C74-A380-5EACA8DCD9A4}" presName="desTx" presStyleLbl="alignAccFollowNode1" presStyleIdx="2" presStyleCnt="3">
        <dgm:presLayoutVars>
          <dgm:bulletEnabled val="1"/>
        </dgm:presLayoutVars>
      </dgm:prSet>
      <dgm:spPr/>
      <dgm:t>
        <a:bodyPr/>
        <a:lstStyle/>
        <a:p>
          <a:endParaRPr lang="it-IT"/>
        </a:p>
      </dgm:t>
    </dgm:pt>
  </dgm:ptLst>
  <dgm:cxnLst>
    <dgm:cxn modelId="{490CD48F-D87A-450D-B62B-49926214E957}" srcId="{CF83FF22-E8F5-465E-875E-92F99A4DF4BA}" destId="{CBCA92D0-44C5-43B8-A2D4-3EF3F0419138}" srcOrd="0" destOrd="0" parTransId="{AB4E7582-9CE1-4EF5-B08F-60F2B92F1118}" sibTransId="{4797BCB6-8D4A-47B5-A45A-640002D12543}"/>
    <dgm:cxn modelId="{74C046D9-E2F0-4130-8A11-506B14AB4D49}" type="presOf" srcId="{C5F6A4E8-ACF3-4399-BABB-2A4D1712F03E}" destId="{3B130253-E306-4D6E-B43D-2FF87AC1D23F}" srcOrd="0" destOrd="0" presId="urn:microsoft.com/office/officeart/2005/8/layout/hList1"/>
    <dgm:cxn modelId="{1E8B4E3C-0357-4A00-977E-44EEFE474DC5}" srcId="{C5F6A4E8-ACF3-4399-BABB-2A4D1712F03E}" destId="{B30A27FA-E329-4C74-A380-5EACA8DCD9A4}" srcOrd="2" destOrd="0" parTransId="{E9859580-132F-465E-8EC5-B068AA7FEAC0}" sibTransId="{D0C138C8-CAD1-4B99-A842-842BDD982469}"/>
    <dgm:cxn modelId="{F034EDD8-5E88-46A9-A946-8DAFDD2531E8}" srcId="{B30A27FA-E329-4C74-A380-5EACA8DCD9A4}" destId="{83C17E00-4EE7-4031-BC14-8BDDAA7C4E17}" srcOrd="0" destOrd="0" parTransId="{66D5A0FC-FD9E-47D6-BDCD-A028B39F7858}" sibTransId="{F382DF27-3317-4F09-8560-63ECA9CF46FD}"/>
    <dgm:cxn modelId="{03FB2027-04FD-403F-8DF2-1A57EBC6D9FF}" srcId="{B30A27FA-E329-4C74-A380-5EACA8DCD9A4}" destId="{9E75ABF1-28DF-481D-B4C7-D323570ABC04}" srcOrd="1" destOrd="0" parTransId="{80B8BAB5-A27A-4630-BD67-BFF02F839D38}" sibTransId="{84A86033-F764-4C6A-85DF-DEA904FAAFED}"/>
    <dgm:cxn modelId="{86B7313D-B145-4987-BE19-8BB3B4DDBA3C}" type="presOf" srcId="{9E75ABF1-28DF-481D-B4C7-D323570ABC04}" destId="{762E6F26-AE57-4823-881E-F6526B78BFA0}" srcOrd="0" destOrd="1" presId="urn:microsoft.com/office/officeart/2005/8/layout/hList1"/>
    <dgm:cxn modelId="{6704F00B-94E6-4AA4-AAB0-9FA407E8512E}" type="presOf" srcId="{C3037DE3-4496-4613-A59C-0EB5B4F8DE56}" destId="{762E6F26-AE57-4823-881E-F6526B78BFA0}" srcOrd="0" destOrd="2" presId="urn:microsoft.com/office/officeart/2005/8/layout/hList1"/>
    <dgm:cxn modelId="{3FB9D3F5-1C77-4932-AB18-6FB1BE1FC412}" type="presOf" srcId="{BDC24FF4-C3FA-45D8-B68F-BA3673A616BF}" destId="{762E6F26-AE57-4823-881E-F6526B78BFA0}" srcOrd="0" destOrd="3" presId="urn:microsoft.com/office/officeart/2005/8/layout/hList1"/>
    <dgm:cxn modelId="{60F7150B-BAEF-49B1-848D-49720F518E14}" type="presOf" srcId="{CBCA92D0-44C5-43B8-A2D4-3EF3F0419138}" destId="{D3B3CD3C-9071-4FD8-90C8-8DD38675C29A}" srcOrd="0" destOrd="0" presId="urn:microsoft.com/office/officeart/2005/8/layout/hList1"/>
    <dgm:cxn modelId="{D2170CAA-B8EC-47C1-80A7-3F8909242C47}" srcId="{ABB1EF09-613C-4ACA-B9E9-C81D05F81E11}" destId="{3C1EC5BC-BB22-4EB8-A9FD-6CC754BF88B6}" srcOrd="0" destOrd="0" parTransId="{732D8BEC-E11E-49D9-BA70-FE448EF87977}" sibTransId="{1CE433BC-C6C0-4D1C-BE12-5C93E6462495}"/>
    <dgm:cxn modelId="{DBD1DCD8-FEE8-46DD-B007-C82A07C87D0E}" type="presOf" srcId="{B30A27FA-E329-4C74-A380-5EACA8DCD9A4}" destId="{B01B3FF2-9947-4B02-9467-EAE43DD7A956}" srcOrd="0" destOrd="0" presId="urn:microsoft.com/office/officeart/2005/8/layout/hList1"/>
    <dgm:cxn modelId="{5E49A048-CD59-4C0F-AEFB-2C752640C8A6}" srcId="{C5F6A4E8-ACF3-4399-BABB-2A4D1712F03E}" destId="{CF83FF22-E8F5-465E-875E-92F99A4DF4BA}" srcOrd="0" destOrd="0" parTransId="{0DF495C0-B12B-4137-9021-628B2A34579E}" sibTransId="{3879BAC4-5764-4C18-ACFD-A7E4329D9CEA}"/>
    <dgm:cxn modelId="{42BBDF53-2EA8-4D44-9AD0-C54B0351643E}" type="presOf" srcId="{85C3BEAA-917B-4195-B31F-25947425D6D8}" destId="{C66F5E35-72D8-4ECE-871B-7B924EB927FF}" srcOrd="0" destOrd="1" presId="urn:microsoft.com/office/officeart/2005/8/layout/hList1"/>
    <dgm:cxn modelId="{14F6CD03-276E-4B9B-948E-057284ADB33A}" srcId="{B30A27FA-E329-4C74-A380-5EACA8DCD9A4}" destId="{BDC24FF4-C3FA-45D8-B68F-BA3673A616BF}" srcOrd="3" destOrd="0" parTransId="{3B206C52-80B8-4099-B7C1-7E3193C87899}" sibTransId="{44BFCACF-78E1-484A-8FF1-9747DA6F05B9}"/>
    <dgm:cxn modelId="{9F5FAD97-B03E-453B-B599-DCBD2DF0E954}" srcId="{B30A27FA-E329-4C74-A380-5EACA8DCD9A4}" destId="{C3037DE3-4496-4613-A59C-0EB5B4F8DE56}" srcOrd="2" destOrd="0" parTransId="{B5F0715F-5E54-4B79-8E0C-8CCC3C6FA694}" sibTransId="{D718EBA4-D0D6-410D-AC55-600A80B717DD}"/>
    <dgm:cxn modelId="{BB362810-4A52-4FF8-86AD-E30FF25339DC}" srcId="{C5F6A4E8-ACF3-4399-BABB-2A4D1712F03E}" destId="{ABB1EF09-613C-4ACA-B9E9-C81D05F81E11}" srcOrd="1" destOrd="0" parTransId="{536B5F3D-1C05-47F6-BE31-9BD91BBC7F09}" sibTransId="{05DACF7D-1796-4F0D-A4EC-7E07E0BE6C0D}"/>
    <dgm:cxn modelId="{8F605AC6-CD97-49DF-8EEF-13F91107738C}" type="presOf" srcId="{3C1EC5BC-BB22-4EB8-A9FD-6CC754BF88B6}" destId="{C66F5E35-72D8-4ECE-871B-7B924EB927FF}" srcOrd="0" destOrd="0" presId="urn:microsoft.com/office/officeart/2005/8/layout/hList1"/>
    <dgm:cxn modelId="{078ACF29-8247-4F8D-B46F-79D7F827F724}" type="presOf" srcId="{83C17E00-4EE7-4031-BC14-8BDDAA7C4E17}" destId="{762E6F26-AE57-4823-881E-F6526B78BFA0}" srcOrd="0" destOrd="0" presId="urn:microsoft.com/office/officeart/2005/8/layout/hList1"/>
    <dgm:cxn modelId="{BE082029-5D0F-4B3C-90D4-C9AAA05461ED}" type="presOf" srcId="{ABB1EF09-613C-4ACA-B9E9-C81D05F81E11}" destId="{FFE68BFE-A733-4000-94B9-F783BF22097E}" srcOrd="0" destOrd="0" presId="urn:microsoft.com/office/officeart/2005/8/layout/hList1"/>
    <dgm:cxn modelId="{703D4FCE-4939-4FF7-8B8E-9EE699530B62}" type="presOf" srcId="{CF83FF22-E8F5-465E-875E-92F99A4DF4BA}" destId="{F4E9F7BF-5AFD-44D8-A3B7-BD1B3EFC6B15}" srcOrd="0" destOrd="0" presId="urn:microsoft.com/office/officeart/2005/8/layout/hList1"/>
    <dgm:cxn modelId="{EB1C7F2A-C7ED-481B-8468-90FD8E5B31AD}" srcId="{ABB1EF09-613C-4ACA-B9E9-C81D05F81E11}" destId="{85C3BEAA-917B-4195-B31F-25947425D6D8}" srcOrd="1" destOrd="0" parTransId="{830C0A2D-D001-473E-9797-79A21769D2E2}" sibTransId="{78529A03-3A46-400B-B785-B7A3DB4940CC}"/>
    <dgm:cxn modelId="{7A34AD5E-CDDC-453C-BB89-D77A168182EB}" type="presParOf" srcId="{3B130253-E306-4D6E-B43D-2FF87AC1D23F}" destId="{7F452D4D-6D27-42A5-BD20-62FD2ED48BA3}" srcOrd="0" destOrd="0" presId="urn:microsoft.com/office/officeart/2005/8/layout/hList1"/>
    <dgm:cxn modelId="{194812E9-7BC0-4700-BBE6-B67FF9EAD79B}" type="presParOf" srcId="{7F452D4D-6D27-42A5-BD20-62FD2ED48BA3}" destId="{F4E9F7BF-5AFD-44D8-A3B7-BD1B3EFC6B15}" srcOrd="0" destOrd="0" presId="urn:microsoft.com/office/officeart/2005/8/layout/hList1"/>
    <dgm:cxn modelId="{CD0A5C89-6D51-44D1-B8C0-B634D7D2E9E2}" type="presParOf" srcId="{7F452D4D-6D27-42A5-BD20-62FD2ED48BA3}" destId="{D3B3CD3C-9071-4FD8-90C8-8DD38675C29A}" srcOrd="1" destOrd="0" presId="urn:microsoft.com/office/officeart/2005/8/layout/hList1"/>
    <dgm:cxn modelId="{E1D84E33-E84D-4D9F-BC29-72DB594EA27C}" type="presParOf" srcId="{3B130253-E306-4D6E-B43D-2FF87AC1D23F}" destId="{5AB8C042-4BE9-42DE-8C28-7C17693AB981}" srcOrd="1" destOrd="0" presId="urn:microsoft.com/office/officeart/2005/8/layout/hList1"/>
    <dgm:cxn modelId="{2C16C11F-2D94-4C5F-AF2F-6626A8DA9C5A}" type="presParOf" srcId="{3B130253-E306-4D6E-B43D-2FF87AC1D23F}" destId="{1328FFFE-F335-45FE-AEB5-89428D0BAAA0}" srcOrd="2" destOrd="0" presId="urn:microsoft.com/office/officeart/2005/8/layout/hList1"/>
    <dgm:cxn modelId="{C59BDC1A-4C28-4F1A-8C00-38A0D60B5766}" type="presParOf" srcId="{1328FFFE-F335-45FE-AEB5-89428D0BAAA0}" destId="{FFE68BFE-A733-4000-94B9-F783BF22097E}" srcOrd="0" destOrd="0" presId="urn:microsoft.com/office/officeart/2005/8/layout/hList1"/>
    <dgm:cxn modelId="{A8E96C2D-F615-4EF9-A46B-0C5AFF14122B}" type="presParOf" srcId="{1328FFFE-F335-45FE-AEB5-89428D0BAAA0}" destId="{C66F5E35-72D8-4ECE-871B-7B924EB927FF}" srcOrd="1" destOrd="0" presId="urn:microsoft.com/office/officeart/2005/8/layout/hList1"/>
    <dgm:cxn modelId="{55088270-D44B-4F06-BA0D-44A5F3460FB4}" type="presParOf" srcId="{3B130253-E306-4D6E-B43D-2FF87AC1D23F}" destId="{845164FB-562C-47E0-B691-C1AE4490347E}" srcOrd="3" destOrd="0" presId="urn:microsoft.com/office/officeart/2005/8/layout/hList1"/>
    <dgm:cxn modelId="{DAD6946A-705D-419C-8B76-879B10C06F97}" type="presParOf" srcId="{3B130253-E306-4D6E-B43D-2FF87AC1D23F}" destId="{B08EB688-01E3-4CD9-A453-146C82D7F952}" srcOrd="4" destOrd="0" presId="urn:microsoft.com/office/officeart/2005/8/layout/hList1"/>
    <dgm:cxn modelId="{665D9AB1-3E3B-4339-BC7D-4024CDC9FF5C}" type="presParOf" srcId="{B08EB688-01E3-4CD9-A453-146C82D7F952}" destId="{B01B3FF2-9947-4B02-9467-EAE43DD7A956}" srcOrd="0" destOrd="0" presId="urn:microsoft.com/office/officeart/2005/8/layout/hList1"/>
    <dgm:cxn modelId="{411C7BAB-250D-4A04-9279-4B7C1689C414}" type="presParOf" srcId="{B08EB688-01E3-4CD9-A453-146C82D7F952}" destId="{762E6F26-AE57-4823-881E-F6526B78BF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D4B43C1-33D0-4CA4-B6DA-1BBD8F581DC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BEAD6B3-0C6F-4FB9-8736-D934C06D1ED0}">
      <dgm:prSet phldrT="[Testo]"/>
      <dgm:spPr/>
      <dgm:t>
        <a:bodyPr/>
        <a:lstStyle/>
        <a:p>
          <a:r>
            <a:rPr lang="fr-FR" dirty="0"/>
            <a:t>Les pronoms</a:t>
          </a:r>
        </a:p>
      </dgm:t>
    </dgm:pt>
    <dgm:pt modelId="{181A39E8-FB75-42E3-A67D-33C55575051A}" type="parTrans" cxnId="{AD02A55A-B547-42CA-ABCF-1B0DF663BDB1}">
      <dgm:prSet/>
      <dgm:spPr/>
      <dgm:t>
        <a:bodyPr/>
        <a:lstStyle/>
        <a:p>
          <a:endParaRPr lang="fr-FR"/>
        </a:p>
      </dgm:t>
    </dgm:pt>
    <dgm:pt modelId="{F1311015-E463-4605-8C18-EEDEA6EA0EB6}" type="sibTrans" cxnId="{AD02A55A-B547-42CA-ABCF-1B0DF663BDB1}">
      <dgm:prSet/>
      <dgm:spPr/>
      <dgm:t>
        <a:bodyPr/>
        <a:lstStyle/>
        <a:p>
          <a:endParaRPr lang="fr-FR"/>
        </a:p>
      </dgm:t>
    </dgm:pt>
    <dgm:pt modelId="{6447705D-DCC6-4962-BE73-D11CCF569B25}">
      <dgm:prSet phldrT="[Testo]"/>
      <dgm:spPr/>
      <dgm:t>
        <a:bodyPr/>
        <a:lstStyle/>
        <a:p>
          <a:r>
            <a:rPr lang="fr-FR" dirty="0"/>
            <a:t>Catégorie « faussement évidente » pour le linguiste Dominique Maingueneau.</a:t>
          </a:r>
        </a:p>
      </dgm:t>
    </dgm:pt>
    <dgm:pt modelId="{5ECEB28B-8245-455C-A086-1B6A0CCD6883}" type="parTrans" cxnId="{14FD5A20-B25C-44C3-AF20-669B9169BD7D}">
      <dgm:prSet/>
      <dgm:spPr/>
      <dgm:t>
        <a:bodyPr/>
        <a:lstStyle/>
        <a:p>
          <a:endParaRPr lang="fr-FR"/>
        </a:p>
      </dgm:t>
    </dgm:pt>
    <dgm:pt modelId="{E7CA97EE-507B-4A63-852E-F43ABB5566CE}" type="sibTrans" cxnId="{14FD5A20-B25C-44C3-AF20-669B9169BD7D}">
      <dgm:prSet/>
      <dgm:spPr/>
      <dgm:t>
        <a:bodyPr/>
        <a:lstStyle/>
        <a:p>
          <a:endParaRPr lang="fr-FR"/>
        </a:p>
      </dgm:t>
    </dgm:pt>
    <dgm:pt modelId="{650BF63E-EE2F-44D2-91B4-E17046FFB327}">
      <dgm:prSet phldrT="[Testo]"/>
      <dgm:spPr/>
      <dgm:t>
        <a:bodyPr/>
        <a:lstStyle/>
        <a:p>
          <a:r>
            <a:rPr lang="fr-FR" dirty="0"/>
            <a:t>Il s’agit d’un ensemble très divers sur le plan et syntaxique et sémantique.</a:t>
          </a:r>
        </a:p>
      </dgm:t>
    </dgm:pt>
    <dgm:pt modelId="{73AFAEDB-D408-4D45-9681-DD2CB213AFEC}" type="parTrans" cxnId="{FDFE5B8C-B65B-46E3-A464-B19A9CEB1EB0}">
      <dgm:prSet/>
      <dgm:spPr/>
      <dgm:t>
        <a:bodyPr/>
        <a:lstStyle/>
        <a:p>
          <a:endParaRPr lang="fr-FR"/>
        </a:p>
      </dgm:t>
    </dgm:pt>
    <dgm:pt modelId="{87F5A1D8-BEE7-447F-8371-BF111A5CF159}" type="sibTrans" cxnId="{FDFE5B8C-B65B-46E3-A464-B19A9CEB1EB0}">
      <dgm:prSet/>
      <dgm:spPr/>
      <dgm:t>
        <a:bodyPr/>
        <a:lstStyle/>
        <a:p>
          <a:endParaRPr lang="fr-FR"/>
        </a:p>
      </dgm:t>
    </dgm:pt>
    <dgm:pt modelId="{5C680002-9586-4948-9B84-1C2699641E92}">
      <dgm:prSet phldrT="[Testo]"/>
      <dgm:spPr/>
      <dgm:t>
        <a:bodyPr/>
        <a:lstStyle/>
        <a:p>
          <a:r>
            <a:rPr lang="fr-FR" dirty="0"/>
            <a:t>Les pronoms sont divisés en diverses classes (possessifs, indéfinis…).</a:t>
          </a:r>
        </a:p>
        <a:p>
          <a:r>
            <a:rPr lang="fr-FR" dirty="0"/>
            <a:t>Ils peuvent être soumis à la flexion en nombre et en genre, mais aussi en fonction (par exemple, COD ou COI).</a:t>
          </a:r>
        </a:p>
      </dgm:t>
    </dgm:pt>
    <dgm:pt modelId="{A6907927-B575-4879-A29A-9AB0428EE9DE}" type="parTrans" cxnId="{61750304-32E0-4B59-BCA0-81D868C2489F}">
      <dgm:prSet/>
      <dgm:spPr/>
      <dgm:t>
        <a:bodyPr/>
        <a:lstStyle/>
        <a:p>
          <a:endParaRPr lang="fr-FR"/>
        </a:p>
      </dgm:t>
    </dgm:pt>
    <dgm:pt modelId="{F4C65818-C523-4CDD-8A5E-F9518D857278}" type="sibTrans" cxnId="{61750304-32E0-4B59-BCA0-81D868C2489F}">
      <dgm:prSet/>
      <dgm:spPr/>
      <dgm:t>
        <a:bodyPr/>
        <a:lstStyle/>
        <a:p>
          <a:endParaRPr lang="fr-FR"/>
        </a:p>
      </dgm:t>
    </dgm:pt>
    <dgm:pt modelId="{DE778F14-BD95-484F-8349-A2CB4EBED354}">
      <dgm:prSet/>
      <dgm:spPr/>
      <dgm:t>
        <a:bodyPr/>
        <a:lstStyle/>
        <a:p>
          <a:r>
            <a:rPr lang="fr-FR" dirty="0"/>
            <a:t>Ils ne remplacent pas un nom, mais ils fonctionnent comme un GN.</a:t>
          </a:r>
        </a:p>
        <a:p>
          <a:r>
            <a:rPr lang="fr-FR" dirty="0"/>
            <a:t>Ils constituent une classe hétérogène.</a:t>
          </a:r>
        </a:p>
      </dgm:t>
    </dgm:pt>
    <dgm:pt modelId="{6CCA44DB-8610-40E4-A4F7-0E3536600455}" type="parTrans" cxnId="{CFE10BD4-F5C6-4408-8B5E-1779780EB588}">
      <dgm:prSet/>
      <dgm:spPr/>
      <dgm:t>
        <a:bodyPr/>
        <a:lstStyle/>
        <a:p>
          <a:endParaRPr lang="fr-FR"/>
        </a:p>
      </dgm:t>
    </dgm:pt>
    <dgm:pt modelId="{9A1669A4-79BD-4D7F-8543-8915ECDD37A0}" type="sibTrans" cxnId="{CFE10BD4-F5C6-4408-8B5E-1779780EB588}">
      <dgm:prSet/>
      <dgm:spPr/>
      <dgm:t>
        <a:bodyPr/>
        <a:lstStyle/>
        <a:p>
          <a:endParaRPr lang="fr-FR"/>
        </a:p>
      </dgm:t>
    </dgm:pt>
    <dgm:pt modelId="{30341425-102E-4080-BB76-8039B25816F4}" type="pres">
      <dgm:prSet presAssocID="{3D4B43C1-33D0-4CA4-B6DA-1BBD8F581DC9}" presName="vert0" presStyleCnt="0">
        <dgm:presLayoutVars>
          <dgm:dir/>
          <dgm:animOne val="branch"/>
          <dgm:animLvl val="lvl"/>
        </dgm:presLayoutVars>
      </dgm:prSet>
      <dgm:spPr/>
      <dgm:t>
        <a:bodyPr/>
        <a:lstStyle/>
        <a:p>
          <a:endParaRPr lang="it-IT"/>
        </a:p>
      </dgm:t>
    </dgm:pt>
    <dgm:pt modelId="{A992C5CD-FA35-4C23-BF84-CF3DA1C4AE01}" type="pres">
      <dgm:prSet presAssocID="{7BEAD6B3-0C6F-4FB9-8736-D934C06D1ED0}" presName="thickLine" presStyleLbl="alignNode1" presStyleIdx="0" presStyleCnt="1"/>
      <dgm:spPr/>
    </dgm:pt>
    <dgm:pt modelId="{8D4D631F-B523-4A2F-8F56-C8793DD208C0}" type="pres">
      <dgm:prSet presAssocID="{7BEAD6B3-0C6F-4FB9-8736-D934C06D1ED0}" presName="horz1" presStyleCnt="0"/>
      <dgm:spPr/>
    </dgm:pt>
    <dgm:pt modelId="{44896FC5-BD75-45A9-99DD-48598C9F2989}" type="pres">
      <dgm:prSet presAssocID="{7BEAD6B3-0C6F-4FB9-8736-D934C06D1ED0}" presName="tx1" presStyleLbl="revTx" presStyleIdx="0" presStyleCnt="5"/>
      <dgm:spPr/>
      <dgm:t>
        <a:bodyPr/>
        <a:lstStyle/>
        <a:p>
          <a:endParaRPr lang="it-IT"/>
        </a:p>
      </dgm:t>
    </dgm:pt>
    <dgm:pt modelId="{A6DE4A51-440E-4767-BCDC-DEE5B32C63EC}" type="pres">
      <dgm:prSet presAssocID="{7BEAD6B3-0C6F-4FB9-8736-D934C06D1ED0}" presName="vert1" presStyleCnt="0"/>
      <dgm:spPr/>
    </dgm:pt>
    <dgm:pt modelId="{A95CC180-A6A7-43FC-945B-3B65BC79F393}" type="pres">
      <dgm:prSet presAssocID="{6447705D-DCC6-4962-BE73-D11CCF569B25}" presName="vertSpace2a" presStyleCnt="0"/>
      <dgm:spPr/>
    </dgm:pt>
    <dgm:pt modelId="{8CADDB76-B0D1-4632-B37C-89C748359325}" type="pres">
      <dgm:prSet presAssocID="{6447705D-DCC6-4962-BE73-D11CCF569B25}" presName="horz2" presStyleCnt="0"/>
      <dgm:spPr/>
    </dgm:pt>
    <dgm:pt modelId="{78004FFA-63E7-4373-BEB3-F544F7C6AFA2}" type="pres">
      <dgm:prSet presAssocID="{6447705D-DCC6-4962-BE73-D11CCF569B25}" presName="horzSpace2" presStyleCnt="0"/>
      <dgm:spPr/>
    </dgm:pt>
    <dgm:pt modelId="{D3E35117-41C5-40F0-B37A-D56D65CE270B}" type="pres">
      <dgm:prSet presAssocID="{6447705D-DCC6-4962-BE73-D11CCF569B25}" presName="tx2" presStyleLbl="revTx" presStyleIdx="1" presStyleCnt="5"/>
      <dgm:spPr/>
      <dgm:t>
        <a:bodyPr/>
        <a:lstStyle/>
        <a:p>
          <a:endParaRPr lang="it-IT"/>
        </a:p>
      </dgm:t>
    </dgm:pt>
    <dgm:pt modelId="{63DB45A3-8F0B-4DE7-A0FF-998317AFF97C}" type="pres">
      <dgm:prSet presAssocID="{6447705D-DCC6-4962-BE73-D11CCF569B25}" presName="vert2" presStyleCnt="0"/>
      <dgm:spPr/>
    </dgm:pt>
    <dgm:pt modelId="{D5C1F4F5-F9A8-4198-A9DE-CDBECB93EDD9}" type="pres">
      <dgm:prSet presAssocID="{6447705D-DCC6-4962-BE73-D11CCF569B25}" presName="thinLine2b" presStyleLbl="callout" presStyleIdx="0" presStyleCnt="4"/>
      <dgm:spPr/>
    </dgm:pt>
    <dgm:pt modelId="{76953634-D4F1-46B2-8ADF-C0A6FAD98A76}" type="pres">
      <dgm:prSet presAssocID="{6447705D-DCC6-4962-BE73-D11CCF569B25}" presName="vertSpace2b" presStyleCnt="0"/>
      <dgm:spPr/>
    </dgm:pt>
    <dgm:pt modelId="{7D62458D-B4D7-47E7-834B-4E415A98580E}" type="pres">
      <dgm:prSet presAssocID="{650BF63E-EE2F-44D2-91B4-E17046FFB327}" presName="horz2" presStyleCnt="0"/>
      <dgm:spPr/>
    </dgm:pt>
    <dgm:pt modelId="{B18ADF76-DD77-43CE-B6B9-2FC4EF4BB312}" type="pres">
      <dgm:prSet presAssocID="{650BF63E-EE2F-44D2-91B4-E17046FFB327}" presName="horzSpace2" presStyleCnt="0"/>
      <dgm:spPr/>
    </dgm:pt>
    <dgm:pt modelId="{F0D91CE9-7916-4356-ADC1-032C56855E13}" type="pres">
      <dgm:prSet presAssocID="{650BF63E-EE2F-44D2-91B4-E17046FFB327}" presName="tx2" presStyleLbl="revTx" presStyleIdx="2" presStyleCnt="5"/>
      <dgm:spPr/>
      <dgm:t>
        <a:bodyPr/>
        <a:lstStyle/>
        <a:p>
          <a:endParaRPr lang="it-IT"/>
        </a:p>
      </dgm:t>
    </dgm:pt>
    <dgm:pt modelId="{0623DD10-1F79-4860-B8EC-210B709FA078}" type="pres">
      <dgm:prSet presAssocID="{650BF63E-EE2F-44D2-91B4-E17046FFB327}" presName="vert2" presStyleCnt="0"/>
      <dgm:spPr/>
    </dgm:pt>
    <dgm:pt modelId="{5B75CF81-E036-4705-BBC3-F5EC13FE3066}" type="pres">
      <dgm:prSet presAssocID="{650BF63E-EE2F-44D2-91B4-E17046FFB327}" presName="thinLine2b" presStyleLbl="callout" presStyleIdx="1" presStyleCnt="4" custLinFactY="100000" custLinFactNeighborX="-376" custLinFactNeighborY="105190"/>
      <dgm:spPr/>
    </dgm:pt>
    <dgm:pt modelId="{A6EF693C-3E74-41E7-878B-F400AF6DD971}" type="pres">
      <dgm:prSet presAssocID="{650BF63E-EE2F-44D2-91B4-E17046FFB327}" presName="vertSpace2b" presStyleCnt="0"/>
      <dgm:spPr/>
    </dgm:pt>
    <dgm:pt modelId="{513B260D-E4BD-4ED8-B0CB-46FD5183D8B6}" type="pres">
      <dgm:prSet presAssocID="{DE778F14-BD95-484F-8349-A2CB4EBED354}" presName="horz2" presStyleCnt="0"/>
      <dgm:spPr/>
    </dgm:pt>
    <dgm:pt modelId="{0331D487-C440-46FC-9E71-F620F2F514B4}" type="pres">
      <dgm:prSet presAssocID="{DE778F14-BD95-484F-8349-A2CB4EBED354}" presName="horzSpace2" presStyleCnt="0"/>
      <dgm:spPr/>
    </dgm:pt>
    <dgm:pt modelId="{1A8B1B2C-8101-4B88-8926-880A16205257}" type="pres">
      <dgm:prSet presAssocID="{DE778F14-BD95-484F-8349-A2CB4EBED354}" presName="tx2" presStyleLbl="revTx" presStyleIdx="3" presStyleCnt="5"/>
      <dgm:spPr/>
      <dgm:t>
        <a:bodyPr/>
        <a:lstStyle/>
        <a:p>
          <a:endParaRPr lang="it-IT"/>
        </a:p>
      </dgm:t>
    </dgm:pt>
    <dgm:pt modelId="{CB7EFAAA-43B3-4705-998B-5443572DAD60}" type="pres">
      <dgm:prSet presAssocID="{DE778F14-BD95-484F-8349-A2CB4EBED354}" presName="vert2" presStyleCnt="0"/>
      <dgm:spPr/>
    </dgm:pt>
    <dgm:pt modelId="{F8696AAE-9FAD-4C90-B57C-DB3C69CFCFD3}" type="pres">
      <dgm:prSet presAssocID="{DE778F14-BD95-484F-8349-A2CB4EBED354}" presName="thinLine2b" presStyleLbl="callout" presStyleIdx="2" presStyleCnt="4"/>
      <dgm:spPr/>
    </dgm:pt>
    <dgm:pt modelId="{C7B8FE13-3531-4935-BCE0-0800CBD2AD9C}" type="pres">
      <dgm:prSet presAssocID="{DE778F14-BD95-484F-8349-A2CB4EBED354}" presName="vertSpace2b" presStyleCnt="0"/>
      <dgm:spPr/>
    </dgm:pt>
    <dgm:pt modelId="{F552A1DB-264D-41A4-8CFD-30855646499E}" type="pres">
      <dgm:prSet presAssocID="{5C680002-9586-4948-9B84-1C2699641E92}" presName="horz2" presStyleCnt="0"/>
      <dgm:spPr/>
    </dgm:pt>
    <dgm:pt modelId="{E1FB78BA-8287-44A3-B1DA-35C13A802F39}" type="pres">
      <dgm:prSet presAssocID="{5C680002-9586-4948-9B84-1C2699641E92}" presName="horzSpace2" presStyleCnt="0"/>
      <dgm:spPr/>
    </dgm:pt>
    <dgm:pt modelId="{24D9B601-E26D-4C52-8BF6-0BD17DDDFA01}" type="pres">
      <dgm:prSet presAssocID="{5C680002-9586-4948-9B84-1C2699641E92}" presName="tx2" presStyleLbl="revTx" presStyleIdx="4" presStyleCnt="5"/>
      <dgm:spPr/>
      <dgm:t>
        <a:bodyPr/>
        <a:lstStyle/>
        <a:p>
          <a:endParaRPr lang="it-IT"/>
        </a:p>
      </dgm:t>
    </dgm:pt>
    <dgm:pt modelId="{2FFFD57C-88CA-494F-92DF-C13FE08E1140}" type="pres">
      <dgm:prSet presAssocID="{5C680002-9586-4948-9B84-1C2699641E92}" presName="vert2" presStyleCnt="0"/>
      <dgm:spPr/>
    </dgm:pt>
    <dgm:pt modelId="{B334720E-77C7-44D9-825E-31DEA85A95F2}" type="pres">
      <dgm:prSet presAssocID="{5C680002-9586-4948-9B84-1C2699641E92}" presName="thinLine2b" presStyleLbl="callout" presStyleIdx="3" presStyleCnt="4"/>
      <dgm:spPr/>
    </dgm:pt>
    <dgm:pt modelId="{8FEE1C78-77E6-43DA-8C7E-543CE6FB31CB}" type="pres">
      <dgm:prSet presAssocID="{5C680002-9586-4948-9B84-1C2699641E92}" presName="vertSpace2b" presStyleCnt="0"/>
      <dgm:spPr/>
    </dgm:pt>
  </dgm:ptLst>
  <dgm:cxnLst>
    <dgm:cxn modelId="{ED60B31B-B242-48A1-B552-793C615A58DD}" type="presOf" srcId="{650BF63E-EE2F-44D2-91B4-E17046FFB327}" destId="{F0D91CE9-7916-4356-ADC1-032C56855E13}" srcOrd="0" destOrd="0" presId="urn:microsoft.com/office/officeart/2008/layout/LinedList"/>
    <dgm:cxn modelId="{555FD98C-841A-43B2-9FDB-31192CA47709}" type="presOf" srcId="{5C680002-9586-4948-9B84-1C2699641E92}" destId="{24D9B601-E26D-4C52-8BF6-0BD17DDDFA01}" srcOrd="0" destOrd="0" presId="urn:microsoft.com/office/officeart/2008/layout/LinedList"/>
    <dgm:cxn modelId="{15A0C6F0-BFFE-4C17-86FB-6ECB9888654B}" type="presOf" srcId="{7BEAD6B3-0C6F-4FB9-8736-D934C06D1ED0}" destId="{44896FC5-BD75-45A9-99DD-48598C9F2989}" srcOrd="0" destOrd="0" presId="urn:microsoft.com/office/officeart/2008/layout/LinedList"/>
    <dgm:cxn modelId="{14FD5A20-B25C-44C3-AF20-669B9169BD7D}" srcId="{7BEAD6B3-0C6F-4FB9-8736-D934C06D1ED0}" destId="{6447705D-DCC6-4962-BE73-D11CCF569B25}" srcOrd="0" destOrd="0" parTransId="{5ECEB28B-8245-455C-A086-1B6A0CCD6883}" sibTransId="{E7CA97EE-507B-4A63-852E-F43ABB5566CE}"/>
    <dgm:cxn modelId="{FA2E1E56-98F3-4A70-8180-79739F50C45C}" type="presOf" srcId="{3D4B43C1-33D0-4CA4-B6DA-1BBD8F581DC9}" destId="{30341425-102E-4080-BB76-8039B25816F4}" srcOrd="0" destOrd="0" presId="urn:microsoft.com/office/officeart/2008/layout/LinedList"/>
    <dgm:cxn modelId="{AD02A55A-B547-42CA-ABCF-1B0DF663BDB1}" srcId="{3D4B43C1-33D0-4CA4-B6DA-1BBD8F581DC9}" destId="{7BEAD6B3-0C6F-4FB9-8736-D934C06D1ED0}" srcOrd="0" destOrd="0" parTransId="{181A39E8-FB75-42E3-A67D-33C55575051A}" sibTransId="{F1311015-E463-4605-8C18-EEDEA6EA0EB6}"/>
    <dgm:cxn modelId="{8635612B-9F35-42B8-8C04-F6465DF07AE3}" type="presOf" srcId="{6447705D-DCC6-4962-BE73-D11CCF569B25}" destId="{D3E35117-41C5-40F0-B37A-D56D65CE270B}" srcOrd="0" destOrd="0" presId="urn:microsoft.com/office/officeart/2008/layout/LinedList"/>
    <dgm:cxn modelId="{116BDF85-EDEE-42C0-947A-958C1F425266}" type="presOf" srcId="{DE778F14-BD95-484F-8349-A2CB4EBED354}" destId="{1A8B1B2C-8101-4B88-8926-880A16205257}" srcOrd="0" destOrd="0" presId="urn:microsoft.com/office/officeart/2008/layout/LinedList"/>
    <dgm:cxn modelId="{FDFE5B8C-B65B-46E3-A464-B19A9CEB1EB0}" srcId="{7BEAD6B3-0C6F-4FB9-8736-D934C06D1ED0}" destId="{650BF63E-EE2F-44D2-91B4-E17046FFB327}" srcOrd="1" destOrd="0" parTransId="{73AFAEDB-D408-4D45-9681-DD2CB213AFEC}" sibTransId="{87F5A1D8-BEE7-447F-8371-BF111A5CF159}"/>
    <dgm:cxn modelId="{61750304-32E0-4B59-BCA0-81D868C2489F}" srcId="{7BEAD6B3-0C6F-4FB9-8736-D934C06D1ED0}" destId="{5C680002-9586-4948-9B84-1C2699641E92}" srcOrd="3" destOrd="0" parTransId="{A6907927-B575-4879-A29A-9AB0428EE9DE}" sibTransId="{F4C65818-C523-4CDD-8A5E-F9518D857278}"/>
    <dgm:cxn modelId="{CFE10BD4-F5C6-4408-8B5E-1779780EB588}" srcId="{7BEAD6B3-0C6F-4FB9-8736-D934C06D1ED0}" destId="{DE778F14-BD95-484F-8349-A2CB4EBED354}" srcOrd="2" destOrd="0" parTransId="{6CCA44DB-8610-40E4-A4F7-0E3536600455}" sibTransId="{9A1669A4-79BD-4D7F-8543-8915ECDD37A0}"/>
    <dgm:cxn modelId="{B69593C5-A887-40D2-83E5-6C7084C965BD}" type="presParOf" srcId="{30341425-102E-4080-BB76-8039B25816F4}" destId="{A992C5CD-FA35-4C23-BF84-CF3DA1C4AE01}" srcOrd="0" destOrd="0" presId="urn:microsoft.com/office/officeart/2008/layout/LinedList"/>
    <dgm:cxn modelId="{158AE57A-0474-402F-93AC-26E6379E89DD}" type="presParOf" srcId="{30341425-102E-4080-BB76-8039B25816F4}" destId="{8D4D631F-B523-4A2F-8F56-C8793DD208C0}" srcOrd="1" destOrd="0" presId="urn:microsoft.com/office/officeart/2008/layout/LinedList"/>
    <dgm:cxn modelId="{9E2D77C7-EA68-4FF7-B05D-B68CADA1A78B}" type="presParOf" srcId="{8D4D631F-B523-4A2F-8F56-C8793DD208C0}" destId="{44896FC5-BD75-45A9-99DD-48598C9F2989}" srcOrd="0" destOrd="0" presId="urn:microsoft.com/office/officeart/2008/layout/LinedList"/>
    <dgm:cxn modelId="{B4CD8877-4F69-4421-8B94-9F96BB5909FD}" type="presParOf" srcId="{8D4D631F-B523-4A2F-8F56-C8793DD208C0}" destId="{A6DE4A51-440E-4767-BCDC-DEE5B32C63EC}" srcOrd="1" destOrd="0" presId="urn:microsoft.com/office/officeart/2008/layout/LinedList"/>
    <dgm:cxn modelId="{B8B3446F-67A6-47AD-8604-853F10B0B02A}" type="presParOf" srcId="{A6DE4A51-440E-4767-BCDC-DEE5B32C63EC}" destId="{A95CC180-A6A7-43FC-945B-3B65BC79F393}" srcOrd="0" destOrd="0" presId="urn:microsoft.com/office/officeart/2008/layout/LinedList"/>
    <dgm:cxn modelId="{0CE01E90-B6FA-4566-936A-E1288C0CAC4B}" type="presParOf" srcId="{A6DE4A51-440E-4767-BCDC-DEE5B32C63EC}" destId="{8CADDB76-B0D1-4632-B37C-89C748359325}" srcOrd="1" destOrd="0" presId="urn:microsoft.com/office/officeart/2008/layout/LinedList"/>
    <dgm:cxn modelId="{150A1F6C-F94B-4ADF-A784-629D66ED26E9}" type="presParOf" srcId="{8CADDB76-B0D1-4632-B37C-89C748359325}" destId="{78004FFA-63E7-4373-BEB3-F544F7C6AFA2}" srcOrd="0" destOrd="0" presId="urn:microsoft.com/office/officeart/2008/layout/LinedList"/>
    <dgm:cxn modelId="{4DE00A5A-7376-4DF7-81A9-408349B2AE19}" type="presParOf" srcId="{8CADDB76-B0D1-4632-B37C-89C748359325}" destId="{D3E35117-41C5-40F0-B37A-D56D65CE270B}" srcOrd="1" destOrd="0" presId="urn:microsoft.com/office/officeart/2008/layout/LinedList"/>
    <dgm:cxn modelId="{D78863AE-2446-4EA8-8DCE-4B3DDEC4DAFA}" type="presParOf" srcId="{8CADDB76-B0D1-4632-B37C-89C748359325}" destId="{63DB45A3-8F0B-4DE7-A0FF-998317AFF97C}" srcOrd="2" destOrd="0" presId="urn:microsoft.com/office/officeart/2008/layout/LinedList"/>
    <dgm:cxn modelId="{E23773B0-D427-4677-B9E0-8C7AB6AAACFA}" type="presParOf" srcId="{A6DE4A51-440E-4767-BCDC-DEE5B32C63EC}" destId="{D5C1F4F5-F9A8-4198-A9DE-CDBECB93EDD9}" srcOrd="2" destOrd="0" presId="urn:microsoft.com/office/officeart/2008/layout/LinedList"/>
    <dgm:cxn modelId="{27807161-162F-40A1-8068-1A3E9177441E}" type="presParOf" srcId="{A6DE4A51-440E-4767-BCDC-DEE5B32C63EC}" destId="{76953634-D4F1-46B2-8ADF-C0A6FAD98A76}" srcOrd="3" destOrd="0" presId="urn:microsoft.com/office/officeart/2008/layout/LinedList"/>
    <dgm:cxn modelId="{9D1092CC-1253-47FB-89FE-AF918BCE4811}" type="presParOf" srcId="{A6DE4A51-440E-4767-BCDC-DEE5B32C63EC}" destId="{7D62458D-B4D7-47E7-834B-4E415A98580E}" srcOrd="4" destOrd="0" presId="urn:microsoft.com/office/officeart/2008/layout/LinedList"/>
    <dgm:cxn modelId="{8EF183FE-21E7-4915-A88E-61806130FE67}" type="presParOf" srcId="{7D62458D-B4D7-47E7-834B-4E415A98580E}" destId="{B18ADF76-DD77-43CE-B6B9-2FC4EF4BB312}" srcOrd="0" destOrd="0" presId="urn:microsoft.com/office/officeart/2008/layout/LinedList"/>
    <dgm:cxn modelId="{7A135405-CCE2-4AC0-BCDF-3D991762B6FB}" type="presParOf" srcId="{7D62458D-B4D7-47E7-834B-4E415A98580E}" destId="{F0D91CE9-7916-4356-ADC1-032C56855E13}" srcOrd="1" destOrd="0" presId="urn:microsoft.com/office/officeart/2008/layout/LinedList"/>
    <dgm:cxn modelId="{0AC300C6-0521-4BB6-A5E7-E1E5CD84E86E}" type="presParOf" srcId="{7D62458D-B4D7-47E7-834B-4E415A98580E}" destId="{0623DD10-1F79-4860-B8EC-210B709FA078}" srcOrd="2" destOrd="0" presId="urn:microsoft.com/office/officeart/2008/layout/LinedList"/>
    <dgm:cxn modelId="{3BE03518-1612-4B27-8B81-CFF463DF19CB}" type="presParOf" srcId="{A6DE4A51-440E-4767-BCDC-DEE5B32C63EC}" destId="{5B75CF81-E036-4705-BBC3-F5EC13FE3066}" srcOrd="5" destOrd="0" presId="urn:microsoft.com/office/officeart/2008/layout/LinedList"/>
    <dgm:cxn modelId="{9847D372-9D67-44D4-A199-2CC284EF88A0}" type="presParOf" srcId="{A6DE4A51-440E-4767-BCDC-DEE5B32C63EC}" destId="{A6EF693C-3E74-41E7-878B-F400AF6DD971}" srcOrd="6" destOrd="0" presId="urn:microsoft.com/office/officeart/2008/layout/LinedList"/>
    <dgm:cxn modelId="{97275128-0F4F-4512-8601-D6E09B2BEA45}" type="presParOf" srcId="{A6DE4A51-440E-4767-BCDC-DEE5B32C63EC}" destId="{513B260D-E4BD-4ED8-B0CB-46FD5183D8B6}" srcOrd="7" destOrd="0" presId="urn:microsoft.com/office/officeart/2008/layout/LinedList"/>
    <dgm:cxn modelId="{21FA01AD-1892-4F67-8241-72D013AFD19D}" type="presParOf" srcId="{513B260D-E4BD-4ED8-B0CB-46FD5183D8B6}" destId="{0331D487-C440-46FC-9E71-F620F2F514B4}" srcOrd="0" destOrd="0" presId="urn:microsoft.com/office/officeart/2008/layout/LinedList"/>
    <dgm:cxn modelId="{F6C06A5E-9D7F-4718-A9CD-D8AD676885B8}" type="presParOf" srcId="{513B260D-E4BD-4ED8-B0CB-46FD5183D8B6}" destId="{1A8B1B2C-8101-4B88-8926-880A16205257}" srcOrd="1" destOrd="0" presId="urn:microsoft.com/office/officeart/2008/layout/LinedList"/>
    <dgm:cxn modelId="{91342334-7601-4D9B-B61F-6DA1AEB1C26F}" type="presParOf" srcId="{513B260D-E4BD-4ED8-B0CB-46FD5183D8B6}" destId="{CB7EFAAA-43B3-4705-998B-5443572DAD60}" srcOrd="2" destOrd="0" presId="urn:microsoft.com/office/officeart/2008/layout/LinedList"/>
    <dgm:cxn modelId="{C628540E-E736-4BAD-9A73-2A7B7C4FC9AD}" type="presParOf" srcId="{A6DE4A51-440E-4767-BCDC-DEE5B32C63EC}" destId="{F8696AAE-9FAD-4C90-B57C-DB3C69CFCFD3}" srcOrd="8" destOrd="0" presId="urn:microsoft.com/office/officeart/2008/layout/LinedList"/>
    <dgm:cxn modelId="{9BD6FDF7-2740-4862-A6FB-B6A336A87BA3}" type="presParOf" srcId="{A6DE4A51-440E-4767-BCDC-DEE5B32C63EC}" destId="{C7B8FE13-3531-4935-BCE0-0800CBD2AD9C}" srcOrd="9" destOrd="0" presId="urn:microsoft.com/office/officeart/2008/layout/LinedList"/>
    <dgm:cxn modelId="{0458D3EF-D38A-4D20-A564-51B11D5DC561}" type="presParOf" srcId="{A6DE4A51-440E-4767-BCDC-DEE5B32C63EC}" destId="{F552A1DB-264D-41A4-8CFD-30855646499E}" srcOrd="10" destOrd="0" presId="urn:microsoft.com/office/officeart/2008/layout/LinedList"/>
    <dgm:cxn modelId="{477DD0EE-39F6-425F-8A5E-9DB243B4462E}" type="presParOf" srcId="{F552A1DB-264D-41A4-8CFD-30855646499E}" destId="{E1FB78BA-8287-44A3-B1DA-35C13A802F39}" srcOrd="0" destOrd="0" presId="urn:microsoft.com/office/officeart/2008/layout/LinedList"/>
    <dgm:cxn modelId="{D86398A2-3205-408C-B4E4-C49FB145EA0C}" type="presParOf" srcId="{F552A1DB-264D-41A4-8CFD-30855646499E}" destId="{24D9B601-E26D-4C52-8BF6-0BD17DDDFA01}" srcOrd="1" destOrd="0" presId="urn:microsoft.com/office/officeart/2008/layout/LinedList"/>
    <dgm:cxn modelId="{9E5A38FA-4369-4EF6-B705-5D58A6BBBC13}" type="presParOf" srcId="{F552A1DB-264D-41A4-8CFD-30855646499E}" destId="{2FFFD57C-88CA-494F-92DF-C13FE08E1140}" srcOrd="2" destOrd="0" presId="urn:microsoft.com/office/officeart/2008/layout/LinedList"/>
    <dgm:cxn modelId="{D9FA92C3-08AD-4E30-84DE-BD0C4EA4CD7D}" type="presParOf" srcId="{A6DE4A51-440E-4767-BCDC-DEE5B32C63EC}" destId="{B334720E-77C7-44D9-825E-31DEA85A95F2}" srcOrd="11" destOrd="0" presId="urn:microsoft.com/office/officeart/2008/layout/LinedList"/>
    <dgm:cxn modelId="{4FDE208B-BF89-45B3-A6F4-8A66E7FAFAE8}" type="presParOf" srcId="{A6DE4A51-440E-4767-BCDC-DEE5B32C63EC}" destId="{8FEE1C78-77E6-43DA-8C7E-543CE6FB31CB}"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33CF73-07F4-40F3-B447-C3D49D9BDA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6F3E24C5-761D-488C-8D18-1F4637DC9E93}">
      <dgm:prSet phldrT="[Testo]"/>
      <dgm:spPr/>
      <dgm:t>
        <a:bodyPr/>
        <a:lstStyle/>
        <a:p>
          <a:r>
            <a:rPr lang="fr-FR" dirty="0"/>
            <a:t>Linguistique diachronique</a:t>
          </a:r>
        </a:p>
        <a:p>
          <a:r>
            <a:rPr lang="fr-FR" dirty="0"/>
            <a:t>(évolutive)</a:t>
          </a:r>
        </a:p>
      </dgm:t>
    </dgm:pt>
    <dgm:pt modelId="{B0EF69FF-9CD9-4DA1-93E5-92CF7DAD4163}" type="parTrans" cxnId="{B5EB0846-D92A-4F17-9A82-38D42B10819C}">
      <dgm:prSet/>
      <dgm:spPr/>
      <dgm:t>
        <a:bodyPr/>
        <a:lstStyle/>
        <a:p>
          <a:endParaRPr lang="fr-FR"/>
        </a:p>
      </dgm:t>
    </dgm:pt>
    <dgm:pt modelId="{E0011D82-FAC7-4472-B106-EC5CDA67F5DC}" type="sibTrans" cxnId="{B5EB0846-D92A-4F17-9A82-38D42B10819C}">
      <dgm:prSet/>
      <dgm:spPr/>
      <dgm:t>
        <a:bodyPr/>
        <a:lstStyle/>
        <a:p>
          <a:endParaRPr lang="fr-FR"/>
        </a:p>
      </dgm:t>
    </dgm:pt>
    <dgm:pt modelId="{0B1E4C24-F1DC-43E6-B4F3-9215156046BB}">
      <dgm:prSet phldrT="[Testo]"/>
      <dgm:spPr/>
      <dgm:t>
        <a:bodyPr/>
        <a:lstStyle/>
        <a:p>
          <a:r>
            <a:rPr lang="fr-FR" dirty="0"/>
            <a:t>Étude et description des évolutions dans le temps d’un système linguistique.</a:t>
          </a:r>
        </a:p>
      </dgm:t>
    </dgm:pt>
    <dgm:pt modelId="{F82FBF8C-AB2B-4809-A001-171A51DAC7A0}" type="parTrans" cxnId="{A45494BB-6A58-40E2-A970-812FE79A8DFE}">
      <dgm:prSet/>
      <dgm:spPr/>
      <dgm:t>
        <a:bodyPr/>
        <a:lstStyle/>
        <a:p>
          <a:endParaRPr lang="fr-FR"/>
        </a:p>
      </dgm:t>
    </dgm:pt>
    <dgm:pt modelId="{CEDF9BBE-0EFF-4D4E-821C-90E24507AB13}" type="sibTrans" cxnId="{A45494BB-6A58-40E2-A970-812FE79A8DFE}">
      <dgm:prSet/>
      <dgm:spPr/>
      <dgm:t>
        <a:bodyPr/>
        <a:lstStyle/>
        <a:p>
          <a:endParaRPr lang="fr-FR"/>
        </a:p>
      </dgm:t>
    </dgm:pt>
    <dgm:pt modelId="{30F38E6B-CB3C-4FFD-9F34-E847602FBB36}">
      <dgm:prSet phldrT="[Testo]"/>
      <dgm:spPr/>
      <dgm:t>
        <a:bodyPr/>
        <a:lstStyle/>
        <a:p>
          <a:r>
            <a:rPr lang="fr-FR" dirty="0"/>
            <a:t>Objet de la philologie.</a:t>
          </a:r>
        </a:p>
      </dgm:t>
    </dgm:pt>
    <dgm:pt modelId="{C728C46E-0072-4D2E-A633-2AB7698B6EA2}" type="parTrans" cxnId="{68595978-0A6D-4904-A77C-9AC47C7692D7}">
      <dgm:prSet/>
      <dgm:spPr/>
      <dgm:t>
        <a:bodyPr/>
        <a:lstStyle/>
        <a:p>
          <a:endParaRPr lang="fr-FR"/>
        </a:p>
      </dgm:t>
    </dgm:pt>
    <dgm:pt modelId="{55A5A3D3-DB83-4DB8-BC03-0CBEAB00F732}" type="sibTrans" cxnId="{68595978-0A6D-4904-A77C-9AC47C7692D7}">
      <dgm:prSet/>
      <dgm:spPr/>
      <dgm:t>
        <a:bodyPr/>
        <a:lstStyle/>
        <a:p>
          <a:endParaRPr lang="fr-FR"/>
        </a:p>
      </dgm:t>
    </dgm:pt>
    <dgm:pt modelId="{F5F297BC-D236-499F-AF06-5651607E274B}">
      <dgm:prSet phldrT="[Testo]"/>
      <dgm:spPr/>
      <dgm:t>
        <a:bodyPr/>
        <a:lstStyle/>
        <a:p>
          <a:r>
            <a:rPr lang="fr-FR" dirty="0"/>
            <a:t>Linguistique synchronique</a:t>
          </a:r>
        </a:p>
        <a:p>
          <a:r>
            <a:rPr lang="fr-FR" dirty="0"/>
            <a:t>(statique)</a:t>
          </a:r>
        </a:p>
      </dgm:t>
    </dgm:pt>
    <dgm:pt modelId="{76E474CE-7A2E-4843-B11A-3E87E308777B}" type="parTrans" cxnId="{810E14AA-63EC-412B-B670-64B900D53733}">
      <dgm:prSet/>
      <dgm:spPr/>
      <dgm:t>
        <a:bodyPr/>
        <a:lstStyle/>
        <a:p>
          <a:endParaRPr lang="fr-FR"/>
        </a:p>
      </dgm:t>
    </dgm:pt>
    <dgm:pt modelId="{91D642E9-1572-43DF-B808-62DD00AF0B9E}" type="sibTrans" cxnId="{810E14AA-63EC-412B-B670-64B900D53733}">
      <dgm:prSet/>
      <dgm:spPr/>
      <dgm:t>
        <a:bodyPr/>
        <a:lstStyle/>
        <a:p>
          <a:endParaRPr lang="fr-FR"/>
        </a:p>
      </dgm:t>
    </dgm:pt>
    <dgm:pt modelId="{D4F78965-6EE7-4CB6-85D6-0E37FA9B33D7}">
      <dgm:prSet phldrT="[Testo]"/>
      <dgm:spPr/>
      <dgm:t>
        <a:bodyPr/>
        <a:lstStyle/>
        <a:p>
          <a:r>
            <a:rPr lang="fr-FR" dirty="0"/>
            <a:t>Domaine inauguré par Saussure.</a:t>
          </a:r>
        </a:p>
      </dgm:t>
    </dgm:pt>
    <dgm:pt modelId="{26C70D12-C127-4FA2-96AF-E1C7A04E5ECE}" type="parTrans" cxnId="{7138F64B-DEA8-4575-AC9E-AFBAAC598F72}">
      <dgm:prSet/>
      <dgm:spPr/>
      <dgm:t>
        <a:bodyPr/>
        <a:lstStyle/>
        <a:p>
          <a:endParaRPr lang="fr-FR"/>
        </a:p>
      </dgm:t>
    </dgm:pt>
    <dgm:pt modelId="{C775345B-D804-4A7E-9BDE-833E7E86F23C}" type="sibTrans" cxnId="{7138F64B-DEA8-4575-AC9E-AFBAAC598F72}">
      <dgm:prSet/>
      <dgm:spPr/>
      <dgm:t>
        <a:bodyPr/>
        <a:lstStyle/>
        <a:p>
          <a:endParaRPr lang="fr-FR"/>
        </a:p>
      </dgm:t>
    </dgm:pt>
    <dgm:pt modelId="{994442C9-ACE2-4E10-90F7-8C47A825D552}">
      <dgm:prSet phldrT="[Testo]"/>
      <dgm:spPr/>
      <dgm:t>
        <a:bodyPr/>
        <a:lstStyle/>
        <a:p>
          <a:r>
            <a:rPr lang="fr-FR" dirty="0"/>
            <a:t>Étude et description d’un système linguistique dans son environnement actuel.</a:t>
          </a:r>
        </a:p>
      </dgm:t>
    </dgm:pt>
    <dgm:pt modelId="{9B42CAE7-9675-4E50-9314-01F74FDB33E5}" type="parTrans" cxnId="{E424039C-A993-40BA-8CCB-35255C452C54}">
      <dgm:prSet/>
      <dgm:spPr/>
      <dgm:t>
        <a:bodyPr/>
        <a:lstStyle/>
        <a:p>
          <a:endParaRPr lang="fr-FR"/>
        </a:p>
      </dgm:t>
    </dgm:pt>
    <dgm:pt modelId="{E7A1685E-CBC5-4D5B-A8A6-D36514D255C9}" type="sibTrans" cxnId="{E424039C-A993-40BA-8CCB-35255C452C54}">
      <dgm:prSet/>
      <dgm:spPr/>
      <dgm:t>
        <a:bodyPr/>
        <a:lstStyle/>
        <a:p>
          <a:endParaRPr lang="fr-FR"/>
        </a:p>
      </dgm:t>
    </dgm:pt>
    <dgm:pt modelId="{68275B2C-26E9-482D-88D1-D6F9249F5497}" type="pres">
      <dgm:prSet presAssocID="{5E33CF73-07F4-40F3-B447-C3D49D9BDAA5}" presName="Name0" presStyleCnt="0">
        <dgm:presLayoutVars>
          <dgm:dir/>
          <dgm:animLvl val="lvl"/>
          <dgm:resizeHandles val="exact"/>
        </dgm:presLayoutVars>
      </dgm:prSet>
      <dgm:spPr/>
      <dgm:t>
        <a:bodyPr/>
        <a:lstStyle/>
        <a:p>
          <a:endParaRPr lang="it-IT"/>
        </a:p>
      </dgm:t>
    </dgm:pt>
    <dgm:pt modelId="{FA7F14C4-B755-40BC-8934-E0C36CC2D376}" type="pres">
      <dgm:prSet presAssocID="{6F3E24C5-761D-488C-8D18-1F4637DC9E93}" presName="linNode" presStyleCnt="0"/>
      <dgm:spPr/>
    </dgm:pt>
    <dgm:pt modelId="{09560FFB-7B39-4E87-BECB-1D0962B4A501}" type="pres">
      <dgm:prSet presAssocID="{6F3E24C5-761D-488C-8D18-1F4637DC9E93}" presName="parentText" presStyleLbl="node1" presStyleIdx="0" presStyleCnt="2">
        <dgm:presLayoutVars>
          <dgm:chMax val="1"/>
          <dgm:bulletEnabled val="1"/>
        </dgm:presLayoutVars>
      </dgm:prSet>
      <dgm:spPr/>
      <dgm:t>
        <a:bodyPr/>
        <a:lstStyle/>
        <a:p>
          <a:endParaRPr lang="it-IT"/>
        </a:p>
      </dgm:t>
    </dgm:pt>
    <dgm:pt modelId="{A5920A24-4E76-4F37-AB8A-12EDEAE051EA}" type="pres">
      <dgm:prSet presAssocID="{6F3E24C5-761D-488C-8D18-1F4637DC9E93}" presName="descendantText" presStyleLbl="alignAccFollowNode1" presStyleIdx="0" presStyleCnt="2">
        <dgm:presLayoutVars>
          <dgm:bulletEnabled val="1"/>
        </dgm:presLayoutVars>
      </dgm:prSet>
      <dgm:spPr/>
      <dgm:t>
        <a:bodyPr/>
        <a:lstStyle/>
        <a:p>
          <a:endParaRPr lang="it-IT"/>
        </a:p>
      </dgm:t>
    </dgm:pt>
    <dgm:pt modelId="{F98B1A70-2597-4FFF-9F32-B8243E132C58}" type="pres">
      <dgm:prSet presAssocID="{E0011D82-FAC7-4472-B106-EC5CDA67F5DC}" presName="sp" presStyleCnt="0"/>
      <dgm:spPr/>
    </dgm:pt>
    <dgm:pt modelId="{E7536BB5-FE89-4385-AA22-0FDD29D98B6D}" type="pres">
      <dgm:prSet presAssocID="{F5F297BC-D236-499F-AF06-5651607E274B}" presName="linNode" presStyleCnt="0"/>
      <dgm:spPr/>
    </dgm:pt>
    <dgm:pt modelId="{010BF843-81E6-41BB-80AD-0A06187F7BF5}" type="pres">
      <dgm:prSet presAssocID="{F5F297BC-D236-499F-AF06-5651607E274B}" presName="parentText" presStyleLbl="node1" presStyleIdx="1" presStyleCnt="2">
        <dgm:presLayoutVars>
          <dgm:chMax val="1"/>
          <dgm:bulletEnabled val="1"/>
        </dgm:presLayoutVars>
      </dgm:prSet>
      <dgm:spPr/>
      <dgm:t>
        <a:bodyPr/>
        <a:lstStyle/>
        <a:p>
          <a:endParaRPr lang="it-IT"/>
        </a:p>
      </dgm:t>
    </dgm:pt>
    <dgm:pt modelId="{F70333A1-1923-4901-9655-6653E6389E68}" type="pres">
      <dgm:prSet presAssocID="{F5F297BC-D236-499F-AF06-5651607E274B}" presName="descendantText" presStyleLbl="alignAccFollowNode1" presStyleIdx="1" presStyleCnt="2">
        <dgm:presLayoutVars>
          <dgm:bulletEnabled val="1"/>
        </dgm:presLayoutVars>
      </dgm:prSet>
      <dgm:spPr/>
      <dgm:t>
        <a:bodyPr/>
        <a:lstStyle/>
        <a:p>
          <a:endParaRPr lang="it-IT"/>
        </a:p>
      </dgm:t>
    </dgm:pt>
  </dgm:ptLst>
  <dgm:cxnLst>
    <dgm:cxn modelId="{EA8B0C88-833B-4E89-A67D-E5A4AC25A063}" type="presOf" srcId="{994442C9-ACE2-4E10-90F7-8C47A825D552}" destId="{F70333A1-1923-4901-9655-6653E6389E68}" srcOrd="0" destOrd="1" presId="urn:microsoft.com/office/officeart/2005/8/layout/vList5"/>
    <dgm:cxn modelId="{0E6A57D0-ED39-43C9-BBAD-7C0A4357D450}" type="presOf" srcId="{F5F297BC-D236-499F-AF06-5651607E274B}" destId="{010BF843-81E6-41BB-80AD-0A06187F7BF5}" srcOrd="0" destOrd="0" presId="urn:microsoft.com/office/officeart/2005/8/layout/vList5"/>
    <dgm:cxn modelId="{810E14AA-63EC-412B-B670-64B900D53733}" srcId="{5E33CF73-07F4-40F3-B447-C3D49D9BDAA5}" destId="{F5F297BC-D236-499F-AF06-5651607E274B}" srcOrd="1" destOrd="0" parTransId="{76E474CE-7A2E-4843-B11A-3E87E308777B}" sibTransId="{91D642E9-1572-43DF-B808-62DD00AF0B9E}"/>
    <dgm:cxn modelId="{E424039C-A993-40BA-8CCB-35255C452C54}" srcId="{F5F297BC-D236-499F-AF06-5651607E274B}" destId="{994442C9-ACE2-4E10-90F7-8C47A825D552}" srcOrd="1" destOrd="0" parTransId="{9B42CAE7-9675-4E50-9314-01F74FDB33E5}" sibTransId="{E7A1685E-CBC5-4D5B-A8A6-D36514D255C9}"/>
    <dgm:cxn modelId="{B5EB0846-D92A-4F17-9A82-38D42B10819C}" srcId="{5E33CF73-07F4-40F3-B447-C3D49D9BDAA5}" destId="{6F3E24C5-761D-488C-8D18-1F4637DC9E93}" srcOrd="0" destOrd="0" parTransId="{B0EF69FF-9CD9-4DA1-93E5-92CF7DAD4163}" sibTransId="{E0011D82-FAC7-4472-B106-EC5CDA67F5DC}"/>
    <dgm:cxn modelId="{7138F64B-DEA8-4575-AC9E-AFBAAC598F72}" srcId="{F5F297BC-D236-499F-AF06-5651607E274B}" destId="{D4F78965-6EE7-4CB6-85D6-0E37FA9B33D7}" srcOrd="0" destOrd="0" parTransId="{26C70D12-C127-4FA2-96AF-E1C7A04E5ECE}" sibTransId="{C775345B-D804-4A7E-9BDE-833E7E86F23C}"/>
    <dgm:cxn modelId="{68595978-0A6D-4904-A77C-9AC47C7692D7}" srcId="{6F3E24C5-761D-488C-8D18-1F4637DC9E93}" destId="{30F38E6B-CB3C-4FFD-9F34-E847602FBB36}" srcOrd="1" destOrd="0" parTransId="{C728C46E-0072-4D2E-A633-2AB7698B6EA2}" sibTransId="{55A5A3D3-DB83-4DB8-BC03-0CBEAB00F732}"/>
    <dgm:cxn modelId="{54A69A29-680A-4484-9D57-97E21F1127C8}" type="presOf" srcId="{5E33CF73-07F4-40F3-B447-C3D49D9BDAA5}" destId="{68275B2C-26E9-482D-88D1-D6F9249F5497}" srcOrd="0" destOrd="0" presId="urn:microsoft.com/office/officeart/2005/8/layout/vList5"/>
    <dgm:cxn modelId="{F3A06852-1885-412A-8D4F-3100AA0789D6}" type="presOf" srcId="{30F38E6B-CB3C-4FFD-9F34-E847602FBB36}" destId="{A5920A24-4E76-4F37-AB8A-12EDEAE051EA}" srcOrd="0" destOrd="1" presId="urn:microsoft.com/office/officeart/2005/8/layout/vList5"/>
    <dgm:cxn modelId="{A45494BB-6A58-40E2-A970-812FE79A8DFE}" srcId="{6F3E24C5-761D-488C-8D18-1F4637DC9E93}" destId="{0B1E4C24-F1DC-43E6-B4F3-9215156046BB}" srcOrd="0" destOrd="0" parTransId="{F82FBF8C-AB2B-4809-A001-171A51DAC7A0}" sibTransId="{CEDF9BBE-0EFF-4D4E-821C-90E24507AB13}"/>
    <dgm:cxn modelId="{7737FE1D-0199-4581-8648-0027521A2844}" type="presOf" srcId="{6F3E24C5-761D-488C-8D18-1F4637DC9E93}" destId="{09560FFB-7B39-4E87-BECB-1D0962B4A501}" srcOrd="0" destOrd="0" presId="urn:microsoft.com/office/officeart/2005/8/layout/vList5"/>
    <dgm:cxn modelId="{272E2F2E-777D-4E46-ADA2-9B35AD4A73B2}" type="presOf" srcId="{D4F78965-6EE7-4CB6-85D6-0E37FA9B33D7}" destId="{F70333A1-1923-4901-9655-6653E6389E68}" srcOrd="0" destOrd="0" presId="urn:microsoft.com/office/officeart/2005/8/layout/vList5"/>
    <dgm:cxn modelId="{83F93F59-CA01-40EB-A10D-04FA6EA654E4}" type="presOf" srcId="{0B1E4C24-F1DC-43E6-B4F3-9215156046BB}" destId="{A5920A24-4E76-4F37-AB8A-12EDEAE051EA}" srcOrd="0" destOrd="0" presId="urn:microsoft.com/office/officeart/2005/8/layout/vList5"/>
    <dgm:cxn modelId="{A7BC703F-7054-4507-BB3D-6F3977E8816A}" type="presParOf" srcId="{68275B2C-26E9-482D-88D1-D6F9249F5497}" destId="{FA7F14C4-B755-40BC-8934-E0C36CC2D376}" srcOrd="0" destOrd="0" presId="urn:microsoft.com/office/officeart/2005/8/layout/vList5"/>
    <dgm:cxn modelId="{10390E93-85CB-426D-AC33-DE4B25EDC75D}" type="presParOf" srcId="{FA7F14C4-B755-40BC-8934-E0C36CC2D376}" destId="{09560FFB-7B39-4E87-BECB-1D0962B4A501}" srcOrd="0" destOrd="0" presId="urn:microsoft.com/office/officeart/2005/8/layout/vList5"/>
    <dgm:cxn modelId="{E3E36A23-F125-4517-866A-C5EC54157D4F}" type="presParOf" srcId="{FA7F14C4-B755-40BC-8934-E0C36CC2D376}" destId="{A5920A24-4E76-4F37-AB8A-12EDEAE051EA}" srcOrd="1" destOrd="0" presId="urn:microsoft.com/office/officeart/2005/8/layout/vList5"/>
    <dgm:cxn modelId="{5F858CB0-3977-48B6-9FCC-FB9D0698B68C}" type="presParOf" srcId="{68275B2C-26E9-482D-88D1-D6F9249F5497}" destId="{F98B1A70-2597-4FFF-9F32-B8243E132C58}" srcOrd="1" destOrd="0" presId="urn:microsoft.com/office/officeart/2005/8/layout/vList5"/>
    <dgm:cxn modelId="{CAAA5352-CAA3-4E22-AA6F-87C3C473B5F4}" type="presParOf" srcId="{68275B2C-26E9-482D-88D1-D6F9249F5497}" destId="{E7536BB5-FE89-4385-AA22-0FDD29D98B6D}" srcOrd="2" destOrd="0" presId="urn:microsoft.com/office/officeart/2005/8/layout/vList5"/>
    <dgm:cxn modelId="{2960A876-9E71-4495-9D1E-C84CFA307004}" type="presParOf" srcId="{E7536BB5-FE89-4385-AA22-0FDD29D98B6D}" destId="{010BF843-81E6-41BB-80AD-0A06187F7BF5}" srcOrd="0" destOrd="0" presId="urn:microsoft.com/office/officeart/2005/8/layout/vList5"/>
    <dgm:cxn modelId="{6D740301-1ABA-43D7-8DCD-3ABB8074927E}" type="presParOf" srcId="{E7536BB5-FE89-4385-AA22-0FDD29D98B6D}" destId="{F70333A1-1923-4901-9655-6653E6389E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7E2C0D0-4923-4C72-86B7-8B0FC84EEE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85F38894-FA5D-4C3D-A603-4DDCA6F9A4DA}">
      <dgm:prSet phldrT="[Testo]"/>
      <dgm:spPr/>
      <dgm:t>
        <a:bodyPr/>
        <a:lstStyle/>
        <a:p>
          <a:r>
            <a:rPr lang="fr-FR" dirty="0"/>
            <a:t>Le pronom personnel peut être: </a:t>
          </a:r>
        </a:p>
      </dgm:t>
    </dgm:pt>
    <dgm:pt modelId="{659529F5-3489-42F7-BD67-334950BEE741}" type="parTrans" cxnId="{8609373F-D460-41EC-8837-1E6D24F577CD}">
      <dgm:prSet/>
      <dgm:spPr/>
      <dgm:t>
        <a:bodyPr/>
        <a:lstStyle/>
        <a:p>
          <a:endParaRPr lang="fr-FR"/>
        </a:p>
      </dgm:t>
    </dgm:pt>
    <dgm:pt modelId="{914F4DBB-BC0C-4B95-8B67-B01A6BF06C87}" type="sibTrans" cxnId="{8609373F-D460-41EC-8837-1E6D24F577CD}">
      <dgm:prSet/>
      <dgm:spPr/>
      <dgm:t>
        <a:bodyPr/>
        <a:lstStyle/>
        <a:p>
          <a:endParaRPr lang="fr-FR"/>
        </a:p>
      </dgm:t>
    </dgm:pt>
    <dgm:pt modelId="{BF2C1717-4209-4E58-B67C-C753DE75A719}">
      <dgm:prSet phldrT="[Testo]"/>
      <dgm:spPr/>
      <dgm:t>
        <a:bodyPr/>
        <a:lstStyle/>
        <a:p>
          <a:r>
            <a:rPr lang="fr-FR" dirty="0"/>
            <a:t>1) Un déictique: quand il s’articule directement sur la situation d’énonciation. Ex: « Je lui parle ».</a:t>
          </a:r>
        </a:p>
      </dgm:t>
    </dgm:pt>
    <dgm:pt modelId="{0958938F-4A7F-4BB9-B6C5-72C83875093D}" type="parTrans" cxnId="{9E0B7AC2-1399-4279-BDA9-7B7045C2FDD9}">
      <dgm:prSet/>
      <dgm:spPr/>
      <dgm:t>
        <a:bodyPr/>
        <a:lstStyle/>
        <a:p>
          <a:endParaRPr lang="fr-FR"/>
        </a:p>
      </dgm:t>
    </dgm:pt>
    <dgm:pt modelId="{F9651532-6F32-45AB-990F-4BFFF46CD036}" type="sibTrans" cxnId="{9E0B7AC2-1399-4279-BDA9-7B7045C2FDD9}">
      <dgm:prSet/>
      <dgm:spPr/>
      <dgm:t>
        <a:bodyPr/>
        <a:lstStyle/>
        <a:p>
          <a:endParaRPr lang="fr-FR"/>
        </a:p>
      </dgm:t>
    </dgm:pt>
    <dgm:pt modelId="{0EB562C5-C22B-40F4-9903-A493DB3D9D0D}">
      <dgm:prSet phldrT="[Testo]"/>
      <dgm:spPr/>
      <dgm:t>
        <a:bodyPr/>
        <a:lstStyle/>
        <a:p>
          <a:r>
            <a:rPr lang="fr-FR" dirty="0"/>
            <a:t>2) Un anaphorique: quand il reprend une unité du contexte. Ex. « Marie est allée à Paris. Elle est partie hier soir. »</a:t>
          </a:r>
        </a:p>
      </dgm:t>
    </dgm:pt>
    <dgm:pt modelId="{9DD24B51-5392-4366-AC7F-1242CE445EE5}" type="parTrans" cxnId="{38800B3D-48BE-4584-A150-FD72252B86E8}">
      <dgm:prSet/>
      <dgm:spPr/>
      <dgm:t>
        <a:bodyPr/>
        <a:lstStyle/>
        <a:p>
          <a:endParaRPr lang="fr-FR"/>
        </a:p>
      </dgm:t>
    </dgm:pt>
    <dgm:pt modelId="{C07E93D6-0EE4-4CE5-9D3A-64CB194646E6}" type="sibTrans" cxnId="{38800B3D-48BE-4584-A150-FD72252B86E8}">
      <dgm:prSet/>
      <dgm:spPr/>
      <dgm:t>
        <a:bodyPr/>
        <a:lstStyle/>
        <a:p>
          <a:endParaRPr lang="fr-FR"/>
        </a:p>
      </dgm:t>
    </dgm:pt>
    <dgm:pt modelId="{EA7B884C-FDB2-4F12-A670-3950CFB5E4D8}">
      <dgm:prSet phldrT="[Testo]"/>
      <dgm:spPr/>
      <dgm:t>
        <a:bodyPr/>
        <a:lstStyle/>
        <a:p>
          <a:r>
            <a:rPr lang="fr-FR" dirty="0"/>
            <a:t>3) Un indicateur de personne: quand il se borne à indiquer la personne 3, de manière redondante par rapport à la flexion du verbe. Ex. « Il pleut ».</a:t>
          </a:r>
        </a:p>
      </dgm:t>
    </dgm:pt>
    <dgm:pt modelId="{9E573E96-5985-4BDB-915D-9DEE52A5BB07}" type="parTrans" cxnId="{560403BD-6BE5-4DEF-9B78-9D1AC3FFE551}">
      <dgm:prSet/>
      <dgm:spPr/>
      <dgm:t>
        <a:bodyPr/>
        <a:lstStyle/>
        <a:p>
          <a:endParaRPr lang="fr-FR"/>
        </a:p>
      </dgm:t>
    </dgm:pt>
    <dgm:pt modelId="{EC9E794B-2621-4C50-93E7-65EC4DA6B17F}" type="sibTrans" cxnId="{560403BD-6BE5-4DEF-9B78-9D1AC3FFE551}">
      <dgm:prSet/>
      <dgm:spPr/>
      <dgm:t>
        <a:bodyPr/>
        <a:lstStyle/>
        <a:p>
          <a:endParaRPr lang="fr-FR"/>
        </a:p>
      </dgm:t>
    </dgm:pt>
    <dgm:pt modelId="{6B17EE68-CFC1-4175-A09D-EE16B59B4817}" type="pres">
      <dgm:prSet presAssocID="{D7E2C0D0-4923-4C72-86B7-8B0FC84EEE50}" presName="vert0" presStyleCnt="0">
        <dgm:presLayoutVars>
          <dgm:dir/>
          <dgm:animOne val="branch"/>
          <dgm:animLvl val="lvl"/>
        </dgm:presLayoutVars>
      </dgm:prSet>
      <dgm:spPr/>
      <dgm:t>
        <a:bodyPr/>
        <a:lstStyle/>
        <a:p>
          <a:endParaRPr lang="it-IT"/>
        </a:p>
      </dgm:t>
    </dgm:pt>
    <dgm:pt modelId="{8FBE1C12-B09A-4B44-91D7-4257BE341700}" type="pres">
      <dgm:prSet presAssocID="{85F38894-FA5D-4C3D-A603-4DDCA6F9A4DA}" presName="thickLine" presStyleLbl="alignNode1" presStyleIdx="0" presStyleCnt="1"/>
      <dgm:spPr/>
    </dgm:pt>
    <dgm:pt modelId="{455B36BB-956D-4A65-BF92-3248E4EB66F8}" type="pres">
      <dgm:prSet presAssocID="{85F38894-FA5D-4C3D-A603-4DDCA6F9A4DA}" presName="horz1" presStyleCnt="0"/>
      <dgm:spPr/>
    </dgm:pt>
    <dgm:pt modelId="{FCF25F10-C2BF-47AF-8006-A8888377AC0D}" type="pres">
      <dgm:prSet presAssocID="{85F38894-FA5D-4C3D-A603-4DDCA6F9A4DA}" presName="tx1" presStyleLbl="revTx" presStyleIdx="0" presStyleCnt="4"/>
      <dgm:spPr/>
      <dgm:t>
        <a:bodyPr/>
        <a:lstStyle/>
        <a:p>
          <a:endParaRPr lang="it-IT"/>
        </a:p>
      </dgm:t>
    </dgm:pt>
    <dgm:pt modelId="{1C7135F9-DB98-4CBF-8CCB-6FEC042719C5}" type="pres">
      <dgm:prSet presAssocID="{85F38894-FA5D-4C3D-A603-4DDCA6F9A4DA}" presName="vert1" presStyleCnt="0"/>
      <dgm:spPr/>
    </dgm:pt>
    <dgm:pt modelId="{06E78FAB-9804-4F79-AD52-1F2FF227716A}" type="pres">
      <dgm:prSet presAssocID="{BF2C1717-4209-4E58-B67C-C753DE75A719}" presName="vertSpace2a" presStyleCnt="0"/>
      <dgm:spPr/>
    </dgm:pt>
    <dgm:pt modelId="{094D637F-5095-4544-9EF6-014599501BE1}" type="pres">
      <dgm:prSet presAssocID="{BF2C1717-4209-4E58-B67C-C753DE75A719}" presName="horz2" presStyleCnt="0"/>
      <dgm:spPr/>
    </dgm:pt>
    <dgm:pt modelId="{75BABB4F-E93E-451C-B487-98F5C9A4B8F1}" type="pres">
      <dgm:prSet presAssocID="{BF2C1717-4209-4E58-B67C-C753DE75A719}" presName="horzSpace2" presStyleCnt="0"/>
      <dgm:spPr/>
    </dgm:pt>
    <dgm:pt modelId="{C3075BA1-FCA1-4EE7-AC8E-2EBC759532F7}" type="pres">
      <dgm:prSet presAssocID="{BF2C1717-4209-4E58-B67C-C753DE75A719}" presName="tx2" presStyleLbl="revTx" presStyleIdx="1" presStyleCnt="4"/>
      <dgm:spPr/>
      <dgm:t>
        <a:bodyPr/>
        <a:lstStyle/>
        <a:p>
          <a:endParaRPr lang="it-IT"/>
        </a:p>
      </dgm:t>
    </dgm:pt>
    <dgm:pt modelId="{61F002B1-E77A-40ED-8B13-4616F0CD0854}" type="pres">
      <dgm:prSet presAssocID="{BF2C1717-4209-4E58-B67C-C753DE75A719}" presName="vert2" presStyleCnt="0"/>
      <dgm:spPr/>
    </dgm:pt>
    <dgm:pt modelId="{23174B08-F44A-4D47-9F6B-AFA67A7E0B03}" type="pres">
      <dgm:prSet presAssocID="{BF2C1717-4209-4E58-B67C-C753DE75A719}" presName="thinLine2b" presStyleLbl="callout" presStyleIdx="0" presStyleCnt="3"/>
      <dgm:spPr/>
    </dgm:pt>
    <dgm:pt modelId="{74D4FB45-0A06-416A-9EEE-735B3C421D57}" type="pres">
      <dgm:prSet presAssocID="{BF2C1717-4209-4E58-B67C-C753DE75A719}" presName="vertSpace2b" presStyleCnt="0"/>
      <dgm:spPr/>
    </dgm:pt>
    <dgm:pt modelId="{6EB32877-71E3-4C9C-83E4-95A1B5226256}" type="pres">
      <dgm:prSet presAssocID="{0EB562C5-C22B-40F4-9903-A493DB3D9D0D}" presName="horz2" presStyleCnt="0"/>
      <dgm:spPr/>
    </dgm:pt>
    <dgm:pt modelId="{D6BF4B8E-74BF-4859-B0D7-9FD897CD02D0}" type="pres">
      <dgm:prSet presAssocID="{0EB562C5-C22B-40F4-9903-A493DB3D9D0D}" presName="horzSpace2" presStyleCnt="0"/>
      <dgm:spPr/>
    </dgm:pt>
    <dgm:pt modelId="{93550430-EF7B-4B9C-B1AB-F646B1E51C2E}" type="pres">
      <dgm:prSet presAssocID="{0EB562C5-C22B-40F4-9903-A493DB3D9D0D}" presName="tx2" presStyleLbl="revTx" presStyleIdx="2" presStyleCnt="4"/>
      <dgm:spPr/>
      <dgm:t>
        <a:bodyPr/>
        <a:lstStyle/>
        <a:p>
          <a:endParaRPr lang="it-IT"/>
        </a:p>
      </dgm:t>
    </dgm:pt>
    <dgm:pt modelId="{FDFB6A01-FC5A-494E-9E7E-D7DA2D45523A}" type="pres">
      <dgm:prSet presAssocID="{0EB562C5-C22B-40F4-9903-A493DB3D9D0D}" presName="vert2" presStyleCnt="0"/>
      <dgm:spPr/>
    </dgm:pt>
    <dgm:pt modelId="{D33F02E9-8AF0-427B-8890-103BF20F44F0}" type="pres">
      <dgm:prSet presAssocID="{0EB562C5-C22B-40F4-9903-A493DB3D9D0D}" presName="thinLine2b" presStyleLbl="callout" presStyleIdx="1" presStyleCnt="3"/>
      <dgm:spPr/>
    </dgm:pt>
    <dgm:pt modelId="{36625304-96E9-440D-8AFD-7A611B15C037}" type="pres">
      <dgm:prSet presAssocID="{0EB562C5-C22B-40F4-9903-A493DB3D9D0D}" presName="vertSpace2b" presStyleCnt="0"/>
      <dgm:spPr/>
    </dgm:pt>
    <dgm:pt modelId="{9FC8DC75-DA14-40A2-AE17-F18BE5BF355A}" type="pres">
      <dgm:prSet presAssocID="{EA7B884C-FDB2-4F12-A670-3950CFB5E4D8}" presName="horz2" presStyleCnt="0"/>
      <dgm:spPr/>
    </dgm:pt>
    <dgm:pt modelId="{A446399C-5E29-45CF-91D0-958665FAEC14}" type="pres">
      <dgm:prSet presAssocID="{EA7B884C-FDB2-4F12-A670-3950CFB5E4D8}" presName="horzSpace2" presStyleCnt="0"/>
      <dgm:spPr/>
    </dgm:pt>
    <dgm:pt modelId="{3950D418-B7D6-4262-B26D-EEF4CA46D9BA}" type="pres">
      <dgm:prSet presAssocID="{EA7B884C-FDB2-4F12-A670-3950CFB5E4D8}" presName="tx2" presStyleLbl="revTx" presStyleIdx="3" presStyleCnt="4"/>
      <dgm:spPr/>
      <dgm:t>
        <a:bodyPr/>
        <a:lstStyle/>
        <a:p>
          <a:endParaRPr lang="it-IT"/>
        </a:p>
      </dgm:t>
    </dgm:pt>
    <dgm:pt modelId="{05B6A032-8819-4BEA-85EA-047D12D26B36}" type="pres">
      <dgm:prSet presAssocID="{EA7B884C-FDB2-4F12-A670-3950CFB5E4D8}" presName="vert2" presStyleCnt="0"/>
      <dgm:spPr/>
    </dgm:pt>
    <dgm:pt modelId="{869D7D2B-44A3-4382-B116-C4750FB20685}" type="pres">
      <dgm:prSet presAssocID="{EA7B884C-FDB2-4F12-A670-3950CFB5E4D8}" presName="thinLine2b" presStyleLbl="callout" presStyleIdx="2" presStyleCnt="3"/>
      <dgm:spPr/>
    </dgm:pt>
    <dgm:pt modelId="{A213C857-6F99-4992-BFAF-5DFB6E4957A8}" type="pres">
      <dgm:prSet presAssocID="{EA7B884C-FDB2-4F12-A670-3950CFB5E4D8}" presName="vertSpace2b" presStyleCnt="0"/>
      <dgm:spPr/>
    </dgm:pt>
  </dgm:ptLst>
  <dgm:cxnLst>
    <dgm:cxn modelId="{08C37753-E0F4-4A5A-A2FC-85DC8EB3FC0A}" type="presOf" srcId="{D7E2C0D0-4923-4C72-86B7-8B0FC84EEE50}" destId="{6B17EE68-CFC1-4175-A09D-EE16B59B4817}" srcOrd="0" destOrd="0" presId="urn:microsoft.com/office/officeart/2008/layout/LinedList"/>
    <dgm:cxn modelId="{38800B3D-48BE-4584-A150-FD72252B86E8}" srcId="{85F38894-FA5D-4C3D-A603-4DDCA6F9A4DA}" destId="{0EB562C5-C22B-40F4-9903-A493DB3D9D0D}" srcOrd="1" destOrd="0" parTransId="{9DD24B51-5392-4366-AC7F-1242CE445EE5}" sibTransId="{C07E93D6-0EE4-4CE5-9D3A-64CB194646E6}"/>
    <dgm:cxn modelId="{9E0B7AC2-1399-4279-BDA9-7B7045C2FDD9}" srcId="{85F38894-FA5D-4C3D-A603-4DDCA6F9A4DA}" destId="{BF2C1717-4209-4E58-B67C-C753DE75A719}" srcOrd="0" destOrd="0" parTransId="{0958938F-4A7F-4BB9-B6C5-72C83875093D}" sibTransId="{F9651532-6F32-45AB-990F-4BFFF46CD036}"/>
    <dgm:cxn modelId="{3B3EA060-5FD3-444B-9950-6B3A5F72E092}" type="presOf" srcId="{0EB562C5-C22B-40F4-9903-A493DB3D9D0D}" destId="{93550430-EF7B-4B9C-B1AB-F646B1E51C2E}" srcOrd="0" destOrd="0" presId="urn:microsoft.com/office/officeart/2008/layout/LinedList"/>
    <dgm:cxn modelId="{560403BD-6BE5-4DEF-9B78-9D1AC3FFE551}" srcId="{85F38894-FA5D-4C3D-A603-4DDCA6F9A4DA}" destId="{EA7B884C-FDB2-4F12-A670-3950CFB5E4D8}" srcOrd="2" destOrd="0" parTransId="{9E573E96-5985-4BDB-915D-9DEE52A5BB07}" sibTransId="{EC9E794B-2621-4C50-93E7-65EC4DA6B17F}"/>
    <dgm:cxn modelId="{AEE77328-3FA6-4FC4-954F-08EFEF725E94}" type="presOf" srcId="{85F38894-FA5D-4C3D-A603-4DDCA6F9A4DA}" destId="{FCF25F10-C2BF-47AF-8006-A8888377AC0D}" srcOrd="0" destOrd="0" presId="urn:microsoft.com/office/officeart/2008/layout/LinedList"/>
    <dgm:cxn modelId="{51E42FF7-7836-4B40-B138-3E288459283E}" type="presOf" srcId="{BF2C1717-4209-4E58-B67C-C753DE75A719}" destId="{C3075BA1-FCA1-4EE7-AC8E-2EBC759532F7}" srcOrd="0" destOrd="0" presId="urn:microsoft.com/office/officeart/2008/layout/LinedList"/>
    <dgm:cxn modelId="{703203AF-D639-45CF-98F8-0FAD49BE65BA}" type="presOf" srcId="{EA7B884C-FDB2-4F12-A670-3950CFB5E4D8}" destId="{3950D418-B7D6-4262-B26D-EEF4CA46D9BA}" srcOrd="0" destOrd="0" presId="urn:microsoft.com/office/officeart/2008/layout/LinedList"/>
    <dgm:cxn modelId="{8609373F-D460-41EC-8837-1E6D24F577CD}" srcId="{D7E2C0D0-4923-4C72-86B7-8B0FC84EEE50}" destId="{85F38894-FA5D-4C3D-A603-4DDCA6F9A4DA}" srcOrd="0" destOrd="0" parTransId="{659529F5-3489-42F7-BD67-334950BEE741}" sibTransId="{914F4DBB-BC0C-4B95-8B67-B01A6BF06C87}"/>
    <dgm:cxn modelId="{24821A68-06E7-481A-AED4-DC93DA9CA7A3}" type="presParOf" srcId="{6B17EE68-CFC1-4175-A09D-EE16B59B4817}" destId="{8FBE1C12-B09A-4B44-91D7-4257BE341700}" srcOrd="0" destOrd="0" presId="urn:microsoft.com/office/officeart/2008/layout/LinedList"/>
    <dgm:cxn modelId="{B757C5DB-711A-49CD-8064-504245D6D408}" type="presParOf" srcId="{6B17EE68-CFC1-4175-A09D-EE16B59B4817}" destId="{455B36BB-956D-4A65-BF92-3248E4EB66F8}" srcOrd="1" destOrd="0" presId="urn:microsoft.com/office/officeart/2008/layout/LinedList"/>
    <dgm:cxn modelId="{830C94DB-6760-4A53-BE0D-9564113BD402}" type="presParOf" srcId="{455B36BB-956D-4A65-BF92-3248E4EB66F8}" destId="{FCF25F10-C2BF-47AF-8006-A8888377AC0D}" srcOrd="0" destOrd="0" presId="urn:microsoft.com/office/officeart/2008/layout/LinedList"/>
    <dgm:cxn modelId="{F5C40D64-C68A-4E88-832D-45D3063E5131}" type="presParOf" srcId="{455B36BB-956D-4A65-BF92-3248E4EB66F8}" destId="{1C7135F9-DB98-4CBF-8CCB-6FEC042719C5}" srcOrd="1" destOrd="0" presId="urn:microsoft.com/office/officeart/2008/layout/LinedList"/>
    <dgm:cxn modelId="{423A19F9-01A8-43F6-8DFE-16BC1498CAE4}" type="presParOf" srcId="{1C7135F9-DB98-4CBF-8CCB-6FEC042719C5}" destId="{06E78FAB-9804-4F79-AD52-1F2FF227716A}" srcOrd="0" destOrd="0" presId="urn:microsoft.com/office/officeart/2008/layout/LinedList"/>
    <dgm:cxn modelId="{C16CD449-AF61-4EEA-81DA-59299265A965}" type="presParOf" srcId="{1C7135F9-DB98-4CBF-8CCB-6FEC042719C5}" destId="{094D637F-5095-4544-9EF6-014599501BE1}" srcOrd="1" destOrd="0" presId="urn:microsoft.com/office/officeart/2008/layout/LinedList"/>
    <dgm:cxn modelId="{78A977E4-59F5-4DAF-A16C-4433E4EC08B4}" type="presParOf" srcId="{094D637F-5095-4544-9EF6-014599501BE1}" destId="{75BABB4F-E93E-451C-B487-98F5C9A4B8F1}" srcOrd="0" destOrd="0" presId="urn:microsoft.com/office/officeart/2008/layout/LinedList"/>
    <dgm:cxn modelId="{6E8602CD-8BD8-4BC3-82EB-A4C7648E86B2}" type="presParOf" srcId="{094D637F-5095-4544-9EF6-014599501BE1}" destId="{C3075BA1-FCA1-4EE7-AC8E-2EBC759532F7}" srcOrd="1" destOrd="0" presId="urn:microsoft.com/office/officeart/2008/layout/LinedList"/>
    <dgm:cxn modelId="{DD095126-38FE-4612-8393-9336CEAFFAE5}" type="presParOf" srcId="{094D637F-5095-4544-9EF6-014599501BE1}" destId="{61F002B1-E77A-40ED-8B13-4616F0CD0854}" srcOrd="2" destOrd="0" presId="urn:microsoft.com/office/officeart/2008/layout/LinedList"/>
    <dgm:cxn modelId="{6DE4E53D-B10F-40D8-B9CB-DF5793FB3307}" type="presParOf" srcId="{1C7135F9-DB98-4CBF-8CCB-6FEC042719C5}" destId="{23174B08-F44A-4D47-9F6B-AFA67A7E0B03}" srcOrd="2" destOrd="0" presId="urn:microsoft.com/office/officeart/2008/layout/LinedList"/>
    <dgm:cxn modelId="{1956D77C-2B2C-4501-941E-6AB8305578EA}" type="presParOf" srcId="{1C7135F9-DB98-4CBF-8CCB-6FEC042719C5}" destId="{74D4FB45-0A06-416A-9EEE-735B3C421D57}" srcOrd="3" destOrd="0" presId="urn:microsoft.com/office/officeart/2008/layout/LinedList"/>
    <dgm:cxn modelId="{7DF89030-B7E2-4EDD-A213-80A7BAE47D9D}" type="presParOf" srcId="{1C7135F9-DB98-4CBF-8CCB-6FEC042719C5}" destId="{6EB32877-71E3-4C9C-83E4-95A1B5226256}" srcOrd="4" destOrd="0" presId="urn:microsoft.com/office/officeart/2008/layout/LinedList"/>
    <dgm:cxn modelId="{10E042B7-AB5E-4724-90EF-08426C1ADE99}" type="presParOf" srcId="{6EB32877-71E3-4C9C-83E4-95A1B5226256}" destId="{D6BF4B8E-74BF-4859-B0D7-9FD897CD02D0}" srcOrd="0" destOrd="0" presId="urn:microsoft.com/office/officeart/2008/layout/LinedList"/>
    <dgm:cxn modelId="{E7F7FFE2-18DD-4905-B4CF-46D7B6200684}" type="presParOf" srcId="{6EB32877-71E3-4C9C-83E4-95A1B5226256}" destId="{93550430-EF7B-4B9C-B1AB-F646B1E51C2E}" srcOrd="1" destOrd="0" presId="urn:microsoft.com/office/officeart/2008/layout/LinedList"/>
    <dgm:cxn modelId="{AD5D2A7A-7856-429C-93A0-F8FFDB8E0B89}" type="presParOf" srcId="{6EB32877-71E3-4C9C-83E4-95A1B5226256}" destId="{FDFB6A01-FC5A-494E-9E7E-D7DA2D45523A}" srcOrd="2" destOrd="0" presId="urn:microsoft.com/office/officeart/2008/layout/LinedList"/>
    <dgm:cxn modelId="{52F00F8D-B953-4B38-B953-AE6141D336B8}" type="presParOf" srcId="{1C7135F9-DB98-4CBF-8CCB-6FEC042719C5}" destId="{D33F02E9-8AF0-427B-8890-103BF20F44F0}" srcOrd="5" destOrd="0" presId="urn:microsoft.com/office/officeart/2008/layout/LinedList"/>
    <dgm:cxn modelId="{81F83B50-48EB-4777-B478-A169B504074B}" type="presParOf" srcId="{1C7135F9-DB98-4CBF-8CCB-6FEC042719C5}" destId="{36625304-96E9-440D-8AFD-7A611B15C037}" srcOrd="6" destOrd="0" presId="urn:microsoft.com/office/officeart/2008/layout/LinedList"/>
    <dgm:cxn modelId="{15624D1C-BE50-4C03-8343-40C26C1DB665}" type="presParOf" srcId="{1C7135F9-DB98-4CBF-8CCB-6FEC042719C5}" destId="{9FC8DC75-DA14-40A2-AE17-F18BE5BF355A}" srcOrd="7" destOrd="0" presId="urn:microsoft.com/office/officeart/2008/layout/LinedList"/>
    <dgm:cxn modelId="{2659FC50-0F3B-4B3B-AAA5-DBA56EB026D4}" type="presParOf" srcId="{9FC8DC75-DA14-40A2-AE17-F18BE5BF355A}" destId="{A446399C-5E29-45CF-91D0-958665FAEC14}" srcOrd="0" destOrd="0" presId="urn:microsoft.com/office/officeart/2008/layout/LinedList"/>
    <dgm:cxn modelId="{767ABD71-1E00-4FD5-BC97-0D26D5DE3429}" type="presParOf" srcId="{9FC8DC75-DA14-40A2-AE17-F18BE5BF355A}" destId="{3950D418-B7D6-4262-B26D-EEF4CA46D9BA}" srcOrd="1" destOrd="0" presId="urn:microsoft.com/office/officeart/2008/layout/LinedList"/>
    <dgm:cxn modelId="{2CD313C0-5B5F-40BA-99B0-F2FE05FD977A}" type="presParOf" srcId="{9FC8DC75-DA14-40A2-AE17-F18BE5BF355A}" destId="{05B6A032-8819-4BEA-85EA-047D12D26B36}" srcOrd="2" destOrd="0" presId="urn:microsoft.com/office/officeart/2008/layout/LinedList"/>
    <dgm:cxn modelId="{9B49D1E0-BE8C-4270-A749-E816732A3755}" type="presParOf" srcId="{1C7135F9-DB98-4CBF-8CCB-6FEC042719C5}" destId="{869D7D2B-44A3-4382-B116-C4750FB20685}" srcOrd="8" destOrd="0" presId="urn:microsoft.com/office/officeart/2008/layout/LinedList"/>
    <dgm:cxn modelId="{D31C9BC6-A000-49E5-B77C-DC9826364B66}" type="presParOf" srcId="{1C7135F9-DB98-4CBF-8CCB-6FEC042719C5}" destId="{A213C857-6F99-4992-BFAF-5DFB6E4957A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19C2869-101B-403D-A824-94B5318D69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245670E0-73CB-49CA-994A-71EDA2340B18}">
      <dgm:prSet phldrT="[Testo]"/>
      <dgm:spPr/>
      <dgm:t>
        <a:bodyPr/>
        <a:lstStyle/>
        <a:p>
          <a:r>
            <a:rPr lang="fr-FR" dirty="0"/>
            <a:t>Les pronoms indéfinis</a:t>
          </a:r>
        </a:p>
      </dgm:t>
    </dgm:pt>
    <dgm:pt modelId="{C483941D-E7DC-4DF4-B66D-A6950FC8047C}" type="parTrans" cxnId="{403F1E7D-0D1F-45D4-8BDB-DE116973FFC9}">
      <dgm:prSet/>
      <dgm:spPr/>
      <dgm:t>
        <a:bodyPr/>
        <a:lstStyle/>
        <a:p>
          <a:endParaRPr lang="fr-FR"/>
        </a:p>
      </dgm:t>
    </dgm:pt>
    <dgm:pt modelId="{FF22B923-AB06-4A49-A0E8-72878621176A}" type="sibTrans" cxnId="{403F1E7D-0D1F-45D4-8BDB-DE116973FFC9}">
      <dgm:prSet/>
      <dgm:spPr/>
      <dgm:t>
        <a:bodyPr/>
        <a:lstStyle/>
        <a:p>
          <a:endParaRPr lang="fr-FR"/>
        </a:p>
      </dgm:t>
    </dgm:pt>
    <dgm:pt modelId="{6B5DB949-4B56-4187-813F-D0CDC42FE09D}">
      <dgm:prSet phldrT="[Testo]"/>
      <dgm:spPr/>
      <dgm:t>
        <a:bodyPr/>
        <a:lstStyle/>
        <a:p>
          <a:r>
            <a:rPr lang="fr-FR" dirty="0"/>
            <a:t>Ils sont généralement anaphoriques et leur référence ne peut pas être identifiée sans un contexte: « Plusieurs (tous, certains, quelques-uns) sont venus ». « Plusieurs » qui? Par rapport à quoi? Il faut donc compléter: « J’ai invité tous mes amis. Plusieurs sont venus ».</a:t>
          </a:r>
        </a:p>
      </dgm:t>
    </dgm:pt>
    <dgm:pt modelId="{8F8AC019-6D73-42D4-B8C2-F634E8B15E09}" type="parTrans" cxnId="{F1C3344E-9D9A-4B9F-87C3-16AF09529D47}">
      <dgm:prSet/>
      <dgm:spPr/>
      <dgm:t>
        <a:bodyPr/>
        <a:lstStyle/>
        <a:p>
          <a:endParaRPr lang="fr-FR"/>
        </a:p>
      </dgm:t>
    </dgm:pt>
    <dgm:pt modelId="{B928A1F5-E9AE-4A8E-9EBB-752A77363AC7}" type="sibTrans" cxnId="{F1C3344E-9D9A-4B9F-87C3-16AF09529D47}">
      <dgm:prSet/>
      <dgm:spPr/>
      <dgm:t>
        <a:bodyPr/>
        <a:lstStyle/>
        <a:p>
          <a:endParaRPr lang="fr-FR"/>
        </a:p>
      </dgm:t>
    </dgm:pt>
    <dgm:pt modelId="{1ADCA56D-5058-4ABD-92E0-C5847681C018}">
      <dgm:prSet phldrT="[Testo]"/>
      <dgm:spPr/>
      <dgm:t>
        <a:bodyPr/>
        <a:lstStyle/>
        <a:p>
          <a:r>
            <a:rPr lang="fr-FR" dirty="0"/>
            <a:t>Pronoms relatifs et interrogatifs</a:t>
          </a:r>
        </a:p>
      </dgm:t>
    </dgm:pt>
    <dgm:pt modelId="{A10F8D3D-C72B-4F68-B73C-938D6C35BD27}" type="parTrans" cxnId="{2EB19137-6D36-4D88-9BC9-6DB6B6B7A158}">
      <dgm:prSet/>
      <dgm:spPr/>
      <dgm:t>
        <a:bodyPr/>
        <a:lstStyle/>
        <a:p>
          <a:endParaRPr lang="fr-FR"/>
        </a:p>
      </dgm:t>
    </dgm:pt>
    <dgm:pt modelId="{AFB9B0FE-8304-48E1-A525-FBA5098904E5}" type="sibTrans" cxnId="{2EB19137-6D36-4D88-9BC9-6DB6B6B7A158}">
      <dgm:prSet/>
      <dgm:spPr/>
      <dgm:t>
        <a:bodyPr/>
        <a:lstStyle/>
        <a:p>
          <a:endParaRPr lang="fr-FR"/>
        </a:p>
      </dgm:t>
    </dgm:pt>
    <dgm:pt modelId="{8C91B693-D6FD-414F-BC15-6627B01E35FC}">
      <dgm:prSet phldrT="[Testo]"/>
      <dgm:spPr/>
      <dgm:t>
        <a:bodyPr/>
        <a:lstStyle/>
        <a:p>
          <a:r>
            <a:rPr lang="fr-FR" dirty="0"/>
            <a:t>Ils ont plusieurs formes en commun mais présentent une distribution différente.</a:t>
          </a:r>
        </a:p>
      </dgm:t>
    </dgm:pt>
    <dgm:pt modelId="{6A6F8AA3-DBE7-4721-882F-8966A97004C7}" type="parTrans" cxnId="{F0D78CE7-56BC-4C45-969C-57A174D43409}">
      <dgm:prSet/>
      <dgm:spPr/>
      <dgm:t>
        <a:bodyPr/>
        <a:lstStyle/>
        <a:p>
          <a:endParaRPr lang="fr-FR"/>
        </a:p>
      </dgm:t>
    </dgm:pt>
    <dgm:pt modelId="{CF2AB817-9608-40F3-9D54-3529AB99939E}" type="sibTrans" cxnId="{F0D78CE7-56BC-4C45-969C-57A174D43409}">
      <dgm:prSet/>
      <dgm:spPr/>
      <dgm:t>
        <a:bodyPr/>
        <a:lstStyle/>
        <a:p>
          <a:endParaRPr lang="fr-FR"/>
        </a:p>
      </dgm:t>
    </dgm:pt>
    <dgm:pt modelId="{A6878D00-8576-44CE-A152-784A1DD20DD9}">
      <dgm:prSet phldrT="[Testo]"/>
      <dgm:spPr/>
      <dgm:t>
        <a:bodyPr/>
        <a:lstStyle/>
        <a:p>
          <a:r>
            <a:rPr lang="fr-FR" dirty="0">
              <a:sym typeface="Wingdings" panose="05000000000000000000" pitchFamily="2" charset="2"/>
            </a:rPr>
            <a:t> Tout / tous  anaphore totale (« Tous sont venus »)</a:t>
          </a:r>
          <a:endParaRPr lang="fr-FR" dirty="0"/>
        </a:p>
      </dgm:t>
    </dgm:pt>
    <dgm:pt modelId="{DD023288-6D6A-485B-ADF1-1C6F7449B853}" type="parTrans" cxnId="{75E4CF11-718F-41D4-9242-EA21EFF89F74}">
      <dgm:prSet/>
      <dgm:spPr/>
    </dgm:pt>
    <dgm:pt modelId="{0E95F15C-8048-4D1B-AE36-E8EF4B8E763B}" type="sibTrans" cxnId="{75E4CF11-718F-41D4-9242-EA21EFF89F74}">
      <dgm:prSet/>
      <dgm:spPr/>
    </dgm:pt>
    <dgm:pt modelId="{1090180D-0820-4A78-AAA7-140889080842}">
      <dgm:prSet phldrT="[Testo]"/>
      <dgm:spPr/>
      <dgm:t>
        <a:bodyPr/>
        <a:lstStyle/>
        <a:p>
          <a:r>
            <a:rPr lang="fr-FR" dirty="0">
              <a:sym typeface="Wingdings" panose="05000000000000000000" pitchFamily="2" charset="2"/>
            </a:rPr>
            <a:t> Plusieurs / Quelques-uns / Certains  anaphore partielle.</a:t>
          </a:r>
          <a:endParaRPr lang="fr-FR" dirty="0"/>
        </a:p>
      </dgm:t>
    </dgm:pt>
    <dgm:pt modelId="{13994FD4-A04C-4B08-B905-58B8AAF6DF33}" type="parTrans" cxnId="{6BF0437A-9BB2-4851-AA49-00740318248D}">
      <dgm:prSet/>
      <dgm:spPr/>
    </dgm:pt>
    <dgm:pt modelId="{938938F7-FBFE-4499-A839-BDF3E4B49532}" type="sibTrans" cxnId="{6BF0437A-9BB2-4851-AA49-00740318248D}">
      <dgm:prSet/>
      <dgm:spPr/>
    </dgm:pt>
    <dgm:pt modelId="{3F464D15-D18E-40DC-A153-7D94726640E4}">
      <dgm:prSet phldrT="[Testo]"/>
      <dgm:spPr/>
      <dgm:t>
        <a:bodyPr/>
        <a:lstStyle/>
        <a:p>
          <a:r>
            <a:rPr lang="fr-FR" dirty="0"/>
            <a:t>Interrogatif: opposition animé / inanimé fondamentale. « qui » vs « que », « quoi ».</a:t>
          </a:r>
        </a:p>
      </dgm:t>
    </dgm:pt>
    <dgm:pt modelId="{8138E4B8-F08A-4FDA-B6AA-4CB36E93CAE1}" type="parTrans" cxnId="{56C8F09D-F9B0-421D-8082-125EF4632CE5}">
      <dgm:prSet/>
      <dgm:spPr/>
    </dgm:pt>
    <dgm:pt modelId="{015AE93F-BFC5-4ADB-81F4-EB45397FA069}" type="sibTrans" cxnId="{56C8F09D-F9B0-421D-8082-125EF4632CE5}">
      <dgm:prSet/>
      <dgm:spPr/>
    </dgm:pt>
    <dgm:pt modelId="{873784AB-5325-4778-B4F3-DD9E2980E9C5}">
      <dgm:prSet phldrT="[Testo]"/>
      <dgm:spPr/>
      <dgm:t>
        <a:bodyPr/>
        <a:lstStyle/>
        <a:p>
          <a:r>
            <a:rPr lang="fr-FR" dirty="0"/>
            <a:t>Relatif: critère de la fonction fondamental. «  sujet » (qui) et « complément direct » ou « attribut » (que); « complément prépositionnel » </a:t>
          </a:r>
          <a:r>
            <a:rPr lang="fr-FR" dirty="0">
              <a:sym typeface="Wingdings" panose="05000000000000000000" pitchFamily="2" charset="2"/>
            </a:rPr>
            <a:t> animé: « l’ami à qui / auquel je pense »; inanimé:  « la chaise sur laquelle je suis assis »; « les choses à quoi je pense ».</a:t>
          </a:r>
          <a:endParaRPr lang="fr-FR" dirty="0"/>
        </a:p>
      </dgm:t>
    </dgm:pt>
    <dgm:pt modelId="{82DA2424-7A21-4379-9FFC-15B3A08B36F5}" type="parTrans" cxnId="{258E6447-E50B-4214-9D39-6FF7B8A69DF4}">
      <dgm:prSet/>
      <dgm:spPr/>
    </dgm:pt>
    <dgm:pt modelId="{6222DAEF-D62C-496A-8E26-F24B7AF9A62E}" type="sibTrans" cxnId="{258E6447-E50B-4214-9D39-6FF7B8A69DF4}">
      <dgm:prSet/>
      <dgm:spPr/>
    </dgm:pt>
    <dgm:pt modelId="{81960518-E25D-486D-AA85-A0936CBEE713}" type="pres">
      <dgm:prSet presAssocID="{119C2869-101B-403D-A824-94B5318D69BE}" presName="Name0" presStyleCnt="0">
        <dgm:presLayoutVars>
          <dgm:dir/>
          <dgm:animLvl val="lvl"/>
          <dgm:resizeHandles val="exact"/>
        </dgm:presLayoutVars>
      </dgm:prSet>
      <dgm:spPr/>
      <dgm:t>
        <a:bodyPr/>
        <a:lstStyle/>
        <a:p>
          <a:endParaRPr lang="it-IT"/>
        </a:p>
      </dgm:t>
    </dgm:pt>
    <dgm:pt modelId="{1FC42652-8492-4BFD-B49F-B3F89064249F}" type="pres">
      <dgm:prSet presAssocID="{245670E0-73CB-49CA-994A-71EDA2340B18}" presName="linNode" presStyleCnt="0"/>
      <dgm:spPr/>
    </dgm:pt>
    <dgm:pt modelId="{48A65061-8D34-4BB9-A29E-316C20410335}" type="pres">
      <dgm:prSet presAssocID="{245670E0-73CB-49CA-994A-71EDA2340B18}" presName="parentText" presStyleLbl="node1" presStyleIdx="0" presStyleCnt="2">
        <dgm:presLayoutVars>
          <dgm:chMax val="1"/>
          <dgm:bulletEnabled val="1"/>
        </dgm:presLayoutVars>
      </dgm:prSet>
      <dgm:spPr/>
      <dgm:t>
        <a:bodyPr/>
        <a:lstStyle/>
        <a:p>
          <a:endParaRPr lang="it-IT"/>
        </a:p>
      </dgm:t>
    </dgm:pt>
    <dgm:pt modelId="{04BB8A52-F4D8-4555-9813-837E853EA448}" type="pres">
      <dgm:prSet presAssocID="{245670E0-73CB-49CA-994A-71EDA2340B18}" presName="descendantText" presStyleLbl="alignAccFollowNode1" presStyleIdx="0" presStyleCnt="2">
        <dgm:presLayoutVars>
          <dgm:bulletEnabled val="1"/>
        </dgm:presLayoutVars>
      </dgm:prSet>
      <dgm:spPr/>
      <dgm:t>
        <a:bodyPr/>
        <a:lstStyle/>
        <a:p>
          <a:endParaRPr lang="it-IT"/>
        </a:p>
      </dgm:t>
    </dgm:pt>
    <dgm:pt modelId="{A5E6DA1F-B5D5-493B-A359-2FB38C596177}" type="pres">
      <dgm:prSet presAssocID="{FF22B923-AB06-4A49-A0E8-72878621176A}" presName="sp" presStyleCnt="0"/>
      <dgm:spPr/>
    </dgm:pt>
    <dgm:pt modelId="{E21BCD0A-F34C-4D63-8872-D4A560A3476A}" type="pres">
      <dgm:prSet presAssocID="{1ADCA56D-5058-4ABD-92E0-C5847681C018}" presName="linNode" presStyleCnt="0"/>
      <dgm:spPr/>
    </dgm:pt>
    <dgm:pt modelId="{08E6F0CC-2394-4DE8-847A-2B6E6BD54391}" type="pres">
      <dgm:prSet presAssocID="{1ADCA56D-5058-4ABD-92E0-C5847681C018}" presName="parentText" presStyleLbl="node1" presStyleIdx="1" presStyleCnt="2">
        <dgm:presLayoutVars>
          <dgm:chMax val="1"/>
          <dgm:bulletEnabled val="1"/>
        </dgm:presLayoutVars>
      </dgm:prSet>
      <dgm:spPr/>
      <dgm:t>
        <a:bodyPr/>
        <a:lstStyle/>
        <a:p>
          <a:endParaRPr lang="it-IT"/>
        </a:p>
      </dgm:t>
    </dgm:pt>
    <dgm:pt modelId="{F3D5FE51-58D1-48DB-90F5-B982E7CC7F3F}" type="pres">
      <dgm:prSet presAssocID="{1ADCA56D-5058-4ABD-92E0-C5847681C018}" presName="descendantText" presStyleLbl="alignAccFollowNode1" presStyleIdx="1" presStyleCnt="2">
        <dgm:presLayoutVars>
          <dgm:bulletEnabled val="1"/>
        </dgm:presLayoutVars>
      </dgm:prSet>
      <dgm:spPr/>
      <dgm:t>
        <a:bodyPr/>
        <a:lstStyle/>
        <a:p>
          <a:endParaRPr lang="it-IT"/>
        </a:p>
      </dgm:t>
    </dgm:pt>
  </dgm:ptLst>
  <dgm:cxnLst>
    <dgm:cxn modelId="{D1955A8C-2169-42E7-8A46-572D0BE8266E}" type="presOf" srcId="{8C91B693-D6FD-414F-BC15-6627B01E35FC}" destId="{F3D5FE51-58D1-48DB-90F5-B982E7CC7F3F}" srcOrd="0" destOrd="0" presId="urn:microsoft.com/office/officeart/2005/8/layout/vList5"/>
    <dgm:cxn modelId="{6BCDBBF2-3AA0-49C5-86FE-E25D1BD5BBFB}" type="presOf" srcId="{245670E0-73CB-49CA-994A-71EDA2340B18}" destId="{48A65061-8D34-4BB9-A29E-316C20410335}" srcOrd="0" destOrd="0" presId="urn:microsoft.com/office/officeart/2005/8/layout/vList5"/>
    <dgm:cxn modelId="{56C8F09D-F9B0-421D-8082-125EF4632CE5}" srcId="{1ADCA56D-5058-4ABD-92E0-C5847681C018}" destId="{3F464D15-D18E-40DC-A153-7D94726640E4}" srcOrd="1" destOrd="0" parTransId="{8138E4B8-F08A-4FDA-B6AA-4CB36E93CAE1}" sibTransId="{015AE93F-BFC5-4ADB-81F4-EB45397FA069}"/>
    <dgm:cxn modelId="{6BF0437A-9BB2-4851-AA49-00740318248D}" srcId="{245670E0-73CB-49CA-994A-71EDA2340B18}" destId="{1090180D-0820-4A78-AAA7-140889080842}" srcOrd="2" destOrd="0" parTransId="{13994FD4-A04C-4B08-B905-58B8AAF6DF33}" sibTransId="{938938F7-FBFE-4499-A839-BDF3E4B49532}"/>
    <dgm:cxn modelId="{75E4CF11-718F-41D4-9242-EA21EFF89F74}" srcId="{245670E0-73CB-49CA-994A-71EDA2340B18}" destId="{A6878D00-8576-44CE-A152-784A1DD20DD9}" srcOrd="1" destOrd="0" parTransId="{DD023288-6D6A-485B-ADF1-1C6F7449B853}" sibTransId="{0E95F15C-8048-4D1B-AE36-E8EF4B8E763B}"/>
    <dgm:cxn modelId="{F0D78CE7-56BC-4C45-969C-57A174D43409}" srcId="{1ADCA56D-5058-4ABD-92E0-C5847681C018}" destId="{8C91B693-D6FD-414F-BC15-6627B01E35FC}" srcOrd="0" destOrd="0" parTransId="{6A6F8AA3-DBE7-4721-882F-8966A97004C7}" sibTransId="{CF2AB817-9608-40F3-9D54-3529AB99939E}"/>
    <dgm:cxn modelId="{258E6447-E50B-4214-9D39-6FF7B8A69DF4}" srcId="{1ADCA56D-5058-4ABD-92E0-C5847681C018}" destId="{873784AB-5325-4778-B4F3-DD9E2980E9C5}" srcOrd="2" destOrd="0" parTransId="{82DA2424-7A21-4379-9FFC-15B3A08B36F5}" sibTransId="{6222DAEF-D62C-496A-8E26-F24B7AF9A62E}"/>
    <dgm:cxn modelId="{3EF18C01-5DE0-4B68-B784-4FB1D7673F7C}" type="presOf" srcId="{3F464D15-D18E-40DC-A153-7D94726640E4}" destId="{F3D5FE51-58D1-48DB-90F5-B982E7CC7F3F}" srcOrd="0" destOrd="1" presId="urn:microsoft.com/office/officeart/2005/8/layout/vList5"/>
    <dgm:cxn modelId="{77B73351-A906-4ACF-B48F-82B1467ADE14}" type="presOf" srcId="{6B5DB949-4B56-4187-813F-D0CDC42FE09D}" destId="{04BB8A52-F4D8-4555-9813-837E853EA448}" srcOrd="0" destOrd="0" presId="urn:microsoft.com/office/officeart/2005/8/layout/vList5"/>
    <dgm:cxn modelId="{2EB19137-6D36-4D88-9BC9-6DB6B6B7A158}" srcId="{119C2869-101B-403D-A824-94B5318D69BE}" destId="{1ADCA56D-5058-4ABD-92E0-C5847681C018}" srcOrd="1" destOrd="0" parTransId="{A10F8D3D-C72B-4F68-B73C-938D6C35BD27}" sibTransId="{AFB9B0FE-8304-48E1-A525-FBA5098904E5}"/>
    <dgm:cxn modelId="{403F1E7D-0D1F-45D4-8BDB-DE116973FFC9}" srcId="{119C2869-101B-403D-A824-94B5318D69BE}" destId="{245670E0-73CB-49CA-994A-71EDA2340B18}" srcOrd="0" destOrd="0" parTransId="{C483941D-E7DC-4DF4-B66D-A6950FC8047C}" sibTransId="{FF22B923-AB06-4A49-A0E8-72878621176A}"/>
    <dgm:cxn modelId="{2C059E42-786E-4715-968F-FB9175A3A997}" type="presOf" srcId="{1ADCA56D-5058-4ABD-92E0-C5847681C018}" destId="{08E6F0CC-2394-4DE8-847A-2B6E6BD54391}" srcOrd="0" destOrd="0" presId="urn:microsoft.com/office/officeart/2005/8/layout/vList5"/>
    <dgm:cxn modelId="{0B69C226-63A9-4877-AB14-048CD7BA101B}" type="presOf" srcId="{1090180D-0820-4A78-AAA7-140889080842}" destId="{04BB8A52-F4D8-4555-9813-837E853EA448}" srcOrd="0" destOrd="2" presId="urn:microsoft.com/office/officeart/2005/8/layout/vList5"/>
    <dgm:cxn modelId="{F1C3344E-9D9A-4B9F-87C3-16AF09529D47}" srcId="{245670E0-73CB-49CA-994A-71EDA2340B18}" destId="{6B5DB949-4B56-4187-813F-D0CDC42FE09D}" srcOrd="0" destOrd="0" parTransId="{8F8AC019-6D73-42D4-B8C2-F634E8B15E09}" sibTransId="{B928A1F5-E9AE-4A8E-9EBB-752A77363AC7}"/>
    <dgm:cxn modelId="{5FF62C1F-D749-4D80-8048-7ABA2A60A9F6}" type="presOf" srcId="{119C2869-101B-403D-A824-94B5318D69BE}" destId="{81960518-E25D-486D-AA85-A0936CBEE713}" srcOrd="0" destOrd="0" presId="urn:microsoft.com/office/officeart/2005/8/layout/vList5"/>
    <dgm:cxn modelId="{C5F5974E-4676-420E-A19D-C64C39D04A2C}" type="presOf" srcId="{873784AB-5325-4778-B4F3-DD9E2980E9C5}" destId="{F3D5FE51-58D1-48DB-90F5-B982E7CC7F3F}" srcOrd="0" destOrd="2" presId="urn:microsoft.com/office/officeart/2005/8/layout/vList5"/>
    <dgm:cxn modelId="{44FF2294-C347-43FA-B4DE-A3E404A91695}" type="presOf" srcId="{A6878D00-8576-44CE-A152-784A1DD20DD9}" destId="{04BB8A52-F4D8-4555-9813-837E853EA448}" srcOrd="0" destOrd="1" presId="urn:microsoft.com/office/officeart/2005/8/layout/vList5"/>
    <dgm:cxn modelId="{35E6693A-79F5-438A-B5EE-FD4824816529}" type="presParOf" srcId="{81960518-E25D-486D-AA85-A0936CBEE713}" destId="{1FC42652-8492-4BFD-B49F-B3F89064249F}" srcOrd="0" destOrd="0" presId="urn:microsoft.com/office/officeart/2005/8/layout/vList5"/>
    <dgm:cxn modelId="{6A1BC5F0-7A08-414F-984E-A07DE83973BD}" type="presParOf" srcId="{1FC42652-8492-4BFD-B49F-B3F89064249F}" destId="{48A65061-8D34-4BB9-A29E-316C20410335}" srcOrd="0" destOrd="0" presId="urn:microsoft.com/office/officeart/2005/8/layout/vList5"/>
    <dgm:cxn modelId="{33DAE558-C210-4C87-87CA-C733861ED743}" type="presParOf" srcId="{1FC42652-8492-4BFD-B49F-B3F89064249F}" destId="{04BB8A52-F4D8-4555-9813-837E853EA448}" srcOrd="1" destOrd="0" presId="urn:microsoft.com/office/officeart/2005/8/layout/vList5"/>
    <dgm:cxn modelId="{A3918E52-09BC-45C1-89D2-0660F5E4C1D8}" type="presParOf" srcId="{81960518-E25D-486D-AA85-A0936CBEE713}" destId="{A5E6DA1F-B5D5-493B-A359-2FB38C596177}" srcOrd="1" destOrd="0" presId="urn:microsoft.com/office/officeart/2005/8/layout/vList5"/>
    <dgm:cxn modelId="{99B5A9B5-2C37-4425-91CD-8154AD516C4F}" type="presParOf" srcId="{81960518-E25D-486D-AA85-A0936CBEE713}" destId="{E21BCD0A-F34C-4D63-8872-D4A560A3476A}" srcOrd="2" destOrd="0" presId="urn:microsoft.com/office/officeart/2005/8/layout/vList5"/>
    <dgm:cxn modelId="{D0278544-ACD1-4EFE-B9F8-02A4E22BBD81}" type="presParOf" srcId="{E21BCD0A-F34C-4D63-8872-D4A560A3476A}" destId="{08E6F0CC-2394-4DE8-847A-2B6E6BD54391}" srcOrd="0" destOrd="0" presId="urn:microsoft.com/office/officeart/2005/8/layout/vList5"/>
    <dgm:cxn modelId="{3385F3B8-36A3-4F3F-9C89-1E85D674384D}" type="presParOf" srcId="{E21BCD0A-F34C-4D63-8872-D4A560A3476A}" destId="{F3D5FE51-58D1-48DB-90F5-B982E7CC7F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D444D51-E091-4641-A8BE-F9F3B34AE3BC}"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fr-FR"/>
        </a:p>
      </dgm:t>
    </dgm:pt>
    <dgm:pt modelId="{4E7D3DE2-5549-4CDC-BB93-981720A51055}">
      <dgm:prSet phldrT="[Testo]"/>
      <dgm:spPr/>
      <dgm:t>
        <a:bodyPr/>
        <a:lstStyle/>
        <a:p>
          <a:r>
            <a:rPr lang="fr-FR" dirty="0"/>
            <a:t>prépositions</a:t>
          </a:r>
        </a:p>
      </dgm:t>
    </dgm:pt>
    <dgm:pt modelId="{D6F7B5E4-48C8-4B05-A761-33494FEA0320}" type="parTrans" cxnId="{8FA38602-8B6C-426B-A604-DDB80C613B53}">
      <dgm:prSet/>
      <dgm:spPr/>
      <dgm:t>
        <a:bodyPr/>
        <a:lstStyle/>
        <a:p>
          <a:endParaRPr lang="fr-FR"/>
        </a:p>
      </dgm:t>
    </dgm:pt>
    <dgm:pt modelId="{2066C397-50EA-4B34-B03B-B5F0FAF22B84}" type="sibTrans" cxnId="{8FA38602-8B6C-426B-A604-DDB80C613B53}">
      <dgm:prSet/>
      <dgm:spPr/>
      <dgm:t>
        <a:bodyPr/>
        <a:lstStyle/>
        <a:p>
          <a:endParaRPr lang="fr-FR"/>
        </a:p>
      </dgm:t>
    </dgm:pt>
    <dgm:pt modelId="{F2BF9B7F-82D6-4E0D-9092-0A3BAFF6F941}">
      <dgm:prSet phldrT="[Testo]"/>
      <dgm:spPr/>
      <dgm:t>
        <a:bodyPr/>
        <a:lstStyle/>
        <a:p>
          <a:r>
            <a:rPr lang="fr-FR" dirty="0"/>
            <a:t>conjonctions</a:t>
          </a:r>
        </a:p>
      </dgm:t>
    </dgm:pt>
    <dgm:pt modelId="{68961536-B8A3-4806-B189-EEBDD8B2E43A}" type="parTrans" cxnId="{65F45229-F1E8-45E8-A525-160D95D37C2A}">
      <dgm:prSet/>
      <dgm:spPr/>
      <dgm:t>
        <a:bodyPr/>
        <a:lstStyle/>
        <a:p>
          <a:endParaRPr lang="fr-FR"/>
        </a:p>
      </dgm:t>
    </dgm:pt>
    <dgm:pt modelId="{36FB19E2-A9FC-4240-9DCD-29F5AAB917C1}" type="sibTrans" cxnId="{65F45229-F1E8-45E8-A525-160D95D37C2A}">
      <dgm:prSet/>
      <dgm:spPr/>
      <dgm:t>
        <a:bodyPr/>
        <a:lstStyle/>
        <a:p>
          <a:endParaRPr lang="fr-FR"/>
        </a:p>
      </dgm:t>
    </dgm:pt>
    <dgm:pt modelId="{F7F1BEA0-919C-4A85-B95F-3BBE92966C46}">
      <dgm:prSet/>
      <dgm:spPr/>
      <dgm:t>
        <a:bodyPr/>
        <a:lstStyle/>
        <a:p>
          <a:r>
            <a:rPr lang="fr-FR" dirty="0"/>
            <a:t>Elles aident à construire un groupe.</a:t>
          </a:r>
        </a:p>
        <a:p>
          <a:r>
            <a:rPr lang="fr-FR" dirty="0"/>
            <a:t>Elles prennent souvent la fonction de complément de phrase.</a:t>
          </a:r>
        </a:p>
        <a:p>
          <a:r>
            <a:rPr lang="fr-FR" dirty="0"/>
            <a:t>Elles présentent une valeur sémantique décisive pour marquer le lieu, le temps, la cause, etc.</a:t>
          </a:r>
        </a:p>
      </dgm:t>
    </dgm:pt>
    <dgm:pt modelId="{1DB3FFCC-5CA0-4519-A130-37CF84C22D4D}" type="parTrans" cxnId="{058BF2C9-E31F-4B04-A20B-2CAC6A394592}">
      <dgm:prSet/>
      <dgm:spPr/>
      <dgm:t>
        <a:bodyPr/>
        <a:lstStyle/>
        <a:p>
          <a:endParaRPr lang="fr-FR"/>
        </a:p>
      </dgm:t>
    </dgm:pt>
    <dgm:pt modelId="{B00D81F4-008E-4739-BAB3-5B7938A1B9E9}" type="sibTrans" cxnId="{058BF2C9-E31F-4B04-A20B-2CAC6A394592}">
      <dgm:prSet/>
      <dgm:spPr/>
      <dgm:t>
        <a:bodyPr/>
        <a:lstStyle/>
        <a:p>
          <a:endParaRPr lang="fr-FR"/>
        </a:p>
      </dgm:t>
    </dgm:pt>
    <dgm:pt modelId="{B3A53DD4-1507-464E-B3EE-A7A602FB11F5}">
      <dgm:prSet/>
      <dgm:spPr/>
      <dgm:t>
        <a:bodyPr/>
        <a:lstStyle/>
        <a:p>
          <a:r>
            <a:rPr lang="fr-FR" dirty="0"/>
            <a:t>Elles servent à construire des phrases complexes par enchainement de propositions. On distingue les conjonctions de subordination qui ont un fonctionnement analogue à celui des prépositions, sauf qu’au lieu de construire un GN, elles construisent une proposition subordonnée.</a:t>
          </a:r>
        </a:p>
        <a:p>
          <a:r>
            <a:rPr lang="fr-FR" dirty="0"/>
            <a:t>Les conjonctions de coordination relient deux propositions, deux noms ou deux adjectifs sur un plan d’égalité.</a:t>
          </a:r>
        </a:p>
      </dgm:t>
    </dgm:pt>
    <dgm:pt modelId="{C5453072-406C-4FC1-BFA5-DC8A262B002C}" type="parTrans" cxnId="{86A06646-057A-4D44-B9CA-9BE446C8BDB5}">
      <dgm:prSet/>
      <dgm:spPr/>
      <dgm:t>
        <a:bodyPr/>
        <a:lstStyle/>
        <a:p>
          <a:endParaRPr lang="fr-FR"/>
        </a:p>
      </dgm:t>
    </dgm:pt>
    <dgm:pt modelId="{C253B8AB-EEFC-4CD9-AE02-14E7AAB57178}" type="sibTrans" cxnId="{86A06646-057A-4D44-B9CA-9BE446C8BDB5}">
      <dgm:prSet/>
      <dgm:spPr/>
      <dgm:t>
        <a:bodyPr/>
        <a:lstStyle/>
        <a:p>
          <a:endParaRPr lang="fr-FR"/>
        </a:p>
      </dgm:t>
    </dgm:pt>
    <dgm:pt modelId="{A382E85F-728B-4B49-A88A-63FFE497C315}" type="pres">
      <dgm:prSet presAssocID="{6D444D51-E091-4641-A8BE-F9F3B34AE3BC}" presName="theList" presStyleCnt="0">
        <dgm:presLayoutVars>
          <dgm:dir/>
          <dgm:animLvl val="lvl"/>
          <dgm:resizeHandles val="exact"/>
        </dgm:presLayoutVars>
      </dgm:prSet>
      <dgm:spPr/>
      <dgm:t>
        <a:bodyPr/>
        <a:lstStyle/>
        <a:p>
          <a:endParaRPr lang="it-IT"/>
        </a:p>
      </dgm:t>
    </dgm:pt>
    <dgm:pt modelId="{7A6DBD7E-613D-45BD-A67F-3060445919C0}" type="pres">
      <dgm:prSet presAssocID="{4E7D3DE2-5549-4CDC-BB93-981720A51055}" presName="compNode" presStyleCnt="0"/>
      <dgm:spPr/>
    </dgm:pt>
    <dgm:pt modelId="{5430F9E4-0AE2-45DC-8D74-64020DF4F41B}" type="pres">
      <dgm:prSet presAssocID="{4E7D3DE2-5549-4CDC-BB93-981720A51055}" presName="aNode" presStyleLbl="bgShp" presStyleIdx="0" presStyleCnt="2"/>
      <dgm:spPr/>
      <dgm:t>
        <a:bodyPr/>
        <a:lstStyle/>
        <a:p>
          <a:endParaRPr lang="it-IT"/>
        </a:p>
      </dgm:t>
    </dgm:pt>
    <dgm:pt modelId="{76D05EBA-44EA-4B95-A99B-62E8349BBD7D}" type="pres">
      <dgm:prSet presAssocID="{4E7D3DE2-5549-4CDC-BB93-981720A51055}" presName="textNode" presStyleLbl="bgShp" presStyleIdx="0" presStyleCnt="2"/>
      <dgm:spPr/>
      <dgm:t>
        <a:bodyPr/>
        <a:lstStyle/>
        <a:p>
          <a:endParaRPr lang="it-IT"/>
        </a:p>
      </dgm:t>
    </dgm:pt>
    <dgm:pt modelId="{8A3FBC24-6E4B-43C9-9426-33DD0DE9466D}" type="pres">
      <dgm:prSet presAssocID="{4E7D3DE2-5549-4CDC-BB93-981720A51055}" presName="compChildNode" presStyleCnt="0"/>
      <dgm:spPr/>
    </dgm:pt>
    <dgm:pt modelId="{AEA8C44D-FC26-4644-A60E-65B809A23DE2}" type="pres">
      <dgm:prSet presAssocID="{4E7D3DE2-5549-4CDC-BB93-981720A51055}" presName="theInnerList" presStyleCnt="0"/>
      <dgm:spPr/>
    </dgm:pt>
    <dgm:pt modelId="{BFA12771-31F9-4FD0-BECB-985860797419}" type="pres">
      <dgm:prSet presAssocID="{F7F1BEA0-919C-4A85-B95F-3BBE92966C46}" presName="childNode" presStyleLbl="node1" presStyleIdx="0" presStyleCnt="2">
        <dgm:presLayoutVars>
          <dgm:bulletEnabled val="1"/>
        </dgm:presLayoutVars>
      </dgm:prSet>
      <dgm:spPr/>
      <dgm:t>
        <a:bodyPr/>
        <a:lstStyle/>
        <a:p>
          <a:endParaRPr lang="it-IT"/>
        </a:p>
      </dgm:t>
    </dgm:pt>
    <dgm:pt modelId="{A741B6D4-147D-42E9-8857-E03C6713270C}" type="pres">
      <dgm:prSet presAssocID="{4E7D3DE2-5549-4CDC-BB93-981720A51055}" presName="aSpace" presStyleCnt="0"/>
      <dgm:spPr/>
    </dgm:pt>
    <dgm:pt modelId="{F5251F4B-6DD7-4C34-B740-C43923A5A9E9}" type="pres">
      <dgm:prSet presAssocID="{F2BF9B7F-82D6-4E0D-9092-0A3BAFF6F941}" presName="compNode" presStyleCnt="0"/>
      <dgm:spPr/>
    </dgm:pt>
    <dgm:pt modelId="{4F59FD26-A5B3-4D0C-B7D1-BA5BE564843F}" type="pres">
      <dgm:prSet presAssocID="{F2BF9B7F-82D6-4E0D-9092-0A3BAFF6F941}" presName="aNode" presStyleLbl="bgShp" presStyleIdx="1" presStyleCnt="2"/>
      <dgm:spPr/>
      <dgm:t>
        <a:bodyPr/>
        <a:lstStyle/>
        <a:p>
          <a:endParaRPr lang="it-IT"/>
        </a:p>
      </dgm:t>
    </dgm:pt>
    <dgm:pt modelId="{9B117609-1F90-461E-A8F7-ABE6AE971662}" type="pres">
      <dgm:prSet presAssocID="{F2BF9B7F-82D6-4E0D-9092-0A3BAFF6F941}" presName="textNode" presStyleLbl="bgShp" presStyleIdx="1" presStyleCnt="2"/>
      <dgm:spPr/>
      <dgm:t>
        <a:bodyPr/>
        <a:lstStyle/>
        <a:p>
          <a:endParaRPr lang="it-IT"/>
        </a:p>
      </dgm:t>
    </dgm:pt>
    <dgm:pt modelId="{2B8601F8-A94B-4C71-86F7-E91F1CCE70E8}" type="pres">
      <dgm:prSet presAssocID="{F2BF9B7F-82D6-4E0D-9092-0A3BAFF6F941}" presName="compChildNode" presStyleCnt="0"/>
      <dgm:spPr/>
    </dgm:pt>
    <dgm:pt modelId="{CDD579D3-33C8-4F12-93B6-4F944C9166B6}" type="pres">
      <dgm:prSet presAssocID="{F2BF9B7F-82D6-4E0D-9092-0A3BAFF6F941}" presName="theInnerList" presStyleCnt="0"/>
      <dgm:spPr/>
    </dgm:pt>
    <dgm:pt modelId="{5E59543B-8407-4D1D-A065-89A6E2BD7B8C}" type="pres">
      <dgm:prSet presAssocID="{B3A53DD4-1507-464E-B3EE-A7A602FB11F5}" presName="childNode" presStyleLbl="node1" presStyleIdx="1" presStyleCnt="2">
        <dgm:presLayoutVars>
          <dgm:bulletEnabled val="1"/>
        </dgm:presLayoutVars>
      </dgm:prSet>
      <dgm:spPr/>
      <dgm:t>
        <a:bodyPr/>
        <a:lstStyle/>
        <a:p>
          <a:endParaRPr lang="it-IT"/>
        </a:p>
      </dgm:t>
    </dgm:pt>
  </dgm:ptLst>
  <dgm:cxnLst>
    <dgm:cxn modelId="{65F45229-F1E8-45E8-A525-160D95D37C2A}" srcId="{6D444D51-E091-4641-A8BE-F9F3B34AE3BC}" destId="{F2BF9B7F-82D6-4E0D-9092-0A3BAFF6F941}" srcOrd="1" destOrd="0" parTransId="{68961536-B8A3-4806-B189-EEBDD8B2E43A}" sibTransId="{36FB19E2-A9FC-4240-9DCD-29F5AAB917C1}"/>
    <dgm:cxn modelId="{04BBB0C8-5E27-4D87-8717-C3C70601482D}" type="presOf" srcId="{4E7D3DE2-5549-4CDC-BB93-981720A51055}" destId="{76D05EBA-44EA-4B95-A99B-62E8349BBD7D}" srcOrd="1" destOrd="0" presId="urn:microsoft.com/office/officeart/2005/8/layout/lProcess2"/>
    <dgm:cxn modelId="{0CD4286D-B5FA-4B72-80BA-2ABA0F9797E0}" type="presOf" srcId="{4E7D3DE2-5549-4CDC-BB93-981720A51055}" destId="{5430F9E4-0AE2-45DC-8D74-64020DF4F41B}" srcOrd="0" destOrd="0" presId="urn:microsoft.com/office/officeart/2005/8/layout/lProcess2"/>
    <dgm:cxn modelId="{8FA38602-8B6C-426B-A604-DDB80C613B53}" srcId="{6D444D51-E091-4641-A8BE-F9F3B34AE3BC}" destId="{4E7D3DE2-5549-4CDC-BB93-981720A51055}" srcOrd="0" destOrd="0" parTransId="{D6F7B5E4-48C8-4B05-A761-33494FEA0320}" sibTransId="{2066C397-50EA-4B34-B03B-B5F0FAF22B84}"/>
    <dgm:cxn modelId="{ECAB5566-7754-4EFC-8B1B-F10239936CBC}" type="presOf" srcId="{B3A53DD4-1507-464E-B3EE-A7A602FB11F5}" destId="{5E59543B-8407-4D1D-A065-89A6E2BD7B8C}" srcOrd="0" destOrd="0" presId="urn:microsoft.com/office/officeart/2005/8/layout/lProcess2"/>
    <dgm:cxn modelId="{058BF2C9-E31F-4B04-A20B-2CAC6A394592}" srcId="{4E7D3DE2-5549-4CDC-BB93-981720A51055}" destId="{F7F1BEA0-919C-4A85-B95F-3BBE92966C46}" srcOrd="0" destOrd="0" parTransId="{1DB3FFCC-5CA0-4519-A130-37CF84C22D4D}" sibTransId="{B00D81F4-008E-4739-BAB3-5B7938A1B9E9}"/>
    <dgm:cxn modelId="{AEE8522E-4168-4FAD-A824-DCD8C0EACD7F}" type="presOf" srcId="{6D444D51-E091-4641-A8BE-F9F3B34AE3BC}" destId="{A382E85F-728B-4B49-A88A-63FFE497C315}" srcOrd="0" destOrd="0" presId="urn:microsoft.com/office/officeart/2005/8/layout/lProcess2"/>
    <dgm:cxn modelId="{4595581B-379A-4992-8966-471EC9BC8FB0}" type="presOf" srcId="{F7F1BEA0-919C-4A85-B95F-3BBE92966C46}" destId="{BFA12771-31F9-4FD0-BECB-985860797419}" srcOrd="0" destOrd="0" presId="urn:microsoft.com/office/officeart/2005/8/layout/lProcess2"/>
    <dgm:cxn modelId="{B2909E4C-3BFF-42BF-A5EE-A0ED59010E9B}" type="presOf" srcId="{F2BF9B7F-82D6-4E0D-9092-0A3BAFF6F941}" destId="{4F59FD26-A5B3-4D0C-B7D1-BA5BE564843F}" srcOrd="0" destOrd="0" presId="urn:microsoft.com/office/officeart/2005/8/layout/lProcess2"/>
    <dgm:cxn modelId="{86A06646-057A-4D44-B9CA-9BE446C8BDB5}" srcId="{F2BF9B7F-82D6-4E0D-9092-0A3BAFF6F941}" destId="{B3A53DD4-1507-464E-B3EE-A7A602FB11F5}" srcOrd="0" destOrd="0" parTransId="{C5453072-406C-4FC1-BFA5-DC8A262B002C}" sibTransId="{C253B8AB-EEFC-4CD9-AE02-14E7AAB57178}"/>
    <dgm:cxn modelId="{B925D8D3-910C-4C70-863E-EDCC568EB3AF}" type="presOf" srcId="{F2BF9B7F-82D6-4E0D-9092-0A3BAFF6F941}" destId="{9B117609-1F90-461E-A8F7-ABE6AE971662}" srcOrd="1" destOrd="0" presId="urn:microsoft.com/office/officeart/2005/8/layout/lProcess2"/>
    <dgm:cxn modelId="{4E796A59-9149-425B-8EC3-7AF63879E830}" type="presParOf" srcId="{A382E85F-728B-4B49-A88A-63FFE497C315}" destId="{7A6DBD7E-613D-45BD-A67F-3060445919C0}" srcOrd="0" destOrd="0" presId="urn:microsoft.com/office/officeart/2005/8/layout/lProcess2"/>
    <dgm:cxn modelId="{EB3FCA81-CE66-471C-BDC5-EEDCC86EC340}" type="presParOf" srcId="{7A6DBD7E-613D-45BD-A67F-3060445919C0}" destId="{5430F9E4-0AE2-45DC-8D74-64020DF4F41B}" srcOrd="0" destOrd="0" presId="urn:microsoft.com/office/officeart/2005/8/layout/lProcess2"/>
    <dgm:cxn modelId="{F5C786BE-4A78-4A37-A29E-A2CF599F54DF}" type="presParOf" srcId="{7A6DBD7E-613D-45BD-A67F-3060445919C0}" destId="{76D05EBA-44EA-4B95-A99B-62E8349BBD7D}" srcOrd="1" destOrd="0" presId="urn:microsoft.com/office/officeart/2005/8/layout/lProcess2"/>
    <dgm:cxn modelId="{E7AF0DB1-D87F-46BB-A12E-5EFC1A6F5395}" type="presParOf" srcId="{7A6DBD7E-613D-45BD-A67F-3060445919C0}" destId="{8A3FBC24-6E4B-43C9-9426-33DD0DE9466D}" srcOrd="2" destOrd="0" presId="urn:microsoft.com/office/officeart/2005/8/layout/lProcess2"/>
    <dgm:cxn modelId="{AC8CC49D-2C50-4BEA-9D11-39A3690646FA}" type="presParOf" srcId="{8A3FBC24-6E4B-43C9-9426-33DD0DE9466D}" destId="{AEA8C44D-FC26-4644-A60E-65B809A23DE2}" srcOrd="0" destOrd="0" presId="urn:microsoft.com/office/officeart/2005/8/layout/lProcess2"/>
    <dgm:cxn modelId="{0E6B7557-B3B4-4BE0-8229-4C96961C7B36}" type="presParOf" srcId="{AEA8C44D-FC26-4644-A60E-65B809A23DE2}" destId="{BFA12771-31F9-4FD0-BECB-985860797419}" srcOrd="0" destOrd="0" presId="urn:microsoft.com/office/officeart/2005/8/layout/lProcess2"/>
    <dgm:cxn modelId="{63B3AB45-15FE-4FAF-8E4A-60D80D379938}" type="presParOf" srcId="{A382E85F-728B-4B49-A88A-63FFE497C315}" destId="{A741B6D4-147D-42E9-8857-E03C6713270C}" srcOrd="1" destOrd="0" presId="urn:microsoft.com/office/officeart/2005/8/layout/lProcess2"/>
    <dgm:cxn modelId="{94E9A975-CF4D-40F2-BF82-DC0E706C706C}" type="presParOf" srcId="{A382E85F-728B-4B49-A88A-63FFE497C315}" destId="{F5251F4B-6DD7-4C34-B740-C43923A5A9E9}" srcOrd="2" destOrd="0" presId="urn:microsoft.com/office/officeart/2005/8/layout/lProcess2"/>
    <dgm:cxn modelId="{98AFC901-BE9F-4FBD-ABC3-4AF78F4D9E6A}" type="presParOf" srcId="{F5251F4B-6DD7-4C34-B740-C43923A5A9E9}" destId="{4F59FD26-A5B3-4D0C-B7D1-BA5BE564843F}" srcOrd="0" destOrd="0" presId="urn:microsoft.com/office/officeart/2005/8/layout/lProcess2"/>
    <dgm:cxn modelId="{13E3A3BE-B986-4EA5-B2BA-A34B4AC27EA2}" type="presParOf" srcId="{F5251F4B-6DD7-4C34-B740-C43923A5A9E9}" destId="{9B117609-1F90-461E-A8F7-ABE6AE971662}" srcOrd="1" destOrd="0" presId="urn:microsoft.com/office/officeart/2005/8/layout/lProcess2"/>
    <dgm:cxn modelId="{3240458D-1E3F-434E-83D5-7D761684F962}" type="presParOf" srcId="{F5251F4B-6DD7-4C34-B740-C43923A5A9E9}" destId="{2B8601F8-A94B-4C71-86F7-E91F1CCE70E8}" srcOrd="2" destOrd="0" presId="urn:microsoft.com/office/officeart/2005/8/layout/lProcess2"/>
    <dgm:cxn modelId="{2B6FE346-3662-4060-A63E-DDEE1133DD57}" type="presParOf" srcId="{2B8601F8-A94B-4C71-86F7-E91F1CCE70E8}" destId="{CDD579D3-33C8-4F12-93B6-4F944C9166B6}" srcOrd="0" destOrd="0" presId="urn:microsoft.com/office/officeart/2005/8/layout/lProcess2"/>
    <dgm:cxn modelId="{24DD5DFC-4413-4177-9B69-27F2E394EA3F}" type="presParOf" srcId="{CDD579D3-33C8-4F12-93B6-4F944C9166B6}" destId="{5E59543B-8407-4D1D-A065-89A6E2BD7B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1CAAC44-AB9E-4C68-AC16-DE4055A050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AAC2D6C7-3EDA-4C67-B828-266C5642A6B6}">
      <dgm:prSet phldrT="[Testo]"/>
      <dgm:spPr/>
      <dgm:t>
        <a:bodyPr/>
        <a:lstStyle/>
        <a:p>
          <a:r>
            <a:rPr lang="fr-FR" dirty="0"/>
            <a:t>Les adverbes</a:t>
          </a:r>
        </a:p>
      </dgm:t>
    </dgm:pt>
    <dgm:pt modelId="{10597AEF-7CF8-42C3-AEF3-896686D34245}" type="parTrans" cxnId="{C1482862-7690-46BC-885B-3497E5B4BD84}">
      <dgm:prSet/>
      <dgm:spPr/>
      <dgm:t>
        <a:bodyPr/>
        <a:lstStyle/>
        <a:p>
          <a:endParaRPr lang="fr-FR"/>
        </a:p>
      </dgm:t>
    </dgm:pt>
    <dgm:pt modelId="{A3DE9579-C48D-4189-B512-57EEA014DBEF}" type="sibTrans" cxnId="{C1482862-7690-46BC-885B-3497E5B4BD84}">
      <dgm:prSet/>
      <dgm:spPr/>
      <dgm:t>
        <a:bodyPr/>
        <a:lstStyle/>
        <a:p>
          <a:endParaRPr lang="fr-FR"/>
        </a:p>
      </dgm:t>
    </dgm:pt>
    <dgm:pt modelId="{7A6C1D7C-BE9F-4E39-B37A-B836614BC153}">
      <dgm:prSet phldrT="[Testo]"/>
      <dgm:spPr/>
      <dgm:t>
        <a:bodyPr/>
        <a:lstStyle/>
        <a:p>
          <a:r>
            <a:rPr lang="fr-FR" dirty="0"/>
            <a:t>Sur le plan morphologique, il s’agit d’une catégorie hétéroclite.</a:t>
          </a:r>
        </a:p>
        <a:p>
          <a:r>
            <a:rPr lang="fr-FR" dirty="0"/>
            <a:t>Certains sont des dérivés formés sur la base féminine de l’adjectif à partir du suffixe « -ment ». Ex. « </a:t>
          </a:r>
          <a:r>
            <a:rPr lang="fr-FR" dirty="0" err="1"/>
            <a:t>lente-ment</a:t>
          </a:r>
          <a:r>
            <a:rPr lang="fr-FR" dirty="0"/>
            <a:t> »; « intelligente-ment ».</a:t>
          </a:r>
        </a:p>
      </dgm:t>
    </dgm:pt>
    <dgm:pt modelId="{5CD8D9FD-B2B0-40E3-BB9F-D740F0F68EC8}" type="parTrans" cxnId="{92E7F741-A147-4DB9-9625-FCEABD81B2EF}">
      <dgm:prSet/>
      <dgm:spPr/>
      <dgm:t>
        <a:bodyPr/>
        <a:lstStyle/>
        <a:p>
          <a:endParaRPr lang="fr-FR"/>
        </a:p>
      </dgm:t>
    </dgm:pt>
    <dgm:pt modelId="{549771AB-08C1-4EA6-89E9-BD37039818B7}" type="sibTrans" cxnId="{92E7F741-A147-4DB9-9625-FCEABD81B2EF}">
      <dgm:prSet/>
      <dgm:spPr/>
      <dgm:t>
        <a:bodyPr/>
        <a:lstStyle/>
        <a:p>
          <a:endParaRPr lang="fr-FR"/>
        </a:p>
      </dgm:t>
    </dgm:pt>
    <dgm:pt modelId="{15C68A53-EF9C-45FA-8254-E067AF45FA5E}">
      <dgm:prSet phldrT="[Testo]"/>
      <dgm:spPr/>
      <dgm:t>
        <a:bodyPr/>
        <a:lstStyle/>
        <a:p>
          <a:r>
            <a:rPr lang="fr-FR" dirty="0"/>
            <a:t>D’autres sont des mots simples: </a:t>
          </a:r>
        </a:p>
        <a:p>
          <a:r>
            <a:rPr lang="fr-FR" dirty="0"/>
            <a:t>- Hier</a:t>
          </a:r>
        </a:p>
        <a:p>
          <a:r>
            <a:rPr lang="fr-FR" dirty="0"/>
            <a:t>- là.</a:t>
          </a:r>
        </a:p>
      </dgm:t>
    </dgm:pt>
    <dgm:pt modelId="{D788AFE6-010E-4287-B5ED-C1213DF3E354}" type="parTrans" cxnId="{7ECE846D-6E69-4C8E-AECC-2C7325233F4C}">
      <dgm:prSet/>
      <dgm:spPr/>
      <dgm:t>
        <a:bodyPr/>
        <a:lstStyle/>
        <a:p>
          <a:endParaRPr lang="fr-FR"/>
        </a:p>
      </dgm:t>
    </dgm:pt>
    <dgm:pt modelId="{D8BE78E7-C211-463A-B68F-EBE9AD3CCA86}" type="sibTrans" cxnId="{7ECE846D-6E69-4C8E-AECC-2C7325233F4C}">
      <dgm:prSet/>
      <dgm:spPr/>
      <dgm:t>
        <a:bodyPr/>
        <a:lstStyle/>
        <a:p>
          <a:endParaRPr lang="fr-FR"/>
        </a:p>
      </dgm:t>
    </dgm:pt>
    <dgm:pt modelId="{C2C0AC44-F1A9-4F2D-AC88-205326CCE0B0}">
      <dgm:prSet phldrT="[Testo]"/>
      <dgm:spPr/>
      <dgm:t>
        <a:bodyPr/>
        <a:lstStyle/>
        <a:p>
          <a:r>
            <a:rPr lang="fr-FR" dirty="0"/>
            <a:t>D’autres sont des lexies:</a:t>
          </a:r>
        </a:p>
        <a:p>
          <a:r>
            <a:rPr lang="fr-FR" dirty="0"/>
            <a:t>- Tout à coup</a:t>
          </a:r>
        </a:p>
        <a:p>
          <a:r>
            <a:rPr lang="fr-FR" dirty="0"/>
            <a:t>D’autres encore sont d’anciens adjectifs devenus adverbes par conversion. Ex: « fort » (« elle parle fort »), « vite » (« elle est vite arrivée »), etc.</a:t>
          </a:r>
        </a:p>
      </dgm:t>
    </dgm:pt>
    <dgm:pt modelId="{9D458D2B-FB21-4353-A051-F5BBFC3E5153}" type="parTrans" cxnId="{2BFCA19B-C5A8-4FD6-BB52-519C49CBD2B2}">
      <dgm:prSet/>
      <dgm:spPr/>
      <dgm:t>
        <a:bodyPr/>
        <a:lstStyle/>
        <a:p>
          <a:endParaRPr lang="fr-FR"/>
        </a:p>
      </dgm:t>
    </dgm:pt>
    <dgm:pt modelId="{A372AEB0-8EDB-4042-A41B-865B28D4F9DB}" type="sibTrans" cxnId="{2BFCA19B-C5A8-4FD6-BB52-519C49CBD2B2}">
      <dgm:prSet/>
      <dgm:spPr/>
      <dgm:t>
        <a:bodyPr/>
        <a:lstStyle/>
        <a:p>
          <a:endParaRPr lang="fr-FR"/>
        </a:p>
      </dgm:t>
    </dgm:pt>
    <dgm:pt modelId="{EFCB285E-6EBD-4C5A-92C9-8F5CCB0D01F4}" type="pres">
      <dgm:prSet presAssocID="{81CAAC44-AB9E-4C68-AC16-DE4055A05038}" presName="vert0" presStyleCnt="0">
        <dgm:presLayoutVars>
          <dgm:dir/>
          <dgm:animOne val="branch"/>
          <dgm:animLvl val="lvl"/>
        </dgm:presLayoutVars>
      </dgm:prSet>
      <dgm:spPr/>
      <dgm:t>
        <a:bodyPr/>
        <a:lstStyle/>
        <a:p>
          <a:endParaRPr lang="it-IT"/>
        </a:p>
      </dgm:t>
    </dgm:pt>
    <dgm:pt modelId="{892C380B-2F9F-4C8F-A3FA-5BD41BC64E57}" type="pres">
      <dgm:prSet presAssocID="{AAC2D6C7-3EDA-4C67-B828-266C5642A6B6}" presName="thickLine" presStyleLbl="alignNode1" presStyleIdx="0" presStyleCnt="1"/>
      <dgm:spPr/>
    </dgm:pt>
    <dgm:pt modelId="{49CA77B3-3982-4044-BF0D-42E927C80948}" type="pres">
      <dgm:prSet presAssocID="{AAC2D6C7-3EDA-4C67-B828-266C5642A6B6}" presName="horz1" presStyleCnt="0"/>
      <dgm:spPr/>
    </dgm:pt>
    <dgm:pt modelId="{4AFBD745-35C2-4D9F-8BA9-3E1F311C5BD9}" type="pres">
      <dgm:prSet presAssocID="{AAC2D6C7-3EDA-4C67-B828-266C5642A6B6}" presName="tx1" presStyleLbl="revTx" presStyleIdx="0" presStyleCnt="4"/>
      <dgm:spPr/>
      <dgm:t>
        <a:bodyPr/>
        <a:lstStyle/>
        <a:p>
          <a:endParaRPr lang="it-IT"/>
        </a:p>
      </dgm:t>
    </dgm:pt>
    <dgm:pt modelId="{114A85CD-789E-4FC8-B6C2-6940461C629B}" type="pres">
      <dgm:prSet presAssocID="{AAC2D6C7-3EDA-4C67-B828-266C5642A6B6}" presName="vert1" presStyleCnt="0"/>
      <dgm:spPr/>
    </dgm:pt>
    <dgm:pt modelId="{14E03609-B43F-4B21-BC21-46300BDE0D78}" type="pres">
      <dgm:prSet presAssocID="{7A6C1D7C-BE9F-4E39-B37A-B836614BC153}" presName="vertSpace2a" presStyleCnt="0"/>
      <dgm:spPr/>
    </dgm:pt>
    <dgm:pt modelId="{50262373-EE2C-4103-9FE2-4A4CE2939AAB}" type="pres">
      <dgm:prSet presAssocID="{7A6C1D7C-BE9F-4E39-B37A-B836614BC153}" presName="horz2" presStyleCnt="0"/>
      <dgm:spPr/>
    </dgm:pt>
    <dgm:pt modelId="{E8DB898B-6A98-40F5-A6B3-A814B26E0CFF}" type="pres">
      <dgm:prSet presAssocID="{7A6C1D7C-BE9F-4E39-B37A-B836614BC153}" presName="horzSpace2" presStyleCnt="0"/>
      <dgm:spPr/>
    </dgm:pt>
    <dgm:pt modelId="{195DA984-FC65-4432-B113-5E9BE6BA8835}" type="pres">
      <dgm:prSet presAssocID="{7A6C1D7C-BE9F-4E39-B37A-B836614BC153}" presName="tx2" presStyleLbl="revTx" presStyleIdx="1" presStyleCnt="4"/>
      <dgm:spPr/>
      <dgm:t>
        <a:bodyPr/>
        <a:lstStyle/>
        <a:p>
          <a:endParaRPr lang="it-IT"/>
        </a:p>
      </dgm:t>
    </dgm:pt>
    <dgm:pt modelId="{37EB8114-FF1E-4220-958E-D7CB145370C6}" type="pres">
      <dgm:prSet presAssocID="{7A6C1D7C-BE9F-4E39-B37A-B836614BC153}" presName="vert2" presStyleCnt="0"/>
      <dgm:spPr/>
    </dgm:pt>
    <dgm:pt modelId="{E306F2DB-648E-49DC-9748-BB5B3962CCA5}" type="pres">
      <dgm:prSet presAssocID="{7A6C1D7C-BE9F-4E39-B37A-B836614BC153}" presName="thinLine2b" presStyleLbl="callout" presStyleIdx="0" presStyleCnt="3"/>
      <dgm:spPr/>
    </dgm:pt>
    <dgm:pt modelId="{6A3CB60F-2BA5-46C9-A7D0-07F2CAE5E376}" type="pres">
      <dgm:prSet presAssocID="{7A6C1D7C-BE9F-4E39-B37A-B836614BC153}" presName="vertSpace2b" presStyleCnt="0"/>
      <dgm:spPr/>
    </dgm:pt>
    <dgm:pt modelId="{2152CFDE-65AB-462E-841F-EC6126583637}" type="pres">
      <dgm:prSet presAssocID="{15C68A53-EF9C-45FA-8254-E067AF45FA5E}" presName="horz2" presStyleCnt="0"/>
      <dgm:spPr/>
    </dgm:pt>
    <dgm:pt modelId="{58842C82-AC2E-4FD4-984E-46735439FA5D}" type="pres">
      <dgm:prSet presAssocID="{15C68A53-EF9C-45FA-8254-E067AF45FA5E}" presName="horzSpace2" presStyleCnt="0"/>
      <dgm:spPr/>
    </dgm:pt>
    <dgm:pt modelId="{0835B17F-FC20-4C14-A2C9-935F617D14AC}" type="pres">
      <dgm:prSet presAssocID="{15C68A53-EF9C-45FA-8254-E067AF45FA5E}" presName="tx2" presStyleLbl="revTx" presStyleIdx="2" presStyleCnt="4"/>
      <dgm:spPr/>
      <dgm:t>
        <a:bodyPr/>
        <a:lstStyle/>
        <a:p>
          <a:endParaRPr lang="it-IT"/>
        </a:p>
      </dgm:t>
    </dgm:pt>
    <dgm:pt modelId="{D2825E7C-A904-4228-8D7F-099ADFACC6B0}" type="pres">
      <dgm:prSet presAssocID="{15C68A53-EF9C-45FA-8254-E067AF45FA5E}" presName="vert2" presStyleCnt="0"/>
      <dgm:spPr/>
    </dgm:pt>
    <dgm:pt modelId="{3293BC2C-33CE-4A86-8B44-2E3B7CCC1BFB}" type="pres">
      <dgm:prSet presAssocID="{15C68A53-EF9C-45FA-8254-E067AF45FA5E}" presName="thinLine2b" presStyleLbl="callout" presStyleIdx="1" presStyleCnt="3"/>
      <dgm:spPr/>
    </dgm:pt>
    <dgm:pt modelId="{635CA948-AE42-467C-8773-5CBD1CAE0186}" type="pres">
      <dgm:prSet presAssocID="{15C68A53-EF9C-45FA-8254-E067AF45FA5E}" presName="vertSpace2b" presStyleCnt="0"/>
      <dgm:spPr/>
    </dgm:pt>
    <dgm:pt modelId="{060F4E3E-28DE-4C60-B699-C26A17D2CAF1}" type="pres">
      <dgm:prSet presAssocID="{C2C0AC44-F1A9-4F2D-AC88-205326CCE0B0}" presName="horz2" presStyleCnt="0"/>
      <dgm:spPr/>
    </dgm:pt>
    <dgm:pt modelId="{B4396890-0AF6-4F99-8CC0-E6D4062BFDDF}" type="pres">
      <dgm:prSet presAssocID="{C2C0AC44-F1A9-4F2D-AC88-205326CCE0B0}" presName="horzSpace2" presStyleCnt="0"/>
      <dgm:spPr/>
    </dgm:pt>
    <dgm:pt modelId="{7FB96384-2AAF-4CF5-ADE9-B6A15519E6EA}" type="pres">
      <dgm:prSet presAssocID="{C2C0AC44-F1A9-4F2D-AC88-205326CCE0B0}" presName="tx2" presStyleLbl="revTx" presStyleIdx="3" presStyleCnt="4"/>
      <dgm:spPr/>
      <dgm:t>
        <a:bodyPr/>
        <a:lstStyle/>
        <a:p>
          <a:endParaRPr lang="it-IT"/>
        </a:p>
      </dgm:t>
    </dgm:pt>
    <dgm:pt modelId="{D2B2E86F-C6FF-4378-A397-838EB7507804}" type="pres">
      <dgm:prSet presAssocID="{C2C0AC44-F1A9-4F2D-AC88-205326CCE0B0}" presName="vert2" presStyleCnt="0"/>
      <dgm:spPr/>
    </dgm:pt>
    <dgm:pt modelId="{9FD64535-862F-4867-B4DD-2B3728E071D9}" type="pres">
      <dgm:prSet presAssocID="{C2C0AC44-F1A9-4F2D-AC88-205326CCE0B0}" presName="thinLine2b" presStyleLbl="callout" presStyleIdx="2" presStyleCnt="3"/>
      <dgm:spPr/>
    </dgm:pt>
    <dgm:pt modelId="{31614D32-10E5-490F-9FA3-A556298CDC75}" type="pres">
      <dgm:prSet presAssocID="{C2C0AC44-F1A9-4F2D-AC88-205326CCE0B0}" presName="vertSpace2b" presStyleCnt="0"/>
      <dgm:spPr/>
    </dgm:pt>
  </dgm:ptLst>
  <dgm:cxnLst>
    <dgm:cxn modelId="{92E7F741-A147-4DB9-9625-FCEABD81B2EF}" srcId="{AAC2D6C7-3EDA-4C67-B828-266C5642A6B6}" destId="{7A6C1D7C-BE9F-4E39-B37A-B836614BC153}" srcOrd="0" destOrd="0" parTransId="{5CD8D9FD-B2B0-40E3-BB9F-D740F0F68EC8}" sibTransId="{549771AB-08C1-4EA6-89E9-BD37039818B7}"/>
    <dgm:cxn modelId="{2BFCA19B-C5A8-4FD6-BB52-519C49CBD2B2}" srcId="{AAC2D6C7-3EDA-4C67-B828-266C5642A6B6}" destId="{C2C0AC44-F1A9-4F2D-AC88-205326CCE0B0}" srcOrd="2" destOrd="0" parTransId="{9D458D2B-FB21-4353-A051-F5BBFC3E5153}" sibTransId="{A372AEB0-8EDB-4042-A41B-865B28D4F9DB}"/>
    <dgm:cxn modelId="{91BE37F9-1B70-43EA-8D74-250BE0F562D2}" type="presOf" srcId="{AAC2D6C7-3EDA-4C67-B828-266C5642A6B6}" destId="{4AFBD745-35C2-4D9F-8BA9-3E1F311C5BD9}" srcOrd="0" destOrd="0" presId="urn:microsoft.com/office/officeart/2008/layout/LinedList"/>
    <dgm:cxn modelId="{7ECE846D-6E69-4C8E-AECC-2C7325233F4C}" srcId="{AAC2D6C7-3EDA-4C67-B828-266C5642A6B6}" destId="{15C68A53-EF9C-45FA-8254-E067AF45FA5E}" srcOrd="1" destOrd="0" parTransId="{D788AFE6-010E-4287-B5ED-C1213DF3E354}" sibTransId="{D8BE78E7-C211-463A-B68F-EBE9AD3CCA86}"/>
    <dgm:cxn modelId="{C1482862-7690-46BC-885B-3497E5B4BD84}" srcId="{81CAAC44-AB9E-4C68-AC16-DE4055A05038}" destId="{AAC2D6C7-3EDA-4C67-B828-266C5642A6B6}" srcOrd="0" destOrd="0" parTransId="{10597AEF-7CF8-42C3-AEF3-896686D34245}" sibTransId="{A3DE9579-C48D-4189-B512-57EEA014DBEF}"/>
    <dgm:cxn modelId="{C6A32DF0-8B84-48ED-A7D2-2F6877CDC25C}" type="presOf" srcId="{81CAAC44-AB9E-4C68-AC16-DE4055A05038}" destId="{EFCB285E-6EBD-4C5A-92C9-8F5CCB0D01F4}" srcOrd="0" destOrd="0" presId="urn:microsoft.com/office/officeart/2008/layout/LinedList"/>
    <dgm:cxn modelId="{0CCE6EF5-5555-4238-94A3-48A011D2BD01}" type="presOf" srcId="{7A6C1D7C-BE9F-4E39-B37A-B836614BC153}" destId="{195DA984-FC65-4432-B113-5E9BE6BA8835}" srcOrd="0" destOrd="0" presId="urn:microsoft.com/office/officeart/2008/layout/LinedList"/>
    <dgm:cxn modelId="{8A9C0B7E-093E-4230-BA47-7F580314ED3A}" type="presOf" srcId="{C2C0AC44-F1A9-4F2D-AC88-205326CCE0B0}" destId="{7FB96384-2AAF-4CF5-ADE9-B6A15519E6EA}" srcOrd="0" destOrd="0" presId="urn:microsoft.com/office/officeart/2008/layout/LinedList"/>
    <dgm:cxn modelId="{700BEA13-F31C-4453-A4A0-5679CA64E58D}" type="presOf" srcId="{15C68A53-EF9C-45FA-8254-E067AF45FA5E}" destId="{0835B17F-FC20-4C14-A2C9-935F617D14AC}" srcOrd="0" destOrd="0" presId="urn:microsoft.com/office/officeart/2008/layout/LinedList"/>
    <dgm:cxn modelId="{F6122012-6B73-45D8-B6AC-D18F1FE8F82E}" type="presParOf" srcId="{EFCB285E-6EBD-4C5A-92C9-8F5CCB0D01F4}" destId="{892C380B-2F9F-4C8F-A3FA-5BD41BC64E57}" srcOrd="0" destOrd="0" presId="urn:microsoft.com/office/officeart/2008/layout/LinedList"/>
    <dgm:cxn modelId="{766E1555-AB21-4A1B-9994-8EC22441B82F}" type="presParOf" srcId="{EFCB285E-6EBD-4C5A-92C9-8F5CCB0D01F4}" destId="{49CA77B3-3982-4044-BF0D-42E927C80948}" srcOrd="1" destOrd="0" presId="urn:microsoft.com/office/officeart/2008/layout/LinedList"/>
    <dgm:cxn modelId="{196881BB-278E-4163-9CB2-877FA68A2830}" type="presParOf" srcId="{49CA77B3-3982-4044-BF0D-42E927C80948}" destId="{4AFBD745-35C2-4D9F-8BA9-3E1F311C5BD9}" srcOrd="0" destOrd="0" presId="urn:microsoft.com/office/officeart/2008/layout/LinedList"/>
    <dgm:cxn modelId="{E63E94AF-9E75-4E09-A0AC-331C7E6A112A}" type="presParOf" srcId="{49CA77B3-3982-4044-BF0D-42E927C80948}" destId="{114A85CD-789E-4FC8-B6C2-6940461C629B}" srcOrd="1" destOrd="0" presId="urn:microsoft.com/office/officeart/2008/layout/LinedList"/>
    <dgm:cxn modelId="{E3994571-AE04-4EE4-B417-0F239395970C}" type="presParOf" srcId="{114A85CD-789E-4FC8-B6C2-6940461C629B}" destId="{14E03609-B43F-4B21-BC21-46300BDE0D78}" srcOrd="0" destOrd="0" presId="urn:microsoft.com/office/officeart/2008/layout/LinedList"/>
    <dgm:cxn modelId="{D3FD46AF-A268-4C6B-9AE8-1E6BDBCC0F8A}" type="presParOf" srcId="{114A85CD-789E-4FC8-B6C2-6940461C629B}" destId="{50262373-EE2C-4103-9FE2-4A4CE2939AAB}" srcOrd="1" destOrd="0" presId="urn:microsoft.com/office/officeart/2008/layout/LinedList"/>
    <dgm:cxn modelId="{6634C616-3801-4FB5-B1F6-4FC6FA111CDC}" type="presParOf" srcId="{50262373-EE2C-4103-9FE2-4A4CE2939AAB}" destId="{E8DB898B-6A98-40F5-A6B3-A814B26E0CFF}" srcOrd="0" destOrd="0" presId="urn:microsoft.com/office/officeart/2008/layout/LinedList"/>
    <dgm:cxn modelId="{4F71DD87-1CB6-4B25-9732-F896687C3857}" type="presParOf" srcId="{50262373-EE2C-4103-9FE2-4A4CE2939AAB}" destId="{195DA984-FC65-4432-B113-5E9BE6BA8835}" srcOrd="1" destOrd="0" presId="urn:microsoft.com/office/officeart/2008/layout/LinedList"/>
    <dgm:cxn modelId="{50BA593E-B949-4BBA-9E98-71149C3ED1A4}" type="presParOf" srcId="{50262373-EE2C-4103-9FE2-4A4CE2939AAB}" destId="{37EB8114-FF1E-4220-958E-D7CB145370C6}" srcOrd="2" destOrd="0" presId="urn:microsoft.com/office/officeart/2008/layout/LinedList"/>
    <dgm:cxn modelId="{A57EBCDD-94EC-4B62-BA99-F0496C9B1CE2}" type="presParOf" srcId="{114A85CD-789E-4FC8-B6C2-6940461C629B}" destId="{E306F2DB-648E-49DC-9748-BB5B3962CCA5}" srcOrd="2" destOrd="0" presId="urn:microsoft.com/office/officeart/2008/layout/LinedList"/>
    <dgm:cxn modelId="{CDBADC2C-84A2-4522-AB15-FE0678724E31}" type="presParOf" srcId="{114A85CD-789E-4FC8-B6C2-6940461C629B}" destId="{6A3CB60F-2BA5-46C9-A7D0-07F2CAE5E376}" srcOrd="3" destOrd="0" presId="urn:microsoft.com/office/officeart/2008/layout/LinedList"/>
    <dgm:cxn modelId="{47B569E7-F4F0-42C4-82E3-184D9CA6CF0F}" type="presParOf" srcId="{114A85CD-789E-4FC8-B6C2-6940461C629B}" destId="{2152CFDE-65AB-462E-841F-EC6126583637}" srcOrd="4" destOrd="0" presId="urn:microsoft.com/office/officeart/2008/layout/LinedList"/>
    <dgm:cxn modelId="{D78CB436-3A4C-498B-BE7E-226E89EEC873}" type="presParOf" srcId="{2152CFDE-65AB-462E-841F-EC6126583637}" destId="{58842C82-AC2E-4FD4-984E-46735439FA5D}" srcOrd="0" destOrd="0" presId="urn:microsoft.com/office/officeart/2008/layout/LinedList"/>
    <dgm:cxn modelId="{226274DA-36C4-4199-B185-AE844A6AA568}" type="presParOf" srcId="{2152CFDE-65AB-462E-841F-EC6126583637}" destId="{0835B17F-FC20-4C14-A2C9-935F617D14AC}" srcOrd="1" destOrd="0" presId="urn:microsoft.com/office/officeart/2008/layout/LinedList"/>
    <dgm:cxn modelId="{77619729-35D5-4F13-B77C-CB9A5CC0D40D}" type="presParOf" srcId="{2152CFDE-65AB-462E-841F-EC6126583637}" destId="{D2825E7C-A904-4228-8D7F-099ADFACC6B0}" srcOrd="2" destOrd="0" presId="urn:microsoft.com/office/officeart/2008/layout/LinedList"/>
    <dgm:cxn modelId="{F8FCF37B-6E3C-46B2-ADE5-9301B064E19D}" type="presParOf" srcId="{114A85CD-789E-4FC8-B6C2-6940461C629B}" destId="{3293BC2C-33CE-4A86-8B44-2E3B7CCC1BFB}" srcOrd="5" destOrd="0" presId="urn:microsoft.com/office/officeart/2008/layout/LinedList"/>
    <dgm:cxn modelId="{9E5F017B-8140-4160-A9BA-474724D7BDFE}" type="presParOf" srcId="{114A85CD-789E-4FC8-B6C2-6940461C629B}" destId="{635CA948-AE42-467C-8773-5CBD1CAE0186}" srcOrd="6" destOrd="0" presId="urn:microsoft.com/office/officeart/2008/layout/LinedList"/>
    <dgm:cxn modelId="{02AF88B3-5588-48C2-B3E5-32E7B8A6D108}" type="presParOf" srcId="{114A85CD-789E-4FC8-B6C2-6940461C629B}" destId="{060F4E3E-28DE-4C60-B699-C26A17D2CAF1}" srcOrd="7" destOrd="0" presId="urn:microsoft.com/office/officeart/2008/layout/LinedList"/>
    <dgm:cxn modelId="{F68054B3-DA1C-46CD-89C6-D33FC526DB14}" type="presParOf" srcId="{060F4E3E-28DE-4C60-B699-C26A17D2CAF1}" destId="{B4396890-0AF6-4F99-8CC0-E6D4062BFDDF}" srcOrd="0" destOrd="0" presId="urn:microsoft.com/office/officeart/2008/layout/LinedList"/>
    <dgm:cxn modelId="{8EB0D7DB-9757-420C-A9D2-2598B94311C3}" type="presParOf" srcId="{060F4E3E-28DE-4C60-B699-C26A17D2CAF1}" destId="{7FB96384-2AAF-4CF5-ADE9-B6A15519E6EA}" srcOrd="1" destOrd="0" presId="urn:microsoft.com/office/officeart/2008/layout/LinedList"/>
    <dgm:cxn modelId="{B3CC8785-6F85-41A6-9281-30E58217E3CC}" type="presParOf" srcId="{060F4E3E-28DE-4C60-B699-C26A17D2CAF1}" destId="{D2B2E86F-C6FF-4378-A397-838EB7507804}" srcOrd="2" destOrd="0" presId="urn:microsoft.com/office/officeart/2008/layout/LinedList"/>
    <dgm:cxn modelId="{0711668F-1047-4B34-AEB0-4FB0FBB19750}" type="presParOf" srcId="{114A85CD-789E-4FC8-B6C2-6940461C629B}" destId="{9FD64535-862F-4867-B4DD-2B3728E071D9}" srcOrd="8" destOrd="0" presId="urn:microsoft.com/office/officeart/2008/layout/LinedList"/>
    <dgm:cxn modelId="{F25C6B16-621C-41D8-BA21-8DA2A3E6E9D3}" type="presParOf" srcId="{114A85CD-789E-4FC8-B6C2-6940461C629B}" destId="{31614D32-10E5-490F-9FA3-A556298CDC7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101B956-A6E3-401E-AD4D-7C50AEE1FD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8BFEA48C-17D9-4B98-8EAF-2A928632F5C7}">
      <dgm:prSet phldrT="[Testo]"/>
      <dgm:spPr/>
      <dgm:t>
        <a:bodyPr/>
        <a:lstStyle/>
        <a:p>
          <a:r>
            <a:rPr lang="fr-FR" dirty="0"/>
            <a:t>Adverbes dépendants </a:t>
          </a:r>
        </a:p>
      </dgm:t>
    </dgm:pt>
    <dgm:pt modelId="{0FCD161B-63A0-43AA-9889-6CAEEB3828E2}" type="parTrans" cxnId="{E2A0DC25-D316-465B-A29B-982619355AAD}">
      <dgm:prSet/>
      <dgm:spPr/>
      <dgm:t>
        <a:bodyPr/>
        <a:lstStyle/>
        <a:p>
          <a:endParaRPr lang="fr-FR"/>
        </a:p>
      </dgm:t>
    </dgm:pt>
    <dgm:pt modelId="{028AA8AE-1D65-4F85-A044-55D3DD3F0174}" type="sibTrans" cxnId="{E2A0DC25-D316-465B-A29B-982619355AAD}">
      <dgm:prSet/>
      <dgm:spPr/>
      <dgm:t>
        <a:bodyPr/>
        <a:lstStyle/>
        <a:p>
          <a:endParaRPr lang="fr-FR"/>
        </a:p>
      </dgm:t>
    </dgm:pt>
    <dgm:pt modelId="{6FA93836-0317-4162-A233-6062BE6C1382}">
      <dgm:prSet phldrT="[Testo]"/>
      <dgm:spPr/>
      <dgm:t>
        <a:bodyPr/>
        <a:lstStyle/>
        <a:p>
          <a:r>
            <a:rPr lang="fr-FR" dirty="0"/>
            <a:t>Ils sont adjoints à une autre unité, essentiellement le verbe et l’adjectif:</a:t>
          </a:r>
        </a:p>
      </dgm:t>
    </dgm:pt>
    <dgm:pt modelId="{9AA1E761-559A-426B-90FA-B4243AD8F9DE}" type="parTrans" cxnId="{5C77575B-E796-4247-AE27-FE7BEFED432E}">
      <dgm:prSet/>
      <dgm:spPr/>
      <dgm:t>
        <a:bodyPr/>
        <a:lstStyle/>
        <a:p>
          <a:endParaRPr lang="fr-FR"/>
        </a:p>
      </dgm:t>
    </dgm:pt>
    <dgm:pt modelId="{53B918B2-393F-4CD0-83C1-250093BBC191}" type="sibTrans" cxnId="{5C77575B-E796-4247-AE27-FE7BEFED432E}">
      <dgm:prSet/>
      <dgm:spPr/>
      <dgm:t>
        <a:bodyPr/>
        <a:lstStyle/>
        <a:p>
          <a:endParaRPr lang="fr-FR"/>
        </a:p>
      </dgm:t>
    </dgm:pt>
    <dgm:pt modelId="{1FF5935A-1495-450C-8768-0B6F9273E7ED}">
      <dgm:prSet phldrT="[Testo]"/>
      <dgm:spPr/>
      <dgm:t>
        <a:bodyPr/>
        <a:lstStyle/>
        <a:p>
          <a:r>
            <a:rPr lang="fr-FR" dirty="0"/>
            <a:t>- Elle parle fort.</a:t>
          </a:r>
        </a:p>
        <a:p>
          <a:r>
            <a:rPr lang="fr-FR" dirty="0"/>
            <a:t>- Elle est très intelligente.</a:t>
          </a:r>
        </a:p>
      </dgm:t>
    </dgm:pt>
    <dgm:pt modelId="{FF093D92-668E-4D38-BA62-143B98FE9871}" type="parTrans" cxnId="{AC502900-A000-4481-AA7F-44F5D53B1701}">
      <dgm:prSet/>
      <dgm:spPr/>
      <dgm:t>
        <a:bodyPr/>
        <a:lstStyle/>
        <a:p>
          <a:endParaRPr lang="fr-FR"/>
        </a:p>
      </dgm:t>
    </dgm:pt>
    <dgm:pt modelId="{E71C99F5-BDF2-40C4-9858-80F2B5062AAE}" type="sibTrans" cxnId="{AC502900-A000-4481-AA7F-44F5D53B1701}">
      <dgm:prSet/>
      <dgm:spPr/>
      <dgm:t>
        <a:bodyPr/>
        <a:lstStyle/>
        <a:p>
          <a:endParaRPr lang="fr-FR"/>
        </a:p>
      </dgm:t>
    </dgm:pt>
    <dgm:pt modelId="{09DA5F1F-F97E-4474-9032-781B6BD08E95}">
      <dgm:prSet phldrT="[Testo]"/>
      <dgm:spPr/>
      <dgm:t>
        <a:bodyPr/>
        <a:lstStyle/>
        <a:p>
          <a:r>
            <a:rPr lang="fr-FR" dirty="0"/>
            <a:t>Adverbes autonomes</a:t>
          </a:r>
        </a:p>
      </dgm:t>
    </dgm:pt>
    <dgm:pt modelId="{5DC91C00-8497-4BFD-A574-0CFDAB1F94B1}" type="parTrans" cxnId="{FFB4AF15-1D97-44DE-A5C4-CAD87159B94B}">
      <dgm:prSet/>
      <dgm:spPr/>
      <dgm:t>
        <a:bodyPr/>
        <a:lstStyle/>
        <a:p>
          <a:endParaRPr lang="fr-FR"/>
        </a:p>
      </dgm:t>
    </dgm:pt>
    <dgm:pt modelId="{6B4E9198-4BE1-4018-88E6-68604AE34185}" type="sibTrans" cxnId="{FFB4AF15-1D97-44DE-A5C4-CAD87159B94B}">
      <dgm:prSet/>
      <dgm:spPr/>
      <dgm:t>
        <a:bodyPr/>
        <a:lstStyle/>
        <a:p>
          <a:endParaRPr lang="fr-FR"/>
        </a:p>
      </dgm:t>
    </dgm:pt>
    <dgm:pt modelId="{1C07A8EE-FD73-4A4A-8627-48A5C5EF1844}">
      <dgm:prSet phldrT="[Testo]"/>
      <dgm:spPr/>
      <dgm:t>
        <a:bodyPr/>
        <a:lstStyle/>
        <a:p>
          <a:r>
            <a:rPr lang="fr-FR" dirty="0"/>
            <a:t>Ce sont les adverbes de phrases. Ils sont repérable du fait qu’on peut les supprimer et surtout les déplacer, à la manière des compléments de phrase: </a:t>
          </a:r>
        </a:p>
      </dgm:t>
    </dgm:pt>
    <dgm:pt modelId="{13D23B93-183E-4686-91B3-820F67E84782}" type="parTrans" cxnId="{24CA9887-0630-486E-83F8-5514E38F5F89}">
      <dgm:prSet/>
      <dgm:spPr/>
      <dgm:t>
        <a:bodyPr/>
        <a:lstStyle/>
        <a:p>
          <a:endParaRPr lang="fr-FR"/>
        </a:p>
      </dgm:t>
    </dgm:pt>
    <dgm:pt modelId="{CCD2B32E-E8DD-4A89-BBCD-D54799B53A5F}" type="sibTrans" cxnId="{24CA9887-0630-486E-83F8-5514E38F5F89}">
      <dgm:prSet/>
      <dgm:spPr/>
      <dgm:t>
        <a:bodyPr/>
        <a:lstStyle/>
        <a:p>
          <a:endParaRPr lang="fr-FR"/>
        </a:p>
      </dgm:t>
    </dgm:pt>
    <dgm:pt modelId="{BEC89CF7-D00A-4F66-B76A-C576C57F938D}">
      <dgm:prSet phldrT="[Testo]"/>
      <dgm:spPr/>
      <dgm:t>
        <a:bodyPr/>
        <a:lstStyle/>
        <a:p>
          <a:r>
            <a:rPr lang="fr-FR" dirty="0"/>
            <a:t>- Là-bas, passe une voiture / Une voiture passe là-bas.</a:t>
          </a:r>
        </a:p>
        <a:p>
          <a:r>
            <a:rPr lang="fr-FR" dirty="0"/>
            <a:t>- Heureusement, il est parti. / Il est parti, heureusement!</a:t>
          </a:r>
        </a:p>
      </dgm:t>
    </dgm:pt>
    <dgm:pt modelId="{56406827-440F-461B-9935-665F28B6F4D5}" type="sibTrans" cxnId="{39B51DA8-A0E5-4335-8D62-0028F02D6F97}">
      <dgm:prSet/>
      <dgm:spPr/>
      <dgm:t>
        <a:bodyPr/>
        <a:lstStyle/>
        <a:p>
          <a:endParaRPr lang="fr-FR"/>
        </a:p>
      </dgm:t>
    </dgm:pt>
    <dgm:pt modelId="{677EBC90-CBE7-4E5D-84E5-3D5D90CE91F7}" type="parTrans" cxnId="{39B51DA8-A0E5-4335-8D62-0028F02D6F97}">
      <dgm:prSet/>
      <dgm:spPr/>
      <dgm:t>
        <a:bodyPr/>
        <a:lstStyle/>
        <a:p>
          <a:endParaRPr lang="fr-FR"/>
        </a:p>
      </dgm:t>
    </dgm:pt>
    <dgm:pt modelId="{D1B725CD-1F56-4874-8D78-C4897AB90A04}" type="pres">
      <dgm:prSet presAssocID="{7101B956-A6E3-401E-AD4D-7C50AEE1FDC7}" presName="theList" presStyleCnt="0">
        <dgm:presLayoutVars>
          <dgm:dir/>
          <dgm:animLvl val="lvl"/>
          <dgm:resizeHandles val="exact"/>
        </dgm:presLayoutVars>
      </dgm:prSet>
      <dgm:spPr/>
      <dgm:t>
        <a:bodyPr/>
        <a:lstStyle/>
        <a:p>
          <a:endParaRPr lang="it-IT"/>
        </a:p>
      </dgm:t>
    </dgm:pt>
    <dgm:pt modelId="{43D4BCE8-46C4-4600-8DAB-FF6E75057CF4}" type="pres">
      <dgm:prSet presAssocID="{8BFEA48C-17D9-4B98-8EAF-2A928632F5C7}" presName="compNode" presStyleCnt="0"/>
      <dgm:spPr/>
    </dgm:pt>
    <dgm:pt modelId="{C6ED55C1-CDFB-4BC7-A941-41FCBD9497E3}" type="pres">
      <dgm:prSet presAssocID="{8BFEA48C-17D9-4B98-8EAF-2A928632F5C7}" presName="aNode" presStyleLbl="bgShp" presStyleIdx="0" presStyleCnt="2"/>
      <dgm:spPr/>
      <dgm:t>
        <a:bodyPr/>
        <a:lstStyle/>
        <a:p>
          <a:endParaRPr lang="it-IT"/>
        </a:p>
      </dgm:t>
    </dgm:pt>
    <dgm:pt modelId="{4FCDDE9E-BED8-418E-94FB-0B2E122EEB9B}" type="pres">
      <dgm:prSet presAssocID="{8BFEA48C-17D9-4B98-8EAF-2A928632F5C7}" presName="textNode" presStyleLbl="bgShp" presStyleIdx="0" presStyleCnt="2"/>
      <dgm:spPr/>
      <dgm:t>
        <a:bodyPr/>
        <a:lstStyle/>
        <a:p>
          <a:endParaRPr lang="it-IT"/>
        </a:p>
      </dgm:t>
    </dgm:pt>
    <dgm:pt modelId="{63DC1E41-DC61-4A8B-BCF0-C19C666CF009}" type="pres">
      <dgm:prSet presAssocID="{8BFEA48C-17D9-4B98-8EAF-2A928632F5C7}" presName="compChildNode" presStyleCnt="0"/>
      <dgm:spPr/>
    </dgm:pt>
    <dgm:pt modelId="{83850EAC-04BE-4A1C-894B-942CFFE5472F}" type="pres">
      <dgm:prSet presAssocID="{8BFEA48C-17D9-4B98-8EAF-2A928632F5C7}" presName="theInnerList" presStyleCnt="0"/>
      <dgm:spPr/>
    </dgm:pt>
    <dgm:pt modelId="{A932AA57-2732-48D2-A031-A0B9585415A6}" type="pres">
      <dgm:prSet presAssocID="{6FA93836-0317-4162-A233-6062BE6C1382}" presName="childNode" presStyleLbl="node1" presStyleIdx="0" presStyleCnt="4">
        <dgm:presLayoutVars>
          <dgm:bulletEnabled val="1"/>
        </dgm:presLayoutVars>
      </dgm:prSet>
      <dgm:spPr/>
      <dgm:t>
        <a:bodyPr/>
        <a:lstStyle/>
        <a:p>
          <a:endParaRPr lang="it-IT"/>
        </a:p>
      </dgm:t>
    </dgm:pt>
    <dgm:pt modelId="{95DAD931-1977-4C57-8755-EF4709647173}" type="pres">
      <dgm:prSet presAssocID="{6FA93836-0317-4162-A233-6062BE6C1382}" presName="aSpace2" presStyleCnt="0"/>
      <dgm:spPr/>
    </dgm:pt>
    <dgm:pt modelId="{A5AA3F70-339D-4E52-9CC6-558EAA7E9357}" type="pres">
      <dgm:prSet presAssocID="{1FF5935A-1495-450C-8768-0B6F9273E7ED}" presName="childNode" presStyleLbl="node1" presStyleIdx="1" presStyleCnt="4">
        <dgm:presLayoutVars>
          <dgm:bulletEnabled val="1"/>
        </dgm:presLayoutVars>
      </dgm:prSet>
      <dgm:spPr/>
      <dgm:t>
        <a:bodyPr/>
        <a:lstStyle/>
        <a:p>
          <a:endParaRPr lang="it-IT"/>
        </a:p>
      </dgm:t>
    </dgm:pt>
    <dgm:pt modelId="{121B5366-85BE-43BA-9A8E-1C231C14B8CA}" type="pres">
      <dgm:prSet presAssocID="{8BFEA48C-17D9-4B98-8EAF-2A928632F5C7}" presName="aSpace" presStyleCnt="0"/>
      <dgm:spPr/>
    </dgm:pt>
    <dgm:pt modelId="{49F81E82-72C8-47FA-90F8-366CA757B4C5}" type="pres">
      <dgm:prSet presAssocID="{09DA5F1F-F97E-4474-9032-781B6BD08E95}" presName="compNode" presStyleCnt="0"/>
      <dgm:spPr/>
    </dgm:pt>
    <dgm:pt modelId="{47EDD15A-6936-44AE-B6C9-5A742F057EBA}" type="pres">
      <dgm:prSet presAssocID="{09DA5F1F-F97E-4474-9032-781B6BD08E95}" presName="aNode" presStyleLbl="bgShp" presStyleIdx="1" presStyleCnt="2"/>
      <dgm:spPr/>
      <dgm:t>
        <a:bodyPr/>
        <a:lstStyle/>
        <a:p>
          <a:endParaRPr lang="it-IT"/>
        </a:p>
      </dgm:t>
    </dgm:pt>
    <dgm:pt modelId="{0DEDACC8-28EB-4F59-BC63-998D620A118C}" type="pres">
      <dgm:prSet presAssocID="{09DA5F1F-F97E-4474-9032-781B6BD08E95}" presName="textNode" presStyleLbl="bgShp" presStyleIdx="1" presStyleCnt="2"/>
      <dgm:spPr/>
      <dgm:t>
        <a:bodyPr/>
        <a:lstStyle/>
        <a:p>
          <a:endParaRPr lang="it-IT"/>
        </a:p>
      </dgm:t>
    </dgm:pt>
    <dgm:pt modelId="{FAB2D0FA-0C00-46A4-83AF-0690AC318E04}" type="pres">
      <dgm:prSet presAssocID="{09DA5F1F-F97E-4474-9032-781B6BD08E95}" presName="compChildNode" presStyleCnt="0"/>
      <dgm:spPr/>
    </dgm:pt>
    <dgm:pt modelId="{37E25E72-8870-499D-BC25-90C093A38021}" type="pres">
      <dgm:prSet presAssocID="{09DA5F1F-F97E-4474-9032-781B6BD08E95}" presName="theInnerList" presStyleCnt="0"/>
      <dgm:spPr/>
    </dgm:pt>
    <dgm:pt modelId="{27D9C6EC-E694-43D4-BD97-0F0D99D48518}" type="pres">
      <dgm:prSet presAssocID="{1C07A8EE-FD73-4A4A-8627-48A5C5EF1844}" presName="childNode" presStyleLbl="node1" presStyleIdx="2" presStyleCnt="4">
        <dgm:presLayoutVars>
          <dgm:bulletEnabled val="1"/>
        </dgm:presLayoutVars>
      </dgm:prSet>
      <dgm:spPr/>
      <dgm:t>
        <a:bodyPr/>
        <a:lstStyle/>
        <a:p>
          <a:endParaRPr lang="it-IT"/>
        </a:p>
      </dgm:t>
    </dgm:pt>
    <dgm:pt modelId="{868568EB-924D-46A8-AC9B-944CAFEBD2E5}" type="pres">
      <dgm:prSet presAssocID="{1C07A8EE-FD73-4A4A-8627-48A5C5EF1844}" presName="aSpace2" presStyleCnt="0"/>
      <dgm:spPr/>
    </dgm:pt>
    <dgm:pt modelId="{6A7DE706-1C02-4030-95F9-1CD75562DBEB}" type="pres">
      <dgm:prSet presAssocID="{BEC89CF7-D00A-4F66-B76A-C576C57F938D}" presName="childNode" presStyleLbl="node1" presStyleIdx="3" presStyleCnt="4" custLinFactNeighborX="-816" custLinFactNeighborY="-11340">
        <dgm:presLayoutVars>
          <dgm:bulletEnabled val="1"/>
        </dgm:presLayoutVars>
      </dgm:prSet>
      <dgm:spPr/>
      <dgm:t>
        <a:bodyPr/>
        <a:lstStyle/>
        <a:p>
          <a:endParaRPr lang="it-IT"/>
        </a:p>
      </dgm:t>
    </dgm:pt>
  </dgm:ptLst>
  <dgm:cxnLst>
    <dgm:cxn modelId="{5C77575B-E796-4247-AE27-FE7BEFED432E}" srcId="{8BFEA48C-17D9-4B98-8EAF-2A928632F5C7}" destId="{6FA93836-0317-4162-A233-6062BE6C1382}" srcOrd="0" destOrd="0" parTransId="{9AA1E761-559A-426B-90FA-B4243AD8F9DE}" sibTransId="{53B918B2-393F-4CD0-83C1-250093BBC191}"/>
    <dgm:cxn modelId="{BE016E67-A923-4B0F-AE85-5474620F8BE5}" type="presOf" srcId="{BEC89CF7-D00A-4F66-B76A-C576C57F938D}" destId="{6A7DE706-1C02-4030-95F9-1CD75562DBEB}" srcOrd="0" destOrd="0" presId="urn:microsoft.com/office/officeart/2005/8/layout/lProcess2"/>
    <dgm:cxn modelId="{24CA9887-0630-486E-83F8-5514E38F5F89}" srcId="{09DA5F1F-F97E-4474-9032-781B6BD08E95}" destId="{1C07A8EE-FD73-4A4A-8627-48A5C5EF1844}" srcOrd="0" destOrd="0" parTransId="{13D23B93-183E-4686-91B3-820F67E84782}" sibTransId="{CCD2B32E-E8DD-4A89-BBCD-D54799B53A5F}"/>
    <dgm:cxn modelId="{5CF478DF-5D0F-4F84-9FEA-0CF3B1E41408}" type="presOf" srcId="{7101B956-A6E3-401E-AD4D-7C50AEE1FDC7}" destId="{D1B725CD-1F56-4874-8D78-C4897AB90A04}" srcOrd="0" destOrd="0" presId="urn:microsoft.com/office/officeart/2005/8/layout/lProcess2"/>
    <dgm:cxn modelId="{0ADB1E5A-496C-46D1-8FC6-706414FF02B1}" type="presOf" srcId="{09DA5F1F-F97E-4474-9032-781B6BD08E95}" destId="{0DEDACC8-28EB-4F59-BC63-998D620A118C}" srcOrd="1" destOrd="0" presId="urn:microsoft.com/office/officeart/2005/8/layout/lProcess2"/>
    <dgm:cxn modelId="{EA5BC43D-9B65-42E1-B7A7-934321243D18}" type="presOf" srcId="{1C07A8EE-FD73-4A4A-8627-48A5C5EF1844}" destId="{27D9C6EC-E694-43D4-BD97-0F0D99D48518}" srcOrd="0" destOrd="0" presId="urn:microsoft.com/office/officeart/2005/8/layout/lProcess2"/>
    <dgm:cxn modelId="{485A2E3D-5B74-4082-8564-140E082270FF}" type="presOf" srcId="{8BFEA48C-17D9-4B98-8EAF-2A928632F5C7}" destId="{C6ED55C1-CDFB-4BC7-A941-41FCBD9497E3}" srcOrd="0" destOrd="0" presId="urn:microsoft.com/office/officeart/2005/8/layout/lProcess2"/>
    <dgm:cxn modelId="{E2A0DC25-D316-465B-A29B-982619355AAD}" srcId="{7101B956-A6E3-401E-AD4D-7C50AEE1FDC7}" destId="{8BFEA48C-17D9-4B98-8EAF-2A928632F5C7}" srcOrd="0" destOrd="0" parTransId="{0FCD161B-63A0-43AA-9889-6CAEEB3828E2}" sibTransId="{028AA8AE-1D65-4F85-A044-55D3DD3F0174}"/>
    <dgm:cxn modelId="{AC502900-A000-4481-AA7F-44F5D53B1701}" srcId="{8BFEA48C-17D9-4B98-8EAF-2A928632F5C7}" destId="{1FF5935A-1495-450C-8768-0B6F9273E7ED}" srcOrd="1" destOrd="0" parTransId="{FF093D92-668E-4D38-BA62-143B98FE9871}" sibTransId="{E71C99F5-BDF2-40C4-9858-80F2B5062AAE}"/>
    <dgm:cxn modelId="{FFB4AF15-1D97-44DE-A5C4-CAD87159B94B}" srcId="{7101B956-A6E3-401E-AD4D-7C50AEE1FDC7}" destId="{09DA5F1F-F97E-4474-9032-781B6BD08E95}" srcOrd="1" destOrd="0" parTransId="{5DC91C00-8497-4BFD-A574-0CFDAB1F94B1}" sibTransId="{6B4E9198-4BE1-4018-88E6-68604AE34185}"/>
    <dgm:cxn modelId="{11D76062-6861-46B0-A618-24709F609977}" type="presOf" srcId="{1FF5935A-1495-450C-8768-0B6F9273E7ED}" destId="{A5AA3F70-339D-4E52-9CC6-558EAA7E9357}" srcOrd="0" destOrd="0" presId="urn:microsoft.com/office/officeart/2005/8/layout/lProcess2"/>
    <dgm:cxn modelId="{349C6A4B-8DB5-4BF4-8DD7-FC31CE0814AC}" type="presOf" srcId="{8BFEA48C-17D9-4B98-8EAF-2A928632F5C7}" destId="{4FCDDE9E-BED8-418E-94FB-0B2E122EEB9B}" srcOrd="1" destOrd="0" presId="urn:microsoft.com/office/officeart/2005/8/layout/lProcess2"/>
    <dgm:cxn modelId="{39B51DA8-A0E5-4335-8D62-0028F02D6F97}" srcId="{09DA5F1F-F97E-4474-9032-781B6BD08E95}" destId="{BEC89CF7-D00A-4F66-B76A-C576C57F938D}" srcOrd="1" destOrd="0" parTransId="{677EBC90-CBE7-4E5D-84E5-3D5D90CE91F7}" sibTransId="{56406827-440F-461B-9935-665F28B6F4D5}"/>
    <dgm:cxn modelId="{801B883E-D7BB-464D-8DAC-7B9B0F6BCA55}" type="presOf" srcId="{09DA5F1F-F97E-4474-9032-781B6BD08E95}" destId="{47EDD15A-6936-44AE-B6C9-5A742F057EBA}" srcOrd="0" destOrd="0" presId="urn:microsoft.com/office/officeart/2005/8/layout/lProcess2"/>
    <dgm:cxn modelId="{7CAC1327-F15D-464D-AA39-3626BE740639}" type="presOf" srcId="{6FA93836-0317-4162-A233-6062BE6C1382}" destId="{A932AA57-2732-48D2-A031-A0B9585415A6}" srcOrd="0" destOrd="0" presId="urn:microsoft.com/office/officeart/2005/8/layout/lProcess2"/>
    <dgm:cxn modelId="{44A4581B-6D05-4BE6-B30A-8232678375D3}" type="presParOf" srcId="{D1B725CD-1F56-4874-8D78-C4897AB90A04}" destId="{43D4BCE8-46C4-4600-8DAB-FF6E75057CF4}" srcOrd="0" destOrd="0" presId="urn:microsoft.com/office/officeart/2005/8/layout/lProcess2"/>
    <dgm:cxn modelId="{3DB88B79-45A4-45C7-8ED4-F7EA561227A7}" type="presParOf" srcId="{43D4BCE8-46C4-4600-8DAB-FF6E75057CF4}" destId="{C6ED55C1-CDFB-4BC7-A941-41FCBD9497E3}" srcOrd="0" destOrd="0" presId="urn:microsoft.com/office/officeart/2005/8/layout/lProcess2"/>
    <dgm:cxn modelId="{5307D4EF-C227-4392-A78A-28B565D52782}" type="presParOf" srcId="{43D4BCE8-46C4-4600-8DAB-FF6E75057CF4}" destId="{4FCDDE9E-BED8-418E-94FB-0B2E122EEB9B}" srcOrd="1" destOrd="0" presId="urn:microsoft.com/office/officeart/2005/8/layout/lProcess2"/>
    <dgm:cxn modelId="{9F892271-01F9-49AD-9C48-1FE6CC2F6CC6}" type="presParOf" srcId="{43D4BCE8-46C4-4600-8DAB-FF6E75057CF4}" destId="{63DC1E41-DC61-4A8B-BCF0-C19C666CF009}" srcOrd="2" destOrd="0" presId="urn:microsoft.com/office/officeart/2005/8/layout/lProcess2"/>
    <dgm:cxn modelId="{38A8E0C9-377F-4179-92BA-B9581F1EE4BB}" type="presParOf" srcId="{63DC1E41-DC61-4A8B-BCF0-C19C666CF009}" destId="{83850EAC-04BE-4A1C-894B-942CFFE5472F}" srcOrd="0" destOrd="0" presId="urn:microsoft.com/office/officeart/2005/8/layout/lProcess2"/>
    <dgm:cxn modelId="{B5334D19-2A8F-4483-948E-59EF533FEE64}" type="presParOf" srcId="{83850EAC-04BE-4A1C-894B-942CFFE5472F}" destId="{A932AA57-2732-48D2-A031-A0B9585415A6}" srcOrd="0" destOrd="0" presId="urn:microsoft.com/office/officeart/2005/8/layout/lProcess2"/>
    <dgm:cxn modelId="{C263576A-1B3F-4504-96B8-5E16E84479E1}" type="presParOf" srcId="{83850EAC-04BE-4A1C-894B-942CFFE5472F}" destId="{95DAD931-1977-4C57-8755-EF4709647173}" srcOrd="1" destOrd="0" presId="urn:microsoft.com/office/officeart/2005/8/layout/lProcess2"/>
    <dgm:cxn modelId="{4C004A70-1128-4FDD-A809-492A198A1F42}" type="presParOf" srcId="{83850EAC-04BE-4A1C-894B-942CFFE5472F}" destId="{A5AA3F70-339D-4E52-9CC6-558EAA7E9357}" srcOrd="2" destOrd="0" presId="urn:microsoft.com/office/officeart/2005/8/layout/lProcess2"/>
    <dgm:cxn modelId="{BBB37BE7-B8FA-4CBD-ABEB-FF52B0B45AB3}" type="presParOf" srcId="{D1B725CD-1F56-4874-8D78-C4897AB90A04}" destId="{121B5366-85BE-43BA-9A8E-1C231C14B8CA}" srcOrd="1" destOrd="0" presId="urn:microsoft.com/office/officeart/2005/8/layout/lProcess2"/>
    <dgm:cxn modelId="{1C6B656A-A005-4EFA-9C69-72C0D6932A8E}" type="presParOf" srcId="{D1B725CD-1F56-4874-8D78-C4897AB90A04}" destId="{49F81E82-72C8-47FA-90F8-366CA757B4C5}" srcOrd="2" destOrd="0" presId="urn:microsoft.com/office/officeart/2005/8/layout/lProcess2"/>
    <dgm:cxn modelId="{9E9A6077-2B16-4C3C-96C4-C9E22982D13D}" type="presParOf" srcId="{49F81E82-72C8-47FA-90F8-366CA757B4C5}" destId="{47EDD15A-6936-44AE-B6C9-5A742F057EBA}" srcOrd="0" destOrd="0" presId="urn:microsoft.com/office/officeart/2005/8/layout/lProcess2"/>
    <dgm:cxn modelId="{3DDF560D-4E79-47F1-8199-28B40DD93EAB}" type="presParOf" srcId="{49F81E82-72C8-47FA-90F8-366CA757B4C5}" destId="{0DEDACC8-28EB-4F59-BC63-998D620A118C}" srcOrd="1" destOrd="0" presId="urn:microsoft.com/office/officeart/2005/8/layout/lProcess2"/>
    <dgm:cxn modelId="{602F7253-F8C7-4D26-99F8-38198878B7AB}" type="presParOf" srcId="{49F81E82-72C8-47FA-90F8-366CA757B4C5}" destId="{FAB2D0FA-0C00-46A4-83AF-0690AC318E04}" srcOrd="2" destOrd="0" presId="urn:microsoft.com/office/officeart/2005/8/layout/lProcess2"/>
    <dgm:cxn modelId="{F825F36A-6ABA-489D-A903-C3BFB69579FE}" type="presParOf" srcId="{FAB2D0FA-0C00-46A4-83AF-0690AC318E04}" destId="{37E25E72-8870-499D-BC25-90C093A38021}" srcOrd="0" destOrd="0" presId="urn:microsoft.com/office/officeart/2005/8/layout/lProcess2"/>
    <dgm:cxn modelId="{F306F2BE-3F2D-4ABF-98D5-257F0774809E}" type="presParOf" srcId="{37E25E72-8870-499D-BC25-90C093A38021}" destId="{27D9C6EC-E694-43D4-BD97-0F0D99D48518}" srcOrd="0" destOrd="0" presId="urn:microsoft.com/office/officeart/2005/8/layout/lProcess2"/>
    <dgm:cxn modelId="{F443D141-34FF-43BF-8D27-59CCED12617D}" type="presParOf" srcId="{37E25E72-8870-499D-BC25-90C093A38021}" destId="{868568EB-924D-46A8-AC9B-944CAFEBD2E5}" srcOrd="1" destOrd="0" presId="urn:microsoft.com/office/officeart/2005/8/layout/lProcess2"/>
    <dgm:cxn modelId="{F635CD91-9868-4CA0-A6BC-D7BC37A3A3BC}" type="presParOf" srcId="{37E25E72-8870-499D-BC25-90C093A38021}" destId="{6A7DE706-1C02-4030-95F9-1CD75562DBE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9D2E701-59DB-4CC4-96A2-CA860961E4DD}"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fr-FR"/>
        </a:p>
      </dgm:t>
    </dgm:pt>
    <dgm:pt modelId="{33E65D46-D394-461F-A7DE-5FBBADE36237}">
      <dgm:prSet phldrT="[Testo]"/>
      <dgm:spPr/>
      <dgm:t>
        <a:bodyPr/>
        <a:lstStyle/>
        <a:p>
          <a:r>
            <a:rPr lang="fr-FR" b="1" i="1" dirty="0"/>
            <a:t>Qu’est-ce qu’une phrase ?</a:t>
          </a:r>
          <a:endParaRPr lang="fr-FR" dirty="0"/>
        </a:p>
      </dgm:t>
    </dgm:pt>
    <dgm:pt modelId="{77ABDD11-32E2-49A1-BA8C-97097678E151}" type="parTrans" cxnId="{67B4B23E-0742-4F6A-9C24-E3819A4B4832}">
      <dgm:prSet/>
      <dgm:spPr/>
      <dgm:t>
        <a:bodyPr/>
        <a:lstStyle/>
        <a:p>
          <a:endParaRPr lang="fr-FR"/>
        </a:p>
      </dgm:t>
    </dgm:pt>
    <dgm:pt modelId="{DA0DDCBD-1A8C-4DB3-86E1-70C270D4F4C3}" type="sibTrans" cxnId="{67B4B23E-0742-4F6A-9C24-E3819A4B4832}">
      <dgm:prSet/>
      <dgm:spPr/>
      <dgm:t>
        <a:bodyPr/>
        <a:lstStyle/>
        <a:p>
          <a:endParaRPr lang="fr-FR"/>
        </a:p>
      </dgm:t>
    </dgm:pt>
    <dgm:pt modelId="{3E9F2E1E-2D1D-40D5-8E01-95DF7E4BFE3A}">
      <dgm:prSet phldrT="[Testo]"/>
      <dgm:spPr/>
      <dgm:t>
        <a:bodyPr/>
        <a:lstStyle/>
        <a:p>
          <a:r>
            <a:rPr lang="fr-FR" dirty="0"/>
            <a:t>Les énoncés sont formés de phrases. Les phrases sont des suites de mots ordonnés d’une certaine manière, qui entretiennent entre eux certaines relations, c’est-à-dire qui répondent à certaines règles de grammaire et qui ont un certain sens. Ainsi :</a:t>
          </a:r>
          <a:endParaRPr lang="it-IT" dirty="0"/>
        </a:p>
        <a:p>
          <a:endParaRPr lang="it-IT" dirty="0"/>
        </a:p>
        <a:p>
          <a:r>
            <a:rPr lang="fr-FR" b="1" i="1" dirty="0"/>
            <a:t>Les nuages courent dans le ciel</a:t>
          </a:r>
          <a:endParaRPr lang="it-IT" b="1" dirty="0"/>
        </a:p>
        <a:p>
          <a:endParaRPr lang="it-IT" dirty="0"/>
        </a:p>
        <a:p>
          <a:r>
            <a:rPr lang="fr-FR" dirty="0"/>
            <a:t>est une phrase.</a:t>
          </a:r>
        </a:p>
      </dgm:t>
    </dgm:pt>
    <dgm:pt modelId="{7073A425-9E4A-45ED-B013-BEBDFE6B1418}" type="parTrans" cxnId="{BC0D33F6-7A44-4260-BD84-3118AB93E5DD}">
      <dgm:prSet/>
      <dgm:spPr/>
      <dgm:t>
        <a:bodyPr/>
        <a:lstStyle/>
        <a:p>
          <a:endParaRPr lang="fr-FR"/>
        </a:p>
      </dgm:t>
    </dgm:pt>
    <dgm:pt modelId="{ABF11E9B-7B85-4B66-9A88-C7F725334F81}" type="sibTrans" cxnId="{BC0D33F6-7A44-4260-BD84-3118AB93E5DD}">
      <dgm:prSet/>
      <dgm:spPr/>
      <dgm:t>
        <a:bodyPr/>
        <a:lstStyle/>
        <a:p>
          <a:endParaRPr lang="fr-FR"/>
        </a:p>
      </dgm:t>
    </dgm:pt>
    <dgm:pt modelId="{6EC6028E-C792-4F45-9987-2FCD800EA64C}">
      <dgm:prSet phldrT="[Testo]"/>
      <dgm:spPr/>
      <dgm:t>
        <a:bodyPr/>
        <a:lstStyle/>
        <a:p>
          <a:r>
            <a:rPr lang="fr-FR" dirty="0"/>
            <a:t>Dans la langue parlée, les phrases sont caractérisées aussi par une intonation particulière, une mélodie et, dans la langue écrite, elles sont délimitées par des signes de ponctuation (point, point-virgule, point d’interrogation, d’exclamation, ou parfois simple virgule).</a:t>
          </a:r>
        </a:p>
      </dgm:t>
    </dgm:pt>
    <dgm:pt modelId="{2F439BE1-0D0E-4FEF-B279-71A3A993C4E1}" type="parTrans" cxnId="{62C6490B-F95A-48F3-AD25-1621261379F8}">
      <dgm:prSet/>
      <dgm:spPr/>
      <dgm:t>
        <a:bodyPr/>
        <a:lstStyle/>
        <a:p>
          <a:endParaRPr lang="fr-FR"/>
        </a:p>
      </dgm:t>
    </dgm:pt>
    <dgm:pt modelId="{8A4D57FC-E3BB-473F-9CAE-8EBECE5F170F}" type="sibTrans" cxnId="{62C6490B-F95A-48F3-AD25-1621261379F8}">
      <dgm:prSet/>
      <dgm:spPr/>
      <dgm:t>
        <a:bodyPr/>
        <a:lstStyle/>
        <a:p>
          <a:endParaRPr lang="fr-FR"/>
        </a:p>
      </dgm:t>
    </dgm:pt>
    <dgm:pt modelId="{1C82743B-E49B-44B5-A0CA-E3559E0A5F30}" type="pres">
      <dgm:prSet presAssocID="{69D2E701-59DB-4CC4-96A2-CA860961E4DD}" presName="composite" presStyleCnt="0">
        <dgm:presLayoutVars>
          <dgm:chMax val="1"/>
          <dgm:dir/>
          <dgm:resizeHandles val="exact"/>
        </dgm:presLayoutVars>
      </dgm:prSet>
      <dgm:spPr/>
      <dgm:t>
        <a:bodyPr/>
        <a:lstStyle/>
        <a:p>
          <a:endParaRPr lang="it-IT"/>
        </a:p>
      </dgm:t>
    </dgm:pt>
    <dgm:pt modelId="{6743400C-E4B4-44E2-B256-73AB24EC593E}" type="pres">
      <dgm:prSet presAssocID="{33E65D46-D394-461F-A7DE-5FBBADE36237}" presName="roof" presStyleLbl="dkBgShp" presStyleIdx="0" presStyleCnt="2"/>
      <dgm:spPr/>
      <dgm:t>
        <a:bodyPr/>
        <a:lstStyle/>
        <a:p>
          <a:endParaRPr lang="it-IT"/>
        </a:p>
      </dgm:t>
    </dgm:pt>
    <dgm:pt modelId="{AA4373F0-0D73-47E9-AA91-8A7CE7415DE9}" type="pres">
      <dgm:prSet presAssocID="{33E65D46-D394-461F-A7DE-5FBBADE36237}" presName="pillars" presStyleCnt="0"/>
      <dgm:spPr/>
    </dgm:pt>
    <dgm:pt modelId="{BCFB23A4-3CA4-4FEB-8C89-F3495463616A}" type="pres">
      <dgm:prSet presAssocID="{33E65D46-D394-461F-A7DE-5FBBADE36237}" presName="pillar1" presStyleLbl="node1" presStyleIdx="0" presStyleCnt="2" custScaleY="121978">
        <dgm:presLayoutVars>
          <dgm:bulletEnabled val="1"/>
        </dgm:presLayoutVars>
      </dgm:prSet>
      <dgm:spPr/>
      <dgm:t>
        <a:bodyPr/>
        <a:lstStyle/>
        <a:p>
          <a:endParaRPr lang="it-IT"/>
        </a:p>
      </dgm:t>
    </dgm:pt>
    <dgm:pt modelId="{92C58E41-7E1C-42C7-B1D6-191C1AC03DBD}" type="pres">
      <dgm:prSet presAssocID="{6EC6028E-C792-4F45-9987-2FCD800EA64C}" presName="pillarX" presStyleLbl="node1" presStyleIdx="1" presStyleCnt="2" custScaleY="122222">
        <dgm:presLayoutVars>
          <dgm:bulletEnabled val="1"/>
        </dgm:presLayoutVars>
      </dgm:prSet>
      <dgm:spPr/>
      <dgm:t>
        <a:bodyPr/>
        <a:lstStyle/>
        <a:p>
          <a:endParaRPr lang="it-IT"/>
        </a:p>
      </dgm:t>
    </dgm:pt>
    <dgm:pt modelId="{8163F922-E53F-4897-95D1-4B6EB8792F6C}" type="pres">
      <dgm:prSet presAssocID="{33E65D46-D394-461F-A7DE-5FBBADE36237}" presName="base" presStyleLbl="dkBgShp" presStyleIdx="1" presStyleCnt="2" custLinFactY="-628571" custLinFactNeighborX="2887" custLinFactNeighborY="-700000"/>
      <dgm:spPr/>
    </dgm:pt>
  </dgm:ptLst>
  <dgm:cxnLst>
    <dgm:cxn modelId="{7253EF3D-2C3A-4F77-91BB-589366A83E08}" type="presOf" srcId="{33E65D46-D394-461F-A7DE-5FBBADE36237}" destId="{6743400C-E4B4-44E2-B256-73AB24EC593E}" srcOrd="0" destOrd="0" presId="urn:microsoft.com/office/officeart/2005/8/layout/hList3"/>
    <dgm:cxn modelId="{62C6490B-F95A-48F3-AD25-1621261379F8}" srcId="{33E65D46-D394-461F-A7DE-5FBBADE36237}" destId="{6EC6028E-C792-4F45-9987-2FCD800EA64C}" srcOrd="1" destOrd="0" parTransId="{2F439BE1-0D0E-4FEF-B279-71A3A993C4E1}" sibTransId="{8A4D57FC-E3BB-473F-9CAE-8EBECE5F170F}"/>
    <dgm:cxn modelId="{D3E0AEA3-0241-44C9-AB46-7D590CF7E9A1}" type="presOf" srcId="{3E9F2E1E-2D1D-40D5-8E01-95DF7E4BFE3A}" destId="{BCFB23A4-3CA4-4FEB-8C89-F3495463616A}" srcOrd="0" destOrd="0" presId="urn:microsoft.com/office/officeart/2005/8/layout/hList3"/>
    <dgm:cxn modelId="{3CC87D06-3470-4494-A4D7-FDB1B38E5246}" type="presOf" srcId="{6EC6028E-C792-4F45-9987-2FCD800EA64C}" destId="{92C58E41-7E1C-42C7-B1D6-191C1AC03DBD}" srcOrd="0" destOrd="0" presId="urn:microsoft.com/office/officeart/2005/8/layout/hList3"/>
    <dgm:cxn modelId="{BC0D33F6-7A44-4260-BD84-3118AB93E5DD}" srcId="{33E65D46-D394-461F-A7DE-5FBBADE36237}" destId="{3E9F2E1E-2D1D-40D5-8E01-95DF7E4BFE3A}" srcOrd="0" destOrd="0" parTransId="{7073A425-9E4A-45ED-B013-BEBDFE6B1418}" sibTransId="{ABF11E9B-7B85-4B66-9A88-C7F725334F81}"/>
    <dgm:cxn modelId="{67B4B23E-0742-4F6A-9C24-E3819A4B4832}" srcId="{69D2E701-59DB-4CC4-96A2-CA860961E4DD}" destId="{33E65D46-D394-461F-A7DE-5FBBADE36237}" srcOrd="0" destOrd="0" parTransId="{77ABDD11-32E2-49A1-BA8C-97097678E151}" sibTransId="{DA0DDCBD-1A8C-4DB3-86E1-70C270D4F4C3}"/>
    <dgm:cxn modelId="{7B39C03D-0809-44DD-AF5A-47836DE1FBD0}" type="presOf" srcId="{69D2E701-59DB-4CC4-96A2-CA860961E4DD}" destId="{1C82743B-E49B-44B5-A0CA-E3559E0A5F30}" srcOrd="0" destOrd="0" presId="urn:microsoft.com/office/officeart/2005/8/layout/hList3"/>
    <dgm:cxn modelId="{BD3163BA-A8D1-45B2-BA33-901B6739CCF4}" type="presParOf" srcId="{1C82743B-E49B-44B5-A0CA-E3559E0A5F30}" destId="{6743400C-E4B4-44E2-B256-73AB24EC593E}" srcOrd="0" destOrd="0" presId="urn:microsoft.com/office/officeart/2005/8/layout/hList3"/>
    <dgm:cxn modelId="{3CD1BD9E-5EE5-4965-A53E-480C91F24511}" type="presParOf" srcId="{1C82743B-E49B-44B5-A0CA-E3559E0A5F30}" destId="{AA4373F0-0D73-47E9-AA91-8A7CE7415DE9}" srcOrd="1" destOrd="0" presId="urn:microsoft.com/office/officeart/2005/8/layout/hList3"/>
    <dgm:cxn modelId="{8C61D43F-4ACB-4A46-BA96-306399CB9D9E}" type="presParOf" srcId="{AA4373F0-0D73-47E9-AA91-8A7CE7415DE9}" destId="{BCFB23A4-3CA4-4FEB-8C89-F3495463616A}" srcOrd="0" destOrd="0" presId="urn:microsoft.com/office/officeart/2005/8/layout/hList3"/>
    <dgm:cxn modelId="{54C44EAD-F96B-4F25-B744-C82984D6FC73}" type="presParOf" srcId="{AA4373F0-0D73-47E9-AA91-8A7CE7415DE9}" destId="{92C58E41-7E1C-42C7-B1D6-191C1AC03DBD}" srcOrd="1" destOrd="0" presId="urn:microsoft.com/office/officeart/2005/8/layout/hList3"/>
    <dgm:cxn modelId="{28DF924F-4FF6-453E-ADF0-FE9717C5D0B9}" type="presParOf" srcId="{1C82743B-E49B-44B5-A0CA-E3559E0A5F30}" destId="{8163F922-E53F-4897-95D1-4B6EB8792F6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91E3478-79DA-4788-A13A-2E7BB8D1AD96}"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fr-FR"/>
        </a:p>
      </dgm:t>
    </dgm:pt>
    <dgm:pt modelId="{3F09A2EC-FFC7-4C9D-87D5-3E5FFF60B4B6}">
      <dgm:prSet phldrT="[Testo]"/>
      <dgm:spPr/>
      <dgm:t>
        <a:bodyPr/>
        <a:lstStyle/>
        <a:p>
          <a:r>
            <a:rPr lang="fr-FR" dirty="0"/>
            <a:t>Quand on fait savoir simplement quelque chose à quelqu’un, quand on énonce ou déclare sa pensée, quand on exprime une idée, on fait une phrase </a:t>
          </a:r>
          <a:r>
            <a:rPr lang="fr-FR" b="1" dirty="0"/>
            <a:t>déclarative</a:t>
          </a:r>
          <a:r>
            <a:rPr lang="fr-FR" dirty="0"/>
            <a:t> : </a:t>
          </a:r>
          <a:r>
            <a:rPr lang="fr-FR" i="1" dirty="0"/>
            <a:t>Pierre est venu te voir ce matin.</a:t>
          </a:r>
          <a:endParaRPr lang="fr-FR" dirty="0"/>
        </a:p>
      </dgm:t>
    </dgm:pt>
    <dgm:pt modelId="{7B551AB9-2193-4B41-B45F-72E6ACD19971}" type="parTrans" cxnId="{BEA64521-A61B-4EC4-AF17-138EB39E07C0}">
      <dgm:prSet/>
      <dgm:spPr/>
      <dgm:t>
        <a:bodyPr/>
        <a:lstStyle/>
        <a:p>
          <a:endParaRPr lang="fr-FR"/>
        </a:p>
      </dgm:t>
    </dgm:pt>
    <dgm:pt modelId="{ED35EECD-C248-47C1-A014-9852312FECB4}" type="sibTrans" cxnId="{BEA64521-A61B-4EC4-AF17-138EB39E07C0}">
      <dgm:prSet/>
      <dgm:spPr/>
      <dgm:t>
        <a:bodyPr/>
        <a:lstStyle/>
        <a:p>
          <a:endParaRPr lang="fr-FR"/>
        </a:p>
      </dgm:t>
    </dgm:pt>
    <dgm:pt modelId="{D60B3550-61F1-4E9A-838D-76DA36029F11}">
      <dgm:prSet phldrT="[Testo]"/>
      <dgm:spPr/>
      <dgm:t>
        <a:bodyPr/>
        <a:lstStyle/>
        <a:p>
          <a:r>
            <a:rPr lang="fr-FR" dirty="0"/>
            <a:t>Quand on veut obtenir un renseignement de quelqu’un en lui posant une question, on fait une phrase </a:t>
          </a:r>
          <a:r>
            <a:rPr lang="fr-FR" b="1" dirty="0"/>
            <a:t>interrogative</a:t>
          </a:r>
          <a:r>
            <a:rPr lang="fr-FR" dirty="0"/>
            <a:t> : </a:t>
          </a:r>
          <a:r>
            <a:rPr lang="fr-FR" i="1" dirty="0"/>
            <a:t>Pierre est-il venu te voir ce matin ?</a:t>
          </a:r>
          <a:endParaRPr lang="fr-FR" dirty="0"/>
        </a:p>
      </dgm:t>
    </dgm:pt>
    <dgm:pt modelId="{3CAA4DD6-1176-4B30-B377-077128D8B9CD}" type="parTrans" cxnId="{81EAE087-8CF1-4F07-807E-C6A3BB39281D}">
      <dgm:prSet/>
      <dgm:spPr/>
      <dgm:t>
        <a:bodyPr/>
        <a:lstStyle/>
        <a:p>
          <a:endParaRPr lang="fr-FR"/>
        </a:p>
      </dgm:t>
    </dgm:pt>
    <dgm:pt modelId="{C7E72763-CB46-48AA-813E-D54247BF252B}" type="sibTrans" cxnId="{81EAE087-8CF1-4F07-807E-C6A3BB39281D}">
      <dgm:prSet/>
      <dgm:spPr/>
      <dgm:t>
        <a:bodyPr/>
        <a:lstStyle/>
        <a:p>
          <a:endParaRPr lang="fr-FR"/>
        </a:p>
      </dgm:t>
    </dgm:pt>
    <dgm:pt modelId="{9F70278F-102F-4E9E-A9D9-FF76CD0592F4}">
      <dgm:prSet phldrT="[Testo]"/>
      <dgm:spPr/>
      <dgm:t>
        <a:bodyPr/>
        <a:lstStyle/>
        <a:p>
          <a:r>
            <a:rPr lang="fr-FR" dirty="0"/>
            <a:t>Quand on veut que quelqu’un agisse de telle ou telle manière, quand on veut lui donner un ordre, lui adresser une prière, on fait une phrase </a:t>
          </a:r>
          <a:r>
            <a:rPr lang="fr-FR" b="1" dirty="0"/>
            <a:t>impérative</a:t>
          </a:r>
          <a:r>
            <a:rPr lang="fr-FR" dirty="0"/>
            <a:t> : </a:t>
          </a:r>
          <a:r>
            <a:rPr lang="fr-FR" i="1" dirty="0"/>
            <a:t>Viens tout de suite me voir !</a:t>
          </a:r>
          <a:endParaRPr lang="fr-FR" dirty="0"/>
        </a:p>
      </dgm:t>
    </dgm:pt>
    <dgm:pt modelId="{1A2FC6D7-C27C-480F-BA31-A72E0576791C}" type="parTrans" cxnId="{D9C1247E-1AED-45F2-8170-21F73EFB0FA0}">
      <dgm:prSet/>
      <dgm:spPr/>
      <dgm:t>
        <a:bodyPr/>
        <a:lstStyle/>
        <a:p>
          <a:endParaRPr lang="fr-FR"/>
        </a:p>
      </dgm:t>
    </dgm:pt>
    <dgm:pt modelId="{E4F63A2A-436F-47D1-9661-D523ABF8F5C4}" type="sibTrans" cxnId="{D9C1247E-1AED-45F2-8170-21F73EFB0FA0}">
      <dgm:prSet/>
      <dgm:spPr/>
      <dgm:t>
        <a:bodyPr/>
        <a:lstStyle/>
        <a:p>
          <a:endParaRPr lang="fr-FR"/>
        </a:p>
      </dgm:t>
    </dgm:pt>
    <dgm:pt modelId="{986725D9-3162-45EE-89A7-32B9101CF59A}">
      <dgm:prSet/>
      <dgm:spPr/>
      <dgm:t>
        <a:bodyPr/>
        <a:lstStyle/>
        <a:p>
          <a:r>
            <a:rPr lang="fr-FR" dirty="0"/>
            <a:t>Quand on exprime un sentiment vif (indignation, surprise, admiration,  etc.), on fait une phrase </a:t>
          </a:r>
          <a:r>
            <a:rPr lang="fr-FR" b="1" dirty="0"/>
            <a:t>exclamative</a:t>
          </a:r>
          <a:r>
            <a:rPr lang="fr-FR" dirty="0"/>
            <a:t> : </a:t>
          </a:r>
          <a:r>
            <a:rPr lang="fr-FR" i="1" dirty="0"/>
            <a:t>Ce spectacle est</a:t>
          </a:r>
          <a:r>
            <a:rPr lang="fr-FR" dirty="0"/>
            <a:t> </a:t>
          </a:r>
          <a:r>
            <a:rPr lang="fr-FR" i="1" dirty="0"/>
            <a:t>étonnant !</a:t>
          </a:r>
          <a:endParaRPr lang="fr-FR" dirty="0"/>
        </a:p>
      </dgm:t>
    </dgm:pt>
    <dgm:pt modelId="{B6987ACA-A6C5-4A19-A998-FEC336E7092A}" type="parTrans" cxnId="{09988F5B-60DE-472C-ACE6-545CE6A2CB89}">
      <dgm:prSet/>
      <dgm:spPr/>
      <dgm:t>
        <a:bodyPr/>
        <a:lstStyle/>
        <a:p>
          <a:endParaRPr lang="fr-FR"/>
        </a:p>
      </dgm:t>
    </dgm:pt>
    <dgm:pt modelId="{FD00EF85-1C50-49F8-9241-6194589CEA2C}" type="sibTrans" cxnId="{09988F5B-60DE-472C-ACE6-545CE6A2CB89}">
      <dgm:prSet/>
      <dgm:spPr/>
      <dgm:t>
        <a:bodyPr/>
        <a:lstStyle/>
        <a:p>
          <a:endParaRPr lang="fr-FR"/>
        </a:p>
      </dgm:t>
    </dgm:pt>
    <dgm:pt modelId="{9DA33376-A4D2-41B5-9DA2-251BEB17FC72}" type="pres">
      <dgm:prSet presAssocID="{991E3478-79DA-4788-A13A-2E7BB8D1AD96}" presName="outerComposite" presStyleCnt="0">
        <dgm:presLayoutVars>
          <dgm:chMax val="5"/>
          <dgm:dir/>
          <dgm:resizeHandles val="exact"/>
        </dgm:presLayoutVars>
      </dgm:prSet>
      <dgm:spPr/>
      <dgm:t>
        <a:bodyPr/>
        <a:lstStyle/>
        <a:p>
          <a:endParaRPr lang="it-IT"/>
        </a:p>
      </dgm:t>
    </dgm:pt>
    <dgm:pt modelId="{8F1EBDD6-3212-4752-BB35-27378C2F9C75}" type="pres">
      <dgm:prSet presAssocID="{991E3478-79DA-4788-A13A-2E7BB8D1AD96}" presName="dummyMaxCanvas" presStyleCnt="0">
        <dgm:presLayoutVars/>
      </dgm:prSet>
      <dgm:spPr/>
    </dgm:pt>
    <dgm:pt modelId="{E51762ED-8F54-4946-B918-8A3CEDCB58A4}" type="pres">
      <dgm:prSet presAssocID="{991E3478-79DA-4788-A13A-2E7BB8D1AD96}" presName="FourNodes_1" presStyleLbl="node1" presStyleIdx="0" presStyleCnt="4">
        <dgm:presLayoutVars>
          <dgm:bulletEnabled val="1"/>
        </dgm:presLayoutVars>
      </dgm:prSet>
      <dgm:spPr/>
      <dgm:t>
        <a:bodyPr/>
        <a:lstStyle/>
        <a:p>
          <a:endParaRPr lang="it-IT"/>
        </a:p>
      </dgm:t>
    </dgm:pt>
    <dgm:pt modelId="{4B31412A-B30C-408B-9F7D-B06F0E464815}" type="pres">
      <dgm:prSet presAssocID="{991E3478-79DA-4788-A13A-2E7BB8D1AD96}" presName="FourNodes_2" presStyleLbl="node1" presStyleIdx="1" presStyleCnt="4">
        <dgm:presLayoutVars>
          <dgm:bulletEnabled val="1"/>
        </dgm:presLayoutVars>
      </dgm:prSet>
      <dgm:spPr/>
      <dgm:t>
        <a:bodyPr/>
        <a:lstStyle/>
        <a:p>
          <a:endParaRPr lang="it-IT"/>
        </a:p>
      </dgm:t>
    </dgm:pt>
    <dgm:pt modelId="{65DE4040-9564-4398-811F-33A951BE8499}" type="pres">
      <dgm:prSet presAssocID="{991E3478-79DA-4788-A13A-2E7BB8D1AD96}" presName="FourNodes_3" presStyleLbl="node1" presStyleIdx="2" presStyleCnt="4">
        <dgm:presLayoutVars>
          <dgm:bulletEnabled val="1"/>
        </dgm:presLayoutVars>
      </dgm:prSet>
      <dgm:spPr/>
      <dgm:t>
        <a:bodyPr/>
        <a:lstStyle/>
        <a:p>
          <a:endParaRPr lang="it-IT"/>
        </a:p>
      </dgm:t>
    </dgm:pt>
    <dgm:pt modelId="{95EB8295-7687-4A6E-B492-BE740E5DEECA}" type="pres">
      <dgm:prSet presAssocID="{991E3478-79DA-4788-A13A-2E7BB8D1AD96}" presName="FourNodes_4" presStyleLbl="node1" presStyleIdx="3" presStyleCnt="4">
        <dgm:presLayoutVars>
          <dgm:bulletEnabled val="1"/>
        </dgm:presLayoutVars>
      </dgm:prSet>
      <dgm:spPr/>
      <dgm:t>
        <a:bodyPr/>
        <a:lstStyle/>
        <a:p>
          <a:endParaRPr lang="it-IT"/>
        </a:p>
      </dgm:t>
    </dgm:pt>
    <dgm:pt modelId="{6B228C6C-DED5-4EF8-A6B8-436E9D023DBC}" type="pres">
      <dgm:prSet presAssocID="{991E3478-79DA-4788-A13A-2E7BB8D1AD96}" presName="FourConn_1-2" presStyleLbl="fgAccFollowNode1" presStyleIdx="0" presStyleCnt="3">
        <dgm:presLayoutVars>
          <dgm:bulletEnabled val="1"/>
        </dgm:presLayoutVars>
      </dgm:prSet>
      <dgm:spPr/>
      <dgm:t>
        <a:bodyPr/>
        <a:lstStyle/>
        <a:p>
          <a:endParaRPr lang="it-IT"/>
        </a:p>
      </dgm:t>
    </dgm:pt>
    <dgm:pt modelId="{D9C7191B-B9D3-43ED-81B0-27149186ADB8}" type="pres">
      <dgm:prSet presAssocID="{991E3478-79DA-4788-A13A-2E7BB8D1AD96}" presName="FourConn_2-3" presStyleLbl="fgAccFollowNode1" presStyleIdx="1" presStyleCnt="3">
        <dgm:presLayoutVars>
          <dgm:bulletEnabled val="1"/>
        </dgm:presLayoutVars>
      </dgm:prSet>
      <dgm:spPr/>
      <dgm:t>
        <a:bodyPr/>
        <a:lstStyle/>
        <a:p>
          <a:endParaRPr lang="it-IT"/>
        </a:p>
      </dgm:t>
    </dgm:pt>
    <dgm:pt modelId="{199FBA08-B7FE-4758-99E3-02223F1BDE56}" type="pres">
      <dgm:prSet presAssocID="{991E3478-79DA-4788-A13A-2E7BB8D1AD96}" presName="FourConn_3-4" presStyleLbl="fgAccFollowNode1" presStyleIdx="2" presStyleCnt="3">
        <dgm:presLayoutVars>
          <dgm:bulletEnabled val="1"/>
        </dgm:presLayoutVars>
      </dgm:prSet>
      <dgm:spPr/>
      <dgm:t>
        <a:bodyPr/>
        <a:lstStyle/>
        <a:p>
          <a:endParaRPr lang="it-IT"/>
        </a:p>
      </dgm:t>
    </dgm:pt>
    <dgm:pt modelId="{E1C9F67D-9C1A-4237-8C5E-F64B7478EC8F}" type="pres">
      <dgm:prSet presAssocID="{991E3478-79DA-4788-A13A-2E7BB8D1AD96}" presName="FourNodes_1_text" presStyleLbl="node1" presStyleIdx="3" presStyleCnt="4">
        <dgm:presLayoutVars>
          <dgm:bulletEnabled val="1"/>
        </dgm:presLayoutVars>
      </dgm:prSet>
      <dgm:spPr/>
      <dgm:t>
        <a:bodyPr/>
        <a:lstStyle/>
        <a:p>
          <a:endParaRPr lang="it-IT"/>
        </a:p>
      </dgm:t>
    </dgm:pt>
    <dgm:pt modelId="{A4993A2E-DC0D-44E1-98C7-121847E79617}" type="pres">
      <dgm:prSet presAssocID="{991E3478-79DA-4788-A13A-2E7BB8D1AD96}" presName="FourNodes_2_text" presStyleLbl="node1" presStyleIdx="3" presStyleCnt="4">
        <dgm:presLayoutVars>
          <dgm:bulletEnabled val="1"/>
        </dgm:presLayoutVars>
      </dgm:prSet>
      <dgm:spPr/>
      <dgm:t>
        <a:bodyPr/>
        <a:lstStyle/>
        <a:p>
          <a:endParaRPr lang="it-IT"/>
        </a:p>
      </dgm:t>
    </dgm:pt>
    <dgm:pt modelId="{34AF0028-99F2-4A33-9708-D500E73D35E1}" type="pres">
      <dgm:prSet presAssocID="{991E3478-79DA-4788-A13A-2E7BB8D1AD96}" presName="FourNodes_3_text" presStyleLbl="node1" presStyleIdx="3" presStyleCnt="4">
        <dgm:presLayoutVars>
          <dgm:bulletEnabled val="1"/>
        </dgm:presLayoutVars>
      </dgm:prSet>
      <dgm:spPr/>
      <dgm:t>
        <a:bodyPr/>
        <a:lstStyle/>
        <a:p>
          <a:endParaRPr lang="it-IT"/>
        </a:p>
      </dgm:t>
    </dgm:pt>
    <dgm:pt modelId="{FFFE9297-9AC2-48AE-A58E-4DA947608336}" type="pres">
      <dgm:prSet presAssocID="{991E3478-79DA-4788-A13A-2E7BB8D1AD96}" presName="FourNodes_4_text" presStyleLbl="node1" presStyleIdx="3" presStyleCnt="4">
        <dgm:presLayoutVars>
          <dgm:bulletEnabled val="1"/>
        </dgm:presLayoutVars>
      </dgm:prSet>
      <dgm:spPr/>
      <dgm:t>
        <a:bodyPr/>
        <a:lstStyle/>
        <a:p>
          <a:endParaRPr lang="it-IT"/>
        </a:p>
      </dgm:t>
    </dgm:pt>
  </dgm:ptLst>
  <dgm:cxnLst>
    <dgm:cxn modelId="{BEA64521-A61B-4EC4-AF17-138EB39E07C0}" srcId="{991E3478-79DA-4788-A13A-2E7BB8D1AD96}" destId="{3F09A2EC-FFC7-4C9D-87D5-3E5FFF60B4B6}" srcOrd="0" destOrd="0" parTransId="{7B551AB9-2193-4B41-B45F-72E6ACD19971}" sibTransId="{ED35EECD-C248-47C1-A014-9852312FECB4}"/>
    <dgm:cxn modelId="{00343878-96BF-481E-9C8A-3DC151C0E947}" type="presOf" srcId="{9F70278F-102F-4E9E-A9D9-FF76CD0592F4}" destId="{65DE4040-9564-4398-811F-33A951BE8499}" srcOrd="0" destOrd="0" presId="urn:microsoft.com/office/officeart/2005/8/layout/vProcess5"/>
    <dgm:cxn modelId="{D2D79E70-529A-4A4A-B0F8-454E270B71EB}" type="presOf" srcId="{ED35EECD-C248-47C1-A014-9852312FECB4}" destId="{6B228C6C-DED5-4EF8-A6B8-436E9D023DBC}" srcOrd="0" destOrd="0" presId="urn:microsoft.com/office/officeart/2005/8/layout/vProcess5"/>
    <dgm:cxn modelId="{16FB98E2-99F8-47D7-B05B-66A77034154D}" type="presOf" srcId="{D60B3550-61F1-4E9A-838D-76DA36029F11}" destId="{A4993A2E-DC0D-44E1-98C7-121847E79617}" srcOrd="1" destOrd="0" presId="urn:microsoft.com/office/officeart/2005/8/layout/vProcess5"/>
    <dgm:cxn modelId="{D9C1247E-1AED-45F2-8170-21F73EFB0FA0}" srcId="{991E3478-79DA-4788-A13A-2E7BB8D1AD96}" destId="{9F70278F-102F-4E9E-A9D9-FF76CD0592F4}" srcOrd="2" destOrd="0" parTransId="{1A2FC6D7-C27C-480F-BA31-A72E0576791C}" sibTransId="{E4F63A2A-436F-47D1-9661-D523ABF8F5C4}"/>
    <dgm:cxn modelId="{F53FF76C-9D26-4231-A655-0E35FFAA5E47}" type="presOf" srcId="{E4F63A2A-436F-47D1-9661-D523ABF8F5C4}" destId="{199FBA08-B7FE-4758-99E3-02223F1BDE56}" srcOrd="0" destOrd="0" presId="urn:microsoft.com/office/officeart/2005/8/layout/vProcess5"/>
    <dgm:cxn modelId="{46F1A008-7BD3-42BD-81C0-9EE67C7D4D99}" type="presOf" srcId="{D60B3550-61F1-4E9A-838D-76DA36029F11}" destId="{4B31412A-B30C-408B-9F7D-B06F0E464815}" srcOrd="0" destOrd="0" presId="urn:microsoft.com/office/officeart/2005/8/layout/vProcess5"/>
    <dgm:cxn modelId="{72888829-6D65-42B2-B774-C10B634567C2}" type="presOf" srcId="{991E3478-79DA-4788-A13A-2E7BB8D1AD96}" destId="{9DA33376-A4D2-41B5-9DA2-251BEB17FC72}" srcOrd="0" destOrd="0" presId="urn:microsoft.com/office/officeart/2005/8/layout/vProcess5"/>
    <dgm:cxn modelId="{DAA52258-07AE-4052-8CC7-DACB3D1C755E}" type="presOf" srcId="{9F70278F-102F-4E9E-A9D9-FF76CD0592F4}" destId="{34AF0028-99F2-4A33-9708-D500E73D35E1}" srcOrd="1" destOrd="0" presId="urn:microsoft.com/office/officeart/2005/8/layout/vProcess5"/>
    <dgm:cxn modelId="{22B3687C-9228-4241-9FBD-12D318355916}" type="presOf" srcId="{C7E72763-CB46-48AA-813E-D54247BF252B}" destId="{D9C7191B-B9D3-43ED-81B0-27149186ADB8}" srcOrd="0" destOrd="0" presId="urn:microsoft.com/office/officeart/2005/8/layout/vProcess5"/>
    <dgm:cxn modelId="{87F730DC-85BE-4AF6-B748-343F10353E31}" type="presOf" srcId="{986725D9-3162-45EE-89A7-32B9101CF59A}" destId="{FFFE9297-9AC2-48AE-A58E-4DA947608336}" srcOrd="1" destOrd="0" presId="urn:microsoft.com/office/officeart/2005/8/layout/vProcess5"/>
    <dgm:cxn modelId="{5D1CF79E-C43C-4BD7-B95F-FE6FD9A9C167}" type="presOf" srcId="{3F09A2EC-FFC7-4C9D-87D5-3E5FFF60B4B6}" destId="{E1C9F67D-9C1A-4237-8C5E-F64B7478EC8F}" srcOrd="1" destOrd="0" presId="urn:microsoft.com/office/officeart/2005/8/layout/vProcess5"/>
    <dgm:cxn modelId="{B2944CCA-68A7-4C4F-91B1-D0873B9A3966}" type="presOf" srcId="{3F09A2EC-FFC7-4C9D-87D5-3E5FFF60B4B6}" destId="{E51762ED-8F54-4946-B918-8A3CEDCB58A4}" srcOrd="0" destOrd="0" presId="urn:microsoft.com/office/officeart/2005/8/layout/vProcess5"/>
    <dgm:cxn modelId="{81EAE087-8CF1-4F07-807E-C6A3BB39281D}" srcId="{991E3478-79DA-4788-A13A-2E7BB8D1AD96}" destId="{D60B3550-61F1-4E9A-838D-76DA36029F11}" srcOrd="1" destOrd="0" parTransId="{3CAA4DD6-1176-4B30-B377-077128D8B9CD}" sibTransId="{C7E72763-CB46-48AA-813E-D54247BF252B}"/>
    <dgm:cxn modelId="{5FA1C176-720B-4824-9BB3-CA05D5D4D602}" type="presOf" srcId="{986725D9-3162-45EE-89A7-32B9101CF59A}" destId="{95EB8295-7687-4A6E-B492-BE740E5DEECA}" srcOrd="0" destOrd="0" presId="urn:microsoft.com/office/officeart/2005/8/layout/vProcess5"/>
    <dgm:cxn modelId="{09988F5B-60DE-472C-ACE6-545CE6A2CB89}" srcId="{991E3478-79DA-4788-A13A-2E7BB8D1AD96}" destId="{986725D9-3162-45EE-89A7-32B9101CF59A}" srcOrd="3" destOrd="0" parTransId="{B6987ACA-A6C5-4A19-A998-FEC336E7092A}" sibTransId="{FD00EF85-1C50-49F8-9241-6194589CEA2C}"/>
    <dgm:cxn modelId="{57E12395-840B-46CE-96DE-AE6B3D5280BF}" type="presParOf" srcId="{9DA33376-A4D2-41B5-9DA2-251BEB17FC72}" destId="{8F1EBDD6-3212-4752-BB35-27378C2F9C75}" srcOrd="0" destOrd="0" presId="urn:microsoft.com/office/officeart/2005/8/layout/vProcess5"/>
    <dgm:cxn modelId="{166D63B8-4D74-4439-8CFF-CDDBFB5B3903}" type="presParOf" srcId="{9DA33376-A4D2-41B5-9DA2-251BEB17FC72}" destId="{E51762ED-8F54-4946-B918-8A3CEDCB58A4}" srcOrd="1" destOrd="0" presId="urn:microsoft.com/office/officeart/2005/8/layout/vProcess5"/>
    <dgm:cxn modelId="{3D0AC271-FDB4-46A4-A4F0-FB46842F451E}" type="presParOf" srcId="{9DA33376-A4D2-41B5-9DA2-251BEB17FC72}" destId="{4B31412A-B30C-408B-9F7D-B06F0E464815}" srcOrd="2" destOrd="0" presId="urn:microsoft.com/office/officeart/2005/8/layout/vProcess5"/>
    <dgm:cxn modelId="{F55392CD-BEBA-45A7-BA55-441A7472D3EE}" type="presParOf" srcId="{9DA33376-A4D2-41B5-9DA2-251BEB17FC72}" destId="{65DE4040-9564-4398-811F-33A951BE8499}" srcOrd="3" destOrd="0" presId="urn:microsoft.com/office/officeart/2005/8/layout/vProcess5"/>
    <dgm:cxn modelId="{32ED8D1D-9A52-48DC-98C6-B29E0B623AE8}" type="presParOf" srcId="{9DA33376-A4D2-41B5-9DA2-251BEB17FC72}" destId="{95EB8295-7687-4A6E-B492-BE740E5DEECA}" srcOrd="4" destOrd="0" presId="urn:microsoft.com/office/officeart/2005/8/layout/vProcess5"/>
    <dgm:cxn modelId="{921CCD2D-410E-4DF1-B065-B5AED7AC57A8}" type="presParOf" srcId="{9DA33376-A4D2-41B5-9DA2-251BEB17FC72}" destId="{6B228C6C-DED5-4EF8-A6B8-436E9D023DBC}" srcOrd="5" destOrd="0" presId="urn:microsoft.com/office/officeart/2005/8/layout/vProcess5"/>
    <dgm:cxn modelId="{6AB71F70-C93F-4643-828C-80CB40C6AEA6}" type="presParOf" srcId="{9DA33376-A4D2-41B5-9DA2-251BEB17FC72}" destId="{D9C7191B-B9D3-43ED-81B0-27149186ADB8}" srcOrd="6" destOrd="0" presId="urn:microsoft.com/office/officeart/2005/8/layout/vProcess5"/>
    <dgm:cxn modelId="{2AB2F448-7686-43B9-82F6-2784DB90CC3A}" type="presParOf" srcId="{9DA33376-A4D2-41B5-9DA2-251BEB17FC72}" destId="{199FBA08-B7FE-4758-99E3-02223F1BDE56}" srcOrd="7" destOrd="0" presId="urn:microsoft.com/office/officeart/2005/8/layout/vProcess5"/>
    <dgm:cxn modelId="{50D01760-5BEF-47E4-80BB-D74A950F0BF2}" type="presParOf" srcId="{9DA33376-A4D2-41B5-9DA2-251BEB17FC72}" destId="{E1C9F67D-9C1A-4237-8C5E-F64B7478EC8F}" srcOrd="8" destOrd="0" presId="urn:microsoft.com/office/officeart/2005/8/layout/vProcess5"/>
    <dgm:cxn modelId="{B17D9D10-8102-4724-BC8C-40A646E51F00}" type="presParOf" srcId="{9DA33376-A4D2-41B5-9DA2-251BEB17FC72}" destId="{A4993A2E-DC0D-44E1-98C7-121847E79617}" srcOrd="9" destOrd="0" presId="urn:microsoft.com/office/officeart/2005/8/layout/vProcess5"/>
    <dgm:cxn modelId="{9FF8BFE0-BF31-4F2B-90EB-4D17E3E070F3}" type="presParOf" srcId="{9DA33376-A4D2-41B5-9DA2-251BEB17FC72}" destId="{34AF0028-99F2-4A33-9708-D500E73D35E1}" srcOrd="10" destOrd="0" presId="urn:microsoft.com/office/officeart/2005/8/layout/vProcess5"/>
    <dgm:cxn modelId="{7DD2A4C1-7A14-4564-A77F-410ACB7FE708}" type="presParOf" srcId="{9DA33376-A4D2-41B5-9DA2-251BEB17FC72}" destId="{FFFE9297-9AC2-48AE-A58E-4DA94760833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BA2EA8E-A479-4B5B-AA22-49867B2B6858}"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it-IT"/>
        </a:p>
      </dgm:t>
    </dgm:pt>
    <dgm:pt modelId="{8FFA90C1-700E-4E9F-9B2E-286700910F6F}">
      <dgm:prSet phldrT="[Testo]"/>
      <dgm:spPr/>
      <dgm:t>
        <a:bodyPr/>
        <a:lstStyle/>
        <a:p>
          <a:r>
            <a:rPr lang="fr-FR" noProof="0" dirty="0"/>
            <a:t>La structure de la phrase </a:t>
          </a:r>
        </a:p>
      </dgm:t>
    </dgm:pt>
    <dgm:pt modelId="{E6286D65-3C47-473D-814D-22F0DFDBE80D}" type="parTrans" cxnId="{4C1D4383-8DC2-421D-A782-8FB289AB6480}">
      <dgm:prSet/>
      <dgm:spPr/>
      <dgm:t>
        <a:bodyPr/>
        <a:lstStyle/>
        <a:p>
          <a:endParaRPr lang="fr-FR" noProof="0"/>
        </a:p>
      </dgm:t>
    </dgm:pt>
    <dgm:pt modelId="{66EF5147-1B52-4628-87E0-5EB249F6CE76}" type="sibTrans" cxnId="{4C1D4383-8DC2-421D-A782-8FB289AB6480}">
      <dgm:prSet/>
      <dgm:spPr/>
      <dgm:t>
        <a:bodyPr/>
        <a:lstStyle/>
        <a:p>
          <a:endParaRPr lang="fr-FR" noProof="0"/>
        </a:p>
      </dgm:t>
    </dgm:pt>
    <dgm:pt modelId="{821D611A-7BDD-4287-8BDA-1F2C4AD1E792}">
      <dgm:prSet phldrT="[Testo]" custT="1"/>
      <dgm:spPr/>
      <dgm:t>
        <a:bodyPr/>
        <a:lstStyle/>
        <a:p>
          <a:r>
            <a:rPr lang="fr-FR" sz="2000" noProof="0" dirty="0"/>
            <a:t>Une phrase ne se définit pas par sa longueur, par le nombre de ses mots, mais par les éléments qui la constituent, par les relations qu’ils ont entre eux, c’est-à-dire par sa </a:t>
          </a:r>
          <a:r>
            <a:rPr lang="fr-FR" sz="2000" b="1" noProof="0" dirty="0"/>
            <a:t>structure</a:t>
          </a:r>
          <a:r>
            <a:rPr lang="fr-FR" sz="2000" noProof="0" dirty="0"/>
            <a:t>. </a:t>
          </a:r>
        </a:p>
      </dgm:t>
    </dgm:pt>
    <dgm:pt modelId="{3D91EEA9-6833-4299-9216-24EE4FEFD00B}" type="parTrans" cxnId="{28002EF0-5932-4AAF-9781-3D07DB30800D}">
      <dgm:prSet/>
      <dgm:spPr/>
      <dgm:t>
        <a:bodyPr/>
        <a:lstStyle/>
        <a:p>
          <a:endParaRPr lang="fr-FR" noProof="0"/>
        </a:p>
      </dgm:t>
    </dgm:pt>
    <dgm:pt modelId="{3A06F33B-374C-4645-99BD-1B25CDDE00CB}" type="sibTrans" cxnId="{28002EF0-5932-4AAF-9781-3D07DB30800D}">
      <dgm:prSet/>
      <dgm:spPr/>
      <dgm:t>
        <a:bodyPr/>
        <a:lstStyle/>
        <a:p>
          <a:endParaRPr lang="fr-FR" noProof="0"/>
        </a:p>
      </dgm:t>
    </dgm:pt>
    <dgm:pt modelId="{32283FF1-EAA6-4180-B0ED-2AEB397E2F14}">
      <dgm:prSet phldrT="[Testo]" custT="1"/>
      <dgm:spPr/>
      <dgm:t>
        <a:bodyPr/>
        <a:lstStyle/>
        <a:p>
          <a:r>
            <a:rPr lang="fr-FR" sz="2000" b="1" noProof="0" dirty="0"/>
            <a:t>Ex</a:t>
          </a:r>
          <a:r>
            <a:rPr lang="fr-FR" sz="2000" noProof="0" dirty="0"/>
            <a:t>. </a:t>
          </a:r>
          <a:r>
            <a:rPr lang="fr-FR" sz="2000" i="1" noProof="0" dirty="0"/>
            <a:t>Le célèbre explorateur partir chasser le lion en Afrique.</a:t>
          </a:r>
        </a:p>
        <a:p>
          <a:r>
            <a:rPr lang="fr-FR" sz="2000" noProof="0" dirty="0"/>
            <a:t>On peut supprimer certains éléments de cette phrase sans qu’elle cesse pour cela d’être compréhensible.</a:t>
          </a:r>
        </a:p>
      </dgm:t>
    </dgm:pt>
    <dgm:pt modelId="{68F86C4E-A783-4EB1-9828-F730138B2B82}" type="parTrans" cxnId="{69081F73-389D-45BF-B239-D02A8451CE77}">
      <dgm:prSet/>
      <dgm:spPr/>
      <dgm:t>
        <a:bodyPr/>
        <a:lstStyle/>
        <a:p>
          <a:endParaRPr lang="fr-FR" noProof="0"/>
        </a:p>
      </dgm:t>
    </dgm:pt>
    <dgm:pt modelId="{C50EEFD2-398D-4A10-A77C-39251E006A85}" type="sibTrans" cxnId="{69081F73-389D-45BF-B239-D02A8451CE77}">
      <dgm:prSet/>
      <dgm:spPr/>
      <dgm:t>
        <a:bodyPr/>
        <a:lstStyle/>
        <a:p>
          <a:endParaRPr lang="fr-FR" noProof="0"/>
        </a:p>
      </dgm:t>
    </dgm:pt>
    <dgm:pt modelId="{246976DC-536D-49B2-9E00-93C7CF8494C4}">
      <dgm:prSet phldrT="[Testo]"/>
      <dgm:spPr/>
      <dgm:t>
        <a:bodyPr/>
        <a:lstStyle/>
        <a:p>
          <a:r>
            <a:rPr lang="fr-FR" noProof="0" dirty="0"/>
            <a:t>Si on essaie ainsi de supprimer tous les éléments qui ne sont pas absolument indispensables pour qu’il subsiste une phrase, il ne restera finalement que les éléments suivant: L’explorateur partit, c’est-à-dire la PHRASE MINIMALE.</a:t>
          </a:r>
        </a:p>
      </dgm:t>
    </dgm:pt>
    <dgm:pt modelId="{F340A550-DA3E-4759-A4DB-F8F3BC5FEBE9}" type="parTrans" cxnId="{141442EC-E01F-4B81-84DF-459494D5CE58}">
      <dgm:prSet/>
      <dgm:spPr/>
      <dgm:t>
        <a:bodyPr/>
        <a:lstStyle/>
        <a:p>
          <a:endParaRPr lang="fr-FR" noProof="0"/>
        </a:p>
      </dgm:t>
    </dgm:pt>
    <dgm:pt modelId="{C79C0BD7-68B2-4670-89E0-3C2868B02109}" type="sibTrans" cxnId="{141442EC-E01F-4B81-84DF-459494D5CE58}">
      <dgm:prSet/>
      <dgm:spPr/>
      <dgm:t>
        <a:bodyPr/>
        <a:lstStyle/>
        <a:p>
          <a:endParaRPr lang="fr-FR" noProof="0"/>
        </a:p>
      </dgm:t>
    </dgm:pt>
    <dgm:pt modelId="{92C405F6-DE21-4DEB-9445-05F37FBCC321}">
      <dgm:prSet phldrT="[Testo]"/>
      <dgm:spPr/>
      <dgm:t>
        <a:bodyPr/>
        <a:lstStyle/>
        <a:p>
          <a:r>
            <a:rPr lang="fr-FR" noProof="0" dirty="0"/>
            <a:t>Définition de </a:t>
          </a:r>
          <a:r>
            <a:rPr lang="fr-FR" b="1" noProof="0" dirty="0"/>
            <a:t>PHRASE MINIMALE</a:t>
          </a:r>
          <a:r>
            <a:rPr lang="fr-FR" noProof="0" dirty="0"/>
            <a:t>:</a:t>
          </a:r>
        </a:p>
      </dgm:t>
    </dgm:pt>
    <dgm:pt modelId="{5FF301EE-C885-402E-A9EC-56D4DDB3E37E}" type="parTrans" cxnId="{8F3AD3E7-0F38-4FDD-B062-C067D8E675AE}">
      <dgm:prSet/>
      <dgm:spPr/>
      <dgm:t>
        <a:bodyPr/>
        <a:lstStyle/>
        <a:p>
          <a:endParaRPr lang="fr-FR" noProof="0"/>
        </a:p>
      </dgm:t>
    </dgm:pt>
    <dgm:pt modelId="{9E37AE56-F469-45D4-8B7E-F7B4BE618DF7}" type="sibTrans" cxnId="{8F3AD3E7-0F38-4FDD-B062-C067D8E675AE}">
      <dgm:prSet/>
      <dgm:spPr/>
      <dgm:t>
        <a:bodyPr/>
        <a:lstStyle/>
        <a:p>
          <a:endParaRPr lang="fr-FR" noProof="0"/>
        </a:p>
      </dgm:t>
    </dgm:pt>
    <dgm:pt modelId="{2874C44B-9DA7-4D62-967D-FB6848722C80}">
      <dgm:prSet phldrT="[Testo]"/>
      <dgm:spPr/>
      <dgm:t>
        <a:bodyPr/>
        <a:lstStyle/>
        <a:p>
          <a:r>
            <a:rPr lang="fr-FR" noProof="0" dirty="0"/>
            <a:t>Une phrase à laquelle on ne peut ainsi plus rien retrancher (car autrement elle cesse d’être une phrase).</a:t>
          </a:r>
        </a:p>
      </dgm:t>
    </dgm:pt>
    <dgm:pt modelId="{DAAA550F-25A7-475B-84CF-79C778352A18}" type="parTrans" cxnId="{9EBF3128-1712-4C18-821F-7B6C00F63322}">
      <dgm:prSet/>
      <dgm:spPr/>
      <dgm:t>
        <a:bodyPr/>
        <a:lstStyle/>
        <a:p>
          <a:endParaRPr lang="fr-FR" noProof="0"/>
        </a:p>
      </dgm:t>
    </dgm:pt>
    <dgm:pt modelId="{9969A4CE-2A61-415E-A2F9-0955D53C2855}" type="sibTrans" cxnId="{9EBF3128-1712-4C18-821F-7B6C00F63322}">
      <dgm:prSet/>
      <dgm:spPr/>
      <dgm:t>
        <a:bodyPr/>
        <a:lstStyle/>
        <a:p>
          <a:endParaRPr lang="fr-FR" noProof="0"/>
        </a:p>
      </dgm:t>
    </dgm:pt>
    <dgm:pt modelId="{7A361D7B-A26C-447E-85D2-8D8EADF3EF73}" type="pres">
      <dgm:prSet presAssocID="{7BA2EA8E-A479-4B5B-AA22-49867B2B6858}" presName="Name0" presStyleCnt="0">
        <dgm:presLayoutVars>
          <dgm:dir/>
          <dgm:animLvl val="lvl"/>
          <dgm:resizeHandles val="exact"/>
        </dgm:presLayoutVars>
      </dgm:prSet>
      <dgm:spPr/>
      <dgm:t>
        <a:bodyPr/>
        <a:lstStyle/>
        <a:p>
          <a:endParaRPr lang="it-IT"/>
        </a:p>
      </dgm:t>
    </dgm:pt>
    <dgm:pt modelId="{2578C252-F6DA-4573-BAAE-2A7E1D612CA4}" type="pres">
      <dgm:prSet presAssocID="{246976DC-536D-49B2-9E00-93C7CF8494C4}" presName="boxAndChildren" presStyleCnt="0"/>
      <dgm:spPr/>
    </dgm:pt>
    <dgm:pt modelId="{5901959C-4607-4C90-9CB6-7A4BC360BF98}" type="pres">
      <dgm:prSet presAssocID="{246976DC-536D-49B2-9E00-93C7CF8494C4}" presName="parentTextBox" presStyleLbl="node1" presStyleIdx="0" presStyleCnt="2"/>
      <dgm:spPr/>
      <dgm:t>
        <a:bodyPr/>
        <a:lstStyle/>
        <a:p>
          <a:endParaRPr lang="it-IT"/>
        </a:p>
      </dgm:t>
    </dgm:pt>
    <dgm:pt modelId="{E5822F65-1917-4760-846B-AB5C683BC2FC}" type="pres">
      <dgm:prSet presAssocID="{246976DC-536D-49B2-9E00-93C7CF8494C4}" presName="entireBox" presStyleLbl="node1" presStyleIdx="0" presStyleCnt="2" custScaleY="127784"/>
      <dgm:spPr/>
      <dgm:t>
        <a:bodyPr/>
        <a:lstStyle/>
        <a:p>
          <a:endParaRPr lang="it-IT"/>
        </a:p>
      </dgm:t>
    </dgm:pt>
    <dgm:pt modelId="{CA8DFD57-C573-4387-9C97-52573FB4546B}" type="pres">
      <dgm:prSet presAssocID="{246976DC-536D-49B2-9E00-93C7CF8494C4}" presName="descendantBox" presStyleCnt="0"/>
      <dgm:spPr/>
    </dgm:pt>
    <dgm:pt modelId="{8FC89E94-A774-4095-8A09-C5DC89906B20}" type="pres">
      <dgm:prSet presAssocID="{92C405F6-DE21-4DEB-9445-05F37FBCC321}" presName="childTextBox" presStyleLbl="fgAccFollowNode1" presStyleIdx="0" presStyleCnt="4">
        <dgm:presLayoutVars>
          <dgm:bulletEnabled val="1"/>
        </dgm:presLayoutVars>
      </dgm:prSet>
      <dgm:spPr/>
      <dgm:t>
        <a:bodyPr/>
        <a:lstStyle/>
        <a:p>
          <a:endParaRPr lang="it-IT"/>
        </a:p>
      </dgm:t>
    </dgm:pt>
    <dgm:pt modelId="{7D691C51-8EE8-46AA-AB7C-9C92B9B05830}" type="pres">
      <dgm:prSet presAssocID="{2874C44B-9DA7-4D62-967D-FB6848722C80}" presName="childTextBox" presStyleLbl="fgAccFollowNode1" presStyleIdx="1" presStyleCnt="4">
        <dgm:presLayoutVars>
          <dgm:bulletEnabled val="1"/>
        </dgm:presLayoutVars>
      </dgm:prSet>
      <dgm:spPr/>
      <dgm:t>
        <a:bodyPr/>
        <a:lstStyle/>
        <a:p>
          <a:endParaRPr lang="it-IT"/>
        </a:p>
      </dgm:t>
    </dgm:pt>
    <dgm:pt modelId="{091A80C5-4635-4B98-A21D-8627993FF195}" type="pres">
      <dgm:prSet presAssocID="{66EF5147-1B52-4628-87E0-5EB249F6CE76}" presName="sp" presStyleCnt="0"/>
      <dgm:spPr/>
    </dgm:pt>
    <dgm:pt modelId="{68E7BFF8-C843-4518-B289-12D860E2A745}" type="pres">
      <dgm:prSet presAssocID="{8FFA90C1-700E-4E9F-9B2E-286700910F6F}" presName="arrowAndChildren" presStyleCnt="0"/>
      <dgm:spPr/>
    </dgm:pt>
    <dgm:pt modelId="{32FE1B86-FD75-4F66-B6A1-3D98F27ED8CD}" type="pres">
      <dgm:prSet presAssocID="{8FFA90C1-700E-4E9F-9B2E-286700910F6F}" presName="parentTextArrow" presStyleLbl="node1" presStyleIdx="0" presStyleCnt="2"/>
      <dgm:spPr/>
      <dgm:t>
        <a:bodyPr/>
        <a:lstStyle/>
        <a:p>
          <a:endParaRPr lang="it-IT"/>
        </a:p>
      </dgm:t>
    </dgm:pt>
    <dgm:pt modelId="{5276CC90-EE16-45D3-BBAA-D61D671B1A78}" type="pres">
      <dgm:prSet presAssocID="{8FFA90C1-700E-4E9F-9B2E-286700910F6F}" presName="arrow" presStyleLbl="node1" presStyleIdx="1" presStyleCnt="2" custLinFactNeighborY="-26"/>
      <dgm:spPr/>
      <dgm:t>
        <a:bodyPr/>
        <a:lstStyle/>
        <a:p>
          <a:endParaRPr lang="it-IT"/>
        </a:p>
      </dgm:t>
    </dgm:pt>
    <dgm:pt modelId="{BBE95CDD-7AA7-4504-A97F-F534404A83D2}" type="pres">
      <dgm:prSet presAssocID="{8FFA90C1-700E-4E9F-9B2E-286700910F6F}" presName="descendantArrow" presStyleCnt="0"/>
      <dgm:spPr/>
    </dgm:pt>
    <dgm:pt modelId="{6686E318-C620-4C87-96B0-6D3A13936712}" type="pres">
      <dgm:prSet presAssocID="{821D611A-7BDD-4287-8BDA-1F2C4AD1E792}" presName="childTextArrow" presStyleLbl="fgAccFollowNode1" presStyleIdx="2" presStyleCnt="4" custScaleY="162555">
        <dgm:presLayoutVars>
          <dgm:bulletEnabled val="1"/>
        </dgm:presLayoutVars>
      </dgm:prSet>
      <dgm:spPr/>
      <dgm:t>
        <a:bodyPr/>
        <a:lstStyle/>
        <a:p>
          <a:endParaRPr lang="it-IT"/>
        </a:p>
      </dgm:t>
    </dgm:pt>
    <dgm:pt modelId="{E75505DC-D0DF-4EA9-99EE-21F82C3FB382}" type="pres">
      <dgm:prSet presAssocID="{32283FF1-EAA6-4180-B0ED-2AEB397E2F14}" presName="childTextArrow" presStyleLbl="fgAccFollowNode1" presStyleIdx="3" presStyleCnt="4" custScaleY="162555">
        <dgm:presLayoutVars>
          <dgm:bulletEnabled val="1"/>
        </dgm:presLayoutVars>
      </dgm:prSet>
      <dgm:spPr/>
      <dgm:t>
        <a:bodyPr/>
        <a:lstStyle/>
        <a:p>
          <a:endParaRPr lang="it-IT"/>
        </a:p>
      </dgm:t>
    </dgm:pt>
  </dgm:ptLst>
  <dgm:cxnLst>
    <dgm:cxn modelId="{28002EF0-5932-4AAF-9781-3D07DB30800D}" srcId="{8FFA90C1-700E-4E9F-9B2E-286700910F6F}" destId="{821D611A-7BDD-4287-8BDA-1F2C4AD1E792}" srcOrd="0" destOrd="0" parTransId="{3D91EEA9-6833-4299-9216-24EE4FEFD00B}" sibTransId="{3A06F33B-374C-4645-99BD-1B25CDDE00CB}"/>
    <dgm:cxn modelId="{9EBF3128-1712-4C18-821F-7B6C00F63322}" srcId="{246976DC-536D-49B2-9E00-93C7CF8494C4}" destId="{2874C44B-9DA7-4D62-967D-FB6848722C80}" srcOrd="1" destOrd="0" parTransId="{DAAA550F-25A7-475B-84CF-79C778352A18}" sibTransId="{9969A4CE-2A61-415E-A2F9-0955D53C2855}"/>
    <dgm:cxn modelId="{13BCFE82-8A8A-4CC7-BCCF-53452D48A698}" type="presOf" srcId="{2874C44B-9DA7-4D62-967D-FB6848722C80}" destId="{7D691C51-8EE8-46AA-AB7C-9C92B9B05830}" srcOrd="0" destOrd="0" presId="urn:microsoft.com/office/officeart/2005/8/layout/process4"/>
    <dgm:cxn modelId="{9BD44F59-C80B-4DEC-9CF5-512A0D07B1F2}" type="presOf" srcId="{246976DC-536D-49B2-9E00-93C7CF8494C4}" destId="{E5822F65-1917-4760-846B-AB5C683BC2FC}" srcOrd="1" destOrd="0" presId="urn:microsoft.com/office/officeart/2005/8/layout/process4"/>
    <dgm:cxn modelId="{8F3AD3E7-0F38-4FDD-B062-C067D8E675AE}" srcId="{246976DC-536D-49B2-9E00-93C7CF8494C4}" destId="{92C405F6-DE21-4DEB-9445-05F37FBCC321}" srcOrd="0" destOrd="0" parTransId="{5FF301EE-C885-402E-A9EC-56D4DDB3E37E}" sibTransId="{9E37AE56-F469-45D4-8B7E-F7B4BE618DF7}"/>
    <dgm:cxn modelId="{AB1510AB-665C-48BD-86BC-44935C5BF545}" type="presOf" srcId="{7BA2EA8E-A479-4B5B-AA22-49867B2B6858}" destId="{7A361D7B-A26C-447E-85D2-8D8EADF3EF73}" srcOrd="0" destOrd="0" presId="urn:microsoft.com/office/officeart/2005/8/layout/process4"/>
    <dgm:cxn modelId="{330AD1A0-7F87-4D50-B4D7-C2A533B1EB08}" type="presOf" srcId="{32283FF1-EAA6-4180-B0ED-2AEB397E2F14}" destId="{E75505DC-D0DF-4EA9-99EE-21F82C3FB382}" srcOrd="0" destOrd="0" presId="urn:microsoft.com/office/officeart/2005/8/layout/process4"/>
    <dgm:cxn modelId="{69081F73-389D-45BF-B239-D02A8451CE77}" srcId="{8FFA90C1-700E-4E9F-9B2E-286700910F6F}" destId="{32283FF1-EAA6-4180-B0ED-2AEB397E2F14}" srcOrd="1" destOrd="0" parTransId="{68F86C4E-A783-4EB1-9828-F730138B2B82}" sibTransId="{C50EEFD2-398D-4A10-A77C-39251E006A85}"/>
    <dgm:cxn modelId="{3917E5EF-A8B8-4BC3-8A17-EEE855067597}" type="presOf" srcId="{246976DC-536D-49B2-9E00-93C7CF8494C4}" destId="{5901959C-4607-4C90-9CB6-7A4BC360BF98}" srcOrd="0" destOrd="0" presId="urn:microsoft.com/office/officeart/2005/8/layout/process4"/>
    <dgm:cxn modelId="{D60EF511-7FBE-41C0-92F6-97DEAB414143}" type="presOf" srcId="{8FFA90C1-700E-4E9F-9B2E-286700910F6F}" destId="{5276CC90-EE16-45D3-BBAA-D61D671B1A78}" srcOrd="1" destOrd="0" presId="urn:microsoft.com/office/officeart/2005/8/layout/process4"/>
    <dgm:cxn modelId="{4C1D4383-8DC2-421D-A782-8FB289AB6480}" srcId="{7BA2EA8E-A479-4B5B-AA22-49867B2B6858}" destId="{8FFA90C1-700E-4E9F-9B2E-286700910F6F}" srcOrd="0" destOrd="0" parTransId="{E6286D65-3C47-473D-814D-22F0DFDBE80D}" sibTransId="{66EF5147-1B52-4628-87E0-5EB249F6CE76}"/>
    <dgm:cxn modelId="{141442EC-E01F-4B81-84DF-459494D5CE58}" srcId="{7BA2EA8E-A479-4B5B-AA22-49867B2B6858}" destId="{246976DC-536D-49B2-9E00-93C7CF8494C4}" srcOrd="1" destOrd="0" parTransId="{F340A550-DA3E-4759-A4DB-F8F3BC5FEBE9}" sibTransId="{C79C0BD7-68B2-4670-89E0-3C2868B02109}"/>
    <dgm:cxn modelId="{6FEEF0E3-BDC2-41C1-B0DD-38DBC5929074}" type="presOf" srcId="{821D611A-7BDD-4287-8BDA-1F2C4AD1E792}" destId="{6686E318-C620-4C87-96B0-6D3A13936712}" srcOrd="0" destOrd="0" presId="urn:microsoft.com/office/officeart/2005/8/layout/process4"/>
    <dgm:cxn modelId="{E673FB1F-E78C-40EB-A3D2-35FFD8DA47B2}" type="presOf" srcId="{8FFA90C1-700E-4E9F-9B2E-286700910F6F}" destId="{32FE1B86-FD75-4F66-B6A1-3D98F27ED8CD}" srcOrd="0" destOrd="0" presId="urn:microsoft.com/office/officeart/2005/8/layout/process4"/>
    <dgm:cxn modelId="{A076FE99-8C2B-4029-B516-8139CDB53FDA}" type="presOf" srcId="{92C405F6-DE21-4DEB-9445-05F37FBCC321}" destId="{8FC89E94-A774-4095-8A09-C5DC89906B20}" srcOrd="0" destOrd="0" presId="urn:microsoft.com/office/officeart/2005/8/layout/process4"/>
    <dgm:cxn modelId="{FCAEC845-2D6D-470C-9426-E3737FE74761}" type="presParOf" srcId="{7A361D7B-A26C-447E-85D2-8D8EADF3EF73}" destId="{2578C252-F6DA-4573-BAAE-2A7E1D612CA4}" srcOrd="0" destOrd="0" presId="urn:microsoft.com/office/officeart/2005/8/layout/process4"/>
    <dgm:cxn modelId="{8333B738-BC52-4A52-ABB9-B4590A2F4FFF}" type="presParOf" srcId="{2578C252-F6DA-4573-BAAE-2A7E1D612CA4}" destId="{5901959C-4607-4C90-9CB6-7A4BC360BF98}" srcOrd="0" destOrd="0" presId="urn:microsoft.com/office/officeart/2005/8/layout/process4"/>
    <dgm:cxn modelId="{7C1BE056-B723-43B0-9BB5-A3960E62672E}" type="presParOf" srcId="{2578C252-F6DA-4573-BAAE-2A7E1D612CA4}" destId="{E5822F65-1917-4760-846B-AB5C683BC2FC}" srcOrd="1" destOrd="0" presId="urn:microsoft.com/office/officeart/2005/8/layout/process4"/>
    <dgm:cxn modelId="{3E7DB0EB-825B-4CC4-AA98-4A771C6E3A28}" type="presParOf" srcId="{2578C252-F6DA-4573-BAAE-2A7E1D612CA4}" destId="{CA8DFD57-C573-4387-9C97-52573FB4546B}" srcOrd="2" destOrd="0" presId="urn:microsoft.com/office/officeart/2005/8/layout/process4"/>
    <dgm:cxn modelId="{796A653B-4A7D-4415-B9CE-9A64FE088204}" type="presParOf" srcId="{CA8DFD57-C573-4387-9C97-52573FB4546B}" destId="{8FC89E94-A774-4095-8A09-C5DC89906B20}" srcOrd="0" destOrd="0" presId="urn:microsoft.com/office/officeart/2005/8/layout/process4"/>
    <dgm:cxn modelId="{73A9DCB2-7C9F-408D-B4F8-95EFCFD7EF6A}" type="presParOf" srcId="{CA8DFD57-C573-4387-9C97-52573FB4546B}" destId="{7D691C51-8EE8-46AA-AB7C-9C92B9B05830}" srcOrd="1" destOrd="0" presId="urn:microsoft.com/office/officeart/2005/8/layout/process4"/>
    <dgm:cxn modelId="{DED245BD-B859-4289-84B1-4E2AA1075ADD}" type="presParOf" srcId="{7A361D7B-A26C-447E-85D2-8D8EADF3EF73}" destId="{091A80C5-4635-4B98-A21D-8627993FF195}" srcOrd="1" destOrd="0" presId="urn:microsoft.com/office/officeart/2005/8/layout/process4"/>
    <dgm:cxn modelId="{F1C42B57-788C-4E34-8D1C-D1E4EA1B80E3}" type="presParOf" srcId="{7A361D7B-A26C-447E-85D2-8D8EADF3EF73}" destId="{68E7BFF8-C843-4518-B289-12D860E2A745}" srcOrd="2" destOrd="0" presId="urn:microsoft.com/office/officeart/2005/8/layout/process4"/>
    <dgm:cxn modelId="{FF1053FB-2EA4-4C64-8AE5-D11753BF27B0}" type="presParOf" srcId="{68E7BFF8-C843-4518-B289-12D860E2A745}" destId="{32FE1B86-FD75-4F66-B6A1-3D98F27ED8CD}" srcOrd="0" destOrd="0" presId="urn:microsoft.com/office/officeart/2005/8/layout/process4"/>
    <dgm:cxn modelId="{0E742FAD-6EBB-446D-89A9-53089DFFC6F8}" type="presParOf" srcId="{68E7BFF8-C843-4518-B289-12D860E2A745}" destId="{5276CC90-EE16-45D3-BBAA-D61D671B1A78}" srcOrd="1" destOrd="0" presId="urn:microsoft.com/office/officeart/2005/8/layout/process4"/>
    <dgm:cxn modelId="{1FA71794-27F4-4ADD-B4C8-19544AAA6BD3}" type="presParOf" srcId="{68E7BFF8-C843-4518-B289-12D860E2A745}" destId="{BBE95CDD-7AA7-4504-A97F-F534404A83D2}" srcOrd="2" destOrd="0" presId="urn:microsoft.com/office/officeart/2005/8/layout/process4"/>
    <dgm:cxn modelId="{54363E19-A618-46EB-97E9-A7E9822E3EB9}" type="presParOf" srcId="{BBE95CDD-7AA7-4504-A97F-F534404A83D2}" destId="{6686E318-C620-4C87-96B0-6D3A13936712}" srcOrd="0" destOrd="0" presId="urn:microsoft.com/office/officeart/2005/8/layout/process4"/>
    <dgm:cxn modelId="{5E27CE1E-ED14-4ED5-A0A8-52F95770C4CC}" type="presParOf" srcId="{BBE95CDD-7AA7-4504-A97F-F534404A83D2}" destId="{E75505DC-D0DF-4EA9-99EE-21F82C3FB38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8470CC3-AF04-4EE9-BE01-CF2A20231FBE}"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it-IT"/>
        </a:p>
      </dgm:t>
    </dgm:pt>
    <dgm:pt modelId="{740B3609-CD8C-4750-8EB5-2ECEC4A9E443}">
      <dgm:prSet phldrT="[Testo]"/>
      <dgm:spPr/>
      <dgm:t>
        <a:bodyPr/>
        <a:lstStyle/>
        <a:p>
          <a:r>
            <a:rPr lang="it-IT" b="1" dirty="0" err="1"/>
            <a:t>Phrase</a:t>
          </a:r>
          <a:r>
            <a:rPr lang="it-IT" b="1" dirty="0"/>
            <a:t> minimale</a:t>
          </a:r>
          <a:r>
            <a:rPr lang="it-IT" dirty="0"/>
            <a:t>:</a:t>
          </a:r>
        </a:p>
        <a:p>
          <a:r>
            <a:rPr lang="it-IT" i="1" dirty="0"/>
            <a:t>Ma mère va à la </a:t>
          </a:r>
          <a:r>
            <a:rPr lang="it-IT" i="1" dirty="0" err="1"/>
            <a:t>banque</a:t>
          </a:r>
          <a:endParaRPr lang="it-IT" i="1" dirty="0"/>
        </a:p>
      </dgm:t>
    </dgm:pt>
    <dgm:pt modelId="{B1644467-49D5-4B65-840E-AABC7D7DAA84}" type="parTrans" cxnId="{358B50F3-C618-475E-A861-2B491B924B80}">
      <dgm:prSet/>
      <dgm:spPr/>
      <dgm:t>
        <a:bodyPr/>
        <a:lstStyle/>
        <a:p>
          <a:endParaRPr lang="it-IT"/>
        </a:p>
      </dgm:t>
    </dgm:pt>
    <dgm:pt modelId="{69B78A28-9D18-4B3A-8967-DB6F2FBF7EA2}" type="sibTrans" cxnId="{358B50F3-C618-475E-A861-2B491B924B80}">
      <dgm:prSet/>
      <dgm:spPr/>
      <dgm:t>
        <a:bodyPr/>
        <a:lstStyle/>
        <a:p>
          <a:endParaRPr lang="it-IT"/>
        </a:p>
      </dgm:t>
    </dgm:pt>
    <dgm:pt modelId="{AF40F89D-ADBC-413A-A20F-BB9A4BEB08BB}">
      <dgm:prSet phldrT="[Testo]"/>
      <dgm:spPr/>
      <dgm:t>
        <a:bodyPr/>
        <a:lstStyle/>
        <a:p>
          <a:r>
            <a:rPr lang="it-IT" dirty="0"/>
            <a:t>Ma </a:t>
          </a:r>
          <a:r>
            <a:rPr lang="it-IT" b="1" dirty="0"/>
            <a:t>mère</a:t>
          </a:r>
        </a:p>
        <a:p>
          <a:r>
            <a:rPr lang="it-IT" dirty="0"/>
            <a:t>(l’</a:t>
          </a:r>
          <a:r>
            <a:rPr lang="it-IT" dirty="0" err="1"/>
            <a:t>élément</a:t>
          </a:r>
          <a:r>
            <a:rPr lang="it-IT" dirty="0"/>
            <a:t> </a:t>
          </a:r>
          <a:r>
            <a:rPr lang="it-IT" dirty="0" err="1"/>
            <a:t>essentiel</a:t>
          </a:r>
          <a:r>
            <a:rPr lang="it-IT" dirty="0"/>
            <a:t> est le </a:t>
          </a:r>
          <a:r>
            <a:rPr lang="it-IT" dirty="0" err="1"/>
            <a:t>nom</a:t>
          </a:r>
          <a:r>
            <a:rPr lang="it-IT" dirty="0"/>
            <a:t>)</a:t>
          </a:r>
        </a:p>
      </dgm:t>
    </dgm:pt>
    <dgm:pt modelId="{BA9A1E6A-6A64-4640-B327-7929A3C4BB26}" type="parTrans" cxnId="{9446758D-2D46-40C0-A8C0-03B1655586DC}">
      <dgm:prSet/>
      <dgm:spPr/>
      <dgm:t>
        <a:bodyPr/>
        <a:lstStyle/>
        <a:p>
          <a:endParaRPr lang="it-IT"/>
        </a:p>
      </dgm:t>
    </dgm:pt>
    <dgm:pt modelId="{B6665886-C1BB-4A5B-92FC-0632FEFDA9BB}" type="sibTrans" cxnId="{9446758D-2D46-40C0-A8C0-03B1655586DC}">
      <dgm:prSet/>
      <dgm:spPr/>
      <dgm:t>
        <a:bodyPr/>
        <a:lstStyle/>
        <a:p>
          <a:endParaRPr lang="it-IT"/>
        </a:p>
      </dgm:t>
    </dgm:pt>
    <dgm:pt modelId="{FD8D55E9-F8F7-48C0-8908-D92258C35C7D}">
      <dgm:prSet phldrT="[Testo]"/>
      <dgm:spPr/>
      <dgm:t>
        <a:bodyPr/>
        <a:lstStyle/>
        <a:p>
          <a:r>
            <a:rPr lang="it-IT" dirty="0" err="1"/>
            <a:t>Groupe</a:t>
          </a:r>
          <a:r>
            <a:rPr lang="it-IT" dirty="0"/>
            <a:t> </a:t>
          </a:r>
          <a:r>
            <a:rPr lang="it-IT" dirty="0" err="1"/>
            <a:t>du</a:t>
          </a:r>
          <a:r>
            <a:rPr lang="it-IT" dirty="0"/>
            <a:t> NOM (</a:t>
          </a:r>
          <a:r>
            <a:rPr lang="it-IT" dirty="0" err="1"/>
            <a:t>ou</a:t>
          </a:r>
          <a:r>
            <a:rPr lang="it-IT" dirty="0"/>
            <a:t> </a:t>
          </a:r>
          <a:r>
            <a:rPr lang="it-IT" dirty="0" err="1"/>
            <a:t>syntagme</a:t>
          </a:r>
          <a:r>
            <a:rPr lang="it-IT" dirty="0"/>
            <a:t> </a:t>
          </a:r>
          <a:r>
            <a:rPr lang="it-IT" dirty="0" err="1"/>
            <a:t>nominal</a:t>
          </a:r>
          <a:r>
            <a:rPr lang="it-IT" dirty="0"/>
            <a:t>)</a:t>
          </a:r>
        </a:p>
      </dgm:t>
    </dgm:pt>
    <dgm:pt modelId="{A0817B56-B86B-40D7-AF7A-8843C195CFE2}" type="parTrans" cxnId="{D1568806-AD09-4AC5-999B-C0CE8C7BCD7F}">
      <dgm:prSet/>
      <dgm:spPr/>
      <dgm:t>
        <a:bodyPr/>
        <a:lstStyle/>
        <a:p>
          <a:endParaRPr lang="it-IT"/>
        </a:p>
      </dgm:t>
    </dgm:pt>
    <dgm:pt modelId="{C4F28CEE-D854-4BDA-A330-183A30B99E01}" type="sibTrans" cxnId="{D1568806-AD09-4AC5-999B-C0CE8C7BCD7F}">
      <dgm:prSet/>
      <dgm:spPr/>
      <dgm:t>
        <a:bodyPr/>
        <a:lstStyle/>
        <a:p>
          <a:endParaRPr lang="it-IT"/>
        </a:p>
      </dgm:t>
    </dgm:pt>
    <dgm:pt modelId="{80E4D6A8-BE93-4130-827E-B55BCE2CEAFF}">
      <dgm:prSet phldrT="[Testo]"/>
      <dgm:spPr/>
      <dgm:t>
        <a:bodyPr/>
        <a:lstStyle/>
        <a:p>
          <a:r>
            <a:rPr lang="it-IT" b="1" dirty="0"/>
            <a:t>va</a:t>
          </a:r>
          <a:r>
            <a:rPr lang="it-IT" dirty="0"/>
            <a:t> à la </a:t>
          </a:r>
          <a:r>
            <a:rPr lang="it-IT" dirty="0" err="1"/>
            <a:t>banque</a:t>
          </a:r>
          <a:endParaRPr lang="it-IT" dirty="0"/>
        </a:p>
        <a:p>
          <a:r>
            <a:rPr lang="it-IT" dirty="0"/>
            <a:t>(l’</a:t>
          </a:r>
          <a:r>
            <a:rPr lang="it-IT" dirty="0" err="1"/>
            <a:t>élément</a:t>
          </a:r>
          <a:r>
            <a:rPr lang="it-IT" dirty="0"/>
            <a:t> </a:t>
          </a:r>
          <a:r>
            <a:rPr lang="it-IT" dirty="0" err="1"/>
            <a:t>essentiel</a:t>
          </a:r>
          <a:r>
            <a:rPr lang="it-IT" dirty="0"/>
            <a:t> est le </a:t>
          </a:r>
          <a:r>
            <a:rPr lang="it-IT" dirty="0" err="1"/>
            <a:t>verbe</a:t>
          </a:r>
          <a:r>
            <a:rPr lang="it-IT" dirty="0"/>
            <a:t>)</a:t>
          </a:r>
        </a:p>
      </dgm:t>
    </dgm:pt>
    <dgm:pt modelId="{7CD78003-68A9-47DC-8EF8-4B227361EE15}" type="parTrans" cxnId="{C5F6ABB5-9DFE-4D96-8F2A-17514473AC08}">
      <dgm:prSet/>
      <dgm:spPr/>
      <dgm:t>
        <a:bodyPr/>
        <a:lstStyle/>
        <a:p>
          <a:endParaRPr lang="it-IT"/>
        </a:p>
      </dgm:t>
    </dgm:pt>
    <dgm:pt modelId="{499E3495-CB16-4C11-9605-04B7F96DA9B8}" type="sibTrans" cxnId="{C5F6ABB5-9DFE-4D96-8F2A-17514473AC08}">
      <dgm:prSet/>
      <dgm:spPr/>
      <dgm:t>
        <a:bodyPr/>
        <a:lstStyle/>
        <a:p>
          <a:endParaRPr lang="it-IT"/>
        </a:p>
      </dgm:t>
    </dgm:pt>
    <dgm:pt modelId="{1D8191D3-96E3-4128-B4A8-E908819CA30A}">
      <dgm:prSet phldrT="[Testo]"/>
      <dgm:spPr/>
      <dgm:t>
        <a:bodyPr/>
        <a:lstStyle/>
        <a:p>
          <a:r>
            <a:rPr lang="it-IT" dirty="0" err="1"/>
            <a:t>Groupe</a:t>
          </a:r>
          <a:r>
            <a:rPr lang="it-IT" dirty="0"/>
            <a:t> </a:t>
          </a:r>
          <a:r>
            <a:rPr lang="it-IT" dirty="0" err="1"/>
            <a:t>du</a:t>
          </a:r>
          <a:r>
            <a:rPr lang="it-IT" dirty="0"/>
            <a:t> VERBE (</a:t>
          </a:r>
          <a:r>
            <a:rPr lang="it-IT" dirty="0" err="1"/>
            <a:t>ou</a:t>
          </a:r>
          <a:r>
            <a:rPr lang="it-IT" dirty="0"/>
            <a:t> </a:t>
          </a:r>
          <a:r>
            <a:rPr lang="it-IT" dirty="0" err="1"/>
            <a:t>syntagme</a:t>
          </a:r>
          <a:r>
            <a:rPr lang="it-IT" dirty="0"/>
            <a:t> </a:t>
          </a:r>
          <a:r>
            <a:rPr lang="it-IT" dirty="0" err="1"/>
            <a:t>verbal</a:t>
          </a:r>
          <a:r>
            <a:rPr lang="it-IT" dirty="0"/>
            <a:t>)</a:t>
          </a:r>
        </a:p>
      </dgm:t>
    </dgm:pt>
    <dgm:pt modelId="{C74BFA75-AF95-4A13-B0C1-AF576A749D03}" type="parTrans" cxnId="{9E8F5500-EEEF-4F84-BD8D-4D531DABB27E}">
      <dgm:prSet/>
      <dgm:spPr/>
      <dgm:t>
        <a:bodyPr/>
        <a:lstStyle/>
        <a:p>
          <a:endParaRPr lang="it-IT"/>
        </a:p>
      </dgm:t>
    </dgm:pt>
    <dgm:pt modelId="{83C2F8B7-54A9-4026-B966-F2879408A272}" type="sibTrans" cxnId="{9E8F5500-EEEF-4F84-BD8D-4D531DABB27E}">
      <dgm:prSet/>
      <dgm:spPr/>
      <dgm:t>
        <a:bodyPr/>
        <a:lstStyle/>
        <a:p>
          <a:endParaRPr lang="it-IT"/>
        </a:p>
      </dgm:t>
    </dgm:pt>
    <dgm:pt modelId="{7DDD6715-7A10-4FB8-A54A-0C81353B61E7}">
      <dgm:prSet/>
      <dgm:spPr/>
      <dgm:t>
        <a:bodyPr/>
        <a:lstStyle/>
        <a:p>
          <a:r>
            <a:rPr lang="it-IT" dirty="0" err="1"/>
            <a:t>Cette</a:t>
          </a:r>
          <a:r>
            <a:rPr lang="it-IT" dirty="0"/>
            <a:t> </a:t>
          </a:r>
          <a:r>
            <a:rPr lang="it-IT" dirty="0" err="1"/>
            <a:t>phrase</a:t>
          </a:r>
          <a:r>
            <a:rPr lang="it-IT" dirty="0"/>
            <a:t> est </a:t>
          </a:r>
          <a:r>
            <a:rPr lang="it-IT" dirty="0" err="1"/>
            <a:t>constituée</a:t>
          </a:r>
          <a:r>
            <a:rPr lang="it-IT" dirty="0"/>
            <a:t> de </a:t>
          </a:r>
          <a:r>
            <a:rPr lang="it-IT" dirty="0" err="1"/>
            <a:t>deux</a:t>
          </a:r>
          <a:r>
            <a:rPr lang="it-IT" dirty="0"/>
            <a:t> </a:t>
          </a:r>
          <a:r>
            <a:rPr lang="it-IT" dirty="0" err="1"/>
            <a:t>groupes</a:t>
          </a:r>
          <a:r>
            <a:rPr lang="it-IT" dirty="0"/>
            <a:t> d’</a:t>
          </a:r>
          <a:r>
            <a:rPr lang="it-IT" dirty="0" err="1"/>
            <a:t>éléments</a:t>
          </a:r>
          <a:r>
            <a:rPr lang="it-IT" dirty="0"/>
            <a:t>.</a:t>
          </a:r>
        </a:p>
      </dgm:t>
    </dgm:pt>
    <dgm:pt modelId="{AC39EBDF-BD43-478F-9D08-DBCA5956DF35}" type="parTrans" cxnId="{DE5FDB29-812E-4200-A054-7F2DC48FB31A}">
      <dgm:prSet/>
      <dgm:spPr/>
      <dgm:t>
        <a:bodyPr/>
        <a:lstStyle/>
        <a:p>
          <a:endParaRPr lang="it-IT"/>
        </a:p>
      </dgm:t>
    </dgm:pt>
    <dgm:pt modelId="{BFB9A654-2466-47F0-85C1-D88134ECB54D}" type="sibTrans" cxnId="{DE5FDB29-812E-4200-A054-7F2DC48FB31A}">
      <dgm:prSet/>
      <dgm:spPr/>
      <dgm:t>
        <a:bodyPr/>
        <a:lstStyle/>
        <a:p>
          <a:endParaRPr lang="it-IT"/>
        </a:p>
      </dgm:t>
    </dgm:pt>
    <dgm:pt modelId="{5D11EC74-22C4-4DBD-870D-92A53F998F89}" type="pres">
      <dgm:prSet presAssocID="{78470CC3-AF04-4EE9-BE01-CF2A20231FBE}" presName="hierChild1" presStyleCnt="0">
        <dgm:presLayoutVars>
          <dgm:chPref val="1"/>
          <dgm:dir/>
          <dgm:animOne val="branch"/>
          <dgm:animLvl val="lvl"/>
          <dgm:resizeHandles/>
        </dgm:presLayoutVars>
      </dgm:prSet>
      <dgm:spPr/>
      <dgm:t>
        <a:bodyPr/>
        <a:lstStyle/>
        <a:p>
          <a:endParaRPr lang="it-IT"/>
        </a:p>
      </dgm:t>
    </dgm:pt>
    <dgm:pt modelId="{4FBA4801-1C55-48FC-9F93-529696DC036E}" type="pres">
      <dgm:prSet presAssocID="{740B3609-CD8C-4750-8EB5-2ECEC4A9E443}" presName="hierRoot1" presStyleCnt="0"/>
      <dgm:spPr/>
    </dgm:pt>
    <dgm:pt modelId="{B3A121B8-DEBD-4685-9B4A-0FED1D37C318}" type="pres">
      <dgm:prSet presAssocID="{740B3609-CD8C-4750-8EB5-2ECEC4A9E443}" presName="composite" presStyleCnt="0"/>
      <dgm:spPr/>
    </dgm:pt>
    <dgm:pt modelId="{86326592-38DB-4D2D-8783-675765019161}" type="pres">
      <dgm:prSet presAssocID="{740B3609-CD8C-4750-8EB5-2ECEC4A9E443}" presName="background" presStyleLbl="node0" presStyleIdx="0" presStyleCnt="2"/>
      <dgm:spPr/>
    </dgm:pt>
    <dgm:pt modelId="{A9E34D28-505C-4D34-8315-1C692B861B48}" type="pres">
      <dgm:prSet presAssocID="{740B3609-CD8C-4750-8EB5-2ECEC4A9E443}" presName="text" presStyleLbl="fgAcc0" presStyleIdx="0" presStyleCnt="2" custScaleX="150885" custScaleY="158234">
        <dgm:presLayoutVars>
          <dgm:chPref val="3"/>
        </dgm:presLayoutVars>
      </dgm:prSet>
      <dgm:spPr/>
      <dgm:t>
        <a:bodyPr/>
        <a:lstStyle/>
        <a:p>
          <a:endParaRPr lang="it-IT"/>
        </a:p>
      </dgm:t>
    </dgm:pt>
    <dgm:pt modelId="{2EC704BB-0E7D-4A98-9E55-5AFECDC5D7F1}" type="pres">
      <dgm:prSet presAssocID="{740B3609-CD8C-4750-8EB5-2ECEC4A9E443}" presName="hierChild2" presStyleCnt="0"/>
      <dgm:spPr/>
    </dgm:pt>
    <dgm:pt modelId="{9AA91B6D-DE70-4A56-82D8-197A04895E85}" type="pres">
      <dgm:prSet presAssocID="{BA9A1E6A-6A64-4640-B327-7929A3C4BB26}" presName="Name10" presStyleLbl="parChTrans1D2" presStyleIdx="0" presStyleCnt="2"/>
      <dgm:spPr/>
      <dgm:t>
        <a:bodyPr/>
        <a:lstStyle/>
        <a:p>
          <a:endParaRPr lang="it-IT"/>
        </a:p>
      </dgm:t>
    </dgm:pt>
    <dgm:pt modelId="{690B32E6-A6ED-4E60-B8F5-2904636813E2}" type="pres">
      <dgm:prSet presAssocID="{AF40F89D-ADBC-413A-A20F-BB9A4BEB08BB}" presName="hierRoot2" presStyleCnt="0"/>
      <dgm:spPr/>
    </dgm:pt>
    <dgm:pt modelId="{FE5833C5-EC86-443F-92A6-DCC21DBA93B5}" type="pres">
      <dgm:prSet presAssocID="{AF40F89D-ADBC-413A-A20F-BB9A4BEB08BB}" presName="composite2" presStyleCnt="0"/>
      <dgm:spPr/>
    </dgm:pt>
    <dgm:pt modelId="{28EF838B-5A77-40FD-8EF4-3D7C324C3B13}" type="pres">
      <dgm:prSet presAssocID="{AF40F89D-ADBC-413A-A20F-BB9A4BEB08BB}" presName="background2" presStyleLbl="node2" presStyleIdx="0" presStyleCnt="2"/>
      <dgm:spPr/>
    </dgm:pt>
    <dgm:pt modelId="{4E4A64AC-EF39-45BB-9C4E-9FDE5A0D3141}" type="pres">
      <dgm:prSet presAssocID="{AF40F89D-ADBC-413A-A20F-BB9A4BEB08BB}" presName="text2" presStyleLbl="fgAcc2" presStyleIdx="0" presStyleCnt="2" custScaleX="191294">
        <dgm:presLayoutVars>
          <dgm:chPref val="3"/>
        </dgm:presLayoutVars>
      </dgm:prSet>
      <dgm:spPr/>
      <dgm:t>
        <a:bodyPr/>
        <a:lstStyle/>
        <a:p>
          <a:endParaRPr lang="it-IT"/>
        </a:p>
      </dgm:t>
    </dgm:pt>
    <dgm:pt modelId="{BE80FD3A-46F6-41AE-B67D-D4A262621F4F}" type="pres">
      <dgm:prSet presAssocID="{AF40F89D-ADBC-413A-A20F-BB9A4BEB08BB}" presName="hierChild3" presStyleCnt="0"/>
      <dgm:spPr/>
    </dgm:pt>
    <dgm:pt modelId="{500AD772-4351-45EB-A809-AFC6715ED448}" type="pres">
      <dgm:prSet presAssocID="{A0817B56-B86B-40D7-AF7A-8843C195CFE2}" presName="Name17" presStyleLbl="parChTrans1D3" presStyleIdx="0" presStyleCnt="2"/>
      <dgm:spPr/>
      <dgm:t>
        <a:bodyPr/>
        <a:lstStyle/>
        <a:p>
          <a:endParaRPr lang="it-IT"/>
        </a:p>
      </dgm:t>
    </dgm:pt>
    <dgm:pt modelId="{3A790C22-79D3-4A67-9CA7-2D91F96F8C81}" type="pres">
      <dgm:prSet presAssocID="{FD8D55E9-F8F7-48C0-8908-D92258C35C7D}" presName="hierRoot3" presStyleCnt="0"/>
      <dgm:spPr/>
    </dgm:pt>
    <dgm:pt modelId="{7877EFCE-1DA4-4703-A88D-74DC76E390D5}" type="pres">
      <dgm:prSet presAssocID="{FD8D55E9-F8F7-48C0-8908-D92258C35C7D}" presName="composite3" presStyleCnt="0"/>
      <dgm:spPr/>
    </dgm:pt>
    <dgm:pt modelId="{D4C5CAA0-DC2C-4A37-96C0-B568DF262145}" type="pres">
      <dgm:prSet presAssocID="{FD8D55E9-F8F7-48C0-8908-D92258C35C7D}" presName="background3" presStyleLbl="node3" presStyleIdx="0" presStyleCnt="2"/>
      <dgm:spPr/>
    </dgm:pt>
    <dgm:pt modelId="{DDDBADEE-AC8B-4050-BEA4-88B0AD638391}" type="pres">
      <dgm:prSet presAssocID="{FD8D55E9-F8F7-48C0-8908-D92258C35C7D}" presName="text3" presStyleLbl="fgAcc3" presStyleIdx="0" presStyleCnt="2" custScaleX="210504">
        <dgm:presLayoutVars>
          <dgm:chPref val="3"/>
        </dgm:presLayoutVars>
      </dgm:prSet>
      <dgm:spPr/>
      <dgm:t>
        <a:bodyPr/>
        <a:lstStyle/>
        <a:p>
          <a:endParaRPr lang="it-IT"/>
        </a:p>
      </dgm:t>
    </dgm:pt>
    <dgm:pt modelId="{F2AAB979-7612-43C3-BD2F-62CE8D313511}" type="pres">
      <dgm:prSet presAssocID="{FD8D55E9-F8F7-48C0-8908-D92258C35C7D}" presName="hierChild4" presStyleCnt="0"/>
      <dgm:spPr/>
    </dgm:pt>
    <dgm:pt modelId="{4A08412A-AA74-48EC-B29C-F32D00BC3D64}" type="pres">
      <dgm:prSet presAssocID="{7CD78003-68A9-47DC-8EF8-4B227361EE15}" presName="Name10" presStyleLbl="parChTrans1D2" presStyleIdx="1" presStyleCnt="2"/>
      <dgm:spPr/>
      <dgm:t>
        <a:bodyPr/>
        <a:lstStyle/>
        <a:p>
          <a:endParaRPr lang="it-IT"/>
        </a:p>
      </dgm:t>
    </dgm:pt>
    <dgm:pt modelId="{DB9B2011-14AE-442B-A6AC-772A3013DFC2}" type="pres">
      <dgm:prSet presAssocID="{80E4D6A8-BE93-4130-827E-B55BCE2CEAFF}" presName="hierRoot2" presStyleCnt="0"/>
      <dgm:spPr/>
    </dgm:pt>
    <dgm:pt modelId="{3C757330-78CC-4FB9-A6DE-B2DCEFF563BD}" type="pres">
      <dgm:prSet presAssocID="{80E4D6A8-BE93-4130-827E-B55BCE2CEAFF}" presName="composite2" presStyleCnt="0"/>
      <dgm:spPr/>
    </dgm:pt>
    <dgm:pt modelId="{9DC7756E-A80D-479B-844D-8A21914DC284}" type="pres">
      <dgm:prSet presAssocID="{80E4D6A8-BE93-4130-827E-B55BCE2CEAFF}" presName="background2" presStyleLbl="node2" presStyleIdx="1" presStyleCnt="2"/>
      <dgm:spPr/>
    </dgm:pt>
    <dgm:pt modelId="{E07AB884-4FB3-44A1-B7E9-B96C7166BD35}" type="pres">
      <dgm:prSet presAssocID="{80E4D6A8-BE93-4130-827E-B55BCE2CEAFF}" presName="text2" presStyleLbl="fgAcc2" presStyleIdx="1" presStyleCnt="2" custScaleX="175088">
        <dgm:presLayoutVars>
          <dgm:chPref val="3"/>
        </dgm:presLayoutVars>
      </dgm:prSet>
      <dgm:spPr/>
      <dgm:t>
        <a:bodyPr/>
        <a:lstStyle/>
        <a:p>
          <a:endParaRPr lang="it-IT"/>
        </a:p>
      </dgm:t>
    </dgm:pt>
    <dgm:pt modelId="{3B57D9D2-05D3-4D7D-9843-AA682ABD6FEB}" type="pres">
      <dgm:prSet presAssocID="{80E4D6A8-BE93-4130-827E-B55BCE2CEAFF}" presName="hierChild3" presStyleCnt="0"/>
      <dgm:spPr/>
    </dgm:pt>
    <dgm:pt modelId="{91192B39-E379-466A-B39B-892E1CF1A7F0}" type="pres">
      <dgm:prSet presAssocID="{C74BFA75-AF95-4A13-B0C1-AF576A749D03}" presName="Name17" presStyleLbl="parChTrans1D3" presStyleIdx="1" presStyleCnt="2"/>
      <dgm:spPr/>
      <dgm:t>
        <a:bodyPr/>
        <a:lstStyle/>
        <a:p>
          <a:endParaRPr lang="it-IT"/>
        </a:p>
      </dgm:t>
    </dgm:pt>
    <dgm:pt modelId="{7F3E9386-9455-4EEE-AC20-3F710A401593}" type="pres">
      <dgm:prSet presAssocID="{1D8191D3-96E3-4128-B4A8-E908819CA30A}" presName="hierRoot3" presStyleCnt="0"/>
      <dgm:spPr/>
    </dgm:pt>
    <dgm:pt modelId="{5FD07AD8-7A01-4FD1-A060-D9F05071A6E5}" type="pres">
      <dgm:prSet presAssocID="{1D8191D3-96E3-4128-B4A8-E908819CA30A}" presName="composite3" presStyleCnt="0"/>
      <dgm:spPr/>
    </dgm:pt>
    <dgm:pt modelId="{D904D123-D0F5-4B94-B6E2-04A03E92479B}" type="pres">
      <dgm:prSet presAssocID="{1D8191D3-96E3-4128-B4A8-E908819CA30A}" presName="background3" presStyleLbl="node3" presStyleIdx="1" presStyleCnt="2"/>
      <dgm:spPr/>
    </dgm:pt>
    <dgm:pt modelId="{46C21092-3C22-4638-BB83-227EC4A53114}" type="pres">
      <dgm:prSet presAssocID="{1D8191D3-96E3-4128-B4A8-E908819CA30A}" presName="text3" presStyleLbl="fgAcc3" presStyleIdx="1" presStyleCnt="2" custScaleX="160282">
        <dgm:presLayoutVars>
          <dgm:chPref val="3"/>
        </dgm:presLayoutVars>
      </dgm:prSet>
      <dgm:spPr/>
      <dgm:t>
        <a:bodyPr/>
        <a:lstStyle/>
        <a:p>
          <a:endParaRPr lang="it-IT"/>
        </a:p>
      </dgm:t>
    </dgm:pt>
    <dgm:pt modelId="{9E6C039D-8D99-46BB-931C-673C5F9D5E3C}" type="pres">
      <dgm:prSet presAssocID="{1D8191D3-96E3-4128-B4A8-E908819CA30A}" presName="hierChild4" presStyleCnt="0"/>
      <dgm:spPr/>
    </dgm:pt>
    <dgm:pt modelId="{43160959-673C-4B18-8A20-60ADC9C9DEBC}" type="pres">
      <dgm:prSet presAssocID="{7DDD6715-7A10-4FB8-A54A-0C81353B61E7}" presName="hierRoot1" presStyleCnt="0"/>
      <dgm:spPr/>
    </dgm:pt>
    <dgm:pt modelId="{3A9C3184-CDD3-4123-BCBD-9D07FD4B533B}" type="pres">
      <dgm:prSet presAssocID="{7DDD6715-7A10-4FB8-A54A-0C81353B61E7}" presName="composite" presStyleCnt="0"/>
      <dgm:spPr/>
    </dgm:pt>
    <dgm:pt modelId="{37C05EA6-E703-4987-BDB4-A0A8AA4CBA7C}" type="pres">
      <dgm:prSet presAssocID="{7DDD6715-7A10-4FB8-A54A-0C81353B61E7}" presName="background" presStyleLbl="node0" presStyleIdx="1" presStyleCnt="2"/>
      <dgm:spPr/>
    </dgm:pt>
    <dgm:pt modelId="{C4B5952D-5C3C-4471-8D81-32E40A28EEF4}" type="pres">
      <dgm:prSet presAssocID="{7DDD6715-7A10-4FB8-A54A-0C81353B61E7}" presName="text" presStyleLbl="fgAcc0" presStyleIdx="1" presStyleCnt="2" custScaleX="136564" custScaleY="177641">
        <dgm:presLayoutVars>
          <dgm:chPref val="3"/>
        </dgm:presLayoutVars>
      </dgm:prSet>
      <dgm:spPr/>
      <dgm:t>
        <a:bodyPr/>
        <a:lstStyle/>
        <a:p>
          <a:endParaRPr lang="it-IT"/>
        </a:p>
      </dgm:t>
    </dgm:pt>
    <dgm:pt modelId="{3D44C3E3-1FB0-44A0-ABB1-96DBE9C784AA}" type="pres">
      <dgm:prSet presAssocID="{7DDD6715-7A10-4FB8-A54A-0C81353B61E7}" presName="hierChild2" presStyleCnt="0"/>
      <dgm:spPr/>
    </dgm:pt>
  </dgm:ptLst>
  <dgm:cxnLst>
    <dgm:cxn modelId="{56491850-9BDC-4475-BC65-F274238A3D7F}" type="presOf" srcId="{78470CC3-AF04-4EE9-BE01-CF2A20231FBE}" destId="{5D11EC74-22C4-4DBD-870D-92A53F998F89}" srcOrd="0" destOrd="0" presId="urn:microsoft.com/office/officeart/2005/8/layout/hierarchy1"/>
    <dgm:cxn modelId="{358B50F3-C618-475E-A861-2B491B924B80}" srcId="{78470CC3-AF04-4EE9-BE01-CF2A20231FBE}" destId="{740B3609-CD8C-4750-8EB5-2ECEC4A9E443}" srcOrd="0" destOrd="0" parTransId="{B1644467-49D5-4B65-840E-AABC7D7DAA84}" sibTransId="{69B78A28-9D18-4B3A-8967-DB6F2FBF7EA2}"/>
    <dgm:cxn modelId="{D9340154-1E67-486C-880B-E03750035DDD}" type="presOf" srcId="{7DDD6715-7A10-4FB8-A54A-0C81353B61E7}" destId="{C4B5952D-5C3C-4471-8D81-32E40A28EEF4}" srcOrd="0" destOrd="0" presId="urn:microsoft.com/office/officeart/2005/8/layout/hierarchy1"/>
    <dgm:cxn modelId="{817231AE-1873-4B6A-BF8D-99C74BE46087}" type="presOf" srcId="{7CD78003-68A9-47DC-8EF8-4B227361EE15}" destId="{4A08412A-AA74-48EC-B29C-F32D00BC3D64}" srcOrd="0" destOrd="0" presId="urn:microsoft.com/office/officeart/2005/8/layout/hierarchy1"/>
    <dgm:cxn modelId="{ED910E4F-D825-4E16-B16F-0B0D8F7FAA0C}" type="presOf" srcId="{A0817B56-B86B-40D7-AF7A-8843C195CFE2}" destId="{500AD772-4351-45EB-A809-AFC6715ED448}" srcOrd="0" destOrd="0" presId="urn:microsoft.com/office/officeart/2005/8/layout/hierarchy1"/>
    <dgm:cxn modelId="{C5F6ABB5-9DFE-4D96-8F2A-17514473AC08}" srcId="{740B3609-CD8C-4750-8EB5-2ECEC4A9E443}" destId="{80E4D6A8-BE93-4130-827E-B55BCE2CEAFF}" srcOrd="1" destOrd="0" parTransId="{7CD78003-68A9-47DC-8EF8-4B227361EE15}" sibTransId="{499E3495-CB16-4C11-9605-04B7F96DA9B8}"/>
    <dgm:cxn modelId="{032C887E-1F6B-460B-B995-D6F2CD6B5D7D}" type="presOf" srcId="{C74BFA75-AF95-4A13-B0C1-AF576A749D03}" destId="{91192B39-E379-466A-B39B-892E1CF1A7F0}" srcOrd="0" destOrd="0" presId="urn:microsoft.com/office/officeart/2005/8/layout/hierarchy1"/>
    <dgm:cxn modelId="{219CF336-6C5F-42B2-9155-26CAF3F06DA8}" type="presOf" srcId="{FD8D55E9-F8F7-48C0-8908-D92258C35C7D}" destId="{DDDBADEE-AC8B-4050-BEA4-88B0AD638391}" srcOrd="0" destOrd="0" presId="urn:microsoft.com/office/officeart/2005/8/layout/hierarchy1"/>
    <dgm:cxn modelId="{186E9F89-73BF-4358-893C-B237A4A7C74B}" type="presOf" srcId="{80E4D6A8-BE93-4130-827E-B55BCE2CEAFF}" destId="{E07AB884-4FB3-44A1-B7E9-B96C7166BD35}" srcOrd="0" destOrd="0" presId="urn:microsoft.com/office/officeart/2005/8/layout/hierarchy1"/>
    <dgm:cxn modelId="{B6BDDD8F-1940-4954-BDF4-90686DDA401D}" type="presOf" srcId="{AF40F89D-ADBC-413A-A20F-BB9A4BEB08BB}" destId="{4E4A64AC-EF39-45BB-9C4E-9FDE5A0D3141}" srcOrd="0" destOrd="0" presId="urn:microsoft.com/office/officeart/2005/8/layout/hierarchy1"/>
    <dgm:cxn modelId="{DE5FDB29-812E-4200-A054-7F2DC48FB31A}" srcId="{78470CC3-AF04-4EE9-BE01-CF2A20231FBE}" destId="{7DDD6715-7A10-4FB8-A54A-0C81353B61E7}" srcOrd="1" destOrd="0" parTransId="{AC39EBDF-BD43-478F-9D08-DBCA5956DF35}" sibTransId="{BFB9A654-2466-47F0-85C1-D88134ECB54D}"/>
    <dgm:cxn modelId="{9E8F5500-EEEF-4F84-BD8D-4D531DABB27E}" srcId="{80E4D6A8-BE93-4130-827E-B55BCE2CEAFF}" destId="{1D8191D3-96E3-4128-B4A8-E908819CA30A}" srcOrd="0" destOrd="0" parTransId="{C74BFA75-AF95-4A13-B0C1-AF576A749D03}" sibTransId="{83C2F8B7-54A9-4026-B966-F2879408A272}"/>
    <dgm:cxn modelId="{45E13268-F973-40FA-84DB-8288F5380D8B}" type="presOf" srcId="{BA9A1E6A-6A64-4640-B327-7929A3C4BB26}" destId="{9AA91B6D-DE70-4A56-82D8-197A04895E85}" srcOrd="0" destOrd="0" presId="urn:microsoft.com/office/officeart/2005/8/layout/hierarchy1"/>
    <dgm:cxn modelId="{9446758D-2D46-40C0-A8C0-03B1655586DC}" srcId="{740B3609-CD8C-4750-8EB5-2ECEC4A9E443}" destId="{AF40F89D-ADBC-413A-A20F-BB9A4BEB08BB}" srcOrd="0" destOrd="0" parTransId="{BA9A1E6A-6A64-4640-B327-7929A3C4BB26}" sibTransId="{B6665886-C1BB-4A5B-92FC-0632FEFDA9BB}"/>
    <dgm:cxn modelId="{0BB671BB-2220-40A5-9640-899B53730E16}" type="presOf" srcId="{1D8191D3-96E3-4128-B4A8-E908819CA30A}" destId="{46C21092-3C22-4638-BB83-227EC4A53114}" srcOrd="0" destOrd="0" presId="urn:microsoft.com/office/officeart/2005/8/layout/hierarchy1"/>
    <dgm:cxn modelId="{BBF315D8-2656-4300-9A35-747BF8E5DCC5}" type="presOf" srcId="{740B3609-CD8C-4750-8EB5-2ECEC4A9E443}" destId="{A9E34D28-505C-4D34-8315-1C692B861B48}" srcOrd="0" destOrd="0" presId="urn:microsoft.com/office/officeart/2005/8/layout/hierarchy1"/>
    <dgm:cxn modelId="{D1568806-AD09-4AC5-999B-C0CE8C7BCD7F}" srcId="{AF40F89D-ADBC-413A-A20F-BB9A4BEB08BB}" destId="{FD8D55E9-F8F7-48C0-8908-D92258C35C7D}" srcOrd="0" destOrd="0" parTransId="{A0817B56-B86B-40D7-AF7A-8843C195CFE2}" sibTransId="{C4F28CEE-D854-4BDA-A330-183A30B99E01}"/>
    <dgm:cxn modelId="{46B1862E-5F99-4B0F-AE19-AFF95E9D66B8}" type="presParOf" srcId="{5D11EC74-22C4-4DBD-870D-92A53F998F89}" destId="{4FBA4801-1C55-48FC-9F93-529696DC036E}" srcOrd="0" destOrd="0" presId="urn:microsoft.com/office/officeart/2005/8/layout/hierarchy1"/>
    <dgm:cxn modelId="{FABCCD24-CF52-40CF-81E3-E7C75758A618}" type="presParOf" srcId="{4FBA4801-1C55-48FC-9F93-529696DC036E}" destId="{B3A121B8-DEBD-4685-9B4A-0FED1D37C318}" srcOrd="0" destOrd="0" presId="urn:microsoft.com/office/officeart/2005/8/layout/hierarchy1"/>
    <dgm:cxn modelId="{726BCC7A-FC85-4C03-97A8-C427278F384D}" type="presParOf" srcId="{B3A121B8-DEBD-4685-9B4A-0FED1D37C318}" destId="{86326592-38DB-4D2D-8783-675765019161}" srcOrd="0" destOrd="0" presId="urn:microsoft.com/office/officeart/2005/8/layout/hierarchy1"/>
    <dgm:cxn modelId="{07AFBE49-3258-4537-9034-94C00802B192}" type="presParOf" srcId="{B3A121B8-DEBD-4685-9B4A-0FED1D37C318}" destId="{A9E34D28-505C-4D34-8315-1C692B861B48}" srcOrd="1" destOrd="0" presId="urn:microsoft.com/office/officeart/2005/8/layout/hierarchy1"/>
    <dgm:cxn modelId="{39680D07-A5E7-4802-A1F5-CF132B0548B6}" type="presParOf" srcId="{4FBA4801-1C55-48FC-9F93-529696DC036E}" destId="{2EC704BB-0E7D-4A98-9E55-5AFECDC5D7F1}" srcOrd="1" destOrd="0" presId="urn:microsoft.com/office/officeart/2005/8/layout/hierarchy1"/>
    <dgm:cxn modelId="{6188C68E-9CFF-4AA5-BCD5-744DDFE1C80E}" type="presParOf" srcId="{2EC704BB-0E7D-4A98-9E55-5AFECDC5D7F1}" destId="{9AA91B6D-DE70-4A56-82D8-197A04895E85}" srcOrd="0" destOrd="0" presId="urn:microsoft.com/office/officeart/2005/8/layout/hierarchy1"/>
    <dgm:cxn modelId="{B2ABCEA9-74E4-42DD-A209-71D01AFC8018}" type="presParOf" srcId="{2EC704BB-0E7D-4A98-9E55-5AFECDC5D7F1}" destId="{690B32E6-A6ED-4E60-B8F5-2904636813E2}" srcOrd="1" destOrd="0" presId="urn:microsoft.com/office/officeart/2005/8/layout/hierarchy1"/>
    <dgm:cxn modelId="{A0C2EFB5-FD76-45C3-A369-8885635F5D46}" type="presParOf" srcId="{690B32E6-A6ED-4E60-B8F5-2904636813E2}" destId="{FE5833C5-EC86-443F-92A6-DCC21DBA93B5}" srcOrd="0" destOrd="0" presId="urn:microsoft.com/office/officeart/2005/8/layout/hierarchy1"/>
    <dgm:cxn modelId="{73ACAC38-036F-4CD4-A463-98D92B712EAF}" type="presParOf" srcId="{FE5833C5-EC86-443F-92A6-DCC21DBA93B5}" destId="{28EF838B-5A77-40FD-8EF4-3D7C324C3B13}" srcOrd="0" destOrd="0" presId="urn:microsoft.com/office/officeart/2005/8/layout/hierarchy1"/>
    <dgm:cxn modelId="{3AC8693C-11B0-4C89-8820-E69ABF48CF7B}" type="presParOf" srcId="{FE5833C5-EC86-443F-92A6-DCC21DBA93B5}" destId="{4E4A64AC-EF39-45BB-9C4E-9FDE5A0D3141}" srcOrd="1" destOrd="0" presId="urn:microsoft.com/office/officeart/2005/8/layout/hierarchy1"/>
    <dgm:cxn modelId="{15A96E85-72DD-41B7-BA39-578BFD7F6292}" type="presParOf" srcId="{690B32E6-A6ED-4E60-B8F5-2904636813E2}" destId="{BE80FD3A-46F6-41AE-B67D-D4A262621F4F}" srcOrd="1" destOrd="0" presId="urn:microsoft.com/office/officeart/2005/8/layout/hierarchy1"/>
    <dgm:cxn modelId="{B092B3AB-3D28-4060-956D-0204FA48896E}" type="presParOf" srcId="{BE80FD3A-46F6-41AE-B67D-D4A262621F4F}" destId="{500AD772-4351-45EB-A809-AFC6715ED448}" srcOrd="0" destOrd="0" presId="urn:microsoft.com/office/officeart/2005/8/layout/hierarchy1"/>
    <dgm:cxn modelId="{D44C8183-8349-441F-8375-054CDFCFF692}" type="presParOf" srcId="{BE80FD3A-46F6-41AE-B67D-D4A262621F4F}" destId="{3A790C22-79D3-4A67-9CA7-2D91F96F8C81}" srcOrd="1" destOrd="0" presId="urn:microsoft.com/office/officeart/2005/8/layout/hierarchy1"/>
    <dgm:cxn modelId="{2514EA51-4200-4718-82F1-CFBB09F8F3EB}" type="presParOf" srcId="{3A790C22-79D3-4A67-9CA7-2D91F96F8C81}" destId="{7877EFCE-1DA4-4703-A88D-74DC76E390D5}" srcOrd="0" destOrd="0" presId="urn:microsoft.com/office/officeart/2005/8/layout/hierarchy1"/>
    <dgm:cxn modelId="{E8122E11-CC89-4427-BE00-BD266988D7CE}" type="presParOf" srcId="{7877EFCE-1DA4-4703-A88D-74DC76E390D5}" destId="{D4C5CAA0-DC2C-4A37-96C0-B568DF262145}" srcOrd="0" destOrd="0" presId="urn:microsoft.com/office/officeart/2005/8/layout/hierarchy1"/>
    <dgm:cxn modelId="{344B8FB9-6BCC-4424-8B42-1480EF63732F}" type="presParOf" srcId="{7877EFCE-1DA4-4703-A88D-74DC76E390D5}" destId="{DDDBADEE-AC8B-4050-BEA4-88B0AD638391}" srcOrd="1" destOrd="0" presId="urn:microsoft.com/office/officeart/2005/8/layout/hierarchy1"/>
    <dgm:cxn modelId="{13C0CDB0-2DA9-46D2-80E8-3545C74177D8}" type="presParOf" srcId="{3A790C22-79D3-4A67-9CA7-2D91F96F8C81}" destId="{F2AAB979-7612-43C3-BD2F-62CE8D313511}" srcOrd="1" destOrd="0" presId="urn:microsoft.com/office/officeart/2005/8/layout/hierarchy1"/>
    <dgm:cxn modelId="{41648805-89CD-4CF1-803E-BB00D32170C1}" type="presParOf" srcId="{2EC704BB-0E7D-4A98-9E55-5AFECDC5D7F1}" destId="{4A08412A-AA74-48EC-B29C-F32D00BC3D64}" srcOrd="2" destOrd="0" presId="urn:microsoft.com/office/officeart/2005/8/layout/hierarchy1"/>
    <dgm:cxn modelId="{E0B2712A-4C63-4C0F-8621-73F56DC9489C}" type="presParOf" srcId="{2EC704BB-0E7D-4A98-9E55-5AFECDC5D7F1}" destId="{DB9B2011-14AE-442B-A6AC-772A3013DFC2}" srcOrd="3" destOrd="0" presId="urn:microsoft.com/office/officeart/2005/8/layout/hierarchy1"/>
    <dgm:cxn modelId="{03ACB334-B630-4CAA-9241-D96FCE4047D4}" type="presParOf" srcId="{DB9B2011-14AE-442B-A6AC-772A3013DFC2}" destId="{3C757330-78CC-4FB9-A6DE-B2DCEFF563BD}" srcOrd="0" destOrd="0" presId="urn:microsoft.com/office/officeart/2005/8/layout/hierarchy1"/>
    <dgm:cxn modelId="{C4F0F1F1-EFA8-412C-B3D4-495A19DF08B8}" type="presParOf" srcId="{3C757330-78CC-4FB9-A6DE-B2DCEFF563BD}" destId="{9DC7756E-A80D-479B-844D-8A21914DC284}" srcOrd="0" destOrd="0" presId="urn:microsoft.com/office/officeart/2005/8/layout/hierarchy1"/>
    <dgm:cxn modelId="{59743DF9-0E4C-49B9-9575-A140809E04B2}" type="presParOf" srcId="{3C757330-78CC-4FB9-A6DE-B2DCEFF563BD}" destId="{E07AB884-4FB3-44A1-B7E9-B96C7166BD35}" srcOrd="1" destOrd="0" presId="urn:microsoft.com/office/officeart/2005/8/layout/hierarchy1"/>
    <dgm:cxn modelId="{495C6083-8452-4AED-B1A9-DBCAC82139EB}" type="presParOf" srcId="{DB9B2011-14AE-442B-A6AC-772A3013DFC2}" destId="{3B57D9D2-05D3-4D7D-9843-AA682ABD6FEB}" srcOrd="1" destOrd="0" presId="urn:microsoft.com/office/officeart/2005/8/layout/hierarchy1"/>
    <dgm:cxn modelId="{085E8D18-4063-4723-8AD9-8306C4A931E8}" type="presParOf" srcId="{3B57D9D2-05D3-4D7D-9843-AA682ABD6FEB}" destId="{91192B39-E379-466A-B39B-892E1CF1A7F0}" srcOrd="0" destOrd="0" presId="urn:microsoft.com/office/officeart/2005/8/layout/hierarchy1"/>
    <dgm:cxn modelId="{58CAEB8F-7A04-42E2-B1B5-82740DF10E8C}" type="presParOf" srcId="{3B57D9D2-05D3-4D7D-9843-AA682ABD6FEB}" destId="{7F3E9386-9455-4EEE-AC20-3F710A401593}" srcOrd="1" destOrd="0" presId="urn:microsoft.com/office/officeart/2005/8/layout/hierarchy1"/>
    <dgm:cxn modelId="{2544A0C0-F9B4-4462-9B7C-DC80F09095D9}" type="presParOf" srcId="{7F3E9386-9455-4EEE-AC20-3F710A401593}" destId="{5FD07AD8-7A01-4FD1-A060-D9F05071A6E5}" srcOrd="0" destOrd="0" presId="urn:microsoft.com/office/officeart/2005/8/layout/hierarchy1"/>
    <dgm:cxn modelId="{4590E05C-5594-4B49-B939-3FBE286B893B}" type="presParOf" srcId="{5FD07AD8-7A01-4FD1-A060-D9F05071A6E5}" destId="{D904D123-D0F5-4B94-B6E2-04A03E92479B}" srcOrd="0" destOrd="0" presId="urn:microsoft.com/office/officeart/2005/8/layout/hierarchy1"/>
    <dgm:cxn modelId="{71BBF0BE-0477-43D7-B308-A8D85C21EDCF}" type="presParOf" srcId="{5FD07AD8-7A01-4FD1-A060-D9F05071A6E5}" destId="{46C21092-3C22-4638-BB83-227EC4A53114}" srcOrd="1" destOrd="0" presId="urn:microsoft.com/office/officeart/2005/8/layout/hierarchy1"/>
    <dgm:cxn modelId="{AAF03249-9B38-4301-99AF-893CB87A31FA}" type="presParOf" srcId="{7F3E9386-9455-4EEE-AC20-3F710A401593}" destId="{9E6C039D-8D99-46BB-931C-673C5F9D5E3C}" srcOrd="1" destOrd="0" presId="urn:microsoft.com/office/officeart/2005/8/layout/hierarchy1"/>
    <dgm:cxn modelId="{52F71DD6-C7E1-49AD-B216-E5C3AF53B07F}" type="presParOf" srcId="{5D11EC74-22C4-4DBD-870D-92A53F998F89}" destId="{43160959-673C-4B18-8A20-60ADC9C9DEBC}" srcOrd="1" destOrd="0" presId="urn:microsoft.com/office/officeart/2005/8/layout/hierarchy1"/>
    <dgm:cxn modelId="{EC1DFC7F-0703-4E04-A619-A41FFC64EB3D}" type="presParOf" srcId="{43160959-673C-4B18-8A20-60ADC9C9DEBC}" destId="{3A9C3184-CDD3-4123-BCBD-9D07FD4B533B}" srcOrd="0" destOrd="0" presId="urn:microsoft.com/office/officeart/2005/8/layout/hierarchy1"/>
    <dgm:cxn modelId="{11455FE4-4C82-42E1-AC31-CC02AF4540F8}" type="presParOf" srcId="{3A9C3184-CDD3-4123-BCBD-9D07FD4B533B}" destId="{37C05EA6-E703-4987-BDB4-A0A8AA4CBA7C}" srcOrd="0" destOrd="0" presId="urn:microsoft.com/office/officeart/2005/8/layout/hierarchy1"/>
    <dgm:cxn modelId="{09EC8BFF-7845-47F4-AAEC-6FCF06BD1C33}" type="presParOf" srcId="{3A9C3184-CDD3-4123-BCBD-9D07FD4B533B}" destId="{C4B5952D-5C3C-4471-8D81-32E40A28EEF4}" srcOrd="1" destOrd="0" presId="urn:microsoft.com/office/officeart/2005/8/layout/hierarchy1"/>
    <dgm:cxn modelId="{1802491C-B620-422B-A8E8-8AF55FA838DB}" type="presParOf" srcId="{43160959-673C-4B18-8A20-60ADC9C9DEBC}" destId="{3D44C3E3-1FB0-44A0-ABB1-96DBE9C784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2A5A2AA-B9CE-4866-951B-BFEA60E67AE6}" type="doc">
      <dgm:prSet loTypeId="urn:microsoft.com/office/officeart/2005/8/layout/hProcess9" loCatId="process" qsTypeId="urn:microsoft.com/office/officeart/2005/8/quickstyle/simple4" qsCatId="simple" csTypeId="urn:microsoft.com/office/officeart/2005/8/colors/accent1_2" csCatId="accent1" phldr="1"/>
      <dgm:spPr/>
    </dgm:pt>
    <dgm:pt modelId="{52479459-EE01-41D7-936E-0AAFC2BA3FC8}">
      <dgm:prSet phldrT="[Testo]" custT="1"/>
      <dgm:spPr/>
      <dgm:t>
        <a:bodyPr/>
        <a:lstStyle/>
        <a:p>
          <a:r>
            <a:rPr lang="it-IT" sz="2000" dirty="0"/>
            <a:t>La </a:t>
          </a:r>
          <a:r>
            <a:rPr lang="it-IT" sz="2000" dirty="0" err="1"/>
            <a:t>phrase</a:t>
          </a:r>
          <a:endParaRPr lang="it-IT" sz="2000" dirty="0"/>
        </a:p>
      </dgm:t>
    </dgm:pt>
    <dgm:pt modelId="{4660394E-6C43-41B6-BFCD-D64AD8839062}" type="parTrans" cxnId="{CF3E825D-EA76-438D-BBEF-C59F6D98F5B3}">
      <dgm:prSet/>
      <dgm:spPr/>
      <dgm:t>
        <a:bodyPr/>
        <a:lstStyle/>
        <a:p>
          <a:endParaRPr lang="fr-FR"/>
        </a:p>
      </dgm:t>
    </dgm:pt>
    <dgm:pt modelId="{06BEED3D-44EF-4CF0-89E1-2D27BC451DBD}" type="sibTrans" cxnId="{CF3E825D-EA76-438D-BBEF-C59F6D98F5B3}">
      <dgm:prSet/>
      <dgm:spPr/>
      <dgm:t>
        <a:bodyPr/>
        <a:lstStyle/>
        <a:p>
          <a:endParaRPr lang="fr-FR"/>
        </a:p>
      </dgm:t>
    </dgm:pt>
    <dgm:pt modelId="{821D7382-F12D-4A67-893F-28573CB6931D}">
      <dgm:prSet phldrT="[Testo]" custT="1"/>
      <dgm:spPr/>
      <dgm:t>
        <a:bodyPr/>
        <a:lstStyle/>
        <a:p>
          <a:r>
            <a:rPr lang="it-IT" sz="2800" dirty="0" err="1"/>
            <a:t>Nous</a:t>
          </a:r>
          <a:r>
            <a:rPr lang="it-IT" sz="2800" dirty="0"/>
            <a:t> </a:t>
          </a:r>
          <a:r>
            <a:rPr lang="it-IT" sz="2800" dirty="0" err="1"/>
            <a:t>pensons</a:t>
          </a:r>
          <a:r>
            <a:rPr lang="it-IT" sz="2800" dirty="0"/>
            <a:t> </a:t>
          </a:r>
          <a:r>
            <a:rPr lang="it-IT" sz="2800" dirty="0" err="1"/>
            <a:t>et</a:t>
          </a:r>
          <a:r>
            <a:rPr lang="it-IT" sz="2800" dirty="0"/>
            <a:t> </a:t>
          </a:r>
          <a:r>
            <a:rPr lang="it-IT" sz="2800" dirty="0" err="1"/>
            <a:t>nous</a:t>
          </a:r>
          <a:r>
            <a:rPr lang="it-IT" sz="2800" dirty="0"/>
            <a:t> </a:t>
          </a:r>
          <a:r>
            <a:rPr lang="it-IT" sz="2800" dirty="0" err="1"/>
            <a:t>parlons</a:t>
          </a:r>
          <a:r>
            <a:rPr lang="it-IT" sz="2800" dirty="0"/>
            <a:t>, non </a:t>
          </a:r>
          <a:r>
            <a:rPr lang="it-IT" sz="2800" dirty="0" err="1"/>
            <a:t>pas</a:t>
          </a:r>
          <a:r>
            <a:rPr lang="it-IT" sz="2800" dirty="0"/>
            <a:t> par </a:t>
          </a:r>
          <a:r>
            <a:rPr lang="it-IT" sz="2800" dirty="0" err="1"/>
            <a:t>mots</a:t>
          </a:r>
          <a:r>
            <a:rPr lang="it-IT" sz="2800" dirty="0"/>
            <a:t> </a:t>
          </a:r>
          <a:r>
            <a:rPr lang="it-IT" sz="2800" dirty="0" err="1"/>
            <a:t>séparés</a:t>
          </a:r>
          <a:r>
            <a:rPr lang="it-IT" sz="2800" dirty="0"/>
            <a:t>, mais par </a:t>
          </a:r>
          <a:r>
            <a:rPr lang="it-IT" sz="2800" dirty="0" err="1"/>
            <a:t>assemblages</a:t>
          </a:r>
          <a:r>
            <a:rPr lang="it-IT" sz="2800" dirty="0"/>
            <a:t> de </a:t>
          </a:r>
          <a:r>
            <a:rPr lang="it-IT" sz="2800" dirty="0" err="1"/>
            <a:t>mots</a:t>
          </a:r>
          <a:r>
            <a:rPr lang="it-IT" sz="2800" dirty="0"/>
            <a:t>, </a:t>
          </a:r>
          <a:r>
            <a:rPr lang="it-IT" sz="2800" dirty="0" err="1"/>
            <a:t>logiquement</a:t>
          </a:r>
          <a:r>
            <a:rPr lang="it-IT" sz="2800" dirty="0"/>
            <a:t> </a:t>
          </a:r>
          <a:r>
            <a:rPr lang="it-IT" sz="2800" dirty="0" err="1"/>
            <a:t>et</a:t>
          </a:r>
          <a:r>
            <a:rPr lang="it-IT" sz="2800" dirty="0"/>
            <a:t> </a:t>
          </a:r>
          <a:r>
            <a:rPr lang="it-IT" sz="2800" dirty="0" err="1"/>
            <a:t>grammaticalement</a:t>
          </a:r>
          <a:r>
            <a:rPr lang="it-IT" sz="2800" dirty="0"/>
            <a:t> </a:t>
          </a:r>
          <a:r>
            <a:rPr lang="it-IT" sz="2800" dirty="0" err="1"/>
            <a:t>organisés</a:t>
          </a:r>
          <a:r>
            <a:rPr lang="it-IT" sz="2800" dirty="0"/>
            <a:t>: c’</a:t>
          </a:r>
          <a:r>
            <a:rPr lang="it-IT" sz="2800" dirty="0" err="1"/>
            <a:t>est-à-dire</a:t>
          </a:r>
          <a:r>
            <a:rPr lang="it-IT" sz="2800" dirty="0"/>
            <a:t> une PHRASE.</a:t>
          </a:r>
        </a:p>
      </dgm:t>
    </dgm:pt>
    <dgm:pt modelId="{C015FABA-F217-44DD-A6D4-69178B8FDEA1}" type="parTrans" cxnId="{AE9686D1-FAC1-44D6-9766-4677ACC4F981}">
      <dgm:prSet/>
      <dgm:spPr/>
      <dgm:t>
        <a:bodyPr/>
        <a:lstStyle/>
        <a:p>
          <a:endParaRPr lang="fr-FR"/>
        </a:p>
      </dgm:t>
    </dgm:pt>
    <dgm:pt modelId="{38826AC0-8480-4E45-8352-0BEF296160AF}" type="sibTrans" cxnId="{AE9686D1-FAC1-44D6-9766-4677ACC4F981}">
      <dgm:prSet/>
      <dgm:spPr/>
      <dgm:t>
        <a:bodyPr/>
        <a:lstStyle/>
        <a:p>
          <a:endParaRPr lang="fr-FR"/>
        </a:p>
      </dgm:t>
    </dgm:pt>
    <dgm:pt modelId="{7545EF13-8C34-4010-908E-EE9CFD68F9CF}">
      <dgm:prSet phldrT="[Testo]"/>
      <dgm:spPr/>
      <dgm:t>
        <a:bodyPr/>
        <a:lstStyle/>
        <a:p>
          <a:r>
            <a:rPr lang="it-IT" dirty="0"/>
            <a:t>La </a:t>
          </a:r>
          <a:r>
            <a:rPr lang="it-IT" dirty="0" err="1"/>
            <a:t>phrase</a:t>
          </a:r>
          <a:r>
            <a:rPr lang="it-IT" dirty="0"/>
            <a:t> est:</a:t>
          </a:r>
        </a:p>
        <a:p>
          <a:r>
            <a:rPr lang="it-IT" dirty="0"/>
            <a:t>a) </a:t>
          </a:r>
          <a:r>
            <a:rPr lang="it-IT" dirty="0" err="1"/>
            <a:t>simple</a:t>
          </a:r>
          <a:r>
            <a:rPr lang="it-IT" dirty="0"/>
            <a:t>;</a:t>
          </a:r>
        </a:p>
        <a:p>
          <a:r>
            <a:rPr lang="it-IT" dirty="0" err="1"/>
            <a:t>ou</a:t>
          </a:r>
          <a:endParaRPr lang="it-IT" dirty="0"/>
        </a:p>
        <a:p>
          <a:r>
            <a:rPr lang="it-IT" dirty="0"/>
            <a:t>b) </a:t>
          </a:r>
          <a:r>
            <a:rPr lang="it-IT" dirty="0" err="1"/>
            <a:t>composée</a:t>
          </a:r>
          <a:r>
            <a:rPr lang="it-IT" dirty="0"/>
            <a:t>.</a:t>
          </a:r>
        </a:p>
      </dgm:t>
    </dgm:pt>
    <dgm:pt modelId="{00A766C0-82BE-4529-AF1E-C6F116F8AAFE}" type="parTrans" cxnId="{B1ADB395-AD98-43FF-83BF-A51CDE230A3E}">
      <dgm:prSet/>
      <dgm:spPr/>
      <dgm:t>
        <a:bodyPr/>
        <a:lstStyle/>
        <a:p>
          <a:endParaRPr lang="fr-FR"/>
        </a:p>
      </dgm:t>
    </dgm:pt>
    <dgm:pt modelId="{163ED042-C044-4A1B-8DFC-F33A784BB2EE}" type="sibTrans" cxnId="{B1ADB395-AD98-43FF-83BF-A51CDE230A3E}">
      <dgm:prSet/>
      <dgm:spPr/>
      <dgm:t>
        <a:bodyPr/>
        <a:lstStyle/>
        <a:p>
          <a:endParaRPr lang="fr-FR"/>
        </a:p>
      </dgm:t>
    </dgm:pt>
    <dgm:pt modelId="{95BEE96D-9F75-491B-936C-A7CAFBFF994F}" type="pres">
      <dgm:prSet presAssocID="{62A5A2AA-B9CE-4866-951B-BFEA60E67AE6}" presName="CompostProcess" presStyleCnt="0">
        <dgm:presLayoutVars>
          <dgm:dir/>
          <dgm:resizeHandles val="exact"/>
        </dgm:presLayoutVars>
      </dgm:prSet>
      <dgm:spPr/>
    </dgm:pt>
    <dgm:pt modelId="{14611F6A-71E7-478D-AC78-087CB6CC3A91}" type="pres">
      <dgm:prSet presAssocID="{62A5A2AA-B9CE-4866-951B-BFEA60E67AE6}" presName="arrow" presStyleLbl="bgShp" presStyleIdx="0" presStyleCnt="1"/>
      <dgm:spPr/>
    </dgm:pt>
    <dgm:pt modelId="{1BF314C6-31E5-429C-A996-BBD327FB4747}" type="pres">
      <dgm:prSet presAssocID="{62A5A2AA-B9CE-4866-951B-BFEA60E67AE6}" presName="linearProcess" presStyleCnt="0"/>
      <dgm:spPr/>
    </dgm:pt>
    <dgm:pt modelId="{383AE3E8-D600-4528-B5ED-F289BB03AA54}" type="pres">
      <dgm:prSet presAssocID="{52479459-EE01-41D7-936E-0AAFC2BA3FC8}" presName="textNode" presStyleLbl="node1" presStyleIdx="0" presStyleCnt="3" custScaleX="49007" custScaleY="121888">
        <dgm:presLayoutVars>
          <dgm:bulletEnabled val="1"/>
        </dgm:presLayoutVars>
      </dgm:prSet>
      <dgm:spPr/>
      <dgm:t>
        <a:bodyPr/>
        <a:lstStyle/>
        <a:p>
          <a:endParaRPr lang="it-IT"/>
        </a:p>
      </dgm:t>
    </dgm:pt>
    <dgm:pt modelId="{5182ABFB-D3CF-46C7-8F6A-DC0F8E79C15D}" type="pres">
      <dgm:prSet presAssocID="{06BEED3D-44EF-4CF0-89E1-2D27BC451DBD}" presName="sibTrans" presStyleCnt="0"/>
      <dgm:spPr/>
    </dgm:pt>
    <dgm:pt modelId="{E469A911-EF5C-448F-8EB0-ADD6274D5525}" type="pres">
      <dgm:prSet presAssocID="{821D7382-F12D-4A67-893F-28573CB6931D}" presName="textNode" presStyleLbl="node1" presStyleIdx="1" presStyleCnt="3" custScaleX="158769" custScaleY="250000">
        <dgm:presLayoutVars>
          <dgm:bulletEnabled val="1"/>
        </dgm:presLayoutVars>
      </dgm:prSet>
      <dgm:spPr/>
      <dgm:t>
        <a:bodyPr/>
        <a:lstStyle/>
        <a:p>
          <a:endParaRPr lang="it-IT"/>
        </a:p>
      </dgm:t>
    </dgm:pt>
    <dgm:pt modelId="{B738C505-0792-481D-A454-E101EC14478A}" type="pres">
      <dgm:prSet presAssocID="{38826AC0-8480-4E45-8352-0BEF296160AF}" presName="sibTrans" presStyleCnt="0"/>
      <dgm:spPr/>
    </dgm:pt>
    <dgm:pt modelId="{37FEF32B-6AB5-43E7-BA5A-38653A119A69}" type="pres">
      <dgm:prSet presAssocID="{7545EF13-8C34-4010-908E-EE9CFD68F9CF}" presName="textNode" presStyleLbl="node1" presStyleIdx="2" presStyleCnt="3" custScaleY="225055">
        <dgm:presLayoutVars>
          <dgm:bulletEnabled val="1"/>
        </dgm:presLayoutVars>
      </dgm:prSet>
      <dgm:spPr/>
      <dgm:t>
        <a:bodyPr/>
        <a:lstStyle/>
        <a:p>
          <a:endParaRPr lang="it-IT"/>
        </a:p>
      </dgm:t>
    </dgm:pt>
  </dgm:ptLst>
  <dgm:cxnLst>
    <dgm:cxn modelId="{CF3E825D-EA76-438D-BBEF-C59F6D98F5B3}" srcId="{62A5A2AA-B9CE-4866-951B-BFEA60E67AE6}" destId="{52479459-EE01-41D7-936E-0AAFC2BA3FC8}" srcOrd="0" destOrd="0" parTransId="{4660394E-6C43-41B6-BFCD-D64AD8839062}" sibTransId="{06BEED3D-44EF-4CF0-89E1-2D27BC451DBD}"/>
    <dgm:cxn modelId="{3418A2B9-1EB3-4EBE-8E07-A333BB0E948E}" type="presOf" srcId="{821D7382-F12D-4A67-893F-28573CB6931D}" destId="{E469A911-EF5C-448F-8EB0-ADD6274D5525}" srcOrd="0" destOrd="0" presId="urn:microsoft.com/office/officeart/2005/8/layout/hProcess9"/>
    <dgm:cxn modelId="{4998E41C-5E5F-4BE3-87A1-93DA298EC5BE}" type="presOf" srcId="{7545EF13-8C34-4010-908E-EE9CFD68F9CF}" destId="{37FEF32B-6AB5-43E7-BA5A-38653A119A69}" srcOrd="0" destOrd="0" presId="urn:microsoft.com/office/officeart/2005/8/layout/hProcess9"/>
    <dgm:cxn modelId="{3979967E-1939-4412-8DA7-74BF5D72AC5B}" type="presOf" srcId="{62A5A2AA-B9CE-4866-951B-BFEA60E67AE6}" destId="{95BEE96D-9F75-491B-936C-A7CAFBFF994F}" srcOrd="0" destOrd="0" presId="urn:microsoft.com/office/officeart/2005/8/layout/hProcess9"/>
    <dgm:cxn modelId="{AE9686D1-FAC1-44D6-9766-4677ACC4F981}" srcId="{62A5A2AA-B9CE-4866-951B-BFEA60E67AE6}" destId="{821D7382-F12D-4A67-893F-28573CB6931D}" srcOrd="1" destOrd="0" parTransId="{C015FABA-F217-44DD-A6D4-69178B8FDEA1}" sibTransId="{38826AC0-8480-4E45-8352-0BEF296160AF}"/>
    <dgm:cxn modelId="{B1ADB395-AD98-43FF-83BF-A51CDE230A3E}" srcId="{62A5A2AA-B9CE-4866-951B-BFEA60E67AE6}" destId="{7545EF13-8C34-4010-908E-EE9CFD68F9CF}" srcOrd="2" destOrd="0" parTransId="{00A766C0-82BE-4529-AF1E-C6F116F8AAFE}" sibTransId="{163ED042-C044-4A1B-8DFC-F33A784BB2EE}"/>
    <dgm:cxn modelId="{0F348BA0-B50D-4B56-A71D-D7BA2E9B7F9C}" type="presOf" srcId="{52479459-EE01-41D7-936E-0AAFC2BA3FC8}" destId="{383AE3E8-D600-4528-B5ED-F289BB03AA54}" srcOrd="0" destOrd="0" presId="urn:microsoft.com/office/officeart/2005/8/layout/hProcess9"/>
    <dgm:cxn modelId="{E989B207-9B71-4D59-B624-4EE3B6430DF9}" type="presParOf" srcId="{95BEE96D-9F75-491B-936C-A7CAFBFF994F}" destId="{14611F6A-71E7-478D-AC78-087CB6CC3A91}" srcOrd="0" destOrd="0" presId="urn:microsoft.com/office/officeart/2005/8/layout/hProcess9"/>
    <dgm:cxn modelId="{1B3633FA-9EB7-42CB-964D-8AE5A6B63214}" type="presParOf" srcId="{95BEE96D-9F75-491B-936C-A7CAFBFF994F}" destId="{1BF314C6-31E5-429C-A996-BBD327FB4747}" srcOrd="1" destOrd="0" presId="urn:microsoft.com/office/officeart/2005/8/layout/hProcess9"/>
    <dgm:cxn modelId="{92C6916F-72A6-48F0-ADEC-FDE64D31669C}" type="presParOf" srcId="{1BF314C6-31E5-429C-A996-BBD327FB4747}" destId="{383AE3E8-D600-4528-B5ED-F289BB03AA54}" srcOrd="0" destOrd="0" presId="urn:microsoft.com/office/officeart/2005/8/layout/hProcess9"/>
    <dgm:cxn modelId="{DF3B3048-12D7-4A78-A5FD-9EE29C8062FB}" type="presParOf" srcId="{1BF314C6-31E5-429C-A996-BBD327FB4747}" destId="{5182ABFB-D3CF-46C7-8F6A-DC0F8E79C15D}" srcOrd="1" destOrd="0" presId="urn:microsoft.com/office/officeart/2005/8/layout/hProcess9"/>
    <dgm:cxn modelId="{DE8A684C-0630-4E23-A7A7-32FA0DD4F3DF}" type="presParOf" srcId="{1BF314C6-31E5-429C-A996-BBD327FB4747}" destId="{E469A911-EF5C-448F-8EB0-ADD6274D5525}" srcOrd="2" destOrd="0" presId="urn:microsoft.com/office/officeart/2005/8/layout/hProcess9"/>
    <dgm:cxn modelId="{E4285F5F-5576-4C3E-8865-02B65CE094FF}" type="presParOf" srcId="{1BF314C6-31E5-429C-A996-BBD327FB4747}" destId="{B738C505-0792-481D-A454-E101EC14478A}" srcOrd="3" destOrd="0" presId="urn:microsoft.com/office/officeart/2005/8/layout/hProcess9"/>
    <dgm:cxn modelId="{15D2CC22-9D4D-4E27-B9A1-659A25111F84}" type="presParOf" srcId="{1BF314C6-31E5-429C-A996-BBD327FB4747}" destId="{37FEF32B-6AB5-43E7-BA5A-38653A119A6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1B99B0-5FCC-4CC6-9C39-4F0979791B5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AE0F4EDB-3EEF-4FA3-91BD-B44641CD5FF4}">
      <dgm:prSet phldrT="[Testo]"/>
      <dgm:spPr/>
      <dgm:t>
        <a:bodyPr/>
        <a:lstStyle/>
        <a:p>
          <a:r>
            <a:rPr lang="fr-FR" dirty="0"/>
            <a:t>Axe paradigmatique</a:t>
          </a:r>
        </a:p>
      </dgm:t>
    </dgm:pt>
    <dgm:pt modelId="{0D1CCE9F-5421-4A2A-9474-B5AE2B125246}" type="parTrans" cxnId="{E9604301-5F28-4C11-9540-92502E5F6059}">
      <dgm:prSet/>
      <dgm:spPr/>
      <dgm:t>
        <a:bodyPr/>
        <a:lstStyle/>
        <a:p>
          <a:endParaRPr lang="fr-FR"/>
        </a:p>
      </dgm:t>
    </dgm:pt>
    <dgm:pt modelId="{F951A3FF-C942-427A-8A79-33D2F317208F}" type="sibTrans" cxnId="{E9604301-5F28-4C11-9540-92502E5F6059}">
      <dgm:prSet/>
      <dgm:spPr/>
      <dgm:t>
        <a:bodyPr/>
        <a:lstStyle/>
        <a:p>
          <a:endParaRPr lang="fr-FR"/>
        </a:p>
      </dgm:t>
    </dgm:pt>
    <dgm:pt modelId="{F4E02BD1-01BA-4F11-A1F4-4096A3D670DF}">
      <dgm:prSet phldrT="[Testo]"/>
      <dgm:spPr/>
      <dgm:t>
        <a:bodyPr/>
        <a:lstStyle/>
        <a:p>
          <a:r>
            <a:rPr lang="fr-FR" dirty="0"/>
            <a:t>R. Jakobson distingue entre la « sélection » qui repose sur le choix entre des termes équivalents.</a:t>
          </a:r>
        </a:p>
      </dgm:t>
    </dgm:pt>
    <dgm:pt modelId="{D6487D27-41D6-44C8-A7AA-BB4A64E02032}" type="parTrans" cxnId="{C04360FF-59A3-4C3A-A946-C715C0D53F98}">
      <dgm:prSet/>
      <dgm:spPr/>
      <dgm:t>
        <a:bodyPr/>
        <a:lstStyle/>
        <a:p>
          <a:endParaRPr lang="fr-FR"/>
        </a:p>
      </dgm:t>
    </dgm:pt>
    <dgm:pt modelId="{4800665F-123B-4989-A641-765E93F8DB27}" type="sibTrans" cxnId="{C04360FF-59A3-4C3A-A946-C715C0D53F98}">
      <dgm:prSet/>
      <dgm:spPr/>
      <dgm:t>
        <a:bodyPr/>
        <a:lstStyle/>
        <a:p>
          <a:endParaRPr lang="fr-FR"/>
        </a:p>
      </dgm:t>
    </dgm:pt>
    <dgm:pt modelId="{B6567A16-FA1B-4A84-B0FD-A7DA36429C3A}">
      <dgm:prSet phldrT="[Testo]"/>
      <dgm:spPr/>
      <dgm:t>
        <a:bodyPr/>
        <a:lstStyle/>
        <a:p>
          <a:r>
            <a:rPr lang="fr-FR" dirty="0"/>
            <a:t>Classe d’équivalence: « paradigme », où les termes commutent.</a:t>
          </a:r>
        </a:p>
      </dgm:t>
    </dgm:pt>
    <dgm:pt modelId="{658588FA-05A1-4AA1-A3F6-7C53602928BE}" type="parTrans" cxnId="{1F0FF8A2-812C-4B78-83B2-0CEFD97B9C18}">
      <dgm:prSet/>
      <dgm:spPr/>
      <dgm:t>
        <a:bodyPr/>
        <a:lstStyle/>
        <a:p>
          <a:endParaRPr lang="fr-FR"/>
        </a:p>
      </dgm:t>
    </dgm:pt>
    <dgm:pt modelId="{286ADBAB-6C11-41D8-8E2F-F40107331A17}" type="sibTrans" cxnId="{1F0FF8A2-812C-4B78-83B2-0CEFD97B9C18}">
      <dgm:prSet/>
      <dgm:spPr/>
      <dgm:t>
        <a:bodyPr/>
        <a:lstStyle/>
        <a:p>
          <a:endParaRPr lang="fr-FR"/>
        </a:p>
      </dgm:t>
    </dgm:pt>
    <dgm:pt modelId="{47A833EB-B44E-481F-9D41-77666ED59821}">
      <dgm:prSet phldrT="[Testo]"/>
      <dgm:spPr/>
      <dgm:t>
        <a:bodyPr/>
        <a:lstStyle/>
        <a:p>
          <a:r>
            <a:rPr lang="fr-FR" dirty="0"/>
            <a:t>Axe syntagmatique</a:t>
          </a:r>
        </a:p>
      </dgm:t>
    </dgm:pt>
    <dgm:pt modelId="{E2F34E48-AE09-43EF-895F-E23E94C024AE}" type="parTrans" cxnId="{8CC215A4-2CB0-4AD3-BFD2-6B9ED26E1368}">
      <dgm:prSet/>
      <dgm:spPr/>
      <dgm:t>
        <a:bodyPr/>
        <a:lstStyle/>
        <a:p>
          <a:endParaRPr lang="fr-FR"/>
        </a:p>
      </dgm:t>
    </dgm:pt>
    <dgm:pt modelId="{5110ED7F-F0C6-4B4C-9FFA-B952898724C6}" type="sibTrans" cxnId="{8CC215A4-2CB0-4AD3-BFD2-6B9ED26E1368}">
      <dgm:prSet/>
      <dgm:spPr/>
      <dgm:t>
        <a:bodyPr/>
        <a:lstStyle/>
        <a:p>
          <a:endParaRPr lang="fr-FR"/>
        </a:p>
      </dgm:t>
    </dgm:pt>
    <dgm:pt modelId="{2F703B78-45D7-4159-9217-E6FD5649D9DA}">
      <dgm:prSet phldrT="[Testo]"/>
      <dgm:spPr/>
      <dgm:t>
        <a:bodyPr/>
        <a:lstStyle/>
        <a:p>
          <a:r>
            <a:rPr lang="fr-FR" dirty="0"/>
            <a:t>La « combinaison » qui regroupe des mots dans une unité plus large appelée « syntagme », où les termes peuvent être permutés.</a:t>
          </a:r>
        </a:p>
      </dgm:t>
    </dgm:pt>
    <dgm:pt modelId="{EEBAA465-B59A-4072-A767-C3CD10FE746D}" type="parTrans" cxnId="{955EF0EB-5BB7-4831-B4DC-EB8C6FCEED46}">
      <dgm:prSet/>
      <dgm:spPr/>
      <dgm:t>
        <a:bodyPr/>
        <a:lstStyle/>
        <a:p>
          <a:endParaRPr lang="fr-FR"/>
        </a:p>
      </dgm:t>
    </dgm:pt>
    <dgm:pt modelId="{647BF34A-6C2C-4564-954F-8AD3BD35612C}" type="sibTrans" cxnId="{955EF0EB-5BB7-4831-B4DC-EB8C6FCEED46}">
      <dgm:prSet/>
      <dgm:spPr/>
      <dgm:t>
        <a:bodyPr/>
        <a:lstStyle/>
        <a:p>
          <a:endParaRPr lang="fr-FR"/>
        </a:p>
      </dgm:t>
    </dgm:pt>
    <dgm:pt modelId="{F31AB7D7-F56B-4250-895C-D817884FB273}">
      <dgm:prSet phldrT="[Testo]"/>
      <dgm:spPr/>
      <dgm:t>
        <a:bodyPr/>
        <a:lstStyle/>
        <a:p>
          <a:r>
            <a:rPr lang="fr-FR" dirty="0"/>
            <a:t>Exemples: la synonymie et l’antonymie; la rime en poésie (pp. 45-46).</a:t>
          </a:r>
        </a:p>
      </dgm:t>
    </dgm:pt>
    <dgm:pt modelId="{BB85A137-8EF6-4228-8F0C-26091642870B}" type="parTrans" cxnId="{290CD5F1-231E-476D-AC13-D4AFA07C7308}">
      <dgm:prSet/>
      <dgm:spPr/>
    </dgm:pt>
    <dgm:pt modelId="{1562B762-4C55-40AD-8227-03134539B626}" type="sibTrans" cxnId="{290CD5F1-231E-476D-AC13-D4AFA07C7308}">
      <dgm:prSet/>
      <dgm:spPr/>
    </dgm:pt>
    <dgm:pt modelId="{65551A2A-A96F-4891-B333-CA81180E36E9}" type="pres">
      <dgm:prSet presAssocID="{371B99B0-5FCC-4CC6-9C39-4F0979791B5D}" presName="Name0" presStyleCnt="0">
        <dgm:presLayoutVars>
          <dgm:dir/>
          <dgm:animLvl val="lvl"/>
          <dgm:resizeHandles val="exact"/>
        </dgm:presLayoutVars>
      </dgm:prSet>
      <dgm:spPr/>
      <dgm:t>
        <a:bodyPr/>
        <a:lstStyle/>
        <a:p>
          <a:endParaRPr lang="it-IT"/>
        </a:p>
      </dgm:t>
    </dgm:pt>
    <dgm:pt modelId="{5E142FC2-ABF4-4C1A-B00D-3AAABC6D3E01}" type="pres">
      <dgm:prSet presAssocID="{AE0F4EDB-3EEF-4FA3-91BD-B44641CD5FF4}" presName="linNode" presStyleCnt="0"/>
      <dgm:spPr/>
    </dgm:pt>
    <dgm:pt modelId="{2E673550-FCB4-4427-9569-A9536D47CBF6}" type="pres">
      <dgm:prSet presAssocID="{AE0F4EDB-3EEF-4FA3-91BD-B44641CD5FF4}" presName="parentText" presStyleLbl="node1" presStyleIdx="0" presStyleCnt="2">
        <dgm:presLayoutVars>
          <dgm:chMax val="1"/>
          <dgm:bulletEnabled val="1"/>
        </dgm:presLayoutVars>
      </dgm:prSet>
      <dgm:spPr/>
      <dgm:t>
        <a:bodyPr/>
        <a:lstStyle/>
        <a:p>
          <a:endParaRPr lang="it-IT"/>
        </a:p>
      </dgm:t>
    </dgm:pt>
    <dgm:pt modelId="{8753BD93-0177-409B-9219-291D5656F49F}" type="pres">
      <dgm:prSet presAssocID="{AE0F4EDB-3EEF-4FA3-91BD-B44641CD5FF4}" presName="descendantText" presStyleLbl="alignAccFollowNode1" presStyleIdx="0" presStyleCnt="2">
        <dgm:presLayoutVars>
          <dgm:bulletEnabled val="1"/>
        </dgm:presLayoutVars>
      </dgm:prSet>
      <dgm:spPr/>
      <dgm:t>
        <a:bodyPr/>
        <a:lstStyle/>
        <a:p>
          <a:endParaRPr lang="it-IT"/>
        </a:p>
      </dgm:t>
    </dgm:pt>
    <dgm:pt modelId="{758EEBAC-658D-4F38-9C33-10D4C1B63055}" type="pres">
      <dgm:prSet presAssocID="{F951A3FF-C942-427A-8A79-33D2F317208F}" presName="sp" presStyleCnt="0"/>
      <dgm:spPr/>
    </dgm:pt>
    <dgm:pt modelId="{08CFB1CD-8D1F-43F9-9888-59A2684CED6D}" type="pres">
      <dgm:prSet presAssocID="{47A833EB-B44E-481F-9D41-77666ED59821}" presName="linNode" presStyleCnt="0"/>
      <dgm:spPr/>
    </dgm:pt>
    <dgm:pt modelId="{FE2C4924-574D-4936-BF25-5FCB3AAFFBD1}" type="pres">
      <dgm:prSet presAssocID="{47A833EB-B44E-481F-9D41-77666ED59821}" presName="parentText" presStyleLbl="node1" presStyleIdx="1" presStyleCnt="2">
        <dgm:presLayoutVars>
          <dgm:chMax val="1"/>
          <dgm:bulletEnabled val="1"/>
        </dgm:presLayoutVars>
      </dgm:prSet>
      <dgm:spPr/>
      <dgm:t>
        <a:bodyPr/>
        <a:lstStyle/>
        <a:p>
          <a:endParaRPr lang="it-IT"/>
        </a:p>
      </dgm:t>
    </dgm:pt>
    <dgm:pt modelId="{79923841-D47A-436B-84EF-52C12983B2FC}" type="pres">
      <dgm:prSet presAssocID="{47A833EB-B44E-481F-9D41-77666ED59821}" presName="descendantText" presStyleLbl="alignAccFollowNode1" presStyleIdx="1" presStyleCnt="2">
        <dgm:presLayoutVars>
          <dgm:bulletEnabled val="1"/>
        </dgm:presLayoutVars>
      </dgm:prSet>
      <dgm:spPr/>
      <dgm:t>
        <a:bodyPr/>
        <a:lstStyle/>
        <a:p>
          <a:endParaRPr lang="it-IT"/>
        </a:p>
      </dgm:t>
    </dgm:pt>
  </dgm:ptLst>
  <dgm:cxnLst>
    <dgm:cxn modelId="{B2833F50-0106-494F-BBD4-5224DB6DF0A4}" type="presOf" srcId="{F31AB7D7-F56B-4250-895C-D817884FB273}" destId="{8753BD93-0177-409B-9219-291D5656F49F}" srcOrd="0" destOrd="2" presId="urn:microsoft.com/office/officeart/2005/8/layout/vList5"/>
    <dgm:cxn modelId="{398CE0DB-E81E-4F4F-B301-0A41AF3BBC16}" type="presOf" srcId="{371B99B0-5FCC-4CC6-9C39-4F0979791B5D}" destId="{65551A2A-A96F-4891-B333-CA81180E36E9}" srcOrd="0" destOrd="0" presId="urn:microsoft.com/office/officeart/2005/8/layout/vList5"/>
    <dgm:cxn modelId="{290CD5F1-231E-476D-AC13-D4AFA07C7308}" srcId="{AE0F4EDB-3EEF-4FA3-91BD-B44641CD5FF4}" destId="{F31AB7D7-F56B-4250-895C-D817884FB273}" srcOrd="2" destOrd="0" parTransId="{BB85A137-8EF6-4228-8F0C-26091642870B}" sibTransId="{1562B762-4C55-40AD-8227-03134539B626}"/>
    <dgm:cxn modelId="{F0994A5B-79FC-4749-99A1-FC02DB9F2234}" type="presOf" srcId="{47A833EB-B44E-481F-9D41-77666ED59821}" destId="{FE2C4924-574D-4936-BF25-5FCB3AAFFBD1}" srcOrd="0" destOrd="0" presId="urn:microsoft.com/office/officeart/2005/8/layout/vList5"/>
    <dgm:cxn modelId="{955EF0EB-5BB7-4831-B4DC-EB8C6FCEED46}" srcId="{47A833EB-B44E-481F-9D41-77666ED59821}" destId="{2F703B78-45D7-4159-9217-E6FD5649D9DA}" srcOrd="0" destOrd="0" parTransId="{EEBAA465-B59A-4072-A767-C3CD10FE746D}" sibTransId="{647BF34A-6C2C-4564-954F-8AD3BD35612C}"/>
    <dgm:cxn modelId="{EA210557-7DB0-4D87-BF9C-1EF6AD85F46A}" type="presOf" srcId="{2F703B78-45D7-4159-9217-E6FD5649D9DA}" destId="{79923841-D47A-436B-84EF-52C12983B2FC}" srcOrd="0" destOrd="0" presId="urn:microsoft.com/office/officeart/2005/8/layout/vList5"/>
    <dgm:cxn modelId="{13092881-F306-4C70-91A3-A6A355A51441}" type="presOf" srcId="{F4E02BD1-01BA-4F11-A1F4-4096A3D670DF}" destId="{8753BD93-0177-409B-9219-291D5656F49F}" srcOrd="0" destOrd="0" presId="urn:microsoft.com/office/officeart/2005/8/layout/vList5"/>
    <dgm:cxn modelId="{E9604301-5F28-4C11-9540-92502E5F6059}" srcId="{371B99B0-5FCC-4CC6-9C39-4F0979791B5D}" destId="{AE0F4EDB-3EEF-4FA3-91BD-B44641CD5FF4}" srcOrd="0" destOrd="0" parTransId="{0D1CCE9F-5421-4A2A-9474-B5AE2B125246}" sibTransId="{F951A3FF-C942-427A-8A79-33D2F317208F}"/>
    <dgm:cxn modelId="{1FE45330-61D6-4370-9F7C-DD49A236075F}" type="presOf" srcId="{B6567A16-FA1B-4A84-B0FD-A7DA36429C3A}" destId="{8753BD93-0177-409B-9219-291D5656F49F}" srcOrd="0" destOrd="1" presId="urn:microsoft.com/office/officeart/2005/8/layout/vList5"/>
    <dgm:cxn modelId="{8CC215A4-2CB0-4AD3-BFD2-6B9ED26E1368}" srcId="{371B99B0-5FCC-4CC6-9C39-4F0979791B5D}" destId="{47A833EB-B44E-481F-9D41-77666ED59821}" srcOrd="1" destOrd="0" parTransId="{E2F34E48-AE09-43EF-895F-E23E94C024AE}" sibTransId="{5110ED7F-F0C6-4B4C-9FFA-B952898724C6}"/>
    <dgm:cxn modelId="{1F0FF8A2-812C-4B78-83B2-0CEFD97B9C18}" srcId="{AE0F4EDB-3EEF-4FA3-91BD-B44641CD5FF4}" destId="{B6567A16-FA1B-4A84-B0FD-A7DA36429C3A}" srcOrd="1" destOrd="0" parTransId="{658588FA-05A1-4AA1-A3F6-7C53602928BE}" sibTransId="{286ADBAB-6C11-41D8-8E2F-F40107331A17}"/>
    <dgm:cxn modelId="{F885DAFB-1C1C-4F05-85A3-D433103C64FF}" type="presOf" srcId="{AE0F4EDB-3EEF-4FA3-91BD-B44641CD5FF4}" destId="{2E673550-FCB4-4427-9569-A9536D47CBF6}" srcOrd="0" destOrd="0" presId="urn:microsoft.com/office/officeart/2005/8/layout/vList5"/>
    <dgm:cxn modelId="{C04360FF-59A3-4C3A-A946-C715C0D53F98}" srcId="{AE0F4EDB-3EEF-4FA3-91BD-B44641CD5FF4}" destId="{F4E02BD1-01BA-4F11-A1F4-4096A3D670DF}" srcOrd="0" destOrd="0" parTransId="{D6487D27-41D6-44C8-A7AA-BB4A64E02032}" sibTransId="{4800665F-123B-4989-A641-765E93F8DB27}"/>
    <dgm:cxn modelId="{9E096DEC-210B-4FE3-B3EC-5B693578B26A}" type="presParOf" srcId="{65551A2A-A96F-4891-B333-CA81180E36E9}" destId="{5E142FC2-ABF4-4C1A-B00D-3AAABC6D3E01}" srcOrd="0" destOrd="0" presId="urn:microsoft.com/office/officeart/2005/8/layout/vList5"/>
    <dgm:cxn modelId="{5E643C93-5103-484B-860C-5084000E45CF}" type="presParOf" srcId="{5E142FC2-ABF4-4C1A-B00D-3AAABC6D3E01}" destId="{2E673550-FCB4-4427-9569-A9536D47CBF6}" srcOrd="0" destOrd="0" presId="urn:microsoft.com/office/officeart/2005/8/layout/vList5"/>
    <dgm:cxn modelId="{6F7E5295-976F-48F5-AD6F-E65548DC75F4}" type="presParOf" srcId="{5E142FC2-ABF4-4C1A-B00D-3AAABC6D3E01}" destId="{8753BD93-0177-409B-9219-291D5656F49F}" srcOrd="1" destOrd="0" presId="urn:microsoft.com/office/officeart/2005/8/layout/vList5"/>
    <dgm:cxn modelId="{949226F9-13CB-49DD-93A6-9961FEAE76F2}" type="presParOf" srcId="{65551A2A-A96F-4891-B333-CA81180E36E9}" destId="{758EEBAC-658D-4F38-9C33-10D4C1B63055}" srcOrd="1" destOrd="0" presId="urn:microsoft.com/office/officeart/2005/8/layout/vList5"/>
    <dgm:cxn modelId="{6395D24D-4F5F-4317-851B-7C6A31477D48}" type="presParOf" srcId="{65551A2A-A96F-4891-B333-CA81180E36E9}" destId="{08CFB1CD-8D1F-43F9-9888-59A2684CED6D}" srcOrd="2" destOrd="0" presId="urn:microsoft.com/office/officeart/2005/8/layout/vList5"/>
    <dgm:cxn modelId="{1CC7A874-33C7-4A4F-9A3F-7198DD9E24A7}" type="presParOf" srcId="{08CFB1CD-8D1F-43F9-9888-59A2684CED6D}" destId="{FE2C4924-574D-4936-BF25-5FCB3AAFFBD1}" srcOrd="0" destOrd="0" presId="urn:microsoft.com/office/officeart/2005/8/layout/vList5"/>
    <dgm:cxn modelId="{1C2167E7-0F28-4006-BFD9-0094C97E29DA}" type="presParOf" srcId="{08CFB1CD-8D1F-43F9-9888-59A2684CED6D}" destId="{79923841-D47A-436B-84EF-52C12983B2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85CA32D-0575-4D91-977E-F4263346A482}"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it-IT"/>
        </a:p>
      </dgm:t>
    </dgm:pt>
    <dgm:pt modelId="{369DEFFA-3B03-4538-9229-FB35438A1226}">
      <dgm:prSet phldrT="[Testo]" custT="1"/>
      <dgm:spPr/>
      <dgm:t>
        <a:bodyPr/>
        <a:lstStyle/>
        <a:p>
          <a:r>
            <a:rPr lang="fr-FR" sz="2400" b="1" noProof="0" dirty="0"/>
            <a:t>La proposition</a:t>
          </a:r>
        </a:p>
      </dgm:t>
    </dgm:pt>
    <dgm:pt modelId="{1F4DC46A-EFD0-4A61-9563-9116A9C90E8A}" type="parTrans" cxnId="{A6957BF0-CEDB-4390-BB4F-107E1AFEE0D9}">
      <dgm:prSet/>
      <dgm:spPr/>
      <dgm:t>
        <a:bodyPr/>
        <a:lstStyle/>
        <a:p>
          <a:endParaRPr lang="fr-FR" sz="1800" noProof="0"/>
        </a:p>
      </dgm:t>
    </dgm:pt>
    <dgm:pt modelId="{311A779A-DB85-4053-93E1-C1FF15201956}" type="sibTrans" cxnId="{A6957BF0-CEDB-4390-BB4F-107E1AFEE0D9}">
      <dgm:prSet/>
      <dgm:spPr/>
      <dgm:t>
        <a:bodyPr/>
        <a:lstStyle/>
        <a:p>
          <a:endParaRPr lang="fr-FR" sz="1800" noProof="0"/>
        </a:p>
      </dgm:t>
    </dgm:pt>
    <dgm:pt modelId="{38DAA46F-D1DE-4FE3-9DEE-62D93B2C5C32}">
      <dgm:prSet phldrT="[Testo]" custT="1"/>
      <dgm:spPr/>
      <dgm:t>
        <a:bodyPr/>
        <a:lstStyle/>
        <a:p>
          <a:pPr rtl="0"/>
          <a:r>
            <a:rPr lang="fr-FR" sz="2400" noProof="0" dirty="0"/>
            <a:t>La phrase simple comprend un </a:t>
          </a:r>
          <a:r>
            <a:rPr lang="fr-FR" sz="2400" i="1" noProof="0" dirty="0"/>
            <a:t>seul verbe</a:t>
          </a:r>
          <a:r>
            <a:rPr lang="fr-FR" sz="2400" noProof="0" dirty="0"/>
            <a:t>: elle forme, dans le langage, l’assemblage logique de mots le plus simple exprimant un sens complet.</a:t>
          </a:r>
        </a:p>
      </dgm:t>
    </dgm:pt>
    <dgm:pt modelId="{D54CB689-2405-413F-B49D-6A6AF473C925}" type="parTrans" cxnId="{5E336F95-1AAB-42D8-99FD-D6AB0197ADE6}">
      <dgm:prSet/>
      <dgm:spPr/>
      <dgm:t>
        <a:bodyPr/>
        <a:lstStyle/>
        <a:p>
          <a:endParaRPr lang="fr-FR" sz="1800" noProof="0"/>
        </a:p>
      </dgm:t>
    </dgm:pt>
    <dgm:pt modelId="{8C64885F-4C2A-4796-BF4A-335AE66BCD51}" type="sibTrans" cxnId="{5E336F95-1AAB-42D8-99FD-D6AB0197ADE6}">
      <dgm:prSet/>
      <dgm:spPr/>
      <dgm:t>
        <a:bodyPr/>
        <a:lstStyle/>
        <a:p>
          <a:endParaRPr lang="fr-FR" sz="1800" noProof="0"/>
        </a:p>
      </dgm:t>
    </dgm:pt>
    <dgm:pt modelId="{0A1F1B06-1814-40BF-9B7B-EB8006230BDF}">
      <dgm:prSet custT="1"/>
      <dgm:spPr/>
      <dgm:t>
        <a:bodyPr/>
        <a:lstStyle/>
        <a:p>
          <a:r>
            <a:rPr lang="fr-FR" sz="2800" noProof="0" dirty="0"/>
            <a:t>La proposition se rapporte directement ou indirectement à un </a:t>
          </a:r>
          <a:r>
            <a:rPr lang="fr-FR" sz="2800" i="1" noProof="0" dirty="0"/>
            <a:t>verbe</a:t>
          </a:r>
          <a:r>
            <a:rPr lang="fr-FR" sz="2800" noProof="0" dirty="0"/>
            <a:t>, base de l’ensemble et au moyen duquel on exprime un fait, un jugement, une volonté, une sensation, un sentiment, etc.</a:t>
          </a:r>
        </a:p>
        <a:p>
          <a:r>
            <a:rPr lang="fr-FR" sz="2800" b="1" noProof="0" dirty="0"/>
            <a:t>Ex</a:t>
          </a:r>
          <a:r>
            <a:rPr lang="fr-FR" sz="2800" noProof="0" dirty="0"/>
            <a:t>. </a:t>
          </a:r>
          <a:r>
            <a:rPr lang="fr-FR" sz="2800" i="1" noProof="0" dirty="0"/>
            <a:t>Nous sommes sortis avec nos amis</a:t>
          </a:r>
          <a:r>
            <a:rPr lang="fr-FR" sz="2800" noProof="0" dirty="0"/>
            <a:t>. </a:t>
          </a:r>
        </a:p>
      </dgm:t>
    </dgm:pt>
    <dgm:pt modelId="{E9FAD3EB-43AB-4835-BFD2-5BC6C0E469AC}" type="parTrans" cxnId="{7D14A76E-05B9-4A51-9FF7-4A4C8645AB25}">
      <dgm:prSet/>
      <dgm:spPr/>
      <dgm:t>
        <a:bodyPr/>
        <a:lstStyle/>
        <a:p>
          <a:endParaRPr lang="fr-FR" sz="1800" noProof="0"/>
        </a:p>
      </dgm:t>
    </dgm:pt>
    <dgm:pt modelId="{7DF28EEC-FA38-4C1A-8997-D8B217E9B06A}" type="sibTrans" cxnId="{7D14A76E-05B9-4A51-9FF7-4A4C8645AB25}">
      <dgm:prSet/>
      <dgm:spPr/>
      <dgm:t>
        <a:bodyPr/>
        <a:lstStyle/>
        <a:p>
          <a:endParaRPr lang="fr-FR" sz="1800" noProof="0"/>
        </a:p>
      </dgm:t>
    </dgm:pt>
    <dgm:pt modelId="{703F3286-6A77-4AAD-BC65-B9492B9854D8}" type="pres">
      <dgm:prSet presAssocID="{485CA32D-0575-4D91-977E-F4263346A482}" presName="diagram" presStyleCnt="0">
        <dgm:presLayoutVars>
          <dgm:chPref val="1"/>
          <dgm:dir/>
          <dgm:animOne val="branch"/>
          <dgm:animLvl val="lvl"/>
          <dgm:resizeHandles/>
        </dgm:presLayoutVars>
      </dgm:prSet>
      <dgm:spPr/>
      <dgm:t>
        <a:bodyPr/>
        <a:lstStyle/>
        <a:p>
          <a:endParaRPr lang="it-IT"/>
        </a:p>
      </dgm:t>
    </dgm:pt>
    <dgm:pt modelId="{0C5F0B91-9548-4652-8709-ABCBE5D1F117}" type="pres">
      <dgm:prSet presAssocID="{369DEFFA-3B03-4538-9229-FB35438A1226}" presName="root" presStyleCnt="0"/>
      <dgm:spPr/>
    </dgm:pt>
    <dgm:pt modelId="{51C0709F-C287-4856-AEE2-3806EA6C8B5A}" type="pres">
      <dgm:prSet presAssocID="{369DEFFA-3B03-4538-9229-FB35438A1226}" presName="rootComposite" presStyleCnt="0"/>
      <dgm:spPr/>
    </dgm:pt>
    <dgm:pt modelId="{BD0B7C43-5368-4DAA-A027-BAE23FF5BABE}" type="pres">
      <dgm:prSet presAssocID="{369DEFFA-3B03-4538-9229-FB35438A1226}" presName="rootText" presStyleLbl="node1" presStyleIdx="0" presStyleCnt="1" custScaleX="225900" custScaleY="217842" custLinFactX="-95256" custLinFactNeighborX="-100000" custLinFactNeighborY="19859"/>
      <dgm:spPr/>
      <dgm:t>
        <a:bodyPr/>
        <a:lstStyle/>
        <a:p>
          <a:endParaRPr lang="it-IT"/>
        </a:p>
      </dgm:t>
    </dgm:pt>
    <dgm:pt modelId="{455E72C8-783F-4D86-95C7-716C42B72E67}" type="pres">
      <dgm:prSet presAssocID="{369DEFFA-3B03-4538-9229-FB35438A1226}" presName="rootConnector" presStyleLbl="node1" presStyleIdx="0" presStyleCnt="1"/>
      <dgm:spPr/>
      <dgm:t>
        <a:bodyPr/>
        <a:lstStyle/>
        <a:p>
          <a:endParaRPr lang="it-IT"/>
        </a:p>
      </dgm:t>
    </dgm:pt>
    <dgm:pt modelId="{CC07BEF8-5109-4AE5-9385-934E8D4EDE78}" type="pres">
      <dgm:prSet presAssocID="{369DEFFA-3B03-4538-9229-FB35438A1226}" presName="childShape" presStyleCnt="0"/>
      <dgm:spPr/>
    </dgm:pt>
    <dgm:pt modelId="{693841CD-BF51-4AD0-9567-6EB2550F57EE}" type="pres">
      <dgm:prSet presAssocID="{D54CB689-2405-413F-B49D-6A6AF473C925}" presName="Name13" presStyleLbl="parChTrans1D2" presStyleIdx="0" presStyleCnt="2"/>
      <dgm:spPr/>
      <dgm:t>
        <a:bodyPr/>
        <a:lstStyle/>
        <a:p>
          <a:endParaRPr lang="it-IT"/>
        </a:p>
      </dgm:t>
    </dgm:pt>
    <dgm:pt modelId="{CB99900D-D7DA-4639-8C8E-74119AF1D1F2}" type="pres">
      <dgm:prSet presAssocID="{38DAA46F-D1DE-4FE3-9DEE-62D93B2C5C32}" presName="childText" presStyleLbl="bgAcc1" presStyleIdx="0" presStyleCnt="2" custScaleX="586179" custScaleY="454923" custLinFactNeighborX="-6486" custLinFactNeighborY="-490">
        <dgm:presLayoutVars>
          <dgm:bulletEnabled val="1"/>
        </dgm:presLayoutVars>
      </dgm:prSet>
      <dgm:spPr/>
      <dgm:t>
        <a:bodyPr/>
        <a:lstStyle/>
        <a:p>
          <a:endParaRPr lang="it-IT"/>
        </a:p>
      </dgm:t>
    </dgm:pt>
    <dgm:pt modelId="{ADC5A828-A406-4429-8A86-B1FD48ACC32D}" type="pres">
      <dgm:prSet presAssocID="{E9FAD3EB-43AB-4835-BFD2-5BC6C0E469AC}" presName="Name13" presStyleLbl="parChTrans1D2" presStyleIdx="1" presStyleCnt="2"/>
      <dgm:spPr/>
      <dgm:t>
        <a:bodyPr/>
        <a:lstStyle/>
        <a:p>
          <a:endParaRPr lang="it-IT"/>
        </a:p>
      </dgm:t>
    </dgm:pt>
    <dgm:pt modelId="{C8AA4E98-1814-4660-92F4-D2D000C7E7ED}" type="pres">
      <dgm:prSet presAssocID="{0A1F1B06-1814-40BF-9B7B-EB8006230BDF}" presName="childText" presStyleLbl="bgAcc1" presStyleIdx="1" presStyleCnt="2" custScaleX="881927" custScaleY="661846">
        <dgm:presLayoutVars>
          <dgm:bulletEnabled val="1"/>
        </dgm:presLayoutVars>
      </dgm:prSet>
      <dgm:spPr/>
      <dgm:t>
        <a:bodyPr/>
        <a:lstStyle/>
        <a:p>
          <a:endParaRPr lang="it-IT"/>
        </a:p>
      </dgm:t>
    </dgm:pt>
  </dgm:ptLst>
  <dgm:cxnLst>
    <dgm:cxn modelId="{B9FDAFDD-2558-4FDE-841D-9C5446FB33CB}" type="presOf" srcId="{369DEFFA-3B03-4538-9229-FB35438A1226}" destId="{BD0B7C43-5368-4DAA-A027-BAE23FF5BABE}" srcOrd="0" destOrd="0" presId="urn:microsoft.com/office/officeart/2005/8/layout/hierarchy3"/>
    <dgm:cxn modelId="{7D14A76E-05B9-4A51-9FF7-4A4C8645AB25}" srcId="{369DEFFA-3B03-4538-9229-FB35438A1226}" destId="{0A1F1B06-1814-40BF-9B7B-EB8006230BDF}" srcOrd="1" destOrd="0" parTransId="{E9FAD3EB-43AB-4835-BFD2-5BC6C0E469AC}" sibTransId="{7DF28EEC-FA38-4C1A-8997-D8B217E9B06A}"/>
    <dgm:cxn modelId="{733B7A2A-1833-4373-8257-F3B6021C2DDD}" type="presOf" srcId="{38DAA46F-D1DE-4FE3-9DEE-62D93B2C5C32}" destId="{CB99900D-D7DA-4639-8C8E-74119AF1D1F2}" srcOrd="0" destOrd="0" presId="urn:microsoft.com/office/officeart/2005/8/layout/hierarchy3"/>
    <dgm:cxn modelId="{1A07044F-7033-497D-80FC-22F059756115}" type="presOf" srcId="{485CA32D-0575-4D91-977E-F4263346A482}" destId="{703F3286-6A77-4AAD-BC65-B9492B9854D8}" srcOrd="0" destOrd="0" presId="urn:microsoft.com/office/officeart/2005/8/layout/hierarchy3"/>
    <dgm:cxn modelId="{6376EA51-8F70-49DB-841D-903DB0850A62}" type="presOf" srcId="{D54CB689-2405-413F-B49D-6A6AF473C925}" destId="{693841CD-BF51-4AD0-9567-6EB2550F57EE}" srcOrd="0" destOrd="0" presId="urn:microsoft.com/office/officeart/2005/8/layout/hierarchy3"/>
    <dgm:cxn modelId="{5E336F95-1AAB-42D8-99FD-D6AB0197ADE6}" srcId="{369DEFFA-3B03-4538-9229-FB35438A1226}" destId="{38DAA46F-D1DE-4FE3-9DEE-62D93B2C5C32}" srcOrd="0" destOrd="0" parTransId="{D54CB689-2405-413F-B49D-6A6AF473C925}" sibTransId="{8C64885F-4C2A-4796-BF4A-335AE66BCD51}"/>
    <dgm:cxn modelId="{6CB75114-1EAC-47F3-A032-12B628ACB75A}" type="presOf" srcId="{0A1F1B06-1814-40BF-9B7B-EB8006230BDF}" destId="{C8AA4E98-1814-4660-92F4-D2D000C7E7ED}" srcOrd="0" destOrd="0" presId="urn:microsoft.com/office/officeart/2005/8/layout/hierarchy3"/>
    <dgm:cxn modelId="{E703973B-BB41-4792-B232-5EF4E818AC98}" type="presOf" srcId="{369DEFFA-3B03-4538-9229-FB35438A1226}" destId="{455E72C8-783F-4D86-95C7-716C42B72E67}" srcOrd="1" destOrd="0" presId="urn:microsoft.com/office/officeart/2005/8/layout/hierarchy3"/>
    <dgm:cxn modelId="{60530C66-9022-4179-98C2-66DA94081698}" type="presOf" srcId="{E9FAD3EB-43AB-4835-BFD2-5BC6C0E469AC}" destId="{ADC5A828-A406-4429-8A86-B1FD48ACC32D}" srcOrd="0" destOrd="0" presId="urn:microsoft.com/office/officeart/2005/8/layout/hierarchy3"/>
    <dgm:cxn modelId="{A6957BF0-CEDB-4390-BB4F-107E1AFEE0D9}" srcId="{485CA32D-0575-4D91-977E-F4263346A482}" destId="{369DEFFA-3B03-4538-9229-FB35438A1226}" srcOrd="0" destOrd="0" parTransId="{1F4DC46A-EFD0-4A61-9563-9116A9C90E8A}" sibTransId="{311A779A-DB85-4053-93E1-C1FF15201956}"/>
    <dgm:cxn modelId="{64688912-0082-45EC-A028-CA9A2E58363C}" type="presParOf" srcId="{703F3286-6A77-4AAD-BC65-B9492B9854D8}" destId="{0C5F0B91-9548-4652-8709-ABCBE5D1F117}" srcOrd="0" destOrd="0" presId="urn:microsoft.com/office/officeart/2005/8/layout/hierarchy3"/>
    <dgm:cxn modelId="{6F01EB9E-ED48-4F74-81AA-8C4F7D66EE5C}" type="presParOf" srcId="{0C5F0B91-9548-4652-8709-ABCBE5D1F117}" destId="{51C0709F-C287-4856-AEE2-3806EA6C8B5A}" srcOrd="0" destOrd="0" presId="urn:microsoft.com/office/officeart/2005/8/layout/hierarchy3"/>
    <dgm:cxn modelId="{85E20C52-7CB1-457E-8FB5-2AE081E312CB}" type="presParOf" srcId="{51C0709F-C287-4856-AEE2-3806EA6C8B5A}" destId="{BD0B7C43-5368-4DAA-A027-BAE23FF5BABE}" srcOrd="0" destOrd="0" presId="urn:microsoft.com/office/officeart/2005/8/layout/hierarchy3"/>
    <dgm:cxn modelId="{7F35E3A2-C91F-49EA-9D36-DF855BA4E9F4}" type="presParOf" srcId="{51C0709F-C287-4856-AEE2-3806EA6C8B5A}" destId="{455E72C8-783F-4D86-95C7-716C42B72E67}" srcOrd="1" destOrd="0" presId="urn:microsoft.com/office/officeart/2005/8/layout/hierarchy3"/>
    <dgm:cxn modelId="{E981AB56-F550-48A8-AE8F-5CF94D8EA664}" type="presParOf" srcId="{0C5F0B91-9548-4652-8709-ABCBE5D1F117}" destId="{CC07BEF8-5109-4AE5-9385-934E8D4EDE78}" srcOrd="1" destOrd="0" presId="urn:microsoft.com/office/officeart/2005/8/layout/hierarchy3"/>
    <dgm:cxn modelId="{0129191A-C5BC-4E39-93C2-3C8826D2EF7E}" type="presParOf" srcId="{CC07BEF8-5109-4AE5-9385-934E8D4EDE78}" destId="{693841CD-BF51-4AD0-9567-6EB2550F57EE}" srcOrd="0" destOrd="0" presId="urn:microsoft.com/office/officeart/2005/8/layout/hierarchy3"/>
    <dgm:cxn modelId="{41344A3F-BD12-42B7-90A6-1E55D0B2F60C}" type="presParOf" srcId="{CC07BEF8-5109-4AE5-9385-934E8D4EDE78}" destId="{CB99900D-D7DA-4639-8C8E-74119AF1D1F2}" srcOrd="1" destOrd="0" presId="urn:microsoft.com/office/officeart/2005/8/layout/hierarchy3"/>
    <dgm:cxn modelId="{C0DA5693-507D-4699-BBF6-E512ED8852F6}" type="presParOf" srcId="{CC07BEF8-5109-4AE5-9385-934E8D4EDE78}" destId="{ADC5A828-A406-4429-8A86-B1FD48ACC32D}" srcOrd="2" destOrd="0" presId="urn:microsoft.com/office/officeart/2005/8/layout/hierarchy3"/>
    <dgm:cxn modelId="{11D11B0B-9664-4E24-A90F-0EAFB28F81C8}" type="presParOf" srcId="{CC07BEF8-5109-4AE5-9385-934E8D4EDE78}" destId="{C8AA4E98-1814-4660-92F4-D2D000C7E7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A3A20B8-898A-493F-812D-56CF45FD83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1BEC5BBE-78A5-46F4-9736-DFB1F1604486}">
      <dgm:prSet phldrT="[Testo]"/>
      <dgm:spPr/>
      <dgm:t>
        <a:bodyPr/>
        <a:lstStyle/>
        <a:p>
          <a:r>
            <a:rPr lang="fr-FR" noProof="0" dirty="0"/>
            <a:t>La phrase composée</a:t>
          </a:r>
        </a:p>
      </dgm:t>
    </dgm:pt>
    <dgm:pt modelId="{1E211B3C-4BCB-40E9-88F4-DCD998E8A440}" type="parTrans" cxnId="{B4755ADE-4CD3-414E-8D73-E6E74C106B62}">
      <dgm:prSet/>
      <dgm:spPr/>
      <dgm:t>
        <a:bodyPr/>
        <a:lstStyle/>
        <a:p>
          <a:endParaRPr lang="fr-FR" noProof="0"/>
        </a:p>
      </dgm:t>
    </dgm:pt>
    <dgm:pt modelId="{22BA02AE-0501-4AF8-A439-B55F05CB1208}" type="sibTrans" cxnId="{B4755ADE-4CD3-414E-8D73-E6E74C106B62}">
      <dgm:prSet/>
      <dgm:spPr/>
      <dgm:t>
        <a:bodyPr/>
        <a:lstStyle/>
        <a:p>
          <a:endParaRPr lang="fr-FR" noProof="0"/>
        </a:p>
      </dgm:t>
    </dgm:pt>
    <dgm:pt modelId="{B417E163-DE7B-42DC-8B8A-799226A412E5}">
      <dgm:prSet phldrT="[Testo]"/>
      <dgm:spPr/>
      <dgm:t>
        <a:bodyPr/>
        <a:lstStyle/>
        <a:p>
          <a:r>
            <a:rPr lang="fr-FR" noProof="0" dirty="0"/>
            <a:t>Tandis que dans la phrase simple, on n’a qu’un </a:t>
          </a:r>
          <a:r>
            <a:rPr lang="fr-FR" b="0" i="1" noProof="0" dirty="0"/>
            <a:t>seul verbe</a:t>
          </a:r>
          <a:r>
            <a:rPr lang="fr-FR" noProof="0" dirty="0"/>
            <a:t>, dans la phrase composée, on a </a:t>
          </a:r>
          <a:r>
            <a:rPr lang="fr-FR" i="1" noProof="0" dirty="0"/>
            <a:t>plusieurs verbes </a:t>
          </a:r>
          <a:r>
            <a:rPr lang="fr-FR" noProof="0" dirty="0"/>
            <a:t>dont chacun est la base d’une proposition distincte.</a:t>
          </a:r>
        </a:p>
        <a:p>
          <a:r>
            <a:rPr lang="fr-FR" noProof="0" dirty="0"/>
            <a:t>Ex. </a:t>
          </a:r>
          <a:r>
            <a:rPr lang="fr-FR" noProof="0" dirty="0">
              <a:solidFill>
                <a:schemeClr val="accent1"/>
              </a:solidFill>
            </a:rPr>
            <a:t>Je crois </a:t>
          </a:r>
          <a:r>
            <a:rPr lang="fr-FR" noProof="0" dirty="0"/>
            <a:t>que </a:t>
          </a:r>
          <a:r>
            <a:rPr lang="fr-FR" noProof="0" dirty="0">
              <a:solidFill>
                <a:schemeClr val="accent1"/>
              </a:solidFill>
            </a:rPr>
            <a:t>tu es très sympa</a:t>
          </a:r>
          <a:r>
            <a:rPr lang="fr-FR" noProof="0" dirty="0"/>
            <a:t>. (2 </a:t>
          </a:r>
          <a:r>
            <a:rPr lang="fr-FR" noProof="0" dirty="0" err="1"/>
            <a:t>prop</a:t>
          </a:r>
          <a:r>
            <a:rPr lang="fr-FR" noProof="0" dirty="0"/>
            <a:t>.)</a:t>
          </a:r>
        </a:p>
      </dgm:t>
    </dgm:pt>
    <dgm:pt modelId="{8E109141-9467-40F7-806F-9C893E6D2FD6}" type="parTrans" cxnId="{05068A69-0C05-4ADF-A2A9-B720092B1310}">
      <dgm:prSet/>
      <dgm:spPr/>
      <dgm:t>
        <a:bodyPr/>
        <a:lstStyle/>
        <a:p>
          <a:endParaRPr lang="fr-FR" noProof="0"/>
        </a:p>
      </dgm:t>
    </dgm:pt>
    <dgm:pt modelId="{5E754359-2C26-4581-8594-9E5C3AE2E282}" type="sibTrans" cxnId="{05068A69-0C05-4ADF-A2A9-B720092B1310}">
      <dgm:prSet/>
      <dgm:spPr/>
      <dgm:t>
        <a:bodyPr/>
        <a:lstStyle/>
        <a:p>
          <a:endParaRPr lang="fr-FR" noProof="0"/>
        </a:p>
      </dgm:t>
    </dgm:pt>
    <dgm:pt modelId="{E1E042EF-41FD-4CDF-8C24-A0DD0FA9355A}" type="pres">
      <dgm:prSet presAssocID="{BA3A20B8-898A-493F-812D-56CF45FD8398}" presName="diagram" presStyleCnt="0">
        <dgm:presLayoutVars>
          <dgm:chPref val="1"/>
          <dgm:dir/>
          <dgm:animOne val="branch"/>
          <dgm:animLvl val="lvl"/>
          <dgm:resizeHandles/>
        </dgm:presLayoutVars>
      </dgm:prSet>
      <dgm:spPr/>
      <dgm:t>
        <a:bodyPr/>
        <a:lstStyle/>
        <a:p>
          <a:endParaRPr lang="it-IT"/>
        </a:p>
      </dgm:t>
    </dgm:pt>
    <dgm:pt modelId="{ABB68292-9EB0-4F6F-BDCE-D642BC2319DF}" type="pres">
      <dgm:prSet presAssocID="{1BEC5BBE-78A5-46F4-9736-DFB1F1604486}" presName="root" presStyleCnt="0"/>
      <dgm:spPr/>
    </dgm:pt>
    <dgm:pt modelId="{E0F7A558-7AFE-4330-B62D-297C1BAFB48E}" type="pres">
      <dgm:prSet presAssocID="{1BEC5BBE-78A5-46F4-9736-DFB1F1604486}" presName="rootComposite" presStyleCnt="0"/>
      <dgm:spPr/>
    </dgm:pt>
    <dgm:pt modelId="{3D971F5D-D940-47AB-BAD2-B87EE286D0F5}" type="pres">
      <dgm:prSet presAssocID="{1BEC5BBE-78A5-46F4-9736-DFB1F1604486}" presName="rootText" presStyleLbl="node1" presStyleIdx="0" presStyleCnt="1" custScaleX="54390" custScaleY="54739"/>
      <dgm:spPr/>
      <dgm:t>
        <a:bodyPr/>
        <a:lstStyle/>
        <a:p>
          <a:endParaRPr lang="it-IT"/>
        </a:p>
      </dgm:t>
    </dgm:pt>
    <dgm:pt modelId="{2FE10308-1AA0-4492-9719-364F0609C904}" type="pres">
      <dgm:prSet presAssocID="{1BEC5BBE-78A5-46F4-9736-DFB1F1604486}" presName="rootConnector" presStyleLbl="node1" presStyleIdx="0" presStyleCnt="1"/>
      <dgm:spPr/>
      <dgm:t>
        <a:bodyPr/>
        <a:lstStyle/>
        <a:p>
          <a:endParaRPr lang="it-IT"/>
        </a:p>
      </dgm:t>
    </dgm:pt>
    <dgm:pt modelId="{82CA3568-E1C6-4907-B924-19340B6B643D}" type="pres">
      <dgm:prSet presAssocID="{1BEC5BBE-78A5-46F4-9736-DFB1F1604486}" presName="childShape" presStyleCnt="0"/>
      <dgm:spPr/>
    </dgm:pt>
    <dgm:pt modelId="{9C43CCCD-3CC1-4E29-B54A-B028429C790B}" type="pres">
      <dgm:prSet presAssocID="{8E109141-9467-40F7-806F-9C893E6D2FD6}" presName="Name13" presStyleLbl="parChTrans1D2" presStyleIdx="0" presStyleCnt="1"/>
      <dgm:spPr/>
      <dgm:t>
        <a:bodyPr/>
        <a:lstStyle/>
        <a:p>
          <a:endParaRPr lang="it-IT"/>
        </a:p>
      </dgm:t>
    </dgm:pt>
    <dgm:pt modelId="{FC82E5D3-D900-4B5C-B8E1-11DA49F00E81}" type="pres">
      <dgm:prSet presAssocID="{B417E163-DE7B-42DC-8B8A-799226A412E5}" presName="childText" presStyleLbl="bgAcc1" presStyleIdx="0" presStyleCnt="1" custScaleX="138866" custScaleY="125765">
        <dgm:presLayoutVars>
          <dgm:bulletEnabled val="1"/>
        </dgm:presLayoutVars>
      </dgm:prSet>
      <dgm:spPr/>
      <dgm:t>
        <a:bodyPr/>
        <a:lstStyle/>
        <a:p>
          <a:endParaRPr lang="it-IT"/>
        </a:p>
      </dgm:t>
    </dgm:pt>
  </dgm:ptLst>
  <dgm:cxnLst>
    <dgm:cxn modelId="{D26F009F-C36C-4E31-AE93-EA4CBEAC860E}" type="presOf" srcId="{1BEC5BBE-78A5-46F4-9736-DFB1F1604486}" destId="{3D971F5D-D940-47AB-BAD2-B87EE286D0F5}" srcOrd="0" destOrd="0" presId="urn:microsoft.com/office/officeart/2005/8/layout/hierarchy3"/>
    <dgm:cxn modelId="{B4755ADE-4CD3-414E-8D73-E6E74C106B62}" srcId="{BA3A20B8-898A-493F-812D-56CF45FD8398}" destId="{1BEC5BBE-78A5-46F4-9736-DFB1F1604486}" srcOrd="0" destOrd="0" parTransId="{1E211B3C-4BCB-40E9-88F4-DCD998E8A440}" sibTransId="{22BA02AE-0501-4AF8-A439-B55F05CB1208}"/>
    <dgm:cxn modelId="{E079BED6-6284-4E10-AD88-CF5348A12FA4}" type="presOf" srcId="{B417E163-DE7B-42DC-8B8A-799226A412E5}" destId="{FC82E5D3-D900-4B5C-B8E1-11DA49F00E81}" srcOrd="0" destOrd="0" presId="urn:microsoft.com/office/officeart/2005/8/layout/hierarchy3"/>
    <dgm:cxn modelId="{05068A69-0C05-4ADF-A2A9-B720092B1310}" srcId="{1BEC5BBE-78A5-46F4-9736-DFB1F1604486}" destId="{B417E163-DE7B-42DC-8B8A-799226A412E5}" srcOrd="0" destOrd="0" parTransId="{8E109141-9467-40F7-806F-9C893E6D2FD6}" sibTransId="{5E754359-2C26-4581-8594-9E5C3AE2E282}"/>
    <dgm:cxn modelId="{6CD658C6-7DF6-4B9D-8192-CF994204EF28}" type="presOf" srcId="{BA3A20B8-898A-493F-812D-56CF45FD8398}" destId="{E1E042EF-41FD-4CDF-8C24-A0DD0FA9355A}" srcOrd="0" destOrd="0" presId="urn:microsoft.com/office/officeart/2005/8/layout/hierarchy3"/>
    <dgm:cxn modelId="{147258FE-2506-4198-9D7D-EF1C438E1FC8}" type="presOf" srcId="{8E109141-9467-40F7-806F-9C893E6D2FD6}" destId="{9C43CCCD-3CC1-4E29-B54A-B028429C790B}" srcOrd="0" destOrd="0" presId="urn:microsoft.com/office/officeart/2005/8/layout/hierarchy3"/>
    <dgm:cxn modelId="{B9AA4321-8265-4843-96CC-C61D48D3190B}" type="presOf" srcId="{1BEC5BBE-78A5-46F4-9736-DFB1F1604486}" destId="{2FE10308-1AA0-4492-9719-364F0609C904}" srcOrd="1" destOrd="0" presId="urn:microsoft.com/office/officeart/2005/8/layout/hierarchy3"/>
    <dgm:cxn modelId="{3FBC7F2C-7325-4E9A-BCA7-BCAFE7C15CF6}" type="presParOf" srcId="{E1E042EF-41FD-4CDF-8C24-A0DD0FA9355A}" destId="{ABB68292-9EB0-4F6F-BDCE-D642BC2319DF}" srcOrd="0" destOrd="0" presId="urn:microsoft.com/office/officeart/2005/8/layout/hierarchy3"/>
    <dgm:cxn modelId="{9C997B6F-14CB-465A-9AE8-9EAA39275D22}" type="presParOf" srcId="{ABB68292-9EB0-4F6F-BDCE-D642BC2319DF}" destId="{E0F7A558-7AFE-4330-B62D-297C1BAFB48E}" srcOrd="0" destOrd="0" presId="urn:microsoft.com/office/officeart/2005/8/layout/hierarchy3"/>
    <dgm:cxn modelId="{E1987B3E-E929-496E-A5D6-7963705A4660}" type="presParOf" srcId="{E0F7A558-7AFE-4330-B62D-297C1BAFB48E}" destId="{3D971F5D-D940-47AB-BAD2-B87EE286D0F5}" srcOrd="0" destOrd="0" presId="urn:microsoft.com/office/officeart/2005/8/layout/hierarchy3"/>
    <dgm:cxn modelId="{2C698F48-9595-4138-BEE8-185F221C85A1}" type="presParOf" srcId="{E0F7A558-7AFE-4330-B62D-297C1BAFB48E}" destId="{2FE10308-1AA0-4492-9719-364F0609C904}" srcOrd="1" destOrd="0" presId="urn:microsoft.com/office/officeart/2005/8/layout/hierarchy3"/>
    <dgm:cxn modelId="{05B6CA83-8135-4FE0-A07E-7D581351EC9F}" type="presParOf" srcId="{ABB68292-9EB0-4F6F-BDCE-D642BC2319DF}" destId="{82CA3568-E1C6-4907-B924-19340B6B643D}" srcOrd="1" destOrd="0" presId="urn:microsoft.com/office/officeart/2005/8/layout/hierarchy3"/>
    <dgm:cxn modelId="{615FEAC3-167C-4176-98D4-42625CCAF37E}" type="presParOf" srcId="{82CA3568-E1C6-4907-B924-19340B6B643D}" destId="{9C43CCCD-3CC1-4E29-B54A-B028429C790B}" srcOrd="0" destOrd="0" presId="urn:microsoft.com/office/officeart/2005/8/layout/hierarchy3"/>
    <dgm:cxn modelId="{A97A275A-D2B3-4713-94EC-7EE065660B40}" type="presParOf" srcId="{82CA3568-E1C6-4907-B924-19340B6B643D}" destId="{FC82E5D3-D900-4B5C-B8E1-11DA49F00E8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5A9D5BB-0898-4142-A66F-2ED80F8D17FA}"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it-IT"/>
        </a:p>
      </dgm:t>
    </dgm:pt>
    <dgm:pt modelId="{1951907E-EE83-45A0-AC24-FCB442CC36B9}">
      <dgm:prSet phldrT="[Testo]"/>
      <dgm:spPr/>
      <dgm:t>
        <a:bodyPr/>
        <a:lstStyle/>
        <a:p>
          <a:r>
            <a:rPr lang="fr-FR" noProof="0" dirty="0"/>
            <a:t>Proposition indépendante</a:t>
          </a:r>
        </a:p>
      </dgm:t>
    </dgm:pt>
    <dgm:pt modelId="{80DA318A-ACFB-40D6-843C-BFF7CC700584}" type="parTrans" cxnId="{C0504F8F-BA3B-44C9-90B6-D7D91472D16D}">
      <dgm:prSet/>
      <dgm:spPr/>
      <dgm:t>
        <a:bodyPr/>
        <a:lstStyle/>
        <a:p>
          <a:endParaRPr lang="fr-FR" noProof="0"/>
        </a:p>
      </dgm:t>
    </dgm:pt>
    <dgm:pt modelId="{43B2BC04-E0B2-4F09-8108-794742095CAF}" type="sibTrans" cxnId="{C0504F8F-BA3B-44C9-90B6-D7D91472D16D}">
      <dgm:prSet/>
      <dgm:spPr/>
      <dgm:t>
        <a:bodyPr/>
        <a:lstStyle/>
        <a:p>
          <a:endParaRPr lang="fr-FR" noProof="0"/>
        </a:p>
      </dgm:t>
    </dgm:pt>
    <dgm:pt modelId="{ECB61CBC-F790-4C34-A931-FE48FBD097A2}">
      <dgm:prSet phldrT="[Testo]"/>
      <dgm:spPr/>
      <dgm:t>
        <a:bodyPr/>
        <a:lstStyle/>
        <a:p>
          <a:r>
            <a:rPr lang="fr-FR" noProof="0" dirty="0"/>
            <a:t>C’est la proposition qui ne dépend d’aucune autre et dont aucune autre ne dépend. Ex. </a:t>
          </a:r>
          <a:r>
            <a:rPr lang="fr-FR" i="1" noProof="0" dirty="0"/>
            <a:t>Marie mange un sandwich</a:t>
          </a:r>
          <a:r>
            <a:rPr lang="fr-FR" noProof="0" dirty="0"/>
            <a:t>.</a:t>
          </a:r>
        </a:p>
      </dgm:t>
    </dgm:pt>
    <dgm:pt modelId="{62E28B1D-3B36-4004-A3B4-2023901F0F47}" type="parTrans" cxnId="{BE02DD09-1C76-423E-80A9-4193AD92B453}">
      <dgm:prSet/>
      <dgm:spPr/>
      <dgm:t>
        <a:bodyPr/>
        <a:lstStyle/>
        <a:p>
          <a:endParaRPr lang="fr-FR" noProof="0"/>
        </a:p>
      </dgm:t>
    </dgm:pt>
    <dgm:pt modelId="{62489ABA-AE79-4AAB-BC66-648B2A48FC46}" type="sibTrans" cxnId="{BE02DD09-1C76-423E-80A9-4193AD92B453}">
      <dgm:prSet/>
      <dgm:spPr/>
      <dgm:t>
        <a:bodyPr/>
        <a:lstStyle/>
        <a:p>
          <a:endParaRPr lang="fr-FR" noProof="0"/>
        </a:p>
      </dgm:t>
    </dgm:pt>
    <dgm:pt modelId="{006CCA84-9384-479A-9A9A-1ADD564747EA}">
      <dgm:prSet phldrT="[Testo]"/>
      <dgm:spPr/>
      <dgm:t>
        <a:bodyPr/>
        <a:lstStyle/>
        <a:p>
          <a:r>
            <a:rPr lang="fr-FR" noProof="0" dirty="0"/>
            <a:t>Proposition principale</a:t>
          </a:r>
        </a:p>
      </dgm:t>
    </dgm:pt>
    <dgm:pt modelId="{532B74FB-9DD8-4E7B-9D25-ADC1692AC803}" type="parTrans" cxnId="{3A5A1968-1E2F-49DE-9851-7DD969935F01}">
      <dgm:prSet/>
      <dgm:spPr/>
      <dgm:t>
        <a:bodyPr/>
        <a:lstStyle/>
        <a:p>
          <a:endParaRPr lang="fr-FR" noProof="0"/>
        </a:p>
      </dgm:t>
    </dgm:pt>
    <dgm:pt modelId="{62875AAA-86D6-4883-8BA2-F391346FF14E}" type="sibTrans" cxnId="{3A5A1968-1E2F-49DE-9851-7DD969935F01}">
      <dgm:prSet/>
      <dgm:spPr/>
      <dgm:t>
        <a:bodyPr/>
        <a:lstStyle/>
        <a:p>
          <a:endParaRPr lang="fr-FR" noProof="0"/>
        </a:p>
      </dgm:t>
    </dgm:pt>
    <dgm:pt modelId="{AFCFFE75-AA68-4006-8F52-1CC5EF0A6D9E}">
      <dgm:prSet phldrT="[Testo]" custT="1"/>
      <dgm:spPr/>
      <dgm:t>
        <a:bodyPr/>
        <a:lstStyle/>
        <a:p>
          <a:r>
            <a:rPr lang="fr-FR" sz="2400" noProof="0" dirty="0"/>
            <a:t>C’est la proposition qui a sous sa dépendance une ou plusieurs autres propositions. Ex. </a:t>
          </a:r>
          <a:r>
            <a:rPr lang="fr-FR" sz="2400" b="1" i="1" noProof="0" dirty="0"/>
            <a:t>David écrit un mèl à Marie </a:t>
          </a:r>
          <a:r>
            <a:rPr lang="fr-FR" sz="2400" i="1" noProof="0" dirty="0"/>
            <a:t>pour lui raconter ce qui s’est passé hier au stade</a:t>
          </a:r>
          <a:r>
            <a:rPr lang="fr-FR" sz="2400" noProof="0" dirty="0"/>
            <a:t>.</a:t>
          </a:r>
        </a:p>
      </dgm:t>
    </dgm:pt>
    <dgm:pt modelId="{23543E8E-0BF2-45BB-8837-E33AC78F8B9C}" type="parTrans" cxnId="{018822C6-5517-4AC9-8071-AE1589FAFA94}">
      <dgm:prSet/>
      <dgm:spPr/>
      <dgm:t>
        <a:bodyPr/>
        <a:lstStyle/>
        <a:p>
          <a:endParaRPr lang="fr-FR" noProof="0"/>
        </a:p>
      </dgm:t>
    </dgm:pt>
    <dgm:pt modelId="{44A93957-D4E7-4116-843D-8FD214CE40A8}" type="sibTrans" cxnId="{018822C6-5517-4AC9-8071-AE1589FAFA94}">
      <dgm:prSet/>
      <dgm:spPr/>
      <dgm:t>
        <a:bodyPr/>
        <a:lstStyle/>
        <a:p>
          <a:endParaRPr lang="fr-FR" noProof="0"/>
        </a:p>
      </dgm:t>
    </dgm:pt>
    <dgm:pt modelId="{532FD5C8-2219-4C17-8EB0-9A394344E353}">
      <dgm:prSet phldrT="[Testo]"/>
      <dgm:spPr/>
      <dgm:t>
        <a:bodyPr/>
        <a:lstStyle/>
        <a:p>
          <a:r>
            <a:rPr lang="fr-FR" noProof="0" dirty="0"/>
            <a:t>Proposition subordonnée</a:t>
          </a:r>
        </a:p>
      </dgm:t>
    </dgm:pt>
    <dgm:pt modelId="{81B63527-5AFE-4984-8C81-DA08C9625E42}" type="parTrans" cxnId="{A469C42E-92EA-431D-8B99-FC3D3B690F00}">
      <dgm:prSet/>
      <dgm:spPr/>
      <dgm:t>
        <a:bodyPr/>
        <a:lstStyle/>
        <a:p>
          <a:endParaRPr lang="fr-FR" noProof="0"/>
        </a:p>
      </dgm:t>
    </dgm:pt>
    <dgm:pt modelId="{BAD65B01-80D1-4F67-BCF7-F721DE0845DF}" type="sibTrans" cxnId="{A469C42E-92EA-431D-8B99-FC3D3B690F00}">
      <dgm:prSet/>
      <dgm:spPr/>
      <dgm:t>
        <a:bodyPr/>
        <a:lstStyle/>
        <a:p>
          <a:endParaRPr lang="fr-FR" noProof="0"/>
        </a:p>
      </dgm:t>
    </dgm:pt>
    <dgm:pt modelId="{9D2C7C21-3F1B-44FE-9DA7-974FC5B93F14}">
      <dgm:prSet phldrT="[Testo]" custT="1"/>
      <dgm:spPr/>
      <dgm:t>
        <a:bodyPr/>
        <a:lstStyle/>
        <a:p>
          <a:r>
            <a:rPr lang="fr-FR" sz="2400" noProof="0" dirty="0"/>
            <a:t>C’est la proposition qui dans la dépendance d’une autre proposition. Ex. </a:t>
          </a:r>
          <a:r>
            <a:rPr lang="fr-FR" sz="2400" b="0" i="1" noProof="0" dirty="0"/>
            <a:t>David écrit un mèl à Marie </a:t>
          </a:r>
          <a:r>
            <a:rPr lang="fr-FR" sz="2400" b="1" i="1" noProof="0" dirty="0"/>
            <a:t>pour lui raconter / ce qui s’est passé hier au stade </a:t>
          </a:r>
          <a:r>
            <a:rPr lang="fr-FR" sz="2400" b="1" i="1" noProof="0" dirty="0">
              <a:sym typeface="Wingdings" pitchFamily="2" charset="2"/>
            </a:rPr>
            <a:t> </a:t>
          </a:r>
          <a:r>
            <a:rPr lang="fr-FR" sz="2400" noProof="0" dirty="0"/>
            <a:t>Dans cette phrase la première subordonnée est principale par rapport à la seconde.</a:t>
          </a:r>
        </a:p>
      </dgm:t>
    </dgm:pt>
    <dgm:pt modelId="{48298F4A-ACE9-4F9B-98B8-CC53CBF4917E}" type="parTrans" cxnId="{26A6287F-FC77-4601-9C8E-A0ADB675240B}">
      <dgm:prSet/>
      <dgm:spPr/>
      <dgm:t>
        <a:bodyPr/>
        <a:lstStyle/>
        <a:p>
          <a:endParaRPr lang="fr-FR" noProof="0"/>
        </a:p>
      </dgm:t>
    </dgm:pt>
    <dgm:pt modelId="{33CF5B21-8ED5-4255-9412-82FDE04566DC}" type="sibTrans" cxnId="{26A6287F-FC77-4601-9C8E-A0ADB675240B}">
      <dgm:prSet/>
      <dgm:spPr/>
      <dgm:t>
        <a:bodyPr/>
        <a:lstStyle/>
        <a:p>
          <a:endParaRPr lang="fr-FR" noProof="0"/>
        </a:p>
      </dgm:t>
    </dgm:pt>
    <dgm:pt modelId="{B3D4E208-AACC-4899-AA69-2AAD060054D1}" type="pres">
      <dgm:prSet presAssocID="{05A9D5BB-0898-4142-A66F-2ED80F8D17FA}" presName="linearFlow" presStyleCnt="0">
        <dgm:presLayoutVars>
          <dgm:dir/>
          <dgm:animLvl val="lvl"/>
          <dgm:resizeHandles val="exact"/>
        </dgm:presLayoutVars>
      </dgm:prSet>
      <dgm:spPr/>
      <dgm:t>
        <a:bodyPr/>
        <a:lstStyle/>
        <a:p>
          <a:endParaRPr lang="it-IT"/>
        </a:p>
      </dgm:t>
    </dgm:pt>
    <dgm:pt modelId="{7C08E891-8A86-439B-AC44-EA71FD33BE38}" type="pres">
      <dgm:prSet presAssocID="{1951907E-EE83-45A0-AC24-FCB442CC36B9}" presName="composite" presStyleCnt="0"/>
      <dgm:spPr/>
    </dgm:pt>
    <dgm:pt modelId="{64B52981-D4A2-469E-B01E-E7736BE03B05}" type="pres">
      <dgm:prSet presAssocID="{1951907E-EE83-45A0-AC24-FCB442CC36B9}" presName="parentText" presStyleLbl="alignNode1" presStyleIdx="0" presStyleCnt="3">
        <dgm:presLayoutVars>
          <dgm:chMax val="1"/>
          <dgm:bulletEnabled val="1"/>
        </dgm:presLayoutVars>
      </dgm:prSet>
      <dgm:spPr/>
      <dgm:t>
        <a:bodyPr/>
        <a:lstStyle/>
        <a:p>
          <a:endParaRPr lang="it-IT"/>
        </a:p>
      </dgm:t>
    </dgm:pt>
    <dgm:pt modelId="{84C8F52E-2B65-417D-8BCF-65860631ADFA}" type="pres">
      <dgm:prSet presAssocID="{1951907E-EE83-45A0-AC24-FCB442CC36B9}" presName="descendantText" presStyleLbl="alignAcc1" presStyleIdx="0" presStyleCnt="3">
        <dgm:presLayoutVars>
          <dgm:bulletEnabled val="1"/>
        </dgm:presLayoutVars>
      </dgm:prSet>
      <dgm:spPr/>
      <dgm:t>
        <a:bodyPr/>
        <a:lstStyle/>
        <a:p>
          <a:endParaRPr lang="it-IT"/>
        </a:p>
      </dgm:t>
    </dgm:pt>
    <dgm:pt modelId="{45932F90-1761-4318-AF69-5E58FEFABCF0}" type="pres">
      <dgm:prSet presAssocID="{43B2BC04-E0B2-4F09-8108-794742095CAF}" presName="sp" presStyleCnt="0"/>
      <dgm:spPr/>
    </dgm:pt>
    <dgm:pt modelId="{3E6EF3F7-7776-4446-B65C-FBAF7F6B3244}" type="pres">
      <dgm:prSet presAssocID="{006CCA84-9384-479A-9A9A-1ADD564747EA}" presName="composite" presStyleCnt="0"/>
      <dgm:spPr/>
    </dgm:pt>
    <dgm:pt modelId="{602B205F-F44F-4FAF-B756-6659D5841F83}" type="pres">
      <dgm:prSet presAssocID="{006CCA84-9384-479A-9A9A-1ADD564747EA}" presName="parentText" presStyleLbl="alignNode1" presStyleIdx="1" presStyleCnt="3">
        <dgm:presLayoutVars>
          <dgm:chMax val="1"/>
          <dgm:bulletEnabled val="1"/>
        </dgm:presLayoutVars>
      </dgm:prSet>
      <dgm:spPr/>
      <dgm:t>
        <a:bodyPr/>
        <a:lstStyle/>
        <a:p>
          <a:endParaRPr lang="it-IT"/>
        </a:p>
      </dgm:t>
    </dgm:pt>
    <dgm:pt modelId="{70EF3EB6-01E6-49D2-AA02-4390AEC6863A}" type="pres">
      <dgm:prSet presAssocID="{006CCA84-9384-479A-9A9A-1ADD564747EA}" presName="descendantText" presStyleLbl="alignAcc1" presStyleIdx="1" presStyleCnt="3" custScaleY="117253">
        <dgm:presLayoutVars>
          <dgm:bulletEnabled val="1"/>
        </dgm:presLayoutVars>
      </dgm:prSet>
      <dgm:spPr/>
      <dgm:t>
        <a:bodyPr/>
        <a:lstStyle/>
        <a:p>
          <a:endParaRPr lang="it-IT"/>
        </a:p>
      </dgm:t>
    </dgm:pt>
    <dgm:pt modelId="{1AEAA949-6433-4A75-9838-D2A1B0289EF2}" type="pres">
      <dgm:prSet presAssocID="{62875AAA-86D6-4883-8BA2-F391346FF14E}" presName="sp" presStyleCnt="0"/>
      <dgm:spPr/>
    </dgm:pt>
    <dgm:pt modelId="{0A5DDF47-666C-4ECF-987E-0C0F4C92AE7F}" type="pres">
      <dgm:prSet presAssocID="{532FD5C8-2219-4C17-8EB0-9A394344E353}" presName="composite" presStyleCnt="0"/>
      <dgm:spPr/>
    </dgm:pt>
    <dgm:pt modelId="{327CBCA5-5188-4D62-96A5-5B2CBF48A8E4}" type="pres">
      <dgm:prSet presAssocID="{532FD5C8-2219-4C17-8EB0-9A394344E353}" presName="parentText" presStyleLbl="alignNode1" presStyleIdx="2" presStyleCnt="3">
        <dgm:presLayoutVars>
          <dgm:chMax val="1"/>
          <dgm:bulletEnabled val="1"/>
        </dgm:presLayoutVars>
      </dgm:prSet>
      <dgm:spPr/>
      <dgm:t>
        <a:bodyPr/>
        <a:lstStyle/>
        <a:p>
          <a:endParaRPr lang="it-IT"/>
        </a:p>
      </dgm:t>
    </dgm:pt>
    <dgm:pt modelId="{731EBB49-6353-4B8C-A95D-46BD333FF5F1}" type="pres">
      <dgm:prSet presAssocID="{532FD5C8-2219-4C17-8EB0-9A394344E353}" presName="descendantText" presStyleLbl="alignAcc1" presStyleIdx="2" presStyleCnt="3" custScaleY="175421">
        <dgm:presLayoutVars>
          <dgm:bulletEnabled val="1"/>
        </dgm:presLayoutVars>
      </dgm:prSet>
      <dgm:spPr/>
      <dgm:t>
        <a:bodyPr/>
        <a:lstStyle/>
        <a:p>
          <a:endParaRPr lang="it-IT"/>
        </a:p>
      </dgm:t>
    </dgm:pt>
  </dgm:ptLst>
  <dgm:cxnLst>
    <dgm:cxn modelId="{999E4707-FE02-41D7-B800-36FAF53C4D20}" type="presOf" srcId="{9D2C7C21-3F1B-44FE-9DA7-974FC5B93F14}" destId="{731EBB49-6353-4B8C-A95D-46BD333FF5F1}" srcOrd="0" destOrd="0" presId="urn:microsoft.com/office/officeart/2005/8/layout/chevron2"/>
    <dgm:cxn modelId="{A469C42E-92EA-431D-8B99-FC3D3B690F00}" srcId="{05A9D5BB-0898-4142-A66F-2ED80F8D17FA}" destId="{532FD5C8-2219-4C17-8EB0-9A394344E353}" srcOrd="2" destOrd="0" parTransId="{81B63527-5AFE-4984-8C81-DA08C9625E42}" sibTransId="{BAD65B01-80D1-4F67-BCF7-F721DE0845DF}"/>
    <dgm:cxn modelId="{D335F1A6-A564-442E-BDEE-69EB346E379E}" type="presOf" srcId="{006CCA84-9384-479A-9A9A-1ADD564747EA}" destId="{602B205F-F44F-4FAF-B756-6659D5841F83}" srcOrd="0" destOrd="0" presId="urn:microsoft.com/office/officeart/2005/8/layout/chevron2"/>
    <dgm:cxn modelId="{C0504F8F-BA3B-44C9-90B6-D7D91472D16D}" srcId="{05A9D5BB-0898-4142-A66F-2ED80F8D17FA}" destId="{1951907E-EE83-45A0-AC24-FCB442CC36B9}" srcOrd="0" destOrd="0" parTransId="{80DA318A-ACFB-40D6-843C-BFF7CC700584}" sibTransId="{43B2BC04-E0B2-4F09-8108-794742095CAF}"/>
    <dgm:cxn modelId="{26A6287F-FC77-4601-9C8E-A0ADB675240B}" srcId="{532FD5C8-2219-4C17-8EB0-9A394344E353}" destId="{9D2C7C21-3F1B-44FE-9DA7-974FC5B93F14}" srcOrd="0" destOrd="0" parTransId="{48298F4A-ACE9-4F9B-98B8-CC53CBF4917E}" sibTransId="{33CF5B21-8ED5-4255-9412-82FDE04566DC}"/>
    <dgm:cxn modelId="{018822C6-5517-4AC9-8071-AE1589FAFA94}" srcId="{006CCA84-9384-479A-9A9A-1ADD564747EA}" destId="{AFCFFE75-AA68-4006-8F52-1CC5EF0A6D9E}" srcOrd="0" destOrd="0" parTransId="{23543E8E-0BF2-45BB-8837-E33AC78F8B9C}" sibTransId="{44A93957-D4E7-4116-843D-8FD214CE40A8}"/>
    <dgm:cxn modelId="{602492FE-A9DC-42A3-8802-5860940A3980}" type="presOf" srcId="{05A9D5BB-0898-4142-A66F-2ED80F8D17FA}" destId="{B3D4E208-AACC-4899-AA69-2AAD060054D1}" srcOrd="0" destOrd="0" presId="urn:microsoft.com/office/officeart/2005/8/layout/chevron2"/>
    <dgm:cxn modelId="{6C31DDBF-A7B1-43F0-A97B-9DB7196DEBC4}" type="presOf" srcId="{532FD5C8-2219-4C17-8EB0-9A394344E353}" destId="{327CBCA5-5188-4D62-96A5-5B2CBF48A8E4}" srcOrd="0" destOrd="0" presId="urn:microsoft.com/office/officeart/2005/8/layout/chevron2"/>
    <dgm:cxn modelId="{77E7081E-91E9-47A5-8A5D-88246BD5C952}" type="presOf" srcId="{ECB61CBC-F790-4C34-A931-FE48FBD097A2}" destId="{84C8F52E-2B65-417D-8BCF-65860631ADFA}" srcOrd="0" destOrd="0" presId="urn:microsoft.com/office/officeart/2005/8/layout/chevron2"/>
    <dgm:cxn modelId="{833DFB03-ECD0-422F-83B9-C6B5AD082397}" type="presOf" srcId="{AFCFFE75-AA68-4006-8F52-1CC5EF0A6D9E}" destId="{70EF3EB6-01E6-49D2-AA02-4390AEC6863A}" srcOrd="0" destOrd="0" presId="urn:microsoft.com/office/officeart/2005/8/layout/chevron2"/>
    <dgm:cxn modelId="{BE02DD09-1C76-423E-80A9-4193AD92B453}" srcId="{1951907E-EE83-45A0-AC24-FCB442CC36B9}" destId="{ECB61CBC-F790-4C34-A931-FE48FBD097A2}" srcOrd="0" destOrd="0" parTransId="{62E28B1D-3B36-4004-A3B4-2023901F0F47}" sibTransId="{62489ABA-AE79-4AAB-BC66-648B2A48FC46}"/>
    <dgm:cxn modelId="{3A5A1968-1E2F-49DE-9851-7DD969935F01}" srcId="{05A9D5BB-0898-4142-A66F-2ED80F8D17FA}" destId="{006CCA84-9384-479A-9A9A-1ADD564747EA}" srcOrd="1" destOrd="0" parTransId="{532B74FB-9DD8-4E7B-9D25-ADC1692AC803}" sibTransId="{62875AAA-86D6-4883-8BA2-F391346FF14E}"/>
    <dgm:cxn modelId="{3FF68932-24F5-4E77-BE0A-153D09A8EEE5}" type="presOf" srcId="{1951907E-EE83-45A0-AC24-FCB442CC36B9}" destId="{64B52981-D4A2-469E-B01E-E7736BE03B05}" srcOrd="0" destOrd="0" presId="urn:microsoft.com/office/officeart/2005/8/layout/chevron2"/>
    <dgm:cxn modelId="{C0FF1AD6-98E6-444F-BB8B-D7A34A3C7ECD}" type="presParOf" srcId="{B3D4E208-AACC-4899-AA69-2AAD060054D1}" destId="{7C08E891-8A86-439B-AC44-EA71FD33BE38}" srcOrd="0" destOrd="0" presId="urn:microsoft.com/office/officeart/2005/8/layout/chevron2"/>
    <dgm:cxn modelId="{F52D0969-5B9B-4E1B-A982-F46071FBAC7B}" type="presParOf" srcId="{7C08E891-8A86-439B-AC44-EA71FD33BE38}" destId="{64B52981-D4A2-469E-B01E-E7736BE03B05}" srcOrd="0" destOrd="0" presId="urn:microsoft.com/office/officeart/2005/8/layout/chevron2"/>
    <dgm:cxn modelId="{F3375E30-707F-482B-AB0D-60B7E4F5C044}" type="presParOf" srcId="{7C08E891-8A86-439B-AC44-EA71FD33BE38}" destId="{84C8F52E-2B65-417D-8BCF-65860631ADFA}" srcOrd="1" destOrd="0" presId="urn:microsoft.com/office/officeart/2005/8/layout/chevron2"/>
    <dgm:cxn modelId="{52B05B91-5D8A-4873-A37C-768D968D0C1A}" type="presParOf" srcId="{B3D4E208-AACC-4899-AA69-2AAD060054D1}" destId="{45932F90-1761-4318-AF69-5E58FEFABCF0}" srcOrd="1" destOrd="0" presId="urn:microsoft.com/office/officeart/2005/8/layout/chevron2"/>
    <dgm:cxn modelId="{966D7002-5E05-41ED-BAC9-E5A0E7CB9FF1}" type="presParOf" srcId="{B3D4E208-AACC-4899-AA69-2AAD060054D1}" destId="{3E6EF3F7-7776-4446-B65C-FBAF7F6B3244}" srcOrd="2" destOrd="0" presId="urn:microsoft.com/office/officeart/2005/8/layout/chevron2"/>
    <dgm:cxn modelId="{1566CEE7-1025-4767-A0FC-D0F3F7A43A52}" type="presParOf" srcId="{3E6EF3F7-7776-4446-B65C-FBAF7F6B3244}" destId="{602B205F-F44F-4FAF-B756-6659D5841F83}" srcOrd="0" destOrd="0" presId="urn:microsoft.com/office/officeart/2005/8/layout/chevron2"/>
    <dgm:cxn modelId="{D7F8672C-BC78-4689-A481-6E93F2B58B1C}" type="presParOf" srcId="{3E6EF3F7-7776-4446-B65C-FBAF7F6B3244}" destId="{70EF3EB6-01E6-49D2-AA02-4390AEC6863A}" srcOrd="1" destOrd="0" presId="urn:microsoft.com/office/officeart/2005/8/layout/chevron2"/>
    <dgm:cxn modelId="{3FBD8270-E94F-4E40-9C78-DB3B9275459C}" type="presParOf" srcId="{B3D4E208-AACC-4899-AA69-2AAD060054D1}" destId="{1AEAA949-6433-4A75-9838-D2A1B0289EF2}" srcOrd="3" destOrd="0" presId="urn:microsoft.com/office/officeart/2005/8/layout/chevron2"/>
    <dgm:cxn modelId="{B77A41F6-EE89-4CDF-908F-F74916DA5F30}" type="presParOf" srcId="{B3D4E208-AACC-4899-AA69-2AAD060054D1}" destId="{0A5DDF47-666C-4ECF-987E-0C0F4C92AE7F}" srcOrd="4" destOrd="0" presId="urn:microsoft.com/office/officeart/2005/8/layout/chevron2"/>
    <dgm:cxn modelId="{72139F9F-31BC-4AC5-B78C-69E2365EBF22}" type="presParOf" srcId="{0A5DDF47-666C-4ECF-987E-0C0F4C92AE7F}" destId="{327CBCA5-5188-4D62-96A5-5B2CBF48A8E4}" srcOrd="0" destOrd="0" presId="urn:microsoft.com/office/officeart/2005/8/layout/chevron2"/>
    <dgm:cxn modelId="{7C1D96CF-B220-4710-BD65-996FF286A1D8}" type="presParOf" srcId="{0A5DDF47-666C-4ECF-987E-0C0F4C92AE7F}" destId="{731EBB49-6353-4B8C-A95D-46BD333FF5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8B29FA-BAF7-44F1-A29F-C2B99B397EC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4E328074-E227-44E5-99BB-FB85DE747CA4}">
      <dgm:prSet phldrT="[Testo]"/>
      <dgm:spPr/>
      <dgm:t>
        <a:bodyPr/>
        <a:lstStyle/>
        <a:p>
          <a:r>
            <a:rPr lang="fr-FR" dirty="0"/>
            <a:t>Les différents types d’antonymes</a:t>
          </a:r>
        </a:p>
      </dgm:t>
    </dgm:pt>
    <dgm:pt modelId="{3CC8FBDE-8830-4085-8E4C-B09D96E269BF}" type="parTrans" cxnId="{5B0F949E-2A4B-497E-B440-6AAC1965C72A}">
      <dgm:prSet/>
      <dgm:spPr/>
      <dgm:t>
        <a:bodyPr/>
        <a:lstStyle/>
        <a:p>
          <a:endParaRPr lang="fr-FR"/>
        </a:p>
      </dgm:t>
    </dgm:pt>
    <dgm:pt modelId="{8270D3DD-54FC-4AF3-AFFF-76488A0658F9}" type="sibTrans" cxnId="{5B0F949E-2A4B-497E-B440-6AAC1965C72A}">
      <dgm:prSet/>
      <dgm:spPr/>
      <dgm:t>
        <a:bodyPr/>
        <a:lstStyle/>
        <a:p>
          <a:endParaRPr lang="fr-FR"/>
        </a:p>
      </dgm:t>
    </dgm:pt>
    <dgm:pt modelId="{74F08E07-7819-4F56-97E8-6EBB2807D199}">
      <dgm:prSet phldrT="[Testo]"/>
      <dgm:spPr/>
      <dgm:t>
        <a:bodyPr/>
        <a:lstStyle/>
        <a:p>
          <a:r>
            <a:rPr lang="fr-FR" b="1" u="sng" dirty="0"/>
            <a:t>Termes contraires </a:t>
          </a:r>
          <a:r>
            <a:rPr lang="fr-FR" dirty="0"/>
            <a:t>(vivant </a:t>
          </a:r>
          <a:r>
            <a:rPr lang="fr-FR" i="1" dirty="0"/>
            <a:t>vs</a:t>
          </a:r>
          <a:r>
            <a:rPr lang="fr-FR" dirty="0"/>
            <a:t> mort; absent </a:t>
          </a:r>
          <a:r>
            <a:rPr lang="fr-FR" i="1" dirty="0"/>
            <a:t>vs</a:t>
          </a:r>
          <a:r>
            <a:rPr lang="fr-FR" dirty="0"/>
            <a:t> présent; avant </a:t>
          </a:r>
          <a:r>
            <a:rPr lang="fr-FR" i="1" dirty="0"/>
            <a:t>vs</a:t>
          </a:r>
          <a:r>
            <a:rPr lang="fr-FR" dirty="0"/>
            <a:t> après; devant </a:t>
          </a:r>
          <a:r>
            <a:rPr lang="fr-FR" i="1" dirty="0"/>
            <a:t>vs</a:t>
          </a:r>
          <a:r>
            <a:rPr lang="fr-FR" dirty="0"/>
            <a:t> derrière)</a:t>
          </a:r>
        </a:p>
      </dgm:t>
    </dgm:pt>
    <dgm:pt modelId="{9A04C633-0467-4D20-9B35-A8577F66D859}" type="parTrans" cxnId="{FB530223-049E-467F-BFF3-C3C5B3D7724F}">
      <dgm:prSet/>
      <dgm:spPr/>
      <dgm:t>
        <a:bodyPr/>
        <a:lstStyle/>
        <a:p>
          <a:endParaRPr lang="fr-FR"/>
        </a:p>
      </dgm:t>
    </dgm:pt>
    <dgm:pt modelId="{FB2A2BE9-6F68-4C8B-84FF-F3FFB2E56847}" type="sibTrans" cxnId="{FB530223-049E-467F-BFF3-C3C5B3D7724F}">
      <dgm:prSet/>
      <dgm:spPr/>
      <dgm:t>
        <a:bodyPr/>
        <a:lstStyle/>
        <a:p>
          <a:endParaRPr lang="fr-FR"/>
        </a:p>
      </dgm:t>
    </dgm:pt>
    <dgm:pt modelId="{9A2DB5D7-4CD3-42CD-9061-C7790B457932}">
      <dgm:prSet phldrT="[Testo]"/>
      <dgm:spPr/>
      <dgm:t>
        <a:bodyPr/>
        <a:lstStyle/>
        <a:p>
          <a:r>
            <a:rPr lang="fr-FR" b="1" u="sng" dirty="0"/>
            <a:t>Oppositions polaires </a:t>
          </a:r>
          <a:r>
            <a:rPr lang="fr-FR" dirty="0"/>
            <a:t>de termes entre lesquels existent des intermédiaires (chaud et froid; grand et petit; beau et laid)</a:t>
          </a:r>
        </a:p>
      </dgm:t>
    </dgm:pt>
    <dgm:pt modelId="{F126D992-3D49-4168-89A0-BFDC5C4FEEC7}" type="parTrans" cxnId="{0C3935A4-F7B3-4278-A30A-EA9F5C98588D}">
      <dgm:prSet/>
      <dgm:spPr/>
      <dgm:t>
        <a:bodyPr/>
        <a:lstStyle/>
        <a:p>
          <a:endParaRPr lang="fr-FR"/>
        </a:p>
      </dgm:t>
    </dgm:pt>
    <dgm:pt modelId="{E981491B-C33E-40A7-9DD2-80B2CA8D0E9B}" type="sibTrans" cxnId="{0C3935A4-F7B3-4278-A30A-EA9F5C98588D}">
      <dgm:prSet/>
      <dgm:spPr/>
      <dgm:t>
        <a:bodyPr/>
        <a:lstStyle/>
        <a:p>
          <a:endParaRPr lang="fr-FR"/>
        </a:p>
      </dgm:t>
    </dgm:pt>
    <dgm:pt modelId="{38A327FA-3A08-4AE3-B284-8BC91047EA85}">
      <dgm:prSet phldrT="[Testo]"/>
      <dgm:spPr/>
      <dgm:t>
        <a:bodyPr/>
        <a:lstStyle/>
        <a:p>
          <a:r>
            <a:rPr lang="fr-FR" b="1" u="sng" dirty="0"/>
            <a:t>Termes incompatibles </a:t>
          </a:r>
          <a:r>
            <a:rPr lang="fr-FR" dirty="0"/>
            <a:t>à l’intérieur d’un même système (par exemple, les couleurs)</a:t>
          </a:r>
        </a:p>
      </dgm:t>
    </dgm:pt>
    <dgm:pt modelId="{5087E6A2-AAD0-4578-A01B-C846C45120B9}" type="parTrans" cxnId="{341DBD7F-A465-4F8A-B314-C2F202153DC8}">
      <dgm:prSet/>
      <dgm:spPr/>
      <dgm:t>
        <a:bodyPr/>
        <a:lstStyle/>
        <a:p>
          <a:endParaRPr lang="fr-FR"/>
        </a:p>
      </dgm:t>
    </dgm:pt>
    <dgm:pt modelId="{43279071-5DFD-40C4-8815-771F3EA15E97}" type="sibTrans" cxnId="{341DBD7F-A465-4F8A-B314-C2F202153DC8}">
      <dgm:prSet/>
      <dgm:spPr/>
      <dgm:t>
        <a:bodyPr/>
        <a:lstStyle/>
        <a:p>
          <a:endParaRPr lang="fr-FR"/>
        </a:p>
      </dgm:t>
    </dgm:pt>
    <dgm:pt modelId="{B2E181B3-FC2B-4817-8AF7-AEC3AFC2362F}">
      <dgm:prSet phldrT="[Testo]"/>
      <dgm:spPr/>
      <dgm:t>
        <a:bodyPr/>
        <a:lstStyle/>
        <a:p>
          <a:r>
            <a:rPr lang="fr-FR" b="1" u="sng" dirty="0"/>
            <a:t>Termes réciproques </a:t>
          </a:r>
          <a:r>
            <a:rPr lang="fr-FR" dirty="0"/>
            <a:t>(père et fils; mère et grand-mère, etc.)</a:t>
          </a:r>
        </a:p>
      </dgm:t>
    </dgm:pt>
    <dgm:pt modelId="{B9236234-44C5-4B9B-AD2D-DCA127E2B55C}" type="parTrans" cxnId="{AAEB02D1-ACC7-41C9-B10B-C1446DAC67DD}">
      <dgm:prSet/>
      <dgm:spPr/>
      <dgm:t>
        <a:bodyPr/>
        <a:lstStyle/>
        <a:p>
          <a:endParaRPr lang="fr-FR"/>
        </a:p>
      </dgm:t>
    </dgm:pt>
    <dgm:pt modelId="{5558F9F2-6C6B-4B1B-B6D8-F4B8E9CF1A07}" type="sibTrans" cxnId="{AAEB02D1-ACC7-41C9-B10B-C1446DAC67DD}">
      <dgm:prSet/>
      <dgm:spPr/>
      <dgm:t>
        <a:bodyPr/>
        <a:lstStyle/>
        <a:p>
          <a:endParaRPr lang="fr-FR"/>
        </a:p>
      </dgm:t>
    </dgm:pt>
    <dgm:pt modelId="{ED0BAA90-58EA-4E6B-B3BB-4F7D93DB2979}" type="pres">
      <dgm:prSet presAssocID="{4F8B29FA-BAF7-44F1-A29F-C2B99B397ECD}" presName="diagram" presStyleCnt="0">
        <dgm:presLayoutVars>
          <dgm:chMax val="1"/>
          <dgm:dir/>
          <dgm:animLvl val="ctr"/>
          <dgm:resizeHandles val="exact"/>
        </dgm:presLayoutVars>
      </dgm:prSet>
      <dgm:spPr/>
      <dgm:t>
        <a:bodyPr/>
        <a:lstStyle/>
        <a:p>
          <a:endParaRPr lang="it-IT"/>
        </a:p>
      </dgm:t>
    </dgm:pt>
    <dgm:pt modelId="{9CE58B09-9CC3-4315-8B4A-13D3CD0B6D7B}" type="pres">
      <dgm:prSet presAssocID="{4F8B29FA-BAF7-44F1-A29F-C2B99B397ECD}" presName="matrix" presStyleCnt="0"/>
      <dgm:spPr/>
    </dgm:pt>
    <dgm:pt modelId="{CD8709EB-ED13-400E-8953-F9029B136B2B}" type="pres">
      <dgm:prSet presAssocID="{4F8B29FA-BAF7-44F1-A29F-C2B99B397ECD}" presName="tile1" presStyleLbl="node1" presStyleIdx="0" presStyleCnt="4"/>
      <dgm:spPr/>
      <dgm:t>
        <a:bodyPr/>
        <a:lstStyle/>
        <a:p>
          <a:endParaRPr lang="it-IT"/>
        </a:p>
      </dgm:t>
    </dgm:pt>
    <dgm:pt modelId="{F10BA319-18D5-4182-AA3B-D984CCE0FD9B}" type="pres">
      <dgm:prSet presAssocID="{4F8B29FA-BAF7-44F1-A29F-C2B99B397ECD}" presName="tile1text" presStyleLbl="node1" presStyleIdx="0" presStyleCnt="4">
        <dgm:presLayoutVars>
          <dgm:chMax val="0"/>
          <dgm:chPref val="0"/>
          <dgm:bulletEnabled val="1"/>
        </dgm:presLayoutVars>
      </dgm:prSet>
      <dgm:spPr/>
      <dgm:t>
        <a:bodyPr/>
        <a:lstStyle/>
        <a:p>
          <a:endParaRPr lang="it-IT"/>
        </a:p>
      </dgm:t>
    </dgm:pt>
    <dgm:pt modelId="{B10060D6-BF08-4314-9B4A-09FFCE8DBB11}" type="pres">
      <dgm:prSet presAssocID="{4F8B29FA-BAF7-44F1-A29F-C2B99B397ECD}" presName="tile2" presStyleLbl="node1" presStyleIdx="1" presStyleCnt="4"/>
      <dgm:spPr/>
      <dgm:t>
        <a:bodyPr/>
        <a:lstStyle/>
        <a:p>
          <a:endParaRPr lang="it-IT"/>
        </a:p>
      </dgm:t>
    </dgm:pt>
    <dgm:pt modelId="{46271F3D-47D6-4657-969B-74ECD2910824}" type="pres">
      <dgm:prSet presAssocID="{4F8B29FA-BAF7-44F1-A29F-C2B99B397ECD}" presName="tile2text" presStyleLbl="node1" presStyleIdx="1" presStyleCnt="4">
        <dgm:presLayoutVars>
          <dgm:chMax val="0"/>
          <dgm:chPref val="0"/>
          <dgm:bulletEnabled val="1"/>
        </dgm:presLayoutVars>
      </dgm:prSet>
      <dgm:spPr/>
      <dgm:t>
        <a:bodyPr/>
        <a:lstStyle/>
        <a:p>
          <a:endParaRPr lang="it-IT"/>
        </a:p>
      </dgm:t>
    </dgm:pt>
    <dgm:pt modelId="{8C898EF2-6E04-4A70-ABA7-5B4DCE7DDC02}" type="pres">
      <dgm:prSet presAssocID="{4F8B29FA-BAF7-44F1-A29F-C2B99B397ECD}" presName="tile3" presStyleLbl="node1" presStyleIdx="2" presStyleCnt="4"/>
      <dgm:spPr/>
      <dgm:t>
        <a:bodyPr/>
        <a:lstStyle/>
        <a:p>
          <a:endParaRPr lang="it-IT"/>
        </a:p>
      </dgm:t>
    </dgm:pt>
    <dgm:pt modelId="{9AFB6A86-6B71-4106-9DD4-0A62DA0087BA}" type="pres">
      <dgm:prSet presAssocID="{4F8B29FA-BAF7-44F1-A29F-C2B99B397ECD}" presName="tile3text" presStyleLbl="node1" presStyleIdx="2" presStyleCnt="4">
        <dgm:presLayoutVars>
          <dgm:chMax val="0"/>
          <dgm:chPref val="0"/>
          <dgm:bulletEnabled val="1"/>
        </dgm:presLayoutVars>
      </dgm:prSet>
      <dgm:spPr/>
      <dgm:t>
        <a:bodyPr/>
        <a:lstStyle/>
        <a:p>
          <a:endParaRPr lang="it-IT"/>
        </a:p>
      </dgm:t>
    </dgm:pt>
    <dgm:pt modelId="{74904724-11D6-4560-A605-F88540FB21A0}" type="pres">
      <dgm:prSet presAssocID="{4F8B29FA-BAF7-44F1-A29F-C2B99B397ECD}" presName="tile4" presStyleLbl="node1" presStyleIdx="3" presStyleCnt="4"/>
      <dgm:spPr/>
      <dgm:t>
        <a:bodyPr/>
        <a:lstStyle/>
        <a:p>
          <a:endParaRPr lang="it-IT"/>
        </a:p>
      </dgm:t>
    </dgm:pt>
    <dgm:pt modelId="{4696AC36-AACA-4A54-9B12-0BAED27EBD34}" type="pres">
      <dgm:prSet presAssocID="{4F8B29FA-BAF7-44F1-A29F-C2B99B397ECD}" presName="tile4text" presStyleLbl="node1" presStyleIdx="3" presStyleCnt="4">
        <dgm:presLayoutVars>
          <dgm:chMax val="0"/>
          <dgm:chPref val="0"/>
          <dgm:bulletEnabled val="1"/>
        </dgm:presLayoutVars>
      </dgm:prSet>
      <dgm:spPr/>
      <dgm:t>
        <a:bodyPr/>
        <a:lstStyle/>
        <a:p>
          <a:endParaRPr lang="it-IT"/>
        </a:p>
      </dgm:t>
    </dgm:pt>
    <dgm:pt modelId="{303179C6-51FC-4AB7-93B6-3A2620158155}" type="pres">
      <dgm:prSet presAssocID="{4F8B29FA-BAF7-44F1-A29F-C2B99B397ECD}" presName="centerTile" presStyleLbl="fgShp" presStyleIdx="0" presStyleCnt="1">
        <dgm:presLayoutVars>
          <dgm:chMax val="0"/>
          <dgm:chPref val="0"/>
        </dgm:presLayoutVars>
      </dgm:prSet>
      <dgm:spPr/>
      <dgm:t>
        <a:bodyPr/>
        <a:lstStyle/>
        <a:p>
          <a:endParaRPr lang="it-IT"/>
        </a:p>
      </dgm:t>
    </dgm:pt>
  </dgm:ptLst>
  <dgm:cxnLst>
    <dgm:cxn modelId="{AAEB02D1-ACC7-41C9-B10B-C1446DAC67DD}" srcId="{4E328074-E227-44E5-99BB-FB85DE747CA4}" destId="{B2E181B3-FC2B-4817-8AF7-AEC3AFC2362F}" srcOrd="3" destOrd="0" parTransId="{B9236234-44C5-4B9B-AD2D-DCA127E2B55C}" sibTransId="{5558F9F2-6C6B-4B1B-B6D8-F4B8E9CF1A07}"/>
    <dgm:cxn modelId="{8522BFC1-40A8-4EFF-8476-BD78DEA9CDF4}" type="presOf" srcId="{74F08E07-7819-4F56-97E8-6EBB2807D199}" destId="{F10BA319-18D5-4182-AA3B-D984CCE0FD9B}" srcOrd="1" destOrd="0" presId="urn:microsoft.com/office/officeart/2005/8/layout/matrix1"/>
    <dgm:cxn modelId="{341DBD7F-A465-4F8A-B314-C2F202153DC8}" srcId="{4E328074-E227-44E5-99BB-FB85DE747CA4}" destId="{38A327FA-3A08-4AE3-B284-8BC91047EA85}" srcOrd="2" destOrd="0" parTransId="{5087E6A2-AAD0-4578-A01B-C846C45120B9}" sibTransId="{43279071-5DFD-40C4-8815-771F3EA15E97}"/>
    <dgm:cxn modelId="{12E3E938-D257-4F7F-B330-FAB76816ED55}" type="presOf" srcId="{38A327FA-3A08-4AE3-B284-8BC91047EA85}" destId="{8C898EF2-6E04-4A70-ABA7-5B4DCE7DDC02}" srcOrd="0" destOrd="0" presId="urn:microsoft.com/office/officeart/2005/8/layout/matrix1"/>
    <dgm:cxn modelId="{5B0F949E-2A4B-497E-B440-6AAC1965C72A}" srcId="{4F8B29FA-BAF7-44F1-A29F-C2B99B397ECD}" destId="{4E328074-E227-44E5-99BB-FB85DE747CA4}" srcOrd="0" destOrd="0" parTransId="{3CC8FBDE-8830-4085-8E4C-B09D96E269BF}" sibTransId="{8270D3DD-54FC-4AF3-AFFF-76488A0658F9}"/>
    <dgm:cxn modelId="{1D71A5D4-5F55-483E-89AB-D7D35655B39F}" type="presOf" srcId="{B2E181B3-FC2B-4817-8AF7-AEC3AFC2362F}" destId="{74904724-11D6-4560-A605-F88540FB21A0}" srcOrd="0" destOrd="0" presId="urn:microsoft.com/office/officeart/2005/8/layout/matrix1"/>
    <dgm:cxn modelId="{0C3935A4-F7B3-4278-A30A-EA9F5C98588D}" srcId="{4E328074-E227-44E5-99BB-FB85DE747CA4}" destId="{9A2DB5D7-4CD3-42CD-9061-C7790B457932}" srcOrd="1" destOrd="0" parTransId="{F126D992-3D49-4168-89A0-BFDC5C4FEEC7}" sibTransId="{E981491B-C33E-40A7-9DD2-80B2CA8D0E9B}"/>
    <dgm:cxn modelId="{72E0A068-FE80-4D17-8E2A-0FD56571AFF9}" type="presOf" srcId="{38A327FA-3A08-4AE3-B284-8BC91047EA85}" destId="{9AFB6A86-6B71-4106-9DD4-0A62DA0087BA}" srcOrd="1" destOrd="0" presId="urn:microsoft.com/office/officeart/2005/8/layout/matrix1"/>
    <dgm:cxn modelId="{BD093D51-DBFD-45F3-A64A-D492138B9605}" type="presOf" srcId="{B2E181B3-FC2B-4817-8AF7-AEC3AFC2362F}" destId="{4696AC36-AACA-4A54-9B12-0BAED27EBD34}" srcOrd="1" destOrd="0" presId="urn:microsoft.com/office/officeart/2005/8/layout/matrix1"/>
    <dgm:cxn modelId="{FB530223-049E-467F-BFF3-C3C5B3D7724F}" srcId="{4E328074-E227-44E5-99BB-FB85DE747CA4}" destId="{74F08E07-7819-4F56-97E8-6EBB2807D199}" srcOrd="0" destOrd="0" parTransId="{9A04C633-0467-4D20-9B35-A8577F66D859}" sibTransId="{FB2A2BE9-6F68-4C8B-84FF-F3FFB2E56847}"/>
    <dgm:cxn modelId="{AA280EBB-5E97-46B8-9E82-BC99F57E36F9}" type="presOf" srcId="{4E328074-E227-44E5-99BB-FB85DE747CA4}" destId="{303179C6-51FC-4AB7-93B6-3A2620158155}" srcOrd="0" destOrd="0" presId="urn:microsoft.com/office/officeart/2005/8/layout/matrix1"/>
    <dgm:cxn modelId="{CD61865F-47F3-4C7D-86C2-38856A125FD9}" type="presOf" srcId="{4F8B29FA-BAF7-44F1-A29F-C2B99B397ECD}" destId="{ED0BAA90-58EA-4E6B-B3BB-4F7D93DB2979}" srcOrd="0" destOrd="0" presId="urn:microsoft.com/office/officeart/2005/8/layout/matrix1"/>
    <dgm:cxn modelId="{22A2DF43-AC4F-47DA-A33F-FA9EF5A4ACC2}" type="presOf" srcId="{9A2DB5D7-4CD3-42CD-9061-C7790B457932}" destId="{46271F3D-47D6-4657-969B-74ECD2910824}" srcOrd="1" destOrd="0" presId="urn:microsoft.com/office/officeart/2005/8/layout/matrix1"/>
    <dgm:cxn modelId="{0E91B7C6-BB10-4C5D-A92F-A88CF1C2DCE6}" type="presOf" srcId="{74F08E07-7819-4F56-97E8-6EBB2807D199}" destId="{CD8709EB-ED13-400E-8953-F9029B136B2B}" srcOrd="0" destOrd="0" presId="urn:microsoft.com/office/officeart/2005/8/layout/matrix1"/>
    <dgm:cxn modelId="{B811BE3F-0561-46C0-AE75-B21BC08110CB}" type="presOf" srcId="{9A2DB5D7-4CD3-42CD-9061-C7790B457932}" destId="{B10060D6-BF08-4314-9B4A-09FFCE8DBB11}" srcOrd="0" destOrd="0" presId="urn:microsoft.com/office/officeart/2005/8/layout/matrix1"/>
    <dgm:cxn modelId="{1DDE8B98-AB92-4F6B-976B-2AC7E2A308BE}" type="presParOf" srcId="{ED0BAA90-58EA-4E6B-B3BB-4F7D93DB2979}" destId="{9CE58B09-9CC3-4315-8B4A-13D3CD0B6D7B}" srcOrd="0" destOrd="0" presId="urn:microsoft.com/office/officeart/2005/8/layout/matrix1"/>
    <dgm:cxn modelId="{A4B89634-B96C-4E51-990D-D4E577FBE51E}" type="presParOf" srcId="{9CE58B09-9CC3-4315-8B4A-13D3CD0B6D7B}" destId="{CD8709EB-ED13-400E-8953-F9029B136B2B}" srcOrd="0" destOrd="0" presId="urn:microsoft.com/office/officeart/2005/8/layout/matrix1"/>
    <dgm:cxn modelId="{3CF3C47C-83D8-456B-AFFD-46CE2FBC4C61}" type="presParOf" srcId="{9CE58B09-9CC3-4315-8B4A-13D3CD0B6D7B}" destId="{F10BA319-18D5-4182-AA3B-D984CCE0FD9B}" srcOrd="1" destOrd="0" presId="urn:microsoft.com/office/officeart/2005/8/layout/matrix1"/>
    <dgm:cxn modelId="{B435F147-7495-4BF3-826D-DA1D4FE4B47D}" type="presParOf" srcId="{9CE58B09-9CC3-4315-8B4A-13D3CD0B6D7B}" destId="{B10060D6-BF08-4314-9B4A-09FFCE8DBB11}" srcOrd="2" destOrd="0" presId="urn:microsoft.com/office/officeart/2005/8/layout/matrix1"/>
    <dgm:cxn modelId="{41DBB492-9FB9-41BF-8677-807DEA55F779}" type="presParOf" srcId="{9CE58B09-9CC3-4315-8B4A-13D3CD0B6D7B}" destId="{46271F3D-47D6-4657-969B-74ECD2910824}" srcOrd="3" destOrd="0" presId="urn:microsoft.com/office/officeart/2005/8/layout/matrix1"/>
    <dgm:cxn modelId="{F8522320-DAE5-4606-9922-870FB8758A41}" type="presParOf" srcId="{9CE58B09-9CC3-4315-8B4A-13D3CD0B6D7B}" destId="{8C898EF2-6E04-4A70-ABA7-5B4DCE7DDC02}" srcOrd="4" destOrd="0" presId="urn:microsoft.com/office/officeart/2005/8/layout/matrix1"/>
    <dgm:cxn modelId="{99BD4D34-7AC3-4414-8DE3-0F1D11DEE383}" type="presParOf" srcId="{9CE58B09-9CC3-4315-8B4A-13D3CD0B6D7B}" destId="{9AFB6A86-6B71-4106-9DD4-0A62DA0087BA}" srcOrd="5" destOrd="0" presId="urn:microsoft.com/office/officeart/2005/8/layout/matrix1"/>
    <dgm:cxn modelId="{4F37CA83-6A2A-4433-9F60-90BCB1741261}" type="presParOf" srcId="{9CE58B09-9CC3-4315-8B4A-13D3CD0B6D7B}" destId="{74904724-11D6-4560-A605-F88540FB21A0}" srcOrd="6" destOrd="0" presId="urn:microsoft.com/office/officeart/2005/8/layout/matrix1"/>
    <dgm:cxn modelId="{B3C9AB62-9587-4BA6-82AA-3C375D0C6BC9}" type="presParOf" srcId="{9CE58B09-9CC3-4315-8B4A-13D3CD0B6D7B}" destId="{4696AC36-AACA-4A54-9B12-0BAED27EBD34}" srcOrd="7" destOrd="0" presId="urn:microsoft.com/office/officeart/2005/8/layout/matrix1"/>
    <dgm:cxn modelId="{EA6753EB-37A6-4BA7-825F-E8C7CBB66E02}" type="presParOf" srcId="{ED0BAA90-58EA-4E6B-B3BB-4F7D93DB2979}" destId="{303179C6-51FC-4AB7-93B6-3A262015815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1EF74C-E3E9-4E93-BABB-45DDB86508D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3AE61C5B-E2A2-480A-84F5-774B452889D5}">
      <dgm:prSet phldrT="[Testo]"/>
      <dgm:spPr/>
      <dgm:t>
        <a:bodyPr/>
        <a:lstStyle/>
        <a:p>
          <a:r>
            <a:rPr lang="fr-FR" b="1" dirty="0"/>
            <a:t>Nature</a:t>
          </a:r>
        </a:p>
        <a:p>
          <a:r>
            <a:rPr lang="fr-FR" b="1" dirty="0"/>
            <a:t>(les parties du discours)</a:t>
          </a:r>
        </a:p>
      </dgm:t>
    </dgm:pt>
    <dgm:pt modelId="{D12BCAD7-E39D-4FC2-9217-8DDB3EC506C4}" type="parTrans" cxnId="{A711024D-07E6-40E1-81BF-A5539003F2CE}">
      <dgm:prSet/>
      <dgm:spPr/>
      <dgm:t>
        <a:bodyPr/>
        <a:lstStyle/>
        <a:p>
          <a:endParaRPr lang="fr-FR"/>
        </a:p>
      </dgm:t>
    </dgm:pt>
    <dgm:pt modelId="{03E78589-8B1F-4FA0-B372-54D4E0A04A48}" type="sibTrans" cxnId="{A711024D-07E6-40E1-81BF-A5539003F2CE}">
      <dgm:prSet/>
      <dgm:spPr/>
      <dgm:t>
        <a:bodyPr/>
        <a:lstStyle/>
        <a:p>
          <a:endParaRPr lang="fr-FR"/>
        </a:p>
      </dgm:t>
    </dgm:pt>
    <dgm:pt modelId="{EBBE150A-5151-40D0-A8DD-2F1ED9238028}">
      <dgm:prSet phldrT="[Testo]"/>
      <dgm:spPr/>
      <dgm:t>
        <a:bodyPr/>
        <a:lstStyle/>
        <a:p>
          <a:r>
            <a:rPr lang="fr-FR" b="1" dirty="0"/>
            <a:t>Éléments invariables </a:t>
          </a:r>
          <a:r>
            <a:rPr lang="fr-FR" dirty="0"/>
            <a:t>(ch. 6, pp.143 et </a:t>
          </a:r>
          <a:r>
            <a:rPr lang="fr-FR" dirty="0" err="1"/>
            <a:t>suiv</a:t>
          </a:r>
          <a:r>
            <a:rPr lang="fr-FR" dirty="0"/>
            <a:t>.)</a:t>
          </a:r>
        </a:p>
      </dgm:t>
    </dgm:pt>
    <dgm:pt modelId="{D607C088-D948-40DE-9867-5E246CE4E9F7}" type="parTrans" cxnId="{B2EF4B80-3762-49C4-BF07-3A6BAA084635}">
      <dgm:prSet/>
      <dgm:spPr/>
      <dgm:t>
        <a:bodyPr/>
        <a:lstStyle/>
        <a:p>
          <a:endParaRPr lang="fr-FR"/>
        </a:p>
      </dgm:t>
    </dgm:pt>
    <dgm:pt modelId="{8D1318EA-E392-4C1B-960E-8ABEFCF13625}" type="sibTrans" cxnId="{B2EF4B80-3762-49C4-BF07-3A6BAA084635}">
      <dgm:prSet/>
      <dgm:spPr/>
      <dgm:t>
        <a:bodyPr/>
        <a:lstStyle/>
        <a:p>
          <a:endParaRPr lang="fr-FR"/>
        </a:p>
      </dgm:t>
    </dgm:pt>
    <dgm:pt modelId="{B3BC93B2-94E9-45C0-B767-0AF510B63EB8}">
      <dgm:prSet phldrT="[Testo]"/>
      <dgm:spPr/>
      <dgm:t>
        <a:bodyPr/>
        <a:lstStyle/>
        <a:p>
          <a:r>
            <a:rPr lang="fr-FR" dirty="0"/>
            <a:t>Adverbes; prépositions; conjonctions; interjections.</a:t>
          </a:r>
        </a:p>
      </dgm:t>
    </dgm:pt>
    <dgm:pt modelId="{CF84123B-E918-45EC-B1E1-86AF9BB2974E}" type="parTrans" cxnId="{D9BAC5A8-2A2E-44CD-B585-C0CBA5837987}">
      <dgm:prSet/>
      <dgm:spPr/>
      <dgm:t>
        <a:bodyPr/>
        <a:lstStyle/>
        <a:p>
          <a:endParaRPr lang="fr-FR"/>
        </a:p>
      </dgm:t>
    </dgm:pt>
    <dgm:pt modelId="{E1B657F5-819F-4ADA-9FCC-827611A9086B}" type="sibTrans" cxnId="{D9BAC5A8-2A2E-44CD-B585-C0CBA5837987}">
      <dgm:prSet/>
      <dgm:spPr/>
      <dgm:t>
        <a:bodyPr/>
        <a:lstStyle/>
        <a:p>
          <a:endParaRPr lang="fr-FR"/>
        </a:p>
      </dgm:t>
    </dgm:pt>
    <dgm:pt modelId="{27BD5F12-0139-446F-8971-D0A02FA2BBD3}">
      <dgm:prSet phldrT="[Testo]"/>
      <dgm:spPr/>
      <dgm:t>
        <a:bodyPr/>
        <a:lstStyle/>
        <a:p>
          <a:r>
            <a:rPr lang="fr-FR" b="1" dirty="0"/>
            <a:t>Éléments variables </a:t>
          </a:r>
          <a:r>
            <a:rPr lang="fr-FR" dirty="0"/>
            <a:t>(ch. 6, de p. </a:t>
          </a:r>
          <a:r>
            <a:rPr lang="fr-FR"/>
            <a:t>112 à </a:t>
          </a:r>
          <a:r>
            <a:rPr lang="fr-FR" dirty="0"/>
            <a:t>p. 143)</a:t>
          </a:r>
        </a:p>
      </dgm:t>
    </dgm:pt>
    <dgm:pt modelId="{17D4EC8C-EFB7-45BD-8971-B13D5F1B8E91}" type="parTrans" cxnId="{1D9C6A6B-3E2D-4243-8DD2-5526725589F7}">
      <dgm:prSet/>
      <dgm:spPr/>
      <dgm:t>
        <a:bodyPr/>
        <a:lstStyle/>
        <a:p>
          <a:endParaRPr lang="fr-FR"/>
        </a:p>
      </dgm:t>
    </dgm:pt>
    <dgm:pt modelId="{A7EFF59C-0639-43FF-8A53-5C73B1A9DD69}" type="sibTrans" cxnId="{1D9C6A6B-3E2D-4243-8DD2-5526725589F7}">
      <dgm:prSet/>
      <dgm:spPr/>
      <dgm:t>
        <a:bodyPr/>
        <a:lstStyle/>
        <a:p>
          <a:endParaRPr lang="fr-FR"/>
        </a:p>
      </dgm:t>
    </dgm:pt>
    <dgm:pt modelId="{0193FE81-BB36-4328-A222-B6EC746882E0}">
      <dgm:prSet phldrT="[Testo]"/>
      <dgm:spPr/>
      <dgm:t>
        <a:bodyPr/>
        <a:lstStyle/>
        <a:p>
          <a:r>
            <a:rPr lang="fr-FR" dirty="0"/>
            <a:t>Verbes; substantifs (noms propres et communs); pronoms (sujet, réfléchis, COD, COI); adjectifs; déterminants (adj. </a:t>
          </a:r>
          <a:r>
            <a:rPr lang="fr-FR" dirty="0" err="1"/>
            <a:t>poss</a:t>
          </a:r>
          <a:r>
            <a:rPr lang="fr-FR" dirty="0"/>
            <a:t>. et  démonstratifs; adjectifs numéraux cardinaux; articles définis et indéfinis). </a:t>
          </a:r>
        </a:p>
      </dgm:t>
    </dgm:pt>
    <dgm:pt modelId="{2AD70050-5B22-45A9-B8A1-BEAEA9960EEB}" type="parTrans" cxnId="{0F59FC5C-523A-443A-A365-0B424C6EA4A0}">
      <dgm:prSet/>
      <dgm:spPr/>
      <dgm:t>
        <a:bodyPr/>
        <a:lstStyle/>
        <a:p>
          <a:endParaRPr lang="fr-FR"/>
        </a:p>
      </dgm:t>
    </dgm:pt>
    <dgm:pt modelId="{400CBC40-4C1D-47F8-9A14-11E097F59F7D}" type="sibTrans" cxnId="{0F59FC5C-523A-443A-A365-0B424C6EA4A0}">
      <dgm:prSet/>
      <dgm:spPr/>
      <dgm:t>
        <a:bodyPr/>
        <a:lstStyle/>
        <a:p>
          <a:endParaRPr lang="fr-FR"/>
        </a:p>
      </dgm:t>
    </dgm:pt>
    <dgm:pt modelId="{03A67094-20C6-4B67-8045-EC0E621CEDD5}" type="pres">
      <dgm:prSet presAssocID="{261EF74C-E3E9-4E93-BABB-45DDB86508D1}" presName="hierChild1" presStyleCnt="0">
        <dgm:presLayoutVars>
          <dgm:chPref val="1"/>
          <dgm:dir/>
          <dgm:animOne val="branch"/>
          <dgm:animLvl val="lvl"/>
          <dgm:resizeHandles/>
        </dgm:presLayoutVars>
      </dgm:prSet>
      <dgm:spPr/>
      <dgm:t>
        <a:bodyPr/>
        <a:lstStyle/>
        <a:p>
          <a:endParaRPr lang="it-IT"/>
        </a:p>
      </dgm:t>
    </dgm:pt>
    <dgm:pt modelId="{E415B411-A656-4384-8BCE-91C2C75BBFB5}" type="pres">
      <dgm:prSet presAssocID="{3AE61C5B-E2A2-480A-84F5-774B452889D5}" presName="hierRoot1" presStyleCnt="0"/>
      <dgm:spPr/>
    </dgm:pt>
    <dgm:pt modelId="{9104598B-159E-4E13-A502-40DED2990AD0}" type="pres">
      <dgm:prSet presAssocID="{3AE61C5B-E2A2-480A-84F5-774B452889D5}" presName="composite" presStyleCnt="0"/>
      <dgm:spPr/>
    </dgm:pt>
    <dgm:pt modelId="{1F3AA480-20AF-4EE5-A8B0-1FA0CB70521F}" type="pres">
      <dgm:prSet presAssocID="{3AE61C5B-E2A2-480A-84F5-774B452889D5}" presName="background" presStyleLbl="node0" presStyleIdx="0" presStyleCnt="1"/>
      <dgm:spPr/>
    </dgm:pt>
    <dgm:pt modelId="{60A866DA-D207-4288-B446-38C6E2FA228F}" type="pres">
      <dgm:prSet presAssocID="{3AE61C5B-E2A2-480A-84F5-774B452889D5}" presName="text" presStyleLbl="fgAcc0" presStyleIdx="0" presStyleCnt="1">
        <dgm:presLayoutVars>
          <dgm:chPref val="3"/>
        </dgm:presLayoutVars>
      </dgm:prSet>
      <dgm:spPr/>
      <dgm:t>
        <a:bodyPr/>
        <a:lstStyle/>
        <a:p>
          <a:endParaRPr lang="it-IT"/>
        </a:p>
      </dgm:t>
    </dgm:pt>
    <dgm:pt modelId="{A17B9467-74F8-4CB8-A899-F2568DCDD722}" type="pres">
      <dgm:prSet presAssocID="{3AE61C5B-E2A2-480A-84F5-774B452889D5}" presName="hierChild2" presStyleCnt="0"/>
      <dgm:spPr/>
    </dgm:pt>
    <dgm:pt modelId="{B6EB585E-5357-446B-82E1-A6C513D43465}" type="pres">
      <dgm:prSet presAssocID="{D607C088-D948-40DE-9867-5E246CE4E9F7}" presName="Name10" presStyleLbl="parChTrans1D2" presStyleIdx="0" presStyleCnt="2"/>
      <dgm:spPr/>
      <dgm:t>
        <a:bodyPr/>
        <a:lstStyle/>
        <a:p>
          <a:endParaRPr lang="it-IT"/>
        </a:p>
      </dgm:t>
    </dgm:pt>
    <dgm:pt modelId="{74D5C0AF-A6DA-4F3D-B93B-0FC4567153E1}" type="pres">
      <dgm:prSet presAssocID="{EBBE150A-5151-40D0-A8DD-2F1ED9238028}" presName="hierRoot2" presStyleCnt="0"/>
      <dgm:spPr/>
    </dgm:pt>
    <dgm:pt modelId="{7503FEF7-6268-4CAF-9BFB-E4EEB66D8BCF}" type="pres">
      <dgm:prSet presAssocID="{EBBE150A-5151-40D0-A8DD-2F1ED9238028}" presName="composite2" presStyleCnt="0"/>
      <dgm:spPr/>
    </dgm:pt>
    <dgm:pt modelId="{029AF4EC-A378-41A5-819B-51F36D14F084}" type="pres">
      <dgm:prSet presAssocID="{EBBE150A-5151-40D0-A8DD-2F1ED9238028}" presName="background2" presStyleLbl="node2" presStyleIdx="0" presStyleCnt="2"/>
      <dgm:spPr/>
    </dgm:pt>
    <dgm:pt modelId="{A4AF7AE9-F0B9-481F-809A-F32A2D3C45EC}" type="pres">
      <dgm:prSet presAssocID="{EBBE150A-5151-40D0-A8DD-2F1ED9238028}" presName="text2" presStyleLbl="fgAcc2" presStyleIdx="0" presStyleCnt="2">
        <dgm:presLayoutVars>
          <dgm:chPref val="3"/>
        </dgm:presLayoutVars>
      </dgm:prSet>
      <dgm:spPr/>
      <dgm:t>
        <a:bodyPr/>
        <a:lstStyle/>
        <a:p>
          <a:endParaRPr lang="it-IT"/>
        </a:p>
      </dgm:t>
    </dgm:pt>
    <dgm:pt modelId="{437A9070-47E0-4DE5-8959-C0F67BD44661}" type="pres">
      <dgm:prSet presAssocID="{EBBE150A-5151-40D0-A8DD-2F1ED9238028}" presName="hierChild3" presStyleCnt="0"/>
      <dgm:spPr/>
    </dgm:pt>
    <dgm:pt modelId="{4BDA126B-3EBA-45E2-81C9-D05AF9FDEFA3}" type="pres">
      <dgm:prSet presAssocID="{CF84123B-E918-45EC-B1E1-86AF9BB2974E}" presName="Name17" presStyleLbl="parChTrans1D3" presStyleIdx="0" presStyleCnt="2"/>
      <dgm:spPr/>
      <dgm:t>
        <a:bodyPr/>
        <a:lstStyle/>
        <a:p>
          <a:endParaRPr lang="it-IT"/>
        </a:p>
      </dgm:t>
    </dgm:pt>
    <dgm:pt modelId="{42148A34-6F42-4FAB-A5A1-222C5D8E4AC0}" type="pres">
      <dgm:prSet presAssocID="{B3BC93B2-94E9-45C0-B767-0AF510B63EB8}" presName="hierRoot3" presStyleCnt="0"/>
      <dgm:spPr/>
    </dgm:pt>
    <dgm:pt modelId="{F96E2410-4491-4C59-9037-0630E7498B34}" type="pres">
      <dgm:prSet presAssocID="{B3BC93B2-94E9-45C0-B767-0AF510B63EB8}" presName="composite3" presStyleCnt="0"/>
      <dgm:spPr/>
    </dgm:pt>
    <dgm:pt modelId="{78D4DC83-F4FA-494F-A1DF-FA6F6B2BD29A}" type="pres">
      <dgm:prSet presAssocID="{B3BC93B2-94E9-45C0-B767-0AF510B63EB8}" presName="background3" presStyleLbl="node3" presStyleIdx="0" presStyleCnt="2"/>
      <dgm:spPr/>
    </dgm:pt>
    <dgm:pt modelId="{AE9C3499-708D-499E-B6DD-940394612F33}" type="pres">
      <dgm:prSet presAssocID="{B3BC93B2-94E9-45C0-B767-0AF510B63EB8}" presName="text3" presStyleLbl="fgAcc3" presStyleIdx="0" presStyleCnt="2">
        <dgm:presLayoutVars>
          <dgm:chPref val="3"/>
        </dgm:presLayoutVars>
      </dgm:prSet>
      <dgm:spPr/>
      <dgm:t>
        <a:bodyPr/>
        <a:lstStyle/>
        <a:p>
          <a:endParaRPr lang="it-IT"/>
        </a:p>
      </dgm:t>
    </dgm:pt>
    <dgm:pt modelId="{E3E79D70-62F1-48E9-8F70-131A82BD1B1C}" type="pres">
      <dgm:prSet presAssocID="{B3BC93B2-94E9-45C0-B767-0AF510B63EB8}" presName="hierChild4" presStyleCnt="0"/>
      <dgm:spPr/>
    </dgm:pt>
    <dgm:pt modelId="{4E5F7B13-07EC-48ED-8D92-C8D493EE0461}" type="pres">
      <dgm:prSet presAssocID="{17D4EC8C-EFB7-45BD-8971-B13D5F1B8E91}" presName="Name10" presStyleLbl="parChTrans1D2" presStyleIdx="1" presStyleCnt="2"/>
      <dgm:spPr/>
      <dgm:t>
        <a:bodyPr/>
        <a:lstStyle/>
        <a:p>
          <a:endParaRPr lang="it-IT"/>
        </a:p>
      </dgm:t>
    </dgm:pt>
    <dgm:pt modelId="{69E1ABC4-CC5D-48F6-8CEF-8167CF441C87}" type="pres">
      <dgm:prSet presAssocID="{27BD5F12-0139-446F-8971-D0A02FA2BBD3}" presName="hierRoot2" presStyleCnt="0"/>
      <dgm:spPr/>
    </dgm:pt>
    <dgm:pt modelId="{F7F9FE0E-AFE4-40C1-862F-EB2B650557AF}" type="pres">
      <dgm:prSet presAssocID="{27BD5F12-0139-446F-8971-D0A02FA2BBD3}" presName="composite2" presStyleCnt="0"/>
      <dgm:spPr/>
    </dgm:pt>
    <dgm:pt modelId="{36FF21CB-FEEA-4D93-99A9-CE2733A1DF5B}" type="pres">
      <dgm:prSet presAssocID="{27BD5F12-0139-446F-8971-D0A02FA2BBD3}" presName="background2" presStyleLbl="node2" presStyleIdx="1" presStyleCnt="2"/>
      <dgm:spPr/>
    </dgm:pt>
    <dgm:pt modelId="{BD7E26B6-A810-4BDF-B3CC-00FDAD949526}" type="pres">
      <dgm:prSet presAssocID="{27BD5F12-0139-446F-8971-D0A02FA2BBD3}" presName="text2" presStyleLbl="fgAcc2" presStyleIdx="1" presStyleCnt="2">
        <dgm:presLayoutVars>
          <dgm:chPref val="3"/>
        </dgm:presLayoutVars>
      </dgm:prSet>
      <dgm:spPr/>
      <dgm:t>
        <a:bodyPr/>
        <a:lstStyle/>
        <a:p>
          <a:endParaRPr lang="it-IT"/>
        </a:p>
      </dgm:t>
    </dgm:pt>
    <dgm:pt modelId="{1C739FB8-F967-4B2A-967F-C303DA23A774}" type="pres">
      <dgm:prSet presAssocID="{27BD5F12-0139-446F-8971-D0A02FA2BBD3}" presName="hierChild3" presStyleCnt="0"/>
      <dgm:spPr/>
    </dgm:pt>
    <dgm:pt modelId="{A5ABC6E4-5992-4F53-B4AE-09F8DA55D00C}" type="pres">
      <dgm:prSet presAssocID="{2AD70050-5B22-45A9-B8A1-BEAEA9960EEB}" presName="Name17" presStyleLbl="parChTrans1D3" presStyleIdx="1" presStyleCnt="2"/>
      <dgm:spPr/>
      <dgm:t>
        <a:bodyPr/>
        <a:lstStyle/>
        <a:p>
          <a:endParaRPr lang="it-IT"/>
        </a:p>
      </dgm:t>
    </dgm:pt>
    <dgm:pt modelId="{F6B25C22-B462-445C-979E-DDCB0E08325D}" type="pres">
      <dgm:prSet presAssocID="{0193FE81-BB36-4328-A222-B6EC746882E0}" presName="hierRoot3" presStyleCnt="0"/>
      <dgm:spPr/>
    </dgm:pt>
    <dgm:pt modelId="{1F2BF1B5-8AA3-4D1D-A908-E00D9CD547D5}" type="pres">
      <dgm:prSet presAssocID="{0193FE81-BB36-4328-A222-B6EC746882E0}" presName="composite3" presStyleCnt="0"/>
      <dgm:spPr/>
    </dgm:pt>
    <dgm:pt modelId="{DD07A1DF-2F3E-4406-B65B-7E5285729C03}" type="pres">
      <dgm:prSet presAssocID="{0193FE81-BB36-4328-A222-B6EC746882E0}" presName="background3" presStyleLbl="node3" presStyleIdx="1" presStyleCnt="2"/>
      <dgm:spPr/>
    </dgm:pt>
    <dgm:pt modelId="{117057BB-7DB4-462D-B4F6-5B6ABBAD9669}" type="pres">
      <dgm:prSet presAssocID="{0193FE81-BB36-4328-A222-B6EC746882E0}" presName="text3" presStyleLbl="fgAcc3" presStyleIdx="1" presStyleCnt="2" custScaleX="180336">
        <dgm:presLayoutVars>
          <dgm:chPref val="3"/>
        </dgm:presLayoutVars>
      </dgm:prSet>
      <dgm:spPr/>
      <dgm:t>
        <a:bodyPr/>
        <a:lstStyle/>
        <a:p>
          <a:endParaRPr lang="it-IT"/>
        </a:p>
      </dgm:t>
    </dgm:pt>
    <dgm:pt modelId="{8CF67594-6A23-4F3C-88AA-FA18096C05E9}" type="pres">
      <dgm:prSet presAssocID="{0193FE81-BB36-4328-A222-B6EC746882E0}" presName="hierChild4" presStyleCnt="0"/>
      <dgm:spPr/>
    </dgm:pt>
  </dgm:ptLst>
  <dgm:cxnLst>
    <dgm:cxn modelId="{4B37A773-6569-4C8A-84BA-75F4930353FD}" type="presOf" srcId="{B3BC93B2-94E9-45C0-B767-0AF510B63EB8}" destId="{AE9C3499-708D-499E-B6DD-940394612F33}" srcOrd="0" destOrd="0" presId="urn:microsoft.com/office/officeart/2005/8/layout/hierarchy1"/>
    <dgm:cxn modelId="{52AC07CB-64E6-4592-B8E3-751C085F849C}" type="presOf" srcId="{CF84123B-E918-45EC-B1E1-86AF9BB2974E}" destId="{4BDA126B-3EBA-45E2-81C9-D05AF9FDEFA3}" srcOrd="0" destOrd="0" presId="urn:microsoft.com/office/officeart/2005/8/layout/hierarchy1"/>
    <dgm:cxn modelId="{A711024D-07E6-40E1-81BF-A5539003F2CE}" srcId="{261EF74C-E3E9-4E93-BABB-45DDB86508D1}" destId="{3AE61C5B-E2A2-480A-84F5-774B452889D5}" srcOrd="0" destOrd="0" parTransId="{D12BCAD7-E39D-4FC2-9217-8DDB3EC506C4}" sibTransId="{03E78589-8B1F-4FA0-B372-54D4E0A04A48}"/>
    <dgm:cxn modelId="{EF849E4D-AF1A-478D-A7F1-5863E250F8C7}" type="presOf" srcId="{2AD70050-5B22-45A9-B8A1-BEAEA9960EEB}" destId="{A5ABC6E4-5992-4F53-B4AE-09F8DA55D00C}" srcOrd="0" destOrd="0" presId="urn:microsoft.com/office/officeart/2005/8/layout/hierarchy1"/>
    <dgm:cxn modelId="{759E91B3-E1C5-4EEE-A010-BE5383EBA7E7}" type="presOf" srcId="{EBBE150A-5151-40D0-A8DD-2F1ED9238028}" destId="{A4AF7AE9-F0B9-481F-809A-F32A2D3C45EC}" srcOrd="0" destOrd="0" presId="urn:microsoft.com/office/officeart/2005/8/layout/hierarchy1"/>
    <dgm:cxn modelId="{87D9B072-A6AF-47EE-9021-905F1E8C5943}" type="presOf" srcId="{261EF74C-E3E9-4E93-BABB-45DDB86508D1}" destId="{03A67094-20C6-4B67-8045-EC0E621CEDD5}" srcOrd="0" destOrd="0" presId="urn:microsoft.com/office/officeart/2005/8/layout/hierarchy1"/>
    <dgm:cxn modelId="{B2EF4B80-3762-49C4-BF07-3A6BAA084635}" srcId="{3AE61C5B-E2A2-480A-84F5-774B452889D5}" destId="{EBBE150A-5151-40D0-A8DD-2F1ED9238028}" srcOrd="0" destOrd="0" parTransId="{D607C088-D948-40DE-9867-5E246CE4E9F7}" sibTransId="{8D1318EA-E392-4C1B-960E-8ABEFCF13625}"/>
    <dgm:cxn modelId="{B4C954E6-AD24-4B1C-93EA-0C082C81C70C}" type="presOf" srcId="{17D4EC8C-EFB7-45BD-8971-B13D5F1B8E91}" destId="{4E5F7B13-07EC-48ED-8D92-C8D493EE0461}" srcOrd="0" destOrd="0" presId="urn:microsoft.com/office/officeart/2005/8/layout/hierarchy1"/>
    <dgm:cxn modelId="{D9BAC5A8-2A2E-44CD-B585-C0CBA5837987}" srcId="{EBBE150A-5151-40D0-A8DD-2F1ED9238028}" destId="{B3BC93B2-94E9-45C0-B767-0AF510B63EB8}" srcOrd="0" destOrd="0" parTransId="{CF84123B-E918-45EC-B1E1-86AF9BB2974E}" sibTransId="{E1B657F5-819F-4ADA-9FCC-827611A9086B}"/>
    <dgm:cxn modelId="{1D9C6A6B-3E2D-4243-8DD2-5526725589F7}" srcId="{3AE61C5B-E2A2-480A-84F5-774B452889D5}" destId="{27BD5F12-0139-446F-8971-D0A02FA2BBD3}" srcOrd="1" destOrd="0" parTransId="{17D4EC8C-EFB7-45BD-8971-B13D5F1B8E91}" sibTransId="{A7EFF59C-0639-43FF-8A53-5C73B1A9DD69}"/>
    <dgm:cxn modelId="{59C65248-DAFB-48A6-8DD6-BB1771ABFFFA}" type="presOf" srcId="{27BD5F12-0139-446F-8971-D0A02FA2BBD3}" destId="{BD7E26B6-A810-4BDF-B3CC-00FDAD949526}" srcOrd="0" destOrd="0" presId="urn:microsoft.com/office/officeart/2005/8/layout/hierarchy1"/>
    <dgm:cxn modelId="{29A6A295-8CCD-4CBB-A090-03F8ED385C26}" type="presOf" srcId="{D607C088-D948-40DE-9867-5E246CE4E9F7}" destId="{B6EB585E-5357-446B-82E1-A6C513D43465}" srcOrd="0" destOrd="0" presId="urn:microsoft.com/office/officeart/2005/8/layout/hierarchy1"/>
    <dgm:cxn modelId="{B1B512CE-CD50-4C78-8140-B34AD00E35EC}" type="presOf" srcId="{0193FE81-BB36-4328-A222-B6EC746882E0}" destId="{117057BB-7DB4-462D-B4F6-5B6ABBAD9669}" srcOrd="0" destOrd="0" presId="urn:microsoft.com/office/officeart/2005/8/layout/hierarchy1"/>
    <dgm:cxn modelId="{0F59FC5C-523A-443A-A365-0B424C6EA4A0}" srcId="{27BD5F12-0139-446F-8971-D0A02FA2BBD3}" destId="{0193FE81-BB36-4328-A222-B6EC746882E0}" srcOrd="0" destOrd="0" parTransId="{2AD70050-5B22-45A9-B8A1-BEAEA9960EEB}" sibTransId="{400CBC40-4C1D-47F8-9A14-11E097F59F7D}"/>
    <dgm:cxn modelId="{61EDC200-379F-46C6-96EF-D9BD6A0D8448}" type="presOf" srcId="{3AE61C5B-E2A2-480A-84F5-774B452889D5}" destId="{60A866DA-D207-4288-B446-38C6E2FA228F}" srcOrd="0" destOrd="0" presId="urn:microsoft.com/office/officeart/2005/8/layout/hierarchy1"/>
    <dgm:cxn modelId="{1787DC53-BA17-43A8-996A-D9FA59C15232}" type="presParOf" srcId="{03A67094-20C6-4B67-8045-EC0E621CEDD5}" destId="{E415B411-A656-4384-8BCE-91C2C75BBFB5}" srcOrd="0" destOrd="0" presId="urn:microsoft.com/office/officeart/2005/8/layout/hierarchy1"/>
    <dgm:cxn modelId="{BDA4B73C-CC5F-4491-A763-74243371FB4E}" type="presParOf" srcId="{E415B411-A656-4384-8BCE-91C2C75BBFB5}" destId="{9104598B-159E-4E13-A502-40DED2990AD0}" srcOrd="0" destOrd="0" presId="urn:microsoft.com/office/officeart/2005/8/layout/hierarchy1"/>
    <dgm:cxn modelId="{EEBD392A-A26A-4685-8961-127B53BF4ED8}" type="presParOf" srcId="{9104598B-159E-4E13-A502-40DED2990AD0}" destId="{1F3AA480-20AF-4EE5-A8B0-1FA0CB70521F}" srcOrd="0" destOrd="0" presId="urn:microsoft.com/office/officeart/2005/8/layout/hierarchy1"/>
    <dgm:cxn modelId="{2548B08C-832F-4A97-A2AB-F32A2FBC2416}" type="presParOf" srcId="{9104598B-159E-4E13-A502-40DED2990AD0}" destId="{60A866DA-D207-4288-B446-38C6E2FA228F}" srcOrd="1" destOrd="0" presId="urn:microsoft.com/office/officeart/2005/8/layout/hierarchy1"/>
    <dgm:cxn modelId="{4E897D76-2AFE-4F92-9CA9-C9146A920BDA}" type="presParOf" srcId="{E415B411-A656-4384-8BCE-91C2C75BBFB5}" destId="{A17B9467-74F8-4CB8-A899-F2568DCDD722}" srcOrd="1" destOrd="0" presId="urn:microsoft.com/office/officeart/2005/8/layout/hierarchy1"/>
    <dgm:cxn modelId="{67569CBB-D464-4759-A6AC-ACE98178D642}" type="presParOf" srcId="{A17B9467-74F8-4CB8-A899-F2568DCDD722}" destId="{B6EB585E-5357-446B-82E1-A6C513D43465}" srcOrd="0" destOrd="0" presId="urn:microsoft.com/office/officeart/2005/8/layout/hierarchy1"/>
    <dgm:cxn modelId="{C192A3AA-65E5-4F35-9743-149DC88B3C80}" type="presParOf" srcId="{A17B9467-74F8-4CB8-A899-F2568DCDD722}" destId="{74D5C0AF-A6DA-4F3D-B93B-0FC4567153E1}" srcOrd="1" destOrd="0" presId="urn:microsoft.com/office/officeart/2005/8/layout/hierarchy1"/>
    <dgm:cxn modelId="{7A6AFA90-20B7-4B59-B0FB-4E5BCB2AC95A}" type="presParOf" srcId="{74D5C0AF-A6DA-4F3D-B93B-0FC4567153E1}" destId="{7503FEF7-6268-4CAF-9BFB-E4EEB66D8BCF}" srcOrd="0" destOrd="0" presId="urn:microsoft.com/office/officeart/2005/8/layout/hierarchy1"/>
    <dgm:cxn modelId="{8453CB7F-AEF1-4712-8583-00369FAA5564}" type="presParOf" srcId="{7503FEF7-6268-4CAF-9BFB-E4EEB66D8BCF}" destId="{029AF4EC-A378-41A5-819B-51F36D14F084}" srcOrd="0" destOrd="0" presId="urn:microsoft.com/office/officeart/2005/8/layout/hierarchy1"/>
    <dgm:cxn modelId="{5FDA52DD-07AB-461F-85AB-51049FACC419}" type="presParOf" srcId="{7503FEF7-6268-4CAF-9BFB-E4EEB66D8BCF}" destId="{A4AF7AE9-F0B9-481F-809A-F32A2D3C45EC}" srcOrd="1" destOrd="0" presId="urn:microsoft.com/office/officeart/2005/8/layout/hierarchy1"/>
    <dgm:cxn modelId="{E2AE01DD-5C1B-4F47-946A-5405C11592D5}" type="presParOf" srcId="{74D5C0AF-A6DA-4F3D-B93B-0FC4567153E1}" destId="{437A9070-47E0-4DE5-8959-C0F67BD44661}" srcOrd="1" destOrd="0" presId="urn:microsoft.com/office/officeart/2005/8/layout/hierarchy1"/>
    <dgm:cxn modelId="{DC074130-7AB5-47C6-A1F4-0BAF0AEE1BAC}" type="presParOf" srcId="{437A9070-47E0-4DE5-8959-C0F67BD44661}" destId="{4BDA126B-3EBA-45E2-81C9-D05AF9FDEFA3}" srcOrd="0" destOrd="0" presId="urn:microsoft.com/office/officeart/2005/8/layout/hierarchy1"/>
    <dgm:cxn modelId="{BED0173A-91B9-40BA-9358-991F1CFC01EA}" type="presParOf" srcId="{437A9070-47E0-4DE5-8959-C0F67BD44661}" destId="{42148A34-6F42-4FAB-A5A1-222C5D8E4AC0}" srcOrd="1" destOrd="0" presId="urn:microsoft.com/office/officeart/2005/8/layout/hierarchy1"/>
    <dgm:cxn modelId="{B6A24D14-9757-47C3-BECD-7629CB69341A}" type="presParOf" srcId="{42148A34-6F42-4FAB-A5A1-222C5D8E4AC0}" destId="{F96E2410-4491-4C59-9037-0630E7498B34}" srcOrd="0" destOrd="0" presId="urn:microsoft.com/office/officeart/2005/8/layout/hierarchy1"/>
    <dgm:cxn modelId="{7FAC6B3C-C3A5-4576-8CA8-E649F7D70E60}" type="presParOf" srcId="{F96E2410-4491-4C59-9037-0630E7498B34}" destId="{78D4DC83-F4FA-494F-A1DF-FA6F6B2BD29A}" srcOrd="0" destOrd="0" presId="urn:microsoft.com/office/officeart/2005/8/layout/hierarchy1"/>
    <dgm:cxn modelId="{A9A65D28-B5CA-4332-A444-29232E3FE237}" type="presParOf" srcId="{F96E2410-4491-4C59-9037-0630E7498B34}" destId="{AE9C3499-708D-499E-B6DD-940394612F33}" srcOrd="1" destOrd="0" presId="urn:microsoft.com/office/officeart/2005/8/layout/hierarchy1"/>
    <dgm:cxn modelId="{71E0EF81-7442-456C-8F15-E5605A79857C}" type="presParOf" srcId="{42148A34-6F42-4FAB-A5A1-222C5D8E4AC0}" destId="{E3E79D70-62F1-48E9-8F70-131A82BD1B1C}" srcOrd="1" destOrd="0" presId="urn:microsoft.com/office/officeart/2005/8/layout/hierarchy1"/>
    <dgm:cxn modelId="{B18E46D7-4F93-4DB0-B2EA-C4D270FE327F}" type="presParOf" srcId="{A17B9467-74F8-4CB8-A899-F2568DCDD722}" destId="{4E5F7B13-07EC-48ED-8D92-C8D493EE0461}" srcOrd="2" destOrd="0" presId="urn:microsoft.com/office/officeart/2005/8/layout/hierarchy1"/>
    <dgm:cxn modelId="{01678E18-8228-4548-9F2C-B3246BDD822B}" type="presParOf" srcId="{A17B9467-74F8-4CB8-A899-F2568DCDD722}" destId="{69E1ABC4-CC5D-48F6-8CEF-8167CF441C87}" srcOrd="3" destOrd="0" presId="urn:microsoft.com/office/officeart/2005/8/layout/hierarchy1"/>
    <dgm:cxn modelId="{9AFE4544-3360-40C2-9586-502EBE5E86F5}" type="presParOf" srcId="{69E1ABC4-CC5D-48F6-8CEF-8167CF441C87}" destId="{F7F9FE0E-AFE4-40C1-862F-EB2B650557AF}" srcOrd="0" destOrd="0" presId="urn:microsoft.com/office/officeart/2005/8/layout/hierarchy1"/>
    <dgm:cxn modelId="{2A2F29B6-CEF0-4069-87B7-4E6950ACD842}" type="presParOf" srcId="{F7F9FE0E-AFE4-40C1-862F-EB2B650557AF}" destId="{36FF21CB-FEEA-4D93-99A9-CE2733A1DF5B}" srcOrd="0" destOrd="0" presId="urn:microsoft.com/office/officeart/2005/8/layout/hierarchy1"/>
    <dgm:cxn modelId="{8B6070AB-E345-4C67-8F63-5D85CE3BD00A}" type="presParOf" srcId="{F7F9FE0E-AFE4-40C1-862F-EB2B650557AF}" destId="{BD7E26B6-A810-4BDF-B3CC-00FDAD949526}" srcOrd="1" destOrd="0" presId="urn:microsoft.com/office/officeart/2005/8/layout/hierarchy1"/>
    <dgm:cxn modelId="{A04C5BA0-0D3E-47C7-B66E-54653F7D4F08}" type="presParOf" srcId="{69E1ABC4-CC5D-48F6-8CEF-8167CF441C87}" destId="{1C739FB8-F967-4B2A-967F-C303DA23A774}" srcOrd="1" destOrd="0" presId="urn:microsoft.com/office/officeart/2005/8/layout/hierarchy1"/>
    <dgm:cxn modelId="{D66F6263-5A80-4B9C-A109-7DAB825439C3}" type="presParOf" srcId="{1C739FB8-F967-4B2A-967F-C303DA23A774}" destId="{A5ABC6E4-5992-4F53-B4AE-09F8DA55D00C}" srcOrd="0" destOrd="0" presId="urn:microsoft.com/office/officeart/2005/8/layout/hierarchy1"/>
    <dgm:cxn modelId="{A9460357-B9B9-4413-A265-9B91475B460C}" type="presParOf" srcId="{1C739FB8-F967-4B2A-967F-C303DA23A774}" destId="{F6B25C22-B462-445C-979E-DDCB0E08325D}" srcOrd="1" destOrd="0" presId="urn:microsoft.com/office/officeart/2005/8/layout/hierarchy1"/>
    <dgm:cxn modelId="{FBE91CE3-3C68-4B90-94CD-31557EFB3A75}" type="presParOf" srcId="{F6B25C22-B462-445C-979E-DDCB0E08325D}" destId="{1F2BF1B5-8AA3-4D1D-A908-E00D9CD547D5}" srcOrd="0" destOrd="0" presId="urn:microsoft.com/office/officeart/2005/8/layout/hierarchy1"/>
    <dgm:cxn modelId="{A7966DC3-DFEC-4C49-BE67-5278C4FC2F59}" type="presParOf" srcId="{1F2BF1B5-8AA3-4D1D-A908-E00D9CD547D5}" destId="{DD07A1DF-2F3E-4406-B65B-7E5285729C03}" srcOrd="0" destOrd="0" presId="urn:microsoft.com/office/officeart/2005/8/layout/hierarchy1"/>
    <dgm:cxn modelId="{DA7430AC-46C0-4FAA-8CD7-412E0C6E0700}" type="presParOf" srcId="{1F2BF1B5-8AA3-4D1D-A908-E00D9CD547D5}" destId="{117057BB-7DB4-462D-B4F6-5B6ABBAD9669}" srcOrd="1" destOrd="0" presId="urn:microsoft.com/office/officeart/2005/8/layout/hierarchy1"/>
    <dgm:cxn modelId="{E9012DD4-CF70-4D64-B45C-515EDC76670D}" type="presParOf" srcId="{F6B25C22-B462-445C-979E-DDCB0E08325D}" destId="{8CF67594-6A23-4F3C-88AA-FA18096C05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35DB82-CBDC-4DED-B743-60A1C42624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F0C2920D-8BCA-4692-96F9-F73318E34EBE}">
      <dgm:prSet phldrT="[Testo]"/>
      <dgm:spPr/>
      <dgm:t>
        <a:bodyPr/>
        <a:lstStyle/>
        <a:p>
          <a:r>
            <a:rPr lang="fr-FR" dirty="0"/>
            <a:t>Niveau de la phonétique et de la phonologie</a:t>
          </a:r>
        </a:p>
      </dgm:t>
    </dgm:pt>
    <dgm:pt modelId="{503B795E-65DA-4907-BA63-5DC714F828D6}" type="parTrans" cxnId="{60EB208B-4333-408C-B4A0-0D4199A1ADDC}">
      <dgm:prSet/>
      <dgm:spPr/>
      <dgm:t>
        <a:bodyPr/>
        <a:lstStyle/>
        <a:p>
          <a:endParaRPr lang="fr-FR"/>
        </a:p>
      </dgm:t>
    </dgm:pt>
    <dgm:pt modelId="{1CB7FAF8-13DD-4D18-80C6-9E088303F703}" type="sibTrans" cxnId="{60EB208B-4333-408C-B4A0-0D4199A1ADDC}">
      <dgm:prSet/>
      <dgm:spPr/>
      <dgm:t>
        <a:bodyPr/>
        <a:lstStyle/>
        <a:p>
          <a:endParaRPr lang="fr-FR"/>
        </a:p>
      </dgm:t>
    </dgm:pt>
    <dgm:pt modelId="{F51B1AF3-4888-49F9-81CC-EB2757CA243F}">
      <dgm:prSet phldrT="[Testo]"/>
      <dgm:spPr/>
      <dgm:t>
        <a:bodyPr/>
        <a:lstStyle/>
        <a:p>
          <a:r>
            <a:rPr lang="fr-FR" dirty="0"/>
            <a:t>Les unités formelles n’ont pas de sens.</a:t>
          </a:r>
        </a:p>
      </dgm:t>
    </dgm:pt>
    <dgm:pt modelId="{EDD048B1-95F2-4052-B7DF-1B0142358F38}" type="parTrans" cxnId="{02554CC7-3CBC-44D1-8EB5-23CD9582323E}">
      <dgm:prSet/>
      <dgm:spPr/>
      <dgm:t>
        <a:bodyPr/>
        <a:lstStyle/>
        <a:p>
          <a:endParaRPr lang="fr-FR"/>
        </a:p>
      </dgm:t>
    </dgm:pt>
    <dgm:pt modelId="{0B2E6F13-743D-4874-B7A0-9DFA1481752E}" type="sibTrans" cxnId="{02554CC7-3CBC-44D1-8EB5-23CD9582323E}">
      <dgm:prSet/>
      <dgm:spPr/>
      <dgm:t>
        <a:bodyPr/>
        <a:lstStyle/>
        <a:p>
          <a:endParaRPr lang="fr-FR"/>
        </a:p>
      </dgm:t>
    </dgm:pt>
    <dgm:pt modelId="{F7A9933E-CBB2-4332-B74A-0C35E20AA8FC}">
      <dgm:prSet phldrT="[Testo]"/>
      <dgm:spPr/>
      <dgm:t>
        <a:bodyPr/>
        <a:lstStyle/>
        <a:p>
          <a:r>
            <a:rPr lang="fr-FR" dirty="0"/>
            <a:t>Niveau morphologique</a:t>
          </a:r>
        </a:p>
      </dgm:t>
    </dgm:pt>
    <dgm:pt modelId="{F56A0C31-5157-44B7-802C-0C1847868C51}" type="parTrans" cxnId="{5036A72A-78BA-403C-B737-CF4B7A7EDD03}">
      <dgm:prSet/>
      <dgm:spPr/>
      <dgm:t>
        <a:bodyPr/>
        <a:lstStyle/>
        <a:p>
          <a:endParaRPr lang="fr-FR"/>
        </a:p>
      </dgm:t>
    </dgm:pt>
    <dgm:pt modelId="{DD3CC708-2ACC-4195-92AF-2DCB46A69B64}" type="sibTrans" cxnId="{5036A72A-78BA-403C-B737-CF4B7A7EDD03}">
      <dgm:prSet/>
      <dgm:spPr/>
      <dgm:t>
        <a:bodyPr/>
        <a:lstStyle/>
        <a:p>
          <a:endParaRPr lang="fr-FR"/>
        </a:p>
      </dgm:t>
    </dgm:pt>
    <dgm:pt modelId="{A600CAC6-AE04-4A9E-A66F-F64B6E1D2C97}">
      <dgm:prSet phldrT="[Testo]"/>
      <dgm:spPr/>
      <dgm:t>
        <a:bodyPr/>
        <a:lstStyle/>
        <a:p>
          <a:r>
            <a:rPr lang="fr-FR" dirty="0"/>
            <a:t>Les phonèmes se groupent en unités minimales de signification </a:t>
          </a:r>
          <a:r>
            <a:rPr lang="fr-FR" dirty="0">
              <a:sym typeface="Wingdings" pitchFamily="2" charset="2"/>
            </a:rPr>
            <a:t> les morphèmes.</a:t>
          </a:r>
          <a:endParaRPr lang="fr-FR" dirty="0"/>
        </a:p>
      </dgm:t>
    </dgm:pt>
    <dgm:pt modelId="{C7B639B3-B7F0-4241-96CA-1CED94321D1A}" type="parTrans" cxnId="{26C1C2A8-FF00-4B18-84E7-675D9F783D2B}">
      <dgm:prSet/>
      <dgm:spPr/>
      <dgm:t>
        <a:bodyPr/>
        <a:lstStyle/>
        <a:p>
          <a:endParaRPr lang="fr-FR"/>
        </a:p>
      </dgm:t>
    </dgm:pt>
    <dgm:pt modelId="{BFE52E5C-335F-42DC-8C91-5B8A954A1AF7}" type="sibTrans" cxnId="{26C1C2A8-FF00-4B18-84E7-675D9F783D2B}">
      <dgm:prSet/>
      <dgm:spPr/>
      <dgm:t>
        <a:bodyPr/>
        <a:lstStyle/>
        <a:p>
          <a:endParaRPr lang="fr-FR"/>
        </a:p>
      </dgm:t>
    </dgm:pt>
    <dgm:pt modelId="{40C91597-8E62-479A-9822-3572306E28DF}">
      <dgm:prSet phldrT="[Testo]"/>
      <dgm:spPr/>
      <dgm:t>
        <a:bodyPr/>
        <a:lstStyle/>
        <a:p>
          <a:r>
            <a:rPr lang="fr-FR" dirty="0"/>
            <a:t>Niveau syntaxique</a:t>
          </a:r>
        </a:p>
      </dgm:t>
    </dgm:pt>
    <dgm:pt modelId="{2C69E0FD-4D4B-4BB3-948C-97DA1F89091B}" type="parTrans" cxnId="{E049DEC8-32FA-4940-B03C-438746D70AF1}">
      <dgm:prSet/>
      <dgm:spPr/>
      <dgm:t>
        <a:bodyPr/>
        <a:lstStyle/>
        <a:p>
          <a:endParaRPr lang="fr-FR"/>
        </a:p>
      </dgm:t>
    </dgm:pt>
    <dgm:pt modelId="{77DB8AC2-F553-4EB0-A7E3-BB91802458EB}" type="sibTrans" cxnId="{E049DEC8-32FA-4940-B03C-438746D70AF1}">
      <dgm:prSet/>
      <dgm:spPr/>
      <dgm:t>
        <a:bodyPr/>
        <a:lstStyle/>
        <a:p>
          <a:endParaRPr lang="fr-FR"/>
        </a:p>
      </dgm:t>
    </dgm:pt>
    <dgm:pt modelId="{81E75717-4E6A-4868-9C6F-55EE0BD4E1C4}">
      <dgm:prSet phldrT="[Testo]"/>
      <dgm:spPr/>
      <dgm:t>
        <a:bodyPr/>
        <a:lstStyle/>
        <a:p>
          <a:r>
            <a:rPr lang="fr-FR" dirty="0"/>
            <a:t>Les mots – souvent faits de plusieurs morphèmes – contractent des relations de constructions et construisent la phrase.</a:t>
          </a:r>
        </a:p>
      </dgm:t>
    </dgm:pt>
    <dgm:pt modelId="{8665AEFB-E429-4AAF-B2F1-273FB21AD8AF}" type="parTrans" cxnId="{4ABE7A26-D38D-4B17-960D-83F5600D4EA8}">
      <dgm:prSet/>
      <dgm:spPr/>
      <dgm:t>
        <a:bodyPr/>
        <a:lstStyle/>
        <a:p>
          <a:endParaRPr lang="fr-FR"/>
        </a:p>
      </dgm:t>
    </dgm:pt>
    <dgm:pt modelId="{8587FE6C-4231-4374-B57B-9E66A1BCA1EF}" type="sibTrans" cxnId="{4ABE7A26-D38D-4B17-960D-83F5600D4EA8}">
      <dgm:prSet/>
      <dgm:spPr/>
      <dgm:t>
        <a:bodyPr/>
        <a:lstStyle/>
        <a:p>
          <a:endParaRPr lang="fr-FR"/>
        </a:p>
      </dgm:t>
    </dgm:pt>
    <dgm:pt modelId="{A9AA53D0-F03A-4F14-BA69-3F71E4FC8A4E}">
      <dgm:prSet/>
      <dgm:spPr/>
      <dgm:t>
        <a:bodyPr/>
        <a:lstStyle/>
        <a:p>
          <a:r>
            <a:rPr lang="fr-FR" dirty="0"/>
            <a:t>Niveau sémantique</a:t>
          </a:r>
        </a:p>
      </dgm:t>
    </dgm:pt>
    <dgm:pt modelId="{8FB36A4B-2E39-4A2C-9A9E-807DF14557A5}" type="parTrans" cxnId="{412725FE-8445-4A99-8C87-3220ADEC98B4}">
      <dgm:prSet/>
      <dgm:spPr/>
      <dgm:t>
        <a:bodyPr/>
        <a:lstStyle/>
        <a:p>
          <a:endParaRPr lang="fr-FR"/>
        </a:p>
      </dgm:t>
    </dgm:pt>
    <dgm:pt modelId="{1831E876-4817-4E65-8130-C0A91A550DD1}" type="sibTrans" cxnId="{412725FE-8445-4A99-8C87-3220ADEC98B4}">
      <dgm:prSet/>
      <dgm:spPr/>
      <dgm:t>
        <a:bodyPr/>
        <a:lstStyle/>
        <a:p>
          <a:endParaRPr lang="fr-FR"/>
        </a:p>
      </dgm:t>
    </dgm:pt>
    <dgm:pt modelId="{FAF1F396-3A99-456D-B2DF-892C2725DC53}">
      <dgm:prSet/>
      <dgm:spPr/>
      <dgm:t>
        <a:bodyPr/>
        <a:lstStyle/>
        <a:p>
          <a:r>
            <a:rPr lang="fr-FR" dirty="0"/>
            <a:t>C’est celui du sens des mots (lexique) et de la signification de la phrase (sémantique).</a:t>
          </a:r>
        </a:p>
      </dgm:t>
    </dgm:pt>
    <dgm:pt modelId="{B62F9C4A-6B64-42B5-8426-4D286EED55A1}" type="parTrans" cxnId="{65EC993E-BD51-4C34-8518-E73991E2F855}">
      <dgm:prSet/>
      <dgm:spPr/>
    </dgm:pt>
    <dgm:pt modelId="{5C8F7EED-02F1-4F50-B7CE-892C5F1927CC}" type="sibTrans" cxnId="{65EC993E-BD51-4C34-8518-E73991E2F855}">
      <dgm:prSet/>
      <dgm:spPr/>
    </dgm:pt>
    <dgm:pt modelId="{53615BB4-32E5-4381-A786-8AABE84E929E}" type="pres">
      <dgm:prSet presAssocID="{0535DB82-CBDC-4DED-B743-60A1C426244D}" presName="Name0" presStyleCnt="0">
        <dgm:presLayoutVars>
          <dgm:dir/>
          <dgm:animLvl val="lvl"/>
          <dgm:resizeHandles val="exact"/>
        </dgm:presLayoutVars>
      </dgm:prSet>
      <dgm:spPr/>
      <dgm:t>
        <a:bodyPr/>
        <a:lstStyle/>
        <a:p>
          <a:endParaRPr lang="it-IT"/>
        </a:p>
      </dgm:t>
    </dgm:pt>
    <dgm:pt modelId="{05E2C460-BA78-4758-8EDE-EF6F735F0624}" type="pres">
      <dgm:prSet presAssocID="{F0C2920D-8BCA-4692-96F9-F73318E34EBE}" presName="linNode" presStyleCnt="0"/>
      <dgm:spPr/>
    </dgm:pt>
    <dgm:pt modelId="{1940B556-FAAF-4356-B2DA-C21468E252A7}" type="pres">
      <dgm:prSet presAssocID="{F0C2920D-8BCA-4692-96F9-F73318E34EBE}" presName="parentText" presStyleLbl="node1" presStyleIdx="0" presStyleCnt="4">
        <dgm:presLayoutVars>
          <dgm:chMax val="1"/>
          <dgm:bulletEnabled val="1"/>
        </dgm:presLayoutVars>
      </dgm:prSet>
      <dgm:spPr/>
      <dgm:t>
        <a:bodyPr/>
        <a:lstStyle/>
        <a:p>
          <a:endParaRPr lang="it-IT"/>
        </a:p>
      </dgm:t>
    </dgm:pt>
    <dgm:pt modelId="{F0842EB0-BBC5-46F8-980A-EBA3FB2AE4EE}" type="pres">
      <dgm:prSet presAssocID="{F0C2920D-8BCA-4692-96F9-F73318E34EBE}" presName="descendantText" presStyleLbl="alignAccFollowNode1" presStyleIdx="0" presStyleCnt="4">
        <dgm:presLayoutVars>
          <dgm:bulletEnabled val="1"/>
        </dgm:presLayoutVars>
      </dgm:prSet>
      <dgm:spPr/>
      <dgm:t>
        <a:bodyPr/>
        <a:lstStyle/>
        <a:p>
          <a:endParaRPr lang="it-IT"/>
        </a:p>
      </dgm:t>
    </dgm:pt>
    <dgm:pt modelId="{22D0BE4D-8468-4337-B46A-790B8A71721D}" type="pres">
      <dgm:prSet presAssocID="{1CB7FAF8-13DD-4D18-80C6-9E088303F703}" presName="sp" presStyleCnt="0"/>
      <dgm:spPr/>
    </dgm:pt>
    <dgm:pt modelId="{C736FA5B-F041-4812-AC72-4C8F82ECDD3D}" type="pres">
      <dgm:prSet presAssocID="{F7A9933E-CBB2-4332-B74A-0C35E20AA8FC}" presName="linNode" presStyleCnt="0"/>
      <dgm:spPr/>
    </dgm:pt>
    <dgm:pt modelId="{CCD77565-A824-477C-9869-9634630F0BB2}" type="pres">
      <dgm:prSet presAssocID="{F7A9933E-CBB2-4332-B74A-0C35E20AA8FC}" presName="parentText" presStyleLbl="node1" presStyleIdx="1" presStyleCnt="4">
        <dgm:presLayoutVars>
          <dgm:chMax val="1"/>
          <dgm:bulletEnabled val="1"/>
        </dgm:presLayoutVars>
      </dgm:prSet>
      <dgm:spPr/>
      <dgm:t>
        <a:bodyPr/>
        <a:lstStyle/>
        <a:p>
          <a:endParaRPr lang="it-IT"/>
        </a:p>
      </dgm:t>
    </dgm:pt>
    <dgm:pt modelId="{4FA61229-AE36-4BA8-BAC9-839F3B67328C}" type="pres">
      <dgm:prSet presAssocID="{F7A9933E-CBB2-4332-B74A-0C35E20AA8FC}" presName="descendantText" presStyleLbl="alignAccFollowNode1" presStyleIdx="1" presStyleCnt="4">
        <dgm:presLayoutVars>
          <dgm:bulletEnabled val="1"/>
        </dgm:presLayoutVars>
      </dgm:prSet>
      <dgm:spPr/>
      <dgm:t>
        <a:bodyPr/>
        <a:lstStyle/>
        <a:p>
          <a:endParaRPr lang="it-IT"/>
        </a:p>
      </dgm:t>
    </dgm:pt>
    <dgm:pt modelId="{DA0751D4-4D15-4451-BAA6-070E8D19434E}" type="pres">
      <dgm:prSet presAssocID="{DD3CC708-2ACC-4195-92AF-2DCB46A69B64}" presName="sp" presStyleCnt="0"/>
      <dgm:spPr/>
    </dgm:pt>
    <dgm:pt modelId="{01888B69-850F-4B40-8D06-5413259300E4}" type="pres">
      <dgm:prSet presAssocID="{40C91597-8E62-479A-9822-3572306E28DF}" presName="linNode" presStyleCnt="0"/>
      <dgm:spPr/>
    </dgm:pt>
    <dgm:pt modelId="{8A791B36-5B03-4E88-87F2-319D90336688}" type="pres">
      <dgm:prSet presAssocID="{40C91597-8E62-479A-9822-3572306E28DF}" presName="parentText" presStyleLbl="node1" presStyleIdx="2" presStyleCnt="4">
        <dgm:presLayoutVars>
          <dgm:chMax val="1"/>
          <dgm:bulletEnabled val="1"/>
        </dgm:presLayoutVars>
      </dgm:prSet>
      <dgm:spPr/>
      <dgm:t>
        <a:bodyPr/>
        <a:lstStyle/>
        <a:p>
          <a:endParaRPr lang="it-IT"/>
        </a:p>
      </dgm:t>
    </dgm:pt>
    <dgm:pt modelId="{97740B85-D419-46AA-8250-C49CA6C66B81}" type="pres">
      <dgm:prSet presAssocID="{40C91597-8E62-479A-9822-3572306E28DF}" presName="descendantText" presStyleLbl="alignAccFollowNode1" presStyleIdx="2" presStyleCnt="4">
        <dgm:presLayoutVars>
          <dgm:bulletEnabled val="1"/>
        </dgm:presLayoutVars>
      </dgm:prSet>
      <dgm:spPr/>
      <dgm:t>
        <a:bodyPr/>
        <a:lstStyle/>
        <a:p>
          <a:endParaRPr lang="it-IT"/>
        </a:p>
      </dgm:t>
    </dgm:pt>
    <dgm:pt modelId="{3C02A6CD-4547-4874-9DF0-831D61AEE75D}" type="pres">
      <dgm:prSet presAssocID="{77DB8AC2-F553-4EB0-A7E3-BB91802458EB}" presName="sp" presStyleCnt="0"/>
      <dgm:spPr/>
    </dgm:pt>
    <dgm:pt modelId="{4A433A7C-F3D4-4F47-8998-E1DB7E0C20A7}" type="pres">
      <dgm:prSet presAssocID="{A9AA53D0-F03A-4F14-BA69-3F71E4FC8A4E}" presName="linNode" presStyleCnt="0"/>
      <dgm:spPr/>
    </dgm:pt>
    <dgm:pt modelId="{70959E99-3CA3-4AE1-981C-234F2310394B}" type="pres">
      <dgm:prSet presAssocID="{A9AA53D0-F03A-4F14-BA69-3F71E4FC8A4E}" presName="parentText" presStyleLbl="node1" presStyleIdx="3" presStyleCnt="4">
        <dgm:presLayoutVars>
          <dgm:chMax val="1"/>
          <dgm:bulletEnabled val="1"/>
        </dgm:presLayoutVars>
      </dgm:prSet>
      <dgm:spPr/>
      <dgm:t>
        <a:bodyPr/>
        <a:lstStyle/>
        <a:p>
          <a:endParaRPr lang="it-IT"/>
        </a:p>
      </dgm:t>
    </dgm:pt>
    <dgm:pt modelId="{52B9559C-5127-476E-A54D-7F219338602C}" type="pres">
      <dgm:prSet presAssocID="{A9AA53D0-F03A-4F14-BA69-3F71E4FC8A4E}" presName="descendantText" presStyleLbl="alignAccFollowNode1" presStyleIdx="3" presStyleCnt="4">
        <dgm:presLayoutVars>
          <dgm:bulletEnabled val="1"/>
        </dgm:presLayoutVars>
      </dgm:prSet>
      <dgm:spPr/>
      <dgm:t>
        <a:bodyPr/>
        <a:lstStyle/>
        <a:p>
          <a:endParaRPr lang="it-IT"/>
        </a:p>
      </dgm:t>
    </dgm:pt>
  </dgm:ptLst>
  <dgm:cxnLst>
    <dgm:cxn modelId="{412725FE-8445-4A99-8C87-3220ADEC98B4}" srcId="{0535DB82-CBDC-4DED-B743-60A1C426244D}" destId="{A9AA53D0-F03A-4F14-BA69-3F71E4FC8A4E}" srcOrd="3" destOrd="0" parTransId="{8FB36A4B-2E39-4A2C-9A9E-807DF14557A5}" sibTransId="{1831E876-4817-4E65-8130-C0A91A550DD1}"/>
    <dgm:cxn modelId="{CE89DB4E-0186-4089-97BC-D7401C6B7249}" type="presOf" srcId="{A9AA53D0-F03A-4F14-BA69-3F71E4FC8A4E}" destId="{70959E99-3CA3-4AE1-981C-234F2310394B}" srcOrd="0" destOrd="0" presId="urn:microsoft.com/office/officeart/2005/8/layout/vList5"/>
    <dgm:cxn modelId="{02554CC7-3CBC-44D1-8EB5-23CD9582323E}" srcId="{F0C2920D-8BCA-4692-96F9-F73318E34EBE}" destId="{F51B1AF3-4888-49F9-81CC-EB2757CA243F}" srcOrd="0" destOrd="0" parTransId="{EDD048B1-95F2-4052-B7DF-1B0142358F38}" sibTransId="{0B2E6F13-743D-4874-B7A0-9DFA1481752E}"/>
    <dgm:cxn modelId="{DD6AEE83-F9F7-4C0B-B9C5-330FDE0F92ED}" type="presOf" srcId="{A600CAC6-AE04-4A9E-A66F-F64B6E1D2C97}" destId="{4FA61229-AE36-4BA8-BAC9-839F3B67328C}" srcOrd="0" destOrd="0" presId="urn:microsoft.com/office/officeart/2005/8/layout/vList5"/>
    <dgm:cxn modelId="{9B7072F5-CFF3-4E6B-96D5-762D451126C8}" type="presOf" srcId="{F0C2920D-8BCA-4692-96F9-F73318E34EBE}" destId="{1940B556-FAAF-4356-B2DA-C21468E252A7}" srcOrd="0" destOrd="0" presId="urn:microsoft.com/office/officeart/2005/8/layout/vList5"/>
    <dgm:cxn modelId="{FBA7A590-BB25-48D6-95AC-02D1A556ACB8}" type="presOf" srcId="{0535DB82-CBDC-4DED-B743-60A1C426244D}" destId="{53615BB4-32E5-4381-A786-8AABE84E929E}" srcOrd="0" destOrd="0" presId="urn:microsoft.com/office/officeart/2005/8/layout/vList5"/>
    <dgm:cxn modelId="{26C1C2A8-FF00-4B18-84E7-675D9F783D2B}" srcId="{F7A9933E-CBB2-4332-B74A-0C35E20AA8FC}" destId="{A600CAC6-AE04-4A9E-A66F-F64B6E1D2C97}" srcOrd="0" destOrd="0" parTransId="{C7B639B3-B7F0-4241-96CA-1CED94321D1A}" sibTransId="{BFE52E5C-335F-42DC-8C91-5B8A954A1AF7}"/>
    <dgm:cxn modelId="{4ABE7A26-D38D-4B17-960D-83F5600D4EA8}" srcId="{40C91597-8E62-479A-9822-3572306E28DF}" destId="{81E75717-4E6A-4868-9C6F-55EE0BD4E1C4}" srcOrd="0" destOrd="0" parTransId="{8665AEFB-E429-4AAF-B2F1-273FB21AD8AF}" sibTransId="{8587FE6C-4231-4374-B57B-9E66A1BCA1EF}"/>
    <dgm:cxn modelId="{E049DEC8-32FA-4940-B03C-438746D70AF1}" srcId="{0535DB82-CBDC-4DED-B743-60A1C426244D}" destId="{40C91597-8E62-479A-9822-3572306E28DF}" srcOrd="2" destOrd="0" parTransId="{2C69E0FD-4D4B-4BB3-948C-97DA1F89091B}" sibTransId="{77DB8AC2-F553-4EB0-A7E3-BB91802458EB}"/>
    <dgm:cxn modelId="{5036A72A-78BA-403C-B737-CF4B7A7EDD03}" srcId="{0535DB82-CBDC-4DED-B743-60A1C426244D}" destId="{F7A9933E-CBB2-4332-B74A-0C35E20AA8FC}" srcOrd="1" destOrd="0" parTransId="{F56A0C31-5157-44B7-802C-0C1847868C51}" sibTransId="{DD3CC708-2ACC-4195-92AF-2DCB46A69B64}"/>
    <dgm:cxn modelId="{2AA502EF-34A5-4432-96AB-4FDEEADE9B80}" type="presOf" srcId="{FAF1F396-3A99-456D-B2DF-892C2725DC53}" destId="{52B9559C-5127-476E-A54D-7F219338602C}" srcOrd="0" destOrd="0" presId="urn:microsoft.com/office/officeart/2005/8/layout/vList5"/>
    <dgm:cxn modelId="{65EC993E-BD51-4C34-8518-E73991E2F855}" srcId="{A9AA53D0-F03A-4F14-BA69-3F71E4FC8A4E}" destId="{FAF1F396-3A99-456D-B2DF-892C2725DC53}" srcOrd="0" destOrd="0" parTransId="{B62F9C4A-6B64-42B5-8426-4D286EED55A1}" sibTransId="{5C8F7EED-02F1-4F50-B7CE-892C5F1927CC}"/>
    <dgm:cxn modelId="{A8F88DEC-05F5-422D-9985-5455D21BE4AB}" type="presOf" srcId="{F51B1AF3-4888-49F9-81CC-EB2757CA243F}" destId="{F0842EB0-BBC5-46F8-980A-EBA3FB2AE4EE}" srcOrd="0" destOrd="0" presId="urn:microsoft.com/office/officeart/2005/8/layout/vList5"/>
    <dgm:cxn modelId="{EF83EEB5-5973-413A-9376-13B2270AC512}" type="presOf" srcId="{81E75717-4E6A-4868-9C6F-55EE0BD4E1C4}" destId="{97740B85-D419-46AA-8250-C49CA6C66B81}" srcOrd="0" destOrd="0" presId="urn:microsoft.com/office/officeart/2005/8/layout/vList5"/>
    <dgm:cxn modelId="{CF9C3662-5194-4388-9C04-51FC97085982}" type="presOf" srcId="{F7A9933E-CBB2-4332-B74A-0C35E20AA8FC}" destId="{CCD77565-A824-477C-9869-9634630F0BB2}" srcOrd="0" destOrd="0" presId="urn:microsoft.com/office/officeart/2005/8/layout/vList5"/>
    <dgm:cxn modelId="{60EB208B-4333-408C-B4A0-0D4199A1ADDC}" srcId="{0535DB82-CBDC-4DED-B743-60A1C426244D}" destId="{F0C2920D-8BCA-4692-96F9-F73318E34EBE}" srcOrd="0" destOrd="0" parTransId="{503B795E-65DA-4907-BA63-5DC714F828D6}" sibTransId="{1CB7FAF8-13DD-4D18-80C6-9E088303F703}"/>
    <dgm:cxn modelId="{B2D61CD0-133D-4B28-98F8-B41E5685FD97}" type="presOf" srcId="{40C91597-8E62-479A-9822-3572306E28DF}" destId="{8A791B36-5B03-4E88-87F2-319D90336688}" srcOrd="0" destOrd="0" presId="urn:microsoft.com/office/officeart/2005/8/layout/vList5"/>
    <dgm:cxn modelId="{464CF30E-4E83-4893-952E-29C979A3B94C}" type="presParOf" srcId="{53615BB4-32E5-4381-A786-8AABE84E929E}" destId="{05E2C460-BA78-4758-8EDE-EF6F735F0624}" srcOrd="0" destOrd="0" presId="urn:microsoft.com/office/officeart/2005/8/layout/vList5"/>
    <dgm:cxn modelId="{51C26249-D918-4C22-BA1A-3751F133D3A8}" type="presParOf" srcId="{05E2C460-BA78-4758-8EDE-EF6F735F0624}" destId="{1940B556-FAAF-4356-B2DA-C21468E252A7}" srcOrd="0" destOrd="0" presId="urn:microsoft.com/office/officeart/2005/8/layout/vList5"/>
    <dgm:cxn modelId="{46CCD1EA-BB32-40AD-B25D-821E7C32F79F}" type="presParOf" srcId="{05E2C460-BA78-4758-8EDE-EF6F735F0624}" destId="{F0842EB0-BBC5-46F8-980A-EBA3FB2AE4EE}" srcOrd="1" destOrd="0" presId="urn:microsoft.com/office/officeart/2005/8/layout/vList5"/>
    <dgm:cxn modelId="{4FD85FD0-F3D3-4177-8357-F218D24F6AC2}" type="presParOf" srcId="{53615BB4-32E5-4381-A786-8AABE84E929E}" destId="{22D0BE4D-8468-4337-B46A-790B8A71721D}" srcOrd="1" destOrd="0" presId="urn:microsoft.com/office/officeart/2005/8/layout/vList5"/>
    <dgm:cxn modelId="{8DC1A21F-C7CF-4B8F-8411-4BFF9F2D6B22}" type="presParOf" srcId="{53615BB4-32E5-4381-A786-8AABE84E929E}" destId="{C736FA5B-F041-4812-AC72-4C8F82ECDD3D}" srcOrd="2" destOrd="0" presId="urn:microsoft.com/office/officeart/2005/8/layout/vList5"/>
    <dgm:cxn modelId="{E4DB061E-13B6-4A0B-8785-B230454FFFF1}" type="presParOf" srcId="{C736FA5B-F041-4812-AC72-4C8F82ECDD3D}" destId="{CCD77565-A824-477C-9869-9634630F0BB2}" srcOrd="0" destOrd="0" presId="urn:microsoft.com/office/officeart/2005/8/layout/vList5"/>
    <dgm:cxn modelId="{568BD238-D94A-4E66-A6E9-57D68C0F2538}" type="presParOf" srcId="{C736FA5B-F041-4812-AC72-4C8F82ECDD3D}" destId="{4FA61229-AE36-4BA8-BAC9-839F3B67328C}" srcOrd="1" destOrd="0" presId="urn:microsoft.com/office/officeart/2005/8/layout/vList5"/>
    <dgm:cxn modelId="{7FB2222A-8BFB-4FFB-9E6F-1209B9F0B1FA}" type="presParOf" srcId="{53615BB4-32E5-4381-A786-8AABE84E929E}" destId="{DA0751D4-4D15-4451-BAA6-070E8D19434E}" srcOrd="3" destOrd="0" presId="urn:microsoft.com/office/officeart/2005/8/layout/vList5"/>
    <dgm:cxn modelId="{67C2FB79-1820-4760-B5DA-170102197B26}" type="presParOf" srcId="{53615BB4-32E5-4381-A786-8AABE84E929E}" destId="{01888B69-850F-4B40-8D06-5413259300E4}" srcOrd="4" destOrd="0" presId="urn:microsoft.com/office/officeart/2005/8/layout/vList5"/>
    <dgm:cxn modelId="{C9E603CE-09CC-4998-B5A1-8384123F2E60}" type="presParOf" srcId="{01888B69-850F-4B40-8D06-5413259300E4}" destId="{8A791B36-5B03-4E88-87F2-319D90336688}" srcOrd="0" destOrd="0" presId="urn:microsoft.com/office/officeart/2005/8/layout/vList5"/>
    <dgm:cxn modelId="{A6B0D580-766E-40C2-A37B-EA78E93989BE}" type="presParOf" srcId="{01888B69-850F-4B40-8D06-5413259300E4}" destId="{97740B85-D419-46AA-8250-C49CA6C66B81}" srcOrd="1" destOrd="0" presId="urn:microsoft.com/office/officeart/2005/8/layout/vList5"/>
    <dgm:cxn modelId="{2A463484-4A1F-4604-B8BB-40A05D035348}" type="presParOf" srcId="{53615BB4-32E5-4381-A786-8AABE84E929E}" destId="{3C02A6CD-4547-4874-9DF0-831D61AEE75D}" srcOrd="5" destOrd="0" presId="urn:microsoft.com/office/officeart/2005/8/layout/vList5"/>
    <dgm:cxn modelId="{004DFD30-94D3-4354-A25E-0D0E13FE8D22}" type="presParOf" srcId="{53615BB4-32E5-4381-A786-8AABE84E929E}" destId="{4A433A7C-F3D4-4F47-8998-E1DB7E0C20A7}" srcOrd="6" destOrd="0" presId="urn:microsoft.com/office/officeart/2005/8/layout/vList5"/>
    <dgm:cxn modelId="{61BC0CF0-BADF-4693-A164-98CFB0D7EC97}" type="presParOf" srcId="{4A433A7C-F3D4-4F47-8998-E1DB7E0C20A7}" destId="{70959E99-3CA3-4AE1-981C-234F2310394B}" srcOrd="0" destOrd="0" presId="urn:microsoft.com/office/officeart/2005/8/layout/vList5"/>
    <dgm:cxn modelId="{3B3C19D5-317F-420A-A8FC-38B872C51826}" type="presParOf" srcId="{4A433A7C-F3D4-4F47-8998-E1DB7E0C20A7}" destId="{52B9559C-5127-476E-A54D-7F21933860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B0F60C-362C-4AFF-9D84-A13EDEF0B0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7B6846D6-DDF0-4381-BB36-D7C7B79CC3D7}">
      <dgm:prSet phldrT="[Testo]"/>
      <dgm:spPr/>
      <dgm:t>
        <a:bodyPr/>
        <a:lstStyle/>
        <a:p>
          <a:r>
            <a:rPr lang="it-IT" dirty="0" err="1"/>
            <a:t>Selon</a:t>
          </a:r>
          <a:r>
            <a:rPr lang="it-IT" dirty="0"/>
            <a:t> </a:t>
          </a:r>
          <a:r>
            <a:rPr lang="it-IT" dirty="0" err="1"/>
            <a:t>les</a:t>
          </a:r>
          <a:r>
            <a:rPr lang="it-IT" dirty="0"/>
            <a:t> </a:t>
          </a:r>
          <a:r>
            <a:rPr lang="it-IT" dirty="0" err="1"/>
            <a:t>conventions</a:t>
          </a:r>
          <a:r>
            <a:rPr lang="it-IT" dirty="0"/>
            <a:t> </a:t>
          </a:r>
          <a:r>
            <a:rPr lang="it-IT" dirty="0" err="1"/>
            <a:t>instaurées</a:t>
          </a:r>
          <a:r>
            <a:rPr lang="it-IT" dirty="0"/>
            <a:t> par </a:t>
          </a:r>
          <a:r>
            <a:rPr lang="it-IT" dirty="0" err="1"/>
            <a:t>les</a:t>
          </a:r>
          <a:r>
            <a:rPr lang="it-IT" dirty="0"/>
            <a:t> </a:t>
          </a:r>
          <a:r>
            <a:rPr lang="it-IT" dirty="0" err="1"/>
            <a:t>typographes</a:t>
          </a:r>
          <a:r>
            <a:rPr lang="it-IT" dirty="0"/>
            <a:t> et qui ne </a:t>
          </a:r>
          <a:r>
            <a:rPr lang="it-IT" dirty="0" err="1"/>
            <a:t>reflètent</a:t>
          </a:r>
          <a:r>
            <a:rPr lang="it-IT" dirty="0"/>
            <a:t> </a:t>
          </a:r>
          <a:r>
            <a:rPr lang="it-IT" dirty="0" err="1"/>
            <a:t>pas</a:t>
          </a:r>
          <a:r>
            <a:rPr lang="it-IT" dirty="0"/>
            <a:t> </a:t>
          </a:r>
          <a:r>
            <a:rPr lang="it-IT" dirty="0" err="1"/>
            <a:t>les</a:t>
          </a:r>
          <a:r>
            <a:rPr lang="it-IT" dirty="0"/>
            <a:t> </a:t>
          </a:r>
          <a:r>
            <a:rPr lang="it-IT" dirty="0" err="1"/>
            <a:t>propriétés</a:t>
          </a:r>
          <a:r>
            <a:rPr lang="it-IT" dirty="0"/>
            <a:t> </a:t>
          </a:r>
          <a:r>
            <a:rPr lang="it-IT" dirty="0" err="1"/>
            <a:t>réelles</a:t>
          </a:r>
          <a:r>
            <a:rPr lang="it-IT" dirty="0"/>
            <a:t> </a:t>
          </a:r>
          <a:r>
            <a:rPr lang="it-IT" dirty="0" err="1"/>
            <a:t>du</a:t>
          </a:r>
          <a:r>
            <a:rPr lang="it-IT" dirty="0"/>
            <a:t> </a:t>
          </a:r>
          <a:r>
            <a:rPr lang="it-IT" dirty="0" err="1"/>
            <a:t>langage</a:t>
          </a:r>
          <a:r>
            <a:rPr lang="it-IT" dirty="0"/>
            <a:t>:</a:t>
          </a:r>
        </a:p>
      </dgm:t>
    </dgm:pt>
    <dgm:pt modelId="{34F7FC23-8D7B-4665-9329-E84064979C24}" type="parTrans" cxnId="{3FE56B92-6110-4E15-8808-2CFB7FDBCF2D}">
      <dgm:prSet/>
      <dgm:spPr/>
      <dgm:t>
        <a:bodyPr/>
        <a:lstStyle/>
        <a:p>
          <a:endParaRPr lang="it-IT"/>
        </a:p>
      </dgm:t>
    </dgm:pt>
    <dgm:pt modelId="{ED4A8637-A906-4112-94C0-93688C56D3F8}" type="sibTrans" cxnId="{3FE56B92-6110-4E15-8808-2CFB7FDBCF2D}">
      <dgm:prSet/>
      <dgm:spPr/>
      <dgm:t>
        <a:bodyPr/>
        <a:lstStyle/>
        <a:p>
          <a:endParaRPr lang="it-IT"/>
        </a:p>
      </dgm:t>
    </dgm:pt>
    <dgm:pt modelId="{E44F8C01-600E-4760-A8A0-37AE8AFB1E4C}">
      <dgm:prSet phldrT="[Testo]"/>
      <dgm:spPr/>
      <dgm:t>
        <a:bodyPr/>
        <a:lstStyle/>
        <a:p>
          <a:r>
            <a:rPr lang="it-IT" dirty="0" err="1"/>
            <a:t>Les</a:t>
          </a:r>
          <a:r>
            <a:rPr lang="it-IT" dirty="0"/>
            <a:t> </a:t>
          </a:r>
          <a:r>
            <a:rPr lang="it-IT" b="1" dirty="0" err="1">
              <a:effectLst>
                <a:outerShdw blurRad="38100" dist="38100" dir="2700000" algn="tl">
                  <a:srgbClr val="000000">
                    <a:alpha val="43137"/>
                  </a:srgbClr>
                </a:outerShdw>
              </a:effectLst>
            </a:rPr>
            <a:t>lettres</a:t>
          </a:r>
          <a:r>
            <a:rPr lang="it-IT" dirty="0"/>
            <a:t> </a:t>
          </a:r>
          <a:r>
            <a:rPr lang="it-IT" dirty="0" err="1"/>
            <a:t>seraient</a:t>
          </a:r>
          <a:r>
            <a:rPr lang="it-IT" dirty="0"/>
            <a:t> </a:t>
          </a:r>
          <a:r>
            <a:rPr lang="it-IT" dirty="0" err="1"/>
            <a:t>les</a:t>
          </a:r>
          <a:r>
            <a:rPr lang="it-IT" dirty="0"/>
            <a:t> plus </a:t>
          </a:r>
          <a:r>
            <a:rPr lang="it-IT" dirty="0" err="1"/>
            <a:t>petites</a:t>
          </a:r>
          <a:r>
            <a:rPr lang="it-IT" dirty="0"/>
            <a:t> </a:t>
          </a:r>
          <a:r>
            <a:rPr lang="it-IT" dirty="0" err="1"/>
            <a:t>unités</a:t>
          </a:r>
          <a:r>
            <a:rPr lang="it-IT" dirty="0"/>
            <a:t> </a:t>
          </a:r>
          <a:r>
            <a:rPr lang="it-IT" dirty="0" err="1"/>
            <a:t>du</a:t>
          </a:r>
          <a:r>
            <a:rPr lang="it-IT" dirty="0"/>
            <a:t> </a:t>
          </a:r>
          <a:r>
            <a:rPr lang="it-IT" dirty="0" err="1"/>
            <a:t>langage</a:t>
          </a:r>
          <a:r>
            <a:rPr lang="it-IT" dirty="0"/>
            <a:t>.</a:t>
          </a:r>
        </a:p>
      </dgm:t>
    </dgm:pt>
    <dgm:pt modelId="{D04824E2-BCE6-48A9-9AEA-A7B7F8E759C2}" type="parTrans" cxnId="{F7A3898C-A949-405C-B383-D36EE6521B43}">
      <dgm:prSet/>
      <dgm:spPr/>
      <dgm:t>
        <a:bodyPr/>
        <a:lstStyle/>
        <a:p>
          <a:endParaRPr lang="it-IT"/>
        </a:p>
      </dgm:t>
    </dgm:pt>
    <dgm:pt modelId="{01B2868E-C9EF-4735-8588-DD166B8A4872}" type="sibTrans" cxnId="{F7A3898C-A949-405C-B383-D36EE6521B43}">
      <dgm:prSet/>
      <dgm:spPr/>
      <dgm:t>
        <a:bodyPr/>
        <a:lstStyle/>
        <a:p>
          <a:endParaRPr lang="it-IT"/>
        </a:p>
      </dgm:t>
    </dgm:pt>
    <dgm:pt modelId="{4B0A8BEE-7871-4DF0-8672-519DE848899B}">
      <dgm:prSet phldrT="[Testo]"/>
      <dgm:spPr/>
      <dgm:t>
        <a:bodyPr/>
        <a:lstStyle/>
        <a:p>
          <a:r>
            <a:rPr lang="it-IT" dirty="0"/>
            <a:t>Le </a:t>
          </a:r>
          <a:r>
            <a:rPr lang="it-IT" b="1" dirty="0" err="1">
              <a:effectLst>
                <a:outerShdw blurRad="38100" dist="38100" dir="2700000" algn="tl">
                  <a:srgbClr val="000000">
                    <a:alpha val="43137"/>
                  </a:srgbClr>
                </a:outerShdw>
              </a:effectLst>
            </a:rPr>
            <a:t>mot</a:t>
          </a:r>
          <a:r>
            <a:rPr lang="it-IT" dirty="0"/>
            <a:t> se </a:t>
          </a:r>
          <a:r>
            <a:rPr lang="it-IT" dirty="0" err="1"/>
            <a:t>définit</a:t>
          </a:r>
          <a:r>
            <a:rPr lang="it-IT" dirty="0"/>
            <a:t> </a:t>
          </a:r>
          <a:r>
            <a:rPr lang="it-IT" dirty="0" err="1"/>
            <a:t>souvent</a:t>
          </a:r>
          <a:r>
            <a:rPr lang="it-IT" dirty="0"/>
            <a:t> </a:t>
          </a:r>
          <a:r>
            <a:rPr lang="it-IT" dirty="0" err="1"/>
            <a:t>comme</a:t>
          </a:r>
          <a:r>
            <a:rPr lang="it-IT" dirty="0"/>
            <a:t> une </a:t>
          </a:r>
          <a:r>
            <a:rPr lang="it-IT" dirty="0" err="1"/>
            <a:t>cha</a:t>
          </a:r>
          <a:r>
            <a:rPr lang="it-IT" dirty="0" err="1">
              <a:latin typeface="Lucida Sans Unicode" panose="020B0602030504020204" pitchFamily="34" charset="0"/>
              <a:cs typeface="Lucida Sans Unicode" panose="020B0602030504020204" pitchFamily="34" charset="0"/>
            </a:rPr>
            <a:t>îne</a:t>
          </a:r>
          <a:r>
            <a:rPr lang="it-IT" dirty="0">
              <a:latin typeface="Lucida Sans Unicode" panose="020B0602030504020204" pitchFamily="34" charset="0"/>
              <a:cs typeface="Lucida Sans Unicode" panose="020B0602030504020204" pitchFamily="34" charset="0"/>
            </a:rPr>
            <a:t> de </a:t>
          </a:r>
          <a:r>
            <a:rPr lang="it-IT" dirty="0" err="1">
              <a:latin typeface="Lucida Sans Unicode" panose="020B0602030504020204" pitchFamily="34" charset="0"/>
              <a:cs typeface="Lucida Sans Unicode" panose="020B0602030504020204" pitchFamily="34" charset="0"/>
            </a:rPr>
            <a:t>caractères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précédée</a:t>
          </a:r>
          <a:r>
            <a:rPr lang="it-IT" dirty="0">
              <a:latin typeface="Lucida Sans Unicode" panose="020B0602030504020204" pitchFamily="34" charset="0"/>
              <a:cs typeface="Lucida Sans Unicode" panose="020B0602030504020204" pitchFamily="34" charset="0"/>
            </a:rPr>
            <a:t> et </a:t>
          </a:r>
          <a:r>
            <a:rPr lang="it-IT" dirty="0" err="1">
              <a:latin typeface="Lucida Sans Unicode" panose="020B0602030504020204" pitchFamily="34" charset="0"/>
              <a:cs typeface="Lucida Sans Unicode" panose="020B0602030504020204" pitchFamily="34" charset="0"/>
            </a:rPr>
            <a:t>suivie</a:t>
          </a:r>
          <a:r>
            <a:rPr lang="it-IT" dirty="0">
              <a:latin typeface="Lucida Sans Unicode" panose="020B0602030504020204" pitchFamily="34" charset="0"/>
              <a:cs typeface="Lucida Sans Unicode" panose="020B0602030504020204" pitchFamily="34" charset="0"/>
            </a:rPr>
            <a:t> d’</a:t>
          </a:r>
          <a:r>
            <a:rPr lang="it-IT" dirty="0" err="1">
              <a:latin typeface="Lucida Sans Unicode" panose="020B0602030504020204" pitchFamily="34" charset="0"/>
              <a:cs typeface="Lucida Sans Unicode" panose="020B0602030504020204" pitchFamily="34" charset="0"/>
            </a:rPr>
            <a:t>espaces</a:t>
          </a:r>
          <a:r>
            <a:rPr lang="it-IT" dirty="0">
              <a:latin typeface="Lucida Sans Unicode" panose="020B0602030504020204" pitchFamily="34" charset="0"/>
              <a:cs typeface="Lucida Sans Unicode" panose="020B0602030504020204" pitchFamily="34" charset="0"/>
            </a:rPr>
            <a:t> </a:t>
          </a:r>
          <a:r>
            <a:rPr lang="it-IT" dirty="0" err="1">
              <a:latin typeface="Lucida Sans Unicode" panose="020B0602030504020204" pitchFamily="34" charset="0"/>
              <a:cs typeface="Lucida Sans Unicode" panose="020B0602030504020204" pitchFamily="34" charset="0"/>
            </a:rPr>
            <a:t>blancs</a:t>
          </a:r>
          <a:r>
            <a:rPr lang="it-IT" dirty="0">
              <a:latin typeface="Lucida Sans Unicode" panose="020B0602030504020204" pitchFamily="34" charset="0"/>
              <a:cs typeface="Lucida Sans Unicode" panose="020B0602030504020204" pitchFamily="34" charset="0"/>
            </a:rPr>
            <a:t>.</a:t>
          </a:r>
          <a:endParaRPr lang="it-IT" dirty="0"/>
        </a:p>
      </dgm:t>
    </dgm:pt>
    <dgm:pt modelId="{177F5D0A-731A-481B-8631-502E8EFF2474}" type="parTrans" cxnId="{B0636ADA-5ED4-400B-A7B1-39617CCF8746}">
      <dgm:prSet/>
      <dgm:spPr/>
      <dgm:t>
        <a:bodyPr/>
        <a:lstStyle/>
        <a:p>
          <a:endParaRPr lang="it-IT"/>
        </a:p>
      </dgm:t>
    </dgm:pt>
    <dgm:pt modelId="{5D54DDC9-0E0A-4351-A60B-C08FEA96A258}" type="sibTrans" cxnId="{B0636ADA-5ED4-400B-A7B1-39617CCF8746}">
      <dgm:prSet/>
      <dgm:spPr/>
      <dgm:t>
        <a:bodyPr/>
        <a:lstStyle/>
        <a:p>
          <a:endParaRPr lang="it-IT"/>
        </a:p>
      </dgm:t>
    </dgm:pt>
    <dgm:pt modelId="{AF54649C-793C-4497-A391-5A1D83221EE4}">
      <dgm:prSet phldrT="[Testo]"/>
      <dgm:spPr/>
      <dgm:t>
        <a:bodyPr/>
        <a:lstStyle/>
        <a:p>
          <a:r>
            <a:rPr lang="it-IT" dirty="0"/>
            <a:t>La </a:t>
          </a:r>
          <a:r>
            <a:rPr lang="it-IT" b="1" dirty="0" err="1">
              <a:effectLst>
                <a:outerShdw blurRad="38100" dist="38100" dir="2700000" algn="tl">
                  <a:srgbClr val="000000">
                    <a:alpha val="43137"/>
                  </a:srgbClr>
                </a:outerShdw>
              </a:effectLst>
            </a:rPr>
            <a:t>phrase</a:t>
          </a:r>
          <a:r>
            <a:rPr lang="it-IT" dirty="0"/>
            <a:t> </a:t>
          </a:r>
          <a:r>
            <a:rPr lang="it-IT" dirty="0" err="1"/>
            <a:t>serait</a:t>
          </a:r>
          <a:r>
            <a:rPr lang="it-IT" dirty="0"/>
            <a:t> une suite de </a:t>
          </a:r>
          <a:r>
            <a:rPr lang="it-IT" dirty="0" err="1"/>
            <a:t>mots</a:t>
          </a:r>
          <a:r>
            <a:rPr lang="it-IT" dirty="0"/>
            <a:t> qui </a:t>
          </a:r>
          <a:r>
            <a:rPr lang="it-IT" dirty="0" err="1"/>
            <a:t>commence</a:t>
          </a:r>
          <a:r>
            <a:rPr lang="it-IT" dirty="0"/>
            <a:t> par une </a:t>
          </a:r>
          <a:r>
            <a:rPr lang="it-IT" dirty="0" err="1"/>
            <a:t>majuscule</a:t>
          </a:r>
          <a:r>
            <a:rPr lang="it-IT" dirty="0"/>
            <a:t> et se termine par un </a:t>
          </a:r>
          <a:r>
            <a:rPr lang="it-IT" dirty="0" err="1"/>
            <a:t>point</a:t>
          </a:r>
          <a:r>
            <a:rPr lang="it-IT" dirty="0"/>
            <a:t>.</a:t>
          </a:r>
        </a:p>
      </dgm:t>
    </dgm:pt>
    <dgm:pt modelId="{56CD4C68-3B99-467F-A7B7-508CD3AF90FB}" type="parTrans" cxnId="{EDE51F52-2562-4F95-B0EF-54B06AF91BF9}">
      <dgm:prSet/>
      <dgm:spPr/>
      <dgm:t>
        <a:bodyPr/>
        <a:lstStyle/>
        <a:p>
          <a:endParaRPr lang="it-IT"/>
        </a:p>
      </dgm:t>
    </dgm:pt>
    <dgm:pt modelId="{1F6635C6-4D74-4779-A751-64000FD1DA07}" type="sibTrans" cxnId="{EDE51F52-2562-4F95-B0EF-54B06AF91BF9}">
      <dgm:prSet/>
      <dgm:spPr/>
      <dgm:t>
        <a:bodyPr/>
        <a:lstStyle/>
        <a:p>
          <a:endParaRPr lang="it-IT"/>
        </a:p>
      </dgm:t>
    </dgm:pt>
    <dgm:pt modelId="{5CA95EB4-9582-4422-8085-A4494E6A87EB}" type="pres">
      <dgm:prSet presAssocID="{72B0F60C-362C-4AFF-9D84-A13EDEF0B02C}" presName="vert0" presStyleCnt="0">
        <dgm:presLayoutVars>
          <dgm:dir/>
          <dgm:animOne val="branch"/>
          <dgm:animLvl val="lvl"/>
        </dgm:presLayoutVars>
      </dgm:prSet>
      <dgm:spPr/>
      <dgm:t>
        <a:bodyPr/>
        <a:lstStyle/>
        <a:p>
          <a:endParaRPr lang="it-IT"/>
        </a:p>
      </dgm:t>
    </dgm:pt>
    <dgm:pt modelId="{343F9954-7542-4F2F-8F8A-2930437EBA82}" type="pres">
      <dgm:prSet presAssocID="{7B6846D6-DDF0-4381-BB36-D7C7B79CC3D7}" presName="thickLine" presStyleLbl="alignNode1" presStyleIdx="0" presStyleCnt="1"/>
      <dgm:spPr/>
    </dgm:pt>
    <dgm:pt modelId="{70D39806-FC50-43DE-8706-369174B4611A}" type="pres">
      <dgm:prSet presAssocID="{7B6846D6-DDF0-4381-BB36-D7C7B79CC3D7}" presName="horz1" presStyleCnt="0"/>
      <dgm:spPr/>
    </dgm:pt>
    <dgm:pt modelId="{E99B4CC9-482A-45D0-9F37-55DE6E11FEC3}" type="pres">
      <dgm:prSet presAssocID="{7B6846D6-DDF0-4381-BB36-D7C7B79CC3D7}" presName="tx1" presStyleLbl="revTx" presStyleIdx="0" presStyleCnt="4"/>
      <dgm:spPr/>
      <dgm:t>
        <a:bodyPr/>
        <a:lstStyle/>
        <a:p>
          <a:endParaRPr lang="it-IT"/>
        </a:p>
      </dgm:t>
    </dgm:pt>
    <dgm:pt modelId="{36304B55-D8D5-4B89-8F40-52A0605F0D83}" type="pres">
      <dgm:prSet presAssocID="{7B6846D6-DDF0-4381-BB36-D7C7B79CC3D7}" presName="vert1" presStyleCnt="0"/>
      <dgm:spPr/>
    </dgm:pt>
    <dgm:pt modelId="{6AF1308D-9DAC-47CF-9D2A-412F59E0CA47}" type="pres">
      <dgm:prSet presAssocID="{E44F8C01-600E-4760-A8A0-37AE8AFB1E4C}" presName="vertSpace2a" presStyleCnt="0"/>
      <dgm:spPr/>
    </dgm:pt>
    <dgm:pt modelId="{12D1AA9D-970C-4D89-9282-24513D507282}" type="pres">
      <dgm:prSet presAssocID="{E44F8C01-600E-4760-A8A0-37AE8AFB1E4C}" presName="horz2" presStyleCnt="0"/>
      <dgm:spPr/>
    </dgm:pt>
    <dgm:pt modelId="{3B5E47C4-FC66-40BF-8D6A-3C5352CD348A}" type="pres">
      <dgm:prSet presAssocID="{E44F8C01-600E-4760-A8A0-37AE8AFB1E4C}" presName="horzSpace2" presStyleCnt="0"/>
      <dgm:spPr/>
    </dgm:pt>
    <dgm:pt modelId="{05BFC32C-2D3B-4779-A0BC-FE5F7843C77A}" type="pres">
      <dgm:prSet presAssocID="{E44F8C01-600E-4760-A8A0-37AE8AFB1E4C}" presName="tx2" presStyleLbl="revTx" presStyleIdx="1" presStyleCnt="4"/>
      <dgm:spPr/>
      <dgm:t>
        <a:bodyPr/>
        <a:lstStyle/>
        <a:p>
          <a:endParaRPr lang="it-IT"/>
        </a:p>
      </dgm:t>
    </dgm:pt>
    <dgm:pt modelId="{68D31ACD-2E83-4B5D-BFF4-EF02B6CA0DBC}" type="pres">
      <dgm:prSet presAssocID="{E44F8C01-600E-4760-A8A0-37AE8AFB1E4C}" presName="vert2" presStyleCnt="0"/>
      <dgm:spPr/>
    </dgm:pt>
    <dgm:pt modelId="{3415365F-4C3D-4484-B998-B4BCB7EB793C}" type="pres">
      <dgm:prSet presAssocID="{E44F8C01-600E-4760-A8A0-37AE8AFB1E4C}" presName="thinLine2b" presStyleLbl="callout" presStyleIdx="0" presStyleCnt="3"/>
      <dgm:spPr/>
    </dgm:pt>
    <dgm:pt modelId="{D2FE2BF1-D2EB-4CBA-B363-989D48AF35C5}" type="pres">
      <dgm:prSet presAssocID="{E44F8C01-600E-4760-A8A0-37AE8AFB1E4C}" presName="vertSpace2b" presStyleCnt="0"/>
      <dgm:spPr/>
    </dgm:pt>
    <dgm:pt modelId="{70CE236F-886F-4C8A-8F9E-138C11AA1C88}" type="pres">
      <dgm:prSet presAssocID="{4B0A8BEE-7871-4DF0-8672-519DE848899B}" presName="horz2" presStyleCnt="0"/>
      <dgm:spPr/>
    </dgm:pt>
    <dgm:pt modelId="{753237B2-621C-4B3B-9D03-30E73BA20B42}" type="pres">
      <dgm:prSet presAssocID="{4B0A8BEE-7871-4DF0-8672-519DE848899B}" presName="horzSpace2" presStyleCnt="0"/>
      <dgm:spPr/>
    </dgm:pt>
    <dgm:pt modelId="{A23B17B3-29B4-47C2-85CB-1A8F4AE5944E}" type="pres">
      <dgm:prSet presAssocID="{4B0A8BEE-7871-4DF0-8672-519DE848899B}" presName="tx2" presStyleLbl="revTx" presStyleIdx="2" presStyleCnt="4"/>
      <dgm:spPr/>
      <dgm:t>
        <a:bodyPr/>
        <a:lstStyle/>
        <a:p>
          <a:endParaRPr lang="it-IT"/>
        </a:p>
      </dgm:t>
    </dgm:pt>
    <dgm:pt modelId="{B8600D88-19DE-4521-B5A0-0B1589F087B1}" type="pres">
      <dgm:prSet presAssocID="{4B0A8BEE-7871-4DF0-8672-519DE848899B}" presName="vert2" presStyleCnt="0"/>
      <dgm:spPr/>
    </dgm:pt>
    <dgm:pt modelId="{7DAED109-D3E6-40FE-B9EF-B9F29E707934}" type="pres">
      <dgm:prSet presAssocID="{4B0A8BEE-7871-4DF0-8672-519DE848899B}" presName="thinLine2b" presStyleLbl="callout" presStyleIdx="1" presStyleCnt="3"/>
      <dgm:spPr/>
    </dgm:pt>
    <dgm:pt modelId="{E9215C2C-64D8-46BB-8901-B7855DFD4F22}" type="pres">
      <dgm:prSet presAssocID="{4B0A8BEE-7871-4DF0-8672-519DE848899B}" presName="vertSpace2b" presStyleCnt="0"/>
      <dgm:spPr/>
    </dgm:pt>
    <dgm:pt modelId="{687A903B-A9E8-4368-AE78-97921819C8C0}" type="pres">
      <dgm:prSet presAssocID="{AF54649C-793C-4497-A391-5A1D83221EE4}" presName="horz2" presStyleCnt="0"/>
      <dgm:spPr/>
    </dgm:pt>
    <dgm:pt modelId="{FA706599-2A17-4308-9952-09C8A8EA0E20}" type="pres">
      <dgm:prSet presAssocID="{AF54649C-793C-4497-A391-5A1D83221EE4}" presName="horzSpace2" presStyleCnt="0"/>
      <dgm:spPr/>
    </dgm:pt>
    <dgm:pt modelId="{DB7185D5-2131-4CA4-88E9-E9A4BD5F29F2}" type="pres">
      <dgm:prSet presAssocID="{AF54649C-793C-4497-A391-5A1D83221EE4}" presName="tx2" presStyleLbl="revTx" presStyleIdx="3" presStyleCnt="4"/>
      <dgm:spPr/>
      <dgm:t>
        <a:bodyPr/>
        <a:lstStyle/>
        <a:p>
          <a:endParaRPr lang="it-IT"/>
        </a:p>
      </dgm:t>
    </dgm:pt>
    <dgm:pt modelId="{BB5C0017-47FA-4F4D-91DB-8BC2F1E9C0C2}" type="pres">
      <dgm:prSet presAssocID="{AF54649C-793C-4497-A391-5A1D83221EE4}" presName="vert2" presStyleCnt="0"/>
      <dgm:spPr/>
    </dgm:pt>
    <dgm:pt modelId="{5C8FF383-D515-442A-9A4E-49944183D41E}" type="pres">
      <dgm:prSet presAssocID="{AF54649C-793C-4497-A391-5A1D83221EE4}" presName="thinLine2b" presStyleLbl="callout" presStyleIdx="2" presStyleCnt="3"/>
      <dgm:spPr/>
    </dgm:pt>
    <dgm:pt modelId="{A47AE0C5-463B-47CB-867F-4E773E2DC9B1}" type="pres">
      <dgm:prSet presAssocID="{AF54649C-793C-4497-A391-5A1D83221EE4}" presName="vertSpace2b" presStyleCnt="0"/>
      <dgm:spPr/>
    </dgm:pt>
  </dgm:ptLst>
  <dgm:cxnLst>
    <dgm:cxn modelId="{3FE56B92-6110-4E15-8808-2CFB7FDBCF2D}" srcId="{72B0F60C-362C-4AFF-9D84-A13EDEF0B02C}" destId="{7B6846D6-DDF0-4381-BB36-D7C7B79CC3D7}" srcOrd="0" destOrd="0" parTransId="{34F7FC23-8D7B-4665-9329-E84064979C24}" sibTransId="{ED4A8637-A906-4112-94C0-93688C56D3F8}"/>
    <dgm:cxn modelId="{F7A3898C-A949-405C-B383-D36EE6521B43}" srcId="{7B6846D6-DDF0-4381-BB36-D7C7B79CC3D7}" destId="{E44F8C01-600E-4760-A8A0-37AE8AFB1E4C}" srcOrd="0" destOrd="0" parTransId="{D04824E2-BCE6-48A9-9AEA-A7B7F8E759C2}" sibTransId="{01B2868E-C9EF-4735-8588-DD166B8A4872}"/>
    <dgm:cxn modelId="{9A552849-0FC3-493B-8DFE-C482751B7682}" type="presOf" srcId="{4B0A8BEE-7871-4DF0-8672-519DE848899B}" destId="{A23B17B3-29B4-47C2-85CB-1A8F4AE5944E}" srcOrd="0" destOrd="0" presId="urn:microsoft.com/office/officeart/2008/layout/LinedList"/>
    <dgm:cxn modelId="{A5765B39-2950-4A30-ADB9-429A1D8FDF2B}" type="presOf" srcId="{AF54649C-793C-4497-A391-5A1D83221EE4}" destId="{DB7185D5-2131-4CA4-88E9-E9A4BD5F29F2}" srcOrd="0" destOrd="0" presId="urn:microsoft.com/office/officeart/2008/layout/LinedList"/>
    <dgm:cxn modelId="{B0636ADA-5ED4-400B-A7B1-39617CCF8746}" srcId="{7B6846D6-DDF0-4381-BB36-D7C7B79CC3D7}" destId="{4B0A8BEE-7871-4DF0-8672-519DE848899B}" srcOrd="1" destOrd="0" parTransId="{177F5D0A-731A-481B-8631-502E8EFF2474}" sibTransId="{5D54DDC9-0E0A-4351-A60B-C08FEA96A258}"/>
    <dgm:cxn modelId="{EDE51F52-2562-4F95-B0EF-54B06AF91BF9}" srcId="{7B6846D6-DDF0-4381-BB36-D7C7B79CC3D7}" destId="{AF54649C-793C-4497-A391-5A1D83221EE4}" srcOrd="2" destOrd="0" parTransId="{56CD4C68-3B99-467F-A7B7-508CD3AF90FB}" sibTransId="{1F6635C6-4D74-4779-A751-64000FD1DA07}"/>
    <dgm:cxn modelId="{6114888B-35D3-4132-A0B9-9C9D88C1A575}" type="presOf" srcId="{72B0F60C-362C-4AFF-9D84-A13EDEF0B02C}" destId="{5CA95EB4-9582-4422-8085-A4494E6A87EB}" srcOrd="0" destOrd="0" presId="urn:microsoft.com/office/officeart/2008/layout/LinedList"/>
    <dgm:cxn modelId="{2D5EA765-5EAB-4084-B101-A267D390781B}" type="presOf" srcId="{E44F8C01-600E-4760-A8A0-37AE8AFB1E4C}" destId="{05BFC32C-2D3B-4779-A0BC-FE5F7843C77A}" srcOrd="0" destOrd="0" presId="urn:microsoft.com/office/officeart/2008/layout/LinedList"/>
    <dgm:cxn modelId="{18B39299-7D00-4410-ADBE-8193CBF0AEB7}" type="presOf" srcId="{7B6846D6-DDF0-4381-BB36-D7C7B79CC3D7}" destId="{E99B4CC9-482A-45D0-9F37-55DE6E11FEC3}" srcOrd="0" destOrd="0" presId="urn:microsoft.com/office/officeart/2008/layout/LinedList"/>
    <dgm:cxn modelId="{D3D26F73-DE41-4165-B48F-DC392FAAB13B}" type="presParOf" srcId="{5CA95EB4-9582-4422-8085-A4494E6A87EB}" destId="{343F9954-7542-4F2F-8F8A-2930437EBA82}" srcOrd="0" destOrd="0" presId="urn:microsoft.com/office/officeart/2008/layout/LinedList"/>
    <dgm:cxn modelId="{03329C64-C5A8-4A4E-8880-8430EE4932F9}" type="presParOf" srcId="{5CA95EB4-9582-4422-8085-A4494E6A87EB}" destId="{70D39806-FC50-43DE-8706-369174B4611A}" srcOrd="1" destOrd="0" presId="urn:microsoft.com/office/officeart/2008/layout/LinedList"/>
    <dgm:cxn modelId="{052799DA-2CAB-43E8-9A8E-76FC5A9FF2C2}" type="presParOf" srcId="{70D39806-FC50-43DE-8706-369174B4611A}" destId="{E99B4CC9-482A-45D0-9F37-55DE6E11FEC3}" srcOrd="0" destOrd="0" presId="urn:microsoft.com/office/officeart/2008/layout/LinedList"/>
    <dgm:cxn modelId="{244F38E9-E4C3-4855-B536-11B50E07E2D3}" type="presParOf" srcId="{70D39806-FC50-43DE-8706-369174B4611A}" destId="{36304B55-D8D5-4B89-8F40-52A0605F0D83}" srcOrd="1" destOrd="0" presId="urn:microsoft.com/office/officeart/2008/layout/LinedList"/>
    <dgm:cxn modelId="{EE3E74F2-9713-4382-9E88-60C3CABEDE9A}" type="presParOf" srcId="{36304B55-D8D5-4B89-8F40-52A0605F0D83}" destId="{6AF1308D-9DAC-47CF-9D2A-412F59E0CA47}" srcOrd="0" destOrd="0" presId="urn:microsoft.com/office/officeart/2008/layout/LinedList"/>
    <dgm:cxn modelId="{4E605F3F-1407-4A09-A57D-5D3A4DE9D2C4}" type="presParOf" srcId="{36304B55-D8D5-4B89-8F40-52A0605F0D83}" destId="{12D1AA9D-970C-4D89-9282-24513D507282}" srcOrd="1" destOrd="0" presId="urn:microsoft.com/office/officeart/2008/layout/LinedList"/>
    <dgm:cxn modelId="{F52935AB-8D46-48A7-9015-247960DC0C7D}" type="presParOf" srcId="{12D1AA9D-970C-4D89-9282-24513D507282}" destId="{3B5E47C4-FC66-40BF-8D6A-3C5352CD348A}" srcOrd="0" destOrd="0" presId="urn:microsoft.com/office/officeart/2008/layout/LinedList"/>
    <dgm:cxn modelId="{48283914-DD12-49F0-9E7C-D4C207067395}" type="presParOf" srcId="{12D1AA9D-970C-4D89-9282-24513D507282}" destId="{05BFC32C-2D3B-4779-A0BC-FE5F7843C77A}" srcOrd="1" destOrd="0" presId="urn:microsoft.com/office/officeart/2008/layout/LinedList"/>
    <dgm:cxn modelId="{EF0E64B0-92C5-4BAA-A063-7D689634C119}" type="presParOf" srcId="{12D1AA9D-970C-4D89-9282-24513D507282}" destId="{68D31ACD-2E83-4B5D-BFF4-EF02B6CA0DBC}" srcOrd="2" destOrd="0" presId="urn:microsoft.com/office/officeart/2008/layout/LinedList"/>
    <dgm:cxn modelId="{DCFFDB2D-849A-43D7-BD0A-6185B15728E3}" type="presParOf" srcId="{36304B55-D8D5-4B89-8F40-52A0605F0D83}" destId="{3415365F-4C3D-4484-B998-B4BCB7EB793C}" srcOrd="2" destOrd="0" presId="urn:microsoft.com/office/officeart/2008/layout/LinedList"/>
    <dgm:cxn modelId="{8B9951B7-7390-4E1B-8C16-169D03DA92C0}" type="presParOf" srcId="{36304B55-D8D5-4B89-8F40-52A0605F0D83}" destId="{D2FE2BF1-D2EB-4CBA-B363-989D48AF35C5}" srcOrd="3" destOrd="0" presId="urn:microsoft.com/office/officeart/2008/layout/LinedList"/>
    <dgm:cxn modelId="{7F3D437F-EDAF-4FC6-B829-5C9DD7DCA231}" type="presParOf" srcId="{36304B55-D8D5-4B89-8F40-52A0605F0D83}" destId="{70CE236F-886F-4C8A-8F9E-138C11AA1C88}" srcOrd="4" destOrd="0" presId="urn:microsoft.com/office/officeart/2008/layout/LinedList"/>
    <dgm:cxn modelId="{E4225BA1-8CC0-47AF-8ECA-8577CC2313B9}" type="presParOf" srcId="{70CE236F-886F-4C8A-8F9E-138C11AA1C88}" destId="{753237B2-621C-4B3B-9D03-30E73BA20B42}" srcOrd="0" destOrd="0" presId="urn:microsoft.com/office/officeart/2008/layout/LinedList"/>
    <dgm:cxn modelId="{27F05DC2-3100-4C15-8456-DC5729BED7D7}" type="presParOf" srcId="{70CE236F-886F-4C8A-8F9E-138C11AA1C88}" destId="{A23B17B3-29B4-47C2-85CB-1A8F4AE5944E}" srcOrd="1" destOrd="0" presId="urn:microsoft.com/office/officeart/2008/layout/LinedList"/>
    <dgm:cxn modelId="{440D293D-D7D0-4FD7-B269-75AB60BBC4A6}" type="presParOf" srcId="{70CE236F-886F-4C8A-8F9E-138C11AA1C88}" destId="{B8600D88-19DE-4521-B5A0-0B1589F087B1}" srcOrd="2" destOrd="0" presId="urn:microsoft.com/office/officeart/2008/layout/LinedList"/>
    <dgm:cxn modelId="{96469D38-915B-4CF8-BA0F-37F167B053AF}" type="presParOf" srcId="{36304B55-D8D5-4B89-8F40-52A0605F0D83}" destId="{7DAED109-D3E6-40FE-B9EF-B9F29E707934}" srcOrd="5" destOrd="0" presId="urn:microsoft.com/office/officeart/2008/layout/LinedList"/>
    <dgm:cxn modelId="{05D9B8B4-8542-4422-B8DF-455D3938A23A}" type="presParOf" srcId="{36304B55-D8D5-4B89-8F40-52A0605F0D83}" destId="{E9215C2C-64D8-46BB-8901-B7855DFD4F22}" srcOrd="6" destOrd="0" presId="urn:microsoft.com/office/officeart/2008/layout/LinedList"/>
    <dgm:cxn modelId="{657D01AC-A9BC-4D13-A3E2-1D14255AFB2B}" type="presParOf" srcId="{36304B55-D8D5-4B89-8F40-52A0605F0D83}" destId="{687A903B-A9E8-4368-AE78-97921819C8C0}" srcOrd="7" destOrd="0" presId="urn:microsoft.com/office/officeart/2008/layout/LinedList"/>
    <dgm:cxn modelId="{F66EFA18-1A44-400E-A4EE-09CA9DC401FC}" type="presParOf" srcId="{687A903B-A9E8-4368-AE78-97921819C8C0}" destId="{FA706599-2A17-4308-9952-09C8A8EA0E20}" srcOrd="0" destOrd="0" presId="urn:microsoft.com/office/officeart/2008/layout/LinedList"/>
    <dgm:cxn modelId="{58717450-7E4B-4C0B-9C7A-896B3198D15E}" type="presParOf" srcId="{687A903B-A9E8-4368-AE78-97921819C8C0}" destId="{DB7185D5-2131-4CA4-88E9-E9A4BD5F29F2}" srcOrd="1" destOrd="0" presId="urn:microsoft.com/office/officeart/2008/layout/LinedList"/>
    <dgm:cxn modelId="{00319953-0228-4150-B757-7F7AA79904A3}" type="presParOf" srcId="{687A903B-A9E8-4368-AE78-97921819C8C0}" destId="{BB5C0017-47FA-4F4D-91DB-8BC2F1E9C0C2}" srcOrd="2" destOrd="0" presId="urn:microsoft.com/office/officeart/2008/layout/LinedList"/>
    <dgm:cxn modelId="{F368DBD3-6199-4AB0-974A-DCF0969D725A}" type="presParOf" srcId="{36304B55-D8D5-4B89-8F40-52A0605F0D83}" destId="{5C8FF383-D515-442A-9A4E-49944183D41E}" srcOrd="8" destOrd="0" presId="urn:microsoft.com/office/officeart/2008/layout/LinedList"/>
    <dgm:cxn modelId="{63670730-DE32-426D-B4D6-7B1B1E3FBC5D}" type="presParOf" srcId="{36304B55-D8D5-4B89-8F40-52A0605F0D83}" destId="{A47AE0C5-463B-47CB-867F-4E773E2DC9B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46BAB-89A9-46A0-ABCC-9E63BBE22504}">
      <dsp:nvSpPr>
        <dsp:cNvPr id="0" name=""/>
        <dsp:cNvSpPr/>
      </dsp:nvSpPr>
      <dsp:spPr>
        <a:xfrm>
          <a:off x="1441029" y="-340551"/>
          <a:ext cx="5686892" cy="5686892"/>
        </a:xfrm>
        <a:prstGeom prst="circularArrow">
          <a:avLst>
            <a:gd name="adj1" fmla="val 5689"/>
            <a:gd name="adj2" fmla="val 340510"/>
            <a:gd name="adj3" fmla="val 12362297"/>
            <a:gd name="adj4" fmla="val 18312426"/>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BA7E9-CCB2-4A1B-BCCB-4CDB7404E5B3}">
      <dsp:nvSpPr>
        <dsp:cNvPr id="0" name=""/>
        <dsp:cNvSpPr/>
      </dsp:nvSpPr>
      <dsp:spPr>
        <a:xfrm>
          <a:off x="2259391" y="1182"/>
          <a:ext cx="4050168" cy="2025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a:t>Français</a:t>
          </a:r>
        </a:p>
      </dsp:txBody>
      <dsp:txXfrm>
        <a:off x="2358247" y="100038"/>
        <a:ext cx="3852456" cy="1827372"/>
      </dsp:txXfrm>
    </dsp:sp>
    <dsp:sp modelId="{7C80FD2B-9F3C-4F41-8638-F09C438D6D2E}">
      <dsp:nvSpPr>
        <dsp:cNvPr id="0" name=""/>
        <dsp:cNvSpPr/>
      </dsp:nvSpPr>
      <dsp:spPr>
        <a:xfrm>
          <a:off x="4414749" y="3734372"/>
          <a:ext cx="4050168" cy="2025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a:t>Langue romane issue du latin, comme l’italien (</a:t>
          </a:r>
          <a:r>
            <a:rPr lang="fr-FR" sz="2300" i="1" kern="1200" dirty="0"/>
            <a:t>vous connaissez d’autres langues issues du latin?)</a:t>
          </a:r>
        </a:p>
      </dsp:txBody>
      <dsp:txXfrm>
        <a:off x="4513605" y="3833228"/>
        <a:ext cx="3852456" cy="1827372"/>
      </dsp:txXfrm>
    </dsp:sp>
    <dsp:sp modelId="{947FC0BB-A46B-4453-AE3E-6E0DBE5108C4}">
      <dsp:nvSpPr>
        <dsp:cNvPr id="0" name=""/>
        <dsp:cNvSpPr/>
      </dsp:nvSpPr>
      <dsp:spPr>
        <a:xfrm>
          <a:off x="104033" y="3734372"/>
          <a:ext cx="4050168" cy="2025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a:t>Il a en outre subi l’influence du GAULOIS – langue celtique – et du FRANCIQUE – langue germanique. </a:t>
          </a:r>
        </a:p>
      </dsp:txBody>
      <dsp:txXfrm>
        <a:off x="202889" y="3833228"/>
        <a:ext cx="3852456" cy="18273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050E6-445C-43EE-90F7-7A735F1B3FB1}">
      <dsp:nvSpPr>
        <dsp:cNvPr id="0" name=""/>
        <dsp:cNvSpPr/>
      </dsp:nvSpPr>
      <dsp:spPr>
        <a:xfrm>
          <a:off x="5491" y="0"/>
          <a:ext cx="5282803" cy="4525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it-IT" sz="5200" kern="1200" dirty="0" err="1"/>
            <a:t>voyelles</a:t>
          </a:r>
          <a:endParaRPr lang="it-IT" sz="5200" kern="1200" dirty="0"/>
        </a:p>
      </dsp:txBody>
      <dsp:txXfrm>
        <a:off x="5491" y="0"/>
        <a:ext cx="5282803" cy="1357788"/>
      </dsp:txXfrm>
    </dsp:sp>
    <dsp:sp modelId="{2B0928B4-85BB-4214-9FF8-545025081414}">
      <dsp:nvSpPr>
        <dsp:cNvPr id="0" name=""/>
        <dsp:cNvSpPr/>
      </dsp:nvSpPr>
      <dsp:spPr>
        <a:xfrm>
          <a:off x="533772" y="1359114"/>
          <a:ext cx="4226242" cy="13646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it-IT" sz="5300" kern="1200" dirty="0"/>
            <a:t>À l’</a:t>
          </a:r>
          <a:r>
            <a:rPr lang="it-IT" sz="5300" kern="1200" dirty="0" err="1"/>
            <a:t>écrit</a:t>
          </a:r>
          <a:r>
            <a:rPr lang="it-IT" sz="5300" kern="1200" dirty="0"/>
            <a:t>: 6</a:t>
          </a:r>
        </a:p>
      </dsp:txBody>
      <dsp:txXfrm>
        <a:off x="573741" y="1399083"/>
        <a:ext cx="4146304" cy="1284701"/>
      </dsp:txXfrm>
    </dsp:sp>
    <dsp:sp modelId="{AFFAF312-B7C7-4629-829E-68BBD637F7BD}">
      <dsp:nvSpPr>
        <dsp:cNvPr id="0" name=""/>
        <dsp:cNvSpPr/>
      </dsp:nvSpPr>
      <dsp:spPr>
        <a:xfrm>
          <a:off x="533772" y="2933698"/>
          <a:ext cx="4226242" cy="13646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it-IT" sz="5300" kern="1200" dirty="0"/>
            <a:t>À l’</a:t>
          </a:r>
          <a:r>
            <a:rPr lang="it-IT" sz="5300" kern="1200" dirty="0" err="1"/>
            <a:t>oral</a:t>
          </a:r>
          <a:r>
            <a:rPr lang="it-IT" sz="5300" kern="1200" dirty="0"/>
            <a:t>: 15</a:t>
          </a:r>
        </a:p>
      </dsp:txBody>
      <dsp:txXfrm>
        <a:off x="573741" y="2973667"/>
        <a:ext cx="4146304" cy="1284701"/>
      </dsp:txXfrm>
    </dsp:sp>
    <dsp:sp modelId="{1713974F-3BC7-40FA-8A2C-69CCA08A3DC0}">
      <dsp:nvSpPr>
        <dsp:cNvPr id="0" name=""/>
        <dsp:cNvSpPr/>
      </dsp:nvSpPr>
      <dsp:spPr>
        <a:xfrm>
          <a:off x="5684505" y="0"/>
          <a:ext cx="5282803" cy="4525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it-IT" sz="5200" kern="1200" dirty="0" err="1"/>
            <a:t>consonnes</a:t>
          </a:r>
          <a:endParaRPr lang="it-IT" sz="5200" kern="1200" dirty="0"/>
        </a:p>
      </dsp:txBody>
      <dsp:txXfrm>
        <a:off x="5684505" y="0"/>
        <a:ext cx="5282803" cy="1357788"/>
      </dsp:txXfrm>
    </dsp:sp>
    <dsp:sp modelId="{153989E8-D3DD-4F6E-8D17-241AF028CF67}">
      <dsp:nvSpPr>
        <dsp:cNvPr id="0" name=""/>
        <dsp:cNvSpPr/>
      </dsp:nvSpPr>
      <dsp:spPr>
        <a:xfrm>
          <a:off x="6212785" y="1359114"/>
          <a:ext cx="4226242" cy="13646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it-IT" sz="5300" kern="1200" dirty="0"/>
            <a:t>À l’</a:t>
          </a:r>
          <a:r>
            <a:rPr lang="it-IT" sz="5300" kern="1200" dirty="0" err="1"/>
            <a:t>écrit</a:t>
          </a:r>
          <a:r>
            <a:rPr lang="it-IT" sz="5300" kern="1200" dirty="0"/>
            <a:t>: 20</a:t>
          </a:r>
        </a:p>
      </dsp:txBody>
      <dsp:txXfrm>
        <a:off x="6252754" y="1399083"/>
        <a:ext cx="4146304" cy="1284701"/>
      </dsp:txXfrm>
    </dsp:sp>
    <dsp:sp modelId="{89C5A1D2-5052-4DF4-92C0-7124388100DD}">
      <dsp:nvSpPr>
        <dsp:cNvPr id="0" name=""/>
        <dsp:cNvSpPr/>
      </dsp:nvSpPr>
      <dsp:spPr>
        <a:xfrm>
          <a:off x="6212785" y="2933698"/>
          <a:ext cx="4226242" cy="13646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lvl="0" algn="ctr" defTabSz="2355850">
            <a:lnSpc>
              <a:spcPct val="90000"/>
            </a:lnSpc>
            <a:spcBef>
              <a:spcPct val="0"/>
            </a:spcBef>
            <a:spcAft>
              <a:spcPct val="35000"/>
            </a:spcAft>
          </a:pPr>
          <a:r>
            <a:rPr lang="it-IT" sz="5300" kern="1200" dirty="0"/>
            <a:t>À l’</a:t>
          </a:r>
          <a:r>
            <a:rPr lang="it-IT" sz="5300" kern="1200" dirty="0" err="1"/>
            <a:t>oral</a:t>
          </a:r>
          <a:r>
            <a:rPr lang="it-IT" sz="5300" kern="1200" dirty="0"/>
            <a:t>: 19</a:t>
          </a:r>
        </a:p>
      </dsp:txBody>
      <dsp:txXfrm>
        <a:off x="6252754" y="2973667"/>
        <a:ext cx="4146304" cy="12847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88507-C38D-4B5F-A936-01657B33ED12}">
      <dsp:nvSpPr>
        <dsp:cNvPr id="0" name=""/>
        <dsp:cNvSpPr/>
      </dsp:nvSpPr>
      <dsp:spPr>
        <a:xfrm>
          <a:off x="0" y="0"/>
          <a:ext cx="10972800" cy="1357788"/>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it-IT" sz="5200" kern="1200" dirty="0"/>
        </a:p>
      </dsp:txBody>
      <dsp:txXfrm>
        <a:off x="0" y="0"/>
        <a:ext cx="10972800" cy="1357788"/>
      </dsp:txXfrm>
    </dsp:sp>
    <dsp:sp modelId="{9EDCD210-1F1F-4614-852A-7850347B4259}">
      <dsp:nvSpPr>
        <dsp:cNvPr id="0" name=""/>
        <dsp:cNvSpPr/>
      </dsp:nvSpPr>
      <dsp:spPr>
        <a:xfrm>
          <a:off x="1339" y="1357788"/>
          <a:ext cx="2194024" cy="2851356"/>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a:t>Certains</a:t>
          </a:r>
          <a:r>
            <a:rPr lang="it-IT" sz="1800" kern="1200" dirty="0"/>
            <a:t> </a:t>
          </a:r>
          <a:r>
            <a:rPr lang="it-IT" sz="1800" kern="1200" dirty="0" err="1"/>
            <a:t>sons</a:t>
          </a:r>
          <a:r>
            <a:rPr lang="it-IT" sz="1800" kern="1200" dirty="0"/>
            <a:t> </a:t>
          </a:r>
          <a:r>
            <a:rPr lang="it-IT" sz="1800" kern="1200" dirty="0" err="1"/>
            <a:t>sont</a:t>
          </a:r>
          <a:r>
            <a:rPr lang="it-IT" sz="1800" kern="1200" dirty="0"/>
            <a:t> </a:t>
          </a:r>
          <a:r>
            <a:rPr lang="it-IT" sz="1800" kern="1200" dirty="0" err="1"/>
            <a:t>rendus</a:t>
          </a:r>
          <a:r>
            <a:rPr lang="it-IT" sz="1800" kern="1200" dirty="0"/>
            <a:t> à l’</a:t>
          </a:r>
          <a:r>
            <a:rPr lang="it-IT" sz="1800" kern="1200" dirty="0" err="1"/>
            <a:t>écrit</a:t>
          </a:r>
          <a:r>
            <a:rPr lang="it-IT" sz="1800" kern="1200" dirty="0"/>
            <a:t> par </a:t>
          </a:r>
          <a:r>
            <a:rPr lang="it-IT" sz="1800" kern="1200" dirty="0" err="1"/>
            <a:t>plusieurs</a:t>
          </a:r>
          <a:r>
            <a:rPr lang="it-IT" sz="1800" kern="1200" dirty="0"/>
            <a:t> </a:t>
          </a:r>
          <a:r>
            <a:rPr lang="it-IT" sz="1800" kern="1200" dirty="0" err="1"/>
            <a:t>lettres</a:t>
          </a:r>
          <a:r>
            <a:rPr lang="it-IT" sz="1800" kern="1200" dirty="0"/>
            <a:t> </a:t>
          </a:r>
          <a:r>
            <a:rPr lang="it-IT" sz="1800" kern="1200" dirty="0">
              <a:sym typeface="Wingdings" panose="05000000000000000000" pitchFamily="2" charset="2"/>
            </a:rPr>
            <a:t> ex. </a:t>
          </a:r>
          <a:r>
            <a:rPr lang="it-IT" sz="1800" kern="1200" dirty="0" err="1">
              <a:sym typeface="Wingdings" panose="05000000000000000000" pitchFamily="2" charset="2"/>
            </a:rPr>
            <a:t>Les</a:t>
          </a:r>
          <a:r>
            <a:rPr lang="it-IT" sz="1800" kern="1200" dirty="0">
              <a:sym typeface="Wingdings" panose="05000000000000000000" pitchFamily="2" charset="2"/>
            </a:rPr>
            <a:t> </a:t>
          </a:r>
          <a:r>
            <a:rPr lang="it-IT" sz="1800" kern="1200" dirty="0" err="1">
              <a:sym typeface="Wingdings" panose="05000000000000000000" pitchFamily="2" charset="2"/>
            </a:rPr>
            <a:t>voyelles</a:t>
          </a:r>
          <a:r>
            <a:rPr lang="it-IT" sz="1800" kern="1200" dirty="0">
              <a:sym typeface="Wingdings" panose="05000000000000000000" pitchFamily="2" charset="2"/>
            </a:rPr>
            <a:t> </a:t>
          </a:r>
          <a:r>
            <a:rPr lang="it-IT" sz="1800" kern="1200" dirty="0" err="1">
              <a:sym typeface="Wingdings" panose="05000000000000000000" pitchFamily="2" charset="2"/>
            </a:rPr>
            <a:t>nasales</a:t>
          </a:r>
          <a:r>
            <a:rPr lang="it-IT" sz="1800" kern="1200" dirty="0">
              <a:sym typeface="Wingdings" panose="05000000000000000000" pitchFamily="2" charset="2"/>
            </a:rPr>
            <a:t> et </a:t>
          </a:r>
          <a:r>
            <a:rPr lang="it-IT" sz="1800" kern="1200" dirty="0" err="1">
              <a:sym typeface="Wingdings" panose="05000000000000000000" pitchFamily="2" charset="2"/>
            </a:rPr>
            <a:t>les</a:t>
          </a:r>
          <a:r>
            <a:rPr lang="it-IT" sz="1800" kern="1200" dirty="0">
              <a:sym typeface="Wingdings" panose="05000000000000000000" pitchFamily="2" charset="2"/>
            </a:rPr>
            <a:t> </a:t>
          </a:r>
          <a:r>
            <a:rPr lang="it-IT" sz="1800" kern="1200" dirty="0" err="1">
              <a:sym typeface="Wingdings" panose="05000000000000000000" pitchFamily="2" charset="2"/>
            </a:rPr>
            <a:t>diphtongues</a:t>
          </a:r>
          <a:r>
            <a:rPr lang="it-IT" sz="1800" kern="1200" dirty="0">
              <a:sym typeface="Wingdings" panose="05000000000000000000" pitchFamily="2" charset="2"/>
            </a:rPr>
            <a:t>.</a:t>
          </a:r>
          <a:endParaRPr lang="it-IT" sz="1800" kern="1200" dirty="0"/>
        </a:p>
      </dsp:txBody>
      <dsp:txXfrm>
        <a:off x="1339" y="1357788"/>
        <a:ext cx="2194024" cy="2851356"/>
      </dsp:txXfrm>
    </dsp:sp>
    <dsp:sp modelId="{D2F8523C-0224-44EB-9D5D-F45A6A4EC884}">
      <dsp:nvSpPr>
        <dsp:cNvPr id="0" name=""/>
        <dsp:cNvSpPr/>
      </dsp:nvSpPr>
      <dsp:spPr>
        <a:xfrm>
          <a:off x="2195363" y="1357788"/>
          <a:ext cx="2194024" cy="2851356"/>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err="1"/>
            <a:t>Certaines</a:t>
          </a:r>
          <a:r>
            <a:rPr lang="it-IT" sz="1800" kern="1200" dirty="0"/>
            <a:t> </a:t>
          </a:r>
          <a:r>
            <a:rPr lang="it-IT" sz="1800" kern="1200" dirty="0" err="1"/>
            <a:t>lettres</a:t>
          </a:r>
          <a:r>
            <a:rPr lang="it-IT" sz="1800" kern="1200" dirty="0"/>
            <a:t> ne </a:t>
          </a:r>
          <a:r>
            <a:rPr lang="it-IT" sz="1800" kern="1200" dirty="0" err="1"/>
            <a:t>correspondent</a:t>
          </a:r>
          <a:r>
            <a:rPr lang="it-IT" sz="1800" kern="1200" dirty="0"/>
            <a:t> </a:t>
          </a:r>
          <a:r>
            <a:rPr lang="it-IT" sz="1800" kern="1200" dirty="0" err="1"/>
            <a:t>pas</a:t>
          </a:r>
          <a:r>
            <a:rPr lang="it-IT" sz="1800" kern="1200" dirty="0"/>
            <a:t> à un </a:t>
          </a:r>
          <a:r>
            <a:rPr lang="it-IT" sz="1800" kern="1200" dirty="0" err="1"/>
            <a:t>seul</a:t>
          </a:r>
          <a:r>
            <a:rPr lang="it-IT" sz="1800" kern="1200" dirty="0"/>
            <a:t> son </a:t>
          </a:r>
          <a:r>
            <a:rPr lang="it-IT" sz="1800" kern="1200" dirty="0">
              <a:sym typeface="Wingdings" panose="05000000000000000000" pitchFamily="2" charset="2"/>
            </a:rPr>
            <a:t> ex. La lettre </a:t>
          </a:r>
          <a:r>
            <a:rPr lang="it-IT" sz="1800" i="1" kern="1200" dirty="0">
              <a:sym typeface="Wingdings" panose="05000000000000000000" pitchFamily="2" charset="2"/>
            </a:rPr>
            <a:t>x</a:t>
          </a:r>
          <a:r>
            <a:rPr lang="it-IT" sz="1800" kern="1200" dirty="0">
              <a:sym typeface="Wingdings" panose="05000000000000000000" pitchFamily="2" charset="2"/>
            </a:rPr>
            <a:t> [k] et [s].</a:t>
          </a:r>
          <a:endParaRPr lang="it-IT" sz="1800" kern="1200" dirty="0"/>
        </a:p>
      </dsp:txBody>
      <dsp:txXfrm>
        <a:off x="2195363" y="1357788"/>
        <a:ext cx="2194024" cy="2851356"/>
      </dsp:txXfrm>
    </dsp:sp>
    <dsp:sp modelId="{C6F93EFC-C644-42EA-8286-5AA5DCFB3F6C}">
      <dsp:nvSpPr>
        <dsp:cNvPr id="0" name=""/>
        <dsp:cNvSpPr/>
      </dsp:nvSpPr>
      <dsp:spPr>
        <a:xfrm>
          <a:off x="4389387" y="1357788"/>
          <a:ext cx="2194024" cy="2851356"/>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La lettre </a:t>
          </a:r>
          <a:r>
            <a:rPr lang="it-IT" sz="1800" i="1" kern="1200" dirty="0"/>
            <a:t>h</a:t>
          </a:r>
          <a:r>
            <a:rPr lang="it-IT" sz="1800" kern="1200" dirty="0"/>
            <a:t> ne </a:t>
          </a:r>
          <a:r>
            <a:rPr lang="it-IT" sz="1800" kern="1200" dirty="0" err="1"/>
            <a:t>correspond</a:t>
          </a:r>
          <a:r>
            <a:rPr lang="it-IT" sz="1800" kern="1200" dirty="0"/>
            <a:t> à </a:t>
          </a:r>
          <a:r>
            <a:rPr lang="it-IT" sz="1800" kern="1200" dirty="0" err="1"/>
            <a:t>aucun</a:t>
          </a:r>
          <a:r>
            <a:rPr lang="it-IT" sz="1800" kern="1200" dirty="0"/>
            <a:t> son.</a:t>
          </a:r>
        </a:p>
      </dsp:txBody>
      <dsp:txXfrm>
        <a:off x="4389387" y="1357788"/>
        <a:ext cx="2194024" cy="2851356"/>
      </dsp:txXfrm>
    </dsp:sp>
    <dsp:sp modelId="{7B8D08F4-07E5-445E-A438-8F56A27621CE}">
      <dsp:nvSpPr>
        <dsp:cNvPr id="0" name=""/>
        <dsp:cNvSpPr/>
      </dsp:nvSpPr>
      <dsp:spPr>
        <a:xfrm>
          <a:off x="6583412" y="1357788"/>
          <a:ext cx="2194024" cy="2851356"/>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Un </a:t>
          </a:r>
          <a:r>
            <a:rPr lang="it-IT" sz="1800" kern="1200" dirty="0" err="1"/>
            <a:t>m</a:t>
          </a:r>
          <a:r>
            <a:rPr lang="it-IT" sz="1800" kern="1200" dirty="0" err="1">
              <a:latin typeface="Lucida Sans Unicode" panose="020B0602030504020204" pitchFamily="34" charset="0"/>
              <a:cs typeface="Lucida Sans Unicode" panose="020B0602030504020204" pitchFamily="34" charset="0"/>
            </a:rPr>
            <a:t>ême</a:t>
          </a:r>
          <a:r>
            <a:rPr lang="it-IT" sz="1800" kern="1200" dirty="0">
              <a:latin typeface="Lucida Sans Unicode" panose="020B0602030504020204" pitchFamily="34" charset="0"/>
              <a:cs typeface="Lucida Sans Unicode" panose="020B0602030504020204" pitchFamily="34" charset="0"/>
            </a:rPr>
            <a:t> son </a:t>
          </a:r>
          <a:r>
            <a:rPr lang="it-IT" sz="1800" kern="1200" dirty="0" err="1">
              <a:latin typeface="Lucida Sans Unicode" panose="020B0602030504020204" pitchFamily="34" charset="0"/>
              <a:cs typeface="Lucida Sans Unicode" panose="020B0602030504020204" pitchFamily="34" charset="0"/>
            </a:rPr>
            <a:t>trouve</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souvent</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des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réalisations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graphiques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différentes</a:t>
          </a:r>
          <a:r>
            <a:rPr lang="it-IT" sz="1800" kern="1200" dirty="0">
              <a:latin typeface="Lucida Sans Unicode" panose="020B0602030504020204" pitchFamily="34" charset="0"/>
              <a:cs typeface="Lucida Sans Unicode" panose="020B0602030504020204" pitchFamily="34" charset="0"/>
            </a:rPr>
            <a:t>, par </a:t>
          </a:r>
          <a:r>
            <a:rPr lang="it-IT" sz="1800" kern="1200" dirty="0" err="1">
              <a:latin typeface="Lucida Sans Unicode" panose="020B0602030504020204" pitchFamily="34" charset="0"/>
              <a:cs typeface="Lucida Sans Unicode" panose="020B0602030504020204" pitchFamily="34" charset="0"/>
            </a:rPr>
            <a:t>exemple</a:t>
          </a:r>
          <a:r>
            <a:rPr lang="it-IT" sz="1800" kern="1200" dirty="0">
              <a:latin typeface="Lucida Sans Unicode" panose="020B0602030504020204" pitchFamily="34" charset="0"/>
              <a:cs typeface="Lucida Sans Unicode" panose="020B0602030504020204" pitchFamily="34" charset="0"/>
            </a:rPr>
            <a:t> le son [s] </a:t>
          </a:r>
          <a:r>
            <a:rPr lang="it-IT" sz="1800" kern="1200" dirty="0" err="1">
              <a:latin typeface="Lucida Sans Unicode" panose="020B0602030504020204" pitchFamily="34" charset="0"/>
              <a:cs typeface="Lucida Sans Unicode" panose="020B0602030504020204" pitchFamily="34" charset="0"/>
            </a:rPr>
            <a:t>dans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les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mots</a:t>
          </a:r>
          <a:r>
            <a:rPr lang="it-IT" sz="1800" kern="1200" dirty="0">
              <a:latin typeface="Lucida Sans Unicode" panose="020B0602030504020204" pitchFamily="34" charset="0"/>
              <a:cs typeface="Lucida Sans Unicode" panose="020B0602030504020204" pitchFamily="34" charset="0"/>
            </a:rPr>
            <a:t> </a:t>
          </a:r>
          <a:r>
            <a:rPr lang="it-IT" sz="1800" i="1" kern="1200" dirty="0">
              <a:latin typeface="Lucida Sans Unicode" panose="020B0602030504020204" pitchFamily="34" charset="0"/>
              <a:cs typeface="Lucida Sans Unicode" panose="020B0602030504020204" pitchFamily="34" charset="0"/>
            </a:rPr>
            <a:t>di</a:t>
          </a:r>
          <a:r>
            <a:rPr lang="it-IT" sz="1800" i="1" u="sng" kern="1200" dirty="0">
              <a:latin typeface="Lucida Sans Unicode" panose="020B0602030504020204" pitchFamily="34" charset="0"/>
              <a:cs typeface="Lucida Sans Unicode" panose="020B0602030504020204" pitchFamily="34" charset="0"/>
            </a:rPr>
            <a:t>x</a:t>
          </a:r>
          <a:r>
            <a:rPr lang="it-IT" sz="1800" kern="1200" dirty="0">
              <a:latin typeface="Lucida Sans Unicode" panose="020B0602030504020204" pitchFamily="34" charset="0"/>
              <a:cs typeface="Lucida Sans Unicode" panose="020B0602030504020204" pitchFamily="34" charset="0"/>
            </a:rPr>
            <a:t>, </a:t>
          </a:r>
          <a:r>
            <a:rPr lang="it-IT" sz="1800" i="1" u="sng" kern="1200" dirty="0" err="1">
              <a:latin typeface="Lucida Sans Unicode" panose="020B0602030504020204" pitchFamily="34" charset="0"/>
              <a:cs typeface="Lucida Sans Unicode" panose="020B0602030504020204" pitchFamily="34" charset="0"/>
            </a:rPr>
            <a:t>s</a:t>
          </a:r>
          <a:r>
            <a:rPr lang="it-IT" sz="1800" i="1" kern="1200" dirty="0" err="1">
              <a:latin typeface="Lucida Sans Unicode" panose="020B0602030504020204" pitchFamily="34" charset="0"/>
              <a:cs typeface="Lucida Sans Unicode" panose="020B0602030504020204" pitchFamily="34" charset="0"/>
            </a:rPr>
            <a:t>oupe</a:t>
          </a:r>
          <a:r>
            <a:rPr lang="it-IT" sz="1800" kern="1200" dirty="0">
              <a:latin typeface="Lucida Sans Unicode" panose="020B0602030504020204" pitchFamily="34" charset="0"/>
              <a:cs typeface="Lucida Sans Unicode" panose="020B0602030504020204" pitchFamily="34" charset="0"/>
            </a:rPr>
            <a:t> et </a:t>
          </a:r>
          <a:r>
            <a:rPr lang="it-IT" sz="1800" i="1" kern="1200" dirty="0" err="1">
              <a:latin typeface="Lucida Sans Unicode" panose="020B0602030504020204" pitchFamily="34" charset="0"/>
              <a:cs typeface="Lucida Sans Unicode" panose="020B0602030504020204" pitchFamily="34" charset="0"/>
            </a:rPr>
            <a:t>ac</a:t>
          </a:r>
          <a:r>
            <a:rPr lang="it-IT" sz="1800" i="1" u="sng" kern="1200" dirty="0" err="1">
              <a:latin typeface="Lucida Sans Unicode" panose="020B0602030504020204" pitchFamily="34" charset="0"/>
              <a:cs typeface="Lucida Sans Unicode" panose="020B0602030504020204" pitchFamily="34" charset="0"/>
            </a:rPr>
            <a:t>ti</a:t>
          </a:r>
          <a:r>
            <a:rPr lang="it-IT" sz="1800" i="1" kern="1200" dirty="0" err="1">
              <a:latin typeface="Lucida Sans Unicode" panose="020B0602030504020204" pitchFamily="34" charset="0"/>
              <a:cs typeface="Lucida Sans Unicode" panose="020B0602030504020204" pitchFamily="34" charset="0"/>
            </a:rPr>
            <a:t>on</a:t>
          </a:r>
          <a:r>
            <a:rPr lang="it-IT" sz="1800" kern="1200" dirty="0">
              <a:latin typeface="Lucida Sans Unicode" panose="020B0602030504020204" pitchFamily="34" charset="0"/>
              <a:cs typeface="Lucida Sans Unicode" panose="020B0602030504020204" pitchFamily="34" charset="0"/>
            </a:rPr>
            <a:t>.</a:t>
          </a:r>
          <a:endParaRPr lang="it-IT" sz="1800" kern="1200" dirty="0"/>
        </a:p>
      </dsp:txBody>
      <dsp:txXfrm>
        <a:off x="6583412" y="1357788"/>
        <a:ext cx="2194024" cy="2851356"/>
      </dsp:txXfrm>
    </dsp:sp>
    <dsp:sp modelId="{149DA5D7-3EF3-4040-8E6D-E9D231DA6DEF}">
      <dsp:nvSpPr>
        <dsp:cNvPr id="0" name=""/>
        <dsp:cNvSpPr/>
      </dsp:nvSpPr>
      <dsp:spPr>
        <a:xfrm>
          <a:off x="8777436" y="1357788"/>
          <a:ext cx="2194024" cy="2851356"/>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Une </a:t>
          </a:r>
          <a:r>
            <a:rPr lang="it-IT" sz="1800" kern="1200" dirty="0" err="1"/>
            <a:t>m</a:t>
          </a:r>
          <a:r>
            <a:rPr lang="it-IT" sz="1800" kern="1200" dirty="0" err="1">
              <a:latin typeface="Lucida Sans Unicode" panose="020B0602030504020204" pitchFamily="34" charset="0"/>
              <a:cs typeface="Lucida Sans Unicode" panose="020B0602030504020204" pitchFamily="34" charset="0"/>
            </a:rPr>
            <a:t>ême</a:t>
          </a:r>
          <a:r>
            <a:rPr lang="it-IT" sz="1800" kern="1200" dirty="0">
              <a:latin typeface="Lucida Sans Unicode" panose="020B0602030504020204" pitchFamily="34" charset="0"/>
              <a:cs typeface="Lucida Sans Unicode" panose="020B0602030504020204" pitchFamily="34" charset="0"/>
            </a:rPr>
            <a:t> lettre de l’</a:t>
          </a:r>
          <a:r>
            <a:rPr lang="it-IT" sz="1800" kern="1200" dirty="0" err="1">
              <a:latin typeface="Lucida Sans Unicode" panose="020B0602030504020204" pitchFamily="34" charset="0"/>
              <a:cs typeface="Lucida Sans Unicode" panose="020B0602030504020204" pitchFamily="34" charset="0"/>
            </a:rPr>
            <a:t>alphabet</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peut</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correspondre</a:t>
          </a:r>
          <a:r>
            <a:rPr lang="it-IT" sz="1800" kern="1200" dirty="0">
              <a:latin typeface="Lucida Sans Unicode" panose="020B0602030504020204" pitchFamily="34" charset="0"/>
              <a:cs typeface="Lucida Sans Unicode" panose="020B0602030504020204" pitchFamily="34" charset="0"/>
            </a:rPr>
            <a:t> à </a:t>
          </a:r>
          <a:r>
            <a:rPr lang="it-IT" sz="1800" kern="1200" dirty="0" err="1">
              <a:latin typeface="Lucida Sans Unicode" panose="020B0602030504020204" pitchFamily="34" charset="0"/>
              <a:cs typeface="Lucida Sans Unicode" panose="020B0602030504020204" pitchFamily="34" charset="0"/>
            </a:rPr>
            <a:t>différents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phonèmes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comme</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les</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deux</a:t>
          </a:r>
          <a:r>
            <a:rPr lang="it-IT" sz="1800" kern="1200" dirty="0">
              <a:latin typeface="Lucida Sans Unicode" panose="020B0602030504020204" pitchFamily="34" charset="0"/>
              <a:cs typeface="Lucida Sans Unicode" panose="020B0602030504020204" pitchFamily="34" charset="0"/>
            </a:rPr>
            <a:t> </a:t>
          </a:r>
          <a:r>
            <a:rPr lang="it-IT" sz="1800" i="1" kern="1200" dirty="0">
              <a:latin typeface="Lucida Sans Unicode" panose="020B0602030504020204" pitchFamily="34" charset="0"/>
              <a:cs typeface="Lucida Sans Unicode" panose="020B0602030504020204" pitchFamily="34" charset="0"/>
            </a:rPr>
            <a:t>g</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du</a:t>
          </a:r>
          <a:r>
            <a:rPr lang="it-IT" sz="1800" kern="1200" dirty="0">
              <a:latin typeface="Lucida Sans Unicode" panose="020B0602030504020204" pitchFamily="34" charset="0"/>
              <a:cs typeface="Lucida Sans Unicode" panose="020B0602030504020204" pitchFamily="34" charset="0"/>
            </a:rPr>
            <a:t> </a:t>
          </a:r>
          <a:r>
            <a:rPr lang="it-IT" sz="1800" kern="1200" dirty="0" err="1">
              <a:latin typeface="Lucida Sans Unicode" panose="020B0602030504020204" pitchFamily="34" charset="0"/>
              <a:cs typeface="Lucida Sans Unicode" panose="020B0602030504020204" pitchFamily="34" charset="0"/>
            </a:rPr>
            <a:t>mot</a:t>
          </a:r>
          <a:r>
            <a:rPr lang="it-IT" sz="1800" kern="1200" dirty="0">
              <a:latin typeface="Lucida Sans Unicode" panose="020B0602030504020204" pitchFamily="34" charset="0"/>
              <a:cs typeface="Lucida Sans Unicode" panose="020B0602030504020204" pitchFamily="34" charset="0"/>
            </a:rPr>
            <a:t> </a:t>
          </a:r>
          <a:r>
            <a:rPr lang="it-IT" sz="1800" i="1" kern="1200" dirty="0">
              <a:latin typeface="Lucida Sans Unicode" panose="020B0602030504020204" pitchFamily="34" charset="0"/>
              <a:cs typeface="Lucida Sans Unicode" panose="020B0602030504020204" pitchFamily="34" charset="0"/>
            </a:rPr>
            <a:t>garage</a:t>
          </a:r>
          <a:r>
            <a:rPr lang="it-IT" sz="1800" kern="1200" dirty="0">
              <a:latin typeface="Lucida Sans Unicode" panose="020B0602030504020204" pitchFamily="34" charset="0"/>
              <a:cs typeface="Lucida Sans Unicode" panose="020B0602030504020204" pitchFamily="34" charset="0"/>
            </a:rPr>
            <a:t>. </a:t>
          </a:r>
          <a:endParaRPr lang="it-IT" sz="1800" kern="1200" dirty="0"/>
        </a:p>
      </dsp:txBody>
      <dsp:txXfrm>
        <a:off x="8777436" y="1357788"/>
        <a:ext cx="2194024" cy="2851356"/>
      </dsp:txXfrm>
    </dsp:sp>
    <dsp:sp modelId="{005C8BD6-DC05-4D47-940A-BD86AC67303A}">
      <dsp:nvSpPr>
        <dsp:cNvPr id="0" name=""/>
        <dsp:cNvSpPr/>
      </dsp:nvSpPr>
      <dsp:spPr>
        <a:xfrm>
          <a:off x="0" y="4209144"/>
          <a:ext cx="10972800" cy="316817"/>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BB2AD-B8EA-4276-8BE7-4046B35D5A8A}">
      <dsp:nvSpPr>
        <dsp:cNvPr id="0" name=""/>
        <dsp:cNvSpPr/>
      </dsp:nvSpPr>
      <dsp:spPr>
        <a:xfrm>
          <a:off x="4389119" y="0"/>
          <a:ext cx="6583680" cy="452596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Principe </a:t>
          </a:r>
          <a:r>
            <a:rPr lang="it-IT" sz="2000" kern="1200" dirty="0" err="1"/>
            <a:t>naturel</a:t>
          </a:r>
          <a:r>
            <a:rPr lang="it-IT" sz="2000" kern="1200" dirty="0"/>
            <a:t> si l’on </a:t>
          </a:r>
          <a:r>
            <a:rPr lang="it-IT" sz="2000" kern="1200" dirty="0" err="1"/>
            <a:t>pense</a:t>
          </a:r>
          <a:r>
            <a:rPr lang="it-IT" sz="2000" kern="1200" dirty="0"/>
            <a:t> </a:t>
          </a:r>
          <a:r>
            <a:rPr lang="it-IT" sz="2000" kern="1200" dirty="0" err="1"/>
            <a:t>que</a:t>
          </a:r>
          <a:r>
            <a:rPr lang="it-IT" sz="2000" kern="1200" dirty="0"/>
            <a:t> la </a:t>
          </a:r>
          <a:r>
            <a:rPr lang="it-IT" sz="2000" kern="1200" dirty="0" err="1"/>
            <a:t>plupart</a:t>
          </a:r>
          <a:r>
            <a:rPr lang="it-IT" sz="2000" kern="1200" dirty="0"/>
            <a:t> </a:t>
          </a:r>
          <a:r>
            <a:rPr lang="it-IT" sz="2000" kern="1200" dirty="0" err="1"/>
            <a:t>des</a:t>
          </a:r>
          <a:r>
            <a:rPr lang="it-IT" sz="2000" kern="1200" dirty="0"/>
            <a:t> </a:t>
          </a:r>
          <a:r>
            <a:rPr lang="it-IT" sz="2000" kern="1200" dirty="0" err="1"/>
            <a:t>langues</a:t>
          </a:r>
          <a:r>
            <a:rPr lang="it-IT" sz="2000" kern="1200" dirty="0"/>
            <a:t> </a:t>
          </a:r>
          <a:r>
            <a:rPr lang="it-IT" sz="2000" kern="1200" dirty="0" err="1"/>
            <a:t>du</a:t>
          </a:r>
          <a:r>
            <a:rPr lang="it-IT" sz="2000" kern="1200" dirty="0"/>
            <a:t> monde </a:t>
          </a:r>
          <a:r>
            <a:rPr lang="it-IT" sz="2000" kern="1200" dirty="0" err="1"/>
            <a:t>sont</a:t>
          </a:r>
          <a:r>
            <a:rPr lang="it-IT" sz="2000" kern="1200" dirty="0"/>
            <a:t> </a:t>
          </a:r>
          <a:r>
            <a:rPr lang="it-IT" sz="2000" kern="1200" dirty="0" err="1"/>
            <a:t>orales</a:t>
          </a:r>
          <a:r>
            <a:rPr lang="it-IT" sz="2000" kern="1200" dirty="0"/>
            <a:t> et n’</a:t>
          </a:r>
          <a:r>
            <a:rPr lang="it-IT" sz="2000" kern="1200" dirty="0" err="1"/>
            <a:t>ont</a:t>
          </a:r>
          <a:r>
            <a:rPr lang="it-IT" sz="2000" kern="1200" dirty="0"/>
            <a:t> </a:t>
          </a:r>
          <a:r>
            <a:rPr lang="it-IT" sz="2000" kern="1200" dirty="0" err="1"/>
            <a:t>pas</a:t>
          </a:r>
          <a:r>
            <a:rPr lang="it-IT" sz="2000" kern="1200" dirty="0"/>
            <a:t> d’</a:t>
          </a:r>
          <a:r>
            <a:rPr lang="it-IT" sz="2000" kern="1200" dirty="0" err="1"/>
            <a:t>écriture</a:t>
          </a:r>
          <a:r>
            <a:rPr lang="it-IT" sz="2000" kern="1200" dirty="0"/>
            <a:t>.</a:t>
          </a:r>
        </a:p>
        <a:p>
          <a:pPr marL="228600" lvl="1" indent="-228600" algn="l" defTabSz="889000">
            <a:lnSpc>
              <a:spcPct val="90000"/>
            </a:lnSpc>
            <a:spcBef>
              <a:spcPct val="0"/>
            </a:spcBef>
            <a:spcAft>
              <a:spcPct val="15000"/>
            </a:spcAft>
            <a:buChar char="••"/>
          </a:pPr>
          <a:r>
            <a:rPr lang="it-IT" sz="2000" kern="1200" dirty="0"/>
            <a:t>Seul 200 </a:t>
          </a:r>
          <a:r>
            <a:rPr lang="it-IT" sz="2000" kern="1200" dirty="0" err="1"/>
            <a:t>langues</a:t>
          </a:r>
          <a:r>
            <a:rPr lang="it-IT" sz="2000" kern="1200" dirty="0"/>
            <a:t> </a:t>
          </a:r>
          <a:r>
            <a:rPr lang="it-IT" sz="2000" kern="1200" dirty="0" err="1"/>
            <a:t>environ</a:t>
          </a:r>
          <a:r>
            <a:rPr lang="it-IT" sz="2000" kern="1200" dirty="0"/>
            <a:t> </a:t>
          </a:r>
          <a:r>
            <a:rPr lang="it-IT" sz="2000" kern="1200" dirty="0" err="1"/>
            <a:t>sur</a:t>
          </a:r>
          <a:r>
            <a:rPr lang="it-IT" sz="2000" kern="1200" dirty="0"/>
            <a:t> </a:t>
          </a:r>
          <a:r>
            <a:rPr lang="it-IT" sz="2000" kern="1200" dirty="0" err="1"/>
            <a:t>les</a:t>
          </a:r>
          <a:r>
            <a:rPr lang="it-IT" sz="2000" kern="1200" dirty="0"/>
            <a:t> </a:t>
          </a:r>
          <a:r>
            <a:rPr lang="it-IT" sz="2000" kern="1200" dirty="0" err="1"/>
            <a:t>quelques</a:t>
          </a:r>
          <a:r>
            <a:rPr lang="it-IT" sz="2000" kern="1200" dirty="0"/>
            <a:t> 6000 </a:t>
          </a:r>
          <a:r>
            <a:rPr lang="it-IT" sz="2000" kern="1200" dirty="0" err="1"/>
            <a:t>langues</a:t>
          </a:r>
          <a:r>
            <a:rPr lang="it-IT" sz="2000" kern="1200" dirty="0"/>
            <a:t> </a:t>
          </a:r>
          <a:r>
            <a:rPr lang="it-IT" sz="2000" kern="1200" dirty="0" err="1"/>
            <a:t>du</a:t>
          </a:r>
          <a:r>
            <a:rPr lang="it-IT" sz="2000" kern="1200" dirty="0"/>
            <a:t> monde s’</a:t>
          </a:r>
          <a:r>
            <a:rPr lang="it-IT" sz="2000" kern="1200" dirty="0" err="1"/>
            <a:t>accompagnent</a:t>
          </a:r>
          <a:r>
            <a:rPr lang="it-IT" sz="2000" kern="1200" dirty="0"/>
            <a:t> d’une forme </a:t>
          </a:r>
          <a:r>
            <a:rPr lang="it-IT" sz="2000" kern="1200" dirty="0" err="1"/>
            <a:t>écrite</a:t>
          </a:r>
          <a:r>
            <a:rPr lang="it-IT" sz="2000" kern="1200" dirty="0"/>
            <a:t>.</a:t>
          </a:r>
        </a:p>
        <a:p>
          <a:pPr marL="228600" lvl="1" indent="-228600" algn="l" defTabSz="889000">
            <a:lnSpc>
              <a:spcPct val="90000"/>
            </a:lnSpc>
            <a:spcBef>
              <a:spcPct val="0"/>
            </a:spcBef>
            <a:spcAft>
              <a:spcPct val="15000"/>
            </a:spcAft>
            <a:buChar char="••"/>
          </a:pPr>
          <a:r>
            <a:rPr lang="it-IT" sz="2000" kern="1200" dirty="0" err="1"/>
            <a:t>Les</a:t>
          </a:r>
          <a:r>
            <a:rPr lang="it-IT" sz="2000" kern="1200" dirty="0"/>
            <a:t> enfants </a:t>
          </a:r>
          <a:r>
            <a:rPr lang="it-IT" sz="2000" kern="1200" dirty="0" err="1"/>
            <a:t>acquièrent</a:t>
          </a:r>
          <a:r>
            <a:rPr lang="it-IT" sz="2000" kern="1200" dirty="0"/>
            <a:t> le </a:t>
          </a:r>
          <a:r>
            <a:rPr lang="it-IT" sz="2000" kern="1200" dirty="0" err="1"/>
            <a:t>langage</a:t>
          </a:r>
          <a:r>
            <a:rPr lang="it-IT" sz="2000" kern="1200" dirty="0"/>
            <a:t> </a:t>
          </a:r>
          <a:r>
            <a:rPr lang="it-IT" sz="2000" kern="1200" dirty="0" err="1"/>
            <a:t>sur</a:t>
          </a:r>
          <a:r>
            <a:rPr lang="it-IT" sz="2000" kern="1200" dirty="0"/>
            <a:t> la base de </a:t>
          </a:r>
          <a:r>
            <a:rPr lang="it-IT" sz="2000" kern="1200" dirty="0" err="1"/>
            <a:t>stimuli</a:t>
          </a:r>
          <a:r>
            <a:rPr lang="it-IT" sz="2000" kern="1200" dirty="0"/>
            <a:t> </a:t>
          </a:r>
          <a:r>
            <a:rPr lang="it-IT" sz="2000" kern="1200" dirty="0" err="1"/>
            <a:t>verbaux</a:t>
          </a:r>
          <a:r>
            <a:rPr lang="it-IT" sz="2000" kern="1200" dirty="0"/>
            <a:t> </a:t>
          </a:r>
          <a:r>
            <a:rPr lang="it-IT" sz="2000" kern="1200" dirty="0" err="1"/>
            <a:t>oraux</a:t>
          </a:r>
          <a:r>
            <a:rPr lang="it-IT" sz="2000" kern="1200" dirty="0"/>
            <a:t> et non </a:t>
          </a:r>
          <a:r>
            <a:rPr lang="it-IT" sz="2000" kern="1200" dirty="0" err="1"/>
            <a:t>pas</a:t>
          </a:r>
          <a:r>
            <a:rPr lang="it-IT" sz="2000" kern="1200" dirty="0"/>
            <a:t> à partir de </a:t>
          </a:r>
          <a:r>
            <a:rPr lang="it-IT" sz="2000" kern="1200" dirty="0" err="1"/>
            <a:t>textes</a:t>
          </a:r>
          <a:r>
            <a:rPr lang="it-IT" sz="2000" kern="1200" dirty="0"/>
            <a:t>.</a:t>
          </a:r>
        </a:p>
      </dsp:txBody>
      <dsp:txXfrm>
        <a:off x="4389119" y="565745"/>
        <a:ext cx="4886444" cy="3394472"/>
      </dsp:txXfrm>
    </dsp:sp>
    <dsp:sp modelId="{E847D91E-CEDA-45A9-9493-944E2F1159EB}">
      <dsp:nvSpPr>
        <dsp:cNvPr id="0" name=""/>
        <dsp:cNvSpPr/>
      </dsp:nvSpPr>
      <dsp:spPr>
        <a:xfrm>
          <a:off x="0" y="0"/>
          <a:ext cx="4389120" cy="452596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it-IT" sz="3100" kern="1200" dirty="0" err="1"/>
            <a:t>Les</a:t>
          </a:r>
          <a:r>
            <a:rPr lang="it-IT" sz="3100" kern="1200" dirty="0"/>
            <a:t> </a:t>
          </a:r>
          <a:r>
            <a:rPr lang="it-IT" sz="3100" kern="1200" dirty="0" err="1"/>
            <a:t>unités</a:t>
          </a:r>
          <a:r>
            <a:rPr lang="it-IT" sz="3100" kern="1200" dirty="0"/>
            <a:t> d’</a:t>
          </a:r>
          <a:r>
            <a:rPr lang="it-IT" sz="3100" kern="1200" dirty="0" err="1"/>
            <a:t>analyse</a:t>
          </a:r>
          <a:r>
            <a:rPr lang="it-IT" sz="3100" kern="1200" dirty="0"/>
            <a:t> </a:t>
          </a:r>
          <a:r>
            <a:rPr lang="it-IT" sz="3100" kern="1200" dirty="0" err="1"/>
            <a:t>pertinents</a:t>
          </a:r>
          <a:r>
            <a:rPr lang="it-IT" sz="3100" kern="1200" dirty="0"/>
            <a:t> pour le linguiste </a:t>
          </a:r>
          <a:r>
            <a:rPr lang="it-IT" sz="3100" kern="1200" dirty="0" err="1"/>
            <a:t>sont</a:t>
          </a:r>
          <a:r>
            <a:rPr lang="it-IT" sz="3100" kern="1200" dirty="0"/>
            <a:t> </a:t>
          </a:r>
          <a:r>
            <a:rPr lang="it-IT" sz="3100" kern="1200" dirty="0" err="1"/>
            <a:t>celles</a:t>
          </a:r>
          <a:r>
            <a:rPr lang="it-IT" sz="3100" kern="1200" dirty="0"/>
            <a:t> de la langue orale et non </a:t>
          </a:r>
          <a:r>
            <a:rPr lang="it-IT" sz="3100" kern="1200" dirty="0" err="1"/>
            <a:t>pas</a:t>
          </a:r>
          <a:r>
            <a:rPr lang="it-IT" sz="3100" kern="1200" dirty="0"/>
            <a:t> de la langue </a:t>
          </a:r>
          <a:r>
            <a:rPr lang="it-IT" sz="3100" kern="1200" dirty="0" err="1"/>
            <a:t>écrite</a:t>
          </a:r>
          <a:r>
            <a:rPr lang="it-IT" sz="3100" kern="1200" dirty="0"/>
            <a:t>.</a:t>
          </a:r>
        </a:p>
      </dsp:txBody>
      <dsp:txXfrm>
        <a:off x="214259" y="214259"/>
        <a:ext cx="3960602" cy="4097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8A352-85CE-48A3-BC31-9070FC876F26}">
      <dsp:nvSpPr>
        <dsp:cNvPr id="0" name=""/>
        <dsp:cNvSpPr/>
      </dsp:nvSpPr>
      <dsp:spPr>
        <a:xfrm>
          <a:off x="4210771" y="786963"/>
          <a:ext cx="1663254" cy="461317"/>
        </a:xfrm>
        <a:custGeom>
          <a:avLst/>
          <a:gdLst/>
          <a:ahLst/>
          <a:cxnLst/>
          <a:rect l="0" t="0" r="0" b="0"/>
          <a:pathLst>
            <a:path>
              <a:moveTo>
                <a:pt x="0" y="0"/>
              </a:moveTo>
              <a:lnTo>
                <a:pt x="0" y="218341"/>
              </a:lnTo>
              <a:lnTo>
                <a:pt x="1663254" y="218341"/>
              </a:lnTo>
              <a:lnTo>
                <a:pt x="1663254" y="461317"/>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7B03E5-BB4D-4382-8349-71533DA50329}">
      <dsp:nvSpPr>
        <dsp:cNvPr id="0" name=""/>
        <dsp:cNvSpPr/>
      </dsp:nvSpPr>
      <dsp:spPr>
        <a:xfrm>
          <a:off x="1543893" y="786963"/>
          <a:ext cx="2666877" cy="988613"/>
        </a:xfrm>
        <a:custGeom>
          <a:avLst/>
          <a:gdLst/>
          <a:ahLst/>
          <a:cxnLst/>
          <a:rect l="0" t="0" r="0" b="0"/>
          <a:pathLst>
            <a:path>
              <a:moveTo>
                <a:pt x="2666877" y="0"/>
              </a:moveTo>
              <a:lnTo>
                <a:pt x="2666877" y="745637"/>
              </a:lnTo>
              <a:lnTo>
                <a:pt x="0" y="745637"/>
              </a:lnTo>
              <a:lnTo>
                <a:pt x="0" y="988613"/>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2AB803-E530-42D0-B59A-F573AAC1FFA9}">
      <dsp:nvSpPr>
        <dsp:cNvPr id="0" name=""/>
        <dsp:cNvSpPr/>
      </dsp:nvSpPr>
      <dsp:spPr>
        <a:xfrm>
          <a:off x="2862731" y="1449"/>
          <a:ext cx="2696080" cy="785513"/>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A88269-46FA-43F1-B094-DF693F34C8F4}">
      <dsp:nvSpPr>
        <dsp:cNvPr id="0" name=""/>
        <dsp:cNvSpPr/>
      </dsp:nvSpPr>
      <dsp:spPr>
        <a:xfrm>
          <a:off x="3154156" y="278303"/>
          <a:ext cx="2696080" cy="7855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a:t>Le point ou lieu d’articulation</a:t>
          </a:r>
          <a:endParaRPr lang="fr-FR" sz="1700" kern="1200" dirty="0"/>
        </a:p>
      </dsp:txBody>
      <dsp:txXfrm>
        <a:off x="3177163" y="301310"/>
        <a:ext cx="2650066" cy="739499"/>
      </dsp:txXfrm>
    </dsp:sp>
    <dsp:sp modelId="{44FABF6F-4EE5-4410-A1F8-0C3FB7D759B7}">
      <dsp:nvSpPr>
        <dsp:cNvPr id="0" name=""/>
        <dsp:cNvSpPr/>
      </dsp:nvSpPr>
      <dsp:spPr>
        <a:xfrm>
          <a:off x="62928" y="1775576"/>
          <a:ext cx="2961929" cy="435628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43ED-D851-49EB-A4FA-AE4551A9FA6C}">
      <dsp:nvSpPr>
        <dsp:cNvPr id="0" name=""/>
        <dsp:cNvSpPr/>
      </dsp:nvSpPr>
      <dsp:spPr>
        <a:xfrm>
          <a:off x="354353" y="2052430"/>
          <a:ext cx="2961929" cy="4356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Le point d’articulation est l’endroit où se trouve, dans la cavité buccale, un obstacle au passage de l’air. De manière générale, on peut dire que le point d’articulation est l’endroit où vient se placer la langue pour obstruer le passage du canal d’air.</a:t>
          </a:r>
        </a:p>
      </dsp:txBody>
      <dsp:txXfrm>
        <a:off x="441105" y="2139182"/>
        <a:ext cx="2788425" cy="4182777"/>
      </dsp:txXfrm>
    </dsp:sp>
    <dsp:sp modelId="{240BF38A-A1E6-41D3-91A5-897B91DAE3B6}">
      <dsp:nvSpPr>
        <dsp:cNvPr id="0" name=""/>
        <dsp:cNvSpPr/>
      </dsp:nvSpPr>
      <dsp:spPr>
        <a:xfrm>
          <a:off x="3618855" y="1248280"/>
          <a:ext cx="4510340" cy="4580640"/>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366502-599E-45FA-BDFD-6F39CFC6000B}">
      <dsp:nvSpPr>
        <dsp:cNvPr id="0" name=""/>
        <dsp:cNvSpPr/>
      </dsp:nvSpPr>
      <dsp:spPr>
        <a:xfrm>
          <a:off x="3910280" y="1525134"/>
          <a:ext cx="4510340" cy="4580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Le point d’articulation peut se situer aux endroits suivants:</a:t>
          </a:r>
        </a:p>
        <a:p>
          <a:pPr lvl="0" algn="ctr" defTabSz="755650">
            <a:lnSpc>
              <a:spcPct val="90000"/>
            </a:lnSpc>
            <a:spcBef>
              <a:spcPct val="0"/>
            </a:spcBef>
            <a:spcAft>
              <a:spcPct val="35000"/>
            </a:spcAft>
          </a:pPr>
          <a:r>
            <a:rPr lang="fr-FR" sz="1700" kern="1200" dirty="0"/>
            <a:t>les lèvres (</a:t>
          </a:r>
          <a:r>
            <a:rPr lang="fr-FR" sz="1700" b="1" kern="1200" dirty="0"/>
            <a:t>articulations labiales ou bilabiales</a:t>
          </a:r>
          <a:r>
            <a:rPr lang="fr-FR" sz="1700" kern="1200" dirty="0"/>
            <a:t>) </a:t>
          </a:r>
          <a:r>
            <a:rPr lang="fr-FR" sz="1700" kern="1200" dirty="0">
              <a:sym typeface="Wingdings" panose="05000000000000000000" pitchFamily="2" charset="2"/>
            </a:rPr>
            <a:t> [p]</a:t>
          </a:r>
          <a:endParaRPr lang="it-IT" sz="1700" kern="1200" dirty="0"/>
        </a:p>
        <a:p>
          <a:pPr lvl="0" algn="ctr" defTabSz="755650">
            <a:lnSpc>
              <a:spcPct val="90000"/>
            </a:lnSpc>
            <a:spcBef>
              <a:spcPct val="0"/>
            </a:spcBef>
            <a:spcAft>
              <a:spcPct val="35000"/>
            </a:spcAft>
          </a:pPr>
          <a:r>
            <a:rPr lang="fr-FR" sz="1700" kern="1200" dirty="0"/>
            <a:t>les dents (</a:t>
          </a:r>
          <a:r>
            <a:rPr lang="fr-FR" sz="1700" b="1" kern="1200" dirty="0"/>
            <a:t>articulations dentales</a:t>
          </a:r>
          <a:r>
            <a:rPr lang="fr-FR" sz="1700" kern="1200" dirty="0"/>
            <a:t>)</a:t>
          </a:r>
          <a:r>
            <a:rPr lang="fr-FR" sz="1700" kern="1200" dirty="0">
              <a:sym typeface="Wingdings" panose="05000000000000000000" pitchFamily="2" charset="2"/>
            </a:rPr>
            <a:t> [t]</a:t>
          </a:r>
          <a:endParaRPr lang="it-IT" sz="1700" kern="1200" dirty="0"/>
        </a:p>
        <a:p>
          <a:pPr lvl="0" algn="ctr" defTabSz="755650">
            <a:lnSpc>
              <a:spcPct val="90000"/>
            </a:lnSpc>
            <a:spcBef>
              <a:spcPct val="0"/>
            </a:spcBef>
            <a:spcAft>
              <a:spcPct val="35000"/>
            </a:spcAft>
          </a:pPr>
          <a:r>
            <a:rPr lang="fr-FR" sz="1700" kern="1200" dirty="0"/>
            <a:t>le palais (</a:t>
          </a:r>
          <a:r>
            <a:rPr lang="fr-FR" sz="1700" b="1" kern="1200" dirty="0"/>
            <a:t>articulations palatales</a:t>
          </a:r>
          <a:r>
            <a:rPr lang="fr-FR" sz="1700" kern="1200" dirty="0"/>
            <a:t>) </a:t>
          </a:r>
          <a:r>
            <a:rPr lang="fr-FR" sz="1700" kern="1200" dirty="0">
              <a:sym typeface="Wingdings" panose="05000000000000000000" pitchFamily="2" charset="2"/>
            </a:rPr>
            <a:t> [</a:t>
          </a:r>
          <a:r>
            <a:rPr lang="fr-FR" sz="1700" kern="1200" dirty="0">
              <a:latin typeface="Lucida Sans Unicode" panose="020B0602030504020204" pitchFamily="34" charset="0"/>
              <a:cs typeface="Lucida Sans Unicode" panose="020B0602030504020204" pitchFamily="34" charset="0"/>
              <a:sym typeface="Wingdings" panose="05000000000000000000" pitchFamily="2" charset="2"/>
            </a:rPr>
            <a:t>ʃ]</a:t>
          </a:r>
          <a:r>
            <a:rPr lang="fr-FR" sz="1700" kern="1200" dirty="0"/>
            <a:t> </a:t>
          </a:r>
          <a:endParaRPr lang="it-IT" sz="1700" kern="1200" dirty="0"/>
        </a:p>
        <a:p>
          <a:pPr lvl="0" algn="ctr" defTabSz="755650">
            <a:lnSpc>
              <a:spcPct val="90000"/>
            </a:lnSpc>
            <a:spcBef>
              <a:spcPct val="0"/>
            </a:spcBef>
            <a:spcAft>
              <a:spcPct val="35000"/>
            </a:spcAft>
          </a:pPr>
          <a:r>
            <a:rPr lang="fr-FR" sz="1700" kern="1200" dirty="0"/>
            <a:t>le voile du palais (</a:t>
          </a:r>
          <a:r>
            <a:rPr lang="fr-FR" sz="1700" b="1" kern="1200" dirty="0"/>
            <a:t>articulations vélaires</a:t>
          </a:r>
          <a:r>
            <a:rPr lang="fr-FR" sz="1700" kern="1200" dirty="0"/>
            <a:t>) </a:t>
          </a:r>
          <a:r>
            <a:rPr lang="fr-FR" sz="1700" kern="1200" dirty="0">
              <a:sym typeface="Wingdings" panose="05000000000000000000" pitchFamily="2" charset="2"/>
            </a:rPr>
            <a:t> [k]</a:t>
          </a:r>
          <a:endParaRPr lang="it-IT" sz="1700" kern="1200" dirty="0"/>
        </a:p>
        <a:p>
          <a:pPr lvl="0" algn="ctr" defTabSz="755650">
            <a:lnSpc>
              <a:spcPct val="90000"/>
            </a:lnSpc>
            <a:spcBef>
              <a:spcPct val="0"/>
            </a:spcBef>
            <a:spcAft>
              <a:spcPct val="35000"/>
            </a:spcAft>
          </a:pPr>
          <a:r>
            <a:rPr lang="it-IT" sz="1700" kern="1200" dirty="0"/>
            <a:t>la </a:t>
          </a:r>
          <a:r>
            <a:rPr lang="it-IT" sz="1700" kern="1200" dirty="0" err="1"/>
            <a:t>luette</a:t>
          </a:r>
          <a:r>
            <a:rPr lang="it-IT" sz="1700" kern="1200" dirty="0"/>
            <a:t> (</a:t>
          </a:r>
          <a:r>
            <a:rPr lang="it-IT" sz="1700" b="1" kern="1200" dirty="0" err="1"/>
            <a:t>articulations</a:t>
          </a:r>
          <a:r>
            <a:rPr lang="it-IT" sz="1700" b="1" kern="1200" dirty="0"/>
            <a:t>  </a:t>
          </a:r>
          <a:r>
            <a:rPr lang="it-IT" sz="1700" b="1" kern="1200" dirty="0" err="1"/>
            <a:t>uvulaires</a:t>
          </a:r>
          <a:r>
            <a:rPr lang="it-IT" sz="1700" kern="1200" dirty="0"/>
            <a:t>) </a:t>
          </a:r>
          <a:r>
            <a:rPr lang="it-IT" sz="1700" kern="1200" dirty="0">
              <a:sym typeface="Wingdings" panose="05000000000000000000" pitchFamily="2" charset="2"/>
            </a:rPr>
            <a:t> [</a:t>
          </a:r>
          <a:r>
            <a:rPr lang="it-IT" sz="1700" kern="1200" dirty="0">
              <a:latin typeface="Lucida Sans Unicode" panose="020B0602030504020204" pitchFamily="34" charset="0"/>
              <a:cs typeface="Lucida Sans Unicode" panose="020B0602030504020204" pitchFamily="34" charset="0"/>
              <a:sym typeface="Wingdings" panose="05000000000000000000" pitchFamily="2" charset="2"/>
            </a:rPr>
            <a:t>ʁ]</a:t>
          </a:r>
          <a:endParaRPr lang="fr-FR" sz="1700" kern="1200" dirty="0"/>
        </a:p>
        <a:p>
          <a:pPr lvl="0" algn="ctr" defTabSz="755650">
            <a:lnSpc>
              <a:spcPct val="90000"/>
            </a:lnSpc>
            <a:spcBef>
              <a:spcPct val="0"/>
            </a:spcBef>
            <a:spcAft>
              <a:spcPct val="35000"/>
            </a:spcAft>
          </a:pPr>
          <a:endParaRPr lang="fr-FR" sz="1700" kern="1200" dirty="0"/>
        </a:p>
      </dsp:txBody>
      <dsp:txXfrm>
        <a:off x="4042383" y="1657237"/>
        <a:ext cx="4246134" cy="43164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7EBF2-3232-4DE4-A263-14003F8CA0E9}">
      <dsp:nvSpPr>
        <dsp:cNvPr id="0" name=""/>
        <dsp:cNvSpPr/>
      </dsp:nvSpPr>
      <dsp:spPr>
        <a:xfrm>
          <a:off x="3429" y="154403"/>
          <a:ext cx="3343274" cy="102094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it-IT" sz="2300" kern="1200" dirty="0" err="1"/>
            <a:t>Consonnes</a:t>
          </a:r>
          <a:r>
            <a:rPr lang="it-IT" sz="2300" kern="1200" dirty="0"/>
            <a:t> </a:t>
          </a:r>
          <a:r>
            <a:rPr lang="it-IT" sz="2300" kern="1200" dirty="0" err="1"/>
            <a:t>occlusives</a:t>
          </a:r>
          <a:endParaRPr lang="it-IT" sz="2300" kern="1200" dirty="0"/>
        </a:p>
      </dsp:txBody>
      <dsp:txXfrm>
        <a:off x="3429" y="154403"/>
        <a:ext cx="3343274" cy="1020945"/>
      </dsp:txXfrm>
    </dsp:sp>
    <dsp:sp modelId="{728CF995-4D19-42AB-B357-0DBFA78B979A}">
      <dsp:nvSpPr>
        <dsp:cNvPr id="0" name=""/>
        <dsp:cNvSpPr/>
      </dsp:nvSpPr>
      <dsp:spPr>
        <a:xfrm>
          <a:off x="3429" y="1175349"/>
          <a:ext cx="3343274" cy="31962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it-IT" sz="2300" kern="1200" dirty="0"/>
            <a:t>L’</a:t>
          </a:r>
          <a:r>
            <a:rPr lang="it-IT" sz="2300" kern="1200" dirty="0" err="1"/>
            <a:t>obstruction</a:t>
          </a:r>
          <a:r>
            <a:rPr lang="it-IT" sz="2300" kern="1200" dirty="0"/>
            <a:t> de l’air est totale.</a:t>
          </a:r>
        </a:p>
      </dsp:txBody>
      <dsp:txXfrm>
        <a:off x="3429" y="1175349"/>
        <a:ext cx="3343274" cy="3196209"/>
      </dsp:txXfrm>
    </dsp:sp>
    <dsp:sp modelId="{BBBC9748-708F-4949-8F29-D552357C2B6A}">
      <dsp:nvSpPr>
        <dsp:cNvPr id="0" name=""/>
        <dsp:cNvSpPr/>
      </dsp:nvSpPr>
      <dsp:spPr>
        <a:xfrm>
          <a:off x="3814762" y="154403"/>
          <a:ext cx="3343274" cy="102094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it-IT" sz="2300" kern="1200" dirty="0" err="1"/>
            <a:t>Consonnes</a:t>
          </a:r>
          <a:r>
            <a:rPr lang="it-IT" sz="2300" kern="1200" dirty="0"/>
            <a:t> </a:t>
          </a:r>
          <a:r>
            <a:rPr lang="it-IT" sz="2300" kern="1200" dirty="0" err="1"/>
            <a:t>spirantes</a:t>
          </a:r>
          <a:endParaRPr lang="it-IT" sz="2300" kern="1200" dirty="0"/>
        </a:p>
      </dsp:txBody>
      <dsp:txXfrm>
        <a:off x="3814762" y="154403"/>
        <a:ext cx="3343274" cy="1020945"/>
      </dsp:txXfrm>
    </dsp:sp>
    <dsp:sp modelId="{6CE2E3E3-C5C2-4EA1-B469-3F0FD68C2D31}">
      <dsp:nvSpPr>
        <dsp:cNvPr id="0" name=""/>
        <dsp:cNvSpPr/>
      </dsp:nvSpPr>
      <dsp:spPr>
        <a:xfrm>
          <a:off x="3814762" y="1175349"/>
          <a:ext cx="3343274" cy="31962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it-IT" sz="2300" kern="1200" dirty="0"/>
            <a:t>L’</a:t>
          </a:r>
          <a:r>
            <a:rPr lang="it-IT" sz="2300" kern="1200" dirty="0" err="1"/>
            <a:t>obstruction</a:t>
          </a:r>
          <a:r>
            <a:rPr lang="it-IT" sz="2300" kern="1200" dirty="0"/>
            <a:t> de l’air est </a:t>
          </a:r>
          <a:r>
            <a:rPr lang="it-IT" sz="2300" kern="1200" dirty="0" err="1"/>
            <a:t>partielle</a:t>
          </a:r>
          <a:r>
            <a:rPr lang="it-IT" sz="2300" kern="1200" dirty="0"/>
            <a:t>.</a:t>
          </a:r>
        </a:p>
      </dsp:txBody>
      <dsp:txXfrm>
        <a:off x="3814762" y="1175349"/>
        <a:ext cx="3343274" cy="3196209"/>
      </dsp:txXfrm>
    </dsp:sp>
    <dsp:sp modelId="{21F94CD9-FAD0-455C-826E-D20F2C346400}">
      <dsp:nvSpPr>
        <dsp:cNvPr id="0" name=""/>
        <dsp:cNvSpPr/>
      </dsp:nvSpPr>
      <dsp:spPr>
        <a:xfrm>
          <a:off x="7626096" y="154403"/>
          <a:ext cx="3343274" cy="102094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it-IT" sz="2300" kern="1200" dirty="0" err="1"/>
            <a:t>Consonnes</a:t>
          </a:r>
          <a:r>
            <a:rPr lang="it-IT" sz="2300" kern="1200" dirty="0"/>
            <a:t> </a:t>
          </a:r>
          <a:r>
            <a:rPr lang="it-IT" sz="2300" kern="1200" dirty="0" err="1"/>
            <a:t>sonnantes</a:t>
          </a:r>
          <a:endParaRPr lang="it-IT" sz="2300" kern="1200" dirty="0"/>
        </a:p>
      </dsp:txBody>
      <dsp:txXfrm>
        <a:off x="7626096" y="154403"/>
        <a:ext cx="3343274" cy="1020945"/>
      </dsp:txXfrm>
    </dsp:sp>
    <dsp:sp modelId="{DA11A857-E6ED-4EAC-A1EF-F237B8EBC410}">
      <dsp:nvSpPr>
        <dsp:cNvPr id="0" name=""/>
        <dsp:cNvSpPr/>
      </dsp:nvSpPr>
      <dsp:spPr>
        <a:xfrm>
          <a:off x="7626096" y="1175349"/>
          <a:ext cx="3343274" cy="31962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it-IT" sz="2300" kern="1200" dirty="0" err="1"/>
            <a:t>Lorsque</a:t>
          </a:r>
          <a:r>
            <a:rPr lang="it-IT" sz="2300" kern="1200" dirty="0"/>
            <a:t> le </a:t>
          </a:r>
          <a:r>
            <a:rPr lang="it-IT" sz="2300" kern="1200" dirty="0" err="1"/>
            <a:t>passge</a:t>
          </a:r>
          <a:r>
            <a:rPr lang="it-IT" sz="2300" kern="1200" dirty="0"/>
            <a:t> de l’air </a:t>
          </a:r>
          <a:r>
            <a:rPr lang="it-IT" sz="2300" kern="1200" dirty="0" err="1"/>
            <a:t>fait</a:t>
          </a:r>
          <a:r>
            <a:rPr lang="it-IT" sz="2300" kern="1200" dirty="0"/>
            <a:t> intervenir un </a:t>
          </a:r>
          <a:r>
            <a:rPr lang="it-IT" sz="2300" kern="1200" dirty="0" err="1"/>
            <a:t>articulateur</a:t>
          </a:r>
          <a:r>
            <a:rPr lang="it-IT" sz="2300" kern="1200" dirty="0"/>
            <a:t> </a:t>
          </a:r>
          <a:r>
            <a:rPr lang="it-IT" sz="2300" kern="1200" dirty="0" err="1"/>
            <a:t>particulier</a:t>
          </a:r>
          <a:r>
            <a:rPr lang="it-IT" sz="2300" kern="1200" dirty="0"/>
            <a:t> </a:t>
          </a:r>
          <a:r>
            <a:rPr lang="it-IT" sz="2300" kern="1200" dirty="0" err="1"/>
            <a:t>comme</a:t>
          </a:r>
          <a:r>
            <a:rPr lang="it-IT" sz="2300" kern="1200" dirty="0"/>
            <a:t> la </a:t>
          </a:r>
          <a:r>
            <a:rPr lang="it-IT" sz="2300" kern="1200" dirty="0" err="1"/>
            <a:t>cavité</a:t>
          </a:r>
          <a:r>
            <a:rPr lang="it-IT" sz="2300" kern="1200" dirty="0"/>
            <a:t> nasale, la langue </a:t>
          </a:r>
          <a:r>
            <a:rPr lang="it-IT" sz="2300" kern="1200" dirty="0" err="1"/>
            <a:t>ou</a:t>
          </a:r>
          <a:r>
            <a:rPr lang="it-IT" sz="2300" kern="1200" dirty="0"/>
            <a:t> la </a:t>
          </a:r>
          <a:r>
            <a:rPr lang="it-IT" sz="2300" kern="1200" dirty="0" err="1"/>
            <a:t>luette</a:t>
          </a:r>
          <a:r>
            <a:rPr lang="it-IT" sz="2300" kern="1200" dirty="0"/>
            <a:t>.</a:t>
          </a:r>
        </a:p>
      </dsp:txBody>
      <dsp:txXfrm>
        <a:off x="7626096" y="1175349"/>
        <a:ext cx="3343274" cy="31962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481D3-91A8-4C5E-AB21-E893B050CDBB}">
      <dsp:nvSpPr>
        <dsp:cNvPr id="0" name=""/>
        <dsp:cNvSpPr/>
      </dsp:nvSpPr>
      <dsp:spPr>
        <a:xfrm>
          <a:off x="-5078382" y="-783865"/>
          <a:ext cx="6093692" cy="6093692"/>
        </a:xfrm>
        <a:prstGeom prst="blockArc">
          <a:avLst>
            <a:gd name="adj1" fmla="val 18900000"/>
            <a:gd name="adj2" fmla="val 2700000"/>
            <a:gd name="adj3" fmla="val 354"/>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15ED6-E204-430E-AD32-1FD51F64A650}">
      <dsp:nvSpPr>
        <dsp:cNvPr id="0" name=""/>
        <dsp:cNvSpPr/>
      </dsp:nvSpPr>
      <dsp:spPr>
        <a:xfrm>
          <a:off x="831984" y="646578"/>
          <a:ext cx="10116940" cy="129297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6300" tIns="73660" rIns="73660" bIns="73660" numCol="1" spcCol="1270" anchor="t" anchorCtr="0">
          <a:noAutofit/>
        </a:bodyPr>
        <a:lstStyle/>
        <a:p>
          <a:pPr lvl="0" algn="l" defTabSz="1289050">
            <a:lnSpc>
              <a:spcPct val="90000"/>
            </a:lnSpc>
            <a:spcBef>
              <a:spcPct val="0"/>
            </a:spcBef>
            <a:spcAft>
              <a:spcPct val="35000"/>
            </a:spcAft>
          </a:pPr>
          <a:r>
            <a:rPr lang="it-IT" sz="2900" kern="1200" dirty="0" err="1"/>
            <a:t>Consonnes</a:t>
          </a:r>
          <a:r>
            <a:rPr lang="it-IT" sz="2900" kern="1200" dirty="0"/>
            <a:t> </a:t>
          </a:r>
          <a:r>
            <a:rPr lang="it-IT" sz="2900" kern="1200" dirty="0" err="1"/>
            <a:t>sourdes</a:t>
          </a:r>
          <a:endParaRPr lang="it-IT" sz="2900" kern="1200" dirty="0"/>
        </a:p>
        <a:p>
          <a:pPr marL="228600" lvl="1" indent="-228600" algn="l" defTabSz="1022350">
            <a:lnSpc>
              <a:spcPct val="90000"/>
            </a:lnSpc>
            <a:spcBef>
              <a:spcPct val="0"/>
            </a:spcBef>
            <a:spcAft>
              <a:spcPct val="15000"/>
            </a:spcAft>
            <a:buChar char="••"/>
          </a:pPr>
          <a:r>
            <a:rPr lang="it-IT" sz="2300" kern="1200" dirty="0" err="1"/>
            <a:t>Prononcées</a:t>
          </a:r>
          <a:r>
            <a:rPr lang="it-IT" sz="2300" kern="1200" dirty="0"/>
            <a:t> sans </a:t>
          </a:r>
          <a:r>
            <a:rPr lang="it-IT" sz="2300" kern="1200" dirty="0" err="1"/>
            <a:t>faire</a:t>
          </a:r>
          <a:r>
            <a:rPr lang="it-IT" sz="2300" kern="1200" dirty="0"/>
            <a:t> </a:t>
          </a:r>
          <a:r>
            <a:rPr lang="it-IT" sz="2300" kern="1200" dirty="0" err="1"/>
            <a:t>vibrer</a:t>
          </a:r>
          <a:r>
            <a:rPr lang="it-IT" sz="2300" kern="1200" dirty="0"/>
            <a:t> </a:t>
          </a:r>
          <a:r>
            <a:rPr lang="it-IT" sz="2300" kern="1200" dirty="0" err="1"/>
            <a:t>les</a:t>
          </a:r>
          <a:r>
            <a:rPr lang="it-IT" sz="2300" kern="1200" dirty="0"/>
            <a:t> </a:t>
          </a:r>
          <a:r>
            <a:rPr lang="it-IT" sz="2300" kern="1200" dirty="0" err="1"/>
            <a:t>cordes</a:t>
          </a:r>
          <a:r>
            <a:rPr lang="it-IT" sz="2300" kern="1200" dirty="0"/>
            <a:t> </a:t>
          </a:r>
          <a:r>
            <a:rPr lang="it-IT" sz="2300" kern="1200" dirty="0" err="1"/>
            <a:t>vocales</a:t>
          </a:r>
          <a:r>
            <a:rPr lang="it-IT" sz="2300" kern="1200" dirty="0"/>
            <a:t>.</a:t>
          </a:r>
        </a:p>
      </dsp:txBody>
      <dsp:txXfrm>
        <a:off x="831984" y="646578"/>
        <a:ext cx="10116940" cy="1292976"/>
      </dsp:txXfrm>
    </dsp:sp>
    <dsp:sp modelId="{54C19DBF-791B-46CB-BAF8-D382CDEE1D65}">
      <dsp:nvSpPr>
        <dsp:cNvPr id="0" name=""/>
        <dsp:cNvSpPr/>
      </dsp:nvSpPr>
      <dsp:spPr>
        <a:xfrm>
          <a:off x="23874" y="484956"/>
          <a:ext cx="1616221" cy="16162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00AE1B7-2B99-4307-953D-5C3EDC292A4E}">
      <dsp:nvSpPr>
        <dsp:cNvPr id="0" name=""/>
        <dsp:cNvSpPr/>
      </dsp:nvSpPr>
      <dsp:spPr>
        <a:xfrm>
          <a:off x="831984" y="2586406"/>
          <a:ext cx="10116940" cy="129297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6300" tIns="73660" rIns="73660" bIns="73660" numCol="1" spcCol="1270" anchor="t" anchorCtr="0">
          <a:noAutofit/>
        </a:bodyPr>
        <a:lstStyle/>
        <a:p>
          <a:pPr lvl="0" algn="l" defTabSz="1289050">
            <a:lnSpc>
              <a:spcPct val="90000"/>
            </a:lnSpc>
            <a:spcBef>
              <a:spcPct val="0"/>
            </a:spcBef>
            <a:spcAft>
              <a:spcPct val="35000"/>
            </a:spcAft>
          </a:pPr>
          <a:r>
            <a:rPr lang="it-IT" sz="2900" kern="1200" dirty="0" err="1"/>
            <a:t>Consonnes</a:t>
          </a:r>
          <a:r>
            <a:rPr lang="it-IT" sz="2900" kern="1200" dirty="0"/>
            <a:t> </a:t>
          </a:r>
          <a:r>
            <a:rPr lang="it-IT" sz="2900" kern="1200" dirty="0" err="1"/>
            <a:t>sonores</a:t>
          </a:r>
          <a:endParaRPr lang="it-IT" sz="2900" kern="1200" dirty="0"/>
        </a:p>
        <a:p>
          <a:pPr marL="228600" lvl="1" indent="-228600" algn="l" defTabSz="1022350">
            <a:lnSpc>
              <a:spcPct val="90000"/>
            </a:lnSpc>
            <a:spcBef>
              <a:spcPct val="0"/>
            </a:spcBef>
            <a:spcAft>
              <a:spcPct val="15000"/>
            </a:spcAft>
            <a:buChar char="••"/>
          </a:pPr>
          <a:r>
            <a:rPr lang="it-IT" sz="2300" kern="1200" dirty="0" err="1"/>
            <a:t>Prononcées</a:t>
          </a:r>
          <a:r>
            <a:rPr lang="it-IT" sz="2300" kern="1200" dirty="0"/>
            <a:t> </a:t>
          </a:r>
          <a:r>
            <a:rPr lang="it-IT" sz="2300" kern="1200" dirty="0" err="1"/>
            <a:t>faisant</a:t>
          </a:r>
          <a:r>
            <a:rPr lang="it-IT" sz="2300" kern="1200" dirty="0"/>
            <a:t> </a:t>
          </a:r>
          <a:r>
            <a:rPr lang="it-IT" sz="2300" kern="1200" dirty="0" err="1"/>
            <a:t>vibrer</a:t>
          </a:r>
          <a:r>
            <a:rPr lang="it-IT" sz="2300" kern="1200" dirty="0"/>
            <a:t> </a:t>
          </a:r>
          <a:r>
            <a:rPr lang="it-IT" sz="2300" kern="1200" dirty="0" err="1"/>
            <a:t>les</a:t>
          </a:r>
          <a:r>
            <a:rPr lang="it-IT" sz="2300" kern="1200" dirty="0"/>
            <a:t> </a:t>
          </a:r>
          <a:r>
            <a:rPr lang="it-IT" sz="2300" kern="1200" dirty="0" err="1"/>
            <a:t>cordes</a:t>
          </a:r>
          <a:r>
            <a:rPr lang="it-IT" sz="2300" kern="1200" dirty="0"/>
            <a:t> </a:t>
          </a:r>
          <a:r>
            <a:rPr lang="it-IT" sz="2300" kern="1200" dirty="0" err="1"/>
            <a:t>vocales</a:t>
          </a:r>
          <a:r>
            <a:rPr lang="it-IT" sz="2300" kern="1200" dirty="0"/>
            <a:t>.</a:t>
          </a:r>
        </a:p>
      </dsp:txBody>
      <dsp:txXfrm>
        <a:off x="831984" y="2586406"/>
        <a:ext cx="10116940" cy="1292976"/>
      </dsp:txXfrm>
    </dsp:sp>
    <dsp:sp modelId="{08145238-188F-4DCF-8D46-3B2A2A785546}">
      <dsp:nvSpPr>
        <dsp:cNvPr id="0" name=""/>
        <dsp:cNvSpPr/>
      </dsp:nvSpPr>
      <dsp:spPr>
        <a:xfrm>
          <a:off x="23874" y="2424784"/>
          <a:ext cx="1616221" cy="161622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A1D0-87C5-474A-BA7F-2C3F170E356E}">
      <dsp:nvSpPr>
        <dsp:cNvPr id="0" name=""/>
        <dsp:cNvSpPr/>
      </dsp:nvSpPr>
      <dsp:spPr>
        <a:xfrm>
          <a:off x="2801580" y="2618"/>
          <a:ext cx="3151777" cy="1259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a:t>flexion</a:t>
          </a:r>
        </a:p>
      </dsp:txBody>
      <dsp:txXfrm>
        <a:off x="2863069" y="64107"/>
        <a:ext cx="3028799" cy="1136638"/>
      </dsp:txXfrm>
    </dsp:sp>
    <dsp:sp modelId="{4F8152C2-173A-480A-ADEB-9E33CFCF9867}">
      <dsp:nvSpPr>
        <dsp:cNvPr id="0" name=""/>
        <dsp:cNvSpPr/>
      </dsp:nvSpPr>
      <dsp:spPr>
        <a:xfrm>
          <a:off x="2801580" y="1325216"/>
          <a:ext cx="3151777" cy="1259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a:t>dérivation</a:t>
          </a:r>
        </a:p>
      </dsp:txBody>
      <dsp:txXfrm>
        <a:off x="2863069" y="1386705"/>
        <a:ext cx="3028799" cy="1136638"/>
      </dsp:txXfrm>
    </dsp:sp>
    <dsp:sp modelId="{427F5448-F0D6-4C54-BCA5-51F90F8CB661}">
      <dsp:nvSpPr>
        <dsp:cNvPr id="0" name=""/>
        <dsp:cNvSpPr/>
      </dsp:nvSpPr>
      <dsp:spPr>
        <a:xfrm>
          <a:off x="2801580" y="2647814"/>
          <a:ext cx="3151777" cy="1259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a:t>composition</a:t>
          </a:r>
        </a:p>
      </dsp:txBody>
      <dsp:txXfrm>
        <a:off x="2863069" y="2709303"/>
        <a:ext cx="3028799" cy="1136638"/>
      </dsp:txXfrm>
    </dsp:sp>
    <dsp:sp modelId="{88639152-C9ED-46CE-8F50-B80F4A4B0D23}">
      <dsp:nvSpPr>
        <dsp:cNvPr id="0" name=""/>
        <dsp:cNvSpPr/>
      </dsp:nvSpPr>
      <dsp:spPr>
        <a:xfrm>
          <a:off x="2801580" y="3970412"/>
          <a:ext cx="3151777" cy="1259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a:t>Autres processus de formation des mots</a:t>
          </a:r>
        </a:p>
      </dsp:txBody>
      <dsp:txXfrm>
        <a:off x="2863069" y="4031901"/>
        <a:ext cx="3028799" cy="11366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B5A8-2D1E-458C-BBD5-1073A9009D17}">
      <dsp:nvSpPr>
        <dsp:cNvPr id="0" name=""/>
        <dsp:cNvSpPr/>
      </dsp:nvSpPr>
      <dsp:spPr>
        <a:xfrm>
          <a:off x="0" y="577874"/>
          <a:ext cx="5252962" cy="52529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B66C0-8B88-4CC4-9C79-831DD981198E}">
      <dsp:nvSpPr>
        <dsp:cNvPr id="0" name=""/>
        <dsp:cNvSpPr/>
      </dsp:nvSpPr>
      <dsp:spPr>
        <a:xfrm>
          <a:off x="2626481" y="577874"/>
          <a:ext cx="6128456" cy="52529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Un mot, compris comme une unité de sens, peut souvent se réaliser sous plusieurs formes. Par exemple, un verbe peut prendre une variété de conjugaisons et un adjectif peut être mis au masculin ou au féminin, au singulier ou au pluriel.</a:t>
          </a:r>
        </a:p>
      </dsp:txBody>
      <dsp:txXfrm>
        <a:off x="2626481" y="577874"/>
        <a:ext cx="6128456" cy="1575892"/>
      </dsp:txXfrm>
    </dsp:sp>
    <dsp:sp modelId="{D90CE96F-4BBE-43B6-B8F2-B2D20F4DE4FA}">
      <dsp:nvSpPr>
        <dsp:cNvPr id="0" name=""/>
        <dsp:cNvSpPr/>
      </dsp:nvSpPr>
      <dsp:spPr>
        <a:xfrm>
          <a:off x="919270" y="2153766"/>
          <a:ext cx="3414422" cy="341442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6CE10-8739-4267-9C55-06F60C29FC10}">
      <dsp:nvSpPr>
        <dsp:cNvPr id="0" name=""/>
        <dsp:cNvSpPr/>
      </dsp:nvSpPr>
      <dsp:spPr>
        <a:xfrm>
          <a:off x="2626481" y="2153766"/>
          <a:ext cx="6128456" cy="34144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Les éléments qui servent à marquer les différentes formes d'un mot sont appelés </a:t>
          </a:r>
          <a:r>
            <a:rPr lang="fr-FR" sz="1700" b="1" kern="1200" dirty="0"/>
            <a:t>suffixes flexionnels </a:t>
          </a:r>
          <a:r>
            <a:rPr lang="fr-FR" sz="1700" kern="1200" dirty="0"/>
            <a:t>ou </a:t>
          </a:r>
          <a:r>
            <a:rPr lang="fr-FR" sz="1700" b="1" kern="1200" dirty="0"/>
            <a:t>désinences. </a:t>
          </a:r>
          <a:r>
            <a:rPr lang="fr-FR" sz="1700" kern="1200" dirty="0"/>
            <a:t>Ces éléments servent à marquer en genre, en nombre, en temps, en personne et en fonction les mots dans lesquels ils apparaissent. On retrouve ainsi dans cette catégorie le </a:t>
          </a:r>
          <a:r>
            <a:rPr lang="fr-FR" sz="1700" i="1" kern="1200" dirty="0"/>
            <a:t>-e </a:t>
          </a:r>
          <a:r>
            <a:rPr lang="fr-FR" sz="1700" kern="1200" dirty="0"/>
            <a:t>qui marque le féminin des adjectifs, le </a:t>
          </a:r>
          <a:r>
            <a:rPr lang="fr-FR" sz="1700" i="1" kern="1200" dirty="0"/>
            <a:t>-s </a:t>
          </a:r>
          <a:r>
            <a:rPr lang="fr-FR" sz="1700" kern="1200" dirty="0"/>
            <a:t>du pluriel ainsi que toutes les flexions des verbes.</a:t>
          </a:r>
        </a:p>
      </dsp:txBody>
      <dsp:txXfrm>
        <a:off x="2626481" y="2153766"/>
        <a:ext cx="6128456" cy="1575887"/>
      </dsp:txXfrm>
    </dsp:sp>
    <dsp:sp modelId="{F597698B-C320-4F2C-B754-06C755154C64}">
      <dsp:nvSpPr>
        <dsp:cNvPr id="0" name=""/>
        <dsp:cNvSpPr/>
      </dsp:nvSpPr>
      <dsp:spPr>
        <a:xfrm>
          <a:off x="1838537" y="3729653"/>
          <a:ext cx="1575887" cy="15758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5480E-895B-44E9-9369-3F900946CBA8}">
      <dsp:nvSpPr>
        <dsp:cNvPr id="0" name=""/>
        <dsp:cNvSpPr/>
      </dsp:nvSpPr>
      <dsp:spPr>
        <a:xfrm>
          <a:off x="2626481" y="3729653"/>
          <a:ext cx="6128456" cy="15758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L'ajout d'un suffixe de flexion ne crée pas de mot sémantiquement différent (il ne fait pas l'objet d'une entrée séparée dans le dictionnaire) mais est une forme du mot de base d'où il est issu. On parle parfois de </a:t>
          </a:r>
          <a:r>
            <a:rPr lang="fr-FR" sz="1700" b="1" kern="1200" dirty="0"/>
            <a:t>lemme </a:t>
          </a:r>
          <a:r>
            <a:rPr lang="fr-FR" sz="1700" kern="1200" dirty="0"/>
            <a:t>pour désigner la forme de base sous laquelle on représente les mots par défaut, par exemple le masculin singulier pour les adjectifs.</a:t>
          </a:r>
        </a:p>
      </dsp:txBody>
      <dsp:txXfrm>
        <a:off x="2626481" y="3729653"/>
        <a:ext cx="6128456" cy="1575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6D8A-35F3-4630-A83A-A261913C63BF}">
      <dsp:nvSpPr>
        <dsp:cNvPr id="0" name=""/>
        <dsp:cNvSpPr/>
      </dsp:nvSpPr>
      <dsp:spPr>
        <a:xfrm rot="16200000">
          <a:off x="-1619393" y="1623507"/>
          <a:ext cx="5760640" cy="2513624"/>
        </a:xfrm>
        <a:prstGeom prst="flowChartManualOperation">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129" bIns="0" numCol="1" spcCol="1270" anchor="ctr" anchorCtr="0">
          <a:noAutofit/>
        </a:bodyPr>
        <a:lstStyle/>
        <a:p>
          <a:pPr lvl="0" algn="ctr" defTabSz="711200">
            <a:lnSpc>
              <a:spcPct val="90000"/>
            </a:lnSpc>
            <a:spcBef>
              <a:spcPct val="0"/>
            </a:spcBef>
            <a:spcAft>
              <a:spcPct val="35000"/>
            </a:spcAft>
          </a:pPr>
          <a:r>
            <a:rPr lang="fr-FR" sz="1600" kern="1200" dirty="0"/>
            <a:t>L'un des processus les plus courants pour créer un nouveau mot en français est de lui ajouter un élément au début ou à la fin, que l'on appelle un </a:t>
          </a:r>
          <a:r>
            <a:rPr lang="fr-FR" sz="1600" b="1" kern="1200" dirty="0"/>
            <a:t>affixe. </a:t>
          </a:r>
          <a:r>
            <a:rPr lang="fr-FR" sz="1600" kern="1200" dirty="0"/>
            <a:t>Plus spécifiquement, on parle de </a:t>
          </a:r>
          <a:r>
            <a:rPr lang="fr-FR" sz="1600" b="1" kern="1200" dirty="0"/>
            <a:t>préfixe </a:t>
          </a:r>
          <a:r>
            <a:rPr lang="fr-FR" sz="1600" kern="1200" dirty="0"/>
            <a:t>lorsque l'élément est ajouté au début du mot et de </a:t>
          </a:r>
          <a:r>
            <a:rPr lang="fr-FR" sz="1600" b="1" kern="1200" dirty="0"/>
            <a:t>suffixe </a:t>
          </a:r>
          <a:r>
            <a:rPr lang="fr-FR" sz="1600" kern="1200" dirty="0"/>
            <a:t>lorsque l'élément est ajouté à la fin.</a:t>
          </a:r>
        </a:p>
      </dsp:txBody>
      <dsp:txXfrm rot="5400000">
        <a:off x="4115" y="1152127"/>
        <a:ext cx="2513624" cy="3456384"/>
      </dsp:txXfrm>
    </dsp:sp>
    <dsp:sp modelId="{A61424D4-7103-44F4-B9C8-DDF60EF20A91}">
      <dsp:nvSpPr>
        <dsp:cNvPr id="0" name=""/>
        <dsp:cNvSpPr/>
      </dsp:nvSpPr>
      <dsp:spPr>
        <a:xfrm rot="16200000">
          <a:off x="1497148" y="1209111"/>
          <a:ext cx="5760640" cy="3342417"/>
        </a:xfrm>
        <a:prstGeom prst="flowChartManualOperation">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129" bIns="0" numCol="1" spcCol="1270" anchor="ctr" anchorCtr="0">
          <a:noAutofit/>
        </a:bodyPr>
        <a:lstStyle/>
        <a:p>
          <a:pPr lvl="0" algn="ctr" defTabSz="711200">
            <a:lnSpc>
              <a:spcPct val="90000"/>
            </a:lnSpc>
            <a:spcBef>
              <a:spcPct val="0"/>
            </a:spcBef>
            <a:spcAft>
              <a:spcPct val="35000"/>
            </a:spcAft>
          </a:pPr>
          <a:r>
            <a:rPr lang="fr-FR" sz="1600" kern="1200" dirty="0"/>
            <a:t>La spécificité des </a:t>
          </a:r>
          <a:r>
            <a:rPr lang="fr-FR" sz="1600" b="1" kern="1200" dirty="0"/>
            <a:t>préfixes de dérivation </a:t>
          </a:r>
          <a:r>
            <a:rPr lang="fr-FR" sz="1600" kern="1200" dirty="0"/>
            <a:t>est qu'ils ajoutent un élément de sens au mot mais ne changent la plupart du temps pas sa catégorie grammaticale. Par exemple, à partir du verbe</a:t>
          </a:r>
          <a:r>
            <a:rPr lang="fr-FR" sz="1600" i="1" kern="1200" dirty="0"/>
            <a:t> faire, </a:t>
          </a:r>
          <a:r>
            <a:rPr lang="fr-FR" sz="1600" kern="1200" dirty="0"/>
            <a:t>on peut créer </a:t>
          </a:r>
          <a:r>
            <a:rPr lang="fr-FR" sz="1600" i="1" kern="1200" dirty="0"/>
            <a:t>défaire </a:t>
          </a:r>
          <a:r>
            <a:rPr lang="fr-FR" sz="1600" kern="1200" dirty="0"/>
            <a:t>par l'ajout du préfixe de privation </a:t>
          </a:r>
          <a:r>
            <a:rPr lang="fr-FR" sz="1600" i="1" kern="1200" dirty="0"/>
            <a:t>dé-, </a:t>
          </a:r>
          <a:r>
            <a:rPr lang="fr-FR" sz="1600" kern="1200" dirty="0"/>
            <a:t>Attention, dans certains cas, les préfixes peuvent être des homophones (c'est-à-dire partager les mêmes sons mais avoir un sens différent). Par exemple, le préfixe </a:t>
          </a:r>
          <a:r>
            <a:rPr lang="fr-FR" sz="1600" i="1" kern="1200" dirty="0"/>
            <a:t>dé-</a:t>
          </a:r>
          <a:r>
            <a:rPr lang="fr-FR" sz="1600" kern="1200" dirty="0"/>
            <a:t>peut également avoir le sens de renforcement plutôt que de privation, comme dans </a:t>
          </a:r>
          <a:r>
            <a:rPr lang="fr-FR" sz="1600" i="1" kern="1200" dirty="0"/>
            <a:t>démultiplier </a:t>
          </a:r>
          <a:r>
            <a:rPr lang="fr-FR" sz="1600" kern="1200" dirty="0"/>
            <a:t>ou </a:t>
          </a:r>
          <a:r>
            <a:rPr lang="fr-FR" sz="1600" i="1" kern="1200" dirty="0"/>
            <a:t>démontrer.</a:t>
          </a:r>
          <a:endParaRPr lang="fr-FR" sz="1600" kern="1200" dirty="0"/>
        </a:p>
      </dsp:txBody>
      <dsp:txXfrm rot="5400000">
        <a:off x="2706259" y="1152128"/>
        <a:ext cx="3342417" cy="3456384"/>
      </dsp:txXfrm>
    </dsp:sp>
    <dsp:sp modelId="{0D378158-7EBC-4DE7-A6BC-BEEBA1DF892D}">
      <dsp:nvSpPr>
        <dsp:cNvPr id="0" name=""/>
        <dsp:cNvSpPr/>
      </dsp:nvSpPr>
      <dsp:spPr>
        <a:xfrm rot="16200000">
          <a:off x="4613691" y="1623507"/>
          <a:ext cx="5760640" cy="2513624"/>
        </a:xfrm>
        <a:prstGeom prst="flowChartManualOperation">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129" bIns="0" numCol="1" spcCol="1270" anchor="ctr" anchorCtr="0">
          <a:noAutofit/>
        </a:bodyPr>
        <a:lstStyle/>
        <a:p>
          <a:pPr lvl="0" algn="ctr" defTabSz="711200">
            <a:lnSpc>
              <a:spcPct val="90000"/>
            </a:lnSpc>
            <a:spcBef>
              <a:spcPct val="0"/>
            </a:spcBef>
            <a:spcAft>
              <a:spcPct val="35000"/>
            </a:spcAft>
          </a:pPr>
          <a:r>
            <a:rPr lang="fr-FR" sz="1600" b="1" kern="1200" dirty="0"/>
            <a:t>Les suffixes de dérivation </a:t>
          </a:r>
          <a:r>
            <a:rPr lang="fr-FR" sz="1600" kern="1200" dirty="0"/>
            <a:t>ont la propriété de pouvoir changer la catégorie grammaticale du mot, tout en ajoutant également un élément de sens. Ainsi, par exemple, le fait d'ajouter le suffixe </a:t>
          </a:r>
          <a:r>
            <a:rPr lang="fr-FR" sz="1600" i="1" kern="1200" dirty="0"/>
            <a:t>-able </a:t>
          </a:r>
          <a:r>
            <a:rPr lang="fr-FR" sz="1600" kern="1200" dirty="0"/>
            <a:t>qui signifie «que l'on peut» au radical verbal </a:t>
          </a:r>
          <a:r>
            <a:rPr lang="fr-FR" sz="1600" i="1" kern="1200" dirty="0" err="1"/>
            <a:t>mang</a:t>
          </a:r>
          <a:r>
            <a:rPr lang="fr-FR" sz="1600" i="1" kern="1200" dirty="0"/>
            <a:t>-</a:t>
          </a:r>
          <a:r>
            <a:rPr lang="fr-FR" sz="1600" kern="1200" dirty="0"/>
            <a:t>donne l'adjectif </a:t>
          </a:r>
          <a:r>
            <a:rPr lang="fr-FR" sz="1600" i="1" kern="1200" dirty="0"/>
            <a:t>mangeable, </a:t>
          </a:r>
          <a:r>
            <a:rPr lang="fr-FR" sz="1600" kern="1200" dirty="0"/>
            <a:t>qui signifie «que l'on peut manger». </a:t>
          </a:r>
        </a:p>
      </dsp:txBody>
      <dsp:txXfrm rot="5400000">
        <a:off x="6237199" y="1152127"/>
        <a:ext cx="2513624" cy="34563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EEDAC-C384-408B-AC31-7994CD3EC81E}">
      <dsp:nvSpPr>
        <dsp:cNvPr id="0" name=""/>
        <dsp:cNvSpPr/>
      </dsp:nvSpPr>
      <dsp:spPr>
        <a:xfrm rot="5400000">
          <a:off x="4574290" y="-1425337"/>
          <a:ext cx="2746507" cy="55976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Une autre manière de former de nouveaux mots en français consiste à réduire ou </a:t>
          </a:r>
          <a:r>
            <a:rPr lang="fr-FR" sz="1600" b="1" kern="1200" dirty="0"/>
            <a:t>tronquer </a:t>
          </a:r>
          <a:r>
            <a:rPr lang="fr-FR" sz="1600" kern="1200" dirty="0"/>
            <a:t>une partie d'un mot existant. Dans ce processus, les frontières morphologiques entre la racine et les affixes ne sont pas toujours respectées. On a par exemple </a:t>
          </a:r>
          <a:r>
            <a:rPr lang="fr-FR" sz="1600" i="1" kern="1200" dirty="0" err="1"/>
            <a:t>convoc</a:t>
          </a:r>
          <a:r>
            <a:rPr lang="fr-FR" sz="1600" i="1" kern="1200" dirty="0"/>
            <a:t> </a:t>
          </a:r>
          <a:r>
            <a:rPr lang="fr-FR" sz="1600" kern="1200" dirty="0"/>
            <a:t>pour </a:t>
          </a:r>
          <a:r>
            <a:rPr lang="fr-FR" sz="1600" i="1" kern="1200" dirty="0"/>
            <a:t>convocation </a:t>
          </a:r>
          <a:r>
            <a:rPr lang="fr-FR" sz="1600" kern="1200" dirty="0"/>
            <a:t>ou </a:t>
          </a:r>
          <a:r>
            <a:rPr lang="fr-FR" sz="1600" i="1" kern="1200" dirty="0"/>
            <a:t>blême </a:t>
          </a:r>
          <a:r>
            <a:rPr lang="fr-FR" sz="1600" kern="1200" dirty="0"/>
            <a:t>pour</a:t>
          </a:r>
          <a:r>
            <a:rPr lang="fr-FR" sz="1600" i="1" kern="1200" dirty="0"/>
            <a:t> problème. </a:t>
          </a:r>
          <a:r>
            <a:rPr lang="fr-FR" sz="1600" kern="1200" dirty="0"/>
            <a:t>Comme le montrent ces exemples, le début et la fin du mot peuvent tous deux être tronqués. Ces mots tronqués peuvent ensuite intervenir à leur tour dans la formation de nouveaux mots par composition. C'est le cas par exemple de </a:t>
          </a:r>
          <a:r>
            <a:rPr lang="fr-FR" sz="1600" i="1" kern="1200" dirty="0" err="1"/>
            <a:t>publivore</a:t>
          </a:r>
          <a:r>
            <a:rPr lang="fr-FR" sz="1600" i="1" kern="1200" dirty="0"/>
            <a:t> </a:t>
          </a:r>
          <a:r>
            <a:rPr lang="fr-FR" sz="1600" kern="1200" dirty="0"/>
            <a:t>ou le premier composant </a:t>
          </a:r>
          <a:r>
            <a:rPr lang="fr-FR" sz="1600" i="1" kern="1200" dirty="0" err="1"/>
            <a:t>publi</a:t>
          </a:r>
          <a:r>
            <a:rPr lang="fr-FR" sz="1600" i="1" kern="1200" dirty="0"/>
            <a:t>- </a:t>
          </a:r>
          <a:r>
            <a:rPr lang="fr-FR" sz="1600" kern="1200" dirty="0"/>
            <a:t>est une forme tronquée de </a:t>
          </a:r>
          <a:r>
            <a:rPr lang="fr-FR" sz="1600" i="1" kern="1200" dirty="0"/>
            <a:t>publicité.</a:t>
          </a:r>
          <a:endParaRPr lang="fr-FR" sz="1600" kern="1200" dirty="0"/>
        </a:p>
      </dsp:txBody>
      <dsp:txXfrm rot="-5400000">
        <a:off x="3148700" y="134326"/>
        <a:ext cx="5463615" cy="2478361"/>
      </dsp:txXfrm>
    </dsp:sp>
    <dsp:sp modelId="{CAEE9A3E-7698-4458-8F15-B2F99A58DCED}">
      <dsp:nvSpPr>
        <dsp:cNvPr id="0" name=""/>
        <dsp:cNvSpPr/>
      </dsp:nvSpPr>
      <dsp:spPr>
        <a:xfrm>
          <a:off x="0" y="229441"/>
          <a:ext cx="3148699" cy="22881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fr-FR" sz="4100" kern="1200" dirty="0"/>
            <a:t>Abréviation</a:t>
          </a:r>
        </a:p>
      </dsp:txBody>
      <dsp:txXfrm>
        <a:off x="111697" y="341138"/>
        <a:ext cx="2925305" cy="2064737"/>
      </dsp:txXfrm>
    </dsp:sp>
    <dsp:sp modelId="{3FE85DBB-2855-4623-884A-1CEB8BC43716}">
      <dsp:nvSpPr>
        <dsp:cNvPr id="0" name=""/>
        <dsp:cNvSpPr/>
      </dsp:nvSpPr>
      <dsp:spPr>
        <a:xfrm rot="5400000">
          <a:off x="5038105" y="1203652"/>
          <a:ext cx="1830504" cy="5603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 Processus qui consiste à mettre ensemble des mots qui partagent une partie de leurs syllabes en effaçant les doublons, comme dans</a:t>
          </a:r>
          <a:r>
            <a:rPr lang="fr-FR" sz="1600" i="1" kern="1200" dirty="0"/>
            <a:t> franglais </a:t>
          </a:r>
          <a:r>
            <a:rPr lang="fr-FR" sz="1600" kern="1200" dirty="0"/>
            <a:t>(à partir </a:t>
          </a:r>
          <a:r>
            <a:rPr lang="fr-FR" sz="1600" i="1" kern="1200" dirty="0"/>
            <a:t>de, français </a:t>
          </a:r>
          <a:r>
            <a:rPr lang="fr-FR" sz="1600" kern="1200" dirty="0"/>
            <a:t>et </a:t>
          </a:r>
          <a:r>
            <a:rPr lang="fr-FR" sz="1600" i="1" kern="1200" dirty="0"/>
            <a:t>anglais) </a:t>
          </a:r>
          <a:r>
            <a:rPr lang="fr-FR" sz="1600" kern="1200" dirty="0"/>
            <a:t>et </a:t>
          </a:r>
          <a:r>
            <a:rPr lang="fr-FR" sz="1600" i="1" kern="1200" dirty="0"/>
            <a:t>informatique (information </a:t>
          </a:r>
          <a:r>
            <a:rPr lang="fr-FR" sz="1600" kern="1200" dirty="0"/>
            <a:t>et </a:t>
          </a:r>
          <a:r>
            <a:rPr lang="fr-FR" sz="1600" i="1" kern="1200" dirty="0"/>
            <a:t>automatique). </a:t>
          </a:r>
          <a:r>
            <a:rPr lang="fr-FR" sz="1600" kern="1200" dirty="0"/>
            <a:t>Chez Lewis Carroll, on trouve des mots-valises très créatifs, comme </a:t>
          </a:r>
          <a:r>
            <a:rPr lang="fr-FR" sz="1600" i="1" kern="1200" dirty="0" err="1"/>
            <a:t>slictueux</a:t>
          </a:r>
          <a:r>
            <a:rPr lang="fr-FR" sz="1600" i="1" kern="1200" dirty="0"/>
            <a:t>, </a:t>
          </a:r>
          <a:r>
            <a:rPr lang="fr-FR" sz="1600" kern="1200" dirty="0"/>
            <a:t>qui signifie </a:t>
          </a:r>
          <a:r>
            <a:rPr lang="fr-FR" sz="1600" i="1" kern="1200" dirty="0"/>
            <a:t>«souple, actif, onctueux».</a:t>
          </a:r>
          <a:endParaRPr lang="fr-FR" sz="1600" kern="1200" dirty="0"/>
        </a:p>
      </dsp:txBody>
      <dsp:txXfrm rot="-5400000">
        <a:off x="3151777" y="3179338"/>
        <a:ext cx="5513802" cy="1651788"/>
      </dsp:txXfrm>
    </dsp:sp>
    <dsp:sp modelId="{29DC43EA-1297-432A-B90B-06DAA600CBA9}">
      <dsp:nvSpPr>
        <dsp:cNvPr id="0" name=""/>
        <dsp:cNvSpPr/>
      </dsp:nvSpPr>
      <dsp:spPr>
        <a:xfrm>
          <a:off x="0" y="2861167"/>
          <a:ext cx="3151777" cy="22881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fr-FR" sz="4100" kern="1200" dirty="0"/>
            <a:t>Mot-valise</a:t>
          </a:r>
        </a:p>
      </dsp:txBody>
      <dsp:txXfrm>
        <a:off x="111697" y="2972864"/>
        <a:ext cx="2928383" cy="206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442A-2ACB-470B-ADC9-C833BAFDF32B}">
      <dsp:nvSpPr>
        <dsp:cNvPr id="0" name=""/>
        <dsp:cNvSpPr/>
      </dsp:nvSpPr>
      <dsp:spPr>
        <a:xfrm>
          <a:off x="6750" y="2341666"/>
          <a:ext cx="3594774" cy="1797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a:t>Différences entre le latin et le français</a:t>
          </a:r>
        </a:p>
      </dsp:txBody>
      <dsp:txXfrm>
        <a:off x="59394" y="2394310"/>
        <a:ext cx="3489486" cy="1692099"/>
      </dsp:txXfrm>
    </dsp:sp>
    <dsp:sp modelId="{12BAF8C5-0320-466A-8A30-A89D16F93F69}">
      <dsp:nvSpPr>
        <dsp:cNvPr id="0" name=""/>
        <dsp:cNvSpPr/>
      </dsp:nvSpPr>
      <dsp:spPr>
        <a:xfrm rot="19457599">
          <a:off x="3435084" y="2698650"/>
          <a:ext cx="1770791" cy="49921"/>
        </a:xfrm>
        <a:custGeom>
          <a:avLst/>
          <a:gdLst/>
          <a:ahLst/>
          <a:cxnLst/>
          <a:rect l="0" t="0" r="0" b="0"/>
          <a:pathLst>
            <a:path>
              <a:moveTo>
                <a:pt x="0" y="24960"/>
              </a:moveTo>
              <a:lnTo>
                <a:pt x="1770791" y="24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4276210" y="2679341"/>
        <a:ext cx="88539" cy="88539"/>
      </dsp:txXfrm>
    </dsp:sp>
    <dsp:sp modelId="{AD4E5C29-B325-44D6-B6FB-54C2826946BE}">
      <dsp:nvSpPr>
        <dsp:cNvPr id="0" name=""/>
        <dsp:cNvSpPr/>
      </dsp:nvSpPr>
      <dsp:spPr>
        <a:xfrm>
          <a:off x="5039434" y="1308168"/>
          <a:ext cx="3594774" cy="1797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a:t>Absence de déclinaison et développement des articles et des prépositions</a:t>
          </a:r>
        </a:p>
      </dsp:txBody>
      <dsp:txXfrm>
        <a:off x="5092078" y="1360812"/>
        <a:ext cx="3489486" cy="1692099"/>
      </dsp:txXfrm>
    </dsp:sp>
    <dsp:sp modelId="{BC5EB3FC-D94F-4701-8C71-5003340FA383}">
      <dsp:nvSpPr>
        <dsp:cNvPr id="0" name=""/>
        <dsp:cNvSpPr/>
      </dsp:nvSpPr>
      <dsp:spPr>
        <a:xfrm rot="2142401">
          <a:off x="3435084" y="3732147"/>
          <a:ext cx="1770791" cy="49921"/>
        </a:xfrm>
        <a:custGeom>
          <a:avLst/>
          <a:gdLst/>
          <a:ahLst/>
          <a:cxnLst/>
          <a:rect l="0" t="0" r="0" b="0"/>
          <a:pathLst>
            <a:path>
              <a:moveTo>
                <a:pt x="0" y="24960"/>
              </a:moveTo>
              <a:lnTo>
                <a:pt x="1770791" y="24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4276210" y="3712839"/>
        <a:ext cx="88539" cy="88539"/>
      </dsp:txXfrm>
    </dsp:sp>
    <dsp:sp modelId="{314F0EE0-4FEE-4392-AF7E-F56ACAB579AD}">
      <dsp:nvSpPr>
        <dsp:cNvPr id="0" name=""/>
        <dsp:cNvSpPr/>
      </dsp:nvSpPr>
      <dsp:spPr>
        <a:xfrm>
          <a:off x="5039434" y="3375164"/>
          <a:ext cx="3594774" cy="1797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a:t>Présence de deux genres (masculin – féminin), alors que le latin avait le neutre aussi. </a:t>
          </a:r>
        </a:p>
      </dsp:txBody>
      <dsp:txXfrm>
        <a:off x="5092078" y="3427808"/>
        <a:ext cx="3489486" cy="16920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0255-7E24-4A40-93C6-DB840B8D3672}">
      <dsp:nvSpPr>
        <dsp:cNvPr id="0" name=""/>
        <dsp:cNvSpPr/>
      </dsp:nvSpPr>
      <dsp:spPr>
        <a:xfrm rot="5400000">
          <a:off x="4129372" y="-979492"/>
          <a:ext cx="2472799" cy="50501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Mots sont construits sur le début de plusieurs mots mis ensemble. On a par exemple </a:t>
          </a:r>
          <a:r>
            <a:rPr lang="fr-FR" sz="1900" i="1" kern="1200" dirty="0"/>
            <a:t>bobo, </a:t>
          </a:r>
          <a:r>
            <a:rPr lang="fr-FR" sz="1900" kern="1200" dirty="0"/>
            <a:t>à partir de </a:t>
          </a:r>
          <a:r>
            <a:rPr lang="fr-FR" sz="1900" i="1" kern="1200" dirty="0"/>
            <a:t>bourgeois bohème. </a:t>
          </a:r>
          <a:r>
            <a:rPr lang="fr-FR" sz="1900" kern="1200" dirty="0"/>
            <a:t>De manière similaire, certains mots proviennent de sigles, c'est-à-dire de la première lettre de plusieurs mots comme </a:t>
          </a:r>
          <a:r>
            <a:rPr lang="fr-FR" sz="1900" i="1" kern="1200" dirty="0"/>
            <a:t>ADN </a:t>
          </a:r>
          <a:r>
            <a:rPr lang="fr-FR" sz="1900" kern="1200" dirty="0"/>
            <a:t>pour </a:t>
          </a:r>
          <a:r>
            <a:rPr lang="fr-FR" sz="1900" i="1" kern="1200" dirty="0"/>
            <a:t>acide désoxyribonucléique.</a:t>
          </a:r>
          <a:endParaRPr lang="fr-FR" sz="1900" kern="1200" dirty="0"/>
        </a:p>
      </dsp:txBody>
      <dsp:txXfrm rot="-5400000">
        <a:off x="2840703" y="429889"/>
        <a:ext cx="4929426" cy="2231375"/>
      </dsp:txXfrm>
    </dsp:sp>
    <dsp:sp modelId="{28C0481E-71B7-4BCD-8090-D0C540ED4C33}">
      <dsp:nvSpPr>
        <dsp:cNvPr id="0" name=""/>
        <dsp:cNvSpPr/>
      </dsp:nvSpPr>
      <dsp:spPr>
        <a:xfrm>
          <a:off x="0" y="77"/>
          <a:ext cx="2840703" cy="3090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1" kern="1200" dirty="0"/>
            <a:t>acronymes</a:t>
          </a:r>
          <a:endParaRPr lang="fr-FR" sz="2000" kern="1200" dirty="0"/>
        </a:p>
      </dsp:txBody>
      <dsp:txXfrm>
        <a:off x="138672" y="138749"/>
        <a:ext cx="2563359" cy="2813655"/>
      </dsp:txXfrm>
    </dsp:sp>
    <dsp:sp modelId="{4C2F54BE-BCAF-4C6E-AB48-469988758DFD}">
      <dsp:nvSpPr>
        <dsp:cNvPr id="0" name=""/>
        <dsp:cNvSpPr/>
      </dsp:nvSpPr>
      <dsp:spPr>
        <a:xfrm rot="5400000">
          <a:off x="4129372" y="2266057"/>
          <a:ext cx="2472799" cy="50501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Lorsqu'un mot est utilisé tel quel dans une autre catégorie grammaticale. Par conversion, le mot </a:t>
          </a:r>
          <a:r>
            <a:rPr lang="fr-FR" sz="1900" i="1" kern="1200" dirty="0"/>
            <a:t>orange </a:t>
          </a:r>
          <a:r>
            <a:rPr lang="fr-FR" sz="1900" kern="1200" dirty="0"/>
            <a:t>est passé d'un nom de fruit (une </a:t>
          </a:r>
          <a:r>
            <a:rPr lang="fr-FR" sz="1900" i="1" kern="1200" dirty="0"/>
            <a:t>orange </a:t>
          </a:r>
          <a:r>
            <a:rPr lang="fr-FR" sz="1900" kern="1200" dirty="0"/>
            <a:t>bien mûre) à un adjectif de couleur (un pull </a:t>
          </a:r>
          <a:r>
            <a:rPr lang="fr-FR" sz="1900" i="1" kern="1200" dirty="0"/>
            <a:t>orange). </a:t>
          </a:r>
          <a:r>
            <a:rPr lang="fr-FR" sz="1900" kern="1200" dirty="0"/>
            <a:t>Dans certains cas, ce passage nécessite un ajustement minimal, notamment entre les verbes </a:t>
          </a:r>
          <a:r>
            <a:rPr lang="fr-FR" sz="1900" i="1" kern="1200" dirty="0"/>
            <a:t>(nager) </a:t>
          </a:r>
          <a:r>
            <a:rPr lang="fr-FR" sz="1900" kern="1200" dirty="0"/>
            <a:t>et les noms d'action dits déverbaux (la </a:t>
          </a:r>
          <a:r>
            <a:rPr lang="fr-FR" sz="1900" i="1" kern="1200" dirty="0"/>
            <a:t>nagé).</a:t>
          </a:r>
          <a:endParaRPr lang="fr-FR" sz="1900" kern="1200" dirty="0"/>
        </a:p>
      </dsp:txBody>
      <dsp:txXfrm rot="-5400000">
        <a:off x="2840703" y="3675438"/>
        <a:ext cx="4929426" cy="2231375"/>
      </dsp:txXfrm>
    </dsp:sp>
    <dsp:sp modelId="{3A1147EB-9C5F-4F04-B9AA-4CFE661559D3}">
      <dsp:nvSpPr>
        <dsp:cNvPr id="0" name=""/>
        <dsp:cNvSpPr/>
      </dsp:nvSpPr>
      <dsp:spPr>
        <a:xfrm>
          <a:off x="0" y="3245626"/>
          <a:ext cx="2840703" cy="3090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1" kern="1200" dirty="0"/>
            <a:t>conversion </a:t>
          </a:r>
          <a:r>
            <a:rPr lang="fr-FR" sz="2000" kern="1200" dirty="0"/>
            <a:t>ou </a:t>
          </a:r>
          <a:r>
            <a:rPr lang="fr-FR" sz="2000" b="1" kern="1200" dirty="0" err="1"/>
            <a:t>transcatégorisation</a:t>
          </a:r>
          <a:endParaRPr lang="fr-FR" sz="2000" kern="1200" dirty="0"/>
        </a:p>
      </dsp:txBody>
      <dsp:txXfrm>
        <a:off x="138672" y="3384298"/>
        <a:ext cx="2563359" cy="281365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73928-DA8E-484F-8203-8A14D16D4AA4}">
      <dsp:nvSpPr>
        <dsp:cNvPr id="0" name=""/>
        <dsp:cNvSpPr/>
      </dsp:nvSpPr>
      <dsp:spPr>
        <a:xfrm>
          <a:off x="5500475" y="1070192"/>
          <a:ext cx="224160" cy="982035"/>
        </a:xfrm>
        <a:custGeom>
          <a:avLst/>
          <a:gdLst/>
          <a:ahLst/>
          <a:cxnLst/>
          <a:rect l="0" t="0" r="0" b="0"/>
          <a:pathLst>
            <a:path>
              <a:moveTo>
                <a:pt x="224160" y="0"/>
              </a:moveTo>
              <a:lnTo>
                <a:pt x="224160" y="982035"/>
              </a:lnTo>
              <a:lnTo>
                <a:pt x="0" y="9820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22CFD-4E9F-4E45-A07C-EEF809EA33ED}">
      <dsp:nvSpPr>
        <dsp:cNvPr id="0" name=""/>
        <dsp:cNvSpPr/>
      </dsp:nvSpPr>
      <dsp:spPr>
        <a:xfrm>
          <a:off x="5724635" y="1070192"/>
          <a:ext cx="1291589" cy="1964070"/>
        </a:xfrm>
        <a:custGeom>
          <a:avLst/>
          <a:gdLst/>
          <a:ahLst/>
          <a:cxnLst/>
          <a:rect l="0" t="0" r="0" b="0"/>
          <a:pathLst>
            <a:path>
              <a:moveTo>
                <a:pt x="0" y="0"/>
              </a:moveTo>
              <a:lnTo>
                <a:pt x="0" y="1739909"/>
              </a:lnTo>
              <a:lnTo>
                <a:pt x="1291589" y="1739909"/>
              </a:lnTo>
              <a:lnTo>
                <a:pt x="1291589" y="19640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66A7D-E394-4239-9DC6-106C1F4FED21}">
      <dsp:nvSpPr>
        <dsp:cNvPr id="0" name=""/>
        <dsp:cNvSpPr/>
      </dsp:nvSpPr>
      <dsp:spPr>
        <a:xfrm>
          <a:off x="4433046" y="1070192"/>
          <a:ext cx="1291589" cy="1964070"/>
        </a:xfrm>
        <a:custGeom>
          <a:avLst/>
          <a:gdLst/>
          <a:ahLst/>
          <a:cxnLst/>
          <a:rect l="0" t="0" r="0" b="0"/>
          <a:pathLst>
            <a:path>
              <a:moveTo>
                <a:pt x="1291589" y="0"/>
              </a:moveTo>
              <a:lnTo>
                <a:pt x="1291589" y="1739909"/>
              </a:lnTo>
              <a:lnTo>
                <a:pt x="0" y="1739909"/>
              </a:lnTo>
              <a:lnTo>
                <a:pt x="0" y="19640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07C7F-B65A-41AF-BAA4-99A79CAF883F}">
      <dsp:nvSpPr>
        <dsp:cNvPr id="0" name=""/>
        <dsp:cNvSpPr/>
      </dsp:nvSpPr>
      <dsp:spPr>
        <a:xfrm>
          <a:off x="4657206" y="2763"/>
          <a:ext cx="2134858" cy="106742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noProof="0" dirty="0"/>
            <a:t>Plusieurs critères peuvent être utilisés pour les classer:</a:t>
          </a:r>
        </a:p>
      </dsp:txBody>
      <dsp:txXfrm>
        <a:off x="4657206" y="2763"/>
        <a:ext cx="2134858" cy="1067429"/>
      </dsp:txXfrm>
    </dsp:sp>
    <dsp:sp modelId="{511E986C-EF43-4A18-BC36-8E8B0D7E1207}">
      <dsp:nvSpPr>
        <dsp:cNvPr id="0" name=""/>
        <dsp:cNvSpPr/>
      </dsp:nvSpPr>
      <dsp:spPr>
        <a:xfrm>
          <a:off x="3365617" y="3034263"/>
          <a:ext cx="2134858" cy="106742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Formes</a:t>
          </a:r>
          <a:r>
            <a:rPr lang="it-IT" sz="1900" kern="1200" dirty="0"/>
            <a:t> </a:t>
          </a:r>
          <a:r>
            <a:rPr lang="it-IT" sz="1900" kern="1200" dirty="0" err="1"/>
            <a:t>invariables</a:t>
          </a:r>
          <a:endParaRPr lang="it-IT" sz="1900" kern="1200" dirty="0"/>
        </a:p>
      </dsp:txBody>
      <dsp:txXfrm>
        <a:off x="3365617" y="3034263"/>
        <a:ext cx="2134858" cy="1067429"/>
      </dsp:txXfrm>
    </dsp:sp>
    <dsp:sp modelId="{07BEF423-7F7E-4850-97CF-4DEC0328B29B}">
      <dsp:nvSpPr>
        <dsp:cNvPr id="0" name=""/>
        <dsp:cNvSpPr/>
      </dsp:nvSpPr>
      <dsp:spPr>
        <a:xfrm>
          <a:off x="5948796" y="3034263"/>
          <a:ext cx="2134858" cy="106742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Formes</a:t>
          </a:r>
          <a:r>
            <a:rPr lang="it-IT" sz="1900" kern="1200" dirty="0"/>
            <a:t> </a:t>
          </a:r>
          <a:r>
            <a:rPr lang="it-IT" sz="1900" kern="1200" dirty="0" err="1"/>
            <a:t>variables</a:t>
          </a:r>
          <a:endParaRPr lang="it-IT" sz="1900" kern="1200" dirty="0"/>
        </a:p>
      </dsp:txBody>
      <dsp:txXfrm>
        <a:off x="5948796" y="3034263"/>
        <a:ext cx="2134858" cy="1067429"/>
      </dsp:txXfrm>
    </dsp:sp>
    <dsp:sp modelId="{2A25D225-8E8D-4AF1-B7BF-600AB5669CF1}">
      <dsp:nvSpPr>
        <dsp:cNvPr id="0" name=""/>
        <dsp:cNvSpPr/>
      </dsp:nvSpPr>
      <dsp:spPr>
        <a:xfrm>
          <a:off x="3365617" y="1518513"/>
          <a:ext cx="2134858" cy="106742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Critère</a:t>
          </a:r>
          <a:r>
            <a:rPr lang="it-IT" sz="1900" kern="1200" dirty="0"/>
            <a:t> </a:t>
          </a:r>
          <a:r>
            <a:rPr lang="it-IT" sz="1900" kern="1200" dirty="0" err="1"/>
            <a:t>morphologique</a:t>
          </a:r>
          <a:endParaRPr lang="it-IT" sz="1900" kern="1200" dirty="0"/>
        </a:p>
      </dsp:txBody>
      <dsp:txXfrm>
        <a:off x="3365617" y="1518513"/>
        <a:ext cx="2134858" cy="106742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A9E16-F652-4EBF-A533-2B9E9B7427D5}">
      <dsp:nvSpPr>
        <dsp:cNvPr id="0" name=""/>
        <dsp:cNvSpPr/>
      </dsp:nvSpPr>
      <dsp:spPr>
        <a:xfrm>
          <a:off x="44" y="205105"/>
          <a:ext cx="4293776" cy="12329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it-IT" sz="3400" kern="1200" dirty="0" err="1"/>
            <a:t>Formes</a:t>
          </a:r>
          <a:r>
            <a:rPr lang="it-IT" sz="3400" kern="1200" dirty="0"/>
            <a:t> </a:t>
          </a:r>
          <a:r>
            <a:rPr lang="it-IT" sz="3400" kern="1200" dirty="0" err="1"/>
            <a:t>invariables</a:t>
          </a:r>
          <a:endParaRPr lang="it-IT" sz="3400" kern="1200" dirty="0"/>
        </a:p>
      </dsp:txBody>
      <dsp:txXfrm>
        <a:off x="44" y="205105"/>
        <a:ext cx="4293776" cy="1232994"/>
      </dsp:txXfrm>
    </dsp:sp>
    <dsp:sp modelId="{D2D844E6-D7B2-4A38-ACA1-F876BD5ACF01}">
      <dsp:nvSpPr>
        <dsp:cNvPr id="0" name=""/>
        <dsp:cNvSpPr/>
      </dsp:nvSpPr>
      <dsp:spPr>
        <a:xfrm>
          <a:off x="44" y="1438099"/>
          <a:ext cx="4293776" cy="440546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it-IT" sz="3400" kern="1200" dirty="0" err="1"/>
            <a:t>prépositions</a:t>
          </a:r>
          <a:r>
            <a:rPr lang="it-IT" sz="3400" kern="1200" dirty="0"/>
            <a:t>, </a:t>
          </a:r>
          <a:r>
            <a:rPr lang="it-IT" sz="3400" kern="1200" dirty="0" err="1"/>
            <a:t>adverbes</a:t>
          </a:r>
          <a:r>
            <a:rPr lang="it-IT" sz="3400" kern="1200" dirty="0"/>
            <a:t>, </a:t>
          </a:r>
          <a:r>
            <a:rPr lang="it-IT" sz="3400" kern="1200" dirty="0" err="1"/>
            <a:t>conjonctions</a:t>
          </a:r>
          <a:r>
            <a:rPr lang="it-IT" sz="3400" kern="1200" dirty="0"/>
            <a:t>.</a:t>
          </a:r>
        </a:p>
        <a:p>
          <a:pPr marL="285750" lvl="1" indent="-285750" algn="l" defTabSz="1511300">
            <a:lnSpc>
              <a:spcPct val="90000"/>
            </a:lnSpc>
            <a:spcBef>
              <a:spcPct val="0"/>
            </a:spcBef>
            <a:spcAft>
              <a:spcPct val="15000"/>
            </a:spcAft>
            <a:buChar char="••"/>
          </a:pPr>
          <a:r>
            <a:rPr lang="it-IT" sz="3400" kern="1200" dirty="0" err="1"/>
            <a:t>Interjections</a:t>
          </a:r>
          <a:r>
            <a:rPr lang="it-IT" sz="3400" kern="1200" dirty="0"/>
            <a:t>.</a:t>
          </a:r>
        </a:p>
      </dsp:txBody>
      <dsp:txXfrm>
        <a:off x="44" y="1438099"/>
        <a:ext cx="4293776" cy="4405467"/>
      </dsp:txXfrm>
    </dsp:sp>
    <dsp:sp modelId="{F797C281-2A61-40EA-BEFE-337BD1F3616A}">
      <dsp:nvSpPr>
        <dsp:cNvPr id="0" name=""/>
        <dsp:cNvSpPr/>
      </dsp:nvSpPr>
      <dsp:spPr>
        <a:xfrm>
          <a:off x="4894950" y="205105"/>
          <a:ext cx="4293776" cy="12329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it-IT" sz="3400" kern="1200" dirty="0" err="1"/>
            <a:t>Formes</a:t>
          </a:r>
          <a:r>
            <a:rPr lang="it-IT" sz="3400" kern="1200" dirty="0"/>
            <a:t> </a:t>
          </a:r>
          <a:r>
            <a:rPr lang="it-IT" sz="3400" kern="1200" dirty="0" err="1"/>
            <a:t>variables</a:t>
          </a:r>
          <a:endParaRPr lang="it-IT" sz="3400" kern="1200" dirty="0"/>
        </a:p>
      </dsp:txBody>
      <dsp:txXfrm>
        <a:off x="4894950" y="205105"/>
        <a:ext cx="4293776" cy="1232994"/>
      </dsp:txXfrm>
    </dsp:sp>
    <dsp:sp modelId="{2433B9B6-5C3F-44F2-ADF4-53448D0BE6BE}">
      <dsp:nvSpPr>
        <dsp:cNvPr id="0" name=""/>
        <dsp:cNvSpPr/>
      </dsp:nvSpPr>
      <dsp:spPr>
        <a:xfrm>
          <a:off x="4894950" y="1438099"/>
          <a:ext cx="4293776" cy="440546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it-IT" sz="3400" kern="1200" dirty="0" err="1"/>
            <a:t>Flexion</a:t>
          </a:r>
          <a:r>
            <a:rPr lang="it-IT" sz="3400" kern="1200" dirty="0"/>
            <a:t> verbale (mode, </a:t>
          </a:r>
          <a:r>
            <a:rPr lang="it-IT" sz="3400" kern="1200" dirty="0" err="1"/>
            <a:t>temps</a:t>
          </a:r>
          <a:r>
            <a:rPr lang="it-IT" sz="3400" kern="1200" dirty="0"/>
            <a:t>, </a:t>
          </a:r>
          <a:r>
            <a:rPr lang="it-IT" sz="3400" kern="1200" dirty="0" err="1"/>
            <a:t>personne</a:t>
          </a:r>
          <a:r>
            <a:rPr lang="it-IT" sz="3400" kern="1200" dirty="0"/>
            <a:t>).</a:t>
          </a:r>
        </a:p>
        <a:p>
          <a:pPr marL="285750" lvl="1" indent="-285750" algn="l" defTabSz="1511300">
            <a:lnSpc>
              <a:spcPct val="90000"/>
            </a:lnSpc>
            <a:spcBef>
              <a:spcPct val="0"/>
            </a:spcBef>
            <a:spcAft>
              <a:spcPct val="15000"/>
            </a:spcAft>
            <a:buChar char="••"/>
          </a:pPr>
          <a:r>
            <a:rPr lang="it-IT" sz="3400" kern="1200" dirty="0" err="1"/>
            <a:t>Flexion</a:t>
          </a:r>
          <a:r>
            <a:rPr lang="it-IT" sz="3400" kern="1200" dirty="0"/>
            <a:t> nominale (</a:t>
          </a:r>
          <a:r>
            <a:rPr lang="it-IT" sz="3400" kern="1200" dirty="0" err="1"/>
            <a:t>genre</a:t>
          </a:r>
          <a:r>
            <a:rPr lang="it-IT" sz="3400" kern="1200" dirty="0"/>
            <a:t>, </a:t>
          </a:r>
          <a:r>
            <a:rPr lang="it-IT" sz="3400" kern="1200" dirty="0" err="1"/>
            <a:t>nombre</a:t>
          </a:r>
          <a:r>
            <a:rPr lang="it-IT" sz="3400" kern="1200" dirty="0"/>
            <a:t>, </a:t>
          </a:r>
          <a:r>
            <a:rPr lang="it-IT" sz="3400" kern="1200" dirty="0" err="1"/>
            <a:t>fonction</a:t>
          </a:r>
          <a:r>
            <a:rPr lang="it-IT" sz="3400" kern="1200" dirty="0"/>
            <a:t> pour </a:t>
          </a:r>
          <a:r>
            <a:rPr lang="it-IT" sz="3400" kern="1200" dirty="0" err="1"/>
            <a:t>certains</a:t>
          </a:r>
          <a:r>
            <a:rPr lang="it-IT" sz="3400" kern="1200" dirty="0"/>
            <a:t> </a:t>
          </a:r>
          <a:r>
            <a:rPr lang="it-IT" sz="3400" kern="1200" dirty="0" err="1"/>
            <a:t>pronoms</a:t>
          </a:r>
          <a:r>
            <a:rPr lang="it-IT" sz="3400" kern="1200" dirty="0"/>
            <a:t>).</a:t>
          </a:r>
        </a:p>
      </dsp:txBody>
      <dsp:txXfrm>
        <a:off x="4894950" y="1438099"/>
        <a:ext cx="4293776" cy="44054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71BA5-950E-4D6E-916B-FF214CA73386}">
      <dsp:nvSpPr>
        <dsp:cNvPr id="0" name=""/>
        <dsp:cNvSpPr/>
      </dsp:nvSpPr>
      <dsp:spPr>
        <a:xfrm>
          <a:off x="656620" y="0"/>
          <a:ext cx="7441697" cy="52215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B2BE6-7ED8-4385-8AB1-AAEECFE06F36}">
      <dsp:nvSpPr>
        <dsp:cNvPr id="0" name=""/>
        <dsp:cNvSpPr/>
      </dsp:nvSpPr>
      <dsp:spPr>
        <a:xfrm>
          <a:off x="9404" y="1566467"/>
          <a:ext cx="2817995" cy="2088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i="0" kern="1200" dirty="0"/>
            <a:t>La morphologie étudie les procédés de formation des mots. L'unité d'analyse de la morphologie est le </a:t>
          </a:r>
          <a:r>
            <a:rPr lang="fr-FR" sz="1900" b="1" i="0" kern="1200" dirty="0"/>
            <a:t>morphème</a:t>
          </a:r>
          <a:r>
            <a:rPr lang="fr-FR" sz="1900" i="0" kern="1200" dirty="0"/>
            <a:t>.</a:t>
          </a:r>
        </a:p>
      </dsp:txBody>
      <dsp:txXfrm>
        <a:off x="111362" y="1668425"/>
        <a:ext cx="2614079" cy="1884708"/>
      </dsp:txXfrm>
    </dsp:sp>
    <dsp:sp modelId="{F65197A2-ED5A-4079-8E89-0A755E88AF45}">
      <dsp:nvSpPr>
        <dsp:cNvPr id="0" name=""/>
        <dsp:cNvSpPr/>
      </dsp:nvSpPr>
      <dsp:spPr>
        <a:xfrm>
          <a:off x="2968471" y="1566467"/>
          <a:ext cx="2817995" cy="2088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Un </a:t>
          </a:r>
          <a:r>
            <a:rPr lang="fr-FR" sz="1900" b="1" kern="1200" dirty="0"/>
            <a:t>morphème</a:t>
          </a:r>
          <a:r>
            <a:rPr lang="fr-FR" sz="1900" kern="1200" dirty="0"/>
            <a:t> peut être défini comme la plus petite unité linguistique qui possède à la fois une forme et une signification.</a:t>
          </a:r>
        </a:p>
      </dsp:txBody>
      <dsp:txXfrm>
        <a:off x="3070429" y="1668425"/>
        <a:ext cx="2614079" cy="1884708"/>
      </dsp:txXfrm>
    </dsp:sp>
    <dsp:sp modelId="{6421309F-B38C-480E-B3C4-8770B4A905A4}">
      <dsp:nvSpPr>
        <dsp:cNvPr id="0" name=""/>
        <dsp:cNvSpPr/>
      </dsp:nvSpPr>
      <dsp:spPr>
        <a:xfrm>
          <a:off x="5927537" y="1566467"/>
          <a:ext cx="2817995" cy="2088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Prenons le mot </a:t>
          </a:r>
          <a:r>
            <a:rPr lang="fr-FR" sz="1900" i="1" kern="1200" dirty="0"/>
            <a:t>impensable. </a:t>
          </a:r>
          <a:r>
            <a:rPr lang="fr-FR" sz="1900" kern="1200" dirty="0"/>
            <a:t>Ce mot contient trois morphèmes : </a:t>
          </a:r>
          <a:r>
            <a:rPr lang="fr-FR" sz="1900" i="1" kern="1200" dirty="0" err="1"/>
            <a:t>im</a:t>
          </a:r>
          <a:r>
            <a:rPr lang="fr-FR" sz="1900" i="1" kern="1200" dirty="0"/>
            <a:t> - </a:t>
          </a:r>
          <a:r>
            <a:rPr lang="fr-FR" sz="1900" i="1" kern="1200" dirty="0" err="1"/>
            <a:t>pens</a:t>
          </a:r>
          <a:r>
            <a:rPr lang="fr-FR" sz="1900" i="1" kern="1200" dirty="0"/>
            <a:t> – able. </a:t>
          </a:r>
          <a:endParaRPr lang="fr-FR" sz="1900" kern="1200" dirty="0"/>
        </a:p>
      </dsp:txBody>
      <dsp:txXfrm>
        <a:off x="6029495" y="1668425"/>
        <a:ext cx="2614079" cy="18847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71BA5-950E-4D6E-916B-FF214CA73386}">
      <dsp:nvSpPr>
        <dsp:cNvPr id="0" name=""/>
        <dsp:cNvSpPr/>
      </dsp:nvSpPr>
      <dsp:spPr>
        <a:xfrm>
          <a:off x="858695" y="0"/>
          <a:ext cx="9731881" cy="62646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B2BE6-7ED8-4385-8AB1-AAEECFE06F36}">
      <dsp:nvSpPr>
        <dsp:cNvPr id="0" name=""/>
        <dsp:cNvSpPr/>
      </dsp:nvSpPr>
      <dsp:spPr>
        <a:xfrm>
          <a:off x="12299" y="1879408"/>
          <a:ext cx="3685234" cy="2505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i="0" kern="1200" dirty="0"/>
            <a:t>Le morphème n’est pas une unité perçue spontanément en tant que telle, c’est le résultat d’une analyse.</a:t>
          </a:r>
        </a:p>
      </dsp:txBody>
      <dsp:txXfrm>
        <a:off x="134626" y="2001735"/>
        <a:ext cx="3440580" cy="2261224"/>
      </dsp:txXfrm>
    </dsp:sp>
    <dsp:sp modelId="{F65197A2-ED5A-4079-8E89-0A755E88AF45}">
      <dsp:nvSpPr>
        <dsp:cNvPr id="0" name=""/>
        <dsp:cNvSpPr/>
      </dsp:nvSpPr>
      <dsp:spPr>
        <a:xfrm>
          <a:off x="3882018" y="1879408"/>
          <a:ext cx="3685234" cy="2505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a:t>Le mot est, par contre, l’unité intuitive, mais il est très difficile de le définir avec précision.</a:t>
          </a:r>
        </a:p>
      </dsp:txBody>
      <dsp:txXfrm>
        <a:off x="4004345" y="2001735"/>
        <a:ext cx="3440580" cy="2261224"/>
      </dsp:txXfrm>
    </dsp:sp>
    <dsp:sp modelId="{6421309F-B38C-480E-B3C4-8770B4A905A4}">
      <dsp:nvSpPr>
        <dsp:cNvPr id="0" name=""/>
        <dsp:cNvSpPr/>
      </dsp:nvSpPr>
      <dsp:spPr>
        <a:xfrm>
          <a:off x="7751738" y="1879408"/>
          <a:ext cx="3685234" cy="2505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a:t>Il a une autonomie syntaxique, ce qu’il veut dire qu’il peut à lui seul constituer un énoncé.</a:t>
          </a:r>
        </a:p>
      </dsp:txBody>
      <dsp:txXfrm>
        <a:off x="7874065" y="2001735"/>
        <a:ext cx="3440580" cy="22612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71BA5-950E-4D6E-916B-FF214CA73386}">
      <dsp:nvSpPr>
        <dsp:cNvPr id="0" name=""/>
        <dsp:cNvSpPr/>
      </dsp:nvSpPr>
      <dsp:spPr>
        <a:xfrm>
          <a:off x="858695" y="0"/>
          <a:ext cx="9731881" cy="62646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B2BE6-7ED8-4385-8AB1-AAEECFE06F36}">
      <dsp:nvSpPr>
        <dsp:cNvPr id="0" name=""/>
        <dsp:cNvSpPr/>
      </dsp:nvSpPr>
      <dsp:spPr>
        <a:xfrm>
          <a:off x="12299" y="1879408"/>
          <a:ext cx="3685234" cy="2505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i="0" kern="1200" dirty="0"/>
            <a:t>Nina Catach affirme que l’orthographe est née dans le souci de bien séparer les mots et leur donner une représentation stable.</a:t>
          </a:r>
        </a:p>
      </dsp:txBody>
      <dsp:txXfrm>
        <a:off x="134626" y="2001735"/>
        <a:ext cx="3440580" cy="2261224"/>
      </dsp:txXfrm>
    </dsp:sp>
    <dsp:sp modelId="{F65197A2-ED5A-4079-8E89-0A755E88AF45}">
      <dsp:nvSpPr>
        <dsp:cNvPr id="0" name=""/>
        <dsp:cNvSpPr/>
      </dsp:nvSpPr>
      <dsp:spPr>
        <a:xfrm>
          <a:off x="3882018" y="1879408"/>
          <a:ext cx="3685234" cy="2505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Problème des mots composés: </a:t>
          </a:r>
        </a:p>
        <a:p>
          <a:pPr lvl="0" algn="ctr" defTabSz="844550">
            <a:lnSpc>
              <a:spcPct val="90000"/>
            </a:lnSpc>
            <a:spcBef>
              <a:spcPct val="0"/>
            </a:spcBef>
            <a:spcAft>
              <a:spcPct val="35000"/>
            </a:spcAft>
          </a:pPr>
          <a:r>
            <a:rPr lang="fr-FR" sz="1900" kern="1200" dirty="0"/>
            <a:t>- portefeuille;</a:t>
          </a:r>
        </a:p>
        <a:p>
          <a:pPr lvl="0" algn="ctr" defTabSz="844550">
            <a:lnSpc>
              <a:spcPct val="90000"/>
            </a:lnSpc>
            <a:spcBef>
              <a:spcPct val="0"/>
            </a:spcBef>
            <a:spcAft>
              <a:spcPct val="35000"/>
            </a:spcAft>
          </a:pPr>
          <a:r>
            <a:rPr lang="fr-FR" sz="1900" kern="1200" dirty="0"/>
            <a:t>- porte-fen</a:t>
          </a:r>
          <a:r>
            <a:rPr lang="fr-FR" sz="1900" kern="1200" dirty="0">
              <a:latin typeface="Times New Roman" panose="02020603050405020304" pitchFamily="18" charset="0"/>
              <a:cs typeface="Times New Roman" panose="02020603050405020304" pitchFamily="18" charset="0"/>
            </a:rPr>
            <a:t>être;</a:t>
          </a:r>
        </a:p>
        <a:p>
          <a:pPr lvl="0" algn="ctr" defTabSz="844550">
            <a:lnSpc>
              <a:spcPct val="90000"/>
            </a:lnSpc>
            <a:spcBef>
              <a:spcPct val="0"/>
            </a:spcBef>
            <a:spcAft>
              <a:spcPct val="35000"/>
            </a:spcAft>
          </a:pPr>
          <a:r>
            <a:rPr lang="fr-FR" sz="1900" kern="1200" dirty="0">
              <a:latin typeface="Times New Roman" panose="02020603050405020304" pitchFamily="18" charset="0"/>
              <a:cs typeface="Times New Roman" panose="02020603050405020304" pitchFamily="18" charset="0"/>
            </a:rPr>
            <a:t>- pomme de terre.</a:t>
          </a:r>
          <a:endParaRPr lang="fr-FR" sz="1900" kern="1200" dirty="0"/>
        </a:p>
      </dsp:txBody>
      <dsp:txXfrm>
        <a:off x="4004345" y="2001735"/>
        <a:ext cx="3440580" cy="2261224"/>
      </dsp:txXfrm>
    </dsp:sp>
    <dsp:sp modelId="{6421309F-B38C-480E-B3C4-8770B4A905A4}">
      <dsp:nvSpPr>
        <dsp:cNvPr id="0" name=""/>
        <dsp:cNvSpPr/>
      </dsp:nvSpPr>
      <dsp:spPr>
        <a:xfrm>
          <a:off x="7751738" y="1879408"/>
          <a:ext cx="3685234" cy="2505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Distinction entre:</a:t>
          </a:r>
        </a:p>
        <a:p>
          <a:pPr lvl="0" algn="ctr" defTabSz="844550">
            <a:lnSpc>
              <a:spcPct val="90000"/>
            </a:lnSpc>
            <a:spcBef>
              <a:spcPct val="0"/>
            </a:spcBef>
            <a:spcAft>
              <a:spcPct val="35000"/>
            </a:spcAft>
          </a:pPr>
          <a:r>
            <a:rPr lang="fr-FR" sz="1900" kern="1200" dirty="0"/>
            <a:t>1) mots-formes (fléchis): ex. parlons, parlez, parlent…</a:t>
          </a:r>
        </a:p>
        <a:p>
          <a:pPr lvl="0" algn="ctr" defTabSz="844550">
            <a:lnSpc>
              <a:spcPct val="90000"/>
            </a:lnSpc>
            <a:spcBef>
              <a:spcPct val="0"/>
            </a:spcBef>
            <a:spcAft>
              <a:spcPct val="35000"/>
            </a:spcAft>
          </a:pPr>
          <a:r>
            <a:rPr lang="fr-FR" sz="1900" kern="1200" dirty="0"/>
            <a:t>2) Lexèmes (la forme qui rassemble les formes fléchies et qui fonctionne comme l’étiquette du paradigme): parler.</a:t>
          </a:r>
        </a:p>
      </dsp:txBody>
      <dsp:txXfrm>
        <a:off x="7874065" y="2001735"/>
        <a:ext cx="3440580" cy="22612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17DE6-D28E-42F5-8096-B6EDB3F29E84}">
      <dsp:nvSpPr>
        <dsp:cNvPr id="0" name=""/>
        <dsp:cNvSpPr/>
      </dsp:nvSpPr>
      <dsp:spPr>
        <a:xfrm>
          <a:off x="1059" y="553442"/>
          <a:ext cx="4133719" cy="2480231"/>
        </a:xfrm>
        <a:prstGeom prst="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Bien qu'aucun de ces morphèmes ne puisse à lui tout seul former un mot, chacun d'eux possède un sens qui lui est propre. Le préfixe </a:t>
          </a:r>
          <a:r>
            <a:rPr lang="fr-FR" sz="2000" i="1" kern="1200" dirty="0" err="1"/>
            <a:t>im</a:t>
          </a:r>
          <a:r>
            <a:rPr lang="fr-FR" sz="2000" i="1" kern="1200" dirty="0"/>
            <a:t>- </a:t>
          </a:r>
          <a:r>
            <a:rPr lang="fr-FR" sz="2000" kern="1200" dirty="0"/>
            <a:t>marque la négation, la racine verbale </a:t>
          </a:r>
          <a:r>
            <a:rPr lang="fr-FR" sz="2000" i="1" kern="1200" dirty="0" err="1"/>
            <a:t>pens</a:t>
          </a:r>
          <a:r>
            <a:rPr lang="fr-FR" sz="2000" i="1" kern="1200" dirty="0"/>
            <a:t>- </a:t>
          </a:r>
          <a:r>
            <a:rPr lang="fr-FR" sz="2000" kern="1200" dirty="0"/>
            <a:t>vient du verbe </a:t>
          </a:r>
          <a:r>
            <a:rPr lang="fr-FR" sz="2000" i="1" kern="1200" dirty="0"/>
            <a:t>penser </a:t>
          </a:r>
          <a:r>
            <a:rPr lang="fr-FR" sz="2000" kern="1200" dirty="0"/>
            <a:t>et le suffixe </a:t>
          </a:r>
          <a:r>
            <a:rPr lang="fr-FR" sz="2000" i="1" kern="1200" dirty="0"/>
            <a:t>-able </a:t>
          </a:r>
          <a:r>
            <a:rPr lang="fr-FR" sz="2000" kern="1200" dirty="0"/>
            <a:t>signifie «que l'on peut». </a:t>
          </a:r>
        </a:p>
      </dsp:txBody>
      <dsp:txXfrm>
        <a:off x="1059" y="553442"/>
        <a:ext cx="4133719" cy="2480231"/>
      </dsp:txXfrm>
    </dsp:sp>
    <dsp:sp modelId="{2010A88F-6E81-4ABC-8A86-A29EEEEC816B}">
      <dsp:nvSpPr>
        <dsp:cNvPr id="0" name=""/>
        <dsp:cNvSpPr/>
      </dsp:nvSpPr>
      <dsp:spPr>
        <a:xfrm>
          <a:off x="4548150" y="553442"/>
          <a:ext cx="4133719" cy="2480231"/>
        </a:xfrm>
        <a:prstGeom prst="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Mis ensemble, ces morphèmes forment le mot </a:t>
          </a:r>
          <a:r>
            <a:rPr lang="fr-FR" sz="2000" i="1" kern="1200" dirty="0"/>
            <a:t>impensable, </a:t>
          </a:r>
          <a:r>
            <a:rPr lang="fr-FR" sz="2000" kern="1200" dirty="0"/>
            <a:t>qui signifie par addition des significations «que l'on ne peut pas penser». </a:t>
          </a:r>
        </a:p>
      </dsp:txBody>
      <dsp:txXfrm>
        <a:off x="4548150" y="553442"/>
        <a:ext cx="4133719" cy="2480231"/>
      </dsp:txXfrm>
    </dsp:sp>
    <dsp:sp modelId="{24E16D5F-9DD0-49D3-A16D-D4B7EAD61963}">
      <dsp:nvSpPr>
        <dsp:cNvPr id="0" name=""/>
        <dsp:cNvSpPr/>
      </dsp:nvSpPr>
      <dsp:spPr>
        <a:xfrm>
          <a:off x="1059" y="3447045"/>
          <a:ext cx="4133719" cy="2480231"/>
        </a:xfrm>
        <a:prstGeom prst="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Cet exemple montre que la morphologie est </a:t>
          </a:r>
          <a:r>
            <a:rPr lang="fr-FR" sz="2000" b="1" kern="1200" dirty="0"/>
            <a:t>compositionnelle</a:t>
          </a:r>
          <a:r>
            <a:rPr lang="fr-FR" sz="2000" kern="1200" dirty="0"/>
            <a:t>, c'est-à-dire qu'au moment de leur formation, le sens des mots construits morphologiquement est égal au sens des éléments qui le composent.</a:t>
          </a:r>
        </a:p>
      </dsp:txBody>
      <dsp:txXfrm>
        <a:off x="1059" y="3447045"/>
        <a:ext cx="4133719" cy="2480231"/>
      </dsp:txXfrm>
    </dsp:sp>
    <dsp:sp modelId="{FA233F8E-388A-4908-BA59-FCACF618DDF2}">
      <dsp:nvSpPr>
        <dsp:cNvPr id="0" name=""/>
        <dsp:cNvSpPr/>
      </dsp:nvSpPr>
      <dsp:spPr>
        <a:xfrm>
          <a:off x="4548150" y="3447045"/>
          <a:ext cx="4133719" cy="2480231"/>
        </a:xfrm>
        <a:prstGeom prst="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Toutefois, la signification globale d'un mot évolue au gré de l'usage et bien souvent cette transparence se perd. On utilise le terme de </a:t>
          </a:r>
          <a:r>
            <a:rPr lang="fr-FR" sz="2000" i="1" kern="1200" dirty="0"/>
            <a:t>démotivation </a:t>
          </a:r>
          <a:r>
            <a:rPr lang="fr-FR" sz="2000" kern="1200" dirty="0"/>
            <a:t>pour qualifier ce processus.</a:t>
          </a:r>
        </a:p>
      </dsp:txBody>
      <dsp:txXfrm>
        <a:off x="4548150" y="3447045"/>
        <a:ext cx="4133719" cy="24802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3473B-384C-478F-9174-A3575E05362E}">
      <dsp:nvSpPr>
        <dsp:cNvPr id="0" name=""/>
        <dsp:cNvSpPr/>
      </dsp:nvSpPr>
      <dsp:spPr>
        <a:xfrm>
          <a:off x="0" y="235988"/>
          <a:ext cx="5360670" cy="536067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04960-2310-4D8B-8B18-E3FD0F663358}">
      <dsp:nvSpPr>
        <dsp:cNvPr id="0" name=""/>
        <dsp:cNvSpPr/>
      </dsp:nvSpPr>
      <dsp:spPr>
        <a:xfrm>
          <a:off x="2680335" y="235989"/>
          <a:ext cx="6254115" cy="536067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D'un point de vue </a:t>
          </a:r>
          <a:r>
            <a:rPr lang="fr-FR" sz="1500" b="1" kern="1200" dirty="0"/>
            <a:t>graphique, </a:t>
          </a:r>
          <a:r>
            <a:rPr lang="fr-FR" sz="1500" kern="1200" dirty="0"/>
            <a:t>un mot écrit est un ensemble de lettres précédées et suivies par des espaces blancs. Toutefois, cette définition est insuffisante pour l'analyse linguistique, car elle exclut tous les mots composés comme</a:t>
          </a:r>
          <a:r>
            <a:rPr lang="fr-FR" sz="1500" i="1" kern="1200" dirty="0"/>
            <a:t> pomme de terre </a:t>
          </a:r>
          <a:r>
            <a:rPr lang="fr-FR" sz="1500" kern="1200" dirty="0"/>
            <a:t>par exemple, qui correspondent bien à un seul signe linguistique selon la définition de Saussure, c'est-à-dire un signifiant rattaché à un signifié (ou concept). Qui plus est, cette définition ne dit rien de ce qu'est un mot à l'oral, car les blancs typographiques n'existent pas dans la chaîne parlée.</a:t>
          </a:r>
        </a:p>
      </dsp:txBody>
      <dsp:txXfrm>
        <a:off x="2680335" y="235989"/>
        <a:ext cx="6254115" cy="2546318"/>
      </dsp:txXfrm>
    </dsp:sp>
    <dsp:sp modelId="{AF336C62-48FD-4B8F-8AB3-2F8B571E0C94}">
      <dsp:nvSpPr>
        <dsp:cNvPr id="0" name=""/>
        <dsp:cNvSpPr/>
      </dsp:nvSpPr>
      <dsp:spPr>
        <a:xfrm>
          <a:off x="1407175" y="2782307"/>
          <a:ext cx="2546318" cy="254631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55ED8-DCF0-450F-AAB2-E1783978A990}">
      <dsp:nvSpPr>
        <dsp:cNvPr id="0" name=""/>
        <dsp:cNvSpPr/>
      </dsp:nvSpPr>
      <dsp:spPr>
        <a:xfrm>
          <a:off x="2680335" y="2782307"/>
          <a:ext cx="6254115" cy="254631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Pour la linguistique, la notion de mot revêt également des sens différents en fonction du niveau d'analyse auquel on se place. Par exemple, du point de vue des sons (phonologie), /ver/ est un seul mot, mais qui peut se réaliser en plusieurs mots orthographiques comme </a:t>
          </a:r>
          <a:r>
            <a:rPr lang="fr-FR" sz="1500" i="1" kern="1200" dirty="0"/>
            <a:t>vert, vers, ver, vair, </a:t>
          </a:r>
          <a:r>
            <a:rPr lang="fr-FR" sz="1500" kern="1200" dirty="0"/>
            <a:t>etc. Au niveau sémantique (étude de la signification), on considère le mot comme une unité de sens. Toutefois, de nombreux mots ne correspondent pas à une unité </a:t>
          </a:r>
          <a:r>
            <a:rPr lang="fr-FR" sz="1500" i="1" kern="1200" dirty="0"/>
            <a:t>minimale </a:t>
          </a:r>
          <a:r>
            <a:rPr lang="fr-FR" sz="1500" kern="1200" dirty="0"/>
            <a:t>de sens, parce qu'ils comprennent plusieurs éléments de sens qui peuvent être décomposés. Par exemple, le mot </a:t>
          </a:r>
          <a:r>
            <a:rPr lang="fr-FR" sz="1500" i="1" kern="1200" dirty="0"/>
            <a:t>déconseiller </a:t>
          </a:r>
          <a:r>
            <a:rPr lang="fr-FR" sz="1500" kern="1200" dirty="0"/>
            <a:t>peut se diviser en trois éléments </a:t>
          </a:r>
          <a:r>
            <a:rPr lang="fr-FR" sz="1500" i="1" kern="1200" dirty="0"/>
            <a:t>(dé - conseil(l) - er), </a:t>
          </a:r>
          <a:r>
            <a:rPr lang="fr-FR" sz="1500" kern="1200" dirty="0"/>
            <a:t>qui sont des </a:t>
          </a:r>
          <a:r>
            <a:rPr lang="fr-FR" sz="1500" b="1" kern="1200" dirty="0"/>
            <a:t>morphèmes, </a:t>
          </a:r>
          <a:r>
            <a:rPr lang="fr-FR" sz="1500" kern="1200" dirty="0"/>
            <a:t>unités minimales qui font l'objet de l'analyse morphologique.</a:t>
          </a:r>
        </a:p>
      </dsp:txBody>
      <dsp:txXfrm>
        <a:off x="2680335" y="2782307"/>
        <a:ext cx="6254115" cy="254631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BEA7E-E788-46B1-99BA-2DB74AD25C35}">
      <dsp:nvSpPr>
        <dsp:cNvPr id="0" name=""/>
        <dsp:cNvSpPr/>
      </dsp:nvSpPr>
      <dsp:spPr>
        <a:xfrm>
          <a:off x="4320479" y="1187"/>
          <a:ext cx="6480720" cy="169272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Ils correspondent à des mots simples, qui peuvent donc être utilisés seuls, comme par exemple </a:t>
          </a:r>
          <a:r>
            <a:rPr lang="fr-FR" sz="2400" i="1" kern="1200" dirty="0"/>
            <a:t>sommeil, chien, maison, </a:t>
          </a:r>
          <a:r>
            <a:rPr lang="fr-FR" sz="2400" kern="1200" dirty="0"/>
            <a:t>etc.</a:t>
          </a:r>
        </a:p>
      </dsp:txBody>
      <dsp:txXfrm>
        <a:off x="4320479" y="212777"/>
        <a:ext cx="5845950" cy="1269540"/>
      </dsp:txXfrm>
    </dsp:sp>
    <dsp:sp modelId="{C10F8DBA-D284-43A5-B40C-87C759C2FFFA}">
      <dsp:nvSpPr>
        <dsp:cNvPr id="0" name=""/>
        <dsp:cNvSpPr/>
      </dsp:nvSpPr>
      <dsp:spPr>
        <a:xfrm>
          <a:off x="0" y="1187"/>
          <a:ext cx="4320480" cy="1692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fr-FR" sz="2900" b="1" kern="1200" dirty="0"/>
            <a:t>morphèmes libres (autonomes)</a:t>
          </a:r>
        </a:p>
        <a:p>
          <a:pPr lvl="0" algn="ctr" defTabSz="1289050">
            <a:lnSpc>
              <a:spcPct val="90000"/>
            </a:lnSpc>
            <a:spcBef>
              <a:spcPct val="0"/>
            </a:spcBef>
            <a:spcAft>
              <a:spcPct val="35000"/>
            </a:spcAft>
          </a:pPr>
          <a:r>
            <a:rPr lang="fr-FR" sz="2900" b="1" kern="1200" dirty="0"/>
            <a:t>lexicaux</a:t>
          </a:r>
          <a:endParaRPr lang="fr-FR" sz="2900" kern="1200" dirty="0"/>
        </a:p>
      </dsp:txBody>
      <dsp:txXfrm>
        <a:off x="82632" y="83819"/>
        <a:ext cx="4155216" cy="1527456"/>
      </dsp:txXfrm>
    </dsp:sp>
    <dsp:sp modelId="{573D8168-E300-48F1-B862-BD2880262482}">
      <dsp:nvSpPr>
        <dsp:cNvPr id="0" name=""/>
        <dsp:cNvSpPr/>
      </dsp:nvSpPr>
      <dsp:spPr>
        <a:xfrm>
          <a:off x="4321534" y="1863179"/>
          <a:ext cx="6474391" cy="455543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Ils n'ont pas d'existence autonome, c'est-à-dire qu'ils ne peuvent être utilisés qu'à l'intérieur d'un mot, en addition d'autres morphèmes. Cette deuxième catégorie inclut les préfixes comme </a:t>
          </a:r>
          <a:r>
            <a:rPr lang="fr-FR" sz="2000" i="1" kern="1200" dirty="0"/>
            <a:t>anti- </a:t>
          </a:r>
          <a:r>
            <a:rPr lang="fr-FR" sz="2000" kern="1200" dirty="0"/>
            <a:t>et </a:t>
          </a:r>
          <a:r>
            <a:rPr lang="fr-FR" sz="2000" i="1" kern="1200" dirty="0"/>
            <a:t>dé- </a:t>
          </a:r>
          <a:r>
            <a:rPr lang="fr-FR" sz="2000" kern="1200" dirty="0"/>
            <a:t>et les suffixes comme </a:t>
          </a:r>
          <a:r>
            <a:rPr lang="fr-FR" sz="2000" i="1" kern="1200" dirty="0"/>
            <a:t>-able </a:t>
          </a:r>
          <a:r>
            <a:rPr lang="fr-FR" sz="2000" kern="1200" dirty="0"/>
            <a:t>et </a:t>
          </a:r>
          <a:r>
            <a:rPr lang="fr-FR" sz="2000" i="1" kern="1200" dirty="0"/>
            <a:t>-ment. </a:t>
          </a:r>
          <a:r>
            <a:rPr lang="fr-FR" sz="2000" kern="1200" dirty="0"/>
            <a:t>Elle contient également les marques d'accord (désinences), par exemple le </a:t>
          </a:r>
          <a:r>
            <a:rPr lang="fr-FR" sz="2000" i="1" kern="1200" dirty="0"/>
            <a:t>-s </a:t>
          </a:r>
          <a:r>
            <a:rPr lang="fr-FR" sz="2000" kern="1200" dirty="0"/>
            <a:t>du pluriel pour les noms ou le </a:t>
          </a:r>
          <a:r>
            <a:rPr lang="fr-FR" sz="2000" i="1" kern="1200" dirty="0"/>
            <a:t>-ans </a:t>
          </a:r>
          <a:r>
            <a:rPr lang="fr-FR" sz="2000" kern="1200" dirty="0"/>
            <a:t>qui marque la première personne du pluriel des verbes.</a:t>
          </a:r>
        </a:p>
      </dsp:txBody>
      <dsp:txXfrm>
        <a:off x="4321534" y="2432608"/>
        <a:ext cx="4766104" cy="3416575"/>
      </dsp:txXfrm>
    </dsp:sp>
    <dsp:sp modelId="{B15825E8-CBB2-4275-937B-3F0FD813FA7D}">
      <dsp:nvSpPr>
        <dsp:cNvPr id="0" name=""/>
        <dsp:cNvSpPr/>
      </dsp:nvSpPr>
      <dsp:spPr>
        <a:xfrm>
          <a:off x="5274" y="3294536"/>
          <a:ext cx="4316260" cy="1692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fr-FR" sz="2900" b="1" kern="1200" dirty="0"/>
            <a:t>morphèmes liés (non autonomes)</a:t>
          </a:r>
        </a:p>
        <a:p>
          <a:pPr lvl="0" algn="ctr" defTabSz="1289050">
            <a:lnSpc>
              <a:spcPct val="90000"/>
            </a:lnSpc>
            <a:spcBef>
              <a:spcPct val="0"/>
            </a:spcBef>
            <a:spcAft>
              <a:spcPct val="35000"/>
            </a:spcAft>
          </a:pPr>
          <a:r>
            <a:rPr lang="fr-FR" sz="2900" b="1" kern="1200" dirty="0"/>
            <a:t>grammaticaux</a:t>
          </a:r>
          <a:endParaRPr lang="fr-FR" sz="2900" kern="1200" dirty="0"/>
        </a:p>
      </dsp:txBody>
      <dsp:txXfrm>
        <a:off x="87906" y="3377168"/>
        <a:ext cx="4150996" cy="15274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40829-D924-41AD-A230-B7FCF87BCD7E}">
      <dsp:nvSpPr>
        <dsp:cNvPr id="0" name=""/>
        <dsp:cNvSpPr/>
      </dsp:nvSpPr>
      <dsp:spPr>
        <a:xfrm>
          <a:off x="2981544" y="1159469"/>
          <a:ext cx="5486183" cy="64543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4E8B0-F52C-461B-83CD-D1CBDD9F54F4}">
      <dsp:nvSpPr>
        <dsp:cNvPr id="0" name=""/>
        <dsp:cNvSpPr/>
      </dsp:nvSpPr>
      <dsp:spPr>
        <a:xfrm>
          <a:off x="2981544" y="1401868"/>
          <a:ext cx="403034" cy="40303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F7A29-88B6-46EE-A94B-D0796D350DAB}">
      <dsp:nvSpPr>
        <dsp:cNvPr id="0" name=""/>
        <dsp:cNvSpPr/>
      </dsp:nvSpPr>
      <dsp:spPr>
        <a:xfrm>
          <a:off x="2981544" y="0"/>
          <a:ext cx="5486183" cy="1159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it-IT" sz="3900" kern="1200" dirty="0" err="1"/>
            <a:t>Sur</a:t>
          </a:r>
          <a:r>
            <a:rPr lang="it-IT" sz="3900" kern="1200" dirty="0"/>
            <a:t> le </a:t>
          </a:r>
          <a:r>
            <a:rPr lang="it-IT" sz="3900" kern="1200" dirty="0" err="1"/>
            <a:t>plan</a:t>
          </a:r>
          <a:r>
            <a:rPr lang="it-IT" sz="3900" kern="1200" dirty="0"/>
            <a:t> </a:t>
          </a:r>
          <a:r>
            <a:rPr lang="it-IT" sz="3900" kern="1200" dirty="0" err="1"/>
            <a:t>morphologique</a:t>
          </a:r>
          <a:r>
            <a:rPr lang="it-IT" sz="3900" kern="1200" dirty="0"/>
            <a:t>, le </a:t>
          </a:r>
          <a:r>
            <a:rPr lang="it-IT" sz="3900" kern="1200" dirty="0" err="1"/>
            <a:t>verbe</a:t>
          </a:r>
          <a:r>
            <a:rPr lang="it-IT" sz="3900" kern="1200" dirty="0"/>
            <a:t> </a:t>
          </a:r>
          <a:r>
            <a:rPr lang="it-IT" sz="3900" kern="1200" dirty="0" err="1"/>
            <a:t>subit</a:t>
          </a:r>
          <a:r>
            <a:rPr lang="it-IT" sz="3900" kern="1200" dirty="0"/>
            <a:t> la </a:t>
          </a:r>
          <a:r>
            <a:rPr lang="it-IT" sz="3900" kern="1200" dirty="0" err="1"/>
            <a:t>flexion</a:t>
          </a:r>
          <a:r>
            <a:rPr lang="it-IT" sz="3900" kern="1200" dirty="0"/>
            <a:t>.</a:t>
          </a:r>
        </a:p>
      </dsp:txBody>
      <dsp:txXfrm>
        <a:off x="2981544" y="0"/>
        <a:ext cx="5486183" cy="1159469"/>
      </dsp:txXfrm>
    </dsp:sp>
    <dsp:sp modelId="{858862DB-B8BD-4075-BB04-576DFDCB948C}">
      <dsp:nvSpPr>
        <dsp:cNvPr id="0" name=""/>
        <dsp:cNvSpPr/>
      </dsp:nvSpPr>
      <dsp:spPr>
        <a:xfrm>
          <a:off x="2981544" y="2341330"/>
          <a:ext cx="403024" cy="403024"/>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CE40A-274C-4C17-81F2-0BBF0906B050}">
      <dsp:nvSpPr>
        <dsp:cNvPr id="0" name=""/>
        <dsp:cNvSpPr/>
      </dsp:nvSpPr>
      <dsp:spPr>
        <a:xfrm>
          <a:off x="3365577" y="2073116"/>
          <a:ext cx="5102150" cy="939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r>
            <a:rPr lang="it-IT" sz="3500" kern="1200" dirty="0"/>
            <a:t>Mode:</a:t>
          </a:r>
        </a:p>
      </dsp:txBody>
      <dsp:txXfrm>
        <a:off x="3365577" y="2073116"/>
        <a:ext cx="5102150" cy="939452"/>
      </dsp:txXfrm>
    </dsp:sp>
    <dsp:sp modelId="{E76D310D-9B1B-4DBB-8C0D-6B81EE9DE4D9}">
      <dsp:nvSpPr>
        <dsp:cNvPr id="0" name=""/>
        <dsp:cNvSpPr/>
      </dsp:nvSpPr>
      <dsp:spPr>
        <a:xfrm>
          <a:off x="2981544" y="3280782"/>
          <a:ext cx="403024" cy="403024"/>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8CC48-0C2F-4627-8F13-BC33C54806DC}">
      <dsp:nvSpPr>
        <dsp:cNvPr id="0" name=""/>
        <dsp:cNvSpPr/>
      </dsp:nvSpPr>
      <dsp:spPr>
        <a:xfrm>
          <a:off x="3365577" y="3012568"/>
          <a:ext cx="5102150" cy="939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r>
            <a:rPr lang="it-IT" sz="3500" kern="1200" dirty="0" err="1"/>
            <a:t>temps</a:t>
          </a:r>
          <a:endParaRPr lang="it-IT" sz="3500" kern="1200" dirty="0"/>
        </a:p>
      </dsp:txBody>
      <dsp:txXfrm>
        <a:off x="3365577" y="3012568"/>
        <a:ext cx="5102150" cy="939452"/>
      </dsp:txXfrm>
    </dsp:sp>
    <dsp:sp modelId="{107C5E1E-D935-40CC-973D-1FA4DE890165}">
      <dsp:nvSpPr>
        <dsp:cNvPr id="0" name=""/>
        <dsp:cNvSpPr/>
      </dsp:nvSpPr>
      <dsp:spPr>
        <a:xfrm>
          <a:off x="2981544" y="4220234"/>
          <a:ext cx="403024" cy="403024"/>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B7850-4192-4712-B343-8E0200C25B96}">
      <dsp:nvSpPr>
        <dsp:cNvPr id="0" name=""/>
        <dsp:cNvSpPr/>
      </dsp:nvSpPr>
      <dsp:spPr>
        <a:xfrm>
          <a:off x="3365577" y="3952020"/>
          <a:ext cx="5102150" cy="939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r>
            <a:rPr lang="it-IT" sz="3500" kern="1200" dirty="0" err="1"/>
            <a:t>personne</a:t>
          </a:r>
          <a:endParaRPr lang="it-IT" sz="3500" kern="1200" dirty="0"/>
        </a:p>
      </dsp:txBody>
      <dsp:txXfrm>
        <a:off x="3365577" y="3952020"/>
        <a:ext cx="5102150" cy="939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6603D-414B-4335-84FD-F3E84693D366}">
      <dsp:nvSpPr>
        <dsp:cNvPr id="0" name=""/>
        <dsp:cNvSpPr/>
      </dsp:nvSpPr>
      <dsp:spPr>
        <a:xfrm>
          <a:off x="385701" y="951"/>
          <a:ext cx="2624354" cy="1312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fr-FR" sz="4100" kern="1200" dirty="0"/>
            <a:t>Histoire externe</a:t>
          </a:r>
        </a:p>
      </dsp:txBody>
      <dsp:txXfrm>
        <a:off x="424133" y="39383"/>
        <a:ext cx="2547490" cy="1235313"/>
      </dsp:txXfrm>
    </dsp:sp>
    <dsp:sp modelId="{ACEF85A4-0EA3-474F-B2C5-55146D3B528C}">
      <dsp:nvSpPr>
        <dsp:cNvPr id="0" name=""/>
        <dsp:cNvSpPr/>
      </dsp:nvSpPr>
      <dsp:spPr>
        <a:xfrm>
          <a:off x="648137" y="1313128"/>
          <a:ext cx="262435" cy="984132"/>
        </a:xfrm>
        <a:custGeom>
          <a:avLst/>
          <a:gdLst/>
          <a:ahLst/>
          <a:cxnLst/>
          <a:rect l="0" t="0" r="0" b="0"/>
          <a:pathLst>
            <a:path>
              <a:moveTo>
                <a:pt x="0" y="0"/>
              </a:moveTo>
              <a:lnTo>
                <a:pt x="0" y="984132"/>
              </a:lnTo>
              <a:lnTo>
                <a:pt x="262435" y="9841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93EA1-C773-4F66-A1AB-314A038E6024}">
      <dsp:nvSpPr>
        <dsp:cNvPr id="0" name=""/>
        <dsp:cNvSpPr/>
      </dsp:nvSpPr>
      <dsp:spPr>
        <a:xfrm>
          <a:off x="910572" y="1641172"/>
          <a:ext cx="3354470" cy="13121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t>Événements qui favorisent la stabilité ou au contraire l’instabilité d’un état de langue.</a:t>
          </a:r>
        </a:p>
      </dsp:txBody>
      <dsp:txXfrm>
        <a:off x="949004" y="1679604"/>
        <a:ext cx="3277606" cy="1235313"/>
      </dsp:txXfrm>
    </dsp:sp>
    <dsp:sp modelId="{4C83331A-F021-4C56-B5AC-673F6BEEB35A}">
      <dsp:nvSpPr>
        <dsp:cNvPr id="0" name=""/>
        <dsp:cNvSpPr/>
      </dsp:nvSpPr>
      <dsp:spPr>
        <a:xfrm>
          <a:off x="648137" y="1313128"/>
          <a:ext cx="262435" cy="2624354"/>
        </a:xfrm>
        <a:custGeom>
          <a:avLst/>
          <a:gdLst/>
          <a:ahLst/>
          <a:cxnLst/>
          <a:rect l="0" t="0" r="0" b="0"/>
          <a:pathLst>
            <a:path>
              <a:moveTo>
                <a:pt x="0" y="0"/>
              </a:moveTo>
              <a:lnTo>
                <a:pt x="0" y="2624354"/>
              </a:lnTo>
              <a:lnTo>
                <a:pt x="262435" y="26243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FDA4D-C5F0-4253-9159-89EE960BA1A0}">
      <dsp:nvSpPr>
        <dsp:cNvPr id="0" name=""/>
        <dsp:cNvSpPr/>
      </dsp:nvSpPr>
      <dsp:spPr>
        <a:xfrm>
          <a:off x="910572" y="3281393"/>
          <a:ext cx="3395620" cy="13121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t>Par ex., le latin et le gaulois ont perdu leur statut privilégié avec les invasions germaniques.</a:t>
          </a:r>
        </a:p>
      </dsp:txBody>
      <dsp:txXfrm>
        <a:off x="949004" y="3319825"/>
        <a:ext cx="3318756" cy="1235313"/>
      </dsp:txXfrm>
    </dsp:sp>
    <dsp:sp modelId="{BDE4D8CD-D1F9-4E6C-8A85-6190CCB2FED1}">
      <dsp:nvSpPr>
        <dsp:cNvPr id="0" name=""/>
        <dsp:cNvSpPr/>
      </dsp:nvSpPr>
      <dsp:spPr>
        <a:xfrm>
          <a:off x="648137" y="1313128"/>
          <a:ext cx="262435" cy="4351559"/>
        </a:xfrm>
        <a:custGeom>
          <a:avLst/>
          <a:gdLst/>
          <a:ahLst/>
          <a:cxnLst/>
          <a:rect l="0" t="0" r="0" b="0"/>
          <a:pathLst>
            <a:path>
              <a:moveTo>
                <a:pt x="0" y="0"/>
              </a:moveTo>
              <a:lnTo>
                <a:pt x="0" y="4351559"/>
              </a:lnTo>
              <a:lnTo>
                <a:pt x="262435" y="43515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CBBE4-E45C-49E0-97AF-E0FBF7611E4F}">
      <dsp:nvSpPr>
        <dsp:cNvPr id="0" name=""/>
        <dsp:cNvSpPr/>
      </dsp:nvSpPr>
      <dsp:spPr>
        <a:xfrm>
          <a:off x="910572" y="4921615"/>
          <a:ext cx="3372651" cy="1486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t>Le français nait aux VIIIe et IXe siècles:</a:t>
          </a:r>
        </a:p>
        <a:p>
          <a:pPr lvl="0" algn="ctr" defTabSz="622300">
            <a:lnSpc>
              <a:spcPct val="90000"/>
            </a:lnSpc>
            <a:spcBef>
              <a:spcPct val="0"/>
            </a:spcBef>
            <a:spcAft>
              <a:spcPct val="35000"/>
            </a:spcAft>
          </a:pPr>
          <a:r>
            <a:rPr lang="fr-FR" sz="1400" kern="1200" dirty="0"/>
            <a:t>- Serments de Strasbourg (842)</a:t>
          </a:r>
        </a:p>
        <a:p>
          <a:pPr lvl="0" algn="ctr" defTabSz="622300">
            <a:lnSpc>
              <a:spcPct val="90000"/>
            </a:lnSpc>
            <a:spcBef>
              <a:spcPct val="0"/>
            </a:spcBef>
            <a:spcAft>
              <a:spcPct val="35000"/>
            </a:spcAft>
          </a:pPr>
          <a:r>
            <a:rPr lang="fr-FR" sz="1400" kern="1200" dirty="0"/>
            <a:t>- Séquence de Sainte Eulalie (882), le plus ancien poème en langue française.</a:t>
          </a:r>
        </a:p>
      </dsp:txBody>
      <dsp:txXfrm>
        <a:off x="954100" y="4965143"/>
        <a:ext cx="3285595" cy="1399089"/>
      </dsp:txXfrm>
    </dsp:sp>
    <dsp:sp modelId="{41476FC7-FCBD-4032-9E0E-44CB41D49EFF}">
      <dsp:nvSpPr>
        <dsp:cNvPr id="0" name=""/>
        <dsp:cNvSpPr/>
      </dsp:nvSpPr>
      <dsp:spPr>
        <a:xfrm>
          <a:off x="4437410" y="951"/>
          <a:ext cx="2624354" cy="1312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fr-FR" sz="4100" kern="1200" dirty="0"/>
            <a:t>Histoire interne</a:t>
          </a:r>
        </a:p>
      </dsp:txBody>
      <dsp:txXfrm>
        <a:off x="4475842" y="39383"/>
        <a:ext cx="2547490" cy="1235313"/>
      </dsp:txXfrm>
    </dsp:sp>
    <dsp:sp modelId="{223891FA-E52F-4B78-81B7-00150336CDBC}">
      <dsp:nvSpPr>
        <dsp:cNvPr id="0" name=""/>
        <dsp:cNvSpPr/>
      </dsp:nvSpPr>
      <dsp:spPr>
        <a:xfrm>
          <a:off x="4699846" y="1313128"/>
          <a:ext cx="262435" cy="984132"/>
        </a:xfrm>
        <a:custGeom>
          <a:avLst/>
          <a:gdLst/>
          <a:ahLst/>
          <a:cxnLst/>
          <a:rect l="0" t="0" r="0" b="0"/>
          <a:pathLst>
            <a:path>
              <a:moveTo>
                <a:pt x="0" y="0"/>
              </a:moveTo>
              <a:lnTo>
                <a:pt x="0" y="984132"/>
              </a:lnTo>
              <a:lnTo>
                <a:pt x="262435" y="9841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94520-7B67-4DE8-87EC-D60FBFA3AF59}">
      <dsp:nvSpPr>
        <dsp:cNvPr id="0" name=""/>
        <dsp:cNvSpPr/>
      </dsp:nvSpPr>
      <dsp:spPr>
        <a:xfrm>
          <a:off x="4962281" y="1641172"/>
          <a:ext cx="3171920" cy="13121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t>Modifications constantes dans la langue elle-même. </a:t>
          </a:r>
        </a:p>
      </dsp:txBody>
      <dsp:txXfrm>
        <a:off x="5000713" y="1679604"/>
        <a:ext cx="3095056" cy="1235313"/>
      </dsp:txXfrm>
    </dsp:sp>
    <dsp:sp modelId="{8663ED7E-12DE-4913-83C5-F049756C0780}">
      <dsp:nvSpPr>
        <dsp:cNvPr id="0" name=""/>
        <dsp:cNvSpPr/>
      </dsp:nvSpPr>
      <dsp:spPr>
        <a:xfrm>
          <a:off x="4699846" y="1313128"/>
          <a:ext cx="262435" cy="3509653"/>
        </a:xfrm>
        <a:custGeom>
          <a:avLst/>
          <a:gdLst/>
          <a:ahLst/>
          <a:cxnLst/>
          <a:rect l="0" t="0" r="0" b="0"/>
          <a:pathLst>
            <a:path>
              <a:moveTo>
                <a:pt x="0" y="0"/>
              </a:moveTo>
              <a:lnTo>
                <a:pt x="0" y="3509653"/>
              </a:lnTo>
              <a:lnTo>
                <a:pt x="262435" y="3509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2387D-EB87-4B79-9EB1-49FE867315F9}">
      <dsp:nvSpPr>
        <dsp:cNvPr id="0" name=""/>
        <dsp:cNvSpPr/>
      </dsp:nvSpPr>
      <dsp:spPr>
        <a:xfrm>
          <a:off x="4962281" y="3281393"/>
          <a:ext cx="3292976" cy="30827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fr-FR" sz="1400" kern="1200" dirty="0"/>
            <a:t>Modifications à travers le temps à tous les niveaux:</a:t>
          </a:r>
        </a:p>
        <a:p>
          <a:pPr lvl="0" algn="ctr" defTabSz="622300">
            <a:lnSpc>
              <a:spcPct val="90000"/>
            </a:lnSpc>
            <a:spcBef>
              <a:spcPct val="0"/>
            </a:spcBef>
            <a:spcAft>
              <a:spcPct val="35000"/>
            </a:spcAft>
          </a:pPr>
          <a:r>
            <a:rPr lang="fr-FR" sz="1400" kern="1200" dirty="0"/>
            <a:t>- lexical: p. e., le mot « voiture ».</a:t>
          </a:r>
        </a:p>
        <a:p>
          <a:pPr lvl="0" algn="ctr" defTabSz="622300">
            <a:lnSpc>
              <a:spcPct val="90000"/>
            </a:lnSpc>
            <a:spcBef>
              <a:spcPct val="0"/>
            </a:spcBef>
            <a:spcAft>
              <a:spcPct val="35000"/>
            </a:spcAft>
          </a:pPr>
          <a:r>
            <a:rPr lang="fr-FR" sz="1400" kern="1200" dirty="0"/>
            <a:t>- morphologique: emploi du pronom interrogatif « qui » même pour indiquer un inanimé.</a:t>
          </a:r>
        </a:p>
        <a:p>
          <a:pPr lvl="0" algn="ctr" defTabSz="622300">
            <a:lnSpc>
              <a:spcPct val="90000"/>
            </a:lnSpc>
            <a:spcBef>
              <a:spcPct val="0"/>
            </a:spcBef>
            <a:spcAft>
              <a:spcPct val="35000"/>
            </a:spcAft>
          </a:pPr>
          <a:r>
            <a:rPr lang="fr-FR" sz="1400" kern="1200" dirty="0"/>
            <a:t>- phonétique/orthographique: diphtongue « </a:t>
          </a:r>
          <a:r>
            <a:rPr lang="fr-FR" sz="1400" kern="1200" dirty="0" err="1"/>
            <a:t>ois</a:t>
          </a:r>
          <a:r>
            <a:rPr lang="fr-FR" sz="1400" kern="1200" dirty="0"/>
            <a:t> » pour « ais » </a:t>
          </a:r>
          <a:r>
            <a:rPr lang="fr-FR" sz="1400" kern="1200" dirty="0">
              <a:sym typeface="Wingdings" pitchFamily="2" charset="2"/>
            </a:rPr>
            <a:t> « je </a:t>
          </a:r>
          <a:r>
            <a:rPr lang="fr-FR" sz="1400" kern="1200" dirty="0" err="1">
              <a:sym typeface="Wingdings" pitchFamily="2" charset="2"/>
            </a:rPr>
            <a:t>parlois</a:t>
          </a:r>
          <a:r>
            <a:rPr lang="fr-FR" sz="1400" kern="1200" dirty="0">
              <a:sym typeface="Wingdings" pitchFamily="2" charset="2"/>
            </a:rPr>
            <a:t> » à la place de « je parlais ».</a:t>
          </a:r>
          <a:endParaRPr lang="fr-FR" sz="1400" kern="1200" dirty="0"/>
        </a:p>
      </dsp:txBody>
      <dsp:txXfrm>
        <a:off x="5052572" y="3371684"/>
        <a:ext cx="3112394" cy="290219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22A44-DEFB-401B-ADBF-3F0AEEFADBA3}">
      <dsp:nvSpPr>
        <dsp:cNvPr id="0" name=""/>
        <dsp:cNvSpPr/>
      </dsp:nvSpPr>
      <dsp:spPr>
        <a:xfrm>
          <a:off x="6330517" y="5431662"/>
          <a:ext cx="653204" cy="91440"/>
        </a:xfrm>
        <a:custGeom>
          <a:avLst/>
          <a:gdLst/>
          <a:ahLst/>
          <a:cxnLst/>
          <a:rect l="0" t="0" r="0" b="0"/>
          <a:pathLst>
            <a:path>
              <a:moveTo>
                <a:pt x="0" y="45720"/>
              </a:moveTo>
              <a:lnTo>
                <a:pt x="65320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640789" y="5461052"/>
        <a:ext cx="32660" cy="32660"/>
      </dsp:txXfrm>
    </dsp:sp>
    <dsp:sp modelId="{C1882E09-1963-410B-B0CD-12E315CF9D99}">
      <dsp:nvSpPr>
        <dsp:cNvPr id="0" name=""/>
        <dsp:cNvSpPr/>
      </dsp:nvSpPr>
      <dsp:spPr>
        <a:xfrm>
          <a:off x="2411288" y="2988034"/>
          <a:ext cx="653204" cy="2489347"/>
        </a:xfrm>
        <a:custGeom>
          <a:avLst/>
          <a:gdLst/>
          <a:ahLst/>
          <a:cxnLst/>
          <a:rect l="0" t="0" r="0" b="0"/>
          <a:pathLst>
            <a:path>
              <a:moveTo>
                <a:pt x="0" y="0"/>
              </a:moveTo>
              <a:lnTo>
                <a:pt x="326602" y="0"/>
              </a:lnTo>
              <a:lnTo>
                <a:pt x="326602" y="2489347"/>
              </a:lnTo>
              <a:lnTo>
                <a:pt x="653204" y="2489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it-IT" sz="1000" kern="1200"/>
        </a:p>
      </dsp:txBody>
      <dsp:txXfrm>
        <a:off x="2673550" y="4168367"/>
        <a:ext cx="128681" cy="128681"/>
      </dsp:txXfrm>
    </dsp:sp>
    <dsp:sp modelId="{6F5B071A-44DF-4789-87A0-6F323E94E08F}">
      <dsp:nvSpPr>
        <dsp:cNvPr id="0" name=""/>
        <dsp:cNvSpPr/>
      </dsp:nvSpPr>
      <dsp:spPr>
        <a:xfrm>
          <a:off x="6330517" y="4186988"/>
          <a:ext cx="653204" cy="91440"/>
        </a:xfrm>
        <a:custGeom>
          <a:avLst/>
          <a:gdLst/>
          <a:ahLst/>
          <a:cxnLst/>
          <a:rect l="0" t="0" r="0" b="0"/>
          <a:pathLst>
            <a:path>
              <a:moveTo>
                <a:pt x="0" y="45720"/>
              </a:moveTo>
              <a:lnTo>
                <a:pt x="65320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640789" y="4216378"/>
        <a:ext cx="32660" cy="32660"/>
      </dsp:txXfrm>
    </dsp:sp>
    <dsp:sp modelId="{FCA1C7F1-9CED-43E1-A85C-2FCECC3E3503}">
      <dsp:nvSpPr>
        <dsp:cNvPr id="0" name=""/>
        <dsp:cNvSpPr/>
      </dsp:nvSpPr>
      <dsp:spPr>
        <a:xfrm>
          <a:off x="2411288" y="2988034"/>
          <a:ext cx="653204" cy="1244673"/>
        </a:xfrm>
        <a:custGeom>
          <a:avLst/>
          <a:gdLst/>
          <a:ahLst/>
          <a:cxnLst/>
          <a:rect l="0" t="0" r="0" b="0"/>
          <a:pathLst>
            <a:path>
              <a:moveTo>
                <a:pt x="0" y="0"/>
              </a:moveTo>
              <a:lnTo>
                <a:pt x="326602" y="0"/>
              </a:lnTo>
              <a:lnTo>
                <a:pt x="326602" y="1244673"/>
              </a:lnTo>
              <a:lnTo>
                <a:pt x="653204" y="12446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702749" y="3575229"/>
        <a:ext cx="70283" cy="70283"/>
      </dsp:txXfrm>
    </dsp:sp>
    <dsp:sp modelId="{81519243-7423-45DD-80B3-831EDE10F149}">
      <dsp:nvSpPr>
        <dsp:cNvPr id="0" name=""/>
        <dsp:cNvSpPr/>
      </dsp:nvSpPr>
      <dsp:spPr>
        <a:xfrm>
          <a:off x="6330517" y="2942314"/>
          <a:ext cx="653204" cy="91440"/>
        </a:xfrm>
        <a:custGeom>
          <a:avLst/>
          <a:gdLst/>
          <a:ahLst/>
          <a:cxnLst/>
          <a:rect l="0" t="0" r="0" b="0"/>
          <a:pathLst>
            <a:path>
              <a:moveTo>
                <a:pt x="0" y="45720"/>
              </a:moveTo>
              <a:lnTo>
                <a:pt x="65320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640789" y="2971704"/>
        <a:ext cx="32660" cy="32660"/>
      </dsp:txXfrm>
    </dsp:sp>
    <dsp:sp modelId="{B1CA7E67-1514-4736-A68A-44B4DF35F3E1}">
      <dsp:nvSpPr>
        <dsp:cNvPr id="0" name=""/>
        <dsp:cNvSpPr/>
      </dsp:nvSpPr>
      <dsp:spPr>
        <a:xfrm>
          <a:off x="2411288" y="2942314"/>
          <a:ext cx="653204" cy="91440"/>
        </a:xfrm>
        <a:custGeom>
          <a:avLst/>
          <a:gdLst/>
          <a:ahLst/>
          <a:cxnLst/>
          <a:rect l="0" t="0" r="0" b="0"/>
          <a:pathLst>
            <a:path>
              <a:moveTo>
                <a:pt x="0" y="45720"/>
              </a:moveTo>
              <a:lnTo>
                <a:pt x="653204"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721560" y="2971704"/>
        <a:ext cx="32660" cy="32660"/>
      </dsp:txXfrm>
    </dsp:sp>
    <dsp:sp modelId="{5C7B7934-4C14-4B96-BE44-09E7054B1B38}">
      <dsp:nvSpPr>
        <dsp:cNvPr id="0" name=""/>
        <dsp:cNvSpPr/>
      </dsp:nvSpPr>
      <dsp:spPr>
        <a:xfrm>
          <a:off x="6330517" y="1697640"/>
          <a:ext cx="653204" cy="91440"/>
        </a:xfrm>
        <a:custGeom>
          <a:avLst/>
          <a:gdLst/>
          <a:ahLst/>
          <a:cxnLst/>
          <a:rect l="0" t="0" r="0" b="0"/>
          <a:pathLst>
            <a:path>
              <a:moveTo>
                <a:pt x="0" y="45720"/>
              </a:moveTo>
              <a:lnTo>
                <a:pt x="65320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640789" y="1727030"/>
        <a:ext cx="32660" cy="32660"/>
      </dsp:txXfrm>
    </dsp:sp>
    <dsp:sp modelId="{9E62A312-0505-40A7-B844-7FAC828F7A3E}">
      <dsp:nvSpPr>
        <dsp:cNvPr id="0" name=""/>
        <dsp:cNvSpPr/>
      </dsp:nvSpPr>
      <dsp:spPr>
        <a:xfrm>
          <a:off x="2411288" y="1743360"/>
          <a:ext cx="653204" cy="1244673"/>
        </a:xfrm>
        <a:custGeom>
          <a:avLst/>
          <a:gdLst/>
          <a:ahLst/>
          <a:cxnLst/>
          <a:rect l="0" t="0" r="0" b="0"/>
          <a:pathLst>
            <a:path>
              <a:moveTo>
                <a:pt x="0" y="1244673"/>
              </a:moveTo>
              <a:lnTo>
                <a:pt x="326602" y="1244673"/>
              </a:lnTo>
              <a:lnTo>
                <a:pt x="326602" y="0"/>
              </a:lnTo>
              <a:lnTo>
                <a:pt x="65320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702749" y="2330555"/>
        <a:ext cx="70283" cy="70283"/>
      </dsp:txXfrm>
    </dsp:sp>
    <dsp:sp modelId="{05188504-ECB6-4F08-97AA-FB671D1DE85B}">
      <dsp:nvSpPr>
        <dsp:cNvPr id="0" name=""/>
        <dsp:cNvSpPr/>
      </dsp:nvSpPr>
      <dsp:spPr>
        <a:xfrm>
          <a:off x="6330517" y="452966"/>
          <a:ext cx="653204" cy="91440"/>
        </a:xfrm>
        <a:custGeom>
          <a:avLst/>
          <a:gdLst/>
          <a:ahLst/>
          <a:cxnLst/>
          <a:rect l="0" t="0" r="0" b="0"/>
          <a:pathLst>
            <a:path>
              <a:moveTo>
                <a:pt x="0" y="45720"/>
              </a:moveTo>
              <a:lnTo>
                <a:pt x="65320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6640789" y="482356"/>
        <a:ext cx="32660" cy="32660"/>
      </dsp:txXfrm>
    </dsp:sp>
    <dsp:sp modelId="{8604B343-7DF2-428D-9311-00DB45CCD80C}">
      <dsp:nvSpPr>
        <dsp:cNvPr id="0" name=""/>
        <dsp:cNvSpPr/>
      </dsp:nvSpPr>
      <dsp:spPr>
        <a:xfrm>
          <a:off x="2411288" y="498686"/>
          <a:ext cx="653204" cy="2489347"/>
        </a:xfrm>
        <a:custGeom>
          <a:avLst/>
          <a:gdLst/>
          <a:ahLst/>
          <a:cxnLst/>
          <a:rect l="0" t="0" r="0" b="0"/>
          <a:pathLst>
            <a:path>
              <a:moveTo>
                <a:pt x="0" y="2489347"/>
              </a:moveTo>
              <a:lnTo>
                <a:pt x="326602" y="2489347"/>
              </a:lnTo>
              <a:lnTo>
                <a:pt x="326602" y="0"/>
              </a:lnTo>
              <a:lnTo>
                <a:pt x="65320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it-IT" sz="1000" kern="1200"/>
        </a:p>
      </dsp:txBody>
      <dsp:txXfrm>
        <a:off x="2673550" y="1679020"/>
        <a:ext cx="128681" cy="128681"/>
      </dsp:txXfrm>
    </dsp:sp>
    <dsp:sp modelId="{0042865A-CB0E-485F-BDB2-0339ACC7876D}">
      <dsp:nvSpPr>
        <dsp:cNvPr id="0" name=""/>
        <dsp:cNvSpPr/>
      </dsp:nvSpPr>
      <dsp:spPr>
        <a:xfrm rot="16200000">
          <a:off x="-706947" y="2490164"/>
          <a:ext cx="5240732"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it-IT" sz="2500" kern="1200" dirty="0"/>
            <a:t>Le mode </a:t>
          </a:r>
          <a:r>
            <a:rPr lang="it-IT" sz="2500" kern="1200" dirty="0" err="1"/>
            <a:t>signale</a:t>
          </a:r>
          <a:r>
            <a:rPr lang="it-IT" sz="2500" kern="1200" dirty="0"/>
            <a:t> l’</a:t>
          </a:r>
          <a:r>
            <a:rPr lang="it-IT" sz="2500" kern="1200" dirty="0" err="1"/>
            <a:t>appréciation</a:t>
          </a:r>
          <a:r>
            <a:rPr lang="it-IT" sz="2500" kern="1200" dirty="0"/>
            <a:t> </a:t>
          </a:r>
          <a:r>
            <a:rPr lang="it-IT" sz="2500" kern="1200" dirty="0" err="1"/>
            <a:t>que</a:t>
          </a:r>
          <a:r>
            <a:rPr lang="it-IT" sz="2500" kern="1200" dirty="0"/>
            <a:t> le </a:t>
          </a:r>
          <a:r>
            <a:rPr lang="it-IT" sz="2500" kern="1200" dirty="0" err="1"/>
            <a:t>locuteur</a:t>
          </a:r>
          <a:r>
            <a:rPr lang="it-IT" sz="2500" kern="1200" dirty="0"/>
            <a:t> porte </a:t>
          </a:r>
          <a:r>
            <a:rPr lang="it-IT" sz="2500" kern="1200" dirty="0" err="1"/>
            <a:t>sur</a:t>
          </a:r>
          <a:r>
            <a:rPr lang="it-IT" sz="2500" kern="1200" dirty="0"/>
            <a:t> l’</a:t>
          </a:r>
          <a:r>
            <a:rPr lang="it-IT" sz="2500" kern="1200" dirty="0" err="1"/>
            <a:t>événement</a:t>
          </a:r>
          <a:r>
            <a:rPr lang="it-IT" sz="2500" kern="1200" dirty="0"/>
            <a:t> </a:t>
          </a:r>
          <a:r>
            <a:rPr lang="it-IT" sz="2500" kern="1200" dirty="0" err="1"/>
            <a:t>qu’il</a:t>
          </a:r>
          <a:r>
            <a:rPr lang="it-IT" sz="2500" kern="1200" dirty="0"/>
            <a:t> relate.</a:t>
          </a:r>
        </a:p>
      </dsp:txBody>
      <dsp:txXfrm>
        <a:off x="-706947" y="2490164"/>
        <a:ext cx="5240732" cy="995739"/>
      </dsp:txXfrm>
    </dsp:sp>
    <dsp:sp modelId="{70C1EF42-5B01-4CB0-8480-C8DD54BECE45}">
      <dsp:nvSpPr>
        <dsp:cNvPr id="0" name=""/>
        <dsp:cNvSpPr/>
      </dsp:nvSpPr>
      <dsp:spPr>
        <a:xfrm>
          <a:off x="3064493" y="817"/>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err="1"/>
            <a:t>Indicatif</a:t>
          </a:r>
          <a:r>
            <a:rPr lang="it-IT" sz="1600" kern="1200" dirty="0"/>
            <a:t> </a:t>
          </a:r>
        </a:p>
      </dsp:txBody>
      <dsp:txXfrm>
        <a:off x="3064493" y="817"/>
        <a:ext cx="3266024" cy="995739"/>
      </dsp:txXfrm>
    </dsp:sp>
    <dsp:sp modelId="{F225A0A1-0CB6-4C01-8480-39CF5D245C46}">
      <dsp:nvSpPr>
        <dsp:cNvPr id="0" name=""/>
        <dsp:cNvSpPr/>
      </dsp:nvSpPr>
      <dsp:spPr>
        <a:xfrm>
          <a:off x="6983722" y="817"/>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a:t>Qui </a:t>
          </a:r>
          <a:r>
            <a:rPr lang="it-IT" sz="1600" kern="1200" dirty="0" err="1"/>
            <a:t>présente</a:t>
          </a:r>
          <a:r>
            <a:rPr lang="it-IT" sz="1600" kern="1200" dirty="0"/>
            <a:t> le </a:t>
          </a:r>
          <a:r>
            <a:rPr lang="it-IT" sz="1600" kern="1200" dirty="0" err="1"/>
            <a:t>fait</a:t>
          </a:r>
          <a:r>
            <a:rPr lang="it-IT" sz="1600" kern="1200" dirty="0"/>
            <a:t> </a:t>
          </a:r>
          <a:r>
            <a:rPr lang="it-IT" sz="1600" kern="1200" dirty="0" err="1"/>
            <a:t>comme</a:t>
          </a:r>
          <a:r>
            <a:rPr lang="it-IT" sz="1600" kern="1200" dirty="0"/>
            <a:t> </a:t>
          </a:r>
          <a:r>
            <a:rPr lang="it-IT" sz="1600" kern="1200" dirty="0" err="1"/>
            <a:t>vrai</a:t>
          </a:r>
          <a:r>
            <a:rPr lang="it-IT" sz="1600" kern="1200" dirty="0"/>
            <a:t>, </a:t>
          </a:r>
          <a:r>
            <a:rPr lang="it-IT" sz="1600" kern="1200" dirty="0" err="1"/>
            <a:t>constaté</a:t>
          </a:r>
          <a:r>
            <a:rPr lang="it-IT" sz="1600" kern="1200" dirty="0"/>
            <a:t>, </a:t>
          </a:r>
          <a:r>
            <a:rPr lang="it-IT" sz="1600" kern="1200" dirty="0" err="1"/>
            <a:t>constatable</a:t>
          </a:r>
          <a:r>
            <a:rPr lang="it-IT" sz="1600" kern="1200" dirty="0"/>
            <a:t>.</a:t>
          </a:r>
        </a:p>
      </dsp:txBody>
      <dsp:txXfrm>
        <a:off x="6983722" y="817"/>
        <a:ext cx="3266024" cy="995739"/>
      </dsp:txXfrm>
    </dsp:sp>
    <dsp:sp modelId="{D77E6972-74F0-4F51-AB36-D31DE81A5131}">
      <dsp:nvSpPr>
        <dsp:cNvPr id="0" name=""/>
        <dsp:cNvSpPr/>
      </dsp:nvSpPr>
      <dsp:spPr>
        <a:xfrm>
          <a:off x="3064493" y="1245490"/>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err="1"/>
            <a:t>Subjonctif</a:t>
          </a:r>
          <a:r>
            <a:rPr lang="it-IT" sz="1600" kern="1200" dirty="0"/>
            <a:t> </a:t>
          </a:r>
        </a:p>
      </dsp:txBody>
      <dsp:txXfrm>
        <a:off x="3064493" y="1245490"/>
        <a:ext cx="3266024" cy="995739"/>
      </dsp:txXfrm>
    </dsp:sp>
    <dsp:sp modelId="{BECB3A98-C98C-4F99-940E-06FFB82565CE}">
      <dsp:nvSpPr>
        <dsp:cNvPr id="0" name=""/>
        <dsp:cNvSpPr/>
      </dsp:nvSpPr>
      <dsp:spPr>
        <a:xfrm>
          <a:off x="6983722" y="1245490"/>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a:t>Qui se </a:t>
          </a:r>
          <a:r>
            <a:rPr lang="it-IT" sz="1600" kern="1200" dirty="0" err="1"/>
            <a:t>borne</a:t>
          </a:r>
          <a:r>
            <a:rPr lang="it-IT" sz="1600" kern="1200" dirty="0"/>
            <a:t> à l’</a:t>
          </a:r>
          <a:r>
            <a:rPr lang="it-IT" sz="1600" kern="1200" dirty="0" err="1"/>
            <a:t>envisager</a:t>
          </a:r>
          <a:r>
            <a:rPr lang="it-IT" sz="1600" kern="1200" dirty="0"/>
            <a:t>, </a:t>
          </a:r>
          <a:r>
            <a:rPr lang="it-IT" sz="1600" kern="1200" dirty="0" err="1"/>
            <a:t>soit</a:t>
          </a:r>
          <a:r>
            <a:rPr lang="it-IT" sz="1600" kern="1200" dirty="0"/>
            <a:t> </a:t>
          </a:r>
          <a:r>
            <a:rPr lang="it-IT" sz="1600" kern="1200" dirty="0" err="1"/>
            <a:t>sous</a:t>
          </a:r>
          <a:r>
            <a:rPr lang="it-IT" sz="1600" kern="1200" dirty="0"/>
            <a:t> l’</a:t>
          </a:r>
          <a:r>
            <a:rPr lang="it-IT" sz="1600" kern="1200" dirty="0" err="1"/>
            <a:t>aspect</a:t>
          </a:r>
          <a:r>
            <a:rPr lang="it-IT" sz="1600" kern="1200" dirty="0"/>
            <a:t> </a:t>
          </a:r>
          <a:r>
            <a:rPr lang="it-IT" sz="1600" kern="1200" dirty="0" err="1"/>
            <a:t>logique</a:t>
          </a:r>
          <a:r>
            <a:rPr lang="it-IT" sz="1600" kern="1200" dirty="0"/>
            <a:t>, </a:t>
          </a:r>
          <a:r>
            <a:rPr lang="it-IT" sz="1600" kern="1200" dirty="0" err="1"/>
            <a:t>soit</a:t>
          </a:r>
          <a:r>
            <a:rPr lang="it-IT" sz="1600" kern="1200" dirty="0"/>
            <a:t> </a:t>
          </a:r>
          <a:r>
            <a:rPr lang="it-IT" sz="1600" kern="1200" dirty="0" err="1"/>
            <a:t>sous</a:t>
          </a:r>
          <a:r>
            <a:rPr lang="it-IT" sz="1600" kern="1200" dirty="0"/>
            <a:t> l’</a:t>
          </a:r>
          <a:r>
            <a:rPr lang="it-IT" sz="1600" kern="1200" dirty="0" err="1"/>
            <a:t>aspect</a:t>
          </a:r>
          <a:r>
            <a:rPr lang="it-IT" sz="1600" kern="1200" dirty="0"/>
            <a:t> </a:t>
          </a:r>
          <a:r>
            <a:rPr lang="it-IT" sz="1600" kern="1200" dirty="0" err="1"/>
            <a:t>psychologique</a:t>
          </a:r>
          <a:r>
            <a:rPr lang="it-IT" sz="1600" kern="1200" dirty="0"/>
            <a:t>.</a:t>
          </a:r>
        </a:p>
      </dsp:txBody>
      <dsp:txXfrm>
        <a:off x="6983722" y="1245490"/>
        <a:ext cx="3266024" cy="995739"/>
      </dsp:txXfrm>
    </dsp:sp>
    <dsp:sp modelId="{B13633C1-703A-4679-A32A-530BDBA62A29}">
      <dsp:nvSpPr>
        <dsp:cNvPr id="0" name=""/>
        <dsp:cNvSpPr/>
      </dsp:nvSpPr>
      <dsp:spPr>
        <a:xfrm>
          <a:off x="3064493" y="2490164"/>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err="1"/>
            <a:t>Impératif</a:t>
          </a:r>
          <a:r>
            <a:rPr lang="it-IT" sz="1600" kern="1200" dirty="0"/>
            <a:t> (?)</a:t>
          </a:r>
        </a:p>
      </dsp:txBody>
      <dsp:txXfrm>
        <a:off x="3064493" y="2490164"/>
        <a:ext cx="3266024" cy="995739"/>
      </dsp:txXfrm>
    </dsp:sp>
    <dsp:sp modelId="{28746084-2842-479A-B913-583B4BF121C5}">
      <dsp:nvSpPr>
        <dsp:cNvPr id="0" name=""/>
        <dsp:cNvSpPr/>
      </dsp:nvSpPr>
      <dsp:spPr>
        <a:xfrm>
          <a:off x="6983722" y="2490164"/>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noProof="0" dirty="0"/>
            <a:t>Valeur modale d’ordre. Toutefois, puisqu’il s’agit d’une construction de l’indicatif, les grammairiens ne le considèrent plus un mode.</a:t>
          </a:r>
        </a:p>
      </dsp:txBody>
      <dsp:txXfrm>
        <a:off x="6983722" y="2490164"/>
        <a:ext cx="3266024" cy="995739"/>
      </dsp:txXfrm>
    </dsp:sp>
    <dsp:sp modelId="{57A46A8D-726E-42F5-90AE-AE6686CD9E3C}">
      <dsp:nvSpPr>
        <dsp:cNvPr id="0" name=""/>
        <dsp:cNvSpPr/>
      </dsp:nvSpPr>
      <dsp:spPr>
        <a:xfrm>
          <a:off x="3064493" y="3734838"/>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err="1"/>
            <a:t>conditionnel</a:t>
          </a:r>
          <a:endParaRPr lang="it-IT" sz="1600" kern="1200" dirty="0"/>
        </a:p>
      </dsp:txBody>
      <dsp:txXfrm>
        <a:off x="3064493" y="3734838"/>
        <a:ext cx="3266024" cy="995739"/>
      </dsp:txXfrm>
    </dsp:sp>
    <dsp:sp modelId="{87F7561C-15DB-4F93-846E-30E220F3854A}">
      <dsp:nvSpPr>
        <dsp:cNvPr id="0" name=""/>
        <dsp:cNvSpPr/>
      </dsp:nvSpPr>
      <dsp:spPr>
        <a:xfrm>
          <a:off x="6983722" y="3734838"/>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err="1"/>
            <a:t>Les</a:t>
          </a:r>
          <a:r>
            <a:rPr lang="it-IT" sz="1600" kern="1200" dirty="0"/>
            <a:t> </a:t>
          </a:r>
          <a:r>
            <a:rPr lang="it-IT" sz="1600" kern="1200" dirty="0" err="1"/>
            <a:t>grammairiens</a:t>
          </a:r>
          <a:r>
            <a:rPr lang="it-IT" sz="1600" kern="1200" dirty="0"/>
            <a:t> </a:t>
          </a:r>
          <a:r>
            <a:rPr lang="it-IT" sz="1600" kern="1200" dirty="0" err="1"/>
            <a:t>ont</a:t>
          </a:r>
          <a:r>
            <a:rPr lang="it-IT" sz="1600" kern="1200" dirty="0"/>
            <a:t> </a:t>
          </a:r>
          <a:r>
            <a:rPr lang="it-IT" sz="1600" kern="1200" dirty="0" err="1"/>
            <a:t>renoncé</a:t>
          </a:r>
          <a:r>
            <a:rPr lang="it-IT" sz="1600" kern="1200" dirty="0"/>
            <a:t> à en </a:t>
          </a:r>
          <a:r>
            <a:rPr lang="it-IT" sz="1600" kern="1200" dirty="0" err="1"/>
            <a:t>faire</a:t>
          </a:r>
          <a:r>
            <a:rPr lang="it-IT" sz="1600" kern="1200" dirty="0"/>
            <a:t> un mode, car il </a:t>
          </a:r>
          <a:r>
            <a:rPr lang="it-IT" sz="1600" kern="1200" dirty="0" err="1"/>
            <a:t>emploie</a:t>
          </a:r>
          <a:r>
            <a:rPr lang="it-IT" sz="1600" kern="1200" dirty="0"/>
            <a:t> </a:t>
          </a:r>
          <a:r>
            <a:rPr lang="it-IT" sz="1600" kern="1200" dirty="0" err="1"/>
            <a:t>des</a:t>
          </a:r>
          <a:r>
            <a:rPr lang="it-IT" sz="1600" kern="1200" dirty="0"/>
            <a:t> </a:t>
          </a:r>
          <a:r>
            <a:rPr lang="it-IT" sz="1600" kern="1200" dirty="0" err="1"/>
            <a:t>morphèmes</a:t>
          </a:r>
          <a:r>
            <a:rPr lang="it-IT" sz="1600" kern="1200" dirty="0"/>
            <a:t> de l’</a:t>
          </a:r>
          <a:r>
            <a:rPr lang="it-IT" sz="1600" kern="1200" dirty="0" err="1"/>
            <a:t>indicatif</a:t>
          </a:r>
          <a:r>
            <a:rPr lang="it-IT" sz="1600" kern="1200" dirty="0"/>
            <a:t> et il a </a:t>
          </a:r>
          <a:r>
            <a:rPr lang="it-IT" sz="1600" kern="1200" dirty="0" err="1"/>
            <a:t>des</a:t>
          </a:r>
          <a:r>
            <a:rPr lang="it-IT" sz="1600" kern="1200" dirty="0"/>
            <a:t> </a:t>
          </a:r>
          <a:r>
            <a:rPr lang="it-IT" sz="1600" kern="1200" dirty="0" err="1"/>
            <a:t>emplois</a:t>
          </a:r>
          <a:r>
            <a:rPr lang="it-IT" sz="1600" kern="1200" dirty="0"/>
            <a:t> </a:t>
          </a:r>
          <a:r>
            <a:rPr lang="it-IT" sz="1600" kern="1200" dirty="0" err="1"/>
            <a:t>parallèles</a:t>
          </a:r>
          <a:r>
            <a:rPr lang="it-IT" sz="1600" kern="1200" dirty="0"/>
            <a:t> à </a:t>
          </a:r>
          <a:r>
            <a:rPr lang="it-IT" sz="1600" kern="1200" dirty="0" err="1"/>
            <a:t>des</a:t>
          </a:r>
          <a:r>
            <a:rPr lang="it-IT" sz="1600" kern="1200" dirty="0"/>
            <a:t> </a:t>
          </a:r>
          <a:r>
            <a:rPr lang="it-IT" sz="1600" kern="1200" dirty="0" err="1"/>
            <a:t>formes</a:t>
          </a:r>
          <a:r>
            <a:rPr lang="it-IT" sz="1600" kern="1200" dirty="0"/>
            <a:t> d’</a:t>
          </a:r>
          <a:r>
            <a:rPr lang="it-IT" sz="1600" kern="1200" dirty="0" err="1"/>
            <a:t>indicatif</a:t>
          </a:r>
          <a:r>
            <a:rPr lang="it-IT" sz="1600" kern="1200" dirty="0"/>
            <a:t>.</a:t>
          </a:r>
        </a:p>
      </dsp:txBody>
      <dsp:txXfrm>
        <a:off x="6983722" y="3734838"/>
        <a:ext cx="3266024" cy="995739"/>
      </dsp:txXfrm>
    </dsp:sp>
    <dsp:sp modelId="{8D58C906-A987-456C-AB48-AA310DCF0658}">
      <dsp:nvSpPr>
        <dsp:cNvPr id="0" name=""/>
        <dsp:cNvSpPr/>
      </dsp:nvSpPr>
      <dsp:spPr>
        <a:xfrm>
          <a:off x="3064493" y="4979512"/>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err="1"/>
            <a:t>Infinitif</a:t>
          </a:r>
          <a:r>
            <a:rPr lang="it-IT" sz="1600" kern="1200" dirty="0"/>
            <a:t> et </a:t>
          </a:r>
          <a:r>
            <a:rPr lang="it-IT" sz="1600" kern="1200" dirty="0" err="1"/>
            <a:t>participe</a:t>
          </a:r>
          <a:endParaRPr lang="it-IT" sz="1600" kern="1200" dirty="0"/>
        </a:p>
      </dsp:txBody>
      <dsp:txXfrm>
        <a:off x="3064493" y="4979512"/>
        <a:ext cx="3266024" cy="995739"/>
      </dsp:txXfrm>
    </dsp:sp>
    <dsp:sp modelId="{D9F29194-A539-4958-BDB6-2D75274A4AD9}">
      <dsp:nvSpPr>
        <dsp:cNvPr id="0" name=""/>
        <dsp:cNvSpPr/>
      </dsp:nvSpPr>
      <dsp:spPr>
        <a:xfrm>
          <a:off x="6983722" y="4979512"/>
          <a:ext cx="3266024" cy="995739"/>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a:t>Il n’</a:t>
          </a:r>
          <a:r>
            <a:rPr lang="it-IT" sz="1600" kern="1200" dirty="0" err="1"/>
            <a:t>ont</a:t>
          </a:r>
          <a:r>
            <a:rPr lang="it-IT" sz="1600" kern="1200" dirty="0"/>
            <a:t> </a:t>
          </a:r>
          <a:r>
            <a:rPr lang="it-IT" sz="1600" kern="1200" dirty="0" err="1"/>
            <a:t>pas</a:t>
          </a:r>
          <a:r>
            <a:rPr lang="it-IT" sz="1600" kern="1200" dirty="0"/>
            <a:t> de </a:t>
          </a:r>
          <a:r>
            <a:rPr lang="it-IT" sz="1600" kern="1200" dirty="0" err="1"/>
            <a:t>valeur</a:t>
          </a:r>
          <a:r>
            <a:rPr lang="it-IT" sz="1600" kern="1200" dirty="0"/>
            <a:t> modale.</a:t>
          </a:r>
        </a:p>
      </dsp:txBody>
      <dsp:txXfrm>
        <a:off x="6983722" y="4979512"/>
        <a:ext cx="3266024" cy="99573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D7DF-7464-4B5D-8B85-04755C50F25D}">
      <dsp:nvSpPr>
        <dsp:cNvPr id="0" name=""/>
        <dsp:cNvSpPr/>
      </dsp:nvSpPr>
      <dsp:spPr>
        <a:xfrm>
          <a:off x="0" y="0"/>
          <a:ext cx="1152066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7F9F1-29F9-45A7-AA8C-74484F1F16D5}">
      <dsp:nvSpPr>
        <dsp:cNvPr id="0" name=""/>
        <dsp:cNvSpPr/>
      </dsp:nvSpPr>
      <dsp:spPr>
        <a:xfrm>
          <a:off x="0" y="0"/>
          <a:ext cx="2304132" cy="597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it-IT" sz="3100" kern="1200" dirty="0" err="1"/>
            <a:t>Sur</a:t>
          </a:r>
          <a:r>
            <a:rPr lang="it-IT" sz="3100" kern="1200" dirty="0"/>
            <a:t> le </a:t>
          </a:r>
          <a:r>
            <a:rPr lang="it-IT" sz="3100" kern="1200" dirty="0" err="1"/>
            <a:t>plan</a:t>
          </a:r>
          <a:r>
            <a:rPr lang="it-IT" sz="3100" kern="1200" dirty="0"/>
            <a:t> </a:t>
          </a:r>
          <a:r>
            <a:rPr lang="it-IT" sz="3100" kern="1200" dirty="0" err="1"/>
            <a:t>syntaxique</a:t>
          </a:r>
          <a:r>
            <a:rPr lang="it-IT" sz="3100" kern="1200" dirty="0"/>
            <a:t>, le </a:t>
          </a:r>
          <a:r>
            <a:rPr lang="it-IT" sz="3100" kern="1200" dirty="0" err="1"/>
            <a:t>verbe</a:t>
          </a:r>
          <a:r>
            <a:rPr lang="it-IT" sz="3100" kern="1200" dirty="0"/>
            <a:t> </a:t>
          </a:r>
          <a:r>
            <a:rPr lang="it-IT" sz="3100" kern="1200" dirty="0" err="1"/>
            <a:t>présente</a:t>
          </a:r>
          <a:r>
            <a:rPr lang="it-IT" sz="3100" kern="1200" dirty="0"/>
            <a:t> 3 </a:t>
          </a:r>
          <a:r>
            <a:rPr lang="it-IT" sz="3100" kern="1200" dirty="0" err="1"/>
            <a:t>constructions</a:t>
          </a:r>
          <a:r>
            <a:rPr lang="it-IT" sz="3100" kern="1200" dirty="0"/>
            <a:t>:</a:t>
          </a:r>
        </a:p>
      </dsp:txBody>
      <dsp:txXfrm>
        <a:off x="0" y="0"/>
        <a:ext cx="2304132" cy="5975350"/>
      </dsp:txXfrm>
    </dsp:sp>
    <dsp:sp modelId="{B5F9EFD0-69C9-47BB-B7B4-35D1029BA72E}">
      <dsp:nvSpPr>
        <dsp:cNvPr id="0" name=""/>
        <dsp:cNvSpPr/>
      </dsp:nvSpPr>
      <dsp:spPr>
        <a:xfrm>
          <a:off x="2476942" y="93364"/>
          <a:ext cx="9043718" cy="18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r>
            <a:rPr lang="it-IT" sz="5700" kern="1200" dirty="0"/>
            <a:t>Active: Je </a:t>
          </a:r>
          <a:r>
            <a:rPr lang="it-IT" sz="5700" kern="1200" dirty="0" err="1"/>
            <a:t>mange</a:t>
          </a:r>
          <a:r>
            <a:rPr lang="it-IT" sz="5700" kern="1200" dirty="0"/>
            <a:t> une </a:t>
          </a:r>
          <a:r>
            <a:rPr lang="it-IT" sz="5700" kern="1200" dirty="0" err="1"/>
            <a:t>pomme</a:t>
          </a:r>
          <a:r>
            <a:rPr lang="it-IT" sz="5700" kern="1200" dirty="0"/>
            <a:t>.</a:t>
          </a:r>
        </a:p>
      </dsp:txBody>
      <dsp:txXfrm>
        <a:off x="2476942" y="93364"/>
        <a:ext cx="9043718" cy="1867296"/>
      </dsp:txXfrm>
    </dsp:sp>
    <dsp:sp modelId="{2883AD66-B3A1-4FC8-AE6A-1D7B23CC0AA4}">
      <dsp:nvSpPr>
        <dsp:cNvPr id="0" name=""/>
        <dsp:cNvSpPr/>
      </dsp:nvSpPr>
      <dsp:spPr>
        <a:xfrm>
          <a:off x="2304132" y="1960661"/>
          <a:ext cx="921652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BC888-EA09-48B7-8CEA-3146B47069AB}">
      <dsp:nvSpPr>
        <dsp:cNvPr id="0" name=""/>
        <dsp:cNvSpPr/>
      </dsp:nvSpPr>
      <dsp:spPr>
        <a:xfrm>
          <a:off x="2476942" y="2054026"/>
          <a:ext cx="9043718" cy="18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r>
            <a:rPr lang="it-IT" sz="5700" kern="1200" dirty="0"/>
            <a:t>Passive: La </a:t>
          </a:r>
          <a:r>
            <a:rPr lang="it-IT" sz="5700" kern="1200" dirty="0" err="1"/>
            <a:t>pomme</a:t>
          </a:r>
          <a:r>
            <a:rPr lang="it-IT" sz="5700" kern="1200" dirty="0"/>
            <a:t> est </a:t>
          </a:r>
          <a:r>
            <a:rPr lang="it-IT" sz="5700" kern="1200" dirty="0" err="1"/>
            <a:t>mangé</a:t>
          </a:r>
          <a:r>
            <a:rPr lang="it-IT" sz="5700" kern="1200" dirty="0"/>
            <a:t> par Marie.</a:t>
          </a:r>
        </a:p>
      </dsp:txBody>
      <dsp:txXfrm>
        <a:off x="2476942" y="2054026"/>
        <a:ext cx="9043718" cy="1867296"/>
      </dsp:txXfrm>
    </dsp:sp>
    <dsp:sp modelId="{4F928ADF-0EED-4C8A-860A-B6156AFD7609}">
      <dsp:nvSpPr>
        <dsp:cNvPr id="0" name=""/>
        <dsp:cNvSpPr/>
      </dsp:nvSpPr>
      <dsp:spPr>
        <a:xfrm>
          <a:off x="2304132" y="3921323"/>
          <a:ext cx="921652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C8D24-D309-43AA-8C3A-D7BD5F50628A}">
      <dsp:nvSpPr>
        <dsp:cNvPr id="0" name=""/>
        <dsp:cNvSpPr/>
      </dsp:nvSpPr>
      <dsp:spPr>
        <a:xfrm>
          <a:off x="2476942" y="4014688"/>
          <a:ext cx="9043718" cy="18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lvl="0" algn="l" defTabSz="2533650">
            <a:lnSpc>
              <a:spcPct val="90000"/>
            </a:lnSpc>
            <a:spcBef>
              <a:spcPct val="0"/>
            </a:spcBef>
            <a:spcAft>
              <a:spcPct val="35000"/>
            </a:spcAft>
          </a:pPr>
          <a:r>
            <a:rPr lang="it-IT" sz="5700" kern="1200" dirty="0"/>
            <a:t>Pronominale: Je me lave.</a:t>
          </a:r>
        </a:p>
      </dsp:txBody>
      <dsp:txXfrm>
        <a:off x="2476942" y="4014688"/>
        <a:ext cx="9043718" cy="1867296"/>
      </dsp:txXfrm>
    </dsp:sp>
    <dsp:sp modelId="{2562031A-9931-4001-9263-26B8A5D9A8FC}">
      <dsp:nvSpPr>
        <dsp:cNvPr id="0" name=""/>
        <dsp:cNvSpPr/>
      </dsp:nvSpPr>
      <dsp:spPr>
        <a:xfrm>
          <a:off x="2304132" y="5881985"/>
          <a:ext cx="921652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1B22-22F9-4A05-AF81-E8AB8545AFA5}">
      <dsp:nvSpPr>
        <dsp:cNvPr id="0" name=""/>
        <dsp:cNvSpPr/>
      </dsp:nvSpPr>
      <dsp:spPr>
        <a:xfrm>
          <a:off x="2860488" y="1832822"/>
          <a:ext cx="1999642" cy="178539"/>
        </a:xfrm>
        <a:custGeom>
          <a:avLst/>
          <a:gdLst/>
          <a:ahLst/>
          <a:cxnLst/>
          <a:rect l="0" t="0" r="0" b="0"/>
          <a:pathLst>
            <a:path>
              <a:moveTo>
                <a:pt x="0" y="178539"/>
              </a:moveTo>
              <a:lnTo>
                <a:pt x="1999642" y="178539"/>
              </a:lnTo>
              <a:lnTo>
                <a:pt x="1999642" y="0"/>
              </a:lnTo>
            </a:path>
          </a:pathLst>
        </a:custGeom>
        <a:noFill/>
        <a:ln w="1587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9E72627-3051-4D27-9470-A74EFAB32D71}">
      <dsp:nvSpPr>
        <dsp:cNvPr id="0" name=""/>
        <dsp:cNvSpPr/>
      </dsp:nvSpPr>
      <dsp:spPr>
        <a:xfrm>
          <a:off x="2860488" y="2011362"/>
          <a:ext cx="3999285" cy="1228351"/>
        </a:xfrm>
        <a:custGeom>
          <a:avLst/>
          <a:gdLst/>
          <a:ahLst/>
          <a:cxnLst/>
          <a:rect l="0" t="0" r="0" b="0"/>
          <a:pathLst>
            <a:path>
              <a:moveTo>
                <a:pt x="0" y="0"/>
              </a:moveTo>
              <a:lnTo>
                <a:pt x="3713621" y="0"/>
              </a:lnTo>
              <a:lnTo>
                <a:pt x="3713621" y="1228351"/>
              </a:lnTo>
              <a:lnTo>
                <a:pt x="3999285" y="1228351"/>
              </a:lnTo>
            </a:path>
          </a:pathLst>
        </a:custGeom>
        <a:noFill/>
        <a:ln w="1587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FFD9A22-F2C1-4F67-80BD-CD7FB635DFBF}">
      <dsp:nvSpPr>
        <dsp:cNvPr id="0" name=""/>
        <dsp:cNvSpPr/>
      </dsp:nvSpPr>
      <dsp:spPr>
        <a:xfrm>
          <a:off x="2860488" y="1965642"/>
          <a:ext cx="3999285" cy="91440"/>
        </a:xfrm>
        <a:custGeom>
          <a:avLst/>
          <a:gdLst/>
          <a:ahLst/>
          <a:cxnLst/>
          <a:rect l="0" t="0" r="0" b="0"/>
          <a:pathLst>
            <a:path>
              <a:moveTo>
                <a:pt x="0" y="45720"/>
              </a:moveTo>
              <a:lnTo>
                <a:pt x="3999285" y="45720"/>
              </a:lnTo>
            </a:path>
          </a:pathLst>
        </a:custGeom>
        <a:noFill/>
        <a:ln w="1587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121B94EC-7534-497E-825C-F20A8B118080}">
      <dsp:nvSpPr>
        <dsp:cNvPr id="0" name=""/>
        <dsp:cNvSpPr/>
      </dsp:nvSpPr>
      <dsp:spPr>
        <a:xfrm>
          <a:off x="2860488" y="783010"/>
          <a:ext cx="3999285" cy="1228351"/>
        </a:xfrm>
        <a:custGeom>
          <a:avLst/>
          <a:gdLst/>
          <a:ahLst/>
          <a:cxnLst/>
          <a:rect l="0" t="0" r="0" b="0"/>
          <a:pathLst>
            <a:path>
              <a:moveTo>
                <a:pt x="0" y="1228351"/>
              </a:moveTo>
              <a:lnTo>
                <a:pt x="3713621" y="1228351"/>
              </a:lnTo>
              <a:lnTo>
                <a:pt x="3713621" y="0"/>
              </a:lnTo>
              <a:lnTo>
                <a:pt x="3999285" y="0"/>
              </a:lnTo>
            </a:path>
          </a:pathLst>
        </a:custGeom>
        <a:noFill/>
        <a:ln w="15875"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1CC1A0C2-36F6-4066-AC3A-598152F9D235}">
      <dsp:nvSpPr>
        <dsp:cNvPr id="0" name=""/>
        <dsp:cNvSpPr/>
      </dsp:nvSpPr>
      <dsp:spPr>
        <a:xfrm>
          <a:off x="3856" y="1575726"/>
          <a:ext cx="2856632" cy="871272"/>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Syntagmes</a:t>
          </a:r>
          <a:r>
            <a:rPr lang="it-IT" sz="1900" kern="1200" dirty="0"/>
            <a:t> </a:t>
          </a:r>
          <a:r>
            <a:rPr lang="it-IT" sz="1900" kern="1200" dirty="0" err="1"/>
            <a:t>nominaux</a:t>
          </a:r>
          <a:r>
            <a:rPr lang="it-IT" sz="1900" kern="1200" dirty="0"/>
            <a:t> (SN)</a:t>
          </a:r>
        </a:p>
      </dsp:txBody>
      <dsp:txXfrm>
        <a:off x="3856" y="1575726"/>
        <a:ext cx="2856632" cy="871272"/>
      </dsp:txXfrm>
    </dsp:sp>
    <dsp:sp modelId="{73383A2B-E188-4714-9D5F-27CEF5AA2B43}">
      <dsp:nvSpPr>
        <dsp:cNvPr id="0" name=""/>
        <dsp:cNvSpPr/>
      </dsp:nvSpPr>
      <dsp:spPr>
        <a:xfrm>
          <a:off x="6859773" y="347374"/>
          <a:ext cx="2856632" cy="871272"/>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Noms</a:t>
          </a:r>
          <a:r>
            <a:rPr lang="it-IT" sz="1900" kern="1200" dirty="0"/>
            <a:t> </a:t>
          </a:r>
          <a:r>
            <a:rPr lang="it-IT" sz="1900" kern="1200" dirty="0" err="1"/>
            <a:t>propres</a:t>
          </a:r>
          <a:r>
            <a:rPr lang="it-IT" sz="1900" kern="1200" dirty="0"/>
            <a:t> (</a:t>
          </a:r>
          <a:r>
            <a:rPr lang="it-IT" sz="1900" kern="1200" dirty="0" err="1"/>
            <a:t>Npr</a:t>
          </a:r>
          <a:r>
            <a:rPr lang="it-IT" sz="1900" kern="1200" dirty="0"/>
            <a:t>)</a:t>
          </a:r>
        </a:p>
      </dsp:txBody>
      <dsp:txXfrm>
        <a:off x="6859773" y="347374"/>
        <a:ext cx="2856632" cy="871272"/>
      </dsp:txXfrm>
    </dsp:sp>
    <dsp:sp modelId="{D5F57C9B-FD42-4C9D-B226-DFD99B49EC2E}">
      <dsp:nvSpPr>
        <dsp:cNvPr id="0" name=""/>
        <dsp:cNvSpPr/>
      </dsp:nvSpPr>
      <dsp:spPr>
        <a:xfrm>
          <a:off x="6859773" y="1575726"/>
          <a:ext cx="2856632" cy="871272"/>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Noms</a:t>
          </a:r>
          <a:r>
            <a:rPr lang="it-IT" sz="1900" kern="1200" dirty="0"/>
            <a:t> </a:t>
          </a:r>
          <a:r>
            <a:rPr lang="it-IT" sz="1900" kern="1200" dirty="0" err="1"/>
            <a:t>communs</a:t>
          </a:r>
          <a:r>
            <a:rPr lang="it-IT" sz="1900" kern="1200" dirty="0"/>
            <a:t> (</a:t>
          </a:r>
          <a:r>
            <a:rPr lang="it-IT" sz="1900" kern="1200" dirty="0" err="1"/>
            <a:t>Nc</a:t>
          </a:r>
          <a:r>
            <a:rPr lang="it-IT" sz="1900" kern="1200" dirty="0"/>
            <a:t>)</a:t>
          </a:r>
        </a:p>
      </dsp:txBody>
      <dsp:txXfrm>
        <a:off x="6859773" y="1575726"/>
        <a:ext cx="2856632" cy="871272"/>
      </dsp:txXfrm>
    </dsp:sp>
    <dsp:sp modelId="{81232652-A3B4-4EE7-8C48-2A744ECFC2AE}">
      <dsp:nvSpPr>
        <dsp:cNvPr id="0" name=""/>
        <dsp:cNvSpPr/>
      </dsp:nvSpPr>
      <dsp:spPr>
        <a:xfrm>
          <a:off x="6859773" y="2804077"/>
          <a:ext cx="2856632" cy="871272"/>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Accompagnés</a:t>
          </a:r>
          <a:r>
            <a:rPr lang="it-IT" sz="1900" kern="1200" dirty="0"/>
            <a:t> d’un </a:t>
          </a:r>
          <a:r>
            <a:rPr lang="it-IT" sz="1900" kern="1200" dirty="0" err="1"/>
            <a:t>déterminant</a:t>
          </a:r>
          <a:r>
            <a:rPr lang="it-IT" sz="1900" kern="1200" dirty="0"/>
            <a:t> et </a:t>
          </a:r>
          <a:r>
            <a:rPr lang="it-IT" sz="1900" kern="1200" dirty="0" err="1"/>
            <a:t>éventuellement</a:t>
          </a:r>
          <a:r>
            <a:rPr lang="it-IT" sz="1900" kern="1200" dirty="0"/>
            <a:t> d’</a:t>
          </a:r>
          <a:r>
            <a:rPr lang="it-IT" sz="1900" kern="1200" dirty="0" err="1"/>
            <a:t>expansions</a:t>
          </a:r>
          <a:r>
            <a:rPr lang="it-IT" sz="1900" kern="1200" dirty="0"/>
            <a:t>.</a:t>
          </a:r>
        </a:p>
      </dsp:txBody>
      <dsp:txXfrm>
        <a:off x="6859773" y="2804077"/>
        <a:ext cx="2856632" cy="871272"/>
      </dsp:txXfrm>
    </dsp:sp>
    <dsp:sp modelId="{C7741F6F-5AF8-401A-8A54-A89B0F1B2674}">
      <dsp:nvSpPr>
        <dsp:cNvPr id="0" name=""/>
        <dsp:cNvSpPr/>
      </dsp:nvSpPr>
      <dsp:spPr>
        <a:xfrm>
          <a:off x="3431814" y="961550"/>
          <a:ext cx="2856632" cy="871272"/>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err="1"/>
            <a:t>Sous-groupe</a:t>
          </a:r>
          <a:r>
            <a:rPr lang="it-IT" sz="1900" kern="1200" dirty="0"/>
            <a:t> </a:t>
          </a:r>
          <a:r>
            <a:rPr lang="it-IT" sz="1900" kern="1200" dirty="0">
              <a:sym typeface="Wingdings" panose="05000000000000000000" pitchFamily="2" charset="2"/>
            </a:rPr>
            <a:t> </a:t>
          </a:r>
          <a:r>
            <a:rPr lang="it-IT" sz="1900" kern="1200" dirty="0" err="1">
              <a:sym typeface="Wingdings" panose="05000000000000000000" pitchFamily="2" charset="2"/>
            </a:rPr>
            <a:t>groupes</a:t>
          </a:r>
          <a:r>
            <a:rPr lang="it-IT" sz="1900" kern="1200" dirty="0">
              <a:sym typeface="Wingdings" panose="05000000000000000000" pitchFamily="2" charset="2"/>
            </a:rPr>
            <a:t> </a:t>
          </a:r>
          <a:r>
            <a:rPr lang="it-IT" sz="1900" kern="1200" dirty="0" err="1">
              <a:sym typeface="Wingdings" panose="05000000000000000000" pitchFamily="2" charset="2"/>
            </a:rPr>
            <a:t>nominaux</a:t>
          </a:r>
          <a:r>
            <a:rPr lang="it-IT" sz="1900" kern="1200" dirty="0">
              <a:sym typeface="Wingdings" panose="05000000000000000000" pitchFamily="2" charset="2"/>
            </a:rPr>
            <a:t> (GN)</a:t>
          </a:r>
          <a:endParaRPr lang="it-IT" sz="1900" kern="1200" dirty="0"/>
        </a:p>
      </dsp:txBody>
      <dsp:txXfrm>
        <a:off x="3431814" y="961550"/>
        <a:ext cx="2856632" cy="87127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CEF4B-5DA0-4ECD-9CAA-61A38EF01802}">
      <dsp:nvSpPr>
        <dsp:cNvPr id="0" name=""/>
        <dsp:cNvSpPr/>
      </dsp:nvSpPr>
      <dsp:spPr>
        <a:xfrm>
          <a:off x="8048" y="2545"/>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a:t>Critère</a:t>
          </a:r>
          <a:r>
            <a:rPr lang="it-IT" sz="2300" kern="1200" dirty="0"/>
            <a:t> </a:t>
          </a:r>
          <a:r>
            <a:rPr lang="it-IT" sz="2300" kern="1200" dirty="0" err="1"/>
            <a:t>graphique</a:t>
          </a:r>
          <a:endParaRPr lang="it-IT" sz="2300" kern="1200" dirty="0"/>
        </a:p>
      </dsp:txBody>
      <dsp:txXfrm>
        <a:off x="55707" y="50204"/>
        <a:ext cx="1531883" cy="2386496"/>
      </dsp:txXfrm>
    </dsp:sp>
    <dsp:sp modelId="{757459B3-E4A7-40C0-A531-ECD299A0C5C6}">
      <dsp:nvSpPr>
        <dsp:cNvPr id="0" name=""/>
        <dsp:cNvSpPr/>
      </dsp:nvSpPr>
      <dsp:spPr>
        <a:xfrm>
          <a:off x="8048" y="2771851"/>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a:t>Ils</a:t>
          </a:r>
          <a:r>
            <a:rPr lang="it-IT" sz="1700" kern="1200" dirty="0"/>
            <a:t> </a:t>
          </a:r>
          <a:r>
            <a:rPr lang="it-IT" sz="1700" kern="1200" dirty="0" err="1"/>
            <a:t>prennent</a:t>
          </a:r>
          <a:r>
            <a:rPr lang="it-IT" sz="1700" kern="1200" dirty="0"/>
            <a:t> une </a:t>
          </a:r>
          <a:r>
            <a:rPr lang="it-IT" sz="1700" kern="1200" dirty="0" err="1"/>
            <a:t>majuscule</a:t>
          </a:r>
          <a:r>
            <a:rPr lang="it-IT" sz="1700" kern="1200" dirty="0"/>
            <a:t>.</a:t>
          </a:r>
        </a:p>
      </dsp:txBody>
      <dsp:txXfrm>
        <a:off x="55707" y="2819510"/>
        <a:ext cx="1531883" cy="2386496"/>
      </dsp:txXfrm>
    </dsp:sp>
    <dsp:sp modelId="{D3E8F09D-C425-4219-9BE1-79D3757AE3ED}">
      <dsp:nvSpPr>
        <dsp:cNvPr id="0" name=""/>
        <dsp:cNvSpPr/>
      </dsp:nvSpPr>
      <dsp:spPr>
        <a:xfrm>
          <a:off x="1908620" y="2545"/>
          <a:ext cx="5154975"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a:t>Critère</a:t>
          </a:r>
          <a:r>
            <a:rPr lang="it-IT" sz="2300" kern="1200" dirty="0"/>
            <a:t> </a:t>
          </a:r>
          <a:r>
            <a:rPr lang="it-IT" sz="2300" kern="1200" dirty="0" err="1"/>
            <a:t>morphologique</a:t>
          </a:r>
          <a:endParaRPr lang="it-IT" sz="2300" kern="1200" dirty="0"/>
        </a:p>
      </dsp:txBody>
      <dsp:txXfrm>
        <a:off x="1981310" y="75235"/>
        <a:ext cx="5009595" cy="2336434"/>
      </dsp:txXfrm>
    </dsp:sp>
    <dsp:sp modelId="{F41A8151-59AD-4E0B-BB8C-97EEA7EC9700}">
      <dsp:nvSpPr>
        <dsp:cNvPr id="0" name=""/>
        <dsp:cNvSpPr/>
      </dsp:nvSpPr>
      <dsp:spPr>
        <a:xfrm>
          <a:off x="1908620" y="2771851"/>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a:t>Ils</a:t>
          </a:r>
          <a:r>
            <a:rPr lang="it-IT" sz="1700" kern="1200" dirty="0"/>
            <a:t> </a:t>
          </a:r>
          <a:r>
            <a:rPr lang="it-IT" sz="1700" kern="1200" dirty="0" err="1"/>
            <a:t>échappent</a:t>
          </a:r>
          <a:r>
            <a:rPr lang="it-IT" sz="1700" kern="1200" dirty="0"/>
            <a:t> </a:t>
          </a:r>
          <a:r>
            <a:rPr lang="it-IT" sz="1700" kern="1200" dirty="0" err="1"/>
            <a:t>partiellement</a:t>
          </a:r>
          <a:r>
            <a:rPr lang="it-IT" sz="1700" kern="1200" dirty="0"/>
            <a:t> à la </a:t>
          </a:r>
          <a:r>
            <a:rPr lang="it-IT" sz="1700" kern="1200" dirty="0" err="1"/>
            <a:t>morphologie</a:t>
          </a:r>
          <a:r>
            <a:rPr lang="it-IT" sz="1700" kern="1200" dirty="0"/>
            <a:t> </a:t>
          </a:r>
          <a:r>
            <a:rPr lang="it-IT" sz="1700" kern="1200" dirty="0" err="1"/>
            <a:t>du</a:t>
          </a:r>
          <a:r>
            <a:rPr lang="it-IT" sz="1700" kern="1200" dirty="0"/>
            <a:t> </a:t>
          </a:r>
          <a:r>
            <a:rPr lang="it-IT" sz="1700" kern="1200" dirty="0" err="1"/>
            <a:t>substantif</a:t>
          </a:r>
          <a:r>
            <a:rPr lang="it-IT" sz="1700" kern="1200" dirty="0"/>
            <a:t>, ne </a:t>
          </a:r>
          <a:r>
            <a:rPr lang="it-IT" sz="1700" kern="1200" dirty="0" err="1"/>
            <a:t>donnent</a:t>
          </a:r>
          <a:r>
            <a:rPr lang="it-IT" sz="1700" kern="1200" dirty="0"/>
            <a:t> </a:t>
          </a:r>
          <a:r>
            <a:rPr lang="it-IT" sz="1700" kern="1200" dirty="0" err="1"/>
            <a:t>que</a:t>
          </a:r>
          <a:r>
            <a:rPr lang="it-IT" sz="1700" kern="1200" dirty="0"/>
            <a:t> </a:t>
          </a:r>
          <a:r>
            <a:rPr lang="it-IT" sz="1700" kern="1200" dirty="0" err="1"/>
            <a:t>très</a:t>
          </a:r>
          <a:r>
            <a:rPr lang="it-IT" sz="1700" kern="1200" dirty="0"/>
            <a:t> </a:t>
          </a:r>
          <a:r>
            <a:rPr lang="it-IT" sz="1700" kern="1200" dirty="0" err="1"/>
            <a:t>rarement</a:t>
          </a:r>
          <a:r>
            <a:rPr lang="it-IT" sz="1700" kern="1200" dirty="0"/>
            <a:t> </a:t>
          </a:r>
          <a:r>
            <a:rPr lang="it-IT" sz="1700" kern="1200" dirty="0" err="1"/>
            <a:t>naissance</a:t>
          </a:r>
          <a:r>
            <a:rPr lang="it-IT" sz="1700" kern="1200" dirty="0"/>
            <a:t> à </a:t>
          </a:r>
          <a:r>
            <a:rPr lang="it-IT" sz="1700" kern="1200" dirty="0" err="1"/>
            <a:t>des</a:t>
          </a:r>
          <a:r>
            <a:rPr lang="it-IT" sz="1700" kern="1200" dirty="0"/>
            <a:t> </a:t>
          </a:r>
          <a:r>
            <a:rPr lang="it-IT" sz="1700" kern="1200" dirty="0" err="1"/>
            <a:t>dérivés</a:t>
          </a:r>
          <a:r>
            <a:rPr lang="it-IT" sz="1700" kern="1200" dirty="0"/>
            <a:t> (ex. «</a:t>
          </a:r>
          <a:r>
            <a:rPr lang="it-IT" sz="1700" kern="1200" dirty="0" err="1"/>
            <a:t>napoléonien</a:t>
          </a:r>
          <a:r>
            <a:rPr lang="it-IT" sz="1700" kern="1200" dirty="0"/>
            <a:t>»).</a:t>
          </a:r>
        </a:p>
      </dsp:txBody>
      <dsp:txXfrm>
        <a:off x="1956279" y="2819510"/>
        <a:ext cx="1531883" cy="2386496"/>
      </dsp:txXfrm>
    </dsp:sp>
    <dsp:sp modelId="{884B2676-6989-41E2-80FA-B85550625F65}">
      <dsp:nvSpPr>
        <dsp:cNvPr id="0" name=""/>
        <dsp:cNvSpPr/>
      </dsp:nvSpPr>
      <dsp:spPr>
        <a:xfrm>
          <a:off x="3672507" y="2771851"/>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a:t>Ils</a:t>
          </a:r>
          <a:r>
            <a:rPr lang="it-IT" sz="1700" kern="1200" dirty="0"/>
            <a:t> ne </a:t>
          </a:r>
          <a:r>
            <a:rPr lang="it-IT" sz="1700" kern="1200" dirty="0" err="1"/>
            <a:t>subissent</a:t>
          </a:r>
          <a:r>
            <a:rPr lang="it-IT" sz="1700" kern="1200" dirty="0"/>
            <a:t> </a:t>
          </a:r>
          <a:r>
            <a:rPr lang="it-IT" sz="1700" kern="1200" dirty="0" err="1"/>
            <a:t>pas</a:t>
          </a:r>
          <a:r>
            <a:rPr lang="it-IT" sz="1700" kern="1200" dirty="0"/>
            <a:t> </a:t>
          </a:r>
          <a:r>
            <a:rPr lang="it-IT" sz="1700" kern="1200" dirty="0" err="1"/>
            <a:t>tous</a:t>
          </a:r>
          <a:r>
            <a:rPr lang="it-IT" sz="1700" kern="1200" dirty="0"/>
            <a:t> la </a:t>
          </a:r>
          <a:r>
            <a:rPr lang="it-IT" sz="1700" kern="1200" dirty="0" err="1"/>
            <a:t>flexion</a:t>
          </a:r>
          <a:r>
            <a:rPr lang="it-IT" sz="1700" kern="1200" dirty="0"/>
            <a:t> en </a:t>
          </a:r>
          <a:r>
            <a:rPr lang="it-IT" sz="1700" kern="1200" dirty="0" err="1"/>
            <a:t>genre</a:t>
          </a:r>
          <a:r>
            <a:rPr lang="it-IT" sz="1700" kern="1200" dirty="0"/>
            <a:t> (par </a:t>
          </a:r>
          <a:r>
            <a:rPr lang="it-IT" sz="1700" kern="1200" dirty="0" err="1"/>
            <a:t>exemple</a:t>
          </a:r>
          <a:r>
            <a:rPr lang="it-IT" sz="1700" kern="1200" dirty="0"/>
            <a:t>, </a:t>
          </a:r>
          <a:r>
            <a:rPr lang="it-IT" sz="1700" kern="1200" dirty="0" err="1"/>
            <a:t>les</a:t>
          </a:r>
          <a:r>
            <a:rPr lang="it-IT" sz="1700" kern="1200" dirty="0"/>
            <a:t> </a:t>
          </a:r>
          <a:r>
            <a:rPr lang="it-IT" sz="1700" kern="1200" dirty="0" err="1"/>
            <a:t>patronymes</a:t>
          </a:r>
          <a:r>
            <a:rPr lang="it-IT" sz="1700" kern="1200" dirty="0"/>
            <a:t>).</a:t>
          </a:r>
        </a:p>
      </dsp:txBody>
      <dsp:txXfrm>
        <a:off x="3720166" y="2819510"/>
        <a:ext cx="1531883" cy="2386496"/>
      </dsp:txXfrm>
    </dsp:sp>
    <dsp:sp modelId="{9FBFAABE-C72C-4A76-8231-ED2D2B73CF2F}">
      <dsp:nvSpPr>
        <dsp:cNvPr id="0" name=""/>
        <dsp:cNvSpPr/>
      </dsp:nvSpPr>
      <dsp:spPr>
        <a:xfrm>
          <a:off x="5436394" y="2771851"/>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a:t>Ne </a:t>
          </a:r>
          <a:r>
            <a:rPr lang="it-IT" sz="1700" kern="1200" dirty="0" err="1"/>
            <a:t>sont</a:t>
          </a:r>
          <a:r>
            <a:rPr lang="it-IT" sz="1700" kern="1200" dirty="0"/>
            <a:t> </a:t>
          </a:r>
          <a:r>
            <a:rPr lang="it-IT" sz="1700" kern="1200" dirty="0" err="1"/>
            <a:t>pas</a:t>
          </a:r>
          <a:r>
            <a:rPr lang="it-IT" sz="1700" kern="1200" dirty="0"/>
            <a:t> </a:t>
          </a:r>
          <a:r>
            <a:rPr lang="it-IT" sz="1700" kern="1200" dirty="0" err="1"/>
            <a:t>sujets</a:t>
          </a:r>
          <a:r>
            <a:rPr lang="it-IT" sz="1700" kern="1200" dirty="0"/>
            <a:t> à la </a:t>
          </a:r>
          <a:r>
            <a:rPr lang="it-IT" sz="1700" kern="1200" dirty="0" err="1"/>
            <a:t>flexion</a:t>
          </a:r>
          <a:r>
            <a:rPr lang="it-IT" sz="1700" kern="1200" dirty="0"/>
            <a:t> en </a:t>
          </a:r>
          <a:r>
            <a:rPr lang="it-IT" sz="1700" kern="1200" dirty="0" err="1"/>
            <a:t>nombre</a:t>
          </a:r>
          <a:r>
            <a:rPr lang="it-IT" sz="1700" kern="1200" dirty="0"/>
            <a:t>, à </a:t>
          </a:r>
          <a:r>
            <a:rPr lang="it-IT" sz="1700" kern="1200" dirty="0" err="1"/>
            <a:t>moins</a:t>
          </a:r>
          <a:r>
            <a:rPr lang="it-IT" sz="1700" kern="1200" dirty="0"/>
            <a:t> de </a:t>
          </a:r>
          <a:r>
            <a:rPr lang="it-IT" sz="1700" kern="1200" dirty="0" err="1"/>
            <a:t>prendre</a:t>
          </a:r>
          <a:r>
            <a:rPr lang="it-IT" sz="1700" kern="1200" dirty="0"/>
            <a:t> un </a:t>
          </a:r>
          <a:r>
            <a:rPr lang="it-IT" sz="1700" kern="1200" dirty="0" err="1"/>
            <a:t>déterminant</a:t>
          </a:r>
          <a:r>
            <a:rPr lang="it-IT" sz="1700" kern="1200" dirty="0"/>
            <a:t> (ex. «</a:t>
          </a:r>
          <a:r>
            <a:rPr lang="it-IT" sz="1700" kern="1200" dirty="0" err="1"/>
            <a:t>Les</a:t>
          </a:r>
          <a:r>
            <a:rPr lang="it-IT" sz="1700" kern="1200" dirty="0"/>
            <a:t> </a:t>
          </a:r>
          <a:r>
            <a:rPr lang="it-IT" sz="1700" kern="1200" dirty="0" err="1"/>
            <a:t>Durands</a:t>
          </a:r>
          <a:r>
            <a:rPr lang="it-IT" sz="1700" kern="1200" dirty="0"/>
            <a:t>»).</a:t>
          </a:r>
        </a:p>
      </dsp:txBody>
      <dsp:txXfrm>
        <a:off x="5484053" y="2819510"/>
        <a:ext cx="1531883" cy="2386496"/>
      </dsp:txXfrm>
    </dsp:sp>
    <dsp:sp modelId="{AFA9826D-EEE0-47BA-9595-F57C63F2F5F2}">
      <dsp:nvSpPr>
        <dsp:cNvPr id="0" name=""/>
        <dsp:cNvSpPr/>
      </dsp:nvSpPr>
      <dsp:spPr>
        <a:xfrm>
          <a:off x="7336965" y="2545"/>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a:t>Critère</a:t>
          </a:r>
          <a:r>
            <a:rPr lang="it-IT" sz="2300" kern="1200" dirty="0"/>
            <a:t> </a:t>
          </a:r>
          <a:r>
            <a:rPr lang="it-IT" sz="2300" kern="1200" dirty="0" err="1"/>
            <a:t>syntaxique</a:t>
          </a:r>
          <a:endParaRPr lang="it-IT" sz="2300" kern="1200" dirty="0"/>
        </a:p>
      </dsp:txBody>
      <dsp:txXfrm>
        <a:off x="7384624" y="50204"/>
        <a:ext cx="1531883" cy="2386496"/>
      </dsp:txXfrm>
    </dsp:sp>
    <dsp:sp modelId="{1E35A581-9B3D-4C08-BCBF-829FE3940C4F}">
      <dsp:nvSpPr>
        <dsp:cNvPr id="0" name=""/>
        <dsp:cNvSpPr/>
      </dsp:nvSpPr>
      <dsp:spPr>
        <a:xfrm>
          <a:off x="7336965" y="2771851"/>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a:t>Ils</a:t>
          </a:r>
          <a:r>
            <a:rPr lang="it-IT" sz="1700" kern="1200" dirty="0"/>
            <a:t> ne </a:t>
          </a:r>
          <a:r>
            <a:rPr lang="it-IT" sz="1700" kern="1200" dirty="0" err="1"/>
            <a:t>prennent</a:t>
          </a:r>
          <a:r>
            <a:rPr lang="it-IT" sz="1700" kern="1200" dirty="0"/>
            <a:t> </a:t>
          </a:r>
          <a:r>
            <a:rPr lang="it-IT" sz="1700" kern="1200" dirty="0" err="1"/>
            <a:t>pas</a:t>
          </a:r>
          <a:r>
            <a:rPr lang="it-IT" sz="1700" kern="1200" dirty="0"/>
            <a:t> l’</a:t>
          </a:r>
          <a:r>
            <a:rPr lang="it-IT" sz="1700" kern="1200" dirty="0" err="1"/>
            <a:t>article</a:t>
          </a:r>
          <a:r>
            <a:rPr lang="it-IT" sz="1700" kern="1200" dirty="0"/>
            <a:t>, </a:t>
          </a:r>
          <a:r>
            <a:rPr lang="it-IT" sz="1700" kern="1200" dirty="0" err="1"/>
            <a:t>sauf</a:t>
          </a:r>
          <a:r>
            <a:rPr lang="it-IT" sz="1700" kern="1200" dirty="0"/>
            <a:t> </a:t>
          </a:r>
          <a:r>
            <a:rPr lang="it-IT" sz="1700" kern="1200" dirty="0" err="1"/>
            <a:t>s’il</a:t>
          </a:r>
          <a:r>
            <a:rPr lang="it-IT" sz="1700" kern="1200" dirty="0"/>
            <a:t> est </a:t>
          </a:r>
          <a:r>
            <a:rPr lang="it-IT" sz="1700" kern="1200" dirty="0" err="1"/>
            <a:t>lexicalisé</a:t>
          </a:r>
          <a:r>
            <a:rPr lang="it-IT" sz="1700" kern="1200" dirty="0"/>
            <a:t> (ex. «La </a:t>
          </a:r>
          <a:r>
            <a:rPr lang="it-IT" sz="1700" kern="1200" dirty="0" err="1"/>
            <a:t>Garonne</a:t>
          </a:r>
          <a:r>
            <a:rPr lang="it-IT" sz="1700" kern="1200" dirty="0"/>
            <a:t>»).</a:t>
          </a:r>
        </a:p>
      </dsp:txBody>
      <dsp:txXfrm>
        <a:off x="7384624" y="2819510"/>
        <a:ext cx="1531883" cy="2386496"/>
      </dsp:txXfrm>
    </dsp:sp>
    <dsp:sp modelId="{76A998B4-0AC3-47E1-AA20-8BB20275B30A}">
      <dsp:nvSpPr>
        <dsp:cNvPr id="0" name=""/>
        <dsp:cNvSpPr/>
      </dsp:nvSpPr>
      <dsp:spPr>
        <a:xfrm>
          <a:off x="9237537" y="2545"/>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a:t>Critère</a:t>
          </a:r>
          <a:r>
            <a:rPr lang="it-IT" sz="2300" kern="1200" dirty="0"/>
            <a:t> </a:t>
          </a:r>
          <a:r>
            <a:rPr lang="it-IT" sz="2300" kern="1200" dirty="0" err="1"/>
            <a:t>sémantique</a:t>
          </a:r>
          <a:endParaRPr lang="it-IT" sz="2300" kern="1200" dirty="0"/>
        </a:p>
      </dsp:txBody>
      <dsp:txXfrm>
        <a:off x="9285196" y="50204"/>
        <a:ext cx="1531883" cy="2386496"/>
      </dsp:txXfrm>
    </dsp:sp>
    <dsp:sp modelId="{F86DC027-1BBF-4726-A952-35601F80B450}">
      <dsp:nvSpPr>
        <dsp:cNvPr id="0" name=""/>
        <dsp:cNvSpPr/>
      </dsp:nvSpPr>
      <dsp:spPr>
        <a:xfrm>
          <a:off x="9237537" y="2771851"/>
          <a:ext cx="1627201"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noProof="0" dirty="0"/>
            <a:t>Ils n’ont pas de sens, même s’ils ont un contenu, fait des connotations propres à chacun de nous.</a:t>
          </a:r>
        </a:p>
      </dsp:txBody>
      <dsp:txXfrm>
        <a:off x="9285196" y="2819510"/>
        <a:ext cx="1531883" cy="238649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17B7-2715-4584-8C16-E15F12B64197}">
      <dsp:nvSpPr>
        <dsp:cNvPr id="0" name=""/>
        <dsp:cNvSpPr/>
      </dsp:nvSpPr>
      <dsp:spPr>
        <a:xfrm>
          <a:off x="1021030" y="2067"/>
          <a:ext cx="3412533" cy="17062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it-IT" sz="4700" kern="1200" dirty="0"/>
            <a:t>Plan </a:t>
          </a:r>
          <a:r>
            <a:rPr lang="it-IT" sz="4700" kern="1200" dirty="0" err="1"/>
            <a:t>pragmatique</a:t>
          </a:r>
          <a:endParaRPr lang="it-IT" sz="4700" kern="1200" dirty="0"/>
        </a:p>
      </dsp:txBody>
      <dsp:txXfrm>
        <a:off x="1071005" y="52042"/>
        <a:ext cx="3312583" cy="1606316"/>
      </dsp:txXfrm>
    </dsp:sp>
    <dsp:sp modelId="{B1865CB5-FAA9-4571-833E-FD22DF63DE8B}">
      <dsp:nvSpPr>
        <dsp:cNvPr id="0" name=""/>
        <dsp:cNvSpPr/>
      </dsp:nvSpPr>
      <dsp:spPr>
        <a:xfrm>
          <a:off x="1362284" y="1708334"/>
          <a:ext cx="341253" cy="1279700"/>
        </a:xfrm>
        <a:custGeom>
          <a:avLst/>
          <a:gdLst/>
          <a:ahLst/>
          <a:cxnLst/>
          <a:rect l="0" t="0" r="0" b="0"/>
          <a:pathLst>
            <a:path>
              <a:moveTo>
                <a:pt x="0" y="0"/>
              </a:moveTo>
              <a:lnTo>
                <a:pt x="0" y="1279700"/>
              </a:lnTo>
              <a:lnTo>
                <a:pt x="341253" y="12797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DEEE2-B1CE-419A-906A-207E9951A525}">
      <dsp:nvSpPr>
        <dsp:cNvPr id="0" name=""/>
        <dsp:cNvSpPr/>
      </dsp:nvSpPr>
      <dsp:spPr>
        <a:xfrm>
          <a:off x="1703537" y="2134901"/>
          <a:ext cx="2730026" cy="17062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it-IT" sz="1700" kern="1200" dirty="0" err="1"/>
            <a:t>Ils</a:t>
          </a:r>
          <a:r>
            <a:rPr lang="it-IT" sz="1700" kern="1200" dirty="0"/>
            <a:t> </a:t>
          </a:r>
          <a:r>
            <a:rPr lang="it-IT" sz="1700" kern="1200" dirty="0" err="1"/>
            <a:t>servent</a:t>
          </a:r>
          <a:r>
            <a:rPr lang="it-IT" sz="1700" kern="1200" dirty="0"/>
            <a:t> à </a:t>
          </a:r>
          <a:r>
            <a:rPr lang="it-IT" sz="1700" kern="1200" dirty="0" err="1"/>
            <a:t>désigner</a:t>
          </a:r>
          <a:r>
            <a:rPr lang="it-IT" sz="1700" kern="1200" dirty="0"/>
            <a:t> de </a:t>
          </a:r>
          <a:r>
            <a:rPr lang="it-IT" sz="1700" kern="1200" dirty="0" err="1"/>
            <a:t>manière</a:t>
          </a:r>
          <a:r>
            <a:rPr lang="it-IT" sz="1700" kern="1200" dirty="0"/>
            <a:t> </a:t>
          </a:r>
          <a:r>
            <a:rPr lang="it-IT" sz="1700" kern="1200" dirty="0" err="1"/>
            <a:t>précise</a:t>
          </a:r>
          <a:r>
            <a:rPr lang="it-IT" sz="1700" kern="1200" dirty="0"/>
            <a:t>.</a:t>
          </a:r>
        </a:p>
      </dsp:txBody>
      <dsp:txXfrm>
        <a:off x="1753512" y="2184876"/>
        <a:ext cx="2630076" cy="1606316"/>
      </dsp:txXfrm>
    </dsp:sp>
    <dsp:sp modelId="{CBB4EC1B-E6C7-4A67-B6F9-459F2CF27B26}">
      <dsp:nvSpPr>
        <dsp:cNvPr id="0" name=""/>
        <dsp:cNvSpPr/>
      </dsp:nvSpPr>
      <dsp:spPr>
        <a:xfrm>
          <a:off x="1362284" y="1708334"/>
          <a:ext cx="341253" cy="3412533"/>
        </a:xfrm>
        <a:custGeom>
          <a:avLst/>
          <a:gdLst/>
          <a:ahLst/>
          <a:cxnLst/>
          <a:rect l="0" t="0" r="0" b="0"/>
          <a:pathLst>
            <a:path>
              <a:moveTo>
                <a:pt x="0" y="0"/>
              </a:moveTo>
              <a:lnTo>
                <a:pt x="0" y="3412533"/>
              </a:lnTo>
              <a:lnTo>
                <a:pt x="341253" y="34125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8953E-3959-4732-BB30-F754C09C11C9}">
      <dsp:nvSpPr>
        <dsp:cNvPr id="0" name=""/>
        <dsp:cNvSpPr/>
      </dsp:nvSpPr>
      <dsp:spPr>
        <a:xfrm>
          <a:off x="1703537" y="4267734"/>
          <a:ext cx="2730026" cy="17062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it-IT" sz="1700" kern="1200" dirty="0"/>
            <a:t>En ce qui concerne </a:t>
          </a:r>
          <a:r>
            <a:rPr lang="it-IT" sz="1700" kern="1200" dirty="0" err="1"/>
            <a:t>les</a:t>
          </a:r>
          <a:r>
            <a:rPr lang="it-IT" sz="1700" kern="1200" dirty="0"/>
            <a:t> </a:t>
          </a:r>
          <a:r>
            <a:rPr lang="it-IT" sz="1700" kern="1200" dirty="0" err="1"/>
            <a:t>prénoms</a:t>
          </a:r>
          <a:r>
            <a:rPr lang="it-IT" sz="1700" kern="1200" dirty="0"/>
            <a:t> et </a:t>
          </a:r>
          <a:r>
            <a:rPr lang="it-IT" sz="1700" kern="1200" dirty="0" err="1"/>
            <a:t>les</a:t>
          </a:r>
          <a:r>
            <a:rPr lang="it-IT" sz="1700" kern="1200" dirty="0"/>
            <a:t> </a:t>
          </a:r>
          <a:r>
            <a:rPr lang="it-IT" sz="1700" kern="1200" dirty="0" err="1"/>
            <a:t>patronymes</a:t>
          </a:r>
          <a:r>
            <a:rPr lang="it-IT" sz="1700" kern="1200" dirty="0"/>
            <a:t>: </a:t>
          </a:r>
          <a:r>
            <a:rPr lang="it-IT" sz="1700" kern="1200" dirty="0" err="1"/>
            <a:t>ils</a:t>
          </a:r>
          <a:r>
            <a:rPr lang="it-IT" sz="1700" kern="1200" dirty="0"/>
            <a:t> </a:t>
          </a:r>
          <a:r>
            <a:rPr lang="it-IT" sz="1700" kern="1200" dirty="0" err="1"/>
            <a:t>servent</a:t>
          </a:r>
          <a:r>
            <a:rPr lang="it-IT" sz="1700" kern="1200" dirty="0"/>
            <a:t> à </a:t>
          </a:r>
          <a:r>
            <a:rPr lang="it-IT" sz="1700" kern="1200" dirty="0" err="1"/>
            <a:t>interpeller</a:t>
          </a:r>
          <a:r>
            <a:rPr lang="it-IT" sz="1700" kern="1200" dirty="0"/>
            <a:t>.</a:t>
          </a:r>
        </a:p>
      </dsp:txBody>
      <dsp:txXfrm>
        <a:off x="1753512" y="4317709"/>
        <a:ext cx="2630076" cy="1606316"/>
      </dsp:txXfrm>
    </dsp:sp>
    <dsp:sp modelId="{B2DCAD71-F03C-4BB4-8C91-0AD3C654CC6E}">
      <dsp:nvSpPr>
        <dsp:cNvPr id="0" name=""/>
        <dsp:cNvSpPr/>
      </dsp:nvSpPr>
      <dsp:spPr>
        <a:xfrm>
          <a:off x="5286697" y="2067"/>
          <a:ext cx="3412533" cy="17062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fr-FR" sz="4700" kern="1200" noProof="0" dirty="0"/>
            <a:t>Deux pôles:</a:t>
          </a:r>
        </a:p>
      </dsp:txBody>
      <dsp:txXfrm>
        <a:off x="5336672" y="52042"/>
        <a:ext cx="3312583" cy="1606316"/>
      </dsp:txXfrm>
    </dsp:sp>
    <dsp:sp modelId="{DB7F08A4-43F8-47AE-901F-3B12F403451C}">
      <dsp:nvSpPr>
        <dsp:cNvPr id="0" name=""/>
        <dsp:cNvSpPr/>
      </dsp:nvSpPr>
      <dsp:spPr>
        <a:xfrm>
          <a:off x="5627951" y="1708334"/>
          <a:ext cx="341253" cy="1279700"/>
        </a:xfrm>
        <a:custGeom>
          <a:avLst/>
          <a:gdLst/>
          <a:ahLst/>
          <a:cxnLst/>
          <a:rect l="0" t="0" r="0" b="0"/>
          <a:pathLst>
            <a:path>
              <a:moveTo>
                <a:pt x="0" y="0"/>
              </a:moveTo>
              <a:lnTo>
                <a:pt x="0" y="1279700"/>
              </a:lnTo>
              <a:lnTo>
                <a:pt x="341253" y="12797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8CD8C-CB44-4278-9195-D60628DA9A70}">
      <dsp:nvSpPr>
        <dsp:cNvPr id="0" name=""/>
        <dsp:cNvSpPr/>
      </dsp:nvSpPr>
      <dsp:spPr>
        <a:xfrm>
          <a:off x="5969204" y="2134901"/>
          <a:ext cx="2730026" cy="17062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it-IT" sz="1700" kern="1200" dirty="0"/>
            <a:t>L’un </a:t>
          </a:r>
          <a:r>
            <a:rPr lang="it-IT" sz="1700" kern="1200" dirty="0" err="1"/>
            <a:t>où</a:t>
          </a:r>
          <a:r>
            <a:rPr lang="it-IT" sz="1700" kern="1200" dirty="0"/>
            <a:t> il est </a:t>
          </a:r>
          <a:r>
            <a:rPr lang="it-IT" sz="1700" kern="1200" dirty="0" err="1"/>
            <a:t>proche</a:t>
          </a:r>
          <a:r>
            <a:rPr lang="it-IT" sz="1700" kern="1200" dirty="0"/>
            <a:t> </a:t>
          </a:r>
          <a:r>
            <a:rPr lang="it-IT" sz="1700" kern="1200" dirty="0" err="1"/>
            <a:t>du</a:t>
          </a:r>
          <a:r>
            <a:rPr lang="it-IT" sz="1700" kern="1200" dirty="0"/>
            <a:t> </a:t>
          </a:r>
          <a:r>
            <a:rPr lang="it-IT" sz="1700" kern="1200" dirty="0" err="1"/>
            <a:t>pronom</a:t>
          </a:r>
          <a:r>
            <a:rPr lang="it-IT" sz="1700" kern="1200" dirty="0"/>
            <a:t>, et en </a:t>
          </a:r>
          <a:r>
            <a:rPr lang="it-IT" sz="1700" kern="1200" dirty="0" err="1"/>
            <a:t>particulier</a:t>
          </a:r>
          <a:r>
            <a:rPr lang="it-IT" sz="1700" kern="1200" dirty="0"/>
            <a:t> </a:t>
          </a:r>
          <a:r>
            <a:rPr lang="it-IT" sz="1700" kern="1200" dirty="0" err="1"/>
            <a:t>des</a:t>
          </a:r>
          <a:r>
            <a:rPr lang="it-IT" sz="1700" kern="1200" dirty="0"/>
            <a:t> </a:t>
          </a:r>
          <a:r>
            <a:rPr lang="it-IT" sz="1700" kern="1200" dirty="0" err="1"/>
            <a:t>déictiques</a:t>
          </a:r>
          <a:r>
            <a:rPr lang="it-IT" sz="1700" kern="1200" dirty="0"/>
            <a:t>.</a:t>
          </a:r>
        </a:p>
      </dsp:txBody>
      <dsp:txXfrm>
        <a:off x="6019179" y="2184876"/>
        <a:ext cx="2630076" cy="1606316"/>
      </dsp:txXfrm>
    </dsp:sp>
    <dsp:sp modelId="{74121F88-32BE-401F-B53B-5C7D6C191220}">
      <dsp:nvSpPr>
        <dsp:cNvPr id="0" name=""/>
        <dsp:cNvSpPr/>
      </dsp:nvSpPr>
      <dsp:spPr>
        <a:xfrm>
          <a:off x="5627951" y="1708334"/>
          <a:ext cx="341253" cy="3412533"/>
        </a:xfrm>
        <a:custGeom>
          <a:avLst/>
          <a:gdLst/>
          <a:ahLst/>
          <a:cxnLst/>
          <a:rect l="0" t="0" r="0" b="0"/>
          <a:pathLst>
            <a:path>
              <a:moveTo>
                <a:pt x="0" y="0"/>
              </a:moveTo>
              <a:lnTo>
                <a:pt x="0" y="3412533"/>
              </a:lnTo>
              <a:lnTo>
                <a:pt x="341253" y="34125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7C57B-70EB-4865-9D42-2723BD6CF7D9}">
      <dsp:nvSpPr>
        <dsp:cNvPr id="0" name=""/>
        <dsp:cNvSpPr/>
      </dsp:nvSpPr>
      <dsp:spPr>
        <a:xfrm>
          <a:off x="5969204" y="4267734"/>
          <a:ext cx="2730026" cy="17062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it-IT" sz="1700" kern="1200" dirty="0"/>
            <a:t>L’</a:t>
          </a:r>
          <a:r>
            <a:rPr lang="it-IT" sz="1700" kern="1200" dirty="0" err="1"/>
            <a:t>autre</a:t>
          </a:r>
          <a:r>
            <a:rPr lang="it-IT" sz="1700" kern="1200" dirty="0"/>
            <a:t> </a:t>
          </a:r>
          <a:r>
            <a:rPr lang="it-IT" sz="1700" kern="1200" dirty="0" err="1"/>
            <a:t>où</a:t>
          </a:r>
          <a:r>
            <a:rPr lang="it-IT" sz="1700" kern="1200" dirty="0"/>
            <a:t> il est </a:t>
          </a:r>
          <a:r>
            <a:rPr lang="it-IT" sz="1700" kern="1200" dirty="0" err="1"/>
            <a:t>proche</a:t>
          </a:r>
          <a:r>
            <a:rPr lang="it-IT" sz="1700" kern="1200" dirty="0"/>
            <a:t> </a:t>
          </a:r>
          <a:r>
            <a:rPr lang="it-IT" sz="1700" kern="1200" dirty="0" err="1"/>
            <a:t>du</a:t>
          </a:r>
          <a:r>
            <a:rPr lang="it-IT" sz="1700" kern="1200" dirty="0"/>
            <a:t> </a:t>
          </a:r>
          <a:r>
            <a:rPr lang="it-IT" sz="1700" kern="1200" dirty="0" err="1"/>
            <a:t>nom</a:t>
          </a:r>
          <a:r>
            <a:rPr lang="it-IT" sz="1700" kern="1200" dirty="0"/>
            <a:t> </a:t>
          </a:r>
          <a:r>
            <a:rPr lang="it-IT" sz="1700" kern="1200" dirty="0" err="1"/>
            <a:t>commun</a:t>
          </a:r>
          <a:r>
            <a:rPr lang="it-IT" sz="1700" kern="1200" dirty="0"/>
            <a:t>, </a:t>
          </a:r>
          <a:r>
            <a:rPr lang="it-IT" sz="1700" kern="1200" dirty="0" err="1"/>
            <a:t>puisqu’il</a:t>
          </a:r>
          <a:r>
            <a:rPr lang="it-IT" sz="1700" kern="1200" dirty="0"/>
            <a:t> </a:t>
          </a:r>
          <a:r>
            <a:rPr lang="it-IT" sz="1700" kern="1200" dirty="0" err="1"/>
            <a:t>suffit</a:t>
          </a:r>
          <a:r>
            <a:rPr lang="it-IT" sz="1700" kern="1200" dirty="0"/>
            <a:t> de lui </a:t>
          </a:r>
          <a:r>
            <a:rPr lang="it-IT" sz="1700" kern="1200" dirty="0" err="1"/>
            <a:t>adjoindre</a:t>
          </a:r>
          <a:r>
            <a:rPr lang="it-IT" sz="1700" kern="1200" dirty="0"/>
            <a:t> un </a:t>
          </a:r>
          <a:r>
            <a:rPr lang="it-IT" sz="1700" kern="1200" dirty="0" err="1"/>
            <a:t>déterminant</a:t>
          </a:r>
          <a:r>
            <a:rPr lang="it-IT" sz="1700" kern="1200" dirty="0"/>
            <a:t> pour </a:t>
          </a:r>
          <a:r>
            <a:rPr lang="it-IT" sz="1700" kern="1200" dirty="0" err="1"/>
            <a:t>qu’il</a:t>
          </a:r>
          <a:r>
            <a:rPr lang="it-IT" sz="1700" kern="1200" dirty="0"/>
            <a:t> </a:t>
          </a:r>
          <a:r>
            <a:rPr lang="it-IT" sz="1700" kern="1200" dirty="0" err="1"/>
            <a:t>fonctionne</a:t>
          </a:r>
          <a:r>
            <a:rPr lang="it-IT" sz="1700" kern="1200" dirty="0"/>
            <a:t> </a:t>
          </a:r>
          <a:r>
            <a:rPr lang="it-IT" sz="1700" kern="1200" dirty="0" err="1"/>
            <a:t>comme</a:t>
          </a:r>
          <a:r>
            <a:rPr lang="it-IT" sz="1700" kern="1200" dirty="0"/>
            <a:t> lui: ex. «Le petit Pierre est </a:t>
          </a:r>
          <a:r>
            <a:rPr lang="it-IT" sz="1700" kern="1200" dirty="0" err="1"/>
            <a:t>venu</a:t>
          </a:r>
          <a:r>
            <a:rPr lang="it-IT" sz="1700" kern="1200" dirty="0"/>
            <a:t> / Notre Pierre est </a:t>
          </a:r>
          <a:r>
            <a:rPr lang="it-IT" sz="1700" kern="1200" dirty="0" err="1"/>
            <a:t>venu</a:t>
          </a:r>
          <a:r>
            <a:rPr lang="it-IT" sz="1700" kern="1200" dirty="0"/>
            <a:t>».</a:t>
          </a:r>
        </a:p>
      </dsp:txBody>
      <dsp:txXfrm>
        <a:off x="6019179" y="4317709"/>
        <a:ext cx="2630076" cy="160631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8F09D-C425-4219-9BE1-79D3757AE3ED}">
      <dsp:nvSpPr>
        <dsp:cNvPr id="0" name=""/>
        <dsp:cNvSpPr/>
      </dsp:nvSpPr>
      <dsp:spPr>
        <a:xfrm>
          <a:off x="8048" y="2545"/>
          <a:ext cx="3254403"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err="1"/>
            <a:t>Critère</a:t>
          </a:r>
          <a:r>
            <a:rPr lang="it-IT" sz="3600" kern="1200" dirty="0"/>
            <a:t> </a:t>
          </a:r>
          <a:r>
            <a:rPr lang="it-IT" sz="3600" kern="1200" dirty="0" err="1"/>
            <a:t>morphologique</a:t>
          </a:r>
          <a:endParaRPr lang="it-IT" sz="3600" kern="1200" dirty="0"/>
        </a:p>
      </dsp:txBody>
      <dsp:txXfrm>
        <a:off x="80738" y="75235"/>
        <a:ext cx="3109023" cy="2336434"/>
      </dsp:txXfrm>
    </dsp:sp>
    <dsp:sp modelId="{F41A8151-59AD-4E0B-BB8C-97EEA7EC9700}">
      <dsp:nvSpPr>
        <dsp:cNvPr id="0" name=""/>
        <dsp:cNvSpPr/>
      </dsp:nvSpPr>
      <dsp:spPr>
        <a:xfrm>
          <a:off x="8048" y="2771851"/>
          <a:ext cx="3254403"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a:t>Il est </a:t>
          </a:r>
          <a:r>
            <a:rPr lang="it-IT" sz="2100" kern="1200" dirty="0" err="1"/>
            <a:t>sujet</a:t>
          </a:r>
          <a:r>
            <a:rPr lang="it-IT" sz="2100" kern="1200" dirty="0"/>
            <a:t> à la </a:t>
          </a:r>
          <a:r>
            <a:rPr lang="it-IT" sz="2100" kern="1200" dirty="0" err="1"/>
            <a:t>flexion</a:t>
          </a:r>
          <a:r>
            <a:rPr lang="it-IT" sz="2100" kern="1200" dirty="0"/>
            <a:t> en </a:t>
          </a:r>
          <a:r>
            <a:rPr lang="it-IT" sz="2100" kern="1200" dirty="0" err="1"/>
            <a:t>genre</a:t>
          </a:r>
          <a:r>
            <a:rPr lang="it-IT" sz="2100" kern="1200" dirty="0"/>
            <a:t> et en </a:t>
          </a:r>
          <a:r>
            <a:rPr lang="it-IT" sz="2100" kern="1200" dirty="0" err="1"/>
            <a:t>nombre</a:t>
          </a:r>
          <a:r>
            <a:rPr lang="it-IT" sz="2100" kern="1200" dirty="0"/>
            <a:t>. </a:t>
          </a:r>
        </a:p>
      </dsp:txBody>
      <dsp:txXfrm>
        <a:off x="80738" y="2844541"/>
        <a:ext cx="3109023" cy="2336434"/>
      </dsp:txXfrm>
    </dsp:sp>
    <dsp:sp modelId="{AFA9826D-EEE0-47BA-9595-F57C63F2F5F2}">
      <dsp:nvSpPr>
        <dsp:cNvPr id="0" name=""/>
        <dsp:cNvSpPr/>
      </dsp:nvSpPr>
      <dsp:spPr>
        <a:xfrm>
          <a:off x="3809192" y="2545"/>
          <a:ext cx="3254403"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err="1"/>
            <a:t>Critère</a:t>
          </a:r>
          <a:r>
            <a:rPr lang="it-IT" sz="3600" kern="1200" dirty="0"/>
            <a:t> </a:t>
          </a:r>
          <a:r>
            <a:rPr lang="it-IT" sz="3600" kern="1200" dirty="0" err="1"/>
            <a:t>syntaxique</a:t>
          </a:r>
          <a:endParaRPr lang="it-IT" sz="3600" kern="1200" dirty="0"/>
        </a:p>
      </dsp:txBody>
      <dsp:txXfrm>
        <a:off x="3881882" y="75235"/>
        <a:ext cx="3109023" cy="2336434"/>
      </dsp:txXfrm>
    </dsp:sp>
    <dsp:sp modelId="{1E35A581-9B3D-4C08-BCBF-829FE3940C4F}">
      <dsp:nvSpPr>
        <dsp:cNvPr id="0" name=""/>
        <dsp:cNvSpPr/>
      </dsp:nvSpPr>
      <dsp:spPr>
        <a:xfrm>
          <a:off x="3809192" y="2771851"/>
          <a:ext cx="3254403"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noProof="0" dirty="0"/>
            <a:t>La distribution su substantif est importante, puisqu’il doit être accompagné, au moins dans la fonction sujet, d’un déterminant, en dehors d’emplois ou d’expressions figées.</a:t>
          </a:r>
        </a:p>
      </dsp:txBody>
      <dsp:txXfrm>
        <a:off x="3881882" y="2844541"/>
        <a:ext cx="3109023" cy="2336434"/>
      </dsp:txXfrm>
    </dsp:sp>
    <dsp:sp modelId="{76A998B4-0AC3-47E1-AA20-8BB20275B30A}">
      <dsp:nvSpPr>
        <dsp:cNvPr id="0" name=""/>
        <dsp:cNvSpPr/>
      </dsp:nvSpPr>
      <dsp:spPr>
        <a:xfrm>
          <a:off x="7610335" y="2545"/>
          <a:ext cx="3254403"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err="1"/>
            <a:t>Critère</a:t>
          </a:r>
          <a:r>
            <a:rPr lang="it-IT" sz="3600" kern="1200" dirty="0"/>
            <a:t> </a:t>
          </a:r>
          <a:r>
            <a:rPr lang="it-IT" sz="3600" kern="1200" dirty="0" err="1"/>
            <a:t>sémantique</a:t>
          </a:r>
          <a:endParaRPr lang="it-IT" sz="3600" kern="1200" dirty="0"/>
        </a:p>
      </dsp:txBody>
      <dsp:txXfrm>
        <a:off x="7683025" y="75235"/>
        <a:ext cx="3109023" cy="2336434"/>
      </dsp:txXfrm>
    </dsp:sp>
    <dsp:sp modelId="{F86DC027-1BBF-4726-A952-35601F80B450}">
      <dsp:nvSpPr>
        <dsp:cNvPr id="0" name=""/>
        <dsp:cNvSpPr/>
      </dsp:nvSpPr>
      <dsp:spPr>
        <a:xfrm>
          <a:off x="7610335" y="2771851"/>
          <a:ext cx="3254403" cy="2481814"/>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noProof="0" dirty="0"/>
            <a:t>Il renvoie à des objets que l’on peut regrouper en catégories.</a:t>
          </a:r>
        </a:p>
      </dsp:txBody>
      <dsp:txXfrm>
        <a:off x="7683025" y="2844541"/>
        <a:ext cx="3109023" cy="233643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9DB6F-6390-4012-B7DA-81518C529258}">
      <dsp:nvSpPr>
        <dsp:cNvPr id="0" name=""/>
        <dsp:cNvSpPr/>
      </dsp:nvSpPr>
      <dsp:spPr>
        <a:xfrm>
          <a:off x="920986" y="4011"/>
          <a:ext cx="3498759" cy="261174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it-IT" sz="2300" kern="1200" dirty="0" err="1"/>
            <a:t>Ils</a:t>
          </a:r>
          <a:r>
            <a:rPr lang="it-IT" sz="2300" kern="1200" dirty="0"/>
            <a:t> </a:t>
          </a:r>
          <a:r>
            <a:rPr lang="it-IT" sz="2300" kern="1200" dirty="0" err="1"/>
            <a:t>suffisent</a:t>
          </a:r>
          <a:r>
            <a:rPr lang="it-IT" sz="2300" kern="1200" dirty="0"/>
            <a:t> à </a:t>
          </a:r>
          <a:r>
            <a:rPr lang="it-IT" sz="2300" kern="1200" dirty="0" err="1"/>
            <a:t>constituer</a:t>
          </a:r>
          <a:r>
            <a:rPr lang="it-IT" sz="2300" kern="1200" dirty="0"/>
            <a:t> </a:t>
          </a:r>
          <a:r>
            <a:rPr lang="it-IT" sz="2300" kern="1200" dirty="0" err="1"/>
            <a:t>avec</a:t>
          </a:r>
          <a:r>
            <a:rPr lang="it-IT" sz="2300" kern="1200" dirty="0"/>
            <a:t> le </a:t>
          </a:r>
          <a:r>
            <a:rPr lang="it-IT" sz="2300" kern="1200" dirty="0" err="1"/>
            <a:t>Nc</a:t>
          </a:r>
          <a:r>
            <a:rPr lang="it-IT" sz="2300" kern="1200" dirty="0"/>
            <a:t> un GN.</a:t>
          </a:r>
        </a:p>
        <a:p>
          <a:pPr marL="228600" lvl="1" indent="-228600" algn="l" defTabSz="1022350">
            <a:lnSpc>
              <a:spcPct val="90000"/>
            </a:lnSpc>
            <a:spcBef>
              <a:spcPct val="0"/>
            </a:spcBef>
            <a:spcAft>
              <a:spcPct val="15000"/>
            </a:spcAft>
            <a:buChar char="••"/>
          </a:pPr>
          <a:r>
            <a:rPr lang="it-IT" sz="2300" kern="1200" dirty="0" err="1"/>
            <a:t>Ils</a:t>
          </a:r>
          <a:r>
            <a:rPr lang="it-IT" sz="2300" kern="1200" dirty="0"/>
            <a:t> </a:t>
          </a:r>
          <a:r>
            <a:rPr lang="it-IT" sz="2300" kern="1200" dirty="0" err="1"/>
            <a:t>précèdent</a:t>
          </a:r>
          <a:r>
            <a:rPr lang="it-IT" sz="2300" kern="1200" dirty="0"/>
            <a:t> le </a:t>
          </a:r>
          <a:r>
            <a:rPr lang="it-IT" sz="2300" kern="1200" dirty="0" err="1"/>
            <a:t>substantif</a:t>
          </a:r>
          <a:r>
            <a:rPr lang="it-IT" sz="2300" kern="1200" dirty="0"/>
            <a:t>.</a:t>
          </a:r>
        </a:p>
        <a:p>
          <a:pPr marL="228600" lvl="1" indent="-228600" algn="l" defTabSz="1022350">
            <a:lnSpc>
              <a:spcPct val="90000"/>
            </a:lnSpc>
            <a:spcBef>
              <a:spcPct val="0"/>
            </a:spcBef>
            <a:spcAft>
              <a:spcPct val="15000"/>
            </a:spcAft>
            <a:buChar char="••"/>
          </a:pPr>
          <a:r>
            <a:rPr lang="it-IT" sz="2300" kern="1200" dirty="0" err="1"/>
            <a:t>Ils</a:t>
          </a:r>
          <a:r>
            <a:rPr lang="it-IT" sz="2300" kern="1200" dirty="0"/>
            <a:t> </a:t>
          </a:r>
          <a:r>
            <a:rPr lang="it-IT" sz="2300" kern="1200" dirty="0" err="1"/>
            <a:t>désignent</a:t>
          </a:r>
          <a:r>
            <a:rPr lang="it-IT" sz="2300" kern="1200" dirty="0"/>
            <a:t> </a:t>
          </a:r>
          <a:r>
            <a:rPr lang="it-IT" sz="2300" kern="1200" dirty="0" err="1"/>
            <a:t>globalement</a:t>
          </a:r>
          <a:r>
            <a:rPr lang="it-IT" sz="2300" kern="1200" dirty="0"/>
            <a:t> l’ensemble </a:t>
          </a:r>
          <a:r>
            <a:rPr lang="it-IT" sz="2300" kern="1200" dirty="0" err="1"/>
            <a:t>des</a:t>
          </a:r>
          <a:r>
            <a:rPr lang="it-IT" sz="2300" kern="1200" dirty="0"/>
            <a:t> </a:t>
          </a:r>
          <a:r>
            <a:rPr lang="it-IT" sz="2300" kern="1200" dirty="0" err="1"/>
            <a:t>unités</a:t>
          </a:r>
          <a:r>
            <a:rPr lang="it-IT" sz="2300" kern="1200" dirty="0"/>
            <a:t> </a:t>
          </a:r>
          <a:r>
            <a:rPr lang="it-IT" sz="2300" kern="1200" dirty="0" err="1"/>
            <a:t>auxquelles</a:t>
          </a:r>
          <a:r>
            <a:rPr lang="it-IT" sz="2300" kern="1200" dirty="0"/>
            <a:t> on se </a:t>
          </a:r>
          <a:r>
            <a:rPr lang="it-IT" sz="2300" kern="1200" dirty="0" err="1"/>
            <a:t>réfère</a:t>
          </a:r>
          <a:r>
            <a:rPr lang="it-IT" sz="2300" kern="1200" dirty="0"/>
            <a:t>.</a:t>
          </a:r>
        </a:p>
      </dsp:txBody>
      <dsp:txXfrm>
        <a:off x="982182" y="65207"/>
        <a:ext cx="3376367" cy="2550553"/>
      </dsp:txXfrm>
    </dsp:sp>
    <dsp:sp modelId="{A27B8A2B-119F-4C4E-ADA7-80AF579A23B3}">
      <dsp:nvSpPr>
        <dsp:cNvPr id="0" name=""/>
        <dsp:cNvSpPr/>
      </dsp:nvSpPr>
      <dsp:spPr>
        <a:xfrm>
          <a:off x="920986" y="2615761"/>
          <a:ext cx="3498759" cy="112305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it-IT" sz="3500" kern="1200" dirty="0" err="1"/>
            <a:t>déterminants</a:t>
          </a:r>
          <a:endParaRPr lang="it-IT" sz="3500" kern="1200" dirty="0"/>
        </a:p>
      </dsp:txBody>
      <dsp:txXfrm>
        <a:off x="920986" y="2615761"/>
        <a:ext cx="2463914" cy="1123052"/>
      </dsp:txXfrm>
    </dsp:sp>
    <dsp:sp modelId="{16756EB8-EB49-48C2-BDC4-B761B6401CAC}">
      <dsp:nvSpPr>
        <dsp:cNvPr id="0" name=""/>
        <dsp:cNvSpPr/>
      </dsp:nvSpPr>
      <dsp:spPr>
        <a:xfrm>
          <a:off x="3483876" y="2794147"/>
          <a:ext cx="1224565" cy="1224565"/>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17E5D-51B9-47FC-9706-A2A4248339B8}">
      <dsp:nvSpPr>
        <dsp:cNvPr id="0" name=""/>
        <dsp:cNvSpPr/>
      </dsp:nvSpPr>
      <dsp:spPr>
        <a:xfrm>
          <a:off x="5011820" y="4011"/>
          <a:ext cx="3498759" cy="261174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it-IT" sz="2300" kern="1200" dirty="0" err="1"/>
            <a:t>Ils</a:t>
          </a:r>
          <a:r>
            <a:rPr lang="it-IT" sz="2300" kern="1200" dirty="0"/>
            <a:t> ne </a:t>
          </a:r>
          <a:r>
            <a:rPr lang="it-IT" sz="2300" kern="1200" dirty="0" err="1"/>
            <a:t>peuvent</a:t>
          </a:r>
          <a:r>
            <a:rPr lang="it-IT" sz="2300" kern="1200" dirty="0"/>
            <a:t> </a:t>
          </a:r>
          <a:r>
            <a:rPr lang="it-IT" sz="2300" kern="1200" dirty="0" err="1"/>
            <a:t>pas</a:t>
          </a:r>
          <a:r>
            <a:rPr lang="it-IT" sz="2300" kern="1200" dirty="0"/>
            <a:t> </a:t>
          </a:r>
          <a:r>
            <a:rPr lang="it-IT" sz="2300" kern="1200" dirty="0" err="1"/>
            <a:t>constituer</a:t>
          </a:r>
          <a:r>
            <a:rPr lang="it-IT" sz="2300" kern="1200" dirty="0"/>
            <a:t> </a:t>
          </a:r>
          <a:r>
            <a:rPr lang="it-IT" sz="2300" kern="1200" dirty="0" err="1"/>
            <a:t>avec</a:t>
          </a:r>
          <a:r>
            <a:rPr lang="it-IT" sz="2300" kern="1200" dirty="0"/>
            <a:t> le </a:t>
          </a:r>
          <a:r>
            <a:rPr lang="it-IT" sz="2300" kern="1200" dirty="0" err="1"/>
            <a:t>Nc</a:t>
          </a:r>
          <a:r>
            <a:rPr lang="it-IT" sz="2300" kern="1200" dirty="0"/>
            <a:t> un GN sans un </a:t>
          </a:r>
          <a:r>
            <a:rPr lang="it-IT" sz="2300" kern="1200" dirty="0" err="1"/>
            <a:t>déterminant</a:t>
          </a:r>
          <a:r>
            <a:rPr lang="it-IT" sz="2300" kern="1200" dirty="0"/>
            <a:t>.</a:t>
          </a:r>
        </a:p>
        <a:p>
          <a:pPr marL="228600" lvl="1" indent="-228600" algn="l" defTabSz="1022350">
            <a:lnSpc>
              <a:spcPct val="90000"/>
            </a:lnSpc>
            <a:spcBef>
              <a:spcPct val="0"/>
            </a:spcBef>
            <a:spcAft>
              <a:spcPct val="15000"/>
            </a:spcAft>
            <a:buChar char="••"/>
          </a:pPr>
          <a:r>
            <a:rPr lang="it-IT" sz="2300" kern="1200" dirty="0" err="1"/>
            <a:t>Ils</a:t>
          </a:r>
          <a:r>
            <a:rPr lang="it-IT" sz="2300" kern="1200" dirty="0"/>
            <a:t> </a:t>
          </a:r>
          <a:r>
            <a:rPr lang="it-IT" sz="2300" kern="1200" dirty="0" err="1"/>
            <a:t>peuvent</a:t>
          </a:r>
          <a:r>
            <a:rPr lang="it-IT" sz="2300" kern="1200" dirty="0"/>
            <a:t> le </a:t>
          </a:r>
          <a:r>
            <a:rPr lang="it-IT" sz="2300" kern="1200" dirty="0" err="1"/>
            <a:t>précéder</a:t>
          </a:r>
          <a:r>
            <a:rPr lang="it-IT" sz="2300" kern="1200" dirty="0"/>
            <a:t> </a:t>
          </a:r>
          <a:r>
            <a:rPr lang="it-IT" sz="2300" kern="1200" dirty="0" err="1"/>
            <a:t>ou</a:t>
          </a:r>
          <a:r>
            <a:rPr lang="it-IT" sz="2300" kern="1200" dirty="0"/>
            <a:t> le </a:t>
          </a:r>
          <a:r>
            <a:rPr lang="it-IT" sz="2300" kern="1200" dirty="0" err="1"/>
            <a:t>suivre</a:t>
          </a:r>
          <a:r>
            <a:rPr lang="it-IT" sz="2300" kern="1200" dirty="0"/>
            <a:t>.</a:t>
          </a:r>
        </a:p>
        <a:p>
          <a:pPr marL="228600" lvl="1" indent="-228600" algn="l" defTabSz="1022350">
            <a:lnSpc>
              <a:spcPct val="90000"/>
            </a:lnSpc>
            <a:spcBef>
              <a:spcPct val="0"/>
            </a:spcBef>
            <a:spcAft>
              <a:spcPct val="15000"/>
            </a:spcAft>
            <a:buChar char="••"/>
          </a:pPr>
          <a:r>
            <a:rPr lang="it-IT" sz="2300" kern="1200" dirty="0" err="1"/>
            <a:t>Ils</a:t>
          </a:r>
          <a:r>
            <a:rPr lang="it-IT" sz="2300" kern="1200" dirty="0"/>
            <a:t> </a:t>
          </a:r>
          <a:r>
            <a:rPr lang="it-IT" sz="2300" kern="1200" dirty="0" err="1"/>
            <a:t>précisent</a:t>
          </a:r>
          <a:r>
            <a:rPr lang="it-IT" sz="2300" kern="1200" dirty="0"/>
            <a:t> une </a:t>
          </a:r>
          <a:r>
            <a:rPr lang="it-IT" sz="2300" kern="1200" dirty="0" err="1"/>
            <a:t>propriété</a:t>
          </a:r>
          <a:r>
            <a:rPr lang="it-IT" sz="2300" kern="1200" dirty="0"/>
            <a:t> de </a:t>
          </a:r>
          <a:r>
            <a:rPr lang="it-IT" sz="2300" kern="1200" dirty="0" err="1"/>
            <a:t>chacun</a:t>
          </a:r>
          <a:r>
            <a:rPr lang="it-IT" sz="2300" kern="1200" dirty="0"/>
            <a:t> </a:t>
          </a:r>
          <a:r>
            <a:rPr lang="it-IT" sz="2300" kern="1200" dirty="0" err="1"/>
            <a:t>des</a:t>
          </a:r>
          <a:r>
            <a:rPr lang="it-IT" sz="2300" kern="1200" dirty="0"/>
            <a:t> </a:t>
          </a:r>
          <a:r>
            <a:rPr lang="it-IT" sz="2300" kern="1200" dirty="0" err="1"/>
            <a:t>éléments</a:t>
          </a:r>
          <a:r>
            <a:rPr lang="it-IT" sz="2300" kern="1200" dirty="0"/>
            <a:t>.</a:t>
          </a:r>
        </a:p>
      </dsp:txBody>
      <dsp:txXfrm>
        <a:off x="5073016" y="65207"/>
        <a:ext cx="3376367" cy="2550553"/>
      </dsp:txXfrm>
    </dsp:sp>
    <dsp:sp modelId="{92372582-B6E0-4CAD-9660-3DAAF99AACB5}">
      <dsp:nvSpPr>
        <dsp:cNvPr id="0" name=""/>
        <dsp:cNvSpPr/>
      </dsp:nvSpPr>
      <dsp:spPr>
        <a:xfrm>
          <a:off x="5011820" y="2615761"/>
          <a:ext cx="3498759" cy="112305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it-IT" sz="3500" kern="1200" dirty="0" err="1"/>
            <a:t>adjectifs</a:t>
          </a:r>
          <a:endParaRPr lang="it-IT" sz="3500" kern="1200" dirty="0"/>
        </a:p>
      </dsp:txBody>
      <dsp:txXfrm>
        <a:off x="5011820" y="2615761"/>
        <a:ext cx="2463914" cy="1123052"/>
      </dsp:txXfrm>
    </dsp:sp>
    <dsp:sp modelId="{D6E7122A-9ED9-4146-BFDF-23FB816E49FA}">
      <dsp:nvSpPr>
        <dsp:cNvPr id="0" name=""/>
        <dsp:cNvSpPr/>
      </dsp:nvSpPr>
      <dsp:spPr>
        <a:xfrm>
          <a:off x="7574709" y="2794147"/>
          <a:ext cx="1224565" cy="1224565"/>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AB42A-9B9A-420C-B395-E5C579E446B4}">
      <dsp:nvSpPr>
        <dsp:cNvPr id="0" name=""/>
        <dsp:cNvSpPr/>
      </dsp:nvSpPr>
      <dsp:spPr>
        <a:xfrm>
          <a:off x="4275474" y="597"/>
          <a:ext cx="6413211" cy="233083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fr-FR" sz="1900" kern="1200" dirty="0"/>
            <a:t>Il désigne globalement l’ensemble des unités auxquelles on se réfère.</a:t>
          </a:r>
        </a:p>
        <a:p>
          <a:pPr marL="171450" lvl="1" indent="-171450" algn="l" defTabSz="844550">
            <a:lnSpc>
              <a:spcPct val="90000"/>
            </a:lnSpc>
            <a:spcBef>
              <a:spcPct val="0"/>
            </a:spcBef>
            <a:spcAft>
              <a:spcPct val="15000"/>
            </a:spcAft>
            <a:buChar char="••"/>
          </a:pPr>
          <a:r>
            <a:rPr lang="fr-FR" sz="1900" kern="1200" dirty="0"/>
            <a:t>Remarquez la différence entre:</a:t>
          </a:r>
        </a:p>
        <a:p>
          <a:pPr marL="171450" lvl="1" indent="-171450" algn="l" defTabSz="844550">
            <a:lnSpc>
              <a:spcPct val="90000"/>
            </a:lnSpc>
            <a:spcBef>
              <a:spcPct val="0"/>
            </a:spcBef>
            <a:spcAft>
              <a:spcPct val="15000"/>
            </a:spcAft>
            <a:buChar char="••"/>
          </a:pPr>
          <a:r>
            <a:rPr lang="fr-FR" sz="1900" kern="1200" dirty="0"/>
            <a:t>« quelques enfants »</a:t>
          </a:r>
        </a:p>
        <a:p>
          <a:pPr marL="171450" lvl="1" indent="-171450" algn="l" defTabSz="844550">
            <a:lnSpc>
              <a:spcPct val="90000"/>
            </a:lnSpc>
            <a:spcBef>
              <a:spcPct val="0"/>
            </a:spcBef>
            <a:spcAft>
              <a:spcPct val="15000"/>
            </a:spcAft>
            <a:buChar char="••"/>
          </a:pPr>
          <a:r>
            <a:rPr lang="fr-FR" sz="1900" kern="1200" dirty="0"/>
            <a:t>« dix enfants » ou « mes enfants » ou « ces enfants ».</a:t>
          </a:r>
        </a:p>
        <a:p>
          <a:pPr marL="171450" lvl="1" indent="-171450" algn="l" defTabSz="844550">
            <a:lnSpc>
              <a:spcPct val="90000"/>
            </a:lnSpc>
            <a:spcBef>
              <a:spcPct val="0"/>
            </a:spcBef>
            <a:spcAft>
              <a:spcPct val="15000"/>
            </a:spcAft>
            <a:buChar char="••"/>
          </a:pPr>
          <a:r>
            <a:rPr lang="fr-FR" sz="1900" kern="1200" dirty="0"/>
            <a:t>Il actualise donc la référence.</a:t>
          </a:r>
        </a:p>
      </dsp:txBody>
      <dsp:txXfrm>
        <a:off x="4275474" y="291951"/>
        <a:ext cx="5539148" cy="1748127"/>
      </dsp:txXfrm>
    </dsp:sp>
    <dsp:sp modelId="{FFD3BA8E-52EE-44CE-898B-48B4238E149A}">
      <dsp:nvSpPr>
        <dsp:cNvPr id="0" name=""/>
        <dsp:cNvSpPr/>
      </dsp:nvSpPr>
      <dsp:spPr>
        <a:xfrm>
          <a:off x="0" y="597"/>
          <a:ext cx="4275474" cy="23308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fr-FR" sz="5600" kern="1200" dirty="0"/>
            <a:t>déterminant</a:t>
          </a:r>
        </a:p>
      </dsp:txBody>
      <dsp:txXfrm>
        <a:off x="113782" y="114379"/>
        <a:ext cx="4047910" cy="2103271"/>
      </dsp:txXfrm>
    </dsp:sp>
    <dsp:sp modelId="{C4DE70CC-A718-48FF-B20E-CC1F7802E1E7}">
      <dsp:nvSpPr>
        <dsp:cNvPr id="0" name=""/>
        <dsp:cNvSpPr/>
      </dsp:nvSpPr>
      <dsp:spPr>
        <a:xfrm>
          <a:off x="4275474" y="2564516"/>
          <a:ext cx="6413211" cy="233083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fr-FR" sz="1900" kern="1200" dirty="0"/>
            <a:t>Il précise une propriété de chacun des éléments.</a:t>
          </a:r>
        </a:p>
        <a:p>
          <a:pPr marL="171450" lvl="1" indent="-171450" algn="l" defTabSz="844550">
            <a:lnSpc>
              <a:spcPct val="90000"/>
            </a:lnSpc>
            <a:spcBef>
              <a:spcPct val="0"/>
            </a:spcBef>
            <a:spcAft>
              <a:spcPct val="15000"/>
            </a:spcAft>
            <a:buChar char="••"/>
          </a:pPr>
          <a:r>
            <a:rPr lang="fr-FR" sz="1900" kern="1200" dirty="0"/>
            <a:t>Exemples: « des enfants blonds »; « des cahiers jaunes », etc.</a:t>
          </a:r>
        </a:p>
        <a:p>
          <a:pPr marL="171450" lvl="1" indent="-171450" algn="l" defTabSz="844550">
            <a:lnSpc>
              <a:spcPct val="90000"/>
            </a:lnSpc>
            <a:spcBef>
              <a:spcPct val="0"/>
            </a:spcBef>
            <a:spcAft>
              <a:spcPct val="15000"/>
            </a:spcAft>
            <a:buChar char="••"/>
          </a:pPr>
          <a:r>
            <a:rPr lang="fr-FR" sz="1900" kern="1200" dirty="0"/>
            <a:t>Il indique donc une caractéristique des référents ainsi délimités.</a:t>
          </a:r>
        </a:p>
      </dsp:txBody>
      <dsp:txXfrm>
        <a:off x="4275474" y="2855870"/>
        <a:ext cx="5539148" cy="1748127"/>
      </dsp:txXfrm>
    </dsp:sp>
    <dsp:sp modelId="{433015CB-544E-4C13-9B15-8034BC770701}">
      <dsp:nvSpPr>
        <dsp:cNvPr id="0" name=""/>
        <dsp:cNvSpPr/>
      </dsp:nvSpPr>
      <dsp:spPr>
        <a:xfrm>
          <a:off x="0" y="2564516"/>
          <a:ext cx="4275474" cy="23308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fr-FR" sz="5600" kern="1200" dirty="0"/>
            <a:t>adjectif</a:t>
          </a:r>
        </a:p>
      </dsp:txBody>
      <dsp:txXfrm>
        <a:off x="113782" y="2678298"/>
        <a:ext cx="4047910" cy="210327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9F7BF-5AFD-44D8-A3B7-BD1B3EFC6B15}">
      <dsp:nvSpPr>
        <dsp:cNvPr id="0" name=""/>
        <dsp:cNvSpPr/>
      </dsp:nvSpPr>
      <dsp:spPr>
        <a:xfrm>
          <a:off x="3037" y="92204"/>
          <a:ext cx="2961642" cy="79914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a:t>déterminants</a:t>
          </a:r>
        </a:p>
      </dsp:txBody>
      <dsp:txXfrm>
        <a:off x="3037" y="92204"/>
        <a:ext cx="2961642" cy="799143"/>
      </dsp:txXfrm>
    </dsp:sp>
    <dsp:sp modelId="{D3B3CD3C-9071-4FD8-90C8-8DD38675C29A}">
      <dsp:nvSpPr>
        <dsp:cNvPr id="0" name=""/>
        <dsp:cNvSpPr/>
      </dsp:nvSpPr>
      <dsp:spPr>
        <a:xfrm>
          <a:off x="3037" y="891347"/>
          <a:ext cx="2961642" cy="50645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Ce sont des indices grammaticaux qui n’ont pas de valeur lexicale (ils se bornent à indiquer quel type de prélèvement est opéré dans la classe des substantifs pour actualiser la référence).</a:t>
          </a:r>
        </a:p>
      </dsp:txBody>
      <dsp:txXfrm>
        <a:off x="3037" y="891347"/>
        <a:ext cx="2961642" cy="5064524"/>
      </dsp:txXfrm>
    </dsp:sp>
    <dsp:sp modelId="{FFE68BFE-A733-4000-94B9-F783BF22097E}">
      <dsp:nvSpPr>
        <dsp:cNvPr id="0" name=""/>
        <dsp:cNvSpPr/>
      </dsp:nvSpPr>
      <dsp:spPr>
        <a:xfrm>
          <a:off x="3379309" y="92204"/>
          <a:ext cx="2961642" cy="79914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a:t>Substantifs et adjectifs</a:t>
          </a:r>
        </a:p>
      </dsp:txBody>
      <dsp:txXfrm>
        <a:off x="3379309" y="92204"/>
        <a:ext cx="2961642" cy="799143"/>
      </dsp:txXfrm>
    </dsp:sp>
    <dsp:sp modelId="{C66F5E35-72D8-4ECE-871B-7B924EB927FF}">
      <dsp:nvSpPr>
        <dsp:cNvPr id="0" name=""/>
        <dsp:cNvSpPr/>
      </dsp:nvSpPr>
      <dsp:spPr>
        <a:xfrm>
          <a:off x="3379309" y="891347"/>
          <a:ext cx="2961642" cy="50645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Ils ont un sens plein.</a:t>
          </a:r>
        </a:p>
        <a:p>
          <a:pPr marL="228600" lvl="1" indent="-228600" algn="l" defTabSz="1066800">
            <a:lnSpc>
              <a:spcPct val="90000"/>
            </a:lnSpc>
            <a:spcBef>
              <a:spcPct val="0"/>
            </a:spcBef>
            <a:spcAft>
              <a:spcPct val="15000"/>
            </a:spcAft>
            <a:buChar char="••"/>
          </a:pPr>
          <a:r>
            <a:rPr lang="fr-FR" sz="2400" kern="1200" dirty="0"/>
            <a:t>Ils sont beaucoup utilisés pour former de nouveaux mots par « dérivation impropre ».</a:t>
          </a:r>
        </a:p>
      </dsp:txBody>
      <dsp:txXfrm>
        <a:off x="3379309" y="891347"/>
        <a:ext cx="2961642" cy="5064524"/>
      </dsp:txXfrm>
    </dsp:sp>
    <dsp:sp modelId="{B01B3FF2-9947-4B02-9467-EAE43DD7A956}">
      <dsp:nvSpPr>
        <dsp:cNvPr id="0" name=""/>
        <dsp:cNvSpPr/>
      </dsp:nvSpPr>
      <dsp:spPr>
        <a:xfrm>
          <a:off x="6755582" y="92204"/>
          <a:ext cx="2961642" cy="79914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a:t>Dérivation impropre</a:t>
          </a:r>
        </a:p>
      </dsp:txBody>
      <dsp:txXfrm>
        <a:off x="6755582" y="92204"/>
        <a:ext cx="2961642" cy="799143"/>
      </dsp:txXfrm>
    </dsp:sp>
    <dsp:sp modelId="{762E6F26-AE57-4823-881E-F6526B78BFA0}">
      <dsp:nvSpPr>
        <dsp:cNvPr id="0" name=""/>
        <dsp:cNvSpPr/>
      </dsp:nvSpPr>
      <dsp:spPr>
        <a:xfrm>
          <a:off x="6755582" y="891347"/>
          <a:ext cx="2961642" cy="50645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Le nouveau mot se crée en modifiant la classe grammaticale d’appartenance.</a:t>
          </a:r>
        </a:p>
        <a:p>
          <a:pPr marL="228600" lvl="1" indent="-228600" algn="l" defTabSz="1066800">
            <a:lnSpc>
              <a:spcPct val="90000"/>
            </a:lnSpc>
            <a:spcBef>
              <a:spcPct val="0"/>
            </a:spcBef>
            <a:spcAft>
              <a:spcPct val="15000"/>
            </a:spcAft>
            <a:buChar char="••"/>
          </a:pPr>
          <a:r>
            <a:rPr lang="fr-FR" sz="2400" kern="1200" dirty="0"/>
            <a:t>Exemples:</a:t>
          </a:r>
        </a:p>
        <a:p>
          <a:pPr marL="228600" lvl="1" indent="-228600" algn="l" defTabSz="1066800">
            <a:lnSpc>
              <a:spcPct val="90000"/>
            </a:lnSpc>
            <a:spcBef>
              <a:spcPct val="0"/>
            </a:spcBef>
            <a:spcAft>
              <a:spcPct val="15000"/>
            </a:spcAft>
            <a:buChar char="••"/>
          </a:pPr>
          <a:r>
            <a:rPr lang="fr-FR" sz="2400" kern="1200" dirty="0"/>
            <a:t>« j’ai acheté un pull bleu » / « le bleu est ma couleur préférée ».</a:t>
          </a:r>
        </a:p>
        <a:p>
          <a:pPr marL="228600" lvl="1" indent="-228600" algn="l" defTabSz="1066800">
            <a:lnSpc>
              <a:spcPct val="90000"/>
            </a:lnSpc>
            <a:spcBef>
              <a:spcPct val="0"/>
            </a:spcBef>
            <a:spcAft>
              <a:spcPct val="15000"/>
            </a:spcAft>
            <a:buChar char="••"/>
          </a:pPr>
          <a:r>
            <a:rPr lang="fr-FR" sz="2400" kern="1200" dirty="0"/>
            <a:t>« Je regrette ne pas pouvoir partir avec toi » / «Pouvoir, c’est vouloir ». </a:t>
          </a:r>
        </a:p>
      </dsp:txBody>
      <dsp:txXfrm>
        <a:off x="6755582" y="891347"/>
        <a:ext cx="2961642" cy="506452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C5CD-FA35-4C23-BF84-CF3DA1C4AE01}">
      <dsp:nvSpPr>
        <dsp:cNvPr id="0" name=""/>
        <dsp:cNvSpPr/>
      </dsp:nvSpPr>
      <dsp:spPr>
        <a:xfrm>
          <a:off x="0" y="0"/>
          <a:ext cx="1076069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96FC5-BD75-45A9-99DD-48598C9F2989}">
      <dsp:nvSpPr>
        <dsp:cNvPr id="0" name=""/>
        <dsp:cNvSpPr/>
      </dsp:nvSpPr>
      <dsp:spPr>
        <a:xfrm>
          <a:off x="0" y="0"/>
          <a:ext cx="2152138" cy="604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fr-FR" sz="4300" kern="1200" dirty="0"/>
            <a:t>Les pronoms</a:t>
          </a:r>
        </a:p>
      </dsp:txBody>
      <dsp:txXfrm>
        <a:off x="0" y="0"/>
        <a:ext cx="2152138" cy="6048077"/>
      </dsp:txXfrm>
    </dsp:sp>
    <dsp:sp modelId="{D3E35117-41C5-40F0-B37A-D56D65CE270B}">
      <dsp:nvSpPr>
        <dsp:cNvPr id="0" name=""/>
        <dsp:cNvSpPr/>
      </dsp:nvSpPr>
      <dsp:spPr>
        <a:xfrm>
          <a:off x="2313549" y="71097"/>
          <a:ext cx="8447144" cy="142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Catégorie « faussement évidente » pour le linguiste Dominique Maingueneau.</a:t>
          </a:r>
        </a:p>
      </dsp:txBody>
      <dsp:txXfrm>
        <a:off x="2313549" y="71097"/>
        <a:ext cx="8447144" cy="1421947"/>
      </dsp:txXfrm>
    </dsp:sp>
    <dsp:sp modelId="{D5C1F4F5-F9A8-4198-A9DE-CDBECB93EDD9}">
      <dsp:nvSpPr>
        <dsp:cNvPr id="0" name=""/>
        <dsp:cNvSpPr/>
      </dsp:nvSpPr>
      <dsp:spPr>
        <a:xfrm>
          <a:off x="2152138" y="1493045"/>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1CE9-7916-4356-ADC1-032C56855E13}">
      <dsp:nvSpPr>
        <dsp:cNvPr id="0" name=""/>
        <dsp:cNvSpPr/>
      </dsp:nvSpPr>
      <dsp:spPr>
        <a:xfrm>
          <a:off x="2313549" y="1564142"/>
          <a:ext cx="8447144" cy="142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Il s’agit d’un ensemble très divers sur le plan et syntaxique et sémantique.</a:t>
          </a:r>
        </a:p>
      </dsp:txBody>
      <dsp:txXfrm>
        <a:off x="2313549" y="1564142"/>
        <a:ext cx="8447144" cy="1421947"/>
      </dsp:txXfrm>
    </dsp:sp>
    <dsp:sp modelId="{5B75CF81-E036-4705-BBC3-F5EC13FE3066}">
      <dsp:nvSpPr>
        <dsp:cNvPr id="0" name=""/>
        <dsp:cNvSpPr/>
      </dsp:nvSpPr>
      <dsp:spPr>
        <a:xfrm>
          <a:off x="2119770" y="3096877"/>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B1B2C-8101-4B88-8926-880A16205257}">
      <dsp:nvSpPr>
        <dsp:cNvPr id="0" name=""/>
        <dsp:cNvSpPr/>
      </dsp:nvSpPr>
      <dsp:spPr>
        <a:xfrm>
          <a:off x="2313549" y="3057187"/>
          <a:ext cx="8447144" cy="142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Ils ne remplacent pas un nom, mais ils fonctionnent comme un GN.</a:t>
          </a:r>
        </a:p>
        <a:p>
          <a:pPr lvl="0" algn="l" defTabSz="1066800">
            <a:lnSpc>
              <a:spcPct val="90000"/>
            </a:lnSpc>
            <a:spcBef>
              <a:spcPct val="0"/>
            </a:spcBef>
            <a:spcAft>
              <a:spcPct val="35000"/>
            </a:spcAft>
          </a:pPr>
          <a:r>
            <a:rPr lang="fr-FR" sz="2400" kern="1200" dirty="0"/>
            <a:t>Ils constituent une classe hétérogène.</a:t>
          </a:r>
        </a:p>
      </dsp:txBody>
      <dsp:txXfrm>
        <a:off x="2313549" y="3057187"/>
        <a:ext cx="8447144" cy="1421947"/>
      </dsp:txXfrm>
    </dsp:sp>
    <dsp:sp modelId="{F8696AAE-9FAD-4C90-B57C-DB3C69CFCFD3}">
      <dsp:nvSpPr>
        <dsp:cNvPr id="0" name=""/>
        <dsp:cNvSpPr/>
      </dsp:nvSpPr>
      <dsp:spPr>
        <a:xfrm>
          <a:off x="2152138" y="4479135"/>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D9B601-E26D-4C52-8BF6-0BD17DDDFA01}">
      <dsp:nvSpPr>
        <dsp:cNvPr id="0" name=""/>
        <dsp:cNvSpPr/>
      </dsp:nvSpPr>
      <dsp:spPr>
        <a:xfrm>
          <a:off x="2313549" y="4550232"/>
          <a:ext cx="8447144" cy="142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Les pronoms sont divisés en diverses classes (possessifs, indéfinis…).</a:t>
          </a:r>
        </a:p>
        <a:p>
          <a:pPr lvl="0" algn="l" defTabSz="1066800">
            <a:lnSpc>
              <a:spcPct val="90000"/>
            </a:lnSpc>
            <a:spcBef>
              <a:spcPct val="0"/>
            </a:spcBef>
            <a:spcAft>
              <a:spcPct val="35000"/>
            </a:spcAft>
          </a:pPr>
          <a:r>
            <a:rPr lang="fr-FR" sz="2400" kern="1200" dirty="0"/>
            <a:t>Ils peuvent être soumis à la flexion en nombre et en genre, mais aussi en fonction (par exemple, COD ou COI).</a:t>
          </a:r>
        </a:p>
      </dsp:txBody>
      <dsp:txXfrm>
        <a:off x="2313549" y="4550232"/>
        <a:ext cx="8447144" cy="1421947"/>
      </dsp:txXfrm>
    </dsp:sp>
    <dsp:sp modelId="{B334720E-77C7-44D9-825E-31DEA85A95F2}">
      <dsp:nvSpPr>
        <dsp:cNvPr id="0" name=""/>
        <dsp:cNvSpPr/>
      </dsp:nvSpPr>
      <dsp:spPr>
        <a:xfrm>
          <a:off x="2152138" y="5972180"/>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20A24-4E76-4F37-AB8A-12EDEAE051EA}">
      <dsp:nvSpPr>
        <dsp:cNvPr id="0" name=""/>
        <dsp:cNvSpPr/>
      </dsp:nvSpPr>
      <dsp:spPr>
        <a:xfrm rot="5400000">
          <a:off x="4523692" y="-1183841"/>
          <a:ext cx="2424595" cy="5398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fr-FR" sz="2900" kern="1200" dirty="0"/>
            <a:t>Étude et description des évolutions dans le temps d’un système linguistique.</a:t>
          </a:r>
        </a:p>
        <a:p>
          <a:pPr marL="285750" lvl="1" indent="-285750" algn="l" defTabSz="1289050">
            <a:lnSpc>
              <a:spcPct val="90000"/>
            </a:lnSpc>
            <a:spcBef>
              <a:spcPct val="0"/>
            </a:spcBef>
            <a:spcAft>
              <a:spcPct val="15000"/>
            </a:spcAft>
            <a:buChar char="••"/>
          </a:pPr>
          <a:r>
            <a:rPr lang="fr-FR" sz="2900" kern="1200" dirty="0"/>
            <a:t>Objet de la philologie.</a:t>
          </a:r>
        </a:p>
      </dsp:txBody>
      <dsp:txXfrm rot="-5400000">
        <a:off x="3036701" y="421509"/>
        <a:ext cx="5280220" cy="2187877"/>
      </dsp:txXfrm>
    </dsp:sp>
    <dsp:sp modelId="{09560FFB-7B39-4E87-BECB-1D0962B4A501}">
      <dsp:nvSpPr>
        <dsp:cNvPr id="0" name=""/>
        <dsp:cNvSpPr/>
      </dsp:nvSpPr>
      <dsp:spPr>
        <a:xfrm>
          <a:off x="0" y="75"/>
          <a:ext cx="3036700" cy="30307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kern="1200" dirty="0"/>
            <a:t>Linguistique diachronique</a:t>
          </a:r>
        </a:p>
        <a:p>
          <a:pPr lvl="0" algn="ctr" defTabSz="1377950">
            <a:lnSpc>
              <a:spcPct val="90000"/>
            </a:lnSpc>
            <a:spcBef>
              <a:spcPct val="0"/>
            </a:spcBef>
            <a:spcAft>
              <a:spcPct val="35000"/>
            </a:spcAft>
          </a:pPr>
          <a:r>
            <a:rPr lang="fr-FR" sz="3100" kern="1200" dirty="0"/>
            <a:t>(évolutive)</a:t>
          </a:r>
        </a:p>
      </dsp:txBody>
      <dsp:txXfrm>
        <a:off x="147949" y="148024"/>
        <a:ext cx="2740802" cy="2734846"/>
      </dsp:txXfrm>
    </dsp:sp>
    <dsp:sp modelId="{F70333A1-1923-4901-9655-6653E6389E68}">
      <dsp:nvSpPr>
        <dsp:cNvPr id="0" name=""/>
        <dsp:cNvSpPr/>
      </dsp:nvSpPr>
      <dsp:spPr>
        <a:xfrm rot="5400000">
          <a:off x="4523692" y="1998439"/>
          <a:ext cx="2424595" cy="5398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fr-FR" sz="2900" kern="1200" dirty="0"/>
            <a:t>Domaine inauguré par Saussure.</a:t>
          </a:r>
        </a:p>
        <a:p>
          <a:pPr marL="285750" lvl="1" indent="-285750" algn="l" defTabSz="1289050">
            <a:lnSpc>
              <a:spcPct val="90000"/>
            </a:lnSpc>
            <a:spcBef>
              <a:spcPct val="0"/>
            </a:spcBef>
            <a:spcAft>
              <a:spcPct val="15000"/>
            </a:spcAft>
            <a:buChar char="••"/>
          </a:pPr>
          <a:r>
            <a:rPr lang="fr-FR" sz="2900" kern="1200" dirty="0"/>
            <a:t>Étude et description d’un système linguistique dans son environnement actuel.</a:t>
          </a:r>
        </a:p>
      </dsp:txBody>
      <dsp:txXfrm rot="-5400000">
        <a:off x="3036701" y="3603790"/>
        <a:ext cx="5280220" cy="2187877"/>
      </dsp:txXfrm>
    </dsp:sp>
    <dsp:sp modelId="{010BF843-81E6-41BB-80AD-0A06187F7BF5}">
      <dsp:nvSpPr>
        <dsp:cNvPr id="0" name=""/>
        <dsp:cNvSpPr/>
      </dsp:nvSpPr>
      <dsp:spPr>
        <a:xfrm>
          <a:off x="0" y="3182357"/>
          <a:ext cx="3036700" cy="30307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3100" kern="1200" dirty="0"/>
            <a:t>Linguistique synchronique</a:t>
          </a:r>
        </a:p>
        <a:p>
          <a:pPr lvl="0" algn="ctr" defTabSz="1377950">
            <a:lnSpc>
              <a:spcPct val="90000"/>
            </a:lnSpc>
            <a:spcBef>
              <a:spcPct val="0"/>
            </a:spcBef>
            <a:spcAft>
              <a:spcPct val="35000"/>
            </a:spcAft>
          </a:pPr>
          <a:r>
            <a:rPr lang="fr-FR" sz="3100" kern="1200" dirty="0"/>
            <a:t>(statique)</a:t>
          </a:r>
        </a:p>
      </dsp:txBody>
      <dsp:txXfrm>
        <a:off x="147949" y="3330306"/>
        <a:ext cx="2740802" cy="273484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E1C12-B09A-4B44-91D7-4257BE341700}">
      <dsp:nvSpPr>
        <dsp:cNvPr id="0" name=""/>
        <dsp:cNvSpPr/>
      </dsp:nvSpPr>
      <dsp:spPr>
        <a:xfrm>
          <a:off x="0" y="0"/>
          <a:ext cx="97202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25F10-C2BF-47AF-8006-A8888377AC0D}">
      <dsp:nvSpPr>
        <dsp:cNvPr id="0" name=""/>
        <dsp:cNvSpPr/>
      </dsp:nvSpPr>
      <dsp:spPr>
        <a:xfrm>
          <a:off x="0" y="0"/>
          <a:ext cx="1944052" cy="604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fr-FR" sz="3400" kern="1200" dirty="0"/>
            <a:t>Le pronom personnel peut être: </a:t>
          </a:r>
        </a:p>
      </dsp:txBody>
      <dsp:txXfrm>
        <a:off x="0" y="0"/>
        <a:ext cx="1944052" cy="6048077"/>
      </dsp:txXfrm>
    </dsp:sp>
    <dsp:sp modelId="{C3075BA1-FCA1-4EE7-AC8E-2EBC759532F7}">
      <dsp:nvSpPr>
        <dsp:cNvPr id="0" name=""/>
        <dsp:cNvSpPr/>
      </dsp:nvSpPr>
      <dsp:spPr>
        <a:xfrm>
          <a:off x="2089856" y="94501"/>
          <a:ext cx="7630405" cy="189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fr-FR" sz="3200" kern="1200" dirty="0"/>
            <a:t>1) Un déictique: quand il s’articule directement sur la situation d’énonciation. Ex: « Je lui parle ».</a:t>
          </a:r>
        </a:p>
      </dsp:txBody>
      <dsp:txXfrm>
        <a:off x="2089856" y="94501"/>
        <a:ext cx="7630405" cy="1890024"/>
      </dsp:txXfrm>
    </dsp:sp>
    <dsp:sp modelId="{23174B08-F44A-4D47-9F6B-AFA67A7E0B03}">
      <dsp:nvSpPr>
        <dsp:cNvPr id="0" name=""/>
        <dsp:cNvSpPr/>
      </dsp:nvSpPr>
      <dsp:spPr>
        <a:xfrm>
          <a:off x="1944052" y="1984525"/>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50430-EF7B-4B9C-B1AB-F646B1E51C2E}">
      <dsp:nvSpPr>
        <dsp:cNvPr id="0" name=""/>
        <dsp:cNvSpPr/>
      </dsp:nvSpPr>
      <dsp:spPr>
        <a:xfrm>
          <a:off x="2089856" y="2079026"/>
          <a:ext cx="7630405" cy="189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fr-FR" sz="3200" kern="1200" dirty="0"/>
            <a:t>2) Un anaphorique: quand il reprend une unité du contexte. Ex. « Marie est allée à Paris. Elle est partie hier soir. »</a:t>
          </a:r>
        </a:p>
      </dsp:txBody>
      <dsp:txXfrm>
        <a:off x="2089856" y="2079026"/>
        <a:ext cx="7630405" cy="1890024"/>
      </dsp:txXfrm>
    </dsp:sp>
    <dsp:sp modelId="{D33F02E9-8AF0-427B-8890-103BF20F44F0}">
      <dsp:nvSpPr>
        <dsp:cNvPr id="0" name=""/>
        <dsp:cNvSpPr/>
      </dsp:nvSpPr>
      <dsp:spPr>
        <a:xfrm>
          <a:off x="1944052" y="3969050"/>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0D418-B7D6-4262-B26D-EEF4CA46D9BA}">
      <dsp:nvSpPr>
        <dsp:cNvPr id="0" name=""/>
        <dsp:cNvSpPr/>
      </dsp:nvSpPr>
      <dsp:spPr>
        <a:xfrm>
          <a:off x="2089856" y="4063551"/>
          <a:ext cx="7630405" cy="189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fr-FR" sz="3200" kern="1200" dirty="0"/>
            <a:t>3) Un indicateur de personne: quand il se borne à indiquer la personne 3, de manière redondante par rapport à la flexion du verbe. Ex. « Il pleut ».</a:t>
          </a:r>
        </a:p>
      </dsp:txBody>
      <dsp:txXfrm>
        <a:off x="2089856" y="4063551"/>
        <a:ext cx="7630405" cy="1890024"/>
      </dsp:txXfrm>
    </dsp:sp>
    <dsp:sp modelId="{869D7D2B-44A3-4382-B116-C4750FB20685}">
      <dsp:nvSpPr>
        <dsp:cNvPr id="0" name=""/>
        <dsp:cNvSpPr/>
      </dsp:nvSpPr>
      <dsp:spPr>
        <a:xfrm>
          <a:off x="1944052" y="5953575"/>
          <a:ext cx="777620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B8A52-F4D8-4555-9813-837E853EA448}">
      <dsp:nvSpPr>
        <dsp:cNvPr id="0" name=""/>
        <dsp:cNvSpPr/>
      </dsp:nvSpPr>
      <dsp:spPr>
        <a:xfrm rot="5400000">
          <a:off x="6200614" y="-2009152"/>
          <a:ext cx="2331786" cy="69331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Ils sont généralement anaphoriques et leur référence ne peut pas être identifiée sans un contexte: « Plusieurs (tous, certains, quelques-uns) sont venus ». « Plusieurs » qui? Par rapport à quoi? Il faut donc compléter: « J’ai invité tous mes amis. Plusieurs sont venus ».</a:t>
          </a:r>
        </a:p>
        <a:p>
          <a:pPr marL="171450" lvl="1" indent="-171450" algn="l" defTabSz="800100">
            <a:lnSpc>
              <a:spcPct val="90000"/>
            </a:lnSpc>
            <a:spcBef>
              <a:spcPct val="0"/>
            </a:spcBef>
            <a:spcAft>
              <a:spcPct val="15000"/>
            </a:spcAft>
            <a:buChar char="••"/>
          </a:pPr>
          <a:r>
            <a:rPr lang="fr-FR" sz="1800" kern="1200" dirty="0">
              <a:sym typeface="Wingdings" panose="05000000000000000000" pitchFamily="2" charset="2"/>
            </a:rPr>
            <a:t> Tout / tous  anaphore totale (« Tous sont venus »)</a:t>
          </a:r>
          <a:endParaRPr lang="fr-FR" sz="1800" kern="1200" dirty="0"/>
        </a:p>
        <a:p>
          <a:pPr marL="171450" lvl="1" indent="-171450" algn="l" defTabSz="800100">
            <a:lnSpc>
              <a:spcPct val="90000"/>
            </a:lnSpc>
            <a:spcBef>
              <a:spcPct val="0"/>
            </a:spcBef>
            <a:spcAft>
              <a:spcPct val="15000"/>
            </a:spcAft>
            <a:buChar char="••"/>
          </a:pPr>
          <a:r>
            <a:rPr lang="fr-FR" sz="1800" kern="1200" dirty="0">
              <a:sym typeface="Wingdings" panose="05000000000000000000" pitchFamily="2" charset="2"/>
            </a:rPr>
            <a:t> Plusieurs / Quelques-uns / Certains  anaphore partielle.</a:t>
          </a:r>
          <a:endParaRPr lang="fr-FR" sz="1800" kern="1200" dirty="0"/>
        </a:p>
      </dsp:txBody>
      <dsp:txXfrm rot="-5400000">
        <a:off x="3899915" y="405375"/>
        <a:ext cx="6819356" cy="2104130"/>
      </dsp:txXfrm>
    </dsp:sp>
    <dsp:sp modelId="{48A65061-8D34-4BB9-A29E-316C20410335}">
      <dsp:nvSpPr>
        <dsp:cNvPr id="0" name=""/>
        <dsp:cNvSpPr/>
      </dsp:nvSpPr>
      <dsp:spPr>
        <a:xfrm>
          <a:off x="0" y="72"/>
          <a:ext cx="3899916" cy="29147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fr-FR" sz="5100" kern="1200" dirty="0"/>
            <a:t>Les pronoms indéfinis</a:t>
          </a:r>
        </a:p>
      </dsp:txBody>
      <dsp:txXfrm>
        <a:off x="142286" y="142358"/>
        <a:ext cx="3615344" cy="2630161"/>
      </dsp:txXfrm>
    </dsp:sp>
    <dsp:sp modelId="{F3D5FE51-58D1-48DB-90F5-B982E7CC7F3F}">
      <dsp:nvSpPr>
        <dsp:cNvPr id="0" name=""/>
        <dsp:cNvSpPr/>
      </dsp:nvSpPr>
      <dsp:spPr>
        <a:xfrm rot="5400000">
          <a:off x="6200614" y="1051318"/>
          <a:ext cx="2331786" cy="693318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Ils ont plusieurs formes en commun mais présentent une distribution différente.</a:t>
          </a:r>
        </a:p>
        <a:p>
          <a:pPr marL="171450" lvl="1" indent="-171450" algn="l" defTabSz="800100">
            <a:lnSpc>
              <a:spcPct val="90000"/>
            </a:lnSpc>
            <a:spcBef>
              <a:spcPct val="0"/>
            </a:spcBef>
            <a:spcAft>
              <a:spcPct val="15000"/>
            </a:spcAft>
            <a:buChar char="••"/>
          </a:pPr>
          <a:r>
            <a:rPr lang="fr-FR" sz="1800" kern="1200" dirty="0"/>
            <a:t>Interrogatif: opposition animé / inanimé fondamentale. « qui » vs « que », « quoi ».</a:t>
          </a:r>
        </a:p>
        <a:p>
          <a:pPr marL="171450" lvl="1" indent="-171450" algn="l" defTabSz="800100">
            <a:lnSpc>
              <a:spcPct val="90000"/>
            </a:lnSpc>
            <a:spcBef>
              <a:spcPct val="0"/>
            </a:spcBef>
            <a:spcAft>
              <a:spcPct val="15000"/>
            </a:spcAft>
            <a:buChar char="••"/>
          </a:pPr>
          <a:r>
            <a:rPr lang="fr-FR" sz="1800" kern="1200" dirty="0"/>
            <a:t>Relatif: critère de la fonction fondamental. «  sujet » (qui) et « complément direct » ou « attribut » (que); « complément prépositionnel » </a:t>
          </a:r>
          <a:r>
            <a:rPr lang="fr-FR" sz="1800" kern="1200" dirty="0">
              <a:sym typeface="Wingdings" panose="05000000000000000000" pitchFamily="2" charset="2"/>
            </a:rPr>
            <a:t> animé: « l’ami à qui / auquel je pense »; inanimé:  « la chaise sur laquelle je suis assis »; « les choses à quoi je pense ».</a:t>
          </a:r>
          <a:endParaRPr lang="fr-FR" sz="1800" kern="1200" dirty="0"/>
        </a:p>
      </dsp:txBody>
      <dsp:txXfrm rot="-5400000">
        <a:off x="3899915" y="3465845"/>
        <a:ext cx="6819356" cy="2104130"/>
      </dsp:txXfrm>
    </dsp:sp>
    <dsp:sp modelId="{08E6F0CC-2394-4DE8-847A-2B6E6BD54391}">
      <dsp:nvSpPr>
        <dsp:cNvPr id="0" name=""/>
        <dsp:cNvSpPr/>
      </dsp:nvSpPr>
      <dsp:spPr>
        <a:xfrm>
          <a:off x="0" y="3060543"/>
          <a:ext cx="3899916" cy="29147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fr-FR" sz="5100" kern="1200" dirty="0"/>
            <a:t>Pronoms relatifs et interrogatifs</a:t>
          </a:r>
        </a:p>
      </dsp:txBody>
      <dsp:txXfrm>
        <a:off x="142286" y="3202829"/>
        <a:ext cx="3615344" cy="263016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0F9E4-0AE2-45DC-8D74-64020DF4F41B}">
      <dsp:nvSpPr>
        <dsp:cNvPr id="0" name=""/>
        <dsp:cNvSpPr/>
      </dsp:nvSpPr>
      <dsp:spPr>
        <a:xfrm>
          <a:off x="5421" y="0"/>
          <a:ext cx="5215353" cy="503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r-FR" sz="6500" kern="1200" dirty="0"/>
            <a:t>prépositions</a:t>
          </a:r>
        </a:p>
      </dsp:txBody>
      <dsp:txXfrm>
        <a:off x="5421" y="0"/>
        <a:ext cx="5215353" cy="1511989"/>
      </dsp:txXfrm>
    </dsp:sp>
    <dsp:sp modelId="{BFA12771-31F9-4FD0-BECB-985860797419}">
      <dsp:nvSpPr>
        <dsp:cNvPr id="0" name=""/>
        <dsp:cNvSpPr/>
      </dsp:nvSpPr>
      <dsp:spPr>
        <a:xfrm>
          <a:off x="526957" y="1511989"/>
          <a:ext cx="4172282" cy="3275977"/>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fr-FR" sz="1900" kern="1200" dirty="0"/>
            <a:t>Elles aident à construire un groupe.</a:t>
          </a:r>
        </a:p>
        <a:p>
          <a:pPr lvl="0" algn="ctr" defTabSz="844550">
            <a:lnSpc>
              <a:spcPct val="90000"/>
            </a:lnSpc>
            <a:spcBef>
              <a:spcPct val="0"/>
            </a:spcBef>
            <a:spcAft>
              <a:spcPct val="35000"/>
            </a:spcAft>
          </a:pPr>
          <a:r>
            <a:rPr lang="fr-FR" sz="1900" kern="1200" dirty="0"/>
            <a:t>Elles prennent souvent la fonction de complément de phrase.</a:t>
          </a:r>
        </a:p>
        <a:p>
          <a:pPr lvl="0" algn="ctr" defTabSz="844550">
            <a:lnSpc>
              <a:spcPct val="90000"/>
            </a:lnSpc>
            <a:spcBef>
              <a:spcPct val="0"/>
            </a:spcBef>
            <a:spcAft>
              <a:spcPct val="35000"/>
            </a:spcAft>
          </a:pPr>
          <a:r>
            <a:rPr lang="fr-FR" sz="1900" kern="1200" dirty="0"/>
            <a:t>Elles présentent une valeur sémantique décisive pour marquer le lieu, le temps, la cause, etc.</a:t>
          </a:r>
        </a:p>
      </dsp:txBody>
      <dsp:txXfrm>
        <a:off x="622907" y="1607939"/>
        <a:ext cx="3980382" cy="3084077"/>
      </dsp:txXfrm>
    </dsp:sp>
    <dsp:sp modelId="{4F59FD26-A5B3-4D0C-B7D1-BA5BE564843F}">
      <dsp:nvSpPr>
        <dsp:cNvPr id="0" name=""/>
        <dsp:cNvSpPr/>
      </dsp:nvSpPr>
      <dsp:spPr>
        <a:xfrm>
          <a:off x="5611926" y="0"/>
          <a:ext cx="5215353" cy="503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r-FR" sz="6500" kern="1200" dirty="0"/>
            <a:t>conjonctions</a:t>
          </a:r>
        </a:p>
      </dsp:txBody>
      <dsp:txXfrm>
        <a:off x="5611926" y="0"/>
        <a:ext cx="5215353" cy="1511989"/>
      </dsp:txXfrm>
    </dsp:sp>
    <dsp:sp modelId="{5E59543B-8407-4D1D-A065-89A6E2BD7B8C}">
      <dsp:nvSpPr>
        <dsp:cNvPr id="0" name=""/>
        <dsp:cNvSpPr/>
      </dsp:nvSpPr>
      <dsp:spPr>
        <a:xfrm>
          <a:off x="6133462" y="1511989"/>
          <a:ext cx="4172282" cy="3275977"/>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fr-FR" sz="1900" kern="1200" dirty="0"/>
            <a:t>Elles servent à construire des phrases complexes par enchainement de propositions. On distingue les conjonctions de subordination qui ont un fonctionnement analogue à celui des prépositions, sauf qu’au lieu de construire un GN, elles construisent une proposition subordonnée.</a:t>
          </a:r>
        </a:p>
        <a:p>
          <a:pPr lvl="0" algn="ctr" defTabSz="844550">
            <a:lnSpc>
              <a:spcPct val="90000"/>
            </a:lnSpc>
            <a:spcBef>
              <a:spcPct val="0"/>
            </a:spcBef>
            <a:spcAft>
              <a:spcPct val="35000"/>
            </a:spcAft>
          </a:pPr>
          <a:r>
            <a:rPr lang="fr-FR" sz="1900" kern="1200" dirty="0"/>
            <a:t>Les conjonctions de coordination relient deux propositions, deux noms ou deux adjectifs sur un plan d’égalité.</a:t>
          </a:r>
        </a:p>
      </dsp:txBody>
      <dsp:txXfrm>
        <a:off x="6229412" y="1607939"/>
        <a:ext cx="3980382" cy="308407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C380B-2F9F-4C8F-A3FA-5BD41BC64E57}">
      <dsp:nvSpPr>
        <dsp:cNvPr id="0" name=""/>
        <dsp:cNvSpPr/>
      </dsp:nvSpPr>
      <dsp:spPr>
        <a:xfrm>
          <a:off x="0" y="0"/>
          <a:ext cx="1076069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BD745-35C2-4D9F-8BA9-3E1F311C5BD9}">
      <dsp:nvSpPr>
        <dsp:cNvPr id="0" name=""/>
        <dsp:cNvSpPr/>
      </dsp:nvSpPr>
      <dsp:spPr>
        <a:xfrm>
          <a:off x="0" y="0"/>
          <a:ext cx="2152138" cy="612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fr-FR" sz="3900" kern="1200" dirty="0"/>
            <a:t>Les adverbes</a:t>
          </a:r>
        </a:p>
      </dsp:txBody>
      <dsp:txXfrm>
        <a:off x="0" y="0"/>
        <a:ext cx="2152138" cy="6120084"/>
      </dsp:txXfrm>
    </dsp:sp>
    <dsp:sp modelId="{195DA984-FC65-4432-B113-5E9BE6BA8835}">
      <dsp:nvSpPr>
        <dsp:cNvPr id="0" name=""/>
        <dsp:cNvSpPr/>
      </dsp:nvSpPr>
      <dsp:spPr>
        <a:xfrm>
          <a:off x="2313549" y="95626"/>
          <a:ext cx="8447144" cy="191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Sur le plan morphologique, il s’agit d’une catégorie hétéroclite.</a:t>
          </a:r>
        </a:p>
        <a:p>
          <a:pPr lvl="0" algn="l" defTabSz="1066800">
            <a:lnSpc>
              <a:spcPct val="90000"/>
            </a:lnSpc>
            <a:spcBef>
              <a:spcPct val="0"/>
            </a:spcBef>
            <a:spcAft>
              <a:spcPct val="35000"/>
            </a:spcAft>
          </a:pPr>
          <a:r>
            <a:rPr lang="fr-FR" sz="2400" kern="1200" dirty="0"/>
            <a:t>Certains sont des dérivés formés sur la base féminine de l’adjectif à partir du suffixe « -ment ». Ex. « </a:t>
          </a:r>
          <a:r>
            <a:rPr lang="fr-FR" sz="2400" kern="1200" dirty="0" err="1"/>
            <a:t>lente-ment</a:t>
          </a:r>
          <a:r>
            <a:rPr lang="fr-FR" sz="2400" kern="1200" dirty="0"/>
            <a:t> »; « intelligente-ment ».</a:t>
          </a:r>
        </a:p>
      </dsp:txBody>
      <dsp:txXfrm>
        <a:off x="2313549" y="95626"/>
        <a:ext cx="8447144" cy="1912526"/>
      </dsp:txXfrm>
    </dsp:sp>
    <dsp:sp modelId="{E306F2DB-648E-49DC-9748-BB5B3962CCA5}">
      <dsp:nvSpPr>
        <dsp:cNvPr id="0" name=""/>
        <dsp:cNvSpPr/>
      </dsp:nvSpPr>
      <dsp:spPr>
        <a:xfrm>
          <a:off x="2152138" y="2008152"/>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5B17F-FC20-4C14-A2C9-935F617D14AC}">
      <dsp:nvSpPr>
        <dsp:cNvPr id="0" name=""/>
        <dsp:cNvSpPr/>
      </dsp:nvSpPr>
      <dsp:spPr>
        <a:xfrm>
          <a:off x="2313549" y="2103779"/>
          <a:ext cx="8447144" cy="191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D’autres sont des mots simples: </a:t>
          </a:r>
        </a:p>
        <a:p>
          <a:pPr lvl="0" algn="l" defTabSz="1066800">
            <a:lnSpc>
              <a:spcPct val="90000"/>
            </a:lnSpc>
            <a:spcBef>
              <a:spcPct val="0"/>
            </a:spcBef>
            <a:spcAft>
              <a:spcPct val="35000"/>
            </a:spcAft>
          </a:pPr>
          <a:r>
            <a:rPr lang="fr-FR" sz="2400" kern="1200" dirty="0"/>
            <a:t>- Hier</a:t>
          </a:r>
        </a:p>
        <a:p>
          <a:pPr lvl="0" algn="l" defTabSz="1066800">
            <a:lnSpc>
              <a:spcPct val="90000"/>
            </a:lnSpc>
            <a:spcBef>
              <a:spcPct val="0"/>
            </a:spcBef>
            <a:spcAft>
              <a:spcPct val="35000"/>
            </a:spcAft>
          </a:pPr>
          <a:r>
            <a:rPr lang="fr-FR" sz="2400" kern="1200" dirty="0"/>
            <a:t>- là.</a:t>
          </a:r>
        </a:p>
      </dsp:txBody>
      <dsp:txXfrm>
        <a:off x="2313549" y="2103779"/>
        <a:ext cx="8447144" cy="1912526"/>
      </dsp:txXfrm>
    </dsp:sp>
    <dsp:sp modelId="{3293BC2C-33CE-4A86-8B44-2E3B7CCC1BFB}">
      <dsp:nvSpPr>
        <dsp:cNvPr id="0" name=""/>
        <dsp:cNvSpPr/>
      </dsp:nvSpPr>
      <dsp:spPr>
        <a:xfrm>
          <a:off x="2152138" y="4016305"/>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96384-2AAF-4CF5-ADE9-B6A15519E6EA}">
      <dsp:nvSpPr>
        <dsp:cNvPr id="0" name=""/>
        <dsp:cNvSpPr/>
      </dsp:nvSpPr>
      <dsp:spPr>
        <a:xfrm>
          <a:off x="2313549" y="4111932"/>
          <a:ext cx="8447144" cy="191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D’autres sont des lexies:</a:t>
          </a:r>
        </a:p>
        <a:p>
          <a:pPr lvl="0" algn="l" defTabSz="1066800">
            <a:lnSpc>
              <a:spcPct val="90000"/>
            </a:lnSpc>
            <a:spcBef>
              <a:spcPct val="0"/>
            </a:spcBef>
            <a:spcAft>
              <a:spcPct val="35000"/>
            </a:spcAft>
          </a:pPr>
          <a:r>
            <a:rPr lang="fr-FR" sz="2400" kern="1200" dirty="0"/>
            <a:t>- Tout à coup</a:t>
          </a:r>
        </a:p>
        <a:p>
          <a:pPr lvl="0" algn="l" defTabSz="1066800">
            <a:lnSpc>
              <a:spcPct val="90000"/>
            </a:lnSpc>
            <a:spcBef>
              <a:spcPct val="0"/>
            </a:spcBef>
            <a:spcAft>
              <a:spcPct val="35000"/>
            </a:spcAft>
          </a:pPr>
          <a:r>
            <a:rPr lang="fr-FR" sz="2400" kern="1200" dirty="0"/>
            <a:t>D’autres encore sont d’anciens adjectifs devenus adverbes par conversion. Ex: « fort » (« elle parle fort »), « vite » (« elle est vite arrivée »), etc.</a:t>
          </a:r>
        </a:p>
      </dsp:txBody>
      <dsp:txXfrm>
        <a:off x="2313549" y="4111932"/>
        <a:ext cx="8447144" cy="1912526"/>
      </dsp:txXfrm>
    </dsp:sp>
    <dsp:sp modelId="{9FD64535-862F-4867-B4DD-2B3728E071D9}">
      <dsp:nvSpPr>
        <dsp:cNvPr id="0" name=""/>
        <dsp:cNvSpPr/>
      </dsp:nvSpPr>
      <dsp:spPr>
        <a:xfrm>
          <a:off x="2152138" y="6024458"/>
          <a:ext cx="86085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D55C1-CDFB-4BC7-A941-41FCBD9497E3}">
      <dsp:nvSpPr>
        <dsp:cNvPr id="0" name=""/>
        <dsp:cNvSpPr/>
      </dsp:nvSpPr>
      <dsp:spPr>
        <a:xfrm>
          <a:off x="5385" y="0"/>
          <a:ext cx="5180685" cy="503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fr-FR" sz="4600" kern="1200" dirty="0"/>
            <a:t>Adverbes dépendants </a:t>
          </a:r>
        </a:p>
      </dsp:txBody>
      <dsp:txXfrm>
        <a:off x="5385" y="0"/>
        <a:ext cx="5180685" cy="1511989"/>
      </dsp:txXfrm>
    </dsp:sp>
    <dsp:sp modelId="{A932AA57-2732-48D2-A031-A0B9585415A6}">
      <dsp:nvSpPr>
        <dsp:cNvPr id="0" name=""/>
        <dsp:cNvSpPr/>
      </dsp:nvSpPr>
      <dsp:spPr>
        <a:xfrm>
          <a:off x="523454" y="1513466"/>
          <a:ext cx="4144548" cy="15196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a:t>Ils sont adjoints à une autre unité, essentiellement le verbe et l’adjectif:</a:t>
          </a:r>
        </a:p>
      </dsp:txBody>
      <dsp:txXfrm>
        <a:off x="567962" y="1557974"/>
        <a:ext cx="4055532" cy="1430602"/>
      </dsp:txXfrm>
    </dsp:sp>
    <dsp:sp modelId="{A5AA3F70-339D-4E52-9CC6-558EAA7E9357}">
      <dsp:nvSpPr>
        <dsp:cNvPr id="0" name=""/>
        <dsp:cNvSpPr/>
      </dsp:nvSpPr>
      <dsp:spPr>
        <a:xfrm>
          <a:off x="523454" y="3266871"/>
          <a:ext cx="4144548" cy="15196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a:t>- Elle parle fort.</a:t>
          </a:r>
        </a:p>
        <a:p>
          <a:pPr lvl="0" algn="ctr" defTabSz="933450">
            <a:lnSpc>
              <a:spcPct val="90000"/>
            </a:lnSpc>
            <a:spcBef>
              <a:spcPct val="0"/>
            </a:spcBef>
            <a:spcAft>
              <a:spcPct val="35000"/>
            </a:spcAft>
          </a:pPr>
          <a:r>
            <a:rPr lang="fr-FR" sz="2100" kern="1200" dirty="0"/>
            <a:t>- Elle est très intelligente.</a:t>
          </a:r>
        </a:p>
      </dsp:txBody>
      <dsp:txXfrm>
        <a:off x="567962" y="3311379"/>
        <a:ext cx="4055532" cy="1430602"/>
      </dsp:txXfrm>
    </dsp:sp>
    <dsp:sp modelId="{47EDD15A-6936-44AE-B6C9-5A742F057EBA}">
      <dsp:nvSpPr>
        <dsp:cNvPr id="0" name=""/>
        <dsp:cNvSpPr/>
      </dsp:nvSpPr>
      <dsp:spPr>
        <a:xfrm>
          <a:off x="5574622" y="0"/>
          <a:ext cx="5180685" cy="503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fr-FR" sz="4600" kern="1200" dirty="0"/>
            <a:t>Adverbes autonomes</a:t>
          </a:r>
        </a:p>
      </dsp:txBody>
      <dsp:txXfrm>
        <a:off x="5574622" y="0"/>
        <a:ext cx="5180685" cy="1511989"/>
      </dsp:txXfrm>
    </dsp:sp>
    <dsp:sp modelId="{27D9C6EC-E694-43D4-BD97-0F0D99D48518}">
      <dsp:nvSpPr>
        <dsp:cNvPr id="0" name=""/>
        <dsp:cNvSpPr/>
      </dsp:nvSpPr>
      <dsp:spPr>
        <a:xfrm>
          <a:off x="6092691" y="1513466"/>
          <a:ext cx="4144548" cy="15196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a:t>Ce sont les adverbes de phrases. Ils sont repérable du fait qu’on peut les supprimer et surtout les déplacer, à la manière des compléments de phrase: </a:t>
          </a:r>
        </a:p>
      </dsp:txBody>
      <dsp:txXfrm>
        <a:off x="6137199" y="1557974"/>
        <a:ext cx="4055532" cy="1430602"/>
      </dsp:txXfrm>
    </dsp:sp>
    <dsp:sp modelId="{6A7DE706-1C02-4030-95F9-1CD75562DBEB}">
      <dsp:nvSpPr>
        <dsp:cNvPr id="0" name=""/>
        <dsp:cNvSpPr/>
      </dsp:nvSpPr>
      <dsp:spPr>
        <a:xfrm>
          <a:off x="6058871" y="3240360"/>
          <a:ext cx="4144548" cy="15196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a:t>- Là-bas, passe une voiture / Une voiture passe là-bas.</a:t>
          </a:r>
        </a:p>
        <a:p>
          <a:pPr lvl="0" algn="ctr" defTabSz="933450">
            <a:lnSpc>
              <a:spcPct val="90000"/>
            </a:lnSpc>
            <a:spcBef>
              <a:spcPct val="0"/>
            </a:spcBef>
            <a:spcAft>
              <a:spcPct val="35000"/>
            </a:spcAft>
          </a:pPr>
          <a:r>
            <a:rPr lang="fr-FR" sz="2100" kern="1200" dirty="0"/>
            <a:t>- Heureusement, il est parti. / Il est parti, heureusement!</a:t>
          </a:r>
        </a:p>
      </dsp:txBody>
      <dsp:txXfrm>
        <a:off x="6103379" y="3284868"/>
        <a:ext cx="4055532" cy="143060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3400C-E4B4-44E2-B256-73AB24EC593E}">
      <dsp:nvSpPr>
        <dsp:cNvPr id="0" name=""/>
        <dsp:cNvSpPr/>
      </dsp:nvSpPr>
      <dsp:spPr>
        <a:xfrm>
          <a:off x="0" y="0"/>
          <a:ext cx="8712968" cy="1598577"/>
        </a:xfrm>
        <a:prstGeom prst="rect">
          <a:avLst/>
        </a:prstGeom>
        <a:solidFill>
          <a:schemeClr val="accent1">
            <a:shade val="8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fr-FR" sz="5000" b="1" i="1" kern="1200" dirty="0"/>
            <a:t>Qu’est-ce qu’une phrase ?</a:t>
          </a:r>
          <a:endParaRPr lang="fr-FR" sz="5000" kern="1200" dirty="0"/>
        </a:p>
      </dsp:txBody>
      <dsp:txXfrm>
        <a:off x="0" y="0"/>
        <a:ext cx="8712968" cy="1598577"/>
      </dsp:txXfrm>
    </dsp:sp>
    <dsp:sp modelId="{BCFB23A4-3CA4-4FEB-8C89-F3495463616A}">
      <dsp:nvSpPr>
        <dsp:cNvPr id="0" name=""/>
        <dsp:cNvSpPr/>
      </dsp:nvSpPr>
      <dsp:spPr>
        <a:xfrm>
          <a:off x="0" y="1229675"/>
          <a:ext cx="4356483" cy="4094817"/>
        </a:xfrm>
        <a:prstGeom prst="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Les énoncés sont formés de phrases. Les phrases sont des suites de mots ordonnés d’une certaine manière, qui entretiennent entre eux certaines relations, c’est-à-dire qui répondent à certaines règles de grammaire et qui ont un certain sens. Ainsi :</a:t>
          </a:r>
          <a:endParaRPr lang="it-IT" sz="1900" kern="1200" dirty="0"/>
        </a:p>
        <a:p>
          <a:pPr lvl="0" algn="ctr" defTabSz="844550">
            <a:lnSpc>
              <a:spcPct val="90000"/>
            </a:lnSpc>
            <a:spcBef>
              <a:spcPct val="0"/>
            </a:spcBef>
            <a:spcAft>
              <a:spcPct val="35000"/>
            </a:spcAft>
          </a:pPr>
          <a:endParaRPr lang="it-IT" sz="1900" kern="1200" dirty="0"/>
        </a:p>
        <a:p>
          <a:pPr lvl="0" algn="ctr" defTabSz="844550">
            <a:lnSpc>
              <a:spcPct val="90000"/>
            </a:lnSpc>
            <a:spcBef>
              <a:spcPct val="0"/>
            </a:spcBef>
            <a:spcAft>
              <a:spcPct val="35000"/>
            </a:spcAft>
          </a:pPr>
          <a:r>
            <a:rPr lang="fr-FR" sz="1900" b="1" i="1" kern="1200" dirty="0"/>
            <a:t>Les nuages courent dans le ciel</a:t>
          </a:r>
          <a:endParaRPr lang="it-IT" sz="1900" b="1" kern="1200" dirty="0"/>
        </a:p>
        <a:p>
          <a:pPr lvl="0" algn="ctr" defTabSz="844550">
            <a:lnSpc>
              <a:spcPct val="90000"/>
            </a:lnSpc>
            <a:spcBef>
              <a:spcPct val="0"/>
            </a:spcBef>
            <a:spcAft>
              <a:spcPct val="35000"/>
            </a:spcAft>
          </a:pPr>
          <a:endParaRPr lang="it-IT" sz="1900" kern="1200" dirty="0"/>
        </a:p>
        <a:p>
          <a:pPr lvl="0" algn="ctr" defTabSz="844550">
            <a:lnSpc>
              <a:spcPct val="90000"/>
            </a:lnSpc>
            <a:spcBef>
              <a:spcPct val="0"/>
            </a:spcBef>
            <a:spcAft>
              <a:spcPct val="35000"/>
            </a:spcAft>
          </a:pPr>
          <a:r>
            <a:rPr lang="fr-FR" sz="1900" kern="1200" dirty="0"/>
            <a:t>est une phrase.</a:t>
          </a:r>
        </a:p>
      </dsp:txBody>
      <dsp:txXfrm>
        <a:off x="0" y="1229675"/>
        <a:ext cx="4356483" cy="4094817"/>
      </dsp:txXfrm>
    </dsp:sp>
    <dsp:sp modelId="{92C58E41-7E1C-42C7-B1D6-191C1AC03DBD}">
      <dsp:nvSpPr>
        <dsp:cNvPr id="0" name=""/>
        <dsp:cNvSpPr/>
      </dsp:nvSpPr>
      <dsp:spPr>
        <a:xfrm>
          <a:off x="4356484" y="1225579"/>
          <a:ext cx="4356483" cy="4103008"/>
        </a:xfrm>
        <a:prstGeom prst="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Dans la langue parlée, les phrases sont caractérisées aussi par une intonation particulière, une mélodie et, dans la langue écrite, elles sont délimitées par des signes de ponctuation (point, point-virgule, point d’interrogation, d’exclamation, ou parfois simple virgule).</a:t>
          </a:r>
        </a:p>
      </dsp:txBody>
      <dsp:txXfrm>
        <a:off x="4356484" y="1225579"/>
        <a:ext cx="4356483" cy="4103008"/>
      </dsp:txXfrm>
    </dsp:sp>
    <dsp:sp modelId="{8163F922-E53F-4897-95D1-4B6EB8792F6C}">
      <dsp:nvSpPr>
        <dsp:cNvPr id="0" name=""/>
        <dsp:cNvSpPr/>
      </dsp:nvSpPr>
      <dsp:spPr>
        <a:xfrm>
          <a:off x="0" y="1"/>
          <a:ext cx="8712968" cy="373001"/>
        </a:xfrm>
        <a:prstGeom prst="rect">
          <a:avLst/>
        </a:prstGeom>
        <a:solidFill>
          <a:schemeClr val="accent1">
            <a:shade val="8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762ED-8F54-4946-B918-8A3CEDCB58A4}">
      <dsp:nvSpPr>
        <dsp:cNvPr id="0" name=""/>
        <dsp:cNvSpPr/>
      </dsp:nvSpPr>
      <dsp:spPr>
        <a:xfrm>
          <a:off x="0" y="0"/>
          <a:ext cx="6970374" cy="117229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a:t>Quand on fait savoir simplement quelque chose à quelqu’un, quand on énonce ou déclare sa pensée, quand on exprime une idée, on fait une phrase </a:t>
          </a:r>
          <a:r>
            <a:rPr lang="fr-FR" sz="1700" b="1" kern="1200" dirty="0"/>
            <a:t>déclarative</a:t>
          </a:r>
          <a:r>
            <a:rPr lang="fr-FR" sz="1700" kern="1200" dirty="0"/>
            <a:t> : </a:t>
          </a:r>
          <a:r>
            <a:rPr lang="fr-FR" sz="1700" i="1" kern="1200" dirty="0"/>
            <a:t>Pierre est venu te voir ce matin.</a:t>
          </a:r>
          <a:endParaRPr lang="fr-FR" sz="1700" kern="1200" dirty="0"/>
        </a:p>
      </dsp:txBody>
      <dsp:txXfrm>
        <a:off x="34335" y="34335"/>
        <a:ext cx="5606323" cy="1103620"/>
      </dsp:txXfrm>
    </dsp:sp>
    <dsp:sp modelId="{4B31412A-B30C-408B-9F7D-B06F0E464815}">
      <dsp:nvSpPr>
        <dsp:cNvPr id="0" name=""/>
        <dsp:cNvSpPr/>
      </dsp:nvSpPr>
      <dsp:spPr>
        <a:xfrm>
          <a:off x="583768" y="1385433"/>
          <a:ext cx="6970374" cy="117229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a:t>Quand on veut obtenir un renseignement de quelqu’un en lui posant une question, on fait une phrase </a:t>
          </a:r>
          <a:r>
            <a:rPr lang="fr-FR" sz="1700" b="1" kern="1200" dirty="0"/>
            <a:t>interrogative</a:t>
          </a:r>
          <a:r>
            <a:rPr lang="fr-FR" sz="1700" kern="1200" dirty="0"/>
            <a:t> : </a:t>
          </a:r>
          <a:r>
            <a:rPr lang="fr-FR" sz="1700" i="1" kern="1200" dirty="0"/>
            <a:t>Pierre est-il venu te voir ce matin ?</a:t>
          </a:r>
          <a:endParaRPr lang="fr-FR" sz="1700" kern="1200" dirty="0"/>
        </a:p>
      </dsp:txBody>
      <dsp:txXfrm>
        <a:off x="618103" y="1419768"/>
        <a:ext cx="5555946" cy="1103620"/>
      </dsp:txXfrm>
    </dsp:sp>
    <dsp:sp modelId="{65DE4040-9564-4398-811F-33A951BE8499}">
      <dsp:nvSpPr>
        <dsp:cNvPr id="0" name=""/>
        <dsp:cNvSpPr/>
      </dsp:nvSpPr>
      <dsp:spPr>
        <a:xfrm>
          <a:off x="1158824" y="2770867"/>
          <a:ext cx="6970374" cy="117229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a:t>Quand on veut que quelqu’un agisse de telle ou telle manière, quand on veut lui donner un ordre, lui adresser une prière, on fait une phrase </a:t>
          </a:r>
          <a:r>
            <a:rPr lang="fr-FR" sz="1700" b="1" kern="1200" dirty="0"/>
            <a:t>impérative</a:t>
          </a:r>
          <a:r>
            <a:rPr lang="fr-FR" sz="1700" kern="1200" dirty="0"/>
            <a:t> : </a:t>
          </a:r>
          <a:r>
            <a:rPr lang="fr-FR" sz="1700" i="1" kern="1200" dirty="0"/>
            <a:t>Viens tout de suite me voir !</a:t>
          </a:r>
          <a:endParaRPr lang="fr-FR" sz="1700" kern="1200" dirty="0"/>
        </a:p>
      </dsp:txBody>
      <dsp:txXfrm>
        <a:off x="1193159" y="2805202"/>
        <a:ext cx="5564659" cy="1103620"/>
      </dsp:txXfrm>
    </dsp:sp>
    <dsp:sp modelId="{95EB8295-7687-4A6E-B492-BE740E5DEECA}">
      <dsp:nvSpPr>
        <dsp:cNvPr id="0" name=""/>
        <dsp:cNvSpPr/>
      </dsp:nvSpPr>
      <dsp:spPr>
        <a:xfrm>
          <a:off x="1742593" y="4156301"/>
          <a:ext cx="6970374" cy="117229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a:t>Quand on exprime un sentiment vif (indignation, surprise, admiration,  etc.), on fait une phrase </a:t>
          </a:r>
          <a:r>
            <a:rPr lang="fr-FR" sz="1700" b="1" kern="1200" dirty="0"/>
            <a:t>exclamative</a:t>
          </a:r>
          <a:r>
            <a:rPr lang="fr-FR" sz="1700" kern="1200" dirty="0"/>
            <a:t> : </a:t>
          </a:r>
          <a:r>
            <a:rPr lang="fr-FR" sz="1700" i="1" kern="1200" dirty="0"/>
            <a:t>Ce spectacle est</a:t>
          </a:r>
          <a:r>
            <a:rPr lang="fr-FR" sz="1700" kern="1200" dirty="0"/>
            <a:t> </a:t>
          </a:r>
          <a:r>
            <a:rPr lang="fr-FR" sz="1700" i="1" kern="1200" dirty="0"/>
            <a:t>étonnant !</a:t>
          </a:r>
          <a:endParaRPr lang="fr-FR" sz="1700" kern="1200" dirty="0"/>
        </a:p>
      </dsp:txBody>
      <dsp:txXfrm>
        <a:off x="1776928" y="4190636"/>
        <a:ext cx="5555946" cy="1103620"/>
      </dsp:txXfrm>
    </dsp:sp>
    <dsp:sp modelId="{6B228C6C-DED5-4EF8-A6B8-436E9D023DBC}">
      <dsp:nvSpPr>
        <dsp:cNvPr id="0" name=""/>
        <dsp:cNvSpPr/>
      </dsp:nvSpPr>
      <dsp:spPr>
        <a:xfrm>
          <a:off x="6208385" y="897867"/>
          <a:ext cx="761988" cy="76198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6379832" y="897867"/>
        <a:ext cx="419094" cy="573396"/>
      </dsp:txXfrm>
    </dsp:sp>
    <dsp:sp modelId="{D9C7191B-B9D3-43ED-81B0-27149186ADB8}">
      <dsp:nvSpPr>
        <dsp:cNvPr id="0" name=""/>
        <dsp:cNvSpPr/>
      </dsp:nvSpPr>
      <dsp:spPr>
        <a:xfrm>
          <a:off x="6792154" y="2283301"/>
          <a:ext cx="761988" cy="76198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6963601" y="2283301"/>
        <a:ext cx="419094" cy="573396"/>
      </dsp:txXfrm>
    </dsp:sp>
    <dsp:sp modelId="{199FBA08-B7FE-4758-99E3-02223F1BDE56}">
      <dsp:nvSpPr>
        <dsp:cNvPr id="0" name=""/>
        <dsp:cNvSpPr/>
      </dsp:nvSpPr>
      <dsp:spPr>
        <a:xfrm>
          <a:off x="7367210" y="3668735"/>
          <a:ext cx="761988" cy="76198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7538657" y="3668735"/>
        <a:ext cx="419094" cy="57339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22F65-1917-4760-846B-AB5C683BC2FC}">
      <dsp:nvSpPr>
        <dsp:cNvPr id="0" name=""/>
        <dsp:cNvSpPr/>
      </dsp:nvSpPr>
      <dsp:spPr>
        <a:xfrm>
          <a:off x="0" y="3729057"/>
          <a:ext cx="9144000" cy="3127961"/>
        </a:xfrm>
        <a:prstGeom prst="rect">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noProof="0" dirty="0"/>
            <a:t>Si on essaie ainsi de supprimer tous les éléments qui ne sont pas absolument indispensables pour qu’il subsiste une phrase, il ne restera finalement que les éléments suivant: L’explorateur partit, c’est-à-dire la PHRASE MINIMALE.</a:t>
          </a:r>
        </a:p>
      </dsp:txBody>
      <dsp:txXfrm>
        <a:off x="0" y="3729057"/>
        <a:ext cx="9144000" cy="1689099"/>
      </dsp:txXfrm>
    </dsp:sp>
    <dsp:sp modelId="{8FC89E94-A774-4095-8A09-C5DC89906B20}">
      <dsp:nvSpPr>
        <dsp:cNvPr id="0" name=""/>
        <dsp:cNvSpPr/>
      </dsp:nvSpPr>
      <dsp:spPr>
        <a:xfrm>
          <a:off x="0" y="5341995"/>
          <a:ext cx="4572000" cy="112601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noProof="0" dirty="0"/>
            <a:t>Définition de </a:t>
          </a:r>
          <a:r>
            <a:rPr lang="fr-FR" sz="1900" b="1" kern="1200" noProof="0" dirty="0"/>
            <a:t>PHRASE MINIMALE</a:t>
          </a:r>
          <a:r>
            <a:rPr lang="fr-FR" sz="1900" kern="1200" noProof="0" dirty="0"/>
            <a:t>:</a:t>
          </a:r>
        </a:p>
      </dsp:txBody>
      <dsp:txXfrm>
        <a:off x="0" y="5341995"/>
        <a:ext cx="4572000" cy="1126011"/>
      </dsp:txXfrm>
    </dsp:sp>
    <dsp:sp modelId="{7D691C51-8EE8-46AA-AB7C-9C92B9B05830}">
      <dsp:nvSpPr>
        <dsp:cNvPr id="0" name=""/>
        <dsp:cNvSpPr/>
      </dsp:nvSpPr>
      <dsp:spPr>
        <a:xfrm>
          <a:off x="4572000" y="5341995"/>
          <a:ext cx="4572000" cy="112601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noProof="0" dirty="0"/>
            <a:t>Une phrase à laquelle on ne peut ainsi plus rien retrancher (car autrement elle cesse d’être une phrase).</a:t>
          </a:r>
        </a:p>
      </dsp:txBody>
      <dsp:txXfrm>
        <a:off x="4572000" y="5341995"/>
        <a:ext cx="4572000" cy="1126011"/>
      </dsp:txXfrm>
    </dsp:sp>
    <dsp:sp modelId="{5276CC90-EE16-45D3-BBAA-D61D671B1A78}">
      <dsp:nvSpPr>
        <dsp:cNvPr id="0" name=""/>
        <dsp:cNvSpPr/>
      </dsp:nvSpPr>
      <dsp:spPr>
        <a:xfrm rot="10800000">
          <a:off x="0" y="2"/>
          <a:ext cx="9144000" cy="3764794"/>
        </a:xfrm>
        <a:prstGeom prst="upArrowCallout">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noProof="0" dirty="0"/>
            <a:t>La structure de la phrase </a:t>
          </a:r>
        </a:p>
      </dsp:txBody>
      <dsp:txXfrm rot="-10800000">
        <a:off x="0" y="2"/>
        <a:ext cx="9144000" cy="1321442"/>
      </dsp:txXfrm>
    </dsp:sp>
    <dsp:sp modelId="{6686E318-C620-4C87-96B0-6D3A13936712}">
      <dsp:nvSpPr>
        <dsp:cNvPr id="0" name=""/>
        <dsp:cNvSpPr/>
      </dsp:nvSpPr>
      <dsp:spPr>
        <a:xfrm>
          <a:off x="0" y="970341"/>
          <a:ext cx="4572000" cy="18298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FR" sz="2000" kern="1200" noProof="0" dirty="0"/>
            <a:t>Une phrase ne se définit pas par sa longueur, par le nombre de ses mots, mais par les éléments qui la constituent, par les relations qu’ils ont entre eux, c’est-à-dire par sa </a:t>
          </a:r>
          <a:r>
            <a:rPr lang="fr-FR" sz="2000" b="1" kern="1200" noProof="0" dirty="0"/>
            <a:t>structure</a:t>
          </a:r>
          <a:r>
            <a:rPr lang="fr-FR" sz="2000" kern="1200" noProof="0" dirty="0"/>
            <a:t>. </a:t>
          </a:r>
        </a:p>
      </dsp:txBody>
      <dsp:txXfrm>
        <a:off x="0" y="970341"/>
        <a:ext cx="4572000" cy="1829838"/>
      </dsp:txXfrm>
    </dsp:sp>
    <dsp:sp modelId="{E75505DC-D0DF-4EA9-99EE-21F82C3FB382}">
      <dsp:nvSpPr>
        <dsp:cNvPr id="0" name=""/>
        <dsp:cNvSpPr/>
      </dsp:nvSpPr>
      <dsp:spPr>
        <a:xfrm>
          <a:off x="4572000" y="970341"/>
          <a:ext cx="4572000" cy="18298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FR" sz="2000" b="1" kern="1200" noProof="0" dirty="0"/>
            <a:t>Ex</a:t>
          </a:r>
          <a:r>
            <a:rPr lang="fr-FR" sz="2000" kern="1200" noProof="0" dirty="0"/>
            <a:t>. </a:t>
          </a:r>
          <a:r>
            <a:rPr lang="fr-FR" sz="2000" i="1" kern="1200" noProof="0" dirty="0"/>
            <a:t>Le célèbre explorateur partir chasser le lion en Afrique.</a:t>
          </a:r>
        </a:p>
        <a:p>
          <a:pPr lvl="0" algn="ctr" defTabSz="889000">
            <a:lnSpc>
              <a:spcPct val="90000"/>
            </a:lnSpc>
            <a:spcBef>
              <a:spcPct val="0"/>
            </a:spcBef>
            <a:spcAft>
              <a:spcPct val="35000"/>
            </a:spcAft>
          </a:pPr>
          <a:r>
            <a:rPr lang="fr-FR" sz="2000" kern="1200" noProof="0" dirty="0"/>
            <a:t>On peut supprimer certains éléments de cette phrase sans qu’elle cesse pour cela d’être compréhensible.</a:t>
          </a:r>
        </a:p>
      </dsp:txBody>
      <dsp:txXfrm>
        <a:off x="4572000" y="970341"/>
        <a:ext cx="4572000" cy="182983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92B39-E379-466A-B39B-892E1CF1A7F0}">
      <dsp:nvSpPr>
        <dsp:cNvPr id="0" name=""/>
        <dsp:cNvSpPr/>
      </dsp:nvSpPr>
      <dsp:spPr>
        <a:xfrm>
          <a:off x="6136670" y="3548231"/>
          <a:ext cx="91440" cy="534083"/>
        </a:xfrm>
        <a:custGeom>
          <a:avLst/>
          <a:gdLst/>
          <a:ahLst/>
          <a:cxnLst/>
          <a:rect l="0" t="0" r="0" b="0"/>
          <a:pathLst>
            <a:path>
              <a:moveTo>
                <a:pt x="45720" y="0"/>
              </a:moveTo>
              <a:lnTo>
                <a:pt x="45720" y="534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8412A-AA74-48EC-B29C-F32D00BC3D64}">
      <dsp:nvSpPr>
        <dsp:cNvPr id="0" name=""/>
        <dsp:cNvSpPr/>
      </dsp:nvSpPr>
      <dsp:spPr>
        <a:xfrm>
          <a:off x="4201676" y="1848040"/>
          <a:ext cx="1980714" cy="534083"/>
        </a:xfrm>
        <a:custGeom>
          <a:avLst/>
          <a:gdLst/>
          <a:ahLst/>
          <a:cxnLst/>
          <a:rect l="0" t="0" r="0" b="0"/>
          <a:pathLst>
            <a:path>
              <a:moveTo>
                <a:pt x="0" y="0"/>
              </a:moveTo>
              <a:lnTo>
                <a:pt x="0" y="363962"/>
              </a:lnTo>
              <a:lnTo>
                <a:pt x="1980714" y="363962"/>
              </a:lnTo>
              <a:lnTo>
                <a:pt x="1980714" y="534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AD772-4351-45EB-A809-AFC6715ED448}">
      <dsp:nvSpPr>
        <dsp:cNvPr id="0" name=""/>
        <dsp:cNvSpPr/>
      </dsp:nvSpPr>
      <dsp:spPr>
        <a:xfrm>
          <a:off x="2324044" y="3548231"/>
          <a:ext cx="91440" cy="534083"/>
        </a:xfrm>
        <a:custGeom>
          <a:avLst/>
          <a:gdLst/>
          <a:ahLst/>
          <a:cxnLst/>
          <a:rect l="0" t="0" r="0" b="0"/>
          <a:pathLst>
            <a:path>
              <a:moveTo>
                <a:pt x="45720" y="0"/>
              </a:moveTo>
              <a:lnTo>
                <a:pt x="45720" y="534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91B6D-DE70-4A56-82D8-197A04895E85}">
      <dsp:nvSpPr>
        <dsp:cNvPr id="0" name=""/>
        <dsp:cNvSpPr/>
      </dsp:nvSpPr>
      <dsp:spPr>
        <a:xfrm>
          <a:off x="2369764" y="1848040"/>
          <a:ext cx="1831911" cy="534083"/>
        </a:xfrm>
        <a:custGeom>
          <a:avLst/>
          <a:gdLst/>
          <a:ahLst/>
          <a:cxnLst/>
          <a:rect l="0" t="0" r="0" b="0"/>
          <a:pathLst>
            <a:path>
              <a:moveTo>
                <a:pt x="1831911" y="0"/>
              </a:moveTo>
              <a:lnTo>
                <a:pt x="1831911" y="363962"/>
              </a:lnTo>
              <a:lnTo>
                <a:pt x="0" y="363962"/>
              </a:lnTo>
              <a:lnTo>
                <a:pt x="0" y="534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26592-38DB-4D2D-8783-675765019161}">
      <dsp:nvSpPr>
        <dsp:cNvPr id="0" name=""/>
        <dsp:cNvSpPr/>
      </dsp:nvSpPr>
      <dsp:spPr>
        <a:xfrm>
          <a:off x="2816257" y="2861"/>
          <a:ext cx="2770837" cy="1845179"/>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E34D28-505C-4D34-8315-1C692B861B48}">
      <dsp:nvSpPr>
        <dsp:cNvPr id="0" name=""/>
        <dsp:cNvSpPr/>
      </dsp:nvSpPr>
      <dsp:spPr>
        <a:xfrm>
          <a:off x="3020300" y="196702"/>
          <a:ext cx="2770837" cy="18451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err="1"/>
            <a:t>Phrase</a:t>
          </a:r>
          <a:r>
            <a:rPr lang="it-IT" sz="1900" b="1" kern="1200" dirty="0"/>
            <a:t> minimale</a:t>
          </a:r>
          <a:r>
            <a:rPr lang="it-IT" sz="1900" kern="1200" dirty="0"/>
            <a:t>:</a:t>
          </a:r>
        </a:p>
        <a:p>
          <a:pPr lvl="0" algn="ctr" defTabSz="844550">
            <a:lnSpc>
              <a:spcPct val="90000"/>
            </a:lnSpc>
            <a:spcBef>
              <a:spcPct val="0"/>
            </a:spcBef>
            <a:spcAft>
              <a:spcPct val="35000"/>
            </a:spcAft>
          </a:pPr>
          <a:r>
            <a:rPr lang="it-IT" sz="1900" i="1" kern="1200" dirty="0"/>
            <a:t>Ma mère va à la </a:t>
          </a:r>
          <a:r>
            <a:rPr lang="it-IT" sz="1900" i="1" kern="1200" dirty="0" err="1"/>
            <a:t>banque</a:t>
          </a:r>
          <a:endParaRPr lang="it-IT" sz="1900" i="1" kern="1200" dirty="0"/>
        </a:p>
      </dsp:txBody>
      <dsp:txXfrm>
        <a:off x="3074343" y="250745"/>
        <a:ext cx="2662751" cy="1737093"/>
      </dsp:txXfrm>
    </dsp:sp>
    <dsp:sp modelId="{28EF838B-5A77-40FD-8EF4-3D7C324C3B13}">
      <dsp:nvSpPr>
        <dsp:cNvPr id="0" name=""/>
        <dsp:cNvSpPr/>
      </dsp:nvSpPr>
      <dsp:spPr>
        <a:xfrm>
          <a:off x="613312" y="2382123"/>
          <a:ext cx="3512904" cy="116610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4A64AC-EF39-45BB-9C4E-9FDE5A0D3141}">
      <dsp:nvSpPr>
        <dsp:cNvPr id="0" name=""/>
        <dsp:cNvSpPr/>
      </dsp:nvSpPr>
      <dsp:spPr>
        <a:xfrm>
          <a:off x="817355" y="2575964"/>
          <a:ext cx="3512904" cy="116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a:t>Ma </a:t>
          </a:r>
          <a:r>
            <a:rPr lang="it-IT" sz="1900" b="1" kern="1200" dirty="0"/>
            <a:t>mère</a:t>
          </a:r>
        </a:p>
        <a:p>
          <a:pPr lvl="0" algn="ctr" defTabSz="844550">
            <a:lnSpc>
              <a:spcPct val="90000"/>
            </a:lnSpc>
            <a:spcBef>
              <a:spcPct val="0"/>
            </a:spcBef>
            <a:spcAft>
              <a:spcPct val="35000"/>
            </a:spcAft>
          </a:pPr>
          <a:r>
            <a:rPr lang="it-IT" sz="1900" kern="1200" dirty="0"/>
            <a:t>(l’</a:t>
          </a:r>
          <a:r>
            <a:rPr lang="it-IT" sz="1900" kern="1200" dirty="0" err="1"/>
            <a:t>élément</a:t>
          </a:r>
          <a:r>
            <a:rPr lang="it-IT" sz="1900" kern="1200" dirty="0"/>
            <a:t> </a:t>
          </a:r>
          <a:r>
            <a:rPr lang="it-IT" sz="1900" kern="1200" dirty="0" err="1"/>
            <a:t>essentiel</a:t>
          </a:r>
          <a:r>
            <a:rPr lang="it-IT" sz="1900" kern="1200" dirty="0"/>
            <a:t> est le </a:t>
          </a:r>
          <a:r>
            <a:rPr lang="it-IT" sz="1900" kern="1200" dirty="0" err="1"/>
            <a:t>nom</a:t>
          </a:r>
          <a:r>
            <a:rPr lang="it-IT" sz="1900" kern="1200" dirty="0"/>
            <a:t>)</a:t>
          </a:r>
        </a:p>
      </dsp:txBody>
      <dsp:txXfrm>
        <a:off x="851509" y="2610118"/>
        <a:ext cx="3444596" cy="1097799"/>
      </dsp:txXfrm>
    </dsp:sp>
    <dsp:sp modelId="{D4C5CAA0-DC2C-4A37-96C0-B568DF262145}">
      <dsp:nvSpPr>
        <dsp:cNvPr id="0" name=""/>
        <dsp:cNvSpPr/>
      </dsp:nvSpPr>
      <dsp:spPr>
        <a:xfrm>
          <a:off x="436927" y="4082314"/>
          <a:ext cx="3865674" cy="116610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DBADEE-AC8B-4050-BEA4-88B0AD638391}">
      <dsp:nvSpPr>
        <dsp:cNvPr id="0" name=""/>
        <dsp:cNvSpPr/>
      </dsp:nvSpPr>
      <dsp:spPr>
        <a:xfrm>
          <a:off x="640970" y="4276156"/>
          <a:ext cx="3865674" cy="116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err="1"/>
            <a:t>Groupe</a:t>
          </a:r>
          <a:r>
            <a:rPr lang="it-IT" sz="1900" kern="1200" dirty="0"/>
            <a:t> </a:t>
          </a:r>
          <a:r>
            <a:rPr lang="it-IT" sz="1900" kern="1200" dirty="0" err="1"/>
            <a:t>du</a:t>
          </a:r>
          <a:r>
            <a:rPr lang="it-IT" sz="1900" kern="1200" dirty="0"/>
            <a:t> NOM (</a:t>
          </a:r>
          <a:r>
            <a:rPr lang="it-IT" sz="1900" kern="1200" dirty="0" err="1"/>
            <a:t>ou</a:t>
          </a:r>
          <a:r>
            <a:rPr lang="it-IT" sz="1900" kern="1200" dirty="0"/>
            <a:t> </a:t>
          </a:r>
          <a:r>
            <a:rPr lang="it-IT" sz="1900" kern="1200" dirty="0" err="1"/>
            <a:t>syntagme</a:t>
          </a:r>
          <a:r>
            <a:rPr lang="it-IT" sz="1900" kern="1200" dirty="0"/>
            <a:t> </a:t>
          </a:r>
          <a:r>
            <a:rPr lang="it-IT" sz="1900" kern="1200" dirty="0" err="1"/>
            <a:t>nominal</a:t>
          </a:r>
          <a:r>
            <a:rPr lang="it-IT" sz="1900" kern="1200" dirty="0"/>
            <a:t>)</a:t>
          </a:r>
        </a:p>
      </dsp:txBody>
      <dsp:txXfrm>
        <a:off x="675124" y="4310310"/>
        <a:ext cx="3797366" cy="1097799"/>
      </dsp:txXfrm>
    </dsp:sp>
    <dsp:sp modelId="{9DC7756E-A80D-479B-844D-8A21914DC284}">
      <dsp:nvSpPr>
        <dsp:cNvPr id="0" name=""/>
        <dsp:cNvSpPr/>
      </dsp:nvSpPr>
      <dsp:spPr>
        <a:xfrm>
          <a:off x="4574740" y="2382123"/>
          <a:ext cx="3215298" cy="116610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7AB884-4FB3-44A1-B7E9-B96C7166BD35}">
      <dsp:nvSpPr>
        <dsp:cNvPr id="0" name=""/>
        <dsp:cNvSpPr/>
      </dsp:nvSpPr>
      <dsp:spPr>
        <a:xfrm>
          <a:off x="4778784" y="2575964"/>
          <a:ext cx="3215298" cy="116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a:t>va</a:t>
          </a:r>
          <a:r>
            <a:rPr lang="it-IT" sz="1900" kern="1200" dirty="0"/>
            <a:t> à la </a:t>
          </a:r>
          <a:r>
            <a:rPr lang="it-IT" sz="1900" kern="1200" dirty="0" err="1"/>
            <a:t>banque</a:t>
          </a:r>
          <a:endParaRPr lang="it-IT" sz="1900" kern="1200" dirty="0"/>
        </a:p>
        <a:p>
          <a:pPr lvl="0" algn="ctr" defTabSz="844550">
            <a:lnSpc>
              <a:spcPct val="90000"/>
            </a:lnSpc>
            <a:spcBef>
              <a:spcPct val="0"/>
            </a:spcBef>
            <a:spcAft>
              <a:spcPct val="35000"/>
            </a:spcAft>
          </a:pPr>
          <a:r>
            <a:rPr lang="it-IT" sz="1900" kern="1200" dirty="0"/>
            <a:t>(l’</a:t>
          </a:r>
          <a:r>
            <a:rPr lang="it-IT" sz="1900" kern="1200" dirty="0" err="1"/>
            <a:t>élément</a:t>
          </a:r>
          <a:r>
            <a:rPr lang="it-IT" sz="1900" kern="1200" dirty="0"/>
            <a:t> </a:t>
          </a:r>
          <a:r>
            <a:rPr lang="it-IT" sz="1900" kern="1200" dirty="0" err="1"/>
            <a:t>essentiel</a:t>
          </a:r>
          <a:r>
            <a:rPr lang="it-IT" sz="1900" kern="1200" dirty="0"/>
            <a:t> est le </a:t>
          </a:r>
          <a:r>
            <a:rPr lang="it-IT" sz="1900" kern="1200" dirty="0" err="1"/>
            <a:t>verbe</a:t>
          </a:r>
          <a:r>
            <a:rPr lang="it-IT" sz="1900" kern="1200" dirty="0"/>
            <a:t>)</a:t>
          </a:r>
        </a:p>
      </dsp:txBody>
      <dsp:txXfrm>
        <a:off x="4812938" y="2610118"/>
        <a:ext cx="3146990" cy="1097799"/>
      </dsp:txXfrm>
    </dsp:sp>
    <dsp:sp modelId="{D904D123-D0F5-4B94-B6E2-04A03E92479B}">
      <dsp:nvSpPr>
        <dsp:cNvPr id="0" name=""/>
        <dsp:cNvSpPr/>
      </dsp:nvSpPr>
      <dsp:spPr>
        <a:xfrm>
          <a:off x="4710688" y="4082314"/>
          <a:ext cx="2943402" cy="116610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C21092-3C22-4638-BB83-227EC4A53114}">
      <dsp:nvSpPr>
        <dsp:cNvPr id="0" name=""/>
        <dsp:cNvSpPr/>
      </dsp:nvSpPr>
      <dsp:spPr>
        <a:xfrm>
          <a:off x="4914732" y="4276156"/>
          <a:ext cx="2943402" cy="116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err="1"/>
            <a:t>Groupe</a:t>
          </a:r>
          <a:r>
            <a:rPr lang="it-IT" sz="1900" kern="1200" dirty="0"/>
            <a:t> </a:t>
          </a:r>
          <a:r>
            <a:rPr lang="it-IT" sz="1900" kern="1200" dirty="0" err="1"/>
            <a:t>du</a:t>
          </a:r>
          <a:r>
            <a:rPr lang="it-IT" sz="1900" kern="1200" dirty="0"/>
            <a:t> VERBE (</a:t>
          </a:r>
          <a:r>
            <a:rPr lang="it-IT" sz="1900" kern="1200" dirty="0" err="1"/>
            <a:t>ou</a:t>
          </a:r>
          <a:r>
            <a:rPr lang="it-IT" sz="1900" kern="1200" dirty="0"/>
            <a:t> </a:t>
          </a:r>
          <a:r>
            <a:rPr lang="it-IT" sz="1900" kern="1200" dirty="0" err="1"/>
            <a:t>syntagme</a:t>
          </a:r>
          <a:r>
            <a:rPr lang="it-IT" sz="1900" kern="1200" dirty="0"/>
            <a:t> </a:t>
          </a:r>
          <a:r>
            <a:rPr lang="it-IT" sz="1900" kern="1200" dirty="0" err="1"/>
            <a:t>verbal</a:t>
          </a:r>
          <a:r>
            <a:rPr lang="it-IT" sz="1900" kern="1200" dirty="0"/>
            <a:t>)</a:t>
          </a:r>
        </a:p>
      </dsp:txBody>
      <dsp:txXfrm>
        <a:off x="4948886" y="4310310"/>
        <a:ext cx="2875094" cy="1097799"/>
      </dsp:txXfrm>
    </dsp:sp>
    <dsp:sp modelId="{37C05EA6-E703-4987-BDB4-A0A8AA4CBA7C}">
      <dsp:nvSpPr>
        <dsp:cNvPr id="0" name=""/>
        <dsp:cNvSpPr/>
      </dsp:nvSpPr>
      <dsp:spPr>
        <a:xfrm>
          <a:off x="5995181" y="2861"/>
          <a:ext cx="2507847" cy="2071485"/>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B5952D-5C3C-4471-8D81-32E40A28EEF4}">
      <dsp:nvSpPr>
        <dsp:cNvPr id="0" name=""/>
        <dsp:cNvSpPr/>
      </dsp:nvSpPr>
      <dsp:spPr>
        <a:xfrm>
          <a:off x="6199224" y="196702"/>
          <a:ext cx="2507847" cy="2071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err="1"/>
            <a:t>Cette</a:t>
          </a:r>
          <a:r>
            <a:rPr lang="it-IT" sz="1900" kern="1200" dirty="0"/>
            <a:t> </a:t>
          </a:r>
          <a:r>
            <a:rPr lang="it-IT" sz="1900" kern="1200" dirty="0" err="1"/>
            <a:t>phrase</a:t>
          </a:r>
          <a:r>
            <a:rPr lang="it-IT" sz="1900" kern="1200" dirty="0"/>
            <a:t> est </a:t>
          </a:r>
          <a:r>
            <a:rPr lang="it-IT" sz="1900" kern="1200" dirty="0" err="1"/>
            <a:t>constituée</a:t>
          </a:r>
          <a:r>
            <a:rPr lang="it-IT" sz="1900" kern="1200" dirty="0"/>
            <a:t> de </a:t>
          </a:r>
          <a:r>
            <a:rPr lang="it-IT" sz="1900" kern="1200" dirty="0" err="1"/>
            <a:t>deux</a:t>
          </a:r>
          <a:r>
            <a:rPr lang="it-IT" sz="1900" kern="1200" dirty="0"/>
            <a:t> </a:t>
          </a:r>
          <a:r>
            <a:rPr lang="it-IT" sz="1900" kern="1200" dirty="0" err="1"/>
            <a:t>groupes</a:t>
          </a:r>
          <a:r>
            <a:rPr lang="it-IT" sz="1900" kern="1200" dirty="0"/>
            <a:t> d’</a:t>
          </a:r>
          <a:r>
            <a:rPr lang="it-IT" sz="1900" kern="1200" dirty="0" err="1"/>
            <a:t>éléments</a:t>
          </a:r>
          <a:r>
            <a:rPr lang="it-IT" sz="1900" kern="1200" dirty="0"/>
            <a:t>.</a:t>
          </a:r>
        </a:p>
      </dsp:txBody>
      <dsp:txXfrm>
        <a:off x="6259896" y="257374"/>
        <a:ext cx="2386503" cy="195014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11F6A-71E7-478D-AC78-087CB6CC3A91}">
      <dsp:nvSpPr>
        <dsp:cNvPr id="0" name=""/>
        <dsp:cNvSpPr/>
      </dsp:nvSpPr>
      <dsp:spPr>
        <a:xfrm>
          <a:off x="653472" y="0"/>
          <a:ext cx="7406022" cy="6480720"/>
        </a:xfrm>
        <a:prstGeom prst="rightArrow">
          <a:avLst/>
        </a:prstGeom>
        <a:solidFill>
          <a:schemeClr val="accent1">
            <a:tint val="40000"/>
            <a:hueOff val="0"/>
            <a:satOff val="0"/>
            <a:lumOff val="0"/>
            <a:alphaOff val="0"/>
          </a:schemeClr>
        </a:solid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 modelId="{383AE3E8-D600-4528-B5ED-F289BB03AA54}">
      <dsp:nvSpPr>
        <dsp:cNvPr id="0" name=""/>
        <dsp:cNvSpPr/>
      </dsp:nvSpPr>
      <dsp:spPr>
        <a:xfrm>
          <a:off x="1443" y="1660516"/>
          <a:ext cx="1331894" cy="3159687"/>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a:t>La </a:t>
          </a:r>
          <a:r>
            <a:rPr lang="it-IT" sz="2000" kern="1200" dirty="0" err="1"/>
            <a:t>phrase</a:t>
          </a:r>
          <a:endParaRPr lang="it-IT" sz="2000" kern="1200" dirty="0"/>
        </a:p>
      </dsp:txBody>
      <dsp:txXfrm>
        <a:off x="66461" y="1725534"/>
        <a:ext cx="1201858" cy="3029651"/>
      </dsp:txXfrm>
    </dsp:sp>
    <dsp:sp modelId="{E469A911-EF5C-448F-8EB0-ADD6274D5525}">
      <dsp:nvSpPr>
        <dsp:cNvPr id="0" name=""/>
        <dsp:cNvSpPr/>
      </dsp:nvSpPr>
      <dsp:spPr>
        <a:xfrm>
          <a:off x="1506066" y="0"/>
          <a:ext cx="4314966" cy="6480720"/>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err="1"/>
            <a:t>Nous</a:t>
          </a:r>
          <a:r>
            <a:rPr lang="it-IT" sz="2800" kern="1200" dirty="0"/>
            <a:t> </a:t>
          </a:r>
          <a:r>
            <a:rPr lang="it-IT" sz="2800" kern="1200" dirty="0" err="1"/>
            <a:t>pensons</a:t>
          </a:r>
          <a:r>
            <a:rPr lang="it-IT" sz="2800" kern="1200" dirty="0"/>
            <a:t> </a:t>
          </a:r>
          <a:r>
            <a:rPr lang="it-IT" sz="2800" kern="1200" dirty="0" err="1"/>
            <a:t>et</a:t>
          </a:r>
          <a:r>
            <a:rPr lang="it-IT" sz="2800" kern="1200" dirty="0"/>
            <a:t> </a:t>
          </a:r>
          <a:r>
            <a:rPr lang="it-IT" sz="2800" kern="1200" dirty="0" err="1"/>
            <a:t>nous</a:t>
          </a:r>
          <a:r>
            <a:rPr lang="it-IT" sz="2800" kern="1200" dirty="0"/>
            <a:t> </a:t>
          </a:r>
          <a:r>
            <a:rPr lang="it-IT" sz="2800" kern="1200" dirty="0" err="1"/>
            <a:t>parlons</a:t>
          </a:r>
          <a:r>
            <a:rPr lang="it-IT" sz="2800" kern="1200" dirty="0"/>
            <a:t>, non </a:t>
          </a:r>
          <a:r>
            <a:rPr lang="it-IT" sz="2800" kern="1200" dirty="0" err="1"/>
            <a:t>pas</a:t>
          </a:r>
          <a:r>
            <a:rPr lang="it-IT" sz="2800" kern="1200" dirty="0"/>
            <a:t> par </a:t>
          </a:r>
          <a:r>
            <a:rPr lang="it-IT" sz="2800" kern="1200" dirty="0" err="1"/>
            <a:t>mots</a:t>
          </a:r>
          <a:r>
            <a:rPr lang="it-IT" sz="2800" kern="1200" dirty="0"/>
            <a:t> </a:t>
          </a:r>
          <a:r>
            <a:rPr lang="it-IT" sz="2800" kern="1200" dirty="0" err="1"/>
            <a:t>séparés</a:t>
          </a:r>
          <a:r>
            <a:rPr lang="it-IT" sz="2800" kern="1200" dirty="0"/>
            <a:t>, mais par </a:t>
          </a:r>
          <a:r>
            <a:rPr lang="it-IT" sz="2800" kern="1200" dirty="0" err="1"/>
            <a:t>assemblages</a:t>
          </a:r>
          <a:r>
            <a:rPr lang="it-IT" sz="2800" kern="1200" dirty="0"/>
            <a:t> de </a:t>
          </a:r>
          <a:r>
            <a:rPr lang="it-IT" sz="2800" kern="1200" dirty="0" err="1"/>
            <a:t>mots</a:t>
          </a:r>
          <a:r>
            <a:rPr lang="it-IT" sz="2800" kern="1200" dirty="0"/>
            <a:t>, </a:t>
          </a:r>
          <a:r>
            <a:rPr lang="it-IT" sz="2800" kern="1200" dirty="0" err="1"/>
            <a:t>logiquement</a:t>
          </a:r>
          <a:r>
            <a:rPr lang="it-IT" sz="2800" kern="1200" dirty="0"/>
            <a:t> </a:t>
          </a:r>
          <a:r>
            <a:rPr lang="it-IT" sz="2800" kern="1200" dirty="0" err="1"/>
            <a:t>et</a:t>
          </a:r>
          <a:r>
            <a:rPr lang="it-IT" sz="2800" kern="1200" dirty="0"/>
            <a:t> </a:t>
          </a:r>
          <a:r>
            <a:rPr lang="it-IT" sz="2800" kern="1200" dirty="0" err="1"/>
            <a:t>grammaticalement</a:t>
          </a:r>
          <a:r>
            <a:rPr lang="it-IT" sz="2800" kern="1200" dirty="0"/>
            <a:t> </a:t>
          </a:r>
          <a:r>
            <a:rPr lang="it-IT" sz="2800" kern="1200" dirty="0" err="1"/>
            <a:t>organisés</a:t>
          </a:r>
          <a:r>
            <a:rPr lang="it-IT" sz="2800" kern="1200" dirty="0"/>
            <a:t>: c’</a:t>
          </a:r>
          <a:r>
            <a:rPr lang="it-IT" sz="2800" kern="1200" dirty="0" err="1"/>
            <a:t>est-à-dire</a:t>
          </a:r>
          <a:r>
            <a:rPr lang="it-IT" sz="2800" kern="1200" dirty="0"/>
            <a:t> une PHRASE.</a:t>
          </a:r>
        </a:p>
      </dsp:txBody>
      <dsp:txXfrm>
        <a:off x="1716705" y="210639"/>
        <a:ext cx="3893688" cy="6059442"/>
      </dsp:txXfrm>
    </dsp:sp>
    <dsp:sp modelId="{37FEF32B-6AB5-43E7-BA5A-38653A119A69}">
      <dsp:nvSpPr>
        <dsp:cNvPr id="0" name=""/>
        <dsp:cNvSpPr/>
      </dsp:nvSpPr>
      <dsp:spPr>
        <a:xfrm>
          <a:off x="5993760" y="323323"/>
          <a:ext cx="2717763" cy="5834073"/>
        </a:xfrm>
        <a:prstGeom prst="roundRect">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a:t>La </a:t>
          </a:r>
          <a:r>
            <a:rPr lang="it-IT" sz="3000" kern="1200" dirty="0" err="1"/>
            <a:t>phrase</a:t>
          </a:r>
          <a:r>
            <a:rPr lang="it-IT" sz="3000" kern="1200" dirty="0"/>
            <a:t> est:</a:t>
          </a:r>
        </a:p>
        <a:p>
          <a:pPr lvl="0" algn="ctr" defTabSz="1333500">
            <a:lnSpc>
              <a:spcPct val="90000"/>
            </a:lnSpc>
            <a:spcBef>
              <a:spcPct val="0"/>
            </a:spcBef>
            <a:spcAft>
              <a:spcPct val="35000"/>
            </a:spcAft>
          </a:pPr>
          <a:r>
            <a:rPr lang="it-IT" sz="3000" kern="1200" dirty="0"/>
            <a:t>a) </a:t>
          </a:r>
          <a:r>
            <a:rPr lang="it-IT" sz="3000" kern="1200" dirty="0" err="1"/>
            <a:t>simple</a:t>
          </a:r>
          <a:r>
            <a:rPr lang="it-IT" sz="3000" kern="1200" dirty="0"/>
            <a:t>;</a:t>
          </a:r>
        </a:p>
        <a:p>
          <a:pPr lvl="0" algn="ctr" defTabSz="1333500">
            <a:lnSpc>
              <a:spcPct val="90000"/>
            </a:lnSpc>
            <a:spcBef>
              <a:spcPct val="0"/>
            </a:spcBef>
            <a:spcAft>
              <a:spcPct val="35000"/>
            </a:spcAft>
          </a:pPr>
          <a:r>
            <a:rPr lang="it-IT" sz="3000" kern="1200" dirty="0" err="1"/>
            <a:t>ou</a:t>
          </a:r>
          <a:endParaRPr lang="it-IT" sz="3000" kern="1200" dirty="0"/>
        </a:p>
        <a:p>
          <a:pPr lvl="0" algn="ctr" defTabSz="1333500">
            <a:lnSpc>
              <a:spcPct val="90000"/>
            </a:lnSpc>
            <a:spcBef>
              <a:spcPct val="0"/>
            </a:spcBef>
            <a:spcAft>
              <a:spcPct val="35000"/>
            </a:spcAft>
          </a:pPr>
          <a:r>
            <a:rPr lang="it-IT" sz="3000" kern="1200" dirty="0"/>
            <a:t>b) </a:t>
          </a:r>
          <a:r>
            <a:rPr lang="it-IT" sz="3000" kern="1200" dirty="0" err="1"/>
            <a:t>composée</a:t>
          </a:r>
          <a:r>
            <a:rPr lang="it-IT" sz="3000" kern="1200" dirty="0"/>
            <a:t>.</a:t>
          </a:r>
        </a:p>
      </dsp:txBody>
      <dsp:txXfrm>
        <a:off x="6126430" y="455993"/>
        <a:ext cx="2452423" cy="5568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3BD93-0177-409B-9219-291D5656F49F}">
      <dsp:nvSpPr>
        <dsp:cNvPr id="0" name=""/>
        <dsp:cNvSpPr/>
      </dsp:nvSpPr>
      <dsp:spPr>
        <a:xfrm rot="5400000">
          <a:off x="4460677" y="-1143235"/>
          <a:ext cx="2452695" cy="53524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R. Jakobson distingue entre la « sélection » qui repose sur le choix entre des termes équivalents.</a:t>
          </a:r>
        </a:p>
        <a:p>
          <a:pPr marL="228600" lvl="1" indent="-228600" algn="l" defTabSz="889000">
            <a:lnSpc>
              <a:spcPct val="90000"/>
            </a:lnSpc>
            <a:spcBef>
              <a:spcPct val="0"/>
            </a:spcBef>
            <a:spcAft>
              <a:spcPct val="15000"/>
            </a:spcAft>
            <a:buChar char="••"/>
          </a:pPr>
          <a:r>
            <a:rPr lang="fr-FR" sz="2000" kern="1200" dirty="0"/>
            <a:t>Classe d’équivalence: « paradigme », où les termes commutent.</a:t>
          </a:r>
        </a:p>
        <a:p>
          <a:pPr marL="228600" lvl="1" indent="-228600" algn="l" defTabSz="889000">
            <a:lnSpc>
              <a:spcPct val="90000"/>
            </a:lnSpc>
            <a:spcBef>
              <a:spcPct val="0"/>
            </a:spcBef>
            <a:spcAft>
              <a:spcPct val="15000"/>
            </a:spcAft>
            <a:buChar char="••"/>
          </a:pPr>
          <a:r>
            <a:rPr lang="fr-FR" sz="2000" kern="1200" dirty="0"/>
            <a:t>Exemples: la synonymie et l’antonymie; la rime en poésie (pp. 45-46).</a:t>
          </a:r>
        </a:p>
      </dsp:txBody>
      <dsp:txXfrm rot="-5400000">
        <a:off x="3010778" y="426395"/>
        <a:ext cx="5232763" cy="2213233"/>
      </dsp:txXfrm>
    </dsp:sp>
    <dsp:sp modelId="{2E673550-FCB4-4427-9569-A9536D47CBF6}">
      <dsp:nvSpPr>
        <dsp:cNvPr id="0" name=""/>
        <dsp:cNvSpPr/>
      </dsp:nvSpPr>
      <dsp:spPr>
        <a:xfrm>
          <a:off x="0" y="76"/>
          <a:ext cx="3010777" cy="3065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a:t>Axe paradigmatique</a:t>
          </a:r>
        </a:p>
      </dsp:txBody>
      <dsp:txXfrm>
        <a:off x="146974" y="147050"/>
        <a:ext cx="2716829" cy="2771921"/>
      </dsp:txXfrm>
    </dsp:sp>
    <dsp:sp modelId="{79923841-D47A-436B-84EF-52C12983B2FC}">
      <dsp:nvSpPr>
        <dsp:cNvPr id="0" name=""/>
        <dsp:cNvSpPr/>
      </dsp:nvSpPr>
      <dsp:spPr>
        <a:xfrm rot="5400000">
          <a:off x="4460677" y="2075926"/>
          <a:ext cx="2452695" cy="53524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La « combinaison » qui regroupe des mots dans une unité plus large appelée « syntagme », où les termes peuvent être permutés.</a:t>
          </a:r>
        </a:p>
      </dsp:txBody>
      <dsp:txXfrm rot="-5400000">
        <a:off x="3010778" y="3645557"/>
        <a:ext cx="5232763" cy="2213233"/>
      </dsp:txXfrm>
    </dsp:sp>
    <dsp:sp modelId="{FE2C4924-574D-4936-BF25-5FCB3AAFFBD1}">
      <dsp:nvSpPr>
        <dsp:cNvPr id="0" name=""/>
        <dsp:cNvSpPr/>
      </dsp:nvSpPr>
      <dsp:spPr>
        <a:xfrm>
          <a:off x="0" y="3219239"/>
          <a:ext cx="3010777" cy="30658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a:t>Axe syntagmatique</a:t>
          </a:r>
        </a:p>
      </dsp:txBody>
      <dsp:txXfrm>
        <a:off x="146974" y="3366213"/>
        <a:ext cx="2716829" cy="277192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B7C43-5368-4DAA-A027-BAE23FF5BABE}">
      <dsp:nvSpPr>
        <dsp:cNvPr id="0" name=""/>
        <dsp:cNvSpPr/>
      </dsp:nvSpPr>
      <dsp:spPr>
        <a:xfrm>
          <a:off x="0" y="94615"/>
          <a:ext cx="2113546" cy="101907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b="1" kern="1200" noProof="0" dirty="0"/>
            <a:t>La proposition</a:t>
          </a:r>
        </a:p>
      </dsp:txBody>
      <dsp:txXfrm>
        <a:off x="29848" y="124463"/>
        <a:ext cx="2053850" cy="959381"/>
      </dsp:txXfrm>
    </dsp:sp>
    <dsp:sp modelId="{693841CD-BF51-4AD0-9567-6EB2550F57EE}">
      <dsp:nvSpPr>
        <dsp:cNvPr id="0" name=""/>
        <dsp:cNvSpPr/>
      </dsp:nvSpPr>
      <dsp:spPr>
        <a:xfrm>
          <a:off x="211354" y="1113693"/>
          <a:ext cx="971367" cy="1085835"/>
        </a:xfrm>
        <a:custGeom>
          <a:avLst/>
          <a:gdLst/>
          <a:ahLst/>
          <a:cxnLst/>
          <a:rect l="0" t="0" r="0" b="0"/>
          <a:pathLst>
            <a:path>
              <a:moveTo>
                <a:pt x="0" y="0"/>
              </a:moveTo>
              <a:lnTo>
                <a:pt x="0" y="1085835"/>
              </a:lnTo>
              <a:lnTo>
                <a:pt x="971367" y="1085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9900D-D7DA-4639-8C8E-74119AF1D1F2}">
      <dsp:nvSpPr>
        <dsp:cNvPr id="0" name=""/>
        <dsp:cNvSpPr/>
      </dsp:nvSpPr>
      <dsp:spPr>
        <a:xfrm>
          <a:off x="1182722" y="1135451"/>
          <a:ext cx="4387487" cy="21281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fr-FR" sz="2400" kern="1200" noProof="0" dirty="0"/>
            <a:t>La phrase simple comprend un </a:t>
          </a:r>
          <a:r>
            <a:rPr lang="fr-FR" sz="2400" i="1" kern="1200" noProof="0" dirty="0"/>
            <a:t>seul verbe</a:t>
          </a:r>
          <a:r>
            <a:rPr lang="fr-FR" sz="2400" kern="1200" noProof="0" dirty="0"/>
            <a:t>: elle forme, dans le langage, l’assemblage logique de mots le plus simple exprimant un sens complet.</a:t>
          </a:r>
        </a:p>
      </dsp:txBody>
      <dsp:txXfrm>
        <a:off x="1245054" y="1197783"/>
        <a:ext cx="4262823" cy="2003492"/>
      </dsp:txXfrm>
    </dsp:sp>
    <dsp:sp modelId="{ADC5A828-A406-4429-8A86-B1FD48ACC32D}">
      <dsp:nvSpPr>
        <dsp:cNvPr id="0" name=""/>
        <dsp:cNvSpPr/>
      </dsp:nvSpPr>
      <dsp:spPr>
        <a:xfrm>
          <a:off x="211354" y="1113693"/>
          <a:ext cx="1019914" cy="3817235"/>
        </a:xfrm>
        <a:custGeom>
          <a:avLst/>
          <a:gdLst/>
          <a:ahLst/>
          <a:cxnLst/>
          <a:rect l="0" t="0" r="0" b="0"/>
          <a:pathLst>
            <a:path>
              <a:moveTo>
                <a:pt x="0" y="0"/>
              </a:moveTo>
              <a:lnTo>
                <a:pt x="0" y="3817235"/>
              </a:lnTo>
              <a:lnTo>
                <a:pt x="1019914" y="3817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A4E98-1814-4660-92F4-D2D000C7E7ED}">
      <dsp:nvSpPr>
        <dsp:cNvPr id="0" name=""/>
        <dsp:cNvSpPr/>
      </dsp:nvSpPr>
      <dsp:spPr>
        <a:xfrm>
          <a:off x="1231269" y="3382851"/>
          <a:ext cx="6601130" cy="3096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noProof="0" dirty="0"/>
            <a:t>La proposition se rapporte directement ou indirectement à un </a:t>
          </a:r>
          <a:r>
            <a:rPr lang="fr-FR" sz="2800" i="1" kern="1200" noProof="0" dirty="0"/>
            <a:t>verbe</a:t>
          </a:r>
          <a:r>
            <a:rPr lang="fr-FR" sz="2800" kern="1200" noProof="0" dirty="0"/>
            <a:t>, base de l’ensemble et au moyen duquel on exprime un fait, un jugement, une volonté, une sensation, un sentiment, etc.</a:t>
          </a:r>
        </a:p>
        <a:p>
          <a:pPr lvl="0" algn="ctr" defTabSz="1244600">
            <a:lnSpc>
              <a:spcPct val="90000"/>
            </a:lnSpc>
            <a:spcBef>
              <a:spcPct val="0"/>
            </a:spcBef>
            <a:spcAft>
              <a:spcPct val="35000"/>
            </a:spcAft>
          </a:pPr>
          <a:r>
            <a:rPr lang="fr-FR" sz="2800" b="1" kern="1200" noProof="0" dirty="0"/>
            <a:t>Ex</a:t>
          </a:r>
          <a:r>
            <a:rPr lang="fr-FR" sz="2800" kern="1200" noProof="0" dirty="0"/>
            <a:t>. </a:t>
          </a:r>
          <a:r>
            <a:rPr lang="fr-FR" sz="2800" i="1" kern="1200" noProof="0" dirty="0"/>
            <a:t>Nous sommes sortis avec nos amis</a:t>
          </a:r>
          <a:r>
            <a:rPr lang="fr-FR" sz="2800" kern="1200" noProof="0" dirty="0"/>
            <a:t>. </a:t>
          </a:r>
        </a:p>
      </dsp:txBody>
      <dsp:txXfrm>
        <a:off x="1321952" y="3473534"/>
        <a:ext cx="6419764" cy="291478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71F5D-D940-47AB-BAD2-B87EE286D0F5}">
      <dsp:nvSpPr>
        <dsp:cNvPr id="0" name=""/>
        <dsp:cNvSpPr/>
      </dsp:nvSpPr>
      <dsp:spPr>
        <a:xfrm>
          <a:off x="494911" y="3448"/>
          <a:ext cx="3207877" cy="1614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fr-FR" sz="4400" kern="1200" noProof="0" dirty="0"/>
            <a:t>La phrase composée</a:t>
          </a:r>
        </a:p>
      </dsp:txBody>
      <dsp:txXfrm>
        <a:off x="542190" y="50727"/>
        <a:ext cx="3113319" cy="1519672"/>
      </dsp:txXfrm>
    </dsp:sp>
    <dsp:sp modelId="{9C43CCCD-3CC1-4E29-B54A-B028429C790B}">
      <dsp:nvSpPr>
        <dsp:cNvPr id="0" name=""/>
        <dsp:cNvSpPr/>
      </dsp:nvSpPr>
      <dsp:spPr>
        <a:xfrm>
          <a:off x="815699" y="1617679"/>
          <a:ext cx="320787" cy="2591619"/>
        </a:xfrm>
        <a:custGeom>
          <a:avLst/>
          <a:gdLst/>
          <a:ahLst/>
          <a:cxnLst/>
          <a:rect l="0" t="0" r="0" b="0"/>
          <a:pathLst>
            <a:path>
              <a:moveTo>
                <a:pt x="0" y="0"/>
              </a:moveTo>
              <a:lnTo>
                <a:pt x="0" y="2591619"/>
              </a:lnTo>
              <a:lnTo>
                <a:pt x="320787" y="2591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2E5D3-D900-4B5C-B8E1-11DA49F00E81}">
      <dsp:nvSpPr>
        <dsp:cNvPr id="0" name=""/>
        <dsp:cNvSpPr/>
      </dsp:nvSpPr>
      <dsp:spPr>
        <a:xfrm>
          <a:off x="1136487" y="2354919"/>
          <a:ext cx="6552163" cy="3708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fr-FR" sz="3000" kern="1200" noProof="0" dirty="0"/>
            <a:t>Tandis que dans la phrase simple, on n’a qu’un </a:t>
          </a:r>
          <a:r>
            <a:rPr lang="fr-FR" sz="3000" b="0" i="1" kern="1200" noProof="0" dirty="0"/>
            <a:t>seul verbe</a:t>
          </a:r>
          <a:r>
            <a:rPr lang="fr-FR" sz="3000" kern="1200" noProof="0" dirty="0"/>
            <a:t>, dans la phrase composée, on a </a:t>
          </a:r>
          <a:r>
            <a:rPr lang="fr-FR" sz="3000" i="1" kern="1200" noProof="0" dirty="0"/>
            <a:t>plusieurs verbes </a:t>
          </a:r>
          <a:r>
            <a:rPr lang="fr-FR" sz="3000" kern="1200" noProof="0" dirty="0"/>
            <a:t>dont chacun est la base d’une proposition distincte.</a:t>
          </a:r>
        </a:p>
        <a:p>
          <a:pPr lvl="0" algn="ctr" defTabSz="1333500">
            <a:lnSpc>
              <a:spcPct val="90000"/>
            </a:lnSpc>
            <a:spcBef>
              <a:spcPct val="0"/>
            </a:spcBef>
            <a:spcAft>
              <a:spcPct val="35000"/>
            </a:spcAft>
          </a:pPr>
          <a:r>
            <a:rPr lang="fr-FR" sz="3000" kern="1200" noProof="0" dirty="0"/>
            <a:t>Ex. </a:t>
          </a:r>
          <a:r>
            <a:rPr lang="fr-FR" sz="3000" kern="1200" noProof="0" dirty="0">
              <a:solidFill>
                <a:schemeClr val="accent1"/>
              </a:solidFill>
            </a:rPr>
            <a:t>Je crois </a:t>
          </a:r>
          <a:r>
            <a:rPr lang="fr-FR" sz="3000" kern="1200" noProof="0" dirty="0"/>
            <a:t>que </a:t>
          </a:r>
          <a:r>
            <a:rPr lang="fr-FR" sz="3000" kern="1200" noProof="0" dirty="0">
              <a:solidFill>
                <a:schemeClr val="accent1"/>
              </a:solidFill>
            </a:rPr>
            <a:t>tu es très sympa</a:t>
          </a:r>
          <a:r>
            <a:rPr lang="fr-FR" sz="3000" kern="1200" noProof="0" dirty="0"/>
            <a:t>. (2 </a:t>
          </a:r>
          <a:r>
            <a:rPr lang="fr-FR" sz="3000" kern="1200" noProof="0" dirty="0" err="1"/>
            <a:t>prop</a:t>
          </a:r>
          <a:r>
            <a:rPr lang="fr-FR" sz="3000" kern="1200" noProof="0" dirty="0"/>
            <a:t>.)</a:t>
          </a:r>
        </a:p>
      </dsp:txBody>
      <dsp:txXfrm>
        <a:off x="1245113" y="2463545"/>
        <a:ext cx="6334911" cy="349150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52981-D4A2-469E-B01E-E7736BE03B05}">
      <dsp:nvSpPr>
        <dsp:cNvPr id="0" name=""/>
        <dsp:cNvSpPr/>
      </dsp:nvSpPr>
      <dsp:spPr>
        <a:xfrm rot="5400000">
          <a:off x="-268773" y="290381"/>
          <a:ext cx="1791822" cy="1254275"/>
        </a:xfrm>
        <a:prstGeom prst="chevron">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w="9525" cap="flat" cmpd="sng" algn="ctr">
          <a:solidFill>
            <a:schemeClr val="accent1">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noProof="0" dirty="0"/>
            <a:t>Proposition indépendante</a:t>
          </a:r>
        </a:p>
      </dsp:txBody>
      <dsp:txXfrm rot="-5400000">
        <a:off x="1" y="648746"/>
        <a:ext cx="1254275" cy="537547"/>
      </dsp:txXfrm>
    </dsp:sp>
    <dsp:sp modelId="{84C8F52E-2B65-417D-8BCF-65860631ADFA}">
      <dsp:nvSpPr>
        <dsp:cNvPr id="0" name=""/>
        <dsp:cNvSpPr/>
      </dsp:nvSpPr>
      <dsp:spPr>
        <a:xfrm rot="5400000">
          <a:off x="4437408" y="-3161523"/>
          <a:ext cx="1164684" cy="753094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noProof="0" dirty="0"/>
            <a:t>C’est la proposition qui ne dépend d’aucune autre et dont aucune autre ne dépend. Ex. </a:t>
          </a:r>
          <a:r>
            <a:rPr lang="fr-FR" sz="2400" i="1" kern="1200" noProof="0" dirty="0"/>
            <a:t>Marie mange un sandwich</a:t>
          </a:r>
          <a:r>
            <a:rPr lang="fr-FR" sz="2400" kern="1200" noProof="0" dirty="0"/>
            <a:t>.</a:t>
          </a:r>
        </a:p>
      </dsp:txBody>
      <dsp:txXfrm rot="-5400000">
        <a:off x="1254276" y="78464"/>
        <a:ext cx="7474094" cy="1050974"/>
      </dsp:txXfrm>
    </dsp:sp>
    <dsp:sp modelId="{602B205F-F44F-4FAF-B756-6659D5841F83}">
      <dsp:nvSpPr>
        <dsp:cNvPr id="0" name=""/>
        <dsp:cNvSpPr/>
      </dsp:nvSpPr>
      <dsp:spPr>
        <a:xfrm rot="5400000">
          <a:off x="-268773" y="2011781"/>
          <a:ext cx="1791822" cy="1254275"/>
        </a:xfrm>
        <a:prstGeom prst="chevron">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w="9525" cap="flat" cmpd="sng" algn="ctr">
          <a:solidFill>
            <a:schemeClr val="accent1">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noProof="0" dirty="0"/>
            <a:t>Proposition principale</a:t>
          </a:r>
        </a:p>
      </dsp:txBody>
      <dsp:txXfrm rot="-5400000">
        <a:off x="1" y="2370146"/>
        <a:ext cx="1254275" cy="537547"/>
      </dsp:txXfrm>
    </dsp:sp>
    <dsp:sp modelId="{70EF3EB6-01E6-49D2-AA02-4390AEC6863A}">
      <dsp:nvSpPr>
        <dsp:cNvPr id="0" name=""/>
        <dsp:cNvSpPr/>
      </dsp:nvSpPr>
      <dsp:spPr>
        <a:xfrm rot="5400000">
          <a:off x="4336936" y="-1440124"/>
          <a:ext cx="1365627" cy="753094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noProof="0" dirty="0"/>
            <a:t>C’est la proposition qui a sous sa dépendance une ou plusieurs autres propositions. Ex. </a:t>
          </a:r>
          <a:r>
            <a:rPr lang="fr-FR" sz="2400" b="1" i="1" kern="1200" noProof="0" dirty="0"/>
            <a:t>David écrit un mèl à Marie </a:t>
          </a:r>
          <a:r>
            <a:rPr lang="fr-FR" sz="2400" i="1" kern="1200" noProof="0" dirty="0"/>
            <a:t>pour lui raconter ce qui s’est passé hier au stade</a:t>
          </a:r>
          <a:r>
            <a:rPr lang="fr-FR" sz="2400" kern="1200" noProof="0" dirty="0"/>
            <a:t>.</a:t>
          </a:r>
        </a:p>
      </dsp:txBody>
      <dsp:txXfrm rot="-5400000">
        <a:off x="1254275" y="1709201"/>
        <a:ext cx="7464285" cy="1232299"/>
      </dsp:txXfrm>
    </dsp:sp>
    <dsp:sp modelId="{327CBCA5-5188-4D62-96A5-5B2CBF48A8E4}">
      <dsp:nvSpPr>
        <dsp:cNvPr id="0" name=""/>
        <dsp:cNvSpPr/>
      </dsp:nvSpPr>
      <dsp:spPr>
        <a:xfrm rot="5400000">
          <a:off x="-268773" y="4071917"/>
          <a:ext cx="1791822" cy="1254275"/>
        </a:xfrm>
        <a:prstGeom prst="chevron">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w="9525" cap="flat" cmpd="sng" algn="ctr">
          <a:solidFill>
            <a:schemeClr val="accent1">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noProof="0" dirty="0"/>
            <a:t>Proposition subordonnée</a:t>
          </a:r>
        </a:p>
      </dsp:txBody>
      <dsp:txXfrm rot="-5400000">
        <a:off x="1" y="4430282"/>
        <a:ext cx="1254275" cy="537547"/>
      </dsp:txXfrm>
    </dsp:sp>
    <dsp:sp modelId="{731EBB49-6353-4B8C-A95D-46BD333FF5F1}">
      <dsp:nvSpPr>
        <dsp:cNvPr id="0" name=""/>
        <dsp:cNvSpPr/>
      </dsp:nvSpPr>
      <dsp:spPr>
        <a:xfrm rot="5400000">
          <a:off x="3998199" y="620011"/>
          <a:ext cx="2043101" cy="753094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noProof="0" dirty="0"/>
            <a:t>C’est la proposition qui dans la dépendance d’une autre proposition. Ex. </a:t>
          </a:r>
          <a:r>
            <a:rPr lang="fr-FR" sz="2400" b="0" i="1" kern="1200" noProof="0" dirty="0"/>
            <a:t>David écrit un mèl à Marie </a:t>
          </a:r>
          <a:r>
            <a:rPr lang="fr-FR" sz="2400" b="1" i="1" kern="1200" noProof="0" dirty="0"/>
            <a:t>pour lui raconter / ce qui s’est passé hier au stade </a:t>
          </a:r>
          <a:r>
            <a:rPr lang="fr-FR" sz="2400" b="1" i="1" kern="1200" noProof="0" dirty="0">
              <a:sym typeface="Wingdings" pitchFamily="2" charset="2"/>
            </a:rPr>
            <a:t> </a:t>
          </a:r>
          <a:r>
            <a:rPr lang="fr-FR" sz="2400" kern="1200" noProof="0" dirty="0"/>
            <a:t>Dans cette phrase la première subordonnée est principale par rapport à la seconde.</a:t>
          </a:r>
        </a:p>
      </dsp:txBody>
      <dsp:txXfrm rot="-5400000">
        <a:off x="1254275" y="3463671"/>
        <a:ext cx="7431213" cy="1843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09EB-ED13-400E-8953-F9029B136B2B}">
      <dsp:nvSpPr>
        <dsp:cNvPr id="0" name=""/>
        <dsp:cNvSpPr/>
      </dsp:nvSpPr>
      <dsp:spPr>
        <a:xfrm rot="16200000">
          <a:off x="517060" y="-517060"/>
          <a:ext cx="3240224" cy="42743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b="1" u="sng" kern="1200" dirty="0"/>
            <a:t>Termes contraires </a:t>
          </a:r>
          <a:r>
            <a:rPr lang="fr-FR" sz="2500" kern="1200" dirty="0"/>
            <a:t>(vivant </a:t>
          </a:r>
          <a:r>
            <a:rPr lang="fr-FR" sz="2500" i="1" kern="1200" dirty="0"/>
            <a:t>vs</a:t>
          </a:r>
          <a:r>
            <a:rPr lang="fr-FR" sz="2500" kern="1200" dirty="0"/>
            <a:t> mort; absent </a:t>
          </a:r>
          <a:r>
            <a:rPr lang="fr-FR" sz="2500" i="1" kern="1200" dirty="0"/>
            <a:t>vs</a:t>
          </a:r>
          <a:r>
            <a:rPr lang="fr-FR" sz="2500" kern="1200" dirty="0"/>
            <a:t> présent; avant </a:t>
          </a:r>
          <a:r>
            <a:rPr lang="fr-FR" sz="2500" i="1" kern="1200" dirty="0"/>
            <a:t>vs</a:t>
          </a:r>
          <a:r>
            <a:rPr lang="fr-FR" sz="2500" kern="1200" dirty="0"/>
            <a:t> après; devant </a:t>
          </a:r>
          <a:r>
            <a:rPr lang="fr-FR" sz="2500" i="1" kern="1200" dirty="0"/>
            <a:t>vs</a:t>
          </a:r>
          <a:r>
            <a:rPr lang="fr-FR" sz="2500" kern="1200" dirty="0"/>
            <a:t> derrière)</a:t>
          </a:r>
        </a:p>
      </dsp:txBody>
      <dsp:txXfrm rot="5400000">
        <a:off x="-1" y="1"/>
        <a:ext cx="4274344" cy="2430168"/>
      </dsp:txXfrm>
    </dsp:sp>
    <dsp:sp modelId="{B10060D6-BF08-4314-9B4A-09FFCE8DBB11}">
      <dsp:nvSpPr>
        <dsp:cNvPr id="0" name=""/>
        <dsp:cNvSpPr/>
      </dsp:nvSpPr>
      <dsp:spPr>
        <a:xfrm>
          <a:off x="4274344" y="0"/>
          <a:ext cx="4274344" cy="32402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b="1" u="sng" kern="1200" dirty="0"/>
            <a:t>Oppositions polaires </a:t>
          </a:r>
          <a:r>
            <a:rPr lang="fr-FR" sz="2500" kern="1200" dirty="0"/>
            <a:t>de termes entre lesquels existent des intermédiaires (chaud et froid; grand et petit; beau et laid)</a:t>
          </a:r>
        </a:p>
      </dsp:txBody>
      <dsp:txXfrm>
        <a:off x="4274344" y="0"/>
        <a:ext cx="4274344" cy="2430168"/>
      </dsp:txXfrm>
    </dsp:sp>
    <dsp:sp modelId="{8C898EF2-6E04-4A70-ABA7-5B4DCE7DDC02}">
      <dsp:nvSpPr>
        <dsp:cNvPr id="0" name=""/>
        <dsp:cNvSpPr/>
      </dsp:nvSpPr>
      <dsp:spPr>
        <a:xfrm rot="10800000">
          <a:off x="0" y="3240224"/>
          <a:ext cx="4274344" cy="32402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b="1" u="sng" kern="1200" dirty="0"/>
            <a:t>Termes incompatibles </a:t>
          </a:r>
          <a:r>
            <a:rPr lang="fr-FR" sz="2500" kern="1200" dirty="0"/>
            <a:t>à l’intérieur d’un même système (par exemple, les couleurs)</a:t>
          </a:r>
        </a:p>
      </dsp:txBody>
      <dsp:txXfrm rot="10800000">
        <a:off x="0" y="4050279"/>
        <a:ext cx="4274344" cy="2430168"/>
      </dsp:txXfrm>
    </dsp:sp>
    <dsp:sp modelId="{74904724-11D6-4560-A605-F88540FB21A0}">
      <dsp:nvSpPr>
        <dsp:cNvPr id="0" name=""/>
        <dsp:cNvSpPr/>
      </dsp:nvSpPr>
      <dsp:spPr>
        <a:xfrm rot="5400000">
          <a:off x="4791404" y="2723164"/>
          <a:ext cx="3240224" cy="42743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b="1" u="sng" kern="1200" dirty="0"/>
            <a:t>Termes réciproques </a:t>
          </a:r>
          <a:r>
            <a:rPr lang="fr-FR" sz="2500" kern="1200" dirty="0"/>
            <a:t>(père et fils; mère et grand-mère, etc.)</a:t>
          </a:r>
        </a:p>
      </dsp:txBody>
      <dsp:txXfrm rot="-5400000">
        <a:off x="4274343" y="4050279"/>
        <a:ext cx="4274344" cy="2430168"/>
      </dsp:txXfrm>
    </dsp:sp>
    <dsp:sp modelId="{303179C6-51FC-4AB7-93B6-3A2620158155}">
      <dsp:nvSpPr>
        <dsp:cNvPr id="0" name=""/>
        <dsp:cNvSpPr/>
      </dsp:nvSpPr>
      <dsp:spPr>
        <a:xfrm>
          <a:off x="2992040" y="2430168"/>
          <a:ext cx="2564606" cy="162011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a:t>Les différents types d’antonymes</a:t>
          </a:r>
        </a:p>
      </dsp:txBody>
      <dsp:txXfrm>
        <a:off x="3071127" y="2509255"/>
        <a:ext cx="2406432" cy="1461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BC6E4-5992-4F53-B4AE-09F8DA55D00C}">
      <dsp:nvSpPr>
        <dsp:cNvPr id="0" name=""/>
        <dsp:cNvSpPr/>
      </dsp:nvSpPr>
      <dsp:spPr>
        <a:xfrm>
          <a:off x="5775184" y="4015320"/>
          <a:ext cx="91440" cy="747776"/>
        </a:xfrm>
        <a:custGeom>
          <a:avLst/>
          <a:gdLst/>
          <a:ahLst/>
          <a:cxnLst/>
          <a:rect l="0" t="0" r="0" b="0"/>
          <a:pathLst>
            <a:path>
              <a:moveTo>
                <a:pt x="45720" y="0"/>
              </a:moveTo>
              <a:lnTo>
                <a:pt x="45720" y="7477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F7B13-07EC-48ED-8D92-C8D493EE0461}">
      <dsp:nvSpPr>
        <dsp:cNvPr id="0" name=""/>
        <dsp:cNvSpPr/>
      </dsp:nvSpPr>
      <dsp:spPr>
        <a:xfrm>
          <a:off x="3733256" y="1634864"/>
          <a:ext cx="2087647" cy="747776"/>
        </a:xfrm>
        <a:custGeom>
          <a:avLst/>
          <a:gdLst/>
          <a:ahLst/>
          <a:cxnLst/>
          <a:rect l="0" t="0" r="0" b="0"/>
          <a:pathLst>
            <a:path>
              <a:moveTo>
                <a:pt x="0" y="0"/>
              </a:moveTo>
              <a:lnTo>
                <a:pt x="0" y="509587"/>
              </a:lnTo>
              <a:lnTo>
                <a:pt x="2087647" y="509587"/>
              </a:lnTo>
              <a:lnTo>
                <a:pt x="2087647" y="7477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A126B-3EBA-45E2-81C9-D05AF9FDEFA3}">
      <dsp:nvSpPr>
        <dsp:cNvPr id="0" name=""/>
        <dsp:cNvSpPr/>
      </dsp:nvSpPr>
      <dsp:spPr>
        <a:xfrm>
          <a:off x="1599888" y="4015320"/>
          <a:ext cx="91440" cy="747776"/>
        </a:xfrm>
        <a:custGeom>
          <a:avLst/>
          <a:gdLst/>
          <a:ahLst/>
          <a:cxnLst/>
          <a:rect l="0" t="0" r="0" b="0"/>
          <a:pathLst>
            <a:path>
              <a:moveTo>
                <a:pt x="45720" y="0"/>
              </a:moveTo>
              <a:lnTo>
                <a:pt x="45720" y="7477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B585E-5357-446B-82E1-A6C513D43465}">
      <dsp:nvSpPr>
        <dsp:cNvPr id="0" name=""/>
        <dsp:cNvSpPr/>
      </dsp:nvSpPr>
      <dsp:spPr>
        <a:xfrm>
          <a:off x="1645608" y="1634864"/>
          <a:ext cx="2087647" cy="747776"/>
        </a:xfrm>
        <a:custGeom>
          <a:avLst/>
          <a:gdLst/>
          <a:ahLst/>
          <a:cxnLst/>
          <a:rect l="0" t="0" r="0" b="0"/>
          <a:pathLst>
            <a:path>
              <a:moveTo>
                <a:pt x="2087647" y="0"/>
              </a:moveTo>
              <a:lnTo>
                <a:pt x="2087647" y="509587"/>
              </a:lnTo>
              <a:lnTo>
                <a:pt x="0" y="509587"/>
              </a:lnTo>
              <a:lnTo>
                <a:pt x="0" y="7477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AA480-20AF-4EE5-A8B0-1FA0CB70521F}">
      <dsp:nvSpPr>
        <dsp:cNvPr id="0" name=""/>
        <dsp:cNvSpPr/>
      </dsp:nvSpPr>
      <dsp:spPr>
        <a:xfrm>
          <a:off x="2447681" y="2184"/>
          <a:ext cx="2571149" cy="1632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866DA-D207-4288-B446-38C6E2FA228F}">
      <dsp:nvSpPr>
        <dsp:cNvPr id="0" name=""/>
        <dsp:cNvSpPr/>
      </dsp:nvSpPr>
      <dsp:spPr>
        <a:xfrm>
          <a:off x="2733365" y="273583"/>
          <a:ext cx="2571149" cy="1632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a:t>Nature</a:t>
          </a:r>
        </a:p>
        <a:p>
          <a:pPr lvl="0" algn="ctr" defTabSz="755650">
            <a:lnSpc>
              <a:spcPct val="90000"/>
            </a:lnSpc>
            <a:spcBef>
              <a:spcPct val="0"/>
            </a:spcBef>
            <a:spcAft>
              <a:spcPct val="35000"/>
            </a:spcAft>
          </a:pPr>
          <a:r>
            <a:rPr lang="fr-FR" sz="1700" b="1" kern="1200" dirty="0"/>
            <a:t>(les parties du discours)</a:t>
          </a:r>
        </a:p>
      </dsp:txBody>
      <dsp:txXfrm>
        <a:off x="2781185" y="321403"/>
        <a:ext cx="2475509" cy="1537040"/>
      </dsp:txXfrm>
    </dsp:sp>
    <dsp:sp modelId="{029AF4EC-A378-41A5-819B-51F36D14F084}">
      <dsp:nvSpPr>
        <dsp:cNvPr id="0" name=""/>
        <dsp:cNvSpPr/>
      </dsp:nvSpPr>
      <dsp:spPr>
        <a:xfrm>
          <a:off x="360033" y="2382640"/>
          <a:ext cx="2571149" cy="1632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F7AE9-F0B9-481F-809A-F32A2D3C45EC}">
      <dsp:nvSpPr>
        <dsp:cNvPr id="0" name=""/>
        <dsp:cNvSpPr/>
      </dsp:nvSpPr>
      <dsp:spPr>
        <a:xfrm>
          <a:off x="645717" y="2654039"/>
          <a:ext cx="2571149" cy="1632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a:t>Éléments invariables </a:t>
          </a:r>
          <a:r>
            <a:rPr lang="fr-FR" sz="1700" kern="1200" dirty="0"/>
            <a:t>(ch. 6, pp.143 et </a:t>
          </a:r>
          <a:r>
            <a:rPr lang="fr-FR" sz="1700" kern="1200" dirty="0" err="1"/>
            <a:t>suiv</a:t>
          </a:r>
          <a:r>
            <a:rPr lang="fr-FR" sz="1700" kern="1200" dirty="0"/>
            <a:t>.)</a:t>
          </a:r>
        </a:p>
      </dsp:txBody>
      <dsp:txXfrm>
        <a:off x="693537" y="2701859"/>
        <a:ext cx="2475509" cy="1537040"/>
      </dsp:txXfrm>
    </dsp:sp>
    <dsp:sp modelId="{78D4DC83-F4FA-494F-A1DF-FA6F6B2BD29A}">
      <dsp:nvSpPr>
        <dsp:cNvPr id="0" name=""/>
        <dsp:cNvSpPr/>
      </dsp:nvSpPr>
      <dsp:spPr>
        <a:xfrm>
          <a:off x="360033" y="4763096"/>
          <a:ext cx="2571149" cy="1632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C3499-708D-499E-B6DD-940394612F33}">
      <dsp:nvSpPr>
        <dsp:cNvPr id="0" name=""/>
        <dsp:cNvSpPr/>
      </dsp:nvSpPr>
      <dsp:spPr>
        <a:xfrm>
          <a:off x="645717" y="5034495"/>
          <a:ext cx="2571149" cy="1632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Adverbes; prépositions; conjonctions; interjections.</a:t>
          </a:r>
        </a:p>
      </dsp:txBody>
      <dsp:txXfrm>
        <a:off x="693537" y="5082315"/>
        <a:ext cx="2475509" cy="1537040"/>
      </dsp:txXfrm>
    </dsp:sp>
    <dsp:sp modelId="{36FF21CB-FEEA-4D93-99A9-CE2733A1DF5B}">
      <dsp:nvSpPr>
        <dsp:cNvPr id="0" name=""/>
        <dsp:cNvSpPr/>
      </dsp:nvSpPr>
      <dsp:spPr>
        <a:xfrm>
          <a:off x="4535329" y="2382640"/>
          <a:ext cx="2571149" cy="1632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E26B6-A810-4BDF-B3CC-00FDAD949526}">
      <dsp:nvSpPr>
        <dsp:cNvPr id="0" name=""/>
        <dsp:cNvSpPr/>
      </dsp:nvSpPr>
      <dsp:spPr>
        <a:xfrm>
          <a:off x="4821012" y="2654039"/>
          <a:ext cx="2571149" cy="1632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dirty="0"/>
            <a:t>Éléments variables </a:t>
          </a:r>
          <a:r>
            <a:rPr lang="fr-FR" sz="1700" kern="1200" dirty="0"/>
            <a:t>(ch. 6, de p. </a:t>
          </a:r>
          <a:r>
            <a:rPr lang="fr-FR" sz="1700" kern="1200"/>
            <a:t>112 à </a:t>
          </a:r>
          <a:r>
            <a:rPr lang="fr-FR" sz="1700" kern="1200" dirty="0"/>
            <a:t>p. 143)</a:t>
          </a:r>
        </a:p>
      </dsp:txBody>
      <dsp:txXfrm>
        <a:off x="4868832" y="2701859"/>
        <a:ext cx="2475509" cy="1537040"/>
      </dsp:txXfrm>
    </dsp:sp>
    <dsp:sp modelId="{DD07A1DF-2F3E-4406-B65B-7E5285729C03}">
      <dsp:nvSpPr>
        <dsp:cNvPr id="0" name=""/>
        <dsp:cNvSpPr/>
      </dsp:nvSpPr>
      <dsp:spPr>
        <a:xfrm>
          <a:off x="3502550" y="4763096"/>
          <a:ext cx="4636708" cy="1632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057BB-7DB4-462D-B4F6-5B6ABBAD9669}">
      <dsp:nvSpPr>
        <dsp:cNvPr id="0" name=""/>
        <dsp:cNvSpPr/>
      </dsp:nvSpPr>
      <dsp:spPr>
        <a:xfrm>
          <a:off x="3788233" y="5034495"/>
          <a:ext cx="4636708" cy="1632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Verbes; substantifs (noms propres et communs); pronoms (sujet, réfléchis, COD, COI); adjectifs; déterminants (adj. </a:t>
          </a:r>
          <a:r>
            <a:rPr lang="fr-FR" sz="1700" kern="1200" dirty="0" err="1"/>
            <a:t>poss</a:t>
          </a:r>
          <a:r>
            <a:rPr lang="fr-FR" sz="1700" kern="1200" dirty="0"/>
            <a:t>. et  démonstratifs; adjectifs numéraux cardinaux; articles définis et indéfinis). </a:t>
          </a:r>
        </a:p>
      </dsp:txBody>
      <dsp:txXfrm>
        <a:off x="3836053" y="5082315"/>
        <a:ext cx="4541068" cy="1537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42EB0-BBC5-46F8-980A-EBA3FB2AE4EE}">
      <dsp:nvSpPr>
        <dsp:cNvPr id="0" name=""/>
        <dsp:cNvSpPr/>
      </dsp:nvSpPr>
      <dsp:spPr>
        <a:xfrm rot="5400000">
          <a:off x="5425249" y="-2161091"/>
          <a:ext cx="999138" cy="557629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Les unités formelles n’ont pas de sens.</a:t>
          </a:r>
        </a:p>
      </dsp:txBody>
      <dsp:txXfrm rot="-5400000">
        <a:off x="3136669" y="176263"/>
        <a:ext cx="5527525" cy="901590"/>
      </dsp:txXfrm>
    </dsp:sp>
    <dsp:sp modelId="{1940B556-FAAF-4356-B2DA-C21468E252A7}">
      <dsp:nvSpPr>
        <dsp:cNvPr id="0" name=""/>
        <dsp:cNvSpPr/>
      </dsp:nvSpPr>
      <dsp:spPr>
        <a:xfrm>
          <a:off x="0" y="2596"/>
          <a:ext cx="3136668" cy="124892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Niveau de la phonétique et de la phonologie</a:t>
          </a:r>
        </a:p>
      </dsp:txBody>
      <dsp:txXfrm>
        <a:off x="60967" y="63563"/>
        <a:ext cx="3014734" cy="1126988"/>
      </dsp:txXfrm>
    </dsp:sp>
    <dsp:sp modelId="{4FA61229-AE36-4BA8-BAC9-839F3B67328C}">
      <dsp:nvSpPr>
        <dsp:cNvPr id="0" name=""/>
        <dsp:cNvSpPr/>
      </dsp:nvSpPr>
      <dsp:spPr>
        <a:xfrm rot="5400000">
          <a:off x="5425249" y="-849723"/>
          <a:ext cx="999138" cy="557629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Les phonèmes se groupent en unités minimales de signification </a:t>
          </a:r>
          <a:r>
            <a:rPr lang="fr-FR" sz="1500" kern="1200" dirty="0">
              <a:sym typeface="Wingdings" pitchFamily="2" charset="2"/>
            </a:rPr>
            <a:t> les morphèmes.</a:t>
          </a:r>
          <a:endParaRPr lang="fr-FR" sz="1500" kern="1200" dirty="0"/>
        </a:p>
      </dsp:txBody>
      <dsp:txXfrm rot="-5400000">
        <a:off x="3136669" y="1487631"/>
        <a:ext cx="5527525" cy="901590"/>
      </dsp:txXfrm>
    </dsp:sp>
    <dsp:sp modelId="{CCD77565-A824-477C-9869-9634630F0BB2}">
      <dsp:nvSpPr>
        <dsp:cNvPr id="0" name=""/>
        <dsp:cNvSpPr/>
      </dsp:nvSpPr>
      <dsp:spPr>
        <a:xfrm>
          <a:off x="0" y="1313965"/>
          <a:ext cx="3136668" cy="124892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Niveau morphologique</a:t>
          </a:r>
        </a:p>
      </dsp:txBody>
      <dsp:txXfrm>
        <a:off x="60967" y="1374932"/>
        <a:ext cx="3014734" cy="1126988"/>
      </dsp:txXfrm>
    </dsp:sp>
    <dsp:sp modelId="{97740B85-D419-46AA-8250-C49CA6C66B81}">
      <dsp:nvSpPr>
        <dsp:cNvPr id="0" name=""/>
        <dsp:cNvSpPr/>
      </dsp:nvSpPr>
      <dsp:spPr>
        <a:xfrm rot="5400000">
          <a:off x="5425249" y="461645"/>
          <a:ext cx="999138" cy="557629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Les mots – souvent faits de plusieurs morphèmes – contractent des relations de constructions et construisent la phrase.</a:t>
          </a:r>
        </a:p>
      </dsp:txBody>
      <dsp:txXfrm rot="-5400000">
        <a:off x="3136669" y="2798999"/>
        <a:ext cx="5527525" cy="901590"/>
      </dsp:txXfrm>
    </dsp:sp>
    <dsp:sp modelId="{8A791B36-5B03-4E88-87F2-319D90336688}">
      <dsp:nvSpPr>
        <dsp:cNvPr id="0" name=""/>
        <dsp:cNvSpPr/>
      </dsp:nvSpPr>
      <dsp:spPr>
        <a:xfrm>
          <a:off x="0" y="2625334"/>
          <a:ext cx="3136668" cy="124892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Niveau syntaxique</a:t>
          </a:r>
        </a:p>
      </dsp:txBody>
      <dsp:txXfrm>
        <a:off x="60967" y="2686301"/>
        <a:ext cx="3014734" cy="1126988"/>
      </dsp:txXfrm>
    </dsp:sp>
    <dsp:sp modelId="{52B9559C-5127-476E-A54D-7F219338602C}">
      <dsp:nvSpPr>
        <dsp:cNvPr id="0" name=""/>
        <dsp:cNvSpPr/>
      </dsp:nvSpPr>
      <dsp:spPr>
        <a:xfrm rot="5400000">
          <a:off x="5425249" y="1773014"/>
          <a:ext cx="999138" cy="557629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C’est celui du sens des mots (lexique) et de la signification de la phrase (sémantique).</a:t>
          </a:r>
        </a:p>
      </dsp:txBody>
      <dsp:txXfrm rot="-5400000">
        <a:off x="3136669" y="4110368"/>
        <a:ext cx="5527525" cy="901590"/>
      </dsp:txXfrm>
    </dsp:sp>
    <dsp:sp modelId="{70959E99-3CA3-4AE1-981C-234F2310394B}">
      <dsp:nvSpPr>
        <dsp:cNvPr id="0" name=""/>
        <dsp:cNvSpPr/>
      </dsp:nvSpPr>
      <dsp:spPr>
        <a:xfrm>
          <a:off x="0" y="3936702"/>
          <a:ext cx="3136668" cy="124892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Niveau sémantique</a:t>
          </a:r>
        </a:p>
      </dsp:txBody>
      <dsp:txXfrm>
        <a:off x="60967" y="3997669"/>
        <a:ext cx="3014734" cy="11269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F9954-7542-4F2F-8F8A-2930437EBA82}">
      <dsp:nvSpPr>
        <dsp:cNvPr id="0" name=""/>
        <dsp:cNvSpPr/>
      </dsp:nvSpPr>
      <dsp:spPr>
        <a:xfrm>
          <a:off x="0" y="0"/>
          <a:ext cx="109728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B4CC9-482A-45D0-9F37-55DE6E11FEC3}">
      <dsp:nvSpPr>
        <dsp:cNvPr id="0" name=""/>
        <dsp:cNvSpPr/>
      </dsp:nvSpPr>
      <dsp:spPr>
        <a:xfrm>
          <a:off x="0" y="0"/>
          <a:ext cx="2194560" cy="452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it-IT" sz="2300" kern="1200" dirty="0" err="1"/>
            <a:t>Selon</a:t>
          </a:r>
          <a:r>
            <a:rPr lang="it-IT" sz="2300" kern="1200" dirty="0"/>
            <a:t> </a:t>
          </a:r>
          <a:r>
            <a:rPr lang="it-IT" sz="2300" kern="1200" dirty="0" err="1"/>
            <a:t>les</a:t>
          </a:r>
          <a:r>
            <a:rPr lang="it-IT" sz="2300" kern="1200" dirty="0"/>
            <a:t> </a:t>
          </a:r>
          <a:r>
            <a:rPr lang="it-IT" sz="2300" kern="1200" dirty="0" err="1"/>
            <a:t>conventions</a:t>
          </a:r>
          <a:r>
            <a:rPr lang="it-IT" sz="2300" kern="1200" dirty="0"/>
            <a:t> </a:t>
          </a:r>
          <a:r>
            <a:rPr lang="it-IT" sz="2300" kern="1200" dirty="0" err="1"/>
            <a:t>instaurées</a:t>
          </a:r>
          <a:r>
            <a:rPr lang="it-IT" sz="2300" kern="1200" dirty="0"/>
            <a:t> par </a:t>
          </a:r>
          <a:r>
            <a:rPr lang="it-IT" sz="2300" kern="1200" dirty="0" err="1"/>
            <a:t>les</a:t>
          </a:r>
          <a:r>
            <a:rPr lang="it-IT" sz="2300" kern="1200" dirty="0"/>
            <a:t> </a:t>
          </a:r>
          <a:r>
            <a:rPr lang="it-IT" sz="2300" kern="1200" dirty="0" err="1"/>
            <a:t>typographes</a:t>
          </a:r>
          <a:r>
            <a:rPr lang="it-IT" sz="2300" kern="1200" dirty="0"/>
            <a:t> et qui ne </a:t>
          </a:r>
          <a:r>
            <a:rPr lang="it-IT" sz="2300" kern="1200" dirty="0" err="1"/>
            <a:t>reflètent</a:t>
          </a:r>
          <a:r>
            <a:rPr lang="it-IT" sz="2300" kern="1200" dirty="0"/>
            <a:t> </a:t>
          </a:r>
          <a:r>
            <a:rPr lang="it-IT" sz="2300" kern="1200" dirty="0" err="1"/>
            <a:t>pas</a:t>
          </a:r>
          <a:r>
            <a:rPr lang="it-IT" sz="2300" kern="1200" dirty="0"/>
            <a:t> </a:t>
          </a:r>
          <a:r>
            <a:rPr lang="it-IT" sz="2300" kern="1200" dirty="0" err="1"/>
            <a:t>les</a:t>
          </a:r>
          <a:r>
            <a:rPr lang="it-IT" sz="2300" kern="1200" dirty="0"/>
            <a:t> </a:t>
          </a:r>
          <a:r>
            <a:rPr lang="it-IT" sz="2300" kern="1200" dirty="0" err="1"/>
            <a:t>propriétés</a:t>
          </a:r>
          <a:r>
            <a:rPr lang="it-IT" sz="2300" kern="1200" dirty="0"/>
            <a:t> </a:t>
          </a:r>
          <a:r>
            <a:rPr lang="it-IT" sz="2300" kern="1200" dirty="0" err="1"/>
            <a:t>réelles</a:t>
          </a:r>
          <a:r>
            <a:rPr lang="it-IT" sz="2300" kern="1200" dirty="0"/>
            <a:t> </a:t>
          </a:r>
          <a:r>
            <a:rPr lang="it-IT" sz="2300" kern="1200" dirty="0" err="1"/>
            <a:t>du</a:t>
          </a:r>
          <a:r>
            <a:rPr lang="it-IT" sz="2300" kern="1200" dirty="0"/>
            <a:t> </a:t>
          </a:r>
          <a:r>
            <a:rPr lang="it-IT" sz="2300" kern="1200" dirty="0" err="1"/>
            <a:t>langage</a:t>
          </a:r>
          <a:r>
            <a:rPr lang="it-IT" sz="2300" kern="1200" dirty="0"/>
            <a:t>:</a:t>
          </a:r>
        </a:p>
      </dsp:txBody>
      <dsp:txXfrm>
        <a:off x="0" y="0"/>
        <a:ext cx="2194560" cy="4525962"/>
      </dsp:txXfrm>
    </dsp:sp>
    <dsp:sp modelId="{05BFC32C-2D3B-4779-A0BC-FE5F7843C77A}">
      <dsp:nvSpPr>
        <dsp:cNvPr id="0" name=""/>
        <dsp:cNvSpPr/>
      </dsp:nvSpPr>
      <dsp:spPr>
        <a:xfrm>
          <a:off x="2359152" y="70718"/>
          <a:ext cx="8613648"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err="1"/>
            <a:t>Les</a:t>
          </a:r>
          <a:r>
            <a:rPr lang="it-IT" sz="2700" kern="1200" dirty="0"/>
            <a:t> </a:t>
          </a:r>
          <a:r>
            <a:rPr lang="it-IT" sz="2700" b="1" kern="1200" dirty="0" err="1">
              <a:effectLst>
                <a:outerShdw blurRad="38100" dist="38100" dir="2700000" algn="tl">
                  <a:srgbClr val="000000">
                    <a:alpha val="43137"/>
                  </a:srgbClr>
                </a:outerShdw>
              </a:effectLst>
            </a:rPr>
            <a:t>lettres</a:t>
          </a:r>
          <a:r>
            <a:rPr lang="it-IT" sz="2700" kern="1200" dirty="0"/>
            <a:t> </a:t>
          </a:r>
          <a:r>
            <a:rPr lang="it-IT" sz="2700" kern="1200" dirty="0" err="1"/>
            <a:t>seraient</a:t>
          </a:r>
          <a:r>
            <a:rPr lang="it-IT" sz="2700" kern="1200" dirty="0"/>
            <a:t> </a:t>
          </a:r>
          <a:r>
            <a:rPr lang="it-IT" sz="2700" kern="1200" dirty="0" err="1"/>
            <a:t>les</a:t>
          </a:r>
          <a:r>
            <a:rPr lang="it-IT" sz="2700" kern="1200" dirty="0"/>
            <a:t> plus </a:t>
          </a:r>
          <a:r>
            <a:rPr lang="it-IT" sz="2700" kern="1200" dirty="0" err="1"/>
            <a:t>petites</a:t>
          </a:r>
          <a:r>
            <a:rPr lang="it-IT" sz="2700" kern="1200" dirty="0"/>
            <a:t> </a:t>
          </a:r>
          <a:r>
            <a:rPr lang="it-IT" sz="2700" kern="1200" dirty="0" err="1"/>
            <a:t>unités</a:t>
          </a:r>
          <a:r>
            <a:rPr lang="it-IT" sz="2700" kern="1200" dirty="0"/>
            <a:t> </a:t>
          </a:r>
          <a:r>
            <a:rPr lang="it-IT" sz="2700" kern="1200" dirty="0" err="1"/>
            <a:t>du</a:t>
          </a:r>
          <a:r>
            <a:rPr lang="it-IT" sz="2700" kern="1200" dirty="0"/>
            <a:t> </a:t>
          </a:r>
          <a:r>
            <a:rPr lang="it-IT" sz="2700" kern="1200" dirty="0" err="1"/>
            <a:t>langage</a:t>
          </a:r>
          <a:r>
            <a:rPr lang="it-IT" sz="2700" kern="1200" dirty="0"/>
            <a:t>.</a:t>
          </a:r>
        </a:p>
      </dsp:txBody>
      <dsp:txXfrm>
        <a:off x="2359152" y="70718"/>
        <a:ext cx="8613648" cy="1414363"/>
      </dsp:txXfrm>
    </dsp:sp>
    <dsp:sp modelId="{3415365F-4C3D-4484-B998-B4BCB7EB793C}">
      <dsp:nvSpPr>
        <dsp:cNvPr id="0" name=""/>
        <dsp:cNvSpPr/>
      </dsp:nvSpPr>
      <dsp:spPr>
        <a:xfrm>
          <a:off x="2194560" y="1485081"/>
          <a:ext cx="877824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B17B3-29B4-47C2-85CB-1A8F4AE5944E}">
      <dsp:nvSpPr>
        <dsp:cNvPr id="0" name=""/>
        <dsp:cNvSpPr/>
      </dsp:nvSpPr>
      <dsp:spPr>
        <a:xfrm>
          <a:off x="2359152" y="1555799"/>
          <a:ext cx="8613648"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a:t>Le </a:t>
          </a:r>
          <a:r>
            <a:rPr lang="it-IT" sz="2700" b="1" kern="1200" dirty="0" err="1">
              <a:effectLst>
                <a:outerShdw blurRad="38100" dist="38100" dir="2700000" algn="tl">
                  <a:srgbClr val="000000">
                    <a:alpha val="43137"/>
                  </a:srgbClr>
                </a:outerShdw>
              </a:effectLst>
            </a:rPr>
            <a:t>mot</a:t>
          </a:r>
          <a:r>
            <a:rPr lang="it-IT" sz="2700" kern="1200" dirty="0"/>
            <a:t> se </a:t>
          </a:r>
          <a:r>
            <a:rPr lang="it-IT" sz="2700" kern="1200" dirty="0" err="1"/>
            <a:t>définit</a:t>
          </a:r>
          <a:r>
            <a:rPr lang="it-IT" sz="2700" kern="1200" dirty="0"/>
            <a:t> </a:t>
          </a:r>
          <a:r>
            <a:rPr lang="it-IT" sz="2700" kern="1200" dirty="0" err="1"/>
            <a:t>souvent</a:t>
          </a:r>
          <a:r>
            <a:rPr lang="it-IT" sz="2700" kern="1200" dirty="0"/>
            <a:t> </a:t>
          </a:r>
          <a:r>
            <a:rPr lang="it-IT" sz="2700" kern="1200" dirty="0" err="1"/>
            <a:t>comme</a:t>
          </a:r>
          <a:r>
            <a:rPr lang="it-IT" sz="2700" kern="1200" dirty="0"/>
            <a:t> une </a:t>
          </a:r>
          <a:r>
            <a:rPr lang="it-IT" sz="2700" kern="1200" dirty="0" err="1"/>
            <a:t>cha</a:t>
          </a:r>
          <a:r>
            <a:rPr lang="it-IT" sz="2700" kern="1200" dirty="0" err="1">
              <a:latin typeface="Lucida Sans Unicode" panose="020B0602030504020204" pitchFamily="34" charset="0"/>
              <a:cs typeface="Lucida Sans Unicode" panose="020B0602030504020204" pitchFamily="34" charset="0"/>
            </a:rPr>
            <a:t>îne</a:t>
          </a:r>
          <a:r>
            <a:rPr lang="it-IT" sz="2700" kern="1200" dirty="0">
              <a:latin typeface="Lucida Sans Unicode" panose="020B0602030504020204" pitchFamily="34" charset="0"/>
              <a:cs typeface="Lucida Sans Unicode" panose="020B0602030504020204" pitchFamily="34" charset="0"/>
            </a:rPr>
            <a:t> de </a:t>
          </a:r>
          <a:r>
            <a:rPr lang="it-IT" sz="2700" kern="1200" dirty="0" err="1">
              <a:latin typeface="Lucida Sans Unicode" panose="020B0602030504020204" pitchFamily="34" charset="0"/>
              <a:cs typeface="Lucida Sans Unicode" panose="020B0602030504020204" pitchFamily="34" charset="0"/>
            </a:rPr>
            <a:t>caractères</a:t>
          </a:r>
          <a:r>
            <a:rPr lang="it-IT" sz="2700" kern="1200" dirty="0">
              <a:latin typeface="Lucida Sans Unicode" panose="020B0602030504020204" pitchFamily="34" charset="0"/>
              <a:cs typeface="Lucida Sans Unicode" panose="020B0602030504020204" pitchFamily="34" charset="0"/>
            </a:rPr>
            <a:t> </a:t>
          </a:r>
          <a:r>
            <a:rPr lang="it-IT" sz="2700" kern="1200" dirty="0" err="1">
              <a:latin typeface="Lucida Sans Unicode" panose="020B0602030504020204" pitchFamily="34" charset="0"/>
              <a:cs typeface="Lucida Sans Unicode" panose="020B0602030504020204" pitchFamily="34" charset="0"/>
            </a:rPr>
            <a:t>précédée</a:t>
          </a:r>
          <a:r>
            <a:rPr lang="it-IT" sz="2700" kern="1200" dirty="0">
              <a:latin typeface="Lucida Sans Unicode" panose="020B0602030504020204" pitchFamily="34" charset="0"/>
              <a:cs typeface="Lucida Sans Unicode" panose="020B0602030504020204" pitchFamily="34" charset="0"/>
            </a:rPr>
            <a:t> et </a:t>
          </a:r>
          <a:r>
            <a:rPr lang="it-IT" sz="2700" kern="1200" dirty="0" err="1">
              <a:latin typeface="Lucida Sans Unicode" panose="020B0602030504020204" pitchFamily="34" charset="0"/>
              <a:cs typeface="Lucida Sans Unicode" panose="020B0602030504020204" pitchFamily="34" charset="0"/>
            </a:rPr>
            <a:t>suivie</a:t>
          </a:r>
          <a:r>
            <a:rPr lang="it-IT" sz="2700" kern="1200" dirty="0">
              <a:latin typeface="Lucida Sans Unicode" panose="020B0602030504020204" pitchFamily="34" charset="0"/>
              <a:cs typeface="Lucida Sans Unicode" panose="020B0602030504020204" pitchFamily="34" charset="0"/>
            </a:rPr>
            <a:t> d’</a:t>
          </a:r>
          <a:r>
            <a:rPr lang="it-IT" sz="2700" kern="1200" dirty="0" err="1">
              <a:latin typeface="Lucida Sans Unicode" panose="020B0602030504020204" pitchFamily="34" charset="0"/>
              <a:cs typeface="Lucida Sans Unicode" panose="020B0602030504020204" pitchFamily="34" charset="0"/>
            </a:rPr>
            <a:t>espaces</a:t>
          </a:r>
          <a:r>
            <a:rPr lang="it-IT" sz="2700" kern="1200" dirty="0">
              <a:latin typeface="Lucida Sans Unicode" panose="020B0602030504020204" pitchFamily="34" charset="0"/>
              <a:cs typeface="Lucida Sans Unicode" panose="020B0602030504020204" pitchFamily="34" charset="0"/>
            </a:rPr>
            <a:t> </a:t>
          </a:r>
          <a:r>
            <a:rPr lang="it-IT" sz="2700" kern="1200" dirty="0" err="1">
              <a:latin typeface="Lucida Sans Unicode" panose="020B0602030504020204" pitchFamily="34" charset="0"/>
              <a:cs typeface="Lucida Sans Unicode" panose="020B0602030504020204" pitchFamily="34" charset="0"/>
            </a:rPr>
            <a:t>blancs</a:t>
          </a:r>
          <a:r>
            <a:rPr lang="it-IT" sz="2700" kern="1200" dirty="0">
              <a:latin typeface="Lucida Sans Unicode" panose="020B0602030504020204" pitchFamily="34" charset="0"/>
              <a:cs typeface="Lucida Sans Unicode" panose="020B0602030504020204" pitchFamily="34" charset="0"/>
            </a:rPr>
            <a:t>.</a:t>
          </a:r>
          <a:endParaRPr lang="it-IT" sz="2700" kern="1200" dirty="0"/>
        </a:p>
      </dsp:txBody>
      <dsp:txXfrm>
        <a:off x="2359152" y="1555799"/>
        <a:ext cx="8613648" cy="1414363"/>
      </dsp:txXfrm>
    </dsp:sp>
    <dsp:sp modelId="{7DAED109-D3E6-40FE-B9EF-B9F29E707934}">
      <dsp:nvSpPr>
        <dsp:cNvPr id="0" name=""/>
        <dsp:cNvSpPr/>
      </dsp:nvSpPr>
      <dsp:spPr>
        <a:xfrm>
          <a:off x="2194560" y="2970162"/>
          <a:ext cx="877824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185D5-2131-4CA4-88E9-E9A4BD5F29F2}">
      <dsp:nvSpPr>
        <dsp:cNvPr id="0" name=""/>
        <dsp:cNvSpPr/>
      </dsp:nvSpPr>
      <dsp:spPr>
        <a:xfrm>
          <a:off x="2359152" y="3040880"/>
          <a:ext cx="8613648"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a:t>La </a:t>
          </a:r>
          <a:r>
            <a:rPr lang="it-IT" sz="2700" b="1" kern="1200" dirty="0" err="1">
              <a:effectLst>
                <a:outerShdw blurRad="38100" dist="38100" dir="2700000" algn="tl">
                  <a:srgbClr val="000000">
                    <a:alpha val="43137"/>
                  </a:srgbClr>
                </a:outerShdw>
              </a:effectLst>
            </a:rPr>
            <a:t>phrase</a:t>
          </a:r>
          <a:r>
            <a:rPr lang="it-IT" sz="2700" kern="1200" dirty="0"/>
            <a:t> </a:t>
          </a:r>
          <a:r>
            <a:rPr lang="it-IT" sz="2700" kern="1200" dirty="0" err="1"/>
            <a:t>serait</a:t>
          </a:r>
          <a:r>
            <a:rPr lang="it-IT" sz="2700" kern="1200" dirty="0"/>
            <a:t> une suite de </a:t>
          </a:r>
          <a:r>
            <a:rPr lang="it-IT" sz="2700" kern="1200" dirty="0" err="1"/>
            <a:t>mots</a:t>
          </a:r>
          <a:r>
            <a:rPr lang="it-IT" sz="2700" kern="1200" dirty="0"/>
            <a:t> qui </a:t>
          </a:r>
          <a:r>
            <a:rPr lang="it-IT" sz="2700" kern="1200" dirty="0" err="1"/>
            <a:t>commence</a:t>
          </a:r>
          <a:r>
            <a:rPr lang="it-IT" sz="2700" kern="1200" dirty="0"/>
            <a:t> par une </a:t>
          </a:r>
          <a:r>
            <a:rPr lang="it-IT" sz="2700" kern="1200" dirty="0" err="1"/>
            <a:t>majuscule</a:t>
          </a:r>
          <a:r>
            <a:rPr lang="it-IT" sz="2700" kern="1200" dirty="0"/>
            <a:t> et se termine par un </a:t>
          </a:r>
          <a:r>
            <a:rPr lang="it-IT" sz="2700" kern="1200" dirty="0" err="1"/>
            <a:t>point</a:t>
          </a:r>
          <a:r>
            <a:rPr lang="it-IT" sz="2700" kern="1200" dirty="0"/>
            <a:t>.</a:t>
          </a:r>
        </a:p>
      </dsp:txBody>
      <dsp:txXfrm>
        <a:off x="2359152" y="3040880"/>
        <a:ext cx="8613648" cy="1414363"/>
      </dsp:txXfrm>
    </dsp:sp>
    <dsp:sp modelId="{5C8FF383-D515-442A-9A4E-49944183D41E}">
      <dsp:nvSpPr>
        <dsp:cNvPr id="0" name=""/>
        <dsp:cNvSpPr/>
      </dsp:nvSpPr>
      <dsp:spPr>
        <a:xfrm>
          <a:off x="2194560" y="4455243"/>
          <a:ext cx="877824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13804-9CFC-4807-940C-C7D706AB8BB2}" type="datetimeFigureOut">
              <a:rPr lang="fr-FR" smtClean="0"/>
              <a:pPr/>
              <a:t>09/04/2025</a:t>
            </a:fld>
            <a:endParaRPr lang="fr-FR"/>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66308-4105-4193-9C2E-ED328E5D28F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90E66308-4105-4193-9C2E-ED328E5D28F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dirty="0"/>
          </a:p>
        </p:txBody>
      </p:sp>
      <p:sp>
        <p:nvSpPr>
          <p:cNvPr id="4" name="Segnaposto numero diapositiva 3"/>
          <p:cNvSpPr>
            <a:spLocks noGrp="1"/>
          </p:cNvSpPr>
          <p:nvPr>
            <p:ph type="sldNum" sz="quarter" idx="10"/>
          </p:nvPr>
        </p:nvSpPr>
        <p:spPr/>
        <p:txBody>
          <a:bodyPr/>
          <a:lstStyle/>
          <a:p>
            <a:fld id="{90E66308-4105-4193-9C2E-ED328E5D28F9}"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3149600" y="4038600"/>
            <a:ext cx="8636000" cy="1828800"/>
          </a:xfrm>
        </p:spPr>
        <p:txBody>
          <a:bodyPr anchor="b"/>
          <a:lstStyle>
            <a:lvl1pPr>
              <a:defRPr cap="all" baseline="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it-IT"/>
          </a:p>
        </p:txBody>
      </p:sp>
      <p:sp>
        <p:nvSpPr>
          <p:cNvPr id="17" name="Segnaposto piè di pagina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6C3DE9FB-5574-4B1C-92AC-48C2DDC4ECC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DFCCFE-228C-4CDD-8AE0-58C5C2B3C613}"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A460445-F618-4A03-80E1-2E0DF94E3BB6}" type="slidenum">
              <a:rPr lang="it-IT" smtClean="0"/>
              <a:pPr/>
              <a:t>‹N›</a:t>
            </a:fld>
            <a:endParaRPr lang="it-IT"/>
          </a:p>
        </p:txBody>
      </p:sp>
    </p:spTree>
    <p:extLst>
      <p:ext uri="{BB962C8B-B14F-4D97-AF65-F5344CB8AC3E}">
        <p14:creationId xmlns:p14="http://schemas.microsoft.com/office/powerpoint/2010/main" val="27355788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C3DE9FB-5574-4B1C-92AC-48C2DDC4ECC8}" type="slidenum">
              <a:rPr lang="it-IT" smtClean="0"/>
              <a:pPr/>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361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EB91F4-0FBF-4B03-A4BC-1EE948977300}" type="slidenum">
              <a:rPr lang="it-IT" smtClean="0"/>
              <a:pPr/>
              <a:t>‹N›</a:t>
            </a:fld>
            <a:endParaRPr lang="it-IT"/>
          </a:p>
        </p:txBody>
      </p:sp>
    </p:spTree>
    <p:extLst>
      <p:ext uri="{BB962C8B-B14F-4D97-AF65-F5344CB8AC3E}">
        <p14:creationId xmlns:p14="http://schemas.microsoft.com/office/powerpoint/2010/main" val="11766854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57C006-1E2D-4F45-9374-682699B6F020}" type="slidenum">
              <a:rPr lang="it-IT" smtClean="0"/>
              <a:pPr/>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973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1D23B0-7F81-4EEE-879E-D228B86CA018}" type="slidenum">
              <a:rPr lang="it-IT" smtClean="0"/>
              <a:pPr/>
              <a:t>‹N›</a:t>
            </a:fld>
            <a:endParaRPr lang="it-IT"/>
          </a:p>
        </p:txBody>
      </p:sp>
    </p:spTree>
    <p:extLst>
      <p:ext uri="{BB962C8B-B14F-4D97-AF65-F5344CB8AC3E}">
        <p14:creationId xmlns:p14="http://schemas.microsoft.com/office/powerpoint/2010/main" val="11765516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CF53D0B-C4C7-4E25-85F5-9CDF282E7416}" type="slidenum">
              <a:rPr lang="it-IT" smtClean="0"/>
              <a:pPr/>
              <a:t>‹N›</a:t>
            </a:fld>
            <a:endParaRPr lang="it-IT"/>
          </a:p>
        </p:txBody>
      </p:sp>
    </p:spTree>
    <p:extLst>
      <p:ext uri="{BB962C8B-B14F-4D97-AF65-F5344CB8AC3E}">
        <p14:creationId xmlns:p14="http://schemas.microsoft.com/office/powerpoint/2010/main" val="1575802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8856E-26CE-4496-AA65-03B0FB303D8C}" type="slidenum">
              <a:rPr lang="it-IT" smtClean="0"/>
              <a:pPr/>
              <a:t>‹N›</a:t>
            </a:fld>
            <a:endParaRPr lang="it-IT"/>
          </a:p>
        </p:txBody>
      </p:sp>
    </p:spTree>
    <p:extLst>
      <p:ext uri="{BB962C8B-B14F-4D97-AF65-F5344CB8AC3E}">
        <p14:creationId xmlns:p14="http://schemas.microsoft.com/office/powerpoint/2010/main" val="42753640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E233F34-4742-4B2B-949F-14141EABAB58}" type="slidenum">
              <a:rPr lang="it-IT" smtClean="0"/>
              <a:pPr/>
              <a:t>‹N›</a:t>
            </a:fld>
            <a:endParaRPr lang="it-IT"/>
          </a:p>
        </p:txBody>
      </p:sp>
    </p:spTree>
    <p:extLst>
      <p:ext uri="{BB962C8B-B14F-4D97-AF65-F5344CB8AC3E}">
        <p14:creationId xmlns:p14="http://schemas.microsoft.com/office/powerpoint/2010/main" val="7954955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45F576-C065-4445-8112-E298196E0EFB}" type="slidenum">
              <a:rPr lang="it-IT" smtClean="0"/>
              <a:pPr/>
              <a:t>‹N›</a:t>
            </a:fld>
            <a:endParaRPr lang="it-IT"/>
          </a:p>
        </p:txBody>
      </p:sp>
    </p:spTree>
    <p:extLst>
      <p:ext uri="{BB962C8B-B14F-4D97-AF65-F5344CB8AC3E}">
        <p14:creationId xmlns:p14="http://schemas.microsoft.com/office/powerpoint/2010/main" val="1669633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1043EA-0A1C-4C5F-AFCA-65F977D20919}" type="slidenum">
              <a:rPr lang="it-IT" smtClean="0"/>
              <a:pPr/>
              <a:t>‹N›</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78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37600" y="609601"/>
            <a:ext cx="2743200" cy="55165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609600"/>
            <a:ext cx="7416800" cy="5516564"/>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8737600" y="6248403"/>
            <a:ext cx="2946400" cy="365125"/>
          </a:xfrm>
        </p:spPr>
        <p:txBody>
          <a:bodyPr/>
          <a:lstStyle/>
          <a:p>
            <a:endParaRPr lang="it-IT"/>
          </a:p>
        </p:txBody>
      </p:sp>
      <p:sp>
        <p:nvSpPr>
          <p:cNvPr id="5" name="Segnaposto piè di pagina 4"/>
          <p:cNvSpPr>
            <a:spLocks noGrp="1"/>
          </p:cNvSpPr>
          <p:nvPr>
            <p:ph type="ftr" sz="quarter" idx="11"/>
          </p:nvPr>
        </p:nvSpPr>
        <p:spPr>
          <a:xfrm>
            <a:off x="609602" y="6248208"/>
            <a:ext cx="7431311" cy="365125"/>
          </a:xfrm>
        </p:spPr>
        <p:txBody>
          <a:bodyPr/>
          <a:lstStyle/>
          <a:p>
            <a:endParaRPr lang="it-IT"/>
          </a:p>
        </p:txBody>
      </p:sp>
      <p:sp>
        <p:nvSpPr>
          <p:cNvPr id="7" name="Rettangolo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8075084" y="103716"/>
            <a:ext cx="533400" cy="325968"/>
          </a:xfrm>
        </p:spPr>
        <p:txBody>
          <a:bodyPr/>
          <a:lstStyle/>
          <a:p>
            <a:fld id="{4A460445-F618-4A03-80E1-2E0DF94E3BB6}"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DFCCFE-228C-4CDD-8AE0-58C5C2B3C613}" type="slidenum">
              <a:rPr lang="it-IT" smtClean="0"/>
              <a:pPr/>
              <a:t>‹N›</a:t>
            </a:fld>
            <a:endParaRPr lang="it-IT"/>
          </a:p>
        </p:txBody>
      </p:sp>
    </p:spTree>
    <p:extLst>
      <p:ext uri="{BB962C8B-B14F-4D97-AF65-F5344CB8AC3E}">
        <p14:creationId xmlns:p14="http://schemas.microsoft.com/office/powerpoint/2010/main" val="8599772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A460445-F618-4A03-80E1-2E0DF94E3BB6}" type="slidenum">
              <a:rPr lang="it-IT" smtClean="0"/>
              <a:pPr/>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26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3048000" y="3124200"/>
            <a:ext cx="82296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10733828" y="1110597"/>
            <a:ext cx="2286000" cy="508000"/>
          </a:xfrm>
        </p:spPr>
        <p:txBody>
          <a:bodyPr/>
          <a:lstStyle/>
          <a:p>
            <a:endParaRPr lang="it-IT"/>
          </a:p>
        </p:txBody>
      </p:sp>
      <p:sp>
        <p:nvSpPr>
          <p:cNvPr id="17" name="Segnaposto piè di pagina 16"/>
          <p:cNvSpPr>
            <a:spLocks noGrp="1"/>
          </p:cNvSpPr>
          <p:nvPr>
            <p:ph type="ftr" sz="quarter" idx="11"/>
          </p:nvPr>
        </p:nvSpPr>
        <p:spPr bwMode="auto">
          <a:xfrm rot="5400000">
            <a:off x="10045959" y="4117661"/>
            <a:ext cx="3657600" cy="512064"/>
          </a:xfrm>
        </p:spPr>
        <p:txBody>
          <a:bodyPr/>
          <a:lstStyle/>
          <a:p>
            <a:endParaRPr lang="it-IT"/>
          </a:p>
        </p:txBody>
      </p:sp>
      <p:sp>
        <p:nvSpPr>
          <p:cNvPr id="10" name="Rettangolo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767392" y="4928702"/>
            <a:ext cx="812800" cy="517524"/>
          </a:xfrm>
        </p:spPr>
        <p:txBody>
          <a:bodyPr/>
          <a:lstStyle/>
          <a:p>
            <a:fld id="{6C3DE9FB-5574-4B1C-92AC-48C2DDC4ECC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609600" y="1600200"/>
            <a:ext cx="99568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endParaRPr lang="it-IT"/>
          </a:p>
        </p:txBody>
      </p:sp>
      <p:sp>
        <p:nvSpPr>
          <p:cNvPr id="9" name="Segnaposto numero diapositiva 8"/>
          <p:cNvSpPr>
            <a:spLocks noGrp="1"/>
          </p:cNvSpPr>
          <p:nvPr>
            <p:ph type="sldNum" sz="quarter" idx="15"/>
          </p:nvPr>
        </p:nvSpPr>
        <p:spPr/>
        <p:txBody>
          <a:bodyPr rtlCol="0"/>
          <a:lstStyle/>
          <a:p>
            <a:fld id="{25EB91F4-0FBF-4B03-A4BC-1EE948977300}"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48000" y="2895600"/>
            <a:ext cx="82296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10732008" y="1106932"/>
            <a:ext cx="2286000" cy="508000"/>
          </a:xfrm>
        </p:spPr>
        <p:txBody>
          <a:bodyPr/>
          <a:lstStyle/>
          <a:p>
            <a:endParaRPr lang="it-IT"/>
          </a:p>
        </p:txBody>
      </p:sp>
      <p:sp>
        <p:nvSpPr>
          <p:cNvPr id="5" name="Segnaposto piè di pagina 4"/>
          <p:cNvSpPr>
            <a:spLocks noGrp="1"/>
          </p:cNvSpPr>
          <p:nvPr>
            <p:ph type="ftr" sz="quarter" idx="11"/>
          </p:nvPr>
        </p:nvSpPr>
        <p:spPr bwMode="auto">
          <a:xfrm rot="5400000">
            <a:off x="10046208" y="4114800"/>
            <a:ext cx="3657600" cy="512064"/>
          </a:xfrm>
        </p:spPr>
        <p:txBody>
          <a:bodyPr/>
          <a:lstStyle/>
          <a:p>
            <a:endParaRPr lang="it-IT"/>
          </a:p>
        </p:txBody>
      </p:sp>
      <p:sp>
        <p:nvSpPr>
          <p:cNvPr id="9" name="Rettangolo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787488" y="4928702"/>
            <a:ext cx="812800" cy="517524"/>
          </a:xfrm>
        </p:spPr>
        <p:txBody>
          <a:bodyPr/>
          <a:lstStyle/>
          <a:p>
            <a:fld id="{1D57C006-1E2D-4F45-9374-682699B6F020}"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1D23B0-7F81-4EEE-879E-D228B86CA018}" type="slidenum">
              <a:rPr lang="it-IT" smtClean="0"/>
              <a:pPr/>
              <a:t>‹N›</a:t>
            </a:fld>
            <a:endParaRPr lang="it-IT"/>
          </a:p>
        </p:txBody>
      </p:sp>
      <p:sp>
        <p:nvSpPr>
          <p:cNvPr id="9" name="Segnaposto contenuto 8"/>
          <p:cNvSpPr>
            <a:spLocks noGrp="1"/>
          </p:cNvSpPr>
          <p:nvPr>
            <p:ph sz="quarter" idx="1"/>
          </p:nvPr>
        </p:nvSpPr>
        <p:spPr>
          <a:xfrm>
            <a:off x="609600" y="1600200"/>
            <a:ext cx="48768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5693664" y="1600200"/>
            <a:ext cx="48768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100584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F53D0B-C4C7-4E25-85F5-9CDF282E7416}" type="slidenum">
              <a:rPr lang="it-IT" smtClean="0"/>
              <a:pPr/>
              <a:t>‹N›</a:t>
            </a:fld>
            <a:endParaRPr lang="it-IT"/>
          </a:p>
        </p:txBody>
      </p:sp>
      <p:sp>
        <p:nvSpPr>
          <p:cNvPr id="11" name="Segnaposto contenuto 10"/>
          <p:cNvSpPr>
            <a:spLocks noGrp="1"/>
          </p:cNvSpPr>
          <p:nvPr>
            <p:ph sz="quarter" idx="2"/>
          </p:nvPr>
        </p:nvSpPr>
        <p:spPr>
          <a:xfrm>
            <a:off x="609600" y="2362200"/>
            <a:ext cx="48768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5829300" y="2362200"/>
            <a:ext cx="48768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endParaRPr lang="it-IT"/>
          </a:p>
        </p:txBody>
      </p:sp>
      <p:sp>
        <p:nvSpPr>
          <p:cNvPr id="7" name="Segnaposto numero diapositiva 6"/>
          <p:cNvSpPr>
            <a:spLocks noGrp="1"/>
          </p:cNvSpPr>
          <p:nvPr>
            <p:ph type="sldNum" sz="quarter" idx="11"/>
          </p:nvPr>
        </p:nvSpPr>
        <p:spPr/>
        <p:txBody>
          <a:bodyPr rtlCol="0"/>
          <a:lstStyle/>
          <a:p>
            <a:fld id="{F5D8856E-26CE-4496-AA65-03B0FB303D8C}"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233F34-4742-4B2B-949F-14141EABAB58}"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406400" y="274320"/>
            <a:ext cx="75184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endParaRPr lang="it-IT"/>
          </a:p>
        </p:txBody>
      </p:sp>
      <p:sp>
        <p:nvSpPr>
          <p:cNvPr id="22" name="Segnaposto numero diapositiva 21"/>
          <p:cNvSpPr>
            <a:spLocks noGrp="1"/>
          </p:cNvSpPr>
          <p:nvPr>
            <p:ph type="sldNum" sz="quarter" idx="15"/>
          </p:nvPr>
        </p:nvSpPr>
        <p:spPr/>
        <p:txBody>
          <a:bodyPr rtlCol="0"/>
          <a:lstStyle/>
          <a:p>
            <a:fld id="{0445F576-C065-4445-8112-E298196E0EFB}"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16864" y="228600"/>
            <a:ext cx="10871200" cy="990600"/>
          </a:xfrm>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25EB91F4-0FBF-4B03-A4BC-1EE948977300}" type="slidenum">
              <a:rPr lang="it-IT" smtClean="0"/>
              <a:pPr/>
              <a:t>‹N›</a:t>
            </a:fld>
            <a:endParaRPr lang="it-IT"/>
          </a:p>
        </p:txBody>
      </p:sp>
      <p:sp>
        <p:nvSpPr>
          <p:cNvPr id="8" name="Segnaposto contenuto 7"/>
          <p:cNvSpPr>
            <a:spLocks noGrp="1"/>
          </p:cNvSpPr>
          <p:nvPr>
            <p:ph sz="quarter" idx="1"/>
          </p:nvPr>
        </p:nvSpPr>
        <p:spPr>
          <a:xfrm>
            <a:off x="816864" y="1600200"/>
            <a:ext cx="10871200" cy="44958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5518404" y="3124200"/>
            <a:ext cx="6309360" cy="6096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endParaRPr lang="it-IT"/>
          </a:p>
        </p:txBody>
      </p:sp>
      <p:sp>
        <p:nvSpPr>
          <p:cNvPr id="18" name="Segnaposto numero diapositiva 17"/>
          <p:cNvSpPr>
            <a:spLocks noGrp="1"/>
          </p:cNvSpPr>
          <p:nvPr>
            <p:ph type="sldNum" sz="quarter" idx="11"/>
          </p:nvPr>
        </p:nvSpPr>
        <p:spPr/>
        <p:txBody>
          <a:bodyPr rtlCol="0"/>
          <a:lstStyle/>
          <a:p>
            <a:fld id="{201043EA-0A1C-4C5F-AFCA-65F977D20919}"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DFCCFE-228C-4CDD-8AE0-58C5C2B3C613}"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2352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460445-F618-4A03-80E1-2E0DF94E3BB6}"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17" name="Sottotitolo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grpSp>
        <p:nvGrpSpPr>
          <p:cNvPr id="2" name="Gruppo 1"/>
          <p:cNvGrpSpPr/>
          <p:nvPr/>
        </p:nvGrpSpPr>
        <p:grpSpPr>
          <a:xfrm>
            <a:off x="-5019" y="4953000"/>
            <a:ext cx="12197020"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6C3DE9FB-5574-4B1C-92AC-48C2DDC4ECC8}" type="slidenum">
              <a:rPr lang="it-IT" smtClean="0"/>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EB91F4-0FBF-4B03-A4BC-1EE948977300}" type="slidenum">
              <a:rPr lang="it-IT" smtClean="0"/>
              <a:pPr/>
              <a:t>‹N›</a:t>
            </a:fld>
            <a:endParaRPr lang="it-IT"/>
          </a:p>
        </p:txBody>
      </p:sp>
      <p:sp>
        <p:nvSpPr>
          <p:cNvPr id="7" name="Titolo 6"/>
          <p:cNvSpPr>
            <a:spLocks noGrp="1"/>
          </p:cNvSpPr>
          <p:nvPr>
            <p:ph type="title"/>
          </p:nvPr>
        </p:nvSpPr>
        <p:spPr/>
        <p:txBody>
          <a:bodyPr rtlCol="0"/>
          <a:lstStyle/>
          <a:p>
            <a:r>
              <a:rPr kumimoji="0" lang="it-IT"/>
              <a:t>Fare clic per modificare lo stile del titolo</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57C006-1E2D-4F45-9374-682699B6F020}" type="slidenum">
              <a:rPr lang="it-IT" smtClean="0"/>
              <a:pPr/>
              <a:t>‹N›</a:t>
            </a:fld>
            <a:endParaRPr lang="it-IT"/>
          </a:p>
        </p:txBody>
      </p:sp>
      <p:sp>
        <p:nvSpPr>
          <p:cNvPr id="7" name="Gallone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1D23B0-7F81-4EEE-879E-D228B86CA018}" type="slidenum">
              <a:rPr lang="it-IT" smtClean="0"/>
              <a:pPr/>
              <a:t>‹N›</a:t>
            </a:fld>
            <a:endParaRPr lang="it-IT"/>
          </a:p>
        </p:txBody>
      </p:sp>
      <p:sp>
        <p:nvSpPr>
          <p:cNvPr id="8" name="Titolo 7"/>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10972800" cy="1143000"/>
          </a:xfrm>
        </p:spPr>
        <p:txBody>
          <a:bodyPr anchor="ct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F53D0B-C4C7-4E25-85F5-9CDF282E7416}"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D8856E-26CE-4496-AA65-03B0FB303D8C}" type="slidenum">
              <a:rPr lang="it-IT" smtClean="0"/>
              <a:pPr/>
              <a:t>‹N›</a:t>
            </a:fld>
            <a:endParaRPr lang="it-IT"/>
          </a:p>
        </p:txBody>
      </p:sp>
      <p:sp>
        <p:nvSpPr>
          <p:cNvPr id="6" name="Titolo 5"/>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233F34-4742-4B2B-949F-14141EABAB5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7" name="Rettangolo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endParaRPr lang="it-IT"/>
          </a:p>
        </p:txBody>
      </p:sp>
      <p:sp>
        <p:nvSpPr>
          <p:cNvPr id="13" name="Segnaposto numero diapositiva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D57C006-1E2D-4F45-9374-682699B6F020}"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8969376" y="6407944"/>
            <a:ext cx="2560320" cy="365760"/>
          </a:xfrm>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5F576-C065-4445-8112-E298196E0EF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3" name="Segnaposto immagin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endParaRPr lang="it-IT"/>
          </a:p>
        </p:txBody>
      </p:sp>
      <p:sp>
        <p:nvSpPr>
          <p:cNvPr id="6" name="Segnaposto piè di pagina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201043EA-0A1C-4C5F-AFCA-65F977D20919}" type="slidenum">
              <a:rPr lang="it-IT" smtClean="0"/>
              <a:pPr/>
              <a:t>‹N›</a:t>
            </a:fld>
            <a:endParaRPr lang="it-IT"/>
          </a:p>
        </p:txBody>
      </p:sp>
      <p:sp>
        <p:nvSpPr>
          <p:cNvPr id="2" name="Titolo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a:t>Fare clic per modificare lo stile del titolo</a:t>
            </a:r>
            <a:endParaRPr kumimoji="0" lang="en-US"/>
          </a:p>
        </p:txBody>
      </p:sp>
      <p:sp>
        <p:nvSpPr>
          <p:cNvPr id="8" name="Figura a mano libera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1481330"/>
            <a:ext cx="10972800" cy="438607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DFCCFE-228C-4CDD-8AE0-58C5C2B3C613}"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25351" y="274641"/>
            <a:ext cx="2369960" cy="5592761"/>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274641"/>
            <a:ext cx="8432800" cy="559276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460445-F618-4A03-80E1-2E0DF94E3BB6}" type="slidenum">
              <a:rPr lang="it-IT" smtClean="0"/>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910080" y="359898"/>
            <a:ext cx="987552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6C3DE9FB-5574-4B1C-92AC-48C2DDC4ECC8}" type="slidenum">
              <a:rPr lang="it-IT" smtClean="0"/>
              <a:pPr/>
              <a:t>‹N›</a:t>
            </a:fld>
            <a:endParaRPr lang="it-IT"/>
          </a:p>
        </p:txBody>
      </p:sp>
      <p:sp>
        <p:nvSpPr>
          <p:cNvPr id="8" name="Oval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EB91F4-0FBF-4B03-A4BC-1EE948977300}" type="slidenum">
              <a:rPr lang="it-IT" smtClean="0"/>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57C006-1E2D-4F45-9374-682699B6F020}" type="slidenum">
              <a:rPr lang="it-IT" smtClean="0"/>
              <a:pPr/>
              <a:t>‹N›</a:t>
            </a:fld>
            <a:endParaRPr lang="it-IT"/>
          </a:p>
        </p:txBody>
      </p:sp>
      <p:sp>
        <p:nvSpPr>
          <p:cNvPr id="10" name="Rettangolo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320"/>
            <a:ext cx="999744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1D23B0-7F81-4EEE-879E-D228B86CA018}" type="slidenum">
              <a:rPr lang="it-IT" smtClean="0"/>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F53D0B-C4C7-4E25-85F5-9CDF282E7416}" type="slidenum">
              <a:rPr lang="it-IT" smtClean="0"/>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320"/>
            <a:ext cx="999744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D8856E-26CE-4496-AA65-03B0FB303D8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9" name="Segnaposto contenuto 8"/>
          <p:cNvSpPr>
            <a:spLocks noGrp="1"/>
          </p:cNvSpPr>
          <p:nvPr>
            <p:ph sz="quarter" idx="1"/>
          </p:nvPr>
        </p:nvSpPr>
        <p:spPr>
          <a:xfrm>
            <a:off x="812800" y="1589567"/>
            <a:ext cx="5181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6459868" y="1589567"/>
            <a:ext cx="5181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8" name="Segnaposto data 7"/>
          <p:cNvSpPr>
            <a:spLocks noGrp="1"/>
          </p:cNvSpPr>
          <p:nvPr>
            <p:ph type="dt" sz="half" idx="15"/>
          </p:nvPr>
        </p:nvSpPr>
        <p:spPr/>
        <p:txBody>
          <a:bodyPr rtlCol="0"/>
          <a:lstStyle/>
          <a:p>
            <a:endParaRPr lang="it-IT"/>
          </a:p>
        </p:txBody>
      </p:sp>
      <p:sp>
        <p:nvSpPr>
          <p:cNvPr id="10" name="Segnaposto numero diapositiva 9"/>
          <p:cNvSpPr>
            <a:spLocks noGrp="1"/>
          </p:cNvSpPr>
          <p:nvPr>
            <p:ph type="sldNum" sz="quarter" idx="16"/>
          </p:nvPr>
        </p:nvSpPr>
        <p:spPr/>
        <p:txBody>
          <a:bodyPr rtlCol="0"/>
          <a:lstStyle/>
          <a:p>
            <a:fld id="{521D23B0-7F81-4EEE-879E-D228B86CA018}"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233F34-4742-4B2B-949F-14141EABAB58}" type="slidenum">
              <a:rPr lang="it-IT" smtClean="0"/>
              <a:pPr/>
              <a:t>‹N›</a:t>
            </a:fld>
            <a:endParaRPr lang="it-IT"/>
          </a:p>
        </p:txBody>
      </p:sp>
      <p:sp>
        <p:nvSpPr>
          <p:cNvPr id="6" name="Rettangolo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5F576-C065-4445-8112-E298196E0EFB}" type="slidenum">
              <a:rPr lang="it-IT" smtClean="0"/>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1043EA-0A1C-4C5F-AFCA-65F977D20919}" type="slidenum">
              <a:rPr lang="it-IT" smtClean="0"/>
              <a:pPr/>
              <a:t>‹N›</a:t>
            </a:fld>
            <a:endParaRPr lang="it-IT"/>
          </a:p>
        </p:txBody>
      </p:sp>
      <p:sp>
        <p:nvSpPr>
          <p:cNvPr id="8" name="Rettangolo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DFCCFE-228C-4CDD-8AE0-58C5C2B3C613}" type="slidenum">
              <a:rPr lang="it-IT" smtClean="0"/>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4000" y="274640"/>
            <a:ext cx="2438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524000" y="274641"/>
            <a:ext cx="7416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460445-F618-4A03-80E1-2E0DF94E3BB6}" type="slidenum">
              <a:rPr lang="it-IT" smtClean="0"/>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720726" y="776289"/>
            <a:ext cx="10750549" cy="1470025"/>
          </a:xfrm>
        </p:spPr>
        <p:txBody>
          <a:bodyPr anchor="b">
            <a:normAutofit/>
          </a:bodyPr>
          <a:lstStyle>
            <a:lvl1pPr algn="r">
              <a:defRPr sz="440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1828800" y="6012657"/>
            <a:ext cx="7721600" cy="365125"/>
          </a:xfrm>
        </p:spPr>
        <p:txBody>
          <a:bodyPr tIns="0" bIns="0" anchor="t"/>
          <a:lstStyle>
            <a:lvl1pPr algn="r">
              <a:defRPr sz="1000"/>
            </a:lvl1pPr>
          </a:lstStyle>
          <a:p>
            <a:endParaRPr lang="it-IT"/>
          </a:p>
        </p:txBody>
      </p:sp>
      <p:sp>
        <p:nvSpPr>
          <p:cNvPr id="17" name="Segnaposto piè di pagina 16"/>
          <p:cNvSpPr>
            <a:spLocks noGrp="1"/>
          </p:cNvSpPr>
          <p:nvPr>
            <p:ph type="ftr" sz="quarter" idx="11"/>
          </p:nvPr>
        </p:nvSpPr>
        <p:spPr>
          <a:xfrm>
            <a:off x="1828800" y="5650705"/>
            <a:ext cx="77216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6C3DE9FB-5574-4B1C-92AC-48C2DDC4ECC8}" type="slidenum">
              <a:rPr lang="it-IT" smtClean="0"/>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67494"/>
            <a:ext cx="10972800" cy="1399032"/>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a:xfrm>
            <a:off x="609600" y="1882808"/>
            <a:ext cx="109728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6388608" y="6480048"/>
            <a:ext cx="2844800" cy="301752"/>
          </a:xfrm>
        </p:spPr>
        <p:txBody>
          <a:bodyPr/>
          <a:lstStyle/>
          <a:p>
            <a:endParaRPr lang="it-IT"/>
          </a:p>
        </p:txBody>
      </p:sp>
      <p:sp>
        <p:nvSpPr>
          <p:cNvPr id="5" name="Segnaposto piè di pagina 4"/>
          <p:cNvSpPr>
            <a:spLocks noGrp="1"/>
          </p:cNvSpPr>
          <p:nvPr>
            <p:ph type="ftr" sz="quarter" idx="11"/>
          </p:nvPr>
        </p:nvSpPr>
        <p:spPr>
          <a:xfrm>
            <a:off x="609600" y="6480970"/>
            <a:ext cx="5680075" cy="300831"/>
          </a:xfrm>
        </p:spPr>
        <p:txBody>
          <a:bodyPr/>
          <a:lstStyle/>
          <a:p>
            <a:endParaRPr lang="it-IT"/>
          </a:p>
        </p:txBody>
      </p:sp>
      <p:sp>
        <p:nvSpPr>
          <p:cNvPr id="6" name="Segnaposto numero diapositiva 5"/>
          <p:cNvSpPr>
            <a:spLocks noGrp="1"/>
          </p:cNvSpPr>
          <p:nvPr>
            <p:ph type="sldNum" sz="quarter" idx="12"/>
          </p:nvPr>
        </p:nvSpPr>
        <p:spPr/>
        <p:txBody>
          <a:bodyPr/>
          <a:lstStyle/>
          <a:p>
            <a:fld id="{25EB91F4-0FBF-4B03-A4BC-1EE948977300}" type="slidenum">
              <a:rPr lang="it-IT" smtClean="0"/>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9274176" y="6477000"/>
            <a:ext cx="2844800" cy="304800"/>
          </a:xfrm>
        </p:spPr>
        <p:txBody>
          <a:bodyPr/>
          <a:lstStyle/>
          <a:p>
            <a:endParaRPr lang="it-IT"/>
          </a:p>
        </p:txBody>
      </p:sp>
      <p:sp>
        <p:nvSpPr>
          <p:cNvPr id="5" name="Segnaposto piè di pagina 4"/>
          <p:cNvSpPr>
            <a:spLocks noGrp="1"/>
          </p:cNvSpPr>
          <p:nvPr>
            <p:ph type="ftr" sz="quarter" idx="11"/>
          </p:nvPr>
        </p:nvSpPr>
        <p:spPr>
          <a:xfrm>
            <a:off x="3492501" y="6480970"/>
            <a:ext cx="5680075" cy="300831"/>
          </a:xfrm>
        </p:spPr>
        <p:txBody>
          <a:bodyPr/>
          <a:lstStyle/>
          <a:p>
            <a:endParaRPr lang="it-IT"/>
          </a:p>
        </p:txBody>
      </p:sp>
      <p:sp>
        <p:nvSpPr>
          <p:cNvPr id="6" name="Segnaposto numero diapositiva 5"/>
          <p:cNvSpPr>
            <a:spLocks noGrp="1"/>
          </p:cNvSpPr>
          <p:nvPr>
            <p:ph type="sldNum" sz="quarter" idx="12"/>
          </p:nvPr>
        </p:nvSpPr>
        <p:spPr>
          <a:xfrm>
            <a:off x="11268075" y="809625"/>
            <a:ext cx="670560" cy="300831"/>
          </a:xfrm>
        </p:spPr>
        <p:txBody>
          <a:bodyPr/>
          <a:lstStyle/>
          <a:p>
            <a:fld id="{1D57C006-1E2D-4F45-9374-682699B6F020}" type="slidenum">
              <a:rPr lang="it-IT" smtClean="0"/>
              <a:pPr/>
              <a:t>‹N›</a:t>
            </a:fld>
            <a:endParaRPr lang="it-IT"/>
          </a:p>
        </p:txBody>
      </p:sp>
      <p:cxnSp>
        <p:nvCxnSpPr>
          <p:cNvPr id="11" name="Connettore 1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a:t>Fare clic per modificare lo stile del titolo</a:t>
            </a:r>
            <a:endParaRPr kumimoji="0" lang="en-US"/>
          </a:p>
        </p:txBody>
      </p:sp>
      <p:sp>
        <p:nvSpPr>
          <p:cNvPr id="3" name="Segnaposto contenuto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388608" y="6480969"/>
            <a:ext cx="2844800" cy="301752"/>
          </a:xfrm>
        </p:spPr>
        <p:txBody>
          <a:bodyPr/>
          <a:lstStyle/>
          <a:p>
            <a:endParaRPr lang="it-IT"/>
          </a:p>
        </p:txBody>
      </p:sp>
      <p:sp>
        <p:nvSpPr>
          <p:cNvPr id="6" name="Segnaposto piè di pagina 5"/>
          <p:cNvSpPr>
            <a:spLocks noGrp="1"/>
          </p:cNvSpPr>
          <p:nvPr>
            <p:ph type="ftr" sz="quarter" idx="11"/>
          </p:nvPr>
        </p:nvSpPr>
        <p:spPr>
          <a:xfrm>
            <a:off x="609600" y="6480969"/>
            <a:ext cx="5680075" cy="301752"/>
          </a:xfrm>
        </p:spPr>
        <p:txBody>
          <a:bodyPr/>
          <a:lstStyle/>
          <a:p>
            <a:endParaRPr lang="it-IT"/>
          </a:p>
        </p:txBody>
      </p:sp>
      <p:sp>
        <p:nvSpPr>
          <p:cNvPr id="7" name="Segnaposto numero diapositiva 6"/>
          <p:cNvSpPr>
            <a:spLocks noGrp="1"/>
          </p:cNvSpPr>
          <p:nvPr>
            <p:ph type="sldNum" sz="quarter" idx="12"/>
          </p:nvPr>
        </p:nvSpPr>
        <p:spPr>
          <a:xfrm>
            <a:off x="10119360" y="6480969"/>
            <a:ext cx="670560" cy="301752"/>
          </a:xfrm>
        </p:spPr>
        <p:txBody>
          <a:bodyPr/>
          <a:lstStyle/>
          <a:p>
            <a:fld id="{521D23B0-7F81-4EEE-879E-D228B86CA018}" type="slidenum">
              <a:rPr lang="it-IT" smtClean="0"/>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a:xfrm>
            <a:off x="6388608" y="6480969"/>
            <a:ext cx="2840736" cy="301752"/>
          </a:xfrm>
        </p:spPr>
        <p:txBody>
          <a:bodyPr/>
          <a:lstStyle/>
          <a:p>
            <a:endParaRPr lang="it-IT"/>
          </a:p>
        </p:txBody>
      </p:sp>
      <p:sp>
        <p:nvSpPr>
          <p:cNvPr id="8" name="Segnaposto piè di pagina 7"/>
          <p:cNvSpPr>
            <a:spLocks noGrp="1"/>
          </p:cNvSpPr>
          <p:nvPr>
            <p:ph type="ftr" sz="quarter" idx="11"/>
          </p:nvPr>
        </p:nvSpPr>
        <p:spPr>
          <a:xfrm>
            <a:off x="609600" y="6480969"/>
            <a:ext cx="5681472" cy="301752"/>
          </a:xfrm>
        </p:spPr>
        <p:txBody>
          <a:bodyPr/>
          <a:lstStyle/>
          <a:p>
            <a:endParaRPr lang="it-IT"/>
          </a:p>
        </p:txBody>
      </p:sp>
      <p:sp>
        <p:nvSpPr>
          <p:cNvPr id="9" name="Segnaposto numero diapositiva 8"/>
          <p:cNvSpPr>
            <a:spLocks noGrp="1"/>
          </p:cNvSpPr>
          <p:nvPr>
            <p:ph type="sldNum" sz="quarter" idx="12"/>
          </p:nvPr>
        </p:nvSpPr>
        <p:spPr>
          <a:xfrm>
            <a:off x="10119360" y="6483096"/>
            <a:ext cx="670560" cy="301752"/>
          </a:xfrm>
        </p:spPr>
        <p:txBody>
          <a:bodyPr/>
          <a:lstStyle>
            <a:lvl1pPr algn="ctr">
              <a:defRPr/>
            </a:lvl1pPr>
          </a:lstStyle>
          <a:p>
            <a:fld id="{9CF53D0B-C4C7-4E25-85F5-9CDF282E741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11200" y="273050"/>
            <a:ext cx="10871200" cy="869950"/>
          </a:xfrm>
        </p:spPr>
        <p:txBody>
          <a:bodyPr anchor="ctr"/>
          <a:lstStyle>
            <a:lvl1pPr>
              <a:defRPr/>
            </a:lvl1pPr>
          </a:lstStyle>
          <a:p>
            <a:r>
              <a:rPr kumimoji="0" lang="it-IT"/>
              <a:t>Fare clic per modificare lo stile del titolo</a:t>
            </a:r>
            <a:endParaRPr kumimoji="0" lang="en-US"/>
          </a:p>
        </p:txBody>
      </p:sp>
      <p:sp>
        <p:nvSpPr>
          <p:cNvPr id="11" name="Segnaposto contenuto 10"/>
          <p:cNvSpPr>
            <a:spLocks noGrp="1"/>
          </p:cNvSpPr>
          <p:nvPr>
            <p:ph sz="quarter" idx="2"/>
          </p:nvPr>
        </p:nvSpPr>
        <p:spPr>
          <a:xfrm>
            <a:off x="812800" y="2438400"/>
            <a:ext cx="51816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6400800" y="2438400"/>
            <a:ext cx="51816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5"/>
          </p:nvPr>
        </p:nvSpPr>
        <p:spPr/>
        <p:txBody>
          <a:bodyPr rtlCol="0"/>
          <a:lstStyle/>
          <a:p>
            <a:endParaRPr lang="it-IT"/>
          </a:p>
        </p:txBody>
      </p:sp>
      <p:sp>
        <p:nvSpPr>
          <p:cNvPr id="12" name="Segnaposto numero diapositiva 11"/>
          <p:cNvSpPr>
            <a:spLocks noGrp="1"/>
          </p:cNvSpPr>
          <p:nvPr>
            <p:ph type="sldNum" sz="quarter" idx="16"/>
          </p:nvPr>
        </p:nvSpPr>
        <p:spPr/>
        <p:txBody>
          <a:bodyPr rtlCol="0"/>
          <a:lstStyle/>
          <a:p>
            <a:fld id="{9CF53D0B-C4C7-4E25-85F5-9CDF282E7416}"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5" name="Segnaposto testo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D8856E-26CE-4496-AA65-03B0FB303D8C}" type="slidenum">
              <a:rPr lang="it-IT" smtClean="0"/>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388608" y="6480969"/>
            <a:ext cx="2844800" cy="301752"/>
          </a:xfrm>
        </p:spPr>
        <p:txBody>
          <a:bodyPr/>
          <a:lstStyle/>
          <a:p>
            <a:endParaRPr lang="it-IT"/>
          </a:p>
        </p:txBody>
      </p:sp>
      <p:sp>
        <p:nvSpPr>
          <p:cNvPr id="3" name="Segnaposto piè di pagina 2"/>
          <p:cNvSpPr>
            <a:spLocks noGrp="1"/>
          </p:cNvSpPr>
          <p:nvPr>
            <p:ph type="ftr" sz="quarter" idx="11"/>
          </p:nvPr>
        </p:nvSpPr>
        <p:spPr>
          <a:xfrm>
            <a:off x="609600" y="6481891"/>
            <a:ext cx="5680075" cy="300831"/>
          </a:xfrm>
        </p:spPr>
        <p:txBody>
          <a:bodyPr/>
          <a:lstStyle/>
          <a:p>
            <a:endParaRPr lang="it-IT"/>
          </a:p>
        </p:txBody>
      </p:sp>
      <p:sp>
        <p:nvSpPr>
          <p:cNvPr id="4" name="Segnaposto numero diapositiva 3"/>
          <p:cNvSpPr>
            <a:spLocks noGrp="1"/>
          </p:cNvSpPr>
          <p:nvPr>
            <p:ph type="sldNum" sz="quarter" idx="12"/>
          </p:nvPr>
        </p:nvSpPr>
        <p:spPr>
          <a:xfrm>
            <a:off x="10119360" y="6480969"/>
            <a:ext cx="670560" cy="301752"/>
          </a:xfrm>
        </p:spPr>
        <p:txBody>
          <a:bodyPr/>
          <a:lstStyle/>
          <a:p>
            <a:fld id="{4E233F34-4742-4B2B-949F-14141EABAB58}" type="slidenum">
              <a:rPr lang="it-IT" smtClean="0"/>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8371968" y="6556248"/>
            <a:ext cx="2844800" cy="301752"/>
          </a:xfrm>
        </p:spPr>
        <p:txBody>
          <a:bodyPr/>
          <a:lstStyle>
            <a:lvl1pPr>
              <a:defRPr sz="900"/>
            </a:lvl1pPr>
          </a:lstStyle>
          <a:p>
            <a:endParaRPr lang="it-IT"/>
          </a:p>
        </p:txBody>
      </p:sp>
      <p:sp>
        <p:nvSpPr>
          <p:cNvPr id="6" name="Segnaposto piè di pagina 5"/>
          <p:cNvSpPr>
            <a:spLocks noGrp="1"/>
          </p:cNvSpPr>
          <p:nvPr>
            <p:ph type="ftr" sz="quarter" idx="11"/>
          </p:nvPr>
        </p:nvSpPr>
        <p:spPr>
          <a:xfrm>
            <a:off x="1514475" y="6556248"/>
            <a:ext cx="6857493"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11214101" y="6556248"/>
            <a:ext cx="670560" cy="301752"/>
          </a:xfrm>
        </p:spPr>
        <p:txBody>
          <a:bodyPr/>
          <a:lstStyle>
            <a:lvl1pPr>
              <a:defRPr sz="900"/>
            </a:lvl1pPr>
          </a:lstStyle>
          <a:p>
            <a:fld id="{0445F576-C065-4445-8112-E298196E0EF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a:xfrm>
            <a:off x="8144256" y="6556248"/>
            <a:ext cx="2804160" cy="301752"/>
          </a:xfrm>
        </p:spPr>
        <p:txBody>
          <a:bodyPr/>
          <a:lstStyle>
            <a:lvl1pPr>
              <a:defRPr sz="900"/>
            </a:lvl1pPr>
          </a:lstStyle>
          <a:p>
            <a:endParaRPr lang="it-IT"/>
          </a:p>
        </p:txBody>
      </p:sp>
      <p:sp>
        <p:nvSpPr>
          <p:cNvPr id="6" name="Segnaposto piè di pagina 5"/>
          <p:cNvSpPr>
            <a:spLocks noGrp="1"/>
          </p:cNvSpPr>
          <p:nvPr>
            <p:ph type="ftr" sz="quarter" idx="11"/>
          </p:nvPr>
        </p:nvSpPr>
        <p:spPr>
          <a:xfrm>
            <a:off x="1560576" y="6557169"/>
            <a:ext cx="6597429"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10956256" y="6556248"/>
            <a:ext cx="487680" cy="301752"/>
          </a:xfrm>
        </p:spPr>
        <p:txBody>
          <a:bodyPr/>
          <a:lstStyle>
            <a:lvl1pPr algn="ctr">
              <a:defRPr sz="900"/>
            </a:lvl1pPr>
          </a:lstStyle>
          <a:p>
            <a:fld id="{201043EA-0A1C-4C5F-AFCA-65F977D2091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DFCCFE-228C-4CDD-8AE0-58C5C2B3C613}" type="slidenum">
              <a:rPr lang="it-IT" smtClean="0"/>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042400" y="381000"/>
            <a:ext cx="2540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381000"/>
            <a:ext cx="83312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460445-F618-4A03-80E1-2E0DF94E3BB6}" type="slidenum">
              <a:rPr lang="it-IT" smtClean="0"/>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6C3DE9FB-5574-4B1C-92AC-48C2DDC4ECC8}" type="slidenum">
              <a:rPr lang="it-IT" smtClean="0"/>
              <a:pPr/>
              <a:t>‹N›</a:t>
            </a:fld>
            <a:endParaRPr lang="it-IT"/>
          </a:p>
        </p:txBody>
      </p:sp>
    </p:spTree>
    <p:extLst>
      <p:ext uri="{BB962C8B-B14F-4D97-AF65-F5344CB8AC3E}">
        <p14:creationId xmlns:p14="http://schemas.microsoft.com/office/powerpoint/2010/main" val="45753011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EB91F4-0FBF-4B03-A4BC-1EE948977300}" type="slidenum">
              <a:rPr lang="it-IT" smtClean="0"/>
              <a:pPr/>
              <a:t>‹N›</a:t>
            </a:fld>
            <a:endParaRPr lang="it-IT"/>
          </a:p>
        </p:txBody>
      </p:sp>
    </p:spTree>
    <p:extLst>
      <p:ext uri="{BB962C8B-B14F-4D97-AF65-F5344CB8AC3E}">
        <p14:creationId xmlns:p14="http://schemas.microsoft.com/office/powerpoint/2010/main" val="3280068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57C006-1E2D-4F45-9374-682699B6F020}" type="slidenum">
              <a:rPr lang="it-IT" smtClean="0"/>
              <a:pPr/>
              <a:t>‹N›</a:t>
            </a:fld>
            <a:endParaRPr lang="it-IT"/>
          </a:p>
        </p:txBody>
      </p:sp>
    </p:spTree>
    <p:extLst>
      <p:ext uri="{BB962C8B-B14F-4D97-AF65-F5344CB8AC3E}">
        <p14:creationId xmlns:p14="http://schemas.microsoft.com/office/powerpoint/2010/main" val="2085216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1D23B0-7F81-4EEE-879E-D228B86CA018}" type="slidenum">
              <a:rPr lang="it-IT" smtClean="0"/>
              <a:pPr/>
              <a:t>‹N›</a:t>
            </a:fld>
            <a:endParaRPr lang="it-IT"/>
          </a:p>
        </p:txBody>
      </p:sp>
    </p:spTree>
    <p:extLst>
      <p:ext uri="{BB962C8B-B14F-4D97-AF65-F5344CB8AC3E}">
        <p14:creationId xmlns:p14="http://schemas.microsoft.com/office/powerpoint/2010/main" val="421752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F5D8856E-26CE-4496-AA65-03B0FB303D8C}"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CF53D0B-C4C7-4E25-85F5-9CDF282E7416}" type="slidenum">
              <a:rPr lang="it-IT" smtClean="0"/>
              <a:pPr/>
              <a:t>‹N›</a:t>
            </a:fld>
            <a:endParaRPr lang="it-IT"/>
          </a:p>
        </p:txBody>
      </p:sp>
    </p:spTree>
    <p:extLst>
      <p:ext uri="{BB962C8B-B14F-4D97-AF65-F5344CB8AC3E}">
        <p14:creationId xmlns:p14="http://schemas.microsoft.com/office/powerpoint/2010/main" val="180331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8856E-26CE-4496-AA65-03B0FB303D8C}" type="slidenum">
              <a:rPr lang="it-IT" smtClean="0"/>
              <a:pPr/>
              <a:t>‹N›</a:t>
            </a:fld>
            <a:endParaRPr lang="it-IT"/>
          </a:p>
        </p:txBody>
      </p:sp>
    </p:spTree>
    <p:extLst>
      <p:ext uri="{BB962C8B-B14F-4D97-AF65-F5344CB8AC3E}">
        <p14:creationId xmlns:p14="http://schemas.microsoft.com/office/powerpoint/2010/main" val="846026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E233F34-4742-4B2B-949F-14141EABAB58}" type="slidenum">
              <a:rPr lang="it-IT" smtClean="0"/>
              <a:pPr/>
              <a:t>‹N›</a:t>
            </a:fld>
            <a:endParaRPr lang="it-IT"/>
          </a:p>
        </p:txBody>
      </p:sp>
    </p:spTree>
    <p:extLst>
      <p:ext uri="{BB962C8B-B14F-4D97-AF65-F5344CB8AC3E}">
        <p14:creationId xmlns:p14="http://schemas.microsoft.com/office/powerpoint/2010/main" val="3146771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445F576-C065-4445-8112-E298196E0EFB}" type="slidenum">
              <a:rPr lang="it-IT" smtClean="0"/>
              <a:pPr/>
              <a:t>‹N›</a:t>
            </a:fld>
            <a:endParaRPr lang="it-IT"/>
          </a:p>
        </p:txBody>
      </p:sp>
    </p:spTree>
    <p:extLst>
      <p:ext uri="{BB962C8B-B14F-4D97-AF65-F5344CB8AC3E}">
        <p14:creationId xmlns:p14="http://schemas.microsoft.com/office/powerpoint/2010/main" val="59175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1043EA-0A1C-4C5F-AFCA-65F977D20919}" type="slidenum">
              <a:rPr lang="it-IT" smtClean="0"/>
              <a:pPr/>
              <a:t>‹N›</a:t>
            </a:fld>
            <a:endParaRPr lang="it-IT"/>
          </a:p>
        </p:txBody>
      </p:sp>
    </p:spTree>
    <p:extLst>
      <p:ext uri="{BB962C8B-B14F-4D97-AF65-F5344CB8AC3E}">
        <p14:creationId xmlns:p14="http://schemas.microsoft.com/office/powerpoint/2010/main" val="1498611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2964421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3206552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3441147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8102113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2290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711200" cy="381000"/>
          </a:xfrm>
        </p:spPr>
        <p:txBody>
          <a:bodyPr/>
          <a:lstStyle>
            <a:lvl1pPr>
              <a:defRPr>
                <a:solidFill>
                  <a:schemeClr val="tx2"/>
                </a:solidFill>
              </a:defRPr>
            </a:lvl1pPr>
          </a:lstStyle>
          <a:p>
            <a:fld id="{4E233F34-4742-4B2B-949F-14141EABAB58}"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3836987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DFCCFE-228C-4CDD-8AE0-58C5C2B3C613}" type="slidenum">
              <a:rPr lang="it-IT" smtClean="0"/>
              <a:pPr/>
              <a:t>‹N›</a:t>
            </a:fld>
            <a:endParaRPr lang="it-IT"/>
          </a:p>
        </p:txBody>
      </p:sp>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005482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A460445-F618-4A03-80E1-2E0DF94E3BB6}" type="slidenum">
              <a:rPr lang="it-IT" smtClean="0"/>
              <a:pPr/>
              <a:t>‹N›</a:t>
            </a:fld>
            <a:endParaRPr lang="it-IT"/>
          </a:p>
        </p:txBody>
      </p:sp>
    </p:spTree>
    <p:extLst>
      <p:ext uri="{BB962C8B-B14F-4D97-AF65-F5344CB8AC3E}">
        <p14:creationId xmlns:p14="http://schemas.microsoft.com/office/powerpoint/2010/main" val="23883735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endParaRPr lang="it-IT"/>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it-IT"/>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6C3DE9FB-5574-4B1C-92AC-48C2DDC4ECC8}" type="slidenum">
              <a:rPr lang="it-IT" smtClean="0"/>
              <a:pPr/>
              <a:t>‹N›</a:t>
            </a:fld>
            <a:endParaRPr lang="it-IT"/>
          </a:p>
        </p:txBody>
      </p:sp>
    </p:spTree>
    <p:extLst>
      <p:ext uri="{BB962C8B-B14F-4D97-AF65-F5344CB8AC3E}">
        <p14:creationId xmlns:p14="http://schemas.microsoft.com/office/powerpoint/2010/main" val="3899382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EB91F4-0FBF-4B03-A4BC-1EE948977300}" type="slidenum">
              <a:rPr lang="it-IT" smtClean="0"/>
              <a:pPr/>
              <a:t>‹N›</a:t>
            </a:fld>
            <a:endParaRPr lang="it-IT"/>
          </a:p>
        </p:txBody>
      </p:sp>
    </p:spTree>
    <p:extLst>
      <p:ext uri="{BB962C8B-B14F-4D97-AF65-F5344CB8AC3E}">
        <p14:creationId xmlns:p14="http://schemas.microsoft.com/office/powerpoint/2010/main" val="29138954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57C006-1E2D-4F45-9374-682699B6F020}" type="slidenum">
              <a:rPr lang="it-IT" smtClean="0"/>
              <a:pPr/>
              <a:t>‹N›</a:t>
            </a:fld>
            <a:endParaRPr lang="it-IT"/>
          </a:p>
        </p:txBody>
      </p:sp>
    </p:spTree>
    <p:extLst>
      <p:ext uri="{BB962C8B-B14F-4D97-AF65-F5344CB8AC3E}">
        <p14:creationId xmlns:p14="http://schemas.microsoft.com/office/powerpoint/2010/main" val="1302411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1D23B0-7F81-4EEE-879E-D228B86CA018}" type="slidenum">
              <a:rPr lang="it-IT" smtClean="0"/>
              <a:pPr/>
              <a:t>‹N›</a:t>
            </a:fld>
            <a:endParaRPr lang="it-IT"/>
          </a:p>
        </p:txBody>
      </p:sp>
    </p:spTree>
    <p:extLst>
      <p:ext uri="{BB962C8B-B14F-4D97-AF65-F5344CB8AC3E}">
        <p14:creationId xmlns:p14="http://schemas.microsoft.com/office/powerpoint/2010/main" val="516499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CF53D0B-C4C7-4E25-85F5-9CDF282E7416}" type="slidenum">
              <a:rPr lang="it-IT" smtClean="0"/>
              <a:pPr/>
              <a:t>‹N›</a:t>
            </a:fld>
            <a:endParaRPr lang="it-IT"/>
          </a:p>
        </p:txBody>
      </p:sp>
    </p:spTree>
    <p:extLst>
      <p:ext uri="{BB962C8B-B14F-4D97-AF65-F5344CB8AC3E}">
        <p14:creationId xmlns:p14="http://schemas.microsoft.com/office/powerpoint/2010/main" val="778775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8856E-26CE-4496-AA65-03B0FB303D8C}" type="slidenum">
              <a:rPr lang="it-IT" smtClean="0"/>
              <a:pPr/>
              <a:t>‹N›</a:t>
            </a:fld>
            <a:endParaRPr lang="it-IT"/>
          </a:p>
        </p:txBody>
      </p:sp>
    </p:spTree>
    <p:extLst>
      <p:ext uri="{BB962C8B-B14F-4D97-AF65-F5344CB8AC3E}">
        <p14:creationId xmlns:p14="http://schemas.microsoft.com/office/powerpoint/2010/main" val="1613941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endParaRPr lang="it-IT"/>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E233F34-4742-4B2B-949F-14141EABAB58}" type="slidenum">
              <a:rPr lang="it-IT" smtClean="0"/>
              <a:pPr/>
              <a:t>‹N›</a:t>
            </a:fld>
            <a:endParaRPr lang="it-IT"/>
          </a:p>
        </p:txBody>
      </p:sp>
    </p:spTree>
    <p:extLst>
      <p:ext uri="{BB962C8B-B14F-4D97-AF65-F5344CB8AC3E}">
        <p14:creationId xmlns:p14="http://schemas.microsoft.com/office/powerpoint/2010/main" val="66943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12800" y="273050"/>
            <a:ext cx="10769600" cy="869950"/>
          </a:xfrm>
        </p:spPr>
        <p:txBody>
          <a:bodyPr anchor="ctr"/>
          <a:lstStyle>
            <a:lvl1pPr algn="l">
              <a:buNone/>
              <a:defRPr sz="4400" b="0"/>
            </a:lvl1p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0445F576-C065-4445-8112-E298196E0EFB}" type="slidenum">
              <a:rPr lang="it-IT" smtClean="0"/>
              <a:pPr/>
              <a:t>‹N›</a:t>
            </a:fld>
            <a:endParaRPr lang="it-IT"/>
          </a:p>
        </p:txBody>
      </p:sp>
      <p:sp>
        <p:nvSpPr>
          <p:cNvPr id="3" name="Segnaposto testo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9" name="Segnaposto contenuto 8"/>
          <p:cNvSpPr>
            <a:spLocks noGrp="1"/>
          </p:cNvSpPr>
          <p:nvPr>
            <p:ph sz="quarter" idx="1"/>
          </p:nvPr>
        </p:nvSpPr>
        <p:spPr>
          <a:xfrm>
            <a:off x="3149600" y="1752600"/>
            <a:ext cx="8534400" cy="4419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45F576-C065-4445-8112-E298196E0EFB}" type="slidenum">
              <a:rPr lang="it-IT" smtClean="0"/>
              <a:pPr/>
              <a:t>‹N›</a:t>
            </a:fld>
            <a:endParaRPr lang="it-IT"/>
          </a:p>
        </p:txBody>
      </p:sp>
    </p:spTree>
    <p:extLst>
      <p:ext uri="{BB962C8B-B14F-4D97-AF65-F5344CB8AC3E}">
        <p14:creationId xmlns:p14="http://schemas.microsoft.com/office/powerpoint/2010/main" val="2312954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1043EA-0A1C-4C5F-AFCA-65F977D20919}" type="slidenum">
              <a:rPr lang="it-IT" smtClean="0"/>
              <a:pPr/>
              <a:t>‹N›</a:t>
            </a:fld>
            <a:endParaRPr lang="it-IT"/>
          </a:p>
        </p:txBody>
      </p:sp>
    </p:spTree>
    <p:extLst>
      <p:ext uri="{BB962C8B-B14F-4D97-AF65-F5344CB8AC3E}">
        <p14:creationId xmlns:p14="http://schemas.microsoft.com/office/powerpoint/2010/main" val="274935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19119688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281829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it-IT"/>
              <a:t>Fare clic per modificare lo stile del titolo</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11511451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2250151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2496156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1EF7B2-94C9-4E23-80D4-8AA17F90B732}" type="slidenum">
              <a:rPr lang="it-IT" smtClean="0"/>
              <a:pPr/>
              <a:t>‹N›</a:t>
            </a:fld>
            <a:endParaRPr lang="it-IT"/>
          </a:p>
        </p:txBody>
      </p:sp>
    </p:spTree>
    <p:extLst>
      <p:ext uri="{BB962C8B-B14F-4D97-AF65-F5344CB8AC3E}">
        <p14:creationId xmlns:p14="http://schemas.microsoft.com/office/powerpoint/2010/main" val="10418368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DFCCFE-228C-4CDD-8AE0-58C5C2B3C613}" type="slidenum">
              <a:rPr lang="it-IT" smtClean="0"/>
              <a:pPr/>
              <a:t>‹N›</a:t>
            </a:fld>
            <a:endParaRPr lang="it-IT"/>
          </a:p>
        </p:txBody>
      </p:sp>
    </p:spTree>
    <p:extLst>
      <p:ext uri="{BB962C8B-B14F-4D97-AF65-F5344CB8AC3E}">
        <p14:creationId xmlns:p14="http://schemas.microsoft.com/office/powerpoint/2010/main" val="3809651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460445-F618-4A03-80E1-2E0DF94E3BB6}" type="slidenum">
              <a:rPr lang="it-IT" smtClean="0"/>
              <a:pPr/>
              <a:t>‹N›</a:t>
            </a:fld>
            <a:endParaRPr lang="it-IT"/>
          </a:p>
        </p:txBody>
      </p:sp>
    </p:spTree>
    <p:extLst>
      <p:ext uri="{BB962C8B-B14F-4D97-AF65-F5344CB8AC3E}">
        <p14:creationId xmlns:p14="http://schemas.microsoft.com/office/powerpoint/2010/main" val="368019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8" name="Rettangolo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it-IT"/>
              <a:t>Fare clic per modificare lo stile del titolo</a:t>
            </a:r>
            <a:endParaRPr kumimoji="0" lang="en-US"/>
          </a:p>
        </p:txBody>
      </p:sp>
      <p:sp>
        <p:nvSpPr>
          <p:cNvPr id="11" name="Rettangolo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8331200" y="6248401"/>
            <a:ext cx="3556000" cy="365125"/>
          </a:xfrm>
        </p:spPr>
        <p:txBody>
          <a:bodyPr rtlCol="0"/>
          <a:lstStyle/>
          <a:p>
            <a:endParaRPr lang="it-IT"/>
          </a:p>
        </p:txBody>
      </p:sp>
      <p:sp>
        <p:nvSpPr>
          <p:cNvPr id="13" name="Segnaposto numero diapositiva 12"/>
          <p:cNvSpPr>
            <a:spLocks noGrp="1"/>
          </p:cNvSpPr>
          <p:nvPr>
            <p:ph type="sldNum" sz="quarter" idx="11"/>
          </p:nvPr>
        </p:nvSpPr>
        <p:spPr>
          <a:xfrm>
            <a:off x="0" y="4667249"/>
            <a:ext cx="1930400" cy="663578"/>
          </a:xfrm>
        </p:spPr>
        <p:txBody>
          <a:bodyPr rtlCol="0"/>
          <a:lstStyle>
            <a:lvl1pPr>
              <a:defRPr sz="2800"/>
            </a:lvl1pPr>
          </a:lstStyle>
          <a:p>
            <a:fld id="{201043EA-0A1C-4C5F-AFCA-65F977D20919}" type="slidenum">
              <a:rPr lang="it-IT" smtClean="0"/>
              <a:pPr/>
              <a:t>‹N›</a:t>
            </a:fld>
            <a:endParaRPr lang="it-IT"/>
          </a:p>
        </p:txBody>
      </p:sp>
      <p:sp>
        <p:nvSpPr>
          <p:cNvPr id="14" name="Segnaposto piè di pagina 13"/>
          <p:cNvSpPr>
            <a:spLocks noGrp="1"/>
          </p:cNvSpPr>
          <p:nvPr>
            <p:ph type="ftr" sz="quarter" idx="12"/>
          </p:nvPr>
        </p:nvSpPr>
        <p:spPr>
          <a:xfrm>
            <a:off x="2133600" y="6248207"/>
            <a:ext cx="6096000" cy="365125"/>
          </a:xfrm>
        </p:spPr>
        <p:txBody>
          <a:bodyPr rtlCol="0"/>
          <a:lstStyle/>
          <a:p>
            <a:endParaRPr lang="it-IT"/>
          </a:p>
        </p:txBody>
      </p:sp>
      <p:sp>
        <p:nvSpPr>
          <p:cNvPr id="3" name="Segnaposto immagine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it-IT"/>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C3DE9FB-5574-4B1C-92AC-48C2DDC4ECC8}"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4147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EB91F4-0FBF-4B03-A4BC-1EE948977300}" type="slidenum">
              <a:rPr lang="it-IT" smtClean="0"/>
              <a:pPr/>
              <a:t>‹N›</a:t>
            </a:fld>
            <a:endParaRPr lang="it-IT"/>
          </a:p>
        </p:txBody>
      </p:sp>
    </p:spTree>
    <p:extLst>
      <p:ext uri="{BB962C8B-B14F-4D97-AF65-F5344CB8AC3E}">
        <p14:creationId xmlns:p14="http://schemas.microsoft.com/office/powerpoint/2010/main" val="42454470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57C006-1E2D-4F45-9374-682699B6F020}"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2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1D23B0-7F81-4EEE-879E-D228B86CA018}" type="slidenum">
              <a:rPr lang="it-IT" smtClean="0"/>
              <a:pPr/>
              <a:t>‹N›</a:t>
            </a:fld>
            <a:endParaRPr lang="it-IT"/>
          </a:p>
        </p:txBody>
      </p:sp>
    </p:spTree>
    <p:extLst>
      <p:ext uri="{BB962C8B-B14F-4D97-AF65-F5344CB8AC3E}">
        <p14:creationId xmlns:p14="http://schemas.microsoft.com/office/powerpoint/2010/main" val="1161493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CF53D0B-C4C7-4E25-85F5-9CDF282E7416}" type="slidenum">
              <a:rPr lang="it-IT" smtClean="0"/>
              <a:pPr/>
              <a:t>‹N›</a:t>
            </a:fld>
            <a:endParaRPr lang="it-IT"/>
          </a:p>
        </p:txBody>
      </p:sp>
    </p:spTree>
    <p:extLst>
      <p:ext uri="{BB962C8B-B14F-4D97-AF65-F5344CB8AC3E}">
        <p14:creationId xmlns:p14="http://schemas.microsoft.com/office/powerpoint/2010/main" val="28014755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8856E-26CE-4496-AA65-03B0FB303D8C}" type="slidenum">
              <a:rPr lang="it-IT" smtClean="0"/>
              <a:pPr/>
              <a:t>‹N›</a:t>
            </a:fld>
            <a:endParaRPr lang="it-IT"/>
          </a:p>
        </p:txBody>
      </p:sp>
    </p:spTree>
    <p:extLst>
      <p:ext uri="{BB962C8B-B14F-4D97-AF65-F5344CB8AC3E}">
        <p14:creationId xmlns:p14="http://schemas.microsoft.com/office/powerpoint/2010/main" val="4078766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4E233F34-4742-4B2B-949F-14141EABAB58}" type="slidenum">
              <a:rPr lang="it-IT" smtClean="0"/>
              <a:pPr/>
              <a:t>‹N›</a:t>
            </a:fld>
            <a:endParaRPr lang="it-IT"/>
          </a:p>
        </p:txBody>
      </p:sp>
    </p:spTree>
    <p:extLst>
      <p:ext uri="{BB962C8B-B14F-4D97-AF65-F5344CB8AC3E}">
        <p14:creationId xmlns:p14="http://schemas.microsoft.com/office/powerpoint/2010/main" val="7119321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45F576-C065-4445-8112-E298196E0EFB}" type="slidenum">
              <a:rPr lang="it-IT" smtClean="0"/>
              <a:pPr/>
              <a:t>‹N›</a:t>
            </a:fld>
            <a:endParaRPr lang="it-IT"/>
          </a:p>
        </p:txBody>
      </p:sp>
    </p:spTree>
    <p:extLst>
      <p:ext uri="{BB962C8B-B14F-4D97-AF65-F5344CB8AC3E}">
        <p14:creationId xmlns:p14="http://schemas.microsoft.com/office/powerpoint/2010/main" val="2709574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1043EA-0A1C-4C5F-AFCA-65F977D20919}" type="slidenum">
              <a:rPr lang="it-IT" smtClean="0"/>
              <a:pPr/>
              <a:t>‹N›</a:t>
            </a:fld>
            <a:endParaRPr lang="it-IT"/>
          </a:p>
        </p:txBody>
      </p:sp>
    </p:spTree>
    <p:extLst>
      <p:ext uri="{BB962C8B-B14F-4D97-AF65-F5344CB8AC3E}">
        <p14:creationId xmlns:p14="http://schemas.microsoft.com/office/powerpoint/2010/main" val="13190202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DFCCFE-228C-4CDD-8AE0-58C5C2B3C613}" type="slidenum">
              <a:rPr lang="it-IT" smtClean="0"/>
              <a:pPr/>
              <a:t>‹N›</a:t>
            </a:fld>
            <a:endParaRPr lang="it-IT"/>
          </a:p>
        </p:txBody>
      </p:sp>
    </p:spTree>
    <p:extLst>
      <p:ext uri="{BB962C8B-B14F-4D97-AF65-F5344CB8AC3E}">
        <p14:creationId xmlns:p14="http://schemas.microsoft.com/office/powerpoint/2010/main" val="250495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10.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812800" y="228600"/>
            <a:ext cx="10871200" cy="9906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it-IT"/>
          </a:p>
        </p:txBody>
      </p:sp>
      <p:sp>
        <p:nvSpPr>
          <p:cNvPr id="3" name="Segnaposto piè di pagina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11EF7B2-94C9-4E23-80D4-8AA17F90B73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609600" y="274638"/>
            <a:ext cx="99568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3" name="Segnaposto piè di pagina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11EF7B2-94C9-4E23-80D4-8AA17F90B73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endParaRPr lang="it-IT"/>
          </a:p>
        </p:txBody>
      </p:sp>
      <p:sp>
        <p:nvSpPr>
          <p:cNvPr id="22" name="Segnaposto piè di pagina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11EF7B2-94C9-4E23-80D4-8AA17F90B73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914144" y="274638"/>
            <a:ext cx="999744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it-IT"/>
          </a:p>
        </p:txBody>
      </p:sp>
      <p:sp>
        <p:nvSpPr>
          <p:cNvPr id="10" name="Segnaposto piè di pagina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1EF7B2-94C9-4E23-80D4-8AA17F90B732}" type="slidenum">
              <a:rPr lang="it-IT" smtClean="0"/>
              <a:pPr/>
              <a:t>‹N›</a:t>
            </a:fld>
            <a:endParaRPr lang="it-IT"/>
          </a:p>
        </p:txBody>
      </p:sp>
      <p:sp>
        <p:nvSpPr>
          <p:cNvPr id="15" name="Rettangolo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609600" y="267494"/>
            <a:ext cx="10972800" cy="1399032"/>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endParaRPr lang="it-IT"/>
          </a:p>
        </p:txBody>
      </p:sp>
      <p:sp>
        <p:nvSpPr>
          <p:cNvPr id="3" name="Segnaposto piè di pagina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211EF7B2-94C9-4E23-80D4-8AA17F90B732}"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1EF7B2-94C9-4E23-80D4-8AA17F90B732}" type="slidenum">
              <a:rPr lang="it-IT" smtClean="0"/>
              <a:pPr/>
              <a:t>‹N›</a:t>
            </a:fld>
            <a:endParaRPr lang="it-IT"/>
          </a:p>
        </p:txBody>
      </p:sp>
    </p:spTree>
    <p:extLst>
      <p:ext uri="{BB962C8B-B14F-4D97-AF65-F5344CB8AC3E}">
        <p14:creationId xmlns:p14="http://schemas.microsoft.com/office/powerpoint/2010/main" val="2787780238"/>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endParaRPr lang="it-IT"/>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11EF7B2-94C9-4E23-80D4-8AA17F90B732}" type="slidenum">
              <a:rPr lang="it-IT" smtClean="0"/>
              <a:pPr/>
              <a:t>‹N›</a:t>
            </a:fld>
            <a:endParaRPr lang="it-IT"/>
          </a:p>
        </p:txBody>
      </p:sp>
    </p:spTree>
    <p:extLst>
      <p:ext uri="{BB962C8B-B14F-4D97-AF65-F5344CB8AC3E}">
        <p14:creationId xmlns:p14="http://schemas.microsoft.com/office/powerpoint/2010/main" val="427834014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1EF7B2-94C9-4E23-80D4-8AA17F90B732}" type="slidenum">
              <a:rPr lang="it-IT" smtClean="0"/>
              <a:pPr/>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5658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it-IT"/>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1EF7B2-94C9-4E23-80D4-8AA17F90B732}" type="slidenum">
              <a:rPr lang="it-IT" smtClean="0"/>
              <a:pPr/>
              <a:t>‹N›</a:t>
            </a:fld>
            <a:endParaRPr lang="it-IT"/>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0310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1.xml"/><Relationship Id="rId7" Type="http://schemas.openxmlformats.org/officeDocument/2006/relationships/image" Target="../media/image34.gi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2.xml"/><Relationship Id="rId7" Type="http://schemas.openxmlformats.org/officeDocument/2006/relationships/image" Target="../media/image36.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google.it/url?sa=i&amp;rct=j&amp;q=&amp;esrc=s&amp;source=images&amp;cd=&amp;cad=rja&amp;uact=8&amp;ved=0ahUKEwiB17Kv5tjJAhVMvBoKHRQHCK4QjRwIBw&amp;url=http://faculty.georgetown.edu/spielmag/docs/phonetique/voyelles.htm&amp;psig=AFQjCNFBBRXAl7PAn6PELXdHc6cXq480SA&amp;ust=1450094826898203" TargetMode="Externa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9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9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9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9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9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9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0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0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0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0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0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0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0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0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0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0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0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0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0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0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0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0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46.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46.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46.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46.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46.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46.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46.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46.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grpSp>
        <p:nvGrpSpPr>
          <p:cNvPr id="2053" name="Group 135">
            <a:extLst>
              <a:ext uri="{FF2B5EF4-FFF2-40B4-BE49-F238E27FC236}">
                <a16:creationId xmlns:a16="http://schemas.microsoft.com/office/drawing/2014/main" id="{F6A3F1D4-DEF1-47DE-A12A-4C1B3F3BA34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588008">
            <a:off x="-1106106" y="1065016"/>
            <a:ext cx="6011417" cy="5224230"/>
            <a:chOff x="5281603" y="104898"/>
            <a:chExt cx="6910438" cy="6005491"/>
          </a:xfrm>
        </p:grpSpPr>
        <p:sp>
          <p:nvSpPr>
            <p:cNvPr id="137" name="Freeform 270">
              <a:extLst>
                <a:ext uri="{FF2B5EF4-FFF2-40B4-BE49-F238E27FC236}">
                  <a16:creationId xmlns:a16="http://schemas.microsoft.com/office/drawing/2014/main" id="{E2E8FF96-97BA-454F-AA5D-5E7A493035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8"/>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4" name="Group 137">
              <a:extLst>
                <a:ext uri="{FF2B5EF4-FFF2-40B4-BE49-F238E27FC236}">
                  <a16:creationId xmlns:a16="http://schemas.microsoft.com/office/drawing/2014/main" id="{AFE51DAE-C187-4524-BFE4-2FA20A12DC65}"/>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37" y="331503"/>
              <a:ext cx="6676004" cy="5235374"/>
              <a:chOff x="5516006" y="331455"/>
              <a:chExt cx="6676004" cy="5235374"/>
            </a:xfrm>
          </p:grpSpPr>
          <p:cxnSp>
            <p:nvCxnSpPr>
              <p:cNvPr id="139" name="Straight Connector 138">
                <a:extLst>
                  <a:ext uri="{FF2B5EF4-FFF2-40B4-BE49-F238E27FC236}">
                    <a16:creationId xmlns:a16="http://schemas.microsoft.com/office/drawing/2014/main" id="{44650558-19C1-4312-A6B0-F0CE493A0C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7" y="3314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5" name="Straight Connector 139">
                <a:extLst>
                  <a:ext uri="{FF2B5EF4-FFF2-40B4-BE49-F238E27FC236}">
                    <a16:creationId xmlns:a16="http://schemas.microsoft.com/office/drawing/2014/main" id="{4E0D69AA-43C3-45CD-906F-2966EA72AB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9" y="33827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6CD6ED4-9C15-4E3B-9A49-4ED5FD389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8" y="347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6" name="Straight Connector 141">
                <a:extLst>
                  <a:ext uri="{FF2B5EF4-FFF2-40B4-BE49-F238E27FC236}">
                    <a16:creationId xmlns:a16="http://schemas.microsoft.com/office/drawing/2014/main" id="{A6567160-597C-49C7-87FA-D4BE8650B6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56" y="3680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29C9F29-E6B9-408B-97AF-86819559F8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74" y="38916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6FA11DF-7FE8-4741-BAC0-9AF415A639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76" y="4174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FAE1D27-80BB-4F13-90E9-EEC930CE51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33" y="44580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CF56FBA-051E-4549-86A3-4B33A77C61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21" y="47941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F2C49A1-67CC-4710-9B7C-CB80BEF657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91" y="52427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AF9D302-E5F1-44D8-93F1-3582612344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41" y="57054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66723A2-4849-46BA-B503-984740D77E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91" y="6212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B0CAE57-FFB4-43A7-99E2-81C5B5CFF5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75" y="6903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A88CC0C-6FC4-448F-A395-E295A70AA3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9001" y="75498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2CBDE23-8B3A-444A-B31C-BA26E754FC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202" y="81962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0A9BBC-9F8C-4D53-9CB7-D1460936C3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23" y="8955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209C763-07CB-4E83-B4C0-B7077C73DB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81" y="96795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17C9D17-C51D-48FC-8395-8D765B7A32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85" y="10479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1062495-0566-4C29-BDBD-0B717D2683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68" y="113136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B71EE13-CCB1-425D-8C39-690452A399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13" y="122161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C51C0F4-08A1-4771-9CE6-E54FE2F5B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54" y="1321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65D41C0-DC38-4625-9A1B-3A853DEA84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14" y="141742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174BFD9-4AE7-4956-B935-23A0E1245D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69" y="151770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F5FBD61-C4D0-4879-AE01-02530C9D8A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63" y="162719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C0D2F64-664F-4AB8-8CFD-4AE423E3B6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27" y="173575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646F3B3-5B9F-42A8-BBBE-3520A088B2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90" y="1909979"/>
                <a:ext cx="117320" cy="82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E63B2AA-3CB5-49A4-8A39-F578840AD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52" y="2083300"/>
                <a:ext cx="39677" cy="2143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6982DD0-0A68-4949-82D2-EF9EA2C51E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420000" flipH="1">
                <a:off x="9127996" y="33420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50AB0F4-F8E8-4CD9-A875-0471ED91B5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300000" flipH="1">
                <a:off x="8987583" y="33658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F9CE4DC-D0A9-4D32-95DA-5DBADC9D59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180000" flipH="1">
                <a:off x="8844865" y="35112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45EB0F7-C93A-4BBD-A4C4-7B656048E8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060000" flipH="1">
                <a:off x="8706910" y="36566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A9D5E87-498B-41BF-8992-19C1AF51A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880000" flipH="1">
                <a:off x="8568015" y="38783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34D3644-1E08-414D-A6DD-6462F4BB29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760000" flipH="1">
                <a:off x="8429119" y="4100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54C51F5-5C6C-486D-BA4B-9D0BF5FEFD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640000" flipH="1">
                <a:off x="8294976" y="4461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00E976F-532C-4A3D-967E-B63323068C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520000" flipH="1">
                <a:off x="8160831" y="4823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2134B01-0AAE-406B-8EF2-7E80DE7A5CB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340000" flipH="1">
                <a:off x="8027695" y="53177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38C6A49-6E42-4159-B96A-4794972F88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220000" flipH="1">
                <a:off x="7894560" y="5812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D18AE19-1192-4233-8B1D-BDA94EA78D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100000" flipH="1">
                <a:off x="7761424" y="6307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843AB93-A7A2-4866-874C-88AAE01B7F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980000" flipH="1">
                <a:off x="7636651" y="6897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1F72998-6259-433F-A3EC-2478DEB05F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0" flipH="1">
                <a:off x="7511876" y="7510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BD2D18E-14F2-4F7D-A450-2843EE4523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680000" flipH="1">
                <a:off x="7387903" y="8196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EE16539-1E6D-4EDC-B6AE-E8A481570E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560000" flipH="1">
                <a:off x="7268535" y="89303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FC1ED3E-1DE1-4359-B29F-F8063823E2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440000" flipH="1">
                <a:off x="7152033" y="97644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AA10AE8-2DA5-42FF-9047-51CF58067D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60000" flipH="1">
                <a:off x="7041697" y="105987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D831F2D-75A5-4C34-8E05-60329D414E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140000" flipH="1">
                <a:off x="6931361" y="114330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FF682BA-A723-4AF6-8885-D62B19CDC9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020000" flipH="1">
                <a:off x="6819072" y="1235691"/>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F369DC7-CA5A-4A8E-9F45-1DFCD8D209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900000" flipH="1">
                <a:off x="6721362" y="13325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EB36D4B-B427-4B20-93E4-5EBB216A2F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720000" flipH="1">
                <a:off x="6617467" y="142921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FA26BC5-9591-4DEB-AF9B-87519E8DB7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0" flipH="1">
                <a:off x="6520030" y="15270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D6160C5-35E0-4560-90E3-B04690C41E8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480000" flipH="1">
                <a:off x="6429573" y="164136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10F25BE-81EA-4B2E-807F-32D6532A77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360000" flipH="1">
                <a:off x="6340531" y="175016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3F45AAE-D664-4B0F-AE81-8003260BE24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180000" flipH="1">
                <a:off x="6261752" y="185990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29117F9-A32E-4584-87C9-553B5B0E20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60000" flipH="1">
                <a:off x="6184139" y="19793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B304953-E67B-4A7C-9B6C-C82C57D04B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940000" flipH="1">
                <a:off x="6106524" y="209875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A0E47B5-33C1-4A9E-A992-54B6B561E7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820000" flipH="1">
                <a:off x="6043200" y="222223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993CCC8-EA62-4172-8E02-A5399EA17B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640000" flipH="1">
                <a:off x="5978905" y="234396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D58479F-E818-4029-8615-72C422537E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520000" flipH="1">
                <a:off x="5912430" y="247032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C97C7F6-0AB1-4301-8F57-0ED7021689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0" flipH="1">
                <a:off x="5858867" y="260054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25F55A2-73EF-4F9D-9591-876C888834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280000" flipH="1">
                <a:off x="5808174" y="27336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B3C0E72-51AB-4211-8F79-9E318C54D6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100000" flipH="1">
                <a:off x="5773255" y="286644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9AE6894-05AC-48E8-B4A5-D9D79B1C52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980000" flipH="1">
                <a:off x="5735956" y="30016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1779B3F-3B2F-4919-862E-B5B643A98E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860000" flipH="1">
                <a:off x="5700097" y="31384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511FFE1-234F-45CB-92DF-BC737C9F76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740000" flipH="1">
                <a:off x="5665931" y="32750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0F4717B-868F-45B6-B17A-22D9C8E8DE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560000" flipH="1">
                <a:off x="5644468" y="341376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F064AC9-B2F5-447B-BFE7-75CDFCBDFA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440000" flipH="1">
                <a:off x="5626522" y="35541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4AC90A0-49D3-42E6-8554-9D127B431D8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320000" flipH="1">
                <a:off x="5616421" y="369130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E87C403-11F4-41FD-98E6-32F2DA7496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0" flipH="1">
                <a:off x="5611311" y="383482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67E3667-DCEC-4E2E-BA92-7E2C4A5933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020000" flipH="1">
                <a:off x="5608533" y="397515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FBF2DE5-4238-4352-8ECB-4214CE58C3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900000" flipH="1">
                <a:off x="5605749" y="411548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A614181-98EA-4D12-A70C-8A02EDCF8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780000" flipH="1">
                <a:off x="5624187" y="425361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77407CA6-1E32-49D3-BCCC-D7E2132BB3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660000" flipH="1">
                <a:off x="5642615" y="439173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B566D03-C62E-478D-8B5C-31A8C3C60E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480000" flipH="1">
                <a:off x="5654803" y="453574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3913D97-AA52-423C-9DAF-0FA803B4ED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360000" flipH="1">
                <a:off x="5684436" y="467070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D5BBE04-1A5D-40EF-8CF1-8235B0E443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240000" flipH="1">
                <a:off x="5714065" y="480804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69C5861-E4E8-4C08-A584-94AA37B1F7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120000" flipH="1">
                <a:off x="5748457" y="494777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92E22AE-0811-4577-AA13-B7F5636F59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940000" flipH="1">
                <a:off x="5792089" y="50768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ACB39E0-25C6-486D-85A5-FB67FA40AC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820000" flipH="1">
                <a:off x="5847437" y="52104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996AA2F-EDC0-4A25-A87C-F389979009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700000" flipH="1">
                <a:off x="5900407" y="534172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B829D2-BB4C-400A-B4C4-1FBDB97B6E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580000" flipH="1">
                <a:off x="5955761" y="547369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18" name="Group 217">
            <a:extLst>
              <a:ext uri="{FF2B5EF4-FFF2-40B4-BE49-F238E27FC236}">
                <a16:creationId xmlns:a16="http://schemas.microsoft.com/office/drawing/2014/main" id="{AEB1C1D6-0E65-4622-A4D5-393D73B397A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1089" y="40090"/>
            <a:ext cx="1139692" cy="4028867"/>
            <a:chOff x="8591089" y="40090"/>
            <a:chExt cx="1139692" cy="4028867"/>
          </a:xfrm>
        </p:grpSpPr>
        <p:sp>
          <p:nvSpPr>
            <p:cNvPr id="219" name="Freeform 435">
              <a:extLst>
                <a:ext uri="{FF2B5EF4-FFF2-40B4-BE49-F238E27FC236}">
                  <a16:creationId xmlns:a16="http://schemas.microsoft.com/office/drawing/2014/main" id="{8F0B0269-5E47-42B2-8748-B3D08D86C9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0273242">
              <a:off x="8591089" y="40090"/>
              <a:ext cx="1051990" cy="4028867"/>
            </a:xfrm>
            <a:custGeom>
              <a:avLst/>
              <a:gdLst>
                <a:gd name="connsiteX0" fmla="*/ 1026114 w 1051990"/>
                <a:gd name="connsiteY0" fmla="*/ 0 h 4028867"/>
                <a:gd name="connsiteX1" fmla="*/ 1051990 w 1051990"/>
                <a:gd name="connsiteY1" fmla="*/ 10514 h 4028867"/>
                <a:gd name="connsiteX2" fmla="*/ 947223 w 1051990"/>
                <a:gd name="connsiteY2" fmla="*/ 105732 h 4028867"/>
                <a:gd name="connsiteX3" fmla="*/ 25213 w 1051990"/>
                <a:gd name="connsiteY3" fmla="*/ 2331661 h 4028867"/>
                <a:gd name="connsiteX4" fmla="*/ 480951 w 1051990"/>
                <a:gd name="connsiteY4" fmla="*/ 3963982 h 4028867"/>
                <a:gd name="connsiteX5" fmla="*/ 514062 w 1051990"/>
                <a:gd name="connsiteY5" fmla="*/ 4015630 h 4028867"/>
                <a:gd name="connsiteX6" fmla="*/ 492604 w 1051990"/>
                <a:gd name="connsiteY6" fmla="*/ 4028867 h 4028867"/>
                <a:gd name="connsiteX7" fmla="*/ 459388 w 1051990"/>
                <a:gd name="connsiteY7" fmla="*/ 3977055 h 4028867"/>
                <a:gd name="connsiteX8" fmla="*/ 0 w 1051990"/>
                <a:gd name="connsiteY8" fmla="*/ 2331661 h 4028867"/>
                <a:gd name="connsiteX9" fmla="*/ 929395 w 1051990"/>
                <a:gd name="connsiteY9" fmla="*/ 87904 h 40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990" h="4028867">
                  <a:moveTo>
                    <a:pt x="1026114" y="0"/>
                  </a:moveTo>
                  <a:lnTo>
                    <a:pt x="1051990" y="10514"/>
                  </a:lnTo>
                  <a:lnTo>
                    <a:pt x="947223" y="105732"/>
                  </a:lnTo>
                  <a:cubicBezTo>
                    <a:pt x="377558" y="675396"/>
                    <a:pt x="25213" y="1462381"/>
                    <a:pt x="25213" y="2331661"/>
                  </a:cubicBezTo>
                  <a:cubicBezTo>
                    <a:pt x="25212" y="2929290"/>
                    <a:pt x="191751" y="3488023"/>
                    <a:pt x="480951" y="3963982"/>
                  </a:cubicBezTo>
                  <a:lnTo>
                    <a:pt x="514062" y="4015630"/>
                  </a:lnTo>
                  <a:lnTo>
                    <a:pt x="492604" y="4028867"/>
                  </a:lnTo>
                  <a:lnTo>
                    <a:pt x="459388" y="3977055"/>
                  </a:lnTo>
                  <a:cubicBezTo>
                    <a:pt x="167872" y="3497285"/>
                    <a:pt x="0" y="2934077"/>
                    <a:pt x="0" y="2331661"/>
                  </a:cubicBezTo>
                  <a:cubicBezTo>
                    <a:pt x="0" y="1455419"/>
                    <a:pt x="355167" y="662131"/>
                    <a:pt x="929395" y="87904"/>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0" name="Group 219">
              <a:extLst>
                <a:ext uri="{FF2B5EF4-FFF2-40B4-BE49-F238E27FC236}">
                  <a16:creationId xmlns:a16="http://schemas.microsoft.com/office/drawing/2014/main" id="{4F8EC3A7-71C8-4492-A948-E96271A7D6F1}"/>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705463" y="53848"/>
              <a:ext cx="1025318" cy="3523101"/>
              <a:chOff x="8705463" y="53848"/>
              <a:chExt cx="1025318" cy="3523101"/>
            </a:xfrm>
          </p:grpSpPr>
          <p:cxnSp>
            <p:nvCxnSpPr>
              <p:cNvPr id="221" name="Straight Connector 220">
                <a:extLst>
                  <a:ext uri="{FF2B5EF4-FFF2-40B4-BE49-F238E27FC236}">
                    <a16:creationId xmlns:a16="http://schemas.microsoft.com/office/drawing/2014/main" id="{CB12C727-45C3-4899-9881-69ED4E8A27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693242" flipH="1">
                <a:off x="9082948" y="-1893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C879399-9859-47DA-A906-6DBD4DEEF2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573242" flipH="1">
                <a:off x="9039111" y="8368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9C9659A-1759-4860-94DC-D1CF02A7B9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393242" flipH="1">
                <a:off x="8990567" y="18804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0C76547-B070-4F64-BEC8-BEFBF03D5B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273242" flipH="1">
                <a:off x="8947236" y="29131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4E6801B-5BD1-449E-9134-6B687673C6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153242" flipH="1">
                <a:off x="8914176" y="40482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1E568C2-8448-4FA5-A216-0669A959DB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033242" flipH="1">
                <a:off x="8880490" y="51375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52C1A8F-2D2F-4AF3-9399-EB3611EB2F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853242" flipH="1">
                <a:off x="8854810" y="62027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B8813C4-A851-495E-B914-7DAD5286CD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733242" flipH="1">
                <a:off x="8832959" y="73370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6A11785-5A81-4C38-B731-6BA65A48CF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613242" flipH="1">
                <a:off x="8811109" y="84713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575197C-AF10-4DC7-87EC-D73F7F4597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493242" flipH="1">
                <a:off x="8801231" y="9592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288669B-8936-411A-8417-689736FEB6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313242" flipH="1">
                <a:off x="8790092" y="107035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E18ED0B-14B5-4646-9F76-10ED1F10CD2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193242" flipH="1">
                <a:off x="8778727" y="11855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2CACE36E-7999-464F-AF18-499B74912A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073242" flipH="1">
                <a:off x="8778244" y="129980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E32A79E-F275-494E-BF7D-366273BF36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953242" flipH="1">
                <a:off x="8780794" y="14152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FB82425-6AF7-4F51-B9ED-616D0731D5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773242" flipH="1">
                <a:off x="8795106" y="152575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B108817-61D4-4148-BDA6-7B8815C1D9F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653242" flipH="1">
                <a:off x="8808355" y="163871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49197DE7-0A55-4F23-8E08-B1B007F097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533242" flipH="1">
                <a:off x="8823190" y="175248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C06078C-0E6D-40BB-A616-693FE32E45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413242" flipH="1">
                <a:off x="8839215" y="186553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AB7721E-7A3E-414E-9092-EB20271BE9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233242" flipH="1">
                <a:off x="8865450" y="197633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5C7249C-C793-4CD9-9DDE-5DE9B2A771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113242" flipH="1">
                <a:off x="8894820" y="20872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8DF4730-402B-40B0-ACE5-AE777CEDFC3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993242" flipH="1">
                <a:off x="8929116" y="21934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C6829AC-DF8A-4623-8C08-AB4DBB8D03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873242" flipH="1">
                <a:off x="8969097" y="230286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0BCB273-B75E-4FBD-965C-54E2DFEC91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693242" flipH="1">
                <a:off x="9009856" y="240916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695DA63-646F-4E57-82F4-F1B35C2FE4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573242" flipH="1">
                <a:off x="9050614" y="251546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D9609E0-655F-44B2-9A7E-40EBC5E63E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53242" flipH="1">
                <a:off x="9106635" y="261362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F5A12B1-A906-47E4-B512-426D9B36B5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333242" flipH="1">
                <a:off x="9162656" y="27117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DFAC3CF-9627-471E-BFE7-DD2DCC39FD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153242" flipH="1">
                <a:off x="9215782" y="281627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BFAEBB74-1690-46D8-88A9-6E32CB2924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033242" flipH="1">
                <a:off x="9279250" y="290864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34FB41D8-7DEE-46B5-9264-9C243AD494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913242" flipH="1">
                <a:off x="9343444" y="300280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92B03A7-9340-4043-81A9-684988F367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793242" flipH="1">
                <a:off x="9411943" y="309730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4B1507A-A11D-4A38-8163-0C859507B2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613242" flipH="1">
                <a:off x="9484143" y="318100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5293184-4AF0-4088-816E-185F172A54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493242" flipH="1">
                <a:off x="9566519" y="326450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2675846-D213-41A4-846D-230E9A4199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373242" flipH="1">
                <a:off x="9646380" y="334693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14682B6-77B2-4A3A-984F-A463269FC8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53242" flipH="1">
                <a:off x="9728029" y="342863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56" name="Group 255">
            <a:extLst>
              <a:ext uri="{FF2B5EF4-FFF2-40B4-BE49-F238E27FC236}">
                <a16:creationId xmlns:a16="http://schemas.microsoft.com/office/drawing/2014/main" id="{D4DB6086-E2C5-44C8-997F-B4DF964F99C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632934">
            <a:off x="4374451" y="372150"/>
            <a:ext cx="3775939" cy="3281485"/>
            <a:chOff x="5281603" y="104899"/>
            <a:chExt cx="6910397" cy="6005491"/>
          </a:xfrm>
        </p:grpSpPr>
        <p:sp>
          <p:nvSpPr>
            <p:cNvPr id="257" name="Freeform 472">
              <a:extLst>
                <a:ext uri="{FF2B5EF4-FFF2-40B4-BE49-F238E27FC236}">
                  <a16:creationId xmlns:a16="http://schemas.microsoft.com/office/drawing/2014/main" id="{52D6084D-B8D2-4126-8105-3278854A2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a:extLst>
                <a:ext uri="{FF2B5EF4-FFF2-40B4-BE49-F238E27FC236}">
                  <a16:creationId xmlns:a16="http://schemas.microsoft.com/office/drawing/2014/main" id="{370C8A93-37F7-4F97-8135-15D73B285703}"/>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59" name="Straight Connector 258">
                <a:extLst>
                  <a:ext uri="{FF2B5EF4-FFF2-40B4-BE49-F238E27FC236}">
                    <a16:creationId xmlns:a16="http://schemas.microsoft.com/office/drawing/2014/main" id="{43C984B3-233F-478C-B4D6-816E60A848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C7CA10A-A373-485C-8C08-FED590CD78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176DC65-ED65-4CC1-9385-67A510A49A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86112CC-CEB2-4690-B3C6-B887D9DB20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486CF3F-6C58-4E66-AABD-FCE5FDBEE1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FEE6C3E4-ABF3-48E7-9BEF-6B9F24B863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362DF61-1523-4B9F-B799-9ECB08143E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4A9795A-2957-40C8-9B48-F4DAB77BB9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EFC4F03-B3A6-4934-8A5D-7846122481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4515F2B-6262-4D33-9347-975B490BA4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C92DCE23-26DF-4970-9AA6-6D5C8D4389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5FA3181-C98C-465B-84D6-E28910005A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817CAA4-C432-4775-A103-2DDE6F9AD7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C4FDC1D-2EB8-4CFE-87BA-6246977A6A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773D770C-217A-4C82-861B-01F7D66F0A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16E80CA-8D69-4A05-8FE3-978694EF9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10D1A02D-8D59-4614-BE57-2ADD4716A6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E98FF5ED-CE29-4136-B97A-A24B0F05F5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D58F14B1-7D3B-4553-AB98-AF6257B460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6F48D93-1218-40F5-8096-56E5BF479B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9B07C3D-837B-42ED-9068-82EB62D8D2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B3FC55E1-6658-472B-9FFD-AFA0FB8ED7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FB9AF5AC-26FD-4F36-9AB9-5F5DC3401A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CBA105D-4C27-4DD1-82B6-24B9C98DD2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73584084-293B-42F6-A13F-B1BFF4BDDB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7F01F2D-75C1-49F5-B9DB-8F339EAF00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2EF05FF-9695-4224-A3B6-7DFDA2EEC5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BEAAAF3E-BB77-468E-B991-93B7B7FE66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84680EBC-58BC-41D1-B7AD-3728DDBD60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B87FAFB-7FFB-4D00-918E-CE3C5FCB36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64DD0C5D-AD75-49D2-A14C-EA3AE79158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C75CB66-59D6-4695-8E12-37673384A2D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34E503C-31A5-4B57-A4AD-BCF66D3FF1A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C56BEA3-10A1-4F5E-BD6C-FECA05A7D3E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A3B5ECE6-43C8-406D-B7CB-0A883C53FC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B842887-DBFC-4DB8-BE48-CE5676A56F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61AA208-F378-4E15-85AD-E5DA36CC35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F7C1D268-F6FF-48B2-BE03-9E89956600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C3D4BFE-A81E-42F2-AD8F-D4422C1C50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5BBA168-76FC-4A64-9175-76E63DE814B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7AAFE27-E046-45CD-AC49-76643DC050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0978F47-E61B-4DF7-8D83-97C17667E7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C63C87A-C883-4AEF-89DB-BC6425308A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9DC31C0-D014-43BC-ABBD-8A12C864DC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4445671-2B75-4DC1-B4D3-EFB3494733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7A0F2BB3-5EC9-48FF-B543-FF4A7F60C3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0ED6236-7FC1-461D-B5C6-07524882E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7F09C31-58A6-48A3-9A7F-C191BECAD0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1B27542-B963-4676-BEC8-19D0205E90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5DA8660C-6FB1-4EB5-9FE3-980C7BCFBD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B548321-7A54-4330-B558-B36E334246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2B09DEEB-B8B6-4090-8F20-27D0A0243F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02A7F140-A45A-4E52-97BB-6A5F00281C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11ADE4F-E157-41F5-AC0E-48DDFADCD4B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ADEEA2AC-D4DF-4A19-9CBA-83D93AFD1F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8BBFA55-0D07-4946-97C5-DB93A684CF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6F66E5F-5541-4C49-A417-E17453508B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AC5CF534-8173-4F73-9FBD-3EE5D31A54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C007B8E-4AD9-405A-AAD7-E25D609648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0A106E7-4842-411B-BA2D-BFA7134813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F0AF7C7-BDF9-413B-AD79-D11D0C3FBB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C1E3F3D4-DBC3-4F66-A81C-689EB1E18E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A85ABBD-8955-4383-B272-802941457E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0354136-E28B-4627-A758-608A27196F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A9234F5A-C499-4A94-93C6-DAC8C65ABF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351F694-067B-4739-B2EF-5033846B8C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E462F2D2-EE8B-4BBE-B242-7C4167E8BA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E6E6C4D0-0340-404C-972C-A46207B9841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7E338321-4BC9-4902-BE62-2D649695AD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0523178-6303-47A7-8504-B447F781A4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DFFEDD8-B34A-4E01-8B4A-9C1DDD5D77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32F03313-3378-4737-9FFA-54989FDDCC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14535F6-5BA6-42A3-83F1-2489A583EA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CCBD965-0A72-4597-8960-104E0B4B84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8CD687B-30DC-4561-9CF5-6A260BDC2C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23E690B1-82CC-44B1-B715-DC0B5CB3E6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B7A1267B-4A65-4786-9F5E-821D82754A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244EF3A-1B4A-461D-92EA-40CCAF40DD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Users\Utente\AppData\Local\Microsoft\Windows\Temporary Internet Files\Content.IE5\5PWIPHNN\PrImg_1490[1].jpg"/>
          <p:cNvPicPr>
            <a:picLocks noChangeAspect="1" noChangeArrowheads="1"/>
          </p:cNvPicPr>
          <p:nvPr/>
        </p:nvPicPr>
        <p:blipFill rotWithShape="1">
          <a:blip r:embed="rId4" cstate="print"/>
          <a:srcRect l="29049" r="19746" b="1"/>
          <a:stretch/>
        </p:blipFill>
        <p:spPr bwMode="auto">
          <a:xfrm>
            <a:off x="-219" y="293834"/>
            <a:ext cx="4091483" cy="5992766"/>
          </a:xfrm>
          <a:custGeom>
            <a:avLst/>
            <a:gdLst>
              <a:gd name="connsiteX0" fmla="*/ 1162381 w 4091483"/>
              <a:gd name="connsiteY0" fmla="*/ 781 h 5992766"/>
              <a:gd name="connsiteX1" fmla="*/ 3880041 w 4091483"/>
              <a:gd name="connsiteY1" fmla="*/ 1892923 h 5992766"/>
              <a:gd name="connsiteX2" fmla="*/ 2198562 w 4091483"/>
              <a:gd name="connsiteY2" fmla="*/ 5781324 h 5992766"/>
              <a:gd name="connsiteX3" fmla="*/ 175104 w 4091483"/>
              <a:gd name="connsiteY3" fmla="*/ 5847282 h 5992766"/>
              <a:gd name="connsiteX4" fmla="*/ 0 w 4091483"/>
              <a:gd name="connsiteY4" fmla="*/ 5781284 h 5992766"/>
              <a:gd name="connsiteX5" fmla="*/ 0 w 4091483"/>
              <a:gd name="connsiteY5" fmla="*/ 208610 h 5992766"/>
              <a:gd name="connsiteX6" fmla="*/ 282082 w 4091483"/>
              <a:gd name="connsiteY6" fmla="*/ 112999 h 5992766"/>
              <a:gd name="connsiteX7" fmla="*/ 1162381 w 4091483"/>
              <a:gd name="connsiteY7" fmla="*/ 781 h 59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p:spPr>
      </p:pic>
      <p:pic>
        <p:nvPicPr>
          <p:cNvPr id="1029" name="Picture 5" descr="C:\Users\Utente\AppData\Local\Microsoft\Windows\Temporary Internet Files\Content.IE5\5PWIPHNN\Paris_Old_Metro_Signboard[1].jpg"/>
          <p:cNvPicPr>
            <a:picLocks noChangeAspect="1" noChangeArrowheads="1"/>
          </p:cNvPicPr>
          <p:nvPr/>
        </p:nvPicPr>
        <p:blipFill rotWithShape="1">
          <a:blip r:embed="rId5" cstate="print"/>
          <a:srcRect r="5" b="14023"/>
          <a:stretch/>
        </p:blipFill>
        <p:spPr bwMode="auto">
          <a:xfrm>
            <a:off x="4591378" y="1"/>
            <a:ext cx="3743179" cy="3343808"/>
          </a:xfrm>
          <a:custGeom>
            <a:avLst/>
            <a:gdLst>
              <a:gd name="connsiteX0" fmla="*/ 717059 w 3743179"/>
              <a:gd name="connsiteY0" fmla="*/ 0 h 3343808"/>
              <a:gd name="connsiteX1" fmla="*/ 3026814 w 3743179"/>
              <a:gd name="connsiteY1" fmla="*/ 0 h 3343808"/>
              <a:gd name="connsiteX2" fmla="*/ 3029747 w 3743179"/>
              <a:gd name="connsiteY2" fmla="*/ 2108 h 3343808"/>
              <a:gd name="connsiteX3" fmla="*/ 3341701 w 3743179"/>
              <a:gd name="connsiteY3" fmla="*/ 2630376 h 3343808"/>
              <a:gd name="connsiteX4" fmla="*/ 713433 w 3743179"/>
              <a:gd name="connsiteY4" fmla="*/ 2942330 h 3343808"/>
              <a:gd name="connsiteX5" fmla="*/ 401479 w 3743179"/>
              <a:gd name="connsiteY5" fmla="*/ 314062 h 3343808"/>
              <a:gd name="connsiteX6" fmla="*/ 700680 w 3743179"/>
              <a:gd name="connsiteY6" fmla="*/ 11713 h 33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p:spPr>
      </p:pic>
      <p:pic>
        <p:nvPicPr>
          <p:cNvPr id="1027" name="Picture 3" descr="C:\Users\Utente\AppData\Local\Microsoft\Windows\Temporary Internet Files\Content.IE5\A18F7ME8\370088415_8888e04fdc_z[1].jpg"/>
          <p:cNvPicPr>
            <a:picLocks noChangeAspect="1" noChangeArrowheads="1"/>
          </p:cNvPicPr>
          <p:nvPr/>
        </p:nvPicPr>
        <p:blipFill rotWithShape="1">
          <a:blip r:embed="rId6" cstate="print"/>
          <a:srcRect l="19461" r="22237" b="3"/>
          <a:stretch/>
        </p:blipFill>
        <p:spPr bwMode="auto">
          <a:xfrm>
            <a:off x="8935026" y="-1"/>
            <a:ext cx="3256974" cy="4147796"/>
          </a:xfrm>
          <a:custGeom>
            <a:avLst/>
            <a:gdLst>
              <a:gd name="connsiteX0" fmla="*/ 363121 w 3256974"/>
              <a:gd name="connsiteY0" fmla="*/ 0 h 4147796"/>
              <a:gd name="connsiteX1" fmla="*/ 3256974 w 3256974"/>
              <a:gd name="connsiteY1" fmla="*/ 0 h 4147796"/>
              <a:gd name="connsiteX2" fmla="*/ 3256974 w 3256974"/>
              <a:gd name="connsiteY2" fmla="*/ 4105401 h 4147796"/>
              <a:gd name="connsiteX3" fmla="*/ 3224373 w 3256974"/>
              <a:gd name="connsiteY3" fmla="*/ 4112046 h 4147796"/>
              <a:gd name="connsiteX4" fmla="*/ 399585 w 3256974"/>
              <a:gd name="connsiteY4" fmla="*/ 2804344 h 4147796"/>
              <a:gd name="connsiteX5" fmla="*/ 317807 w 3256974"/>
              <a:gd name="connsiteY5" fmla="*/ 79446 h 414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p:spPr>
      </p:pic>
      <p:sp>
        <p:nvSpPr>
          <p:cNvPr id="2050" name="Rectangle 2"/>
          <p:cNvSpPr>
            <a:spLocks noGrp="1" noChangeArrowheads="1"/>
          </p:cNvSpPr>
          <p:nvPr>
            <p:ph type="ctrTitle"/>
          </p:nvPr>
        </p:nvSpPr>
        <p:spPr>
          <a:xfrm>
            <a:off x="5459709" y="4050264"/>
            <a:ext cx="5700416" cy="1412858"/>
          </a:xfrm>
        </p:spPr>
        <p:txBody>
          <a:bodyPr>
            <a:normAutofit/>
          </a:bodyPr>
          <a:lstStyle/>
          <a:p>
            <a:pPr>
              <a:lnSpc>
                <a:spcPct val="90000"/>
              </a:lnSpc>
            </a:pPr>
            <a:r>
              <a:rPr lang="it-IT" sz="3100" dirty="0"/>
              <a:t>Lingua Francese I</a:t>
            </a:r>
            <a:br>
              <a:rPr lang="it-IT" sz="3100" dirty="0"/>
            </a:br>
            <a:r>
              <a:rPr lang="it-IT" sz="3100" dirty="0"/>
              <a:t>9 cfu </a:t>
            </a:r>
            <a:br>
              <a:rPr lang="it-IT" sz="3100" dirty="0"/>
            </a:br>
            <a:r>
              <a:rPr lang="it-IT" sz="3100" smtClean="0"/>
              <a:t>DOTT</a:t>
            </a:r>
            <a:r>
              <a:rPr lang="it-IT" sz="3100" smtClean="0"/>
              <a:t>.ssa</a:t>
            </a:r>
            <a:r>
              <a:rPr lang="it-IT" sz="3100" dirty="0" smtClean="0"/>
              <a:t> </a:t>
            </a:r>
            <a:r>
              <a:rPr lang="it-IT" sz="3100" dirty="0" smtClean="0"/>
              <a:t>CRISTINA CASTELLANI</a:t>
            </a:r>
            <a:endParaRPr lang="it-IT" sz="3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Les domaines traditionnels de la </a:t>
            </a:r>
            <a:r>
              <a:rPr lang="fr-FR" b="1" dirty="0"/>
              <a:t>Linguistique structurale</a:t>
            </a:r>
          </a:p>
        </p:txBody>
      </p:sp>
      <p:pic>
        <p:nvPicPr>
          <p:cNvPr id="4" name="Immagine 3" descr="lingstruct"/>
          <p:cNvPicPr/>
          <p:nvPr/>
        </p:nvPicPr>
        <p:blipFill>
          <a:blip r:embed="rId2" cstate="print"/>
          <a:srcRect/>
          <a:stretch>
            <a:fillRect/>
          </a:stretch>
        </p:blipFill>
        <p:spPr bwMode="auto">
          <a:xfrm>
            <a:off x="1703512" y="1628800"/>
            <a:ext cx="8784976" cy="50405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75520" y="188643"/>
          <a:ext cx="8712968" cy="6486943"/>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tblGrid>
              <a:tr h="863963">
                <a:tc>
                  <a:txBody>
                    <a:bodyPr/>
                    <a:lstStyle/>
                    <a:p>
                      <a:pPr algn="just">
                        <a:lnSpc>
                          <a:spcPct val="115000"/>
                        </a:lnSpc>
                        <a:spcAft>
                          <a:spcPts val="0"/>
                        </a:spcAft>
                      </a:pPr>
                      <a:r>
                        <a:rPr lang="fr-FR" sz="1800" b="1" dirty="0">
                          <a:solidFill>
                            <a:srgbClr val="000000"/>
                          </a:solidFill>
                          <a:latin typeface="Lucida Bright"/>
                          <a:ea typeface="Times New Roman"/>
                          <a:cs typeface="Times New Roman"/>
                        </a:rPr>
                        <a:t>Articulation - phones</a:t>
                      </a:r>
                      <a:endParaRPr lang="it-IT" sz="1800" dirty="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Phonétique (Description des unités sonores de base)</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0"/>
                  </a:ext>
                </a:extLst>
              </a:tr>
              <a:tr h="863963">
                <a:tc>
                  <a:txBody>
                    <a:bodyPr/>
                    <a:lstStyle/>
                    <a:p>
                      <a:pPr algn="just">
                        <a:lnSpc>
                          <a:spcPct val="115000"/>
                        </a:lnSpc>
                        <a:spcAft>
                          <a:spcPts val="0"/>
                        </a:spcAft>
                      </a:pPr>
                      <a:r>
                        <a:rPr lang="fr-FR" sz="1800" b="1">
                          <a:solidFill>
                            <a:srgbClr val="000000"/>
                          </a:solidFill>
                          <a:latin typeface="Lucida Bright"/>
                          <a:ea typeface="Times New Roman"/>
                          <a:cs typeface="Times New Roman"/>
                        </a:rPr>
                        <a:t>Phonèmes </a:t>
                      </a:r>
                      <a:r>
                        <a:rPr lang="fr-FR" sz="1800">
                          <a:solidFill>
                            <a:srgbClr val="000000"/>
                          </a:solidFill>
                          <a:latin typeface="Lucida Bright"/>
                          <a:ea typeface="Times New Roman"/>
                          <a:cs typeface="Times New Roman"/>
                        </a:rPr>
                        <a:t>(36 en Français)</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Phonologie (Étude du rôle des sons dans le système linguistique)</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1"/>
                  </a:ext>
                </a:extLst>
              </a:tr>
              <a:tr h="863963">
                <a:tc>
                  <a:txBody>
                    <a:bodyPr/>
                    <a:lstStyle/>
                    <a:p>
                      <a:pPr algn="just">
                        <a:lnSpc>
                          <a:spcPct val="115000"/>
                        </a:lnSpc>
                        <a:spcAft>
                          <a:spcPts val="0"/>
                        </a:spcAft>
                      </a:pPr>
                      <a:r>
                        <a:rPr lang="fr-FR" sz="1800" b="1">
                          <a:solidFill>
                            <a:srgbClr val="000000"/>
                          </a:solidFill>
                          <a:latin typeface="Lucida Bright"/>
                          <a:ea typeface="Times New Roman"/>
                          <a:cs typeface="Times New Roman"/>
                        </a:rPr>
                        <a:t>Syllabe </a:t>
                      </a:r>
                      <a:r>
                        <a:rPr lang="fr-FR" sz="1800">
                          <a:solidFill>
                            <a:srgbClr val="000000"/>
                          </a:solidFill>
                          <a:latin typeface="Lucida Bright"/>
                          <a:ea typeface="Times New Roman"/>
                          <a:cs typeface="Times New Roman"/>
                        </a:rPr>
                        <a:t>(quelques centaines)</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Morphologie (Étude de la structure grammaticale des mots)</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2"/>
                  </a:ext>
                </a:extLst>
              </a:tr>
              <a:tr h="863963">
                <a:tc>
                  <a:txBody>
                    <a:bodyPr/>
                    <a:lstStyle/>
                    <a:p>
                      <a:pPr algn="just">
                        <a:lnSpc>
                          <a:spcPct val="115000"/>
                        </a:lnSpc>
                        <a:spcAft>
                          <a:spcPts val="0"/>
                        </a:spcAft>
                      </a:pPr>
                      <a:r>
                        <a:rPr lang="fr-FR" sz="1800" b="1">
                          <a:solidFill>
                            <a:srgbClr val="000000"/>
                          </a:solidFill>
                          <a:latin typeface="Lucida Bright"/>
                          <a:ea typeface="Times New Roman"/>
                          <a:cs typeface="Times New Roman"/>
                        </a:rPr>
                        <a:t>Mots </a:t>
                      </a:r>
                      <a:r>
                        <a:rPr lang="fr-FR" sz="1800">
                          <a:solidFill>
                            <a:srgbClr val="000000"/>
                          </a:solidFill>
                          <a:latin typeface="Lucida Bright"/>
                          <a:ea typeface="Times New Roman"/>
                          <a:cs typeface="Times New Roman"/>
                        </a:rPr>
                        <a:t>(environ 50 000, mais la liste n’est pas exhaustive)</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Lexicologie (Étude des vocabulaires composant le lexique d’une langue)</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3"/>
                  </a:ext>
                </a:extLst>
              </a:tr>
              <a:tr h="863963">
                <a:tc>
                  <a:txBody>
                    <a:bodyPr/>
                    <a:lstStyle/>
                    <a:p>
                      <a:pPr algn="just">
                        <a:lnSpc>
                          <a:spcPct val="115000"/>
                        </a:lnSpc>
                        <a:spcAft>
                          <a:spcPts val="0"/>
                        </a:spcAft>
                      </a:pPr>
                      <a:r>
                        <a:rPr lang="fr-FR" sz="1800" b="1">
                          <a:solidFill>
                            <a:srgbClr val="000000"/>
                          </a:solidFill>
                          <a:latin typeface="Lucida Bright"/>
                          <a:ea typeface="Times New Roman"/>
                          <a:cs typeface="Times New Roman"/>
                        </a:rPr>
                        <a:t>Propositions</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Sémantique (Étude de la signification)</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4"/>
                  </a:ext>
                </a:extLst>
              </a:tr>
              <a:tr h="863963">
                <a:tc>
                  <a:txBody>
                    <a:bodyPr/>
                    <a:lstStyle/>
                    <a:p>
                      <a:pPr algn="just">
                        <a:lnSpc>
                          <a:spcPct val="115000"/>
                        </a:lnSpc>
                        <a:spcAft>
                          <a:spcPts val="0"/>
                        </a:spcAft>
                      </a:pPr>
                      <a:r>
                        <a:rPr lang="fr-FR" sz="1800" b="1">
                          <a:solidFill>
                            <a:srgbClr val="000000"/>
                          </a:solidFill>
                          <a:latin typeface="Lucida Bright"/>
                          <a:ea typeface="Times New Roman"/>
                          <a:cs typeface="Times New Roman"/>
                        </a:rPr>
                        <a:t>Phrases </a:t>
                      </a:r>
                      <a:r>
                        <a:rPr lang="fr-FR" sz="1800">
                          <a:solidFill>
                            <a:srgbClr val="000000"/>
                          </a:solidFill>
                          <a:latin typeface="Lucida Bright"/>
                          <a:ea typeface="Times New Roman"/>
                          <a:cs typeface="Times New Roman"/>
                        </a:rPr>
                        <a:t>(nombre illimité)</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Syntaxe (Étude des combinaisons et des relations entre les formes qui composent la phrase) </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5"/>
                  </a:ext>
                </a:extLst>
              </a:tr>
              <a:tr h="1224935">
                <a:tc>
                  <a:txBody>
                    <a:bodyPr/>
                    <a:lstStyle/>
                    <a:p>
                      <a:pPr algn="just">
                        <a:lnSpc>
                          <a:spcPct val="115000"/>
                        </a:lnSpc>
                        <a:spcAft>
                          <a:spcPts val="0"/>
                        </a:spcAft>
                      </a:pPr>
                      <a:r>
                        <a:rPr lang="fr-FR" sz="1800" b="1" dirty="0">
                          <a:solidFill>
                            <a:srgbClr val="000000"/>
                          </a:solidFill>
                          <a:latin typeface="Lucida Bright"/>
                          <a:ea typeface="Times New Roman"/>
                          <a:cs typeface="Times New Roman"/>
                        </a:rPr>
                        <a:t>Énoncés </a:t>
                      </a:r>
                      <a:r>
                        <a:rPr lang="fr-FR" sz="1800" dirty="0">
                          <a:solidFill>
                            <a:srgbClr val="000000"/>
                          </a:solidFill>
                          <a:latin typeface="Lucida Bright"/>
                          <a:ea typeface="Times New Roman"/>
                          <a:cs typeface="Times New Roman"/>
                        </a:rPr>
                        <a:t>(nombre illimité)</a:t>
                      </a:r>
                      <a:endParaRPr lang="it-IT" sz="1800" dirty="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Times New Roman"/>
                        </a:rPr>
                        <a:t>Énonciation et pragmatique (Étude de la production et de la reconnaissance langagière par des énonciateurs dans une situation donnée)</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ab2"/>
          <p:cNvPicPr/>
          <p:nvPr/>
        </p:nvPicPr>
        <p:blipFill>
          <a:blip r:embed="rId2" cstate="print"/>
          <a:srcRect/>
          <a:stretch>
            <a:fillRect/>
          </a:stretch>
        </p:blipFill>
        <p:spPr bwMode="auto">
          <a:xfrm>
            <a:off x="1524000" y="1"/>
            <a:ext cx="9144000" cy="68579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Chapitre 2, « Les notions fondamentales » (J. Gardes </a:t>
            </a:r>
            <a:r>
              <a:rPr lang="fr-FR" dirty="0" err="1"/>
              <a:t>Tamine</a:t>
            </a:r>
            <a:r>
              <a:rPr lang="fr-FR" dirty="0"/>
              <a:t>, </a:t>
            </a:r>
            <a:r>
              <a:rPr lang="fr-FR" i="1" dirty="0"/>
              <a:t>La Grammaire: méthodes et notions</a:t>
            </a:r>
            <a:r>
              <a:rPr lang="fr-FR" dirty="0"/>
              <a:t>, 2012)</a:t>
            </a:r>
          </a:p>
        </p:txBody>
      </p:sp>
      <p:sp>
        <p:nvSpPr>
          <p:cNvPr id="3" name="Segnaposto contenuto 2"/>
          <p:cNvSpPr>
            <a:spLocks noGrp="1"/>
          </p:cNvSpPr>
          <p:nvPr>
            <p:ph sz="quarter" idx="1"/>
          </p:nvPr>
        </p:nvSpPr>
        <p:spPr>
          <a:xfrm>
            <a:off x="1703512" y="1600200"/>
            <a:ext cx="8496944" cy="5069160"/>
          </a:xfrm>
        </p:spPr>
        <p:txBody>
          <a:bodyPr/>
          <a:lstStyle/>
          <a:p>
            <a:r>
              <a:rPr lang="fr-FR" dirty="0"/>
              <a:t>La grammaire a été renouvelée, dans le sens d’une plus grande systématisation, depuis le développement de la linguistique au XXe siècle, par la prise en compte d’une série de notions fondamentales.</a:t>
            </a:r>
          </a:p>
          <a:p>
            <a:pPr marL="457200" indent="-457200">
              <a:buAutoNum type="arabicPeriod"/>
            </a:pPr>
            <a:r>
              <a:rPr lang="fr-FR" dirty="0"/>
              <a:t>Diachronie et synchronie.</a:t>
            </a:r>
          </a:p>
          <a:p>
            <a:pPr marL="457200" indent="-457200">
              <a:buAutoNum type="arabicPeriod"/>
            </a:pPr>
            <a:r>
              <a:rPr lang="fr-FR" dirty="0"/>
              <a:t>Oral et écrit.</a:t>
            </a:r>
          </a:p>
          <a:p>
            <a:pPr marL="457200" indent="-457200">
              <a:buAutoNum type="arabicPeriod"/>
            </a:pPr>
            <a:r>
              <a:rPr lang="fr-FR" dirty="0"/>
              <a:t>Paradigme et syntagme.</a:t>
            </a:r>
          </a:p>
          <a:p>
            <a:pPr marL="457200" indent="-457200">
              <a:buAutoNum type="arabicPeriod"/>
            </a:pPr>
            <a:r>
              <a:rPr lang="fr-FR" dirty="0"/>
              <a:t>Nature et fonction des unités de la langue.</a:t>
            </a:r>
          </a:p>
        </p:txBody>
      </p:sp>
      <p:pic>
        <p:nvPicPr>
          <p:cNvPr id="7170" name="Picture 2" descr="C:\Users\Utente\AppData\Local\Microsoft\Windows\Temporary Internet Files\Content.IE5\VS4UGVZ3\grammatica-300x270[1].gif"/>
          <p:cNvPicPr>
            <a:picLocks noChangeAspect="1" noChangeArrowheads="1"/>
          </p:cNvPicPr>
          <p:nvPr/>
        </p:nvPicPr>
        <p:blipFill>
          <a:blip r:embed="rId2" cstate="print"/>
          <a:srcRect/>
          <a:stretch>
            <a:fillRect/>
          </a:stretch>
        </p:blipFill>
        <p:spPr bwMode="auto">
          <a:xfrm>
            <a:off x="8112224" y="4581129"/>
            <a:ext cx="2267744" cy="20409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467600" cy="562074"/>
          </a:xfrm>
        </p:spPr>
        <p:txBody>
          <a:bodyPr/>
          <a:lstStyle/>
          <a:p>
            <a:r>
              <a:rPr lang="fr-FR" dirty="0"/>
              <a:t>I. Diachronie et synchronie </a:t>
            </a:r>
          </a:p>
        </p:txBody>
      </p:sp>
      <p:graphicFrame>
        <p:nvGraphicFramePr>
          <p:cNvPr id="4" name="Segnaposto contenuto 3"/>
          <p:cNvGraphicFramePr>
            <a:graphicFrameLocks noGrp="1"/>
          </p:cNvGraphicFramePr>
          <p:nvPr>
            <p:ph sz="quarter" idx="1"/>
          </p:nvPr>
        </p:nvGraphicFramePr>
        <p:xfrm>
          <a:off x="1775520" y="908720"/>
          <a:ext cx="856895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Utente\AppData\Local\Microsoft\Windows\Temporary Internet Files\Content.IE5\A18F7ME8\Gallia[1].gif"/>
          <p:cNvPicPr>
            <a:picLocks noChangeAspect="1" noChangeArrowheads="1"/>
          </p:cNvPicPr>
          <p:nvPr/>
        </p:nvPicPr>
        <p:blipFill>
          <a:blip r:embed="rId7" cstate="print"/>
          <a:srcRect/>
          <a:stretch>
            <a:fillRect/>
          </a:stretch>
        </p:blipFill>
        <p:spPr bwMode="auto">
          <a:xfrm>
            <a:off x="8763000" y="1"/>
            <a:ext cx="1905000" cy="2543175"/>
          </a:xfrm>
          <a:prstGeom prst="rect">
            <a:avLst/>
          </a:prstGeom>
          <a:noFill/>
        </p:spPr>
      </p:pic>
      <p:pic>
        <p:nvPicPr>
          <p:cNvPr id="1027" name="Picture 3" descr="C:\Users\Utente\AppData\Local\Microsoft\Windows\Temporary Internet Files\Content.IE5\VS4UGVZ3\Asterix[1].jpg"/>
          <p:cNvPicPr>
            <a:picLocks noChangeAspect="1" noChangeArrowheads="1"/>
          </p:cNvPicPr>
          <p:nvPr/>
        </p:nvPicPr>
        <p:blipFill>
          <a:blip r:embed="rId8" cstate="print"/>
          <a:srcRect/>
          <a:stretch>
            <a:fillRect/>
          </a:stretch>
        </p:blipFill>
        <p:spPr bwMode="auto">
          <a:xfrm>
            <a:off x="1703513" y="2132856"/>
            <a:ext cx="1660420" cy="2016224"/>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1703512"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Utente\AppData\Local\Microsoft\Windows\Temporary Internet Files\Content.IE5\A18F7ME8\220px-Julia_caesaris[1].jpg"/>
          <p:cNvPicPr>
            <a:picLocks noChangeAspect="1" noChangeArrowheads="1"/>
          </p:cNvPicPr>
          <p:nvPr/>
        </p:nvPicPr>
        <p:blipFill>
          <a:blip r:embed="rId7" cstate="print"/>
          <a:srcRect/>
          <a:stretch>
            <a:fillRect/>
          </a:stretch>
        </p:blipFill>
        <p:spPr bwMode="auto">
          <a:xfrm>
            <a:off x="1775520" y="4615606"/>
            <a:ext cx="2232248" cy="2242395"/>
          </a:xfrm>
          <a:prstGeom prst="rect">
            <a:avLst/>
          </a:prstGeom>
          <a:noFill/>
        </p:spPr>
      </p:pic>
      <p:pic>
        <p:nvPicPr>
          <p:cNvPr id="2051" name="Picture 3" descr="C:\Users\Utente\AppData\Local\Microsoft\Windows\Temporary Internet Files\Content.IE5\VS4UGVZ3\gallia_simaia_xwra[1].jpg"/>
          <p:cNvPicPr>
            <a:picLocks noChangeAspect="1" noChangeArrowheads="1"/>
          </p:cNvPicPr>
          <p:nvPr/>
        </p:nvPicPr>
        <p:blipFill>
          <a:blip r:embed="rId8" cstate="print"/>
          <a:srcRect/>
          <a:stretch>
            <a:fillRect/>
          </a:stretch>
        </p:blipFill>
        <p:spPr bwMode="auto">
          <a:xfrm>
            <a:off x="1524000" y="0"/>
            <a:ext cx="2339752" cy="24066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1775520" y="260648"/>
          <a:ext cx="864096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1981200" y="260649"/>
          <a:ext cx="8435280" cy="621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467600" cy="562074"/>
          </a:xfrm>
        </p:spPr>
        <p:txBody>
          <a:bodyPr/>
          <a:lstStyle/>
          <a:p>
            <a:r>
              <a:rPr lang="fr-FR" dirty="0"/>
              <a:t>II. Oral et écrit</a:t>
            </a:r>
          </a:p>
        </p:txBody>
      </p:sp>
      <p:sp>
        <p:nvSpPr>
          <p:cNvPr id="3" name="Segnaposto contenuto 2"/>
          <p:cNvSpPr>
            <a:spLocks noGrp="1"/>
          </p:cNvSpPr>
          <p:nvPr>
            <p:ph sz="quarter" idx="1"/>
          </p:nvPr>
        </p:nvSpPr>
        <p:spPr>
          <a:xfrm>
            <a:off x="1775520" y="1484784"/>
            <a:ext cx="5112568" cy="4032448"/>
          </a:xfrm>
        </p:spPr>
        <p:txBody>
          <a:bodyPr>
            <a:normAutofit/>
          </a:bodyPr>
          <a:lstStyle/>
          <a:p>
            <a:r>
              <a:rPr lang="fr-FR" dirty="0"/>
              <a:t>À étudier en simultanée avec le chapitre 3 de </a:t>
            </a:r>
            <a:r>
              <a:rPr lang="fr-FR" i="1" dirty="0"/>
              <a:t>La Grammaire. Phonologie, morphologie, lexicologie</a:t>
            </a:r>
            <a:r>
              <a:rPr lang="fr-FR" dirty="0"/>
              <a:t>.</a:t>
            </a:r>
          </a:p>
          <a:p>
            <a:r>
              <a:rPr lang="fr-FR" dirty="0"/>
              <a:t>En particulier:</a:t>
            </a:r>
          </a:p>
          <a:p>
            <a:pPr marL="457200" indent="-457200">
              <a:buAutoNum type="alphaLcParenR"/>
            </a:pPr>
            <a:r>
              <a:rPr lang="fr-FR" dirty="0"/>
              <a:t>Paragraphe 1, pp. 49-51.</a:t>
            </a:r>
          </a:p>
          <a:p>
            <a:pPr marL="457200" indent="-457200">
              <a:buAutoNum type="alphaLcParenR"/>
            </a:pPr>
            <a:r>
              <a:rPr lang="fr-FR" dirty="0"/>
              <a:t>Paragraphe 3, pp.53-58.</a:t>
            </a:r>
          </a:p>
        </p:txBody>
      </p:sp>
      <p:pic>
        <p:nvPicPr>
          <p:cNvPr id="1026" name="Picture 2" descr="C:\Users\Utente\AppData\Local\Microsoft\Windows\Temporary Internet Files\Content.IE5\A18F7ME8\attenzione[1].gif"/>
          <p:cNvPicPr>
            <a:picLocks noChangeAspect="1" noChangeArrowheads="1"/>
          </p:cNvPicPr>
          <p:nvPr/>
        </p:nvPicPr>
        <p:blipFill>
          <a:blip r:embed="rId2" cstate="print"/>
          <a:srcRect/>
          <a:stretch>
            <a:fillRect/>
          </a:stretch>
        </p:blipFill>
        <p:spPr bwMode="auto">
          <a:xfrm>
            <a:off x="7680176" y="1772816"/>
            <a:ext cx="2832001" cy="261501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467600" cy="562074"/>
          </a:xfrm>
        </p:spPr>
        <p:txBody>
          <a:bodyPr/>
          <a:lstStyle/>
          <a:p>
            <a:r>
              <a:rPr lang="fr-FR" dirty="0"/>
              <a:t>II. Oral et écrit</a:t>
            </a:r>
          </a:p>
        </p:txBody>
      </p:sp>
      <p:sp>
        <p:nvSpPr>
          <p:cNvPr id="3" name="Segnaposto contenuto 2"/>
          <p:cNvSpPr>
            <a:spLocks noGrp="1"/>
          </p:cNvSpPr>
          <p:nvPr>
            <p:ph sz="quarter" idx="1"/>
          </p:nvPr>
        </p:nvSpPr>
        <p:spPr>
          <a:xfrm>
            <a:off x="1775520" y="836712"/>
            <a:ext cx="8568952" cy="5832648"/>
          </a:xfrm>
        </p:spPr>
        <p:txBody>
          <a:bodyPr>
            <a:normAutofit lnSpcReduction="10000"/>
          </a:bodyPr>
          <a:lstStyle/>
          <a:p>
            <a:r>
              <a:rPr lang="fr-FR" dirty="0"/>
              <a:t>Les siècles classiques posaient plus d’attention à l’écrit.</a:t>
            </a:r>
          </a:p>
          <a:p>
            <a:r>
              <a:rPr lang="fr-FR" dirty="0"/>
              <a:t>Avec les progrès de la phonétique, dès la fin du XIXe siècle, et l’essor des technologies d’enregistrement des sons, c’est l’ORAL qui a retenu davantage l’attention des linguistes.</a:t>
            </a:r>
          </a:p>
          <a:p>
            <a:r>
              <a:rPr lang="fr-FR" dirty="0"/>
              <a:t>Qu’est-ce que l’écriture?</a:t>
            </a:r>
          </a:p>
          <a:p>
            <a:r>
              <a:rPr lang="fr-FR" dirty="0"/>
              <a:t>Est-elle un moyen de transcrire l’oral ou en est une partie autonome?</a:t>
            </a:r>
          </a:p>
          <a:p>
            <a:r>
              <a:rPr lang="fr-FR" dirty="0"/>
              <a:t>Saussure affirmait la séparation de l’écrit et de l’oral et la priorité de l’oral, dont l’écrit ne serait qu’une transcription trompeuse.</a:t>
            </a:r>
          </a:p>
          <a:p>
            <a:r>
              <a:rPr lang="fr-FR" dirty="0"/>
              <a:t>Pour lui et d’autres linguistes aussi, il existe une évolution de l’écriture vers l’alphabet qui analyse phonétiquement la langue.</a:t>
            </a:r>
          </a:p>
          <a:p>
            <a:r>
              <a:rPr lang="fr-FR" dirty="0"/>
              <a:t>Louis-Jean Calvet, Histoire de l’écriture: « l’écriture est de la picturalité asservie à une gestualité (la langue)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6864" y="228600"/>
            <a:ext cx="10871200" cy="990600"/>
          </a:xfrm>
        </p:spPr>
        <p:txBody>
          <a:bodyPr>
            <a:normAutofit fontScale="90000"/>
          </a:bodyPr>
          <a:lstStyle/>
          <a:p>
            <a:r>
              <a:rPr lang="fr-FR"/>
              <a:t>Au commencement était… Ferdinand de Saussure</a:t>
            </a:r>
            <a:endParaRPr lang="fr-FR"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789357439"/>
              </p:ext>
            </p:extLst>
          </p:nvPr>
        </p:nvGraphicFramePr>
        <p:xfrm>
          <a:off x="1991544" y="1772816"/>
          <a:ext cx="8229600" cy="46085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18161">
                <a:tc>
                  <a:txBody>
                    <a:bodyPr/>
                    <a:lstStyle/>
                    <a:p>
                      <a:pPr algn="just">
                        <a:lnSpc>
                          <a:spcPct val="115000"/>
                        </a:lnSpc>
                        <a:spcAft>
                          <a:spcPts val="0"/>
                        </a:spcAft>
                      </a:pPr>
                      <a:r>
                        <a:rPr lang="it-IT" sz="1800"/>
                        <a:t>Langage</a:t>
                      </a:r>
                      <a:endParaRPr lang="it-IT" sz="1800" dirty="0">
                        <a:latin typeface="Calibri"/>
                        <a:ea typeface="Times New Roman"/>
                        <a:cs typeface="Arial"/>
                      </a:endParaRPr>
                    </a:p>
                  </a:txBody>
                  <a:tcPr marL="68580" marR="68580" marT="0" marB="0"/>
                </a:tc>
                <a:tc>
                  <a:txBody>
                    <a:bodyPr/>
                    <a:lstStyle/>
                    <a:p>
                      <a:pPr algn="just">
                        <a:lnSpc>
                          <a:spcPct val="115000"/>
                        </a:lnSpc>
                        <a:spcAft>
                          <a:spcPts val="0"/>
                        </a:spcAft>
                      </a:pPr>
                      <a:r>
                        <a:rPr lang="it-IT" sz="1800"/>
                        <a:t>Langue</a:t>
                      </a:r>
                      <a:endParaRPr lang="it-IT" sz="1800" dirty="0">
                        <a:latin typeface="Calibri"/>
                        <a:ea typeface="Times New Roman"/>
                        <a:cs typeface="Arial"/>
                      </a:endParaRPr>
                    </a:p>
                  </a:txBody>
                  <a:tcPr marL="68580" marR="68580" marT="0" marB="0"/>
                </a:tc>
                <a:tc>
                  <a:txBody>
                    <a:bodyPr/>
                    <a:lstStyle/>
                    <a:p>
                      <a:pPr algn="just">
                        <a:lnSpc>
                          <a:spcPct val="115000"/>
                        </a:lnSpc>
                        <a:spcAft>
                          <a:spcPts val="0"/>
                        </a:spcAft>
                      </a:pPr>
                      <a:r>
                        <a:rPr lang="it-IT" sz="1800"/>
                        <a:t>Parole</a:t>
                      </a:r>
                      <a:endParaRPr lang="it-IT" sz="1800">
                        <a:latin typeface="Calibri"/>
                        <a:ea typeface="Times New Roman"/>
                        <a:cs typeface="Arial"/>
                      </a:endParaRPr>
                    </a:p>
                  </a:txBody>
                  <a:tcPr marL="68580" marR="68580" marT="0" marB="0"/>
                </a:tc>
                <a:extLst>
                  <a:ext uri="{0D108BD9-81ED-4DB2-BD59-A6C34878D82A}">
                    <a16:rowId xmlns:a16="http://schemas.microsoft.com/office/drawing/2014/main" val="10000"/>
                  </a:ext>
                </a:extLst>
              </a:tr>
              <a:tr h="3590351">
                <a:tc>
                  <a:txBody>
                    <a:bodyPr/>
                    <a:lstStyle/>
                    <a:p>
                      <a:pPr algn="just">
                        <a:lnSpc>
                          <a:spcPct val="115000"/>
                        </a:lnSpc>
                        <a:spcAft>
                          <a:spcPts val="0"/>
                        </a:spcAft>
                      </a:pPr>
                      <a:r>
                        <a:rPr lang="fr-FR" sz="1800"/>
                        <a:t>Aptitude innée à communiquer propre à l’être humain.</a:t>
                      </a:r>
                      <a:endParaRPr lang="it-IT" sz="1800" dirty="0">
                        <a:latin typeface="Calibri"/>
                        <a:ea typeface="PMingLiU"/>
                        <a:cs typeface="Arial"/>
                      </a:endParaRPr>
                    </a:p>
                  </a:txBody>
                  <a:tcPr marL="68580" marR="68580" marT="0" marB="0"/>
                </a:tc>
                <a:tc>
                  <a:txBody>
                    <a:bodyPr/>
                    <a:lstStyle/>
                    <a:p>
                      <a:pPr algn="just">
                        <a:lnSpc>
                          <a:spcPct val="115000"/>
                        </a:lnSpc>
                        <a:spcAft>
                          <a:spcPts val="0"/>
                        </a:spcAft>
                      </a:pPr>
                      <a:r>
                        <a:rPr lang="fr-FR" sz="1800"/>
                        <a:t>Produit acquis : instrument de communication ; code constitué en un système de règles communes à une même communauté. </a:t>
                      </a:r>
                      <a:endParaRPr lang="it-IT" sz="1800" dirty="0">
                        <a:latin typeface="Calibri"/>
                        <a:ea typeface="PMingLiU"/>
                        <a:cs typeface="Arial"/>
                      </a:endParaRPr>
                    </a:p>
                  </a:txBody>
                  <a:tcPr marL="68580" marR="68580" marT="0" marB="0"/>
                </a:tc>
                <a:tc>
                  <a:txBody>
                    <a:bodyPr/>
                    <a:lstStyle/>
                    <a:p>
                      <a:pPr algn="just">
                        <a:lnSpc>
                          <a:spcPct val="115000"/>
                        </a:lnSpc>
                        <a:spcAft>
                          <a:spcPts val="0"/>
                        </a:spcAft>
                      </a:pPr>
                      <a:r>
                        <a:rPr lang="fr-FR" sz="1800" dirty="0"/>
                        <a:t>Utilisation individuelle du code linguistique par un sujet parlant. </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1"/>
                  </a:ext>
                </a:extLst>
              </a:tr>
            </a:tbl>
          </a:graphicData>
        </a:graphic>
      </p:graphicFrame>
      <p:pic>
        <p:nvPicPr>
          <p:cNvPr id="5" name="Immagine 4" descr="saussure.jpg"/>
          <p:cNvPicPr>
            <a:picLocks noChangeAspect="1"/>
          </p:cNvPicPr>
          <p:nvPr/>
        </p:nvPicPr>
        <p:blipFill>
          <a:blip r:embed="rId2" cstate="print"/>
          <a:stretch>
            <a:fillRect/>
          </a:stretch>
        </p:blipFill>
        <p:spPr>
          <a:xfrm>
            <a:off x="7824192" y="4293096"/>
            <a:ext cx="2047106" cy="23630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75520" y="836712"/>
            <a:ext cx="8568952" cy="5832648"/>
          </a:xfrm>
        </p:spPr>
        <p:txBody>
          <a:bodyPr>
            <a:normAutofit/>
          </a:bodyPr>
          <a:lstStyle/>
          <a:p>
            <a:r>
              <a:rPr lang="fr-FR" dirty="0"/>
              <a:t>L’oral suit l’évolution du temps: on peut le corriger, mais pas le supprimer. </a:t>
            </a:r>
          </a:p>
          <a:p>
            <a:r>
              <a:rPr lang="fr-FR" dirty="0"/>
              <a:t>Le premier suppose en outre une communication immédiate entre le locuteur et son interlocuteur, alors que la seconde introduit simplement la possibilité d’une communication différée avec un éventuel lecteur postérieur.</a:t>
            </a:r>
          </a:p>
          <a:p>
            <a:r>
              <a:rPr lang="fr-FR" dirty="0"/>
              <a:t>Le support écrit est en revanche spatial: nous suivons la progression dans une feuille, une tablette, etc. Nous pouvons en outre barrer ou effacer complètement ce que nous écrivons.</a:t>
            </a:r>
          </a:p>
          <a:p>
            <a:r>
              <a:rPr lang="fr-FR" dirty="0"/>
              <a:t>L’oral est accompagné de gestes et de mimiques. Nous pouvons hésiter ou bafouiller; alors que l’écrit possède les signes de ponctuation.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75520" y="260648"/>
            <a:ext cx="8496944" cy="6408712"/>
          </a:xfrm>
        </p:spPr>
        <p:txBody>
          <a:bodyPr>
            <a:normAutofit/>
          </a:bodyPr>
          <a:lstStyle/>
          <a:p>
            <a:r>
              <a:rPr lang="fr-FR" dirty="0"/>
              <a:t>Avec l’écrit, la communication est différée. Il existe un décalage entre le temps de celui qui écrit et le temps de celui qui lira (éventuellement).</a:t>
            </a:r>
          </a:p>
          <a:p>
            <a:r>
              <a:rPr lang="fr-FR" dirty="0"/>
              <a:t>Dans l’oral, par contre, c’est la DEIXIS qui constitue le repère temporel fondamental: le présent de l’énonciation permet de définir un passé et un futur.</a:t>
            </a:r>
          </a:p>
          <a:p>
            <a:r>
              <a:rPr lang="fr-FR" dirty="0"/>
              <a:t>Linguistique énonciative et pragmatique (Benveniste; </a:t>
            </a:r>
            <a:r>
              <a:rPr lang="fr-FR" dirty="0" err="1"/>
              <a:t>Kerbrat</a:t>
            </a:r>
            <a:r>
              <a:rPr lang="fr-FR" dirty="0"/>
              <a:t>-</a:t>
            </a:r>
            <a:r>
              <a:rPr lang="fr-FR" dirty="0" err="1"/>
              <a:t>Orecchioni</a:t>
            </a:r>
            <a:r>
              <a:rPr lang="fr-FR" dirty="0"/>
              <a:t>).</a:t>
            </a:r>
          </a:p>
          <a:p>
            <a:pPr algn="ctr">
              <a:buNone/>
            </a:pPr>
            <a:r>
              <a:rPr lang="fr-FR" dirty="0"/>
              <a:t>MOI</a:t>
            </a:r>
          </a:p>
          <a:p>
            <a:pPr algn="ctr">
              <a:buNone/>
            </a:pPr>
            <a:endParaRPr lang="fr-FR" dirty="0"/>
          </a:p>
          <a:p>
            <a:pPr algn="ctr">
              <a:buNone/>
            </a:pPr>
            <a:endParaRPr lang="fr-FR" dirty="0"/>
          </a:p>
          <a:p>
            <a:pPr algn="ctr">
              <a:buNone/>
            </a:pPr>
            <a:endParaRPr lang="fr-FR" dirty="0"/>
          </a:p>
          <a:p>
            <a:pPr algn="ctr">
              <a:buNone/>
            </a:pPr>
            <a:endParaRPr lang="fr-FR" dirty="0"/>
          </a:p>
          <a:p>
            <a:pPr algn="ctr">
              <a:buNone/>
            </a:pPr>
            <a:endParaRPr lang="fr-FR" dirty="0"/>
          </a:p>
          <a:p>
            <a:pPr algn="ctr">
              <a:buNone/>
            </a:pPr>
            <a:r>
              <a:rPr lang="fr-FR" dirty="0"/>
              <a:t>                 ICI                                         MAINTENANT</a:t>
            </a:r>
          </a:p>
        </p:txBody>
      </p:sp>
      <p:sp>
        <p:nvSpPr>
          <p:cNvPr id="4" name="Triangolo isoscele 3"/>
          <p:cNvSpPr/>
          <p:nvPr/>
        </p:nvSpPr>
        <p:spPr>
          <a:xfrm>
            <a:off x="4943872" y="3933056"/>
            <a:ext cx="2232248" cy="25922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75520" y="188640"/>
            <a:ext cx="8496944" cy="6480720"/>
          </a:xfrm>
        </p:spPr>
        <p:txBody>
          <a:bodyPr>
            <a:normAutofit/>
          </a:bodyPr>
          <a:lstStyle/>
          <a:p>
            <a:pPr algn="r">
              <a:buNone/>
            </a:pPr>
            <a:r>
              <a:rPr lang="fr-FR" dirty="0"/>
              <a:t>AXE PARADIGMATIQUE </a:t>
            </a:r>
          </a:p>
          <a:p>
            <a:pPr algn="r">
              <a:buNone/>
            </a:pPr>
            <a:r>
              <a:rPr lang="fr-FR" dirty="0"/>
              <a:t>(ou axe de la commutation)</a:t>
            </a:r>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lgn="r">
              <a:buNone/>
            </a:pPr>
            <a:r>
              <a:rPr lang="fr-FR" dirty="0"/>
              <a:t>AXE  SYNTAGMATIQUE</a:t>
            </a:r>
          </a:p>
          <a:p>
            <a:pPr algn="r">
              <a:buNone/>
            </a:pPr>
            <a:r>
              <a:rPr lang="fr-FR" dirty="0"/>
              <a:t>(ou axe de la permutation) </a:t>
            </a:r>
          </a:p>
        </p:txBody>
      </p:sp>
      <p:cxnSp>
        <p:nvCxnSpPr>
          <p:cNvPr id="7" name="Connettore 2 6"/>
          <p:cNvCxnSpPr/>
          <p:nvPr/>
        </p:nvCxnSpPr>
        <p:spPr>
          <a:xfrm flipV="1">
            <a:off x="2351584" y="332656"/>
            <a:ext cx="0" cy="61926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V="1">
            <a:off x="1775520" y="5373216"/>
            <a:ext cx="8496944" cy="83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ella 10"/>
          <p:cNvGraphicFramePr>
            <a:graphicFrameLocks noGrp="1"/>
          </p:cNvGraphicFramePr>
          <p:nvPr/>
        </p:nvGraphicFramePr>
        <p:xfrm>
          <a:off x="2567608" y="1412776"/>
          <a:ext cx="7632850" cy="3845226"/>
        </p:xfrm>
        <a:graphic>
          <a:graphicData uri="http://schemas.openxmlformats.org/drawingml/2006/table">
            <a:tbl>
              <a:tblPr firstRow="1" bandRow="1">
                <a:tableStyleId>{5C22544A-7EE6-4342-B048-85BDC9FD1C3A}</a:tableStyleId>
              </a:tblPr>
              <a:tblGrid>
                <a:gridCol w="1526570">
                  <a:extLst>
                    <a:ext uri="{9D8B030D-6E8A-4147-A177-3AD203B41FA5}">
                      <a16:colId xmlns:a16="http://schemas.microsoft.com/office/drawing/2014/main" val="20000"/>
                    </a:ext>
                  </a:extLst>
                </a:gridCol>
                <a:gridCol w="1526570">
                  <a:extLst>
                    <a:ext uri="{9D8B030D-6E8A-4147-A177-3AD203B41FA5}">
                      <a16:colId xmlns:a16="http://schemas.microsoft.com/office/drawing/2014/main" val="20001"/>
                    </a:ext>
                  </a:extLst>
                </a:gridCol>
                <a:gridCol w="1526570">
                  <a:extLst>
                    <a:ext uri="{9D8B030D-6E8A-4147-A177-3AD203B41FA5}">
                      <a16:colId xmlns:a16="http://schemas.microsoft.com/office/drawing/2014/main" val="20002"/>
                    </a:ext>
                  </a:extLst>
                </a:gridCol>
                <a:gridCol w="1526570">
                  <a:extLst>
                    <a:ext uri="{9D8B030D-6E8A-4147-A177-3AD203B41FA5}">
                      <a16:colId xmlns:a16="http://schemas.microsoft.com/office/drawing/2014/main" val="20003"/>
                    </a:ext>
                  </a:extLst>
                </a:gridCol>
                <a:gridCol w="1526570">
                  <a:extLst>
                    <a:ext uri="{9D8B030D-6E8A-4147-A177-3AD203B41FA5}">
                      <a16:colId xmlns:a16="http://schemas.microsoft.com/office/drawing/2014/main" val="20004"/>
                    </a:ext>
                  </a:extLst>
                </a:gridCol>
              </a:tblGrid>
              <a:tr h="720080">
                <a:tc>
                  <a:txBody>
                    <a:bodyPr/>
                    <a:lstStyle/>
                    <a:p>
                      <a:r>
                        <a:rPr lang="fr-FR" dirty="0"/>
                        <a:t>UN</a:t>
                      </a:r>
                    </a:p>
                  </a:txBody>
                  <a:tcPr/>
                </a:tc>
                <a:tc>
                  <a:txBody>
                    <a:bodyPr/>
                    <a:lstStyle/>
                    <a:p>
                      <a:r>
                        <a:rPr lang="fr-FR" dirty="0"/>
                        <a:t>CHAT</a:t>
                      </a:r>
                    </a:p>
                  </a:txBody>
                  <a:tcPr/>
                </a:tc>
                <a:tc>
                  <a:txBody>
                    <a:bodyPr/>
                    <a:lstStyle/>
                    <a:p>
                      <a:r>
                        <a:rPr lang="fr-FR" dirty="0"/>
                        <a:t>NOIR</a:t>
                      </a:r>
                    </a:p>
                  </a:txBody>
                  <a:tcPr/>
                </a:tc>
                <a:tc>
                  <a:txBody>
                    <a:bodyPr/>
                    <a:lstStyle/>
                    <a:p>
                      <a:r>
                        <a:rPr lang="fr-FR" dirty="0"/>
                        <a:t>PASSE </a:t>
                      </a:r>
                    </a:p>
                  </a:txBody>
                  <a:tcPr/>
                </a:tc>
                <a:tc>
                  <a:txBody>
                    <a:bodyPr/>
                    <a:lstStyle/>
                    <a:p>
                      <a:r>
                        <a:rPr lang="fr-FR" dirty="0"/>
                        <a:t>DANS LA RUE</a:t>
                      </a:r>
                    </a:p>
                  </a:txBody>
                  <a:tcPr/>
                </a:tc>
                <a:extLst>
                  <a:ext uri="{0D108BD9-81ED-4DB2-BD59-A6C34878D82A}">
                    <a16:rowId xmlns:a16="http://schemas.microsoft.com/office/drawing/2014/main" val="10000"/>
                  </a:ext>
                </a:extLst>
              </a:tr>
              <a:tr h="648072">
                <a:tc>
                  <a:txBody>
                    <a:bodyPr/>
                    <a:lstStyle/>
                    <a:p>
                      <a:r>
                        <a:rPr lang="fr-FR" dirty="0"/>
                        <a:t>LE</a:t>
                      </a:r>
                    </a:p>
                  </a:txBody>
                  <a:tcPr/>
                </a:tc>
                <a:tc>
                  <a:txBody>
                    <a:bodyPr/>
                    <a:lstStyle/>
                    <a:p>
                      <a:r>
                        <a:rPr lang="fr-FR" dirty="0"/>
                        <a:t>CHAT</a:t>
                      </a:r>
                    </a:p>
                  </a:txBody>
                  <a:tcPr/>
                </a:tc>
                <a:tc>
                  <a:txBody>
                    <a:bodyPr/>
                    <a:lstStyle/>
                    <a:p>
                      <a:r>
                        <a:rPr lang="fr-FR" dirty="0"/>
                        <a:t>NOIR</a:t>
                      </a:r>
                    </a:p>
                  </a:txBody>
                  <a:tcPr/>
                </a:tc>
                <a:tc>
                  <a:txBody>
                    <a:bodyPr/>
                    <a:lstStyle/>
                    <a:p>
                      <a:r>
                        <a:rPr lang="fr-FR" dirty="0"/>
                        <a:t>PASSE </a:t>
                      </a:r>
                    </a:p>
                  </a:txBody>
                  <a:tcPr/>
                </a:tc>
                <a:tc>
                  <a:txBody>
                    <a:bodyPr/>
                    <a:lstStyle/>
                    <a:p>
                      <a:r>
                        <a:rPr lang="fr-FR" dirty="0"/>
                        <a:t>DANS LA RUE</a:t>
                      </a:r>
                    </a:p>
                  </a:txBody>
                  <a:tcPr/>
                </a:tc>
                <a:extLst>
                  <a:ext uri="{0D108BD9-81ED-4DB2-BD59-A6C34878D82A}">
                    <a16:rowId xmlns:a16="http://schemas.microsoft.com/office/drawing/2014/main" val="10001"/>
                  </a:ext>
                </a:extLst>
              </a:tr>
              <a:tr h="720080">
                <a:tc>
                  <a:txBody>
                    <a:bodyPr/>
                    <a:lstStyle/>
                    <a:p>
                      <a:r>
                        <a:rPr lang="fr-FR" dirty="0"/>
                        <a:t>UN</a:t>
                      </a:r>
                    </a:p>
                  </a:txBody>
                  <a:tcPr/>
                </a:tc>
                <a:tc>
                  <a:txBody>
                    <a:bodyPr/>
                    <a:lstStyle/>
                    <a:p>
                      <a:r>
                        <a:rPr lang="fr-FR" dirty="0"/>
                        <a:t>CHIEN</a:t>
                      </a:r>
                    </a:p>
                  </a:txBody>
                  <a:tcPr/>
                </a:tc>
                <a:tc>
                  <a:txBody>
                    <a:bodyPr/>
                    <a:lstStyle/>
                    <a:p>
                      <a:r>
                        <a:rPr lang="fr-FR" dirty="0"/>
                        <a:t>BLANC</a:t>
                      </a:r>
                    </a:p>
                  </a:txBody>
                  <a:tcPr/>
                </a:tc>
                <a:tc>
                  <a:txBody>
                    <a:bodyPr/>
                    <a:lstStyle/>
                    <a:p>
                      <a:r>
                        <a:rPr lang="fr-FR" dirty="0"/>
                        <a:t>PASSE </a:t>
                      </a:r>
                    </a:p>
                  </a:txBody>
                  <a:tcPr/>
                </a:tc>
                <a:tc>
                  <a:txBody>
                    <a:bodyPr/>
                    <a:lstStyle/>
                    <a:p>
                      <a:r>
                        <a:rPr lang="fr-FR" dirty="0"/>
                        <a:t>DANS LA RUE</a:t>
                      </a:r>
                    </a:p>
                  </a:txBody>
                  <a:tcPr/>
                </a:tc>
                <a:extLst>
                  <a:ext uri="{0D108BD9-81ED-4DB2-BD59-A6C34878D82A}">
                    <a16:rowId xmlns:a16="http://schemas.microsoft.com/office/drawing/2014/main" val="10002"/>
                  </a:ext>
                </a:extLst>
              </a:tr>
              <a:tr h="792088">
                <a:tc>
                  <a:txBody>
                    <a:bodyPr/>
                    <a:lstStyle/>
                    <a:p>
                      <a:r>
                        <a:rPr lang="fr-FR" dirty="0"/>
                        <a:t>UN</a:t>
                      </a:r>
                    </a:p>
                  </a:txBody>
                  <a:tcPr/>
                </a:tc>
                <a:tc>
                  <a:txBody>
                    <a:bodyPr/>
                    <a:lstStyle/>
                    <a:p>
                      <a:r>
                        <a:rPr lang="fr-FR" dirty="0"/>
                        <a:t>CHIEN</a:t>
                      </a:r>
                    </a:p>
                  </a:txBody>
                  <a:tcPr/>
                </a:tc>
                <a:tc>
                  <a:txBody>
                    <a:bodyPr/>
                    <a:lstStyle/>
                    <a:p>
                      <a:r>
                        <a:rPr lang="fr-FR" dirty="0"/>
                        <a:t>BLANC</a:t>
                      </a:r>
                    </a:p>
                  </a:txBody>
                  <a:tcPr/>
                </a:tc>
                <a:tc>
                  <a:txBody>
                    <a:bodyPr/>
                    <a:lstStyle/>
                    <a:p>
                      <a:r>
                        <a:rPr lang="fr-FR" dirty="0">
                          <a:latin typeface="+mj-lt"/>
                        </a:rPr>
                        <a:t>SE PROMÈNE</a:t>
                      </a:r>
                    </a:p>
                  </a:txBody>
                  <a:tcPr/>
                </a:tc>
                <a:tc>
                  <a:txBody>
                    <a:bodyPr/>
                    <a:lstStyle/>
                    <a:p>
                      <a:r>
                        <a:rPr lang="fr-FR" dirty="0"/>
                        <a:t>DANS LA RUE</a:t>
                      </a:r>
                    </a:p>
                  </a:txBody>
                  <a:tcPr/>
                </a:tc>
                <a:extLst>
                  <a:ext uri="{0D108BD9-81ED-4DB2-BD59-A6C34878D82A}">
                    <a16:rowId xmlns:a16="http://schemas.microsoft.com/office/drawing/2014/main" val="10003"/>
                  </a:ext>
                </a:extLst>
              </a:tr>
              <a:tr h="964906">
                <a:tc>
                  <a:txBody>
                    <a:bodyPr/>
                    <a:lstStyle/>
                    <a:p>
                      <a:r>
                        <a:rPr lang="fr-FR" dirty="0"/>
                        <a:t>UNE</a:t>
                      </a:r>
                    </a:p>
                  </a:txBody>
                  <a:tcPr/>
                </a:tc>
                <a:tc>
                  <a:txBody>
                    <a:bodyPr/>
                    <a:lstStyle/>
                    <a:p>
                      <a:r>
                        <a:rPr lang="fr-FR" dirty="0"/>
                        <a:t>FILLE </a:t>
                      </a:r>
                    </a:p>
                  </a:txBody>
                  <a:tcPr/>
                </a:tc>
                <a:tc>
                  <a:txBody>
                    <a:bodyPr/>
                    <a:lstStyle/>
                    <a:p>
                      <a:r>
                        <a:rPr lang="fr-FR" dirty="0"/>
                        <a:t>ROUSSE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kern="1200" dirty="0">
                          <a:solidFill>
                            <a:schemeClr val="dk1"/>
                          </a:solidFill>
                          <a:latin typeface="+mn-lt"/>
                          <a:ea typeface="+mn-ea"/>
                          <a:cs typeface="+mn-cs"/>
                        </a:rPr>
                        <a:t>SE PROMÈNE</a:t>
                      </a:r>
                    </a:p>
                  </a:txBody>
                  <a:tcPr/>
                </a:tc>
                <a:tc>
                  <a:txBody>
                    <a:bodyPr/>
                    <a:lstStyle/>
                    <a:p>
                      <a:r>
                        <a:rPr lang="fr-FR" dirty="0"/>
                        <a:t>AVEC</a:t>
                      </a:r>
                      <a:r>
                        <a:rPr lang="fr-FR" baseline="0" dirty="0"/>
                        <a:t> SA M</a:t>
                      </a:r>
                      <a:r>
                        <a:rPr kumimoji="0" lang="fr-FR" kern="1200" dirty="0">
                          <a:solidFill>
                            <a:schemeClr val="dk1"/>
                          </a:solidFill>
                          <a:latin typeface="+mn-lt"/>
                          <a:ea typeface="+mn-ea"/>
                          <a:cs typeface="+mn-cs"/>
                        </a:rPr>
                        <a:t>ÈRE</a:t>
                      </a:r>
                      <a:endParaRPr lang="fr-F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1981200" y="188641"/>
          <a:ext cx="8363272" cy="62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1774825" y="188641"/>
          <a:ext cx="8548688" cy="6480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467600" cy="418058"/>
          </a:xfrm>
        </p:spPr>
        <p:txBody>
          <a:bodyPr>
            <a:normAutofit fontScale="90000"/>
          </a:bodyPr>
          <a:lstStyle/>
          <a:p>
            <a:r>
              <a:rPr lang="fr-FR" dirty="0"/>
              <a:t>IV. Nature et fonction</a:t>
            </a:r>
          </a:p>
        </p:txBody>
      </p:sp>
      <p:sp>
        <p:nvSpPr>
          <p:cNvPr id="3" name="Segnaposto contenuto 2"/>
          <p:cNvSpPr>
            <a:spLocks noGrp="1"/>
          </p:cNvSpPr>
          <p:nvPr>
            <p:ph sz="quarter" idx="1"/>
          </p:nvPr>
        </p:nvSpPr>
        <p:spPr>
          <a:xfrm>
            <a:off x="1775520" y="836712"/>
            <a:ext cx="8568952" cy="5637240"/>
          </a:xfrm>
        </p:spPr>
        <p:txBody>
          <a:bodyPr>
            <a:normAutofit/>
          </a:bodyPr>
          <a:lstStyle/>
          <a:p>
            <a:r>
              <a:rPr lang="fr-FR" dirty="0"/>
              <a:t>Cette distinction concerne les substitution que nous pouvons opérer sur l’axe paradigmatique et syntagmatique. </a:t>
            </a:r>
          </a:p>
          <a:p>
            <a:r>
              <a:rPr lang="fr-FR" dirty="0"/>
              <a:t>Nous pouvons substituer sur l’axe paradigmatique sur la base de la classe d’appartenance des mots (la nature).</a:t>
            </a:r>
          </a:p>
          <a:p>
            <a:r>
              <a:rPr lang="fr-FR" dirty="0"/>
              <a:t>Sur l’axe syntagmatique, sur la base de la fonction que ces mots ont à l’intérieur de la phrase. </a:t>
            </a:r>
          </a:p>
          <a:p>
            <a:r>
              <a:rPr lang="fr-FR" dirty="0"/>
              <a:t>Autrement dit, je peux substituer: « Ma mère est blonde » avec « Sa mère est blonde », ou « Sa tante est blonde », ou « Sa tante est brune », etc. Mais, je ne peux pas dire: « Mère blonde ma est »; « Ma blonde est mère », etc.</a:t>
            </a:r>
          </a:p>
          <a:p>
            <a:r>
              <a:rPr lang="fr-FR" dirty="0"/>
              <a:t>Par contre, je peux dire: « Ses tantes sont blondes », mais pas « Ses tantes est blonde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1"/>
          </p:nvPr>
        </p:nvGraphicFramePr>
        <p:xfrm>
          <a:off x="1703512" y="0"/>
          <a:ext cx="8784976"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Fonction</a:t>
            </a:r>
          </a:p>
        </p:txBody>
      </p:sp>
      <p:sp>
        <p:nvSpPr>
          <p:cNvPr id="3" name="Segnaposto contenuto 2"/>
          <p:cNvSpPr>
            <a:spLocks noGrp="1"/>
          </p:cNvSpPr>
          <p:nvPr>
            <p:ph sz="quarter" idx="1"/>
          </p:nvPr>
        </p:nvSpPr>
        <p:spPr/>
        <p:txBody>
          <a:bodyPr>
            <a:normAutofit/>
          </a:bodyPr>
          <a:lstStyle/>
          <a:p>
            <a:r>
              <a:rPr lang="fr-FR" dirty="0"/>
              <a:t>Les liens de construction que les termes ou les groupes (du verbe, du nom, prépositionnel) entretiennent les uns avec les autres dans l’énoncé, et donc exclusivement dans l’axe syntagmatique.</a:t>
            </a:r>
          </a:p>
          <a:p>
            <a:pPr marL="457200" indent="-457200">
              <a:buAutoNum type="arabicParenR"/>
            </a:pPr>
            <a:r>
              <a:rPr lang="fr-FR" dirty="0"/>
              <a:t>FONCTION AU SENS STRICT: c’est la fonction établie par rapport au verbe, c’est-à-dire le rapport avec le sujet et les compléments, où le verbe est le pivot de la proposition.</a:t>
            </a:r>
          </a:p>
          <a:p>
            <a:pPr marL="457200" indent="-457200">
              <a:buAutoNum type="arabicParenR"/>
            </a:pPr>
            <a:r>
              <a:rPr lang="fr-FR" dirty="0"/>
              <a:t>FONCTION AU SENS LARGE: les unités ne sont pas rattachées directement au verbe, mais à l’énoncé. C’est le cas de certains adverbes.</a:t>
            </a:r>
          </a:p>
          <a:p>
            <a:pPr marL="457200" indent="-457200">
              <a:buAutoNum type="arabicParenR"/>
            </a:pPr>
            <a:r>
              <a:rPr lang="fr-FR" dirty="0"/>
              <a:t>CONSTRUCTIONS: l’adjectif épithète, par exemple, qui n’est pas lié au verbe mais au groupe nominal. Ex. « un chat </a:t>
            </a:r>
            <a:r>
              <a:rPr lang="fr-FR" b="1" u="sng" dirty="0"/>
              <a:t>noir</a:t>
            </a:r>
            <a:r>
              <a:rPr lang="fr-FR" dirty="0"/>
              <a:t> », « une femme </a:t>
            </a:r>
            <a:r>
              <a:rPr lang="fr-FR" b="1" u="sng" dirty="0"/>
              <a:t>sympa</a:t>
            </a:r>
            <a:r>
              <a:rPr lang="fr-FR" dirty="0"/>
              <a:t> », « un ami </a:t>
            </a:r>
            <a:r>
              <a:rPr lang="fr-FR" b="1" u="sng" dirty="0"/>
              <a:t>loyal</a:t>
            </a:r>
            <a:r>
              <a:rPr lang="fr-FR" dirty="0"/>
              <a:t> »,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03512" y="1481138"/>
          <a:ext cx="8712968" cy="518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p:cNvSpPr>
            <a:spLocks noGrp="1"/>
          </p:cNvSpPr>
          <p:nvPr>
            <p:ph type="title"/>
          </p:nvPr>
        </p:nvSpPr>
        <p:spPr/>
        <p:txBody>
          <a:bodyPr>
            <a:normAutofit/>
          </a:bodyPr>
          <a:lstStyle/>
          <a:p>
            <a:r>
              <a:rPr lang="fr-FR" dirty="0"/>
              <a:t>Les niveaux de l’analyse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pPr algn="ctr"/>
            <a:r>
              <a:rPr lang="fr-FR" sz="2800" dirty="0"/>
              <a:t>Phonétique et phonologie</a:t>
            </a:r>
          </a:p>
        </p:txBody>
      </p:sp>
      <p:sp>
        <p:nvSpPr>
          <p:cNvPr id="5" name="Segnaposto contenuto 4"/>
          <p:cNvSpPr>
            <a:spLocks noGrp="1"/>
          </p:cNvSpPr>
          <p:nvPr>
            <p:ph idx="1"/>
          </p:nvPr>
        </p:nvSpPr>
        <p:spPr>
          <a:xfrm>
            <a:off x="609600" y="1481329"/>
            <a:ext cx="6494512" cy="4525963"/>
          </a:xfrm>
        </p:spPr>
        <p:txBody>
          <a:bodyPr/>
          <a:lstStyle/>
          <a:p>
            <a:r>
              <a:rPr lang="fr-FR" sz="3200" dirty="0"/>
              <a:t>ch. 1, </a:t>
            </a:r>
            <a:r>
              <a:rPr lang="fr-FR" sz="3200" i="1" dirty="0"/>
              <a:t>La Grammaire. Phonologie, morphologie, lexicologie</a:t>
            </a:r>
            <a:r>
              <a:rPr lang="fr-FR" sz="3200" dirty="0"/>
              <a:t>, pp. 15-22, paragraphes 1-2.</a:t>
            </a:r>
          </a:p>
          <a:p>
            <a:r>
              <a:rPr lang="fr-FR" sz="3200" b="1" dirty="0" err="1">
                <a:solidFill>
                  <a:srgbClr val="FF0000"/>
                </a:solidFill>
              </a:rPr>
              <a:t>Queste</a:t>
            </a:r>
            <a:r>
              <a:rPr lang="fr-FR" sz="3200" b="1" dirty="0">
                <a:solidFill>
                  <a:srgbClr val="FF0000"/>
                </a:solidFill>
              </a:rPr>
              <a:t> pagine sono da </a:t>
            </a:r>
            <a:r>
              <a:rPr lang="fr-FR" sz="3200" b="1" dirty="0" err="1">
                <a:solidFill>
                  <a:srgbClr val="FF0000"/>
                </a:solidFill>
              </a:rPr>
              <a:t>integrare</a:t>
            </a:r>
            <a:r>
              <a:rPr lang="fr-FR" sz="3200" b="1" dirty="0">
                <a:solidFill>
                  <a:srgbClr val="FF0000"/>
                </a:solidFill>
              </a:rPr>
              <a:t> con le </a:t>
            </a:r>
            <a:r>
              <a:rPr lang="fr-FR" sz="3200" b="1" dirty="0" err="1">
                <a:solidFill>
                  <a:srgbClr val="FF0000"/>
                </a:solidFill>
              </a:rPr>
              <a:t>slide</a:t>
            </a:r>
            <a:r>
              <a:rPr lang="fr-FR" sz="3200" dirty="0"/>
              <a:t>.</a:t>
            </a:r>
          </a:p>
        </p:txBody>
      </p:sp>
      <p:pic>
        <p:nvPicPr>
          <p:cNvPr id="79875" name="Picture 3" descr="C:\Users\Utente\AppData\Local\Microsoft\Windows\Temporary Internet Files\Content.IE5\5PWIPHNN\150px-Attention[1].png"/>
          <p:cNvPicPr>
            <a:picLocks noChangeAspect="1" noChangeArrowheads="1"/>
          </p:cNvPicPr>
          <p:nvPr/>
        </p:nvPicPr>
        <p:blipFill>
          <a:blip r:embed="rId2" cstate="print"/>
          <a:srcRect/>
          <a:stretch>
            <a:fillRect/>
          </a:stretch>
        </p:blipFill>
        <p:spPr bwMode="auto">
          <a:xfrm>
            <a:off x="7680176" y="2060848"/>
            <a:ext cx="2952328" cy="27751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3200" dirty="0"/>
              <a:t>Le signe linguistique selon Saussure</a:t>
            </a:r>
          </a:p>
        </p:txBody>
      </p:sp>
      <p:sp>
        <p:nvSpPr>
          <p:cNvPr id="3" name="Segnaposto contenuto 2"/>
          <p:cNvSpPr>
            <a:spLocks noGrp="1"/>
          </p:cNvSpPr>
          <p:nvPr>
            <p:ph sz="quarter" idx="1"/>
          </p:nvPr>
        </p:nvSpPr>
        <p:spPr>
          <a:xfrm>
            <a:off x="1703512" y="1600200"/>
            <a:ext cx="8784976" cy="2764904"/>
          </a:xfrm>
        </p:spPr>
        <p:txBody>
          <a:bodyPr>
            <a:normAutofit fontScale="92500"/>
          </a:bodyPr>
          <a:lstStyle/>
          <a:p>
            <a:r>
              <a:rPr lang="fr-FR" dirty="0"/>
              <a:t>Partant de la pensée courante de son époque, selon laquelle la langue ne serait qu’une « nomenclature », c’est-a-dire « une liste de termes correspondant a autant de choses », Saussure transforme cette conception en un concept fondateur: </a:t>
            </a:r>
            <a:r>
              <a:rPr lang="fr-FR" b="1" dirty="0"/>
              <a:t>le signe linguistique unit non une chose et un nom, mais un concept et une image acoustique</a:t>
            </a:r>
            <a:r>
              <a:rPr lang="fr-FR" dirty="0"/>
              <a:t>.</a:t>
            </a:r>
            <a:endParaRPr lang="it-IT" dirty="0"/>
          </a:p>
        </p:txBody>
      </p:sp>
      <p:pic>
        <p:nvPicPr>
          <p:cNvPr id="4" name="Immagine 3" descr="sa-sé2.jpg"/>
          <p:cNvPicPr/>
          <p:nvPr/>
        </p:nvPicPr>
        <p:blipFill>
          <a:blip r:embed="rId2" cstate="print"/>
          <a:srcRect/>
          <a:stretch>
            <a:fillRect/>
          </a:stretch>
        </p:blipFill>
        <p:spPr bwMode="auto">
          <a:xfrm>
            <a:off x="1524000" y="4509120"/>
            <a:ext cx="4427984" cy="2348880"/>
          </a:xfrm>
          <a:prstGeom prst="rect">
            <a:avLst/>
          </a:prstGeom>
          <a:noFill/>
          <a:ln w="9525">
            <a:noFill/>
            <a:miter lim="800000"/>
            <a:headEnd/>
            <a:tailEnd/>
          </a:ln>
        </p:spPr>
      </p:pic>
      <p:pic>
        <p:nvPicPr>
          <p:cNvPr id="5" name="Immagine 4" descr="sa-sé.jpg"/>
          <p:cNvPicPr/>
          <p:nvPr/>
        </p:nvPicPr>
        <p:blipFill>
          <a:blip r:embed="rId3" cstate="print"/>
          <a:srcRect/>
          <a:stretch>
            <a:fillRect/>
          </a:stretch>
        </p:blipFill>
        <p:spPr bwMode="auto">
          <a:xfrm>
            <a:off x="6240017" y="4509120"/>
            <a:ext cx="4427985" cy="234888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pPr algn="ctr"/>
            <a:r>
              <a:rPr lang="fr-FR" sz="2800" dirty="0"/>
              <a:t>Phonétique et phonologie</a:t>
            </a:r>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1532434250"/>
              </p:ext>
            </p:extLst>
          </p:nvPr>
        </p:nvGraphicFramePr>
        <p:xfrm>
          <a:off x="1775520" y="1484783"/>
          <a:ext cx="8640960" cy="5252483"/>
        </p:xfrm>
        <a:graphic>
          <a:graphicData uri="http://schemas.openxmlformats.org/drawingml/2006/table">
            <a:tbl>
              <a:tblPr firstRow="1" bandRow="1">
                <a:tableStyleId>{00A15C55-8517-42AA-B614-E9B94910E393}</a:tableStyleId>
              </a:tblPr>
              <a:tblGrid>
                <a:gridCol w="3744416">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497603">
                <a:tc>
                  <a:txBody>
                    <a:bodyPr/>
                    <a:lstStyle/>
                    <a:p>
                      <a:pPr algn="ctr">
                        <a:spcAft>
                          <a:spcPts val="0"/>
                        </a:spcAft>
                      </a:pPr>
                      <a:r>
                        <a:rPr lang="fr-FR" sz="2400" dirty="0"/>
                        <a:t>Phonétique</a:t>
                      </a:r>
                      <a:endParaRPr lang="it-IT" sz="2400" dirty="0">
                        <a:latin typeface="Times New Roman"/>
                        <a:ea typeface="Times New Roman"/>
                        <a:cs typeface="Arial"/>
                      </a:endParaRPr>
                    </a:p>
                  </a:txBody>
                  <a:tcPr marL="68580" marR="68580" marT="0" marB="0"/>
                </a:tc>
                <a:tc>
                  <a:txBody>
                    <a:bodyPr/>
                    <a:lstStyle/>
                    <a:p>
                      <a:pPr algn="ctr">
                        <a:spcAft>
                          <a:spcPts val="0"/>
                        </a:spcAft>
                      </a:pPr>
                      <a:r>
                        <a:rPr lang="fr-FR" sz="2400" dirty="0"/>
                        <a:t>Phonologie</a:t>
                      </a:r>
                      <a:endParaRPr lang="it-IT" sz="2400" dirty="0">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4542958">
                <a:tc>
                  <a:txBody>
                    <a:bodyPr/>
                    <a:lstStyle/>
                    <a:p>
                      <a:pPr algn="just">
                        <a:spcAft>
                          <a:spcPts val="0"/>
                        </a:spcAft>
                      </a:pPr>
                      <a:r>
                        <a:rPr lang="fr-FR" sz="2400" dirty="0"/>
                        <a:t>Étude des sons de la parole appelés phones. </a:t>
                      </a:r>
                    </a:p>
                    <a:p>
                      <a:pPr algn="just">
                        <a:spcAft>
                          <a:spcPts val="0"/>
                        </a:spcAft>
                      </a:pPr>
                      <a:r>
                        <a:rPr lang="fr-FR" sz="2400" dirty="0"/>
                        <a:t>Les sons isolés n’ont pas de sens: par exemple, le mot</a:t>
                      </a:r>
                      <a:r>
                        <a:rPr lang="fr-FR" sz="2400" baseline="0" dirty="0"/>
                        <a:t> « lac » se compose de 3 sons, [l], [a], [k], qui, analysés séparément, n’ont pas de sens.</a:t>
                      </a:r>
                    </a:p>
                  </a:txBody>
                  <a:tcPr marL="68580" marR="68580" marT="0" marB="0"/>
                </a:tc>
                <a:tc>
                  <a:txBody>
                    <a:bodyPr/>
                    <a:lstStyle/>
                    <a:p>
                      <a:pPr algn="just">
                        <a:spcAft>
                          <a:spcPts val="0"/>
                        </a:spcAft>
                      </a:pPr>
                      <a:r>
                        <a:rPr lang="fr-FR" sz="2400" dirty="0"/>
                        <a:t>Étude des sons à valeur linguistique, qui ne sont pas porteurs de signification: les phonèmes. Les traits phoniques sont appréhendés par rapport à leur valeur distinctive.</a:t>
                      </a:r>
                      <a:r>
                        <a:rPr lang="fr-FR" sz="2400" baseline="0" dirty="0"/>
                        <a:t> </a:t>
                      </a:r>
                    </a:p>
                    <a:p>
                      <a:pPr algn="just">
                        <a:spcAft>
                          <a:spcPts val="0"/>
                        </a:spcAft>
                      </a:pPr>
                      <a:r>
                        <a:rPr lang="fr-FR" sz="2400" baseline="0" dirty="0"/>
                        <a:t>Elle observe les paires minimales, c’est-à-dire des paronomases, des mots différents sémantiquement  mais où seul un son diffère: </a:t>
                      </a:r>
                    </a:p>
                    <a:p>
                      <a:pPr algn="just">
                        <a:spcAft>
                          <a:spcPts val="0"/>
                        </a:spcAft>
                      </a:pPr>
                      <a:r>
                        <a:rPr lang="fr-FR" sz="2400" baseline="0" dirty="0"/>
                        <a:t>« cher », « char »/ « loin », « soin » / « mont » / « dont »...</a:t>
                      </a:r>
                      <a:endParaRPr lang="fr-FR" sz="2400" dirty="0"/>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dirty="0">
                <a:sym typeface="Wingdings" panose="05000000000000000000" pitchFamily="2" charset="2"/>
              </a:rPr>
              <a:t>Car / par</a:t>
            </a:r>
          </a:p>
          <a:p>
            <a:r>
              <a:rPr lang="it-IT" dirty="0">
                <a:sym typeface="Wingdings" panose="05000000000000000000" pitchFamily="2" charset="2"/>
              </a:rPr>
              <a:t>La </a:t>
            </a:r>
            <a:r>
              <a:rPr lang="it-IT" dirty="0" err="1">
                <a:sym typeface="Wingdings" panose="05000000000000000000" pitchFamily="2" charset="2"/>
              </a:rPr>
              <a:t>pomme</a:t>
            </a:r>
            <a:r>
              <a:rPr lang="it-IT" dirty="0">
                <a:sym typeface="Wingdings" panose="05000000000000000000" pitchFamily="2" charset="2"/>
              </a:rPr>
              <a:t> est </a:t>
            </a:r>
            <a:r>
              <a:rPr lang="it-IT" dirty="0" err="1">
                <a:sym typeface="Wingdings" panose="05000000000000000000" pitchFamily="2" charset="2"/>
              </a:rPr>
              <a:t>mangée</a:t>
            </a:r>
            <a:r>
              <a:rPr lang="it-IT" dirty="0">
                <a:sym typeface="Wingdings" panose="05000000000000000000" pitchFamily="2" charset="2"/>
              </a:rPr>
              <a:t> par Louis.</a:t>
            </a:r>
          </a:p>
          <a:p>
            <a:r>
              <a:rPr lang="it-IT" dirty="0">
                <a:sym typeface="Wingdings" panose="05000000000000000000" pitchFamily="2" charset="2"/>
              </a:rPr>
              <a:t>Pour </a:t>
            </a:r>
            <a:r>
              <a:rPr lang="it-IT" dirty="0" err="1">
                <a:sym typeface="Wingdings" panose="05000000000000000000" pitchFamily="2" charset="2"/>
              </a:rPr>
              <a:t>aller</a:t>
            </a:r>
            <a:r>
              <a:rPr lang="it-IT" dirty="0">
                <a:sym typeface="Wingdings" panose="05000000000000000000" pitchFamily="2" charset="2"/>
              </a:rPr>
              <a:t> en France, je </a:t>
            </a:r>
            <a:r>
              <a:rPr lang="it-IT" dirty="0" err="1">
                <a:sym typeface="Wingdings" panose="05000000000000000000" pitchFamily="2" charset="2"/>
              </a:rPr>
              <a:t>suis</a:t>
            </a:r>
            <a:r>
              <a:rPr lang="it-IT" dirty="0">
                <a:sym typeface="Wingdings" panose="05000000000000000000" pitchFamily="2" charset="2"/>
              </a:rPr>
              <a:t> </a:t>
            </a:r>
            <a:r>
              <a:rPr lang="it-IT" dirty="0" err="1">
                <a:sym typeface="Wingdings" panose="05000000000000000000" pitchFamily="2" charset="2"/>
              </a:rPr>
              <a:t>passée</a:t>
            </a:r>
            <a:r>
              <a:rPr lang="it-IT" dirty="0">
                <a:sym typeface="Wingdings" panose="05000000000000000000" pitchFamily="2" charset="2"/>
              </a:rPr>
              <a:t> par la </a:t>
            </a:r>
            <a:r>
              <a:rPr lang="it-IT" dirty="0" err="1">
                <a:sym typeface="Wingdings" panose="05000000000000000000" pitchFamily="2" charset="2"/>
              </a:rPr>
              <a:t>Suisse</a:t>
            </a:r>
            <a:r>
              <a:rPr lang="it-IT" dirty="0">
                <a:sym typeface="Wingdings" panose="05000000000000000000" pitchFamily="2" charset="2"/>
              </a:rPr>
              <a:t>.</a:t>
            </a:r>
          </a:p>
          <a:p>
            <a:r>
              <a:rPr lang="it-IT" dirty="0">
                <a:sym typeface="Wingdings" panose="05000000000000000000" pitchFamily="2" charset="2"/>
              </a:rPr>
              <a:t>Je n’</a:t>
            </a:r>
            <a:r>
              <a:rPr lang="it-IT" dirty="0">
                <a:solidFill>
                  <a:srgbClr val="00B050"/>
                </a:solidFill>
                <a:sym typeface="Wingdings" panose="05000000000000000000" pitchFamily="2" charset="2"/>
              </a:rPr>
              <a:t>ai</a:t>
            </a:r>
            <a:r>
              <a:rPr lang="it-IT" dirty="0">
                <a:sym typeface="Wingdings" panose="05000000000000000000" pitchFamily="2" charset="2"/>
              </a:rPr>
              <a:t> </a:t>
            </a:r>
            <a:r>
              <a:rPr lang="it-IT" dirty="0" err="1">
                <a:sym typeface="Wingdings" panose="05000000000000000000" pitchFamily="2" charset="2"/>
              </a:rPr>
              <a:t>jam</a:t>
            </a:r>
            <a:r>
              <a:rPr lang="it-IT" dirty="0" err="1">
                <a:solidFill>
                  <a:srgbClr val="00B050"/>
                </a:solidFill>
                <a:sym typeface="Wingdings" panose="05000000000000000000" pitchFamily="2" charset="2"/>
              </a:rPr>
              <a:t>ai</a:t>
            </a:r>
            <a:r>
              <a:rPr lang="it-IT" dirty="0" err="1">
                <a:sym typeface="Wingdings" panose="05000000000000000000" pitchFamily="2" charset="2"/>
              </a:rPr>
              <a:t>s</a:t>
            </a:r>
            <a:r>
              <a:rPr lang="it-IT" dirty="0">
                <a:sym typeface="Wingdings" panose="05000000000000000000" pitchFamily="2" charset="2"/>
              </a:rPr>
              <a:t> </a:t>
            </a:r>
            <a:r>
              <a:rPr lang="it-IT" dirty="0" err="1">
                <a:solidFill>
                  <a:srgbClr val="00B050"/>
                </a:solidFill>
                <a:sym typeface="Wingdings" panose="05000000000000000000" pitchFamily="2" charset="2"/>
              </a:rPr>
              <a:t>é</a:t>
            </a:r>
            <a:r>
              <a:rPr lang="it-IT" dirty="0" err="1">
                <a:sym typeface="Wingdings" panose="05000000000000000000" pitchFamily="2" charset="2"/>
              </a:rPr>
              <a:t>tudi</a:t>
            </a:r>
            <a:r>
              <a:rPr lang="it-IT" dirty="0" err="1">
                <a:solidFill>
                  <a:srgbClr val="00B050"/>
                </a:solidFill>
                <a:sym typeface="Wingdings" panose="05000000000000000000" pitchFamily="2" charset="2"/>
              </a:rPr>
              <a:t>é</a:t>
            </a:r>
            <a:r>
              <a:rPr lang="it-IT" dirty="0">
                <a:sym typeface="Wingdings" panose="05000000000000000000" pitchFamily="2" charset="2"/>
              </a:rPr>
              <a:t> le </a:t>
            </a:r>
            <a:r>
              <a:rPr lang="it-IT" dirty="0" err="1">
                <a:sym typeface="Wingdings" panose="05000000000000000000" pitchFamily="2" charset="2"/>
              </a:rPr>
              <a:t>franç</a:t>
            </a:r>
            <a:r>
              <a:rPr lang="it-IT" dirty="0" err="1">
                <a:solidFill>
                  <a:srgbClr val="00B050"/>
                </a:solidFill>
                <a:sym typeface="Wingdings" panose="05000000000000000000" pitchFamily="2" charset="2"/>
              </a:rPr>
              <a:t>ai</a:t>
            </a:r>
            <a:r>
              <a:rPr lang="it-IT" dirty="0" err="1">
                <a:sym typeface="Wingdings" panose="05000000000000000000" pitchFamily="2" charset="2"/>
              </a:rPr>
              <a:t>s</a:t>
            </a:r>
            <a:r>
              <a:rPr lang="it-IT" dirty="0">
                <a:sym typeface="Wingdings" panose="05000000000000000000" pitchFamily="2" charset="2"/>
              </a:rPr>
              <a:t>.</a:t>
            </a:r>
          </a:p>
          <a:p>
            <a:r>
              <a:rPr lang="it-IT" b="1" dirty="0" err="1">
                <a:sym typeface="Wingdings" panose="05000000000000000000" pitchFamily="2" charset="2"/>
              </a:rPr>
              <a:t>B</a:t>
            </a:r>
            <a:r>
              <a:rPr lang="it-IT" dirty="0" err="1">
                <a:sym typeface="Wingdings" panose="05000000000000000000" pitchFamily="2" charset="2"/>
              </a:rPr>
              <a:t>oisson</a:t>
            </a:r>
            <a:r>
              <a:rPr lang="it-IT" dirty="0">
                <a:sym typeface="Wingdings" panose="05000000000000000000" pitchFamily="2" charset="2"/>
              </a:rPr>
              <a:t> / </a:t>
            </a:r>
            <a:r>
              <a:rPr lang="it-IT" b="1" dirty="0" err="1">
                <a:sym typeface="Wingdings" panose="05000000000000000000" pitchFamily="2" charset="2"/>
              </a:rPr>
              <a:t>p</a:t>
            </a:r>
            <a:r>
              <a:rPr lang="it-IT" dirty="0" err="1">
                <a:sym typeface="Wingdings" panose="05000000000000000000" pitchFamily="2" charset="2"/>
              </a:rPr>
              <a:t>oisson</a:t>
            </a:r>
            <a:endParaRPr lang="it-IT" dirty="0">
              <a:sym typeface="Wingdings" panose="05000000000000000000" pitchFamily="2" charset="2"/>
            </a:endParaRPr>
          </a:p>
          <a:p>
            <a:r>
              <a:rPr lang="it-IT" dirty="0" err="1">
                <a:sym typeface="Wingdings" panose="05000000000000000000" pitchFamily="2" charset="2"/>
              </a:rPr>
              <a:t>P</a:t>
            </a:r>
            <a:r>
              <a:rPr lang="it-IT" dirty="0" err="1">
                <a:solidFill>
                  <a:srgbClr val="00B050"/>
                </a:solidFill>
                <a:sym typeface="Wingdings" panose="05000000000000000000" pitchFamily="2" charset="2"/>
              </a:rPr>
              <a:t>oi</a:t>
            </a:r>
            <a:r>
              <a:rPr lang="it-IT" dirty="0" err="1">
                <a:sym typeface="Wingdings" panose="05000000000000000000" pitchFamily="2" charset="2"/>
              </a:rPr>
              <a:t>sson</a:t>
            </a:r>
            <a:r>
              <a:rPr lang="it-IT" dirty="0">
                <a:sym typeface="Wingdings" panose="05000000000000000000" pitchFamily="2" charset="2"/>
              </a:rPr>
              <a:t> [</a:t>
            </a:r>
            <a:r>
              <a:rPr lang="it-IT" dirty="0" err="1">
                <a:sym typeface="Wingdings" panose="05000000000000000000" pitchFamily="2" charset="2"/>
              </a:rPr>
              <a:t>pwa</a:t>
            </a:r>
            <a:r>
              <a:rPr lang="it-IT" b="1" dirty="0" err="1">
                <a:sym typeface="Wingdings" panose="05000000000000000000" pitchFamily="2" charset="2"/>
              </a:rPr>
              <a:t>s</a:t>
            </a:r>
            <a:r>
              <a:rPr lang="it-IT" dirty="0" err="1">
                <a:sym typeface="Wingdings" panose="05000000000000000000" pitchFamily="2" charset="2"/>
              </a:rPr>
              <a:t>õ</a:t>
            </a:r>
            <a:r>
              <a:rPr lang="it-IT" dirty="0">
                <a:sym typeface="Wingdings" panose="05000000000000000000" pitchFamily="2" charset="2"/>
              </a:rPr>
              <a:t>]/ </a:t>
            </a:r>
            <a:r>
              <a:rPr lang="it-IT" dirty="0" err="1">
                <a:sym typeface="Wingdings" panose="05000000000000000000" pitchFamily="2" charset="2"/>
              </a:rPr>
              <a:t>p</a:t>
            </a:r>
            <a:r>
              <a:rPr lang="it-IT" dirty="0" err="1">
                <a:solidFill>
                  <a:srgbClr val="00B050"/>
                </a:solidFill>
                <a:sym typeface="Wingdings" panose="05000000000000000000" pitchFamily="2" charset="2"/>
              </a:rPr>
              <a:t>oi</a:t>
            </a:r>
            <a:r>
              <a:rPr lang="it-IT" b="1" u="sng" dirty="0" err="1">
                <a:sym typeface="Wingdings" panose="05000000000000000000" pitchFamily="2" charset="2"/>
              </a:rPr>
              <a:t>s</a:t>
            </a:r>
            <a:r>
              <a:rPr lang="it-IT" dirty="0" err="1">
                <a:solidFill>
                  <a:srgbClr val="00B050"/>
                </a:solidFill>
                <a:sym typeface="Wingdings" panose="05000000000000000000" pitchFamily="2" charset="2"/>
              </a:rPr>
              <a:t>on</a:t>
            </a:r>
            <a:r>
              <a:rPr lang="it-IT" dirty="0">
                <a:sym typeface="Wingdings" panose="05000000000000000000" pitchFamily="2" charset="2"/>
              </a:rPr>
              <a:t> [</a:t>
            </a:r>
            <a:r>
              <a:rPr lang="it-IT" dirty="0" err="1">
                <a:sym typeface="Wingdings" panose="05000000000000000000" pitchFamily="2" charset="2"/>
              </a:rPr>
              <a:t>pwa</a:t>
            </a:r>
            <a:r>
              <a:rPr lang="it-IT" b="1" dirty="0" err="1">
                <a:sym typeface="Wingdings" panose="05000000000000000000" pitchFamily="2" charset="2"/>
              </a:rPr>
              <a:t>z</a:t>
            </a:r>
            <a:r>
              <a:rPr lang="it-IT" dirty="0" err="1">
                <a:sym typeface="Wingdings" panose="05000000000000000000" pitchFamily="2" charset="2"/>
              </a:rPr>
              <a:t>õ</a:t>
            </a:r>
            <a:r>
              <a:rPr lang="it-IT" dirty="0">
                <a:sym typeface="Wingdings" panose="05000000000000000000" pitchFamily="2" charset="2"/>
              </a:rPr>
              <a:t>] = </a:t>
            </a:r>
            <a:r>
              <a:rPr lang="it-IT" dirty="0">
                <a:solidFill>
                  <a:srgbClr val="FF0000"/>
                </a:solidFill>
                <a:sym typeface="Wingdings" panose="05000000000000000000" pitchFamily="2" charset="2"/>
              </a:rPr>
              <a:t>l’</a:t>
            </a:r>
            <a:r>
              <a:rPr lang="it-IT" dirty="0" err="1">
                <a:solidFill>
                  <a:srgbClr val="FF0000"/>
                </a:solidFill>
                <a:sym typeface="Wingdings" panose="05000000000000000000" pitchFamily="2" charset="2"/>
              </a:rPr>
              <a:t>oie</a:t>
            </a:r>
            <a:r>
              <a:rPr lang="it-IT" dirty="0">
                <a:solidFill>
                  <a:srgbClr val="FF0000"/>
                </a:solidFill>
                <a:sym typeface="Wingdings" panose="05000000000000000000" pitchFamily="2" charset="2"/>
              </a:rPr>
              <a:t> = l’oca</a:t>
            </a:r>
          </a:p>
          <a:p>
            <a:r>
              <a:rPr lang="it-IT" dirty="0">
                <a:sym typeface="Wingdings" panose="05000000000000000000" pitchFamily="2" charset="2"/>
              </a:rPr>
              <a:t>Un son est </a:t>
            </a:r>
            <a:r>
              <a:rPr lang="it-IT" dirty="0" err="1">
                <a:sym typeface="Wingdings" panose="05000000000000000000" pitchFamily="2" charset="2"/>
              </a:rPr>
              <a:t>sourd</a:t>
            </a:r>
            <a:r>
              <a:rPr lang="it-IT" dirty="0">
                <a:sym typeface="Wingdings" panose="05000000000000000000" pitchFamily="2" charset="2"/>
              </a:rPr>
              <a:t> si </a:t>
            </a:r>
            <a:r>
              <a:rPr lang="it-IT" dirty="0" err="1">
                <a:sym typeface="Wingdings" panose="05000000000000000000" pitchFamily="2" charset="2"/>
              </a:rPr>
              <a:t>les</a:t>
            </a:r>
            <a:r>
              <a:rPr lang="it-IT" dirty="0">
                <a:sym typeface="Wingdings" panose="05000000000000000000" pitchFamily="2" charset="2"/>
              </a:rPr>
              <a:t> </a:t>
            </a:r>
            <a:r>
              <a:rPr lang="it-IT" dirty="0" err="1">
                <a:sym typeface="Wingdings" panose="05000000000000000000" pitchFamily="2" charset="2"/>
              </a:rPr>
              <a:t>cordes</a:t>
            </a:r>
            <a:r>
              <a:rPr lang="it-IT" dirty="0">
                <a:sym typeface="Wingdings" panose="05000000000000000000" pitchFamily="2" charset="2"/>
              </a:rPr>
              <a:t> </a:t>
            </a:r>
            <a:r>
              <a:rPr lang="it-IT" dirty="0" err="1">
                <a:sym typeface="Wingdings" panose="05000000000000000000" pitchFamily="2" charset="2"/>
              </a:rPr>
              <a:t>vocales</a:t>
            </a:r>
            <a:r>
              <a:rPr lang="it-IT" dirty="0">
                <a:sym typeface="Wingdings" panose="05000000000000000000" pitchFamily="2" charset="2"/>
              </a:rPr>
              <a:t> ne </a:t>
            </a:r>
            <a:r>
              <a:rPr lang="it-IT" dirty="0" err="1">
                <a:sym typeface="Wingdings" panose="05000000000000000000" pitchFamily="2" charset="2"/>
              </a:rPr>
              <a:t>vibrent</a:t>
            </a:r>
            <a:r>
              <a:rPr lang="it-IT" dirty="0">
                <a:sym typeface="Wingdings" panose="05000000000000000000" pitchFamily="2" charset="2"/>
              </a:rPr>
              <a:t> </a:t>
            </a:r>
            <a:r>
              <a:rPr lang="it-IT" dirty="0" err="1">
                <a:sym typeface="Wingdings" panose="05000000000000000000" pitchFamily="2" charset="2"/>
              </a:rPr>
              <a:t>pas</a:t>
            </a:r>
            <a:r>
              <a:rPr lang="it-IT" dirty="0">
                <a:sym typeface="Wingdings" panose="05000000000000000000" pitchFamily="2" charset="2"/>
              </a:rPr>
              <a:t>; par </a:t>
            </a:r>
            <a:r>
              <a:rPr lang="it-IT" dirty="0" err="1">
                <a:sym typeface="Wingdings" panose="05000000000000000000" pitchFamily="2" charset="2"/>
              </a:rPr>
              <a:t>contre</a:t>
            </a:r>
            <a:r>
              <a:rPr lang="it-IT" dirty="0">
                <a:sym typeface="Wingdings" panose="05000000000000000000" pitchFamily="2" charset="2"/>
              </a:rPr>
              <a:t>, un son est sonore si </a:t>
            </a:r>
            <a:r>
              <a:rPr lang="it-IT" dirty="0" err="1">
                <a:sym typeface="Wingdings" panose="05000000000000000000" pitchFamily="2" charset="2"/>
              </a:rPr>
              <a:t>les</a:t>
            </a:r>
            <a:r>
              <a:rPr lang="it-IT" dirty="0">
                <a:sym typeface="Wingdings" panose="05000000000000000000" pitchFamily="2" charset="2"/>
              </a:rPr>
              <a:t> </a:t>
            </a:r>
            <a:r>
              <a:rPr lang="it-IT" dirty="0" err="1">
                <a:sym typeface="Wingdings" panose="05000000000000000000" pitchFamily="2" charset="2"/>
              </a:rPr>
              <a:t>cordes</a:t>
            </a:r>
            <a:r>
              <a:rPr lang="it-IT" dirty="0">
                <a:sym typeface="Wingdings" panose="05000000000000000000" pitchFamily="2" charset="2"/>
              </a:rPr>
              <a:t> </a:t>
            </a:r>
            <a:r>
              <a:rPr lang="it-IT" dirty="0" err="1">
                <a:sym typeface="Wingdings" panose="05000000000000000000" pitchFamily="2" charset="2"/>
              </a:rPr>
              <a:t>vocales</a:t>
            </a:r>
            <a:r>
              <a:rPr lang="it-IT" dirty="0">
                <a:sym typeface="Wingdings" panose="05000000000000000000" pitchFamily="2" charset="2"/>
              </a:rPr>
              <a:t> </a:t>
            </a:r>
            <a:r>
              <a:rPr lang="it-IT" dirty="0" err="1">
                <a:sym typeface="Wingdings" panose="05000000000000000000" pitchFamily="2" charset="2"/>
              </a:rPr>
              <a:t>vibrent</a:t>
            </a:r>
            <a:r>
              <a:rPr lang="it-IT" dirty="0">
                <a:sym typeface="Wingdings" panose="05000000000000000000" pitchFamily="2" charset="2"/>
              </a:rPr>
              <a:t>.</a:t>
            </a:r>
          </a:p>
          <a:p>
            <a:endParaRPr lang="it-IT" dirty="0"/>
          </a:p>
        </p:txBody>
      </p:sp>
      <p:sp>
        <p:nvSpPr>
          <p:cNvPr id="3" name="Titolo 2"/>
          <p:cNvSpPr>
            <a:spLocks noGrp="1"/>
          </p:cNvSpPr>
          <p:nvPr>
            <p:ph type="title"/>
          </p:nvPr>
        </p:nvSpPr>
        <p:spPr/>
        <p:txBody>
          <a:bodyPr/>
          <a:lstStyle/>
          <a:p>
            <a:endParaRPr lang="it-IT"/>
          </a:p>
        </p:txBody>
      </p:sp>
    </p:spTree>
    <p:extLst>
      <p:ext uri="{BB962C8B-B14F-4D97-AF65-F5344CB8AC3E}">
        <p14:creationId xmlns:p14="http://schemas.microsoft.com/office/powerpoint/2010/main" val="227608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contenuto 1"/>
          <p:cNvSpPr>
            <a:spLocks noGrp="1"/>
          </p:cNvSpPr>
          <p:nvPr>
            <p:ph idx="1"/>
          </p:nvPr>
        </p:nvSpPr>
        <p:spPr/>
        <p:txBody>
          <a:bodyPr>
            <a:normAutofit fontScale="62500" lnSpcReduction="20000"/>
          </a:bodyPr>
          <a:lstStyle/>
          <a:p>
            <a:r>
              <a:rPr lang="it-IT" dirty="0"/>
              <a:t>Rose / </a:t>
            </a:r>
            <a:r>
              <a:rPr lang="it-IT" dirty="0" err="1"/>
              <a:t>chose</a:t>
            </a:r>
            <a:endParaRPr lang="it-IT" dirty="0"/>
          </a:p>
          <a:p>
            <a:r>
              <a:rPr lang="it-IT" dirty="0" err="1"/>
              <a:t>Moisson</a:t>
            </a:r>
            <a:r>
              <a:rPr lang="it-IT" dirty="0"/>
              <a:t> </a:t>
            </a:r>
          </a:p>
          <a:p>
            <a:r>
              <a:rPr lang="it-IT" dirty="0" err="1"/>
              <a:t>Cuisson</a:t>
            </a:r>
            <a:endParaRPr lang="it-IT" dirty="0"/>
          </a:p>
          <a:p>
            <a:r>
              <a:rPr lang="it-IT" dirty="0" err="1"/>
              <a:t>Boire</a:t>
            </a:r>
            <a:endParaRPr lang="it-IT" dirty="0"/>
          </a:p>
          <a:p>
            <a:r>
              <a:rPr lang="it-IT" dirty="0" err="1"/>
              <a:t>Maire</a:t>
            </a:r>
            <a:r>
              <a:rPr lang="it-IT" dirty="0"/>
              <a:t> / </a:t>
            </a:r>
            <a:r>
              <a:rPr lang="it-IT" dirty="0" err="1"/>
              <a:t>paire</a:t>
            </a:r>
            <a:r>
              <a:rPr lang="it-IT" dirty="0"/>
              <a:t> = </a:t>
            </a:r>
            <a:r>
              <a:rPr lang="it-IT" dirty="0" err="1"/>
              <a:t>mère</a:t>
            </a:r>
            <a:r>
              <a:rPr lang="it-IT" dirty="0"/>
              <a:t> / </a:t>
            </a:r>
            <a:r>
              <a:rPr lang="it-IT" dirty="0" err="1"/>
              <a:t>père</a:t>
            </a:r>
            <a:r>
              <a:rPr lang="it-IT" dirty="0"/>
              <a:t> </a:t>
            </a:r>
          </a:p>
          <a:p>
            <a:r>
              <a:rPr lang="it-IT" dirty="0"/>
              <a:t>Claire</a:t>
            </a:r>
          </a:p>
          <a:p>
            <a:r>
              <a:rPr lang="it-IT" dirty="0" err="1"/>
              <a:t>Doux</a:t>
            </a:r>
            <a:r>
              <a:rPr lang="it-IT" dirty="0"/>
              <a:t> - </a:t>
            </a:r>
            <a:r>
              <a:rPr lang="it-IT" dirty="0" err="1"/>
              <a:t>douce</a:t>
            </a:r>
            <a:r>
              <a:rPr lang="it-IT" dirty="0"/>
              <a:t>/ </a:t>
            </a:r>
            <a:r>
              <a:rPr lang="it-IT" b="1" dirty="0" err="1"/>
              <a:t>du</a:t>
            </a:r>
            <a:r>
              <a:rPr lang="it-IT" dirty="0"/>
              <a:t> = del/dello, dal / dallo / </a:t>
            </a:r>
            <a:r>
              <a:rPr lang="it-IT" b="1" dirty="0" err="1"/>
              <a:t>dû</a:t>
            </a:r>
            <a:r>
              <a:rPr lang="it-IT" b="1" dirty="0"/>
              <a:t> = dovuto / </a:t>
            </a:r>
            <a:r>
              <a:rPr lang="it-IT" b="1" dirty="0" err="1"/>
              <a:t>J’ai</a:t>
            </a:r>
            <a:r>
              <a:rPr lang="it-IT" b="1" dirty="0"/>
              <a:t> </a:t>
            </a:r>
            <a:r>
              <a:rPr lang="it-IT" b="1" dirty="0" err="1"/>
              <a:t>dû</a:t>
            </a:r>
            <a:r>
              <a:rPr lang="it-IT" b="1" dirty="0"/>
              <a:t> </a:t>
            </a:r>
            <a:r>
              <a:rPr lang="it-IT" b="1" dirty="0" err="1"/>
              <a:t>étudier</a:t>
            </a:r>
            <a:r>
              <a:rPr lang="it-IT" b="1" dirty="0"/>
              <a:t> </a:t>
            </a:r>
            <a:r>
              <a:rPr lang="it-IT" b="1" dirty="0" err="1"/>
              <a:t>toute</a:t>
            </a:r>
            <a:r>
              <a:rPr lang="it-IT" b="1" dirty="0"/>
              <a:t> la </a:t>
            </a:r>
            <a:r>
              <a:rPr lang="it-IT" b="1" dirty="0" err="1"/>
              <a:t>nuit</a:t>
            </a:r>
            <a:r>
              <a:rPr lang="it-IT" b="1" dirty="0"/>
              <a:t>.</a:t>
            </a:r>
          </a:p>
          <a:p>
            <a:r>
              <a:rPr lang="it-IT" dirty="0"/>
              <a:t>Petit = Je </a:t>
            </a:r>
            <a:r>
              <a:rPr lang="it-IT" dirty="0" err="1"/>
              <a:t>suis</a:t>
            </a:r>
            <a:r>
              <a:rPr lang="it-IT" dirty="0"/>
              <a:t> petit/e = io sono basso/a (di statura).</a:t>
            </a:r>
          </a:p>
          <a:p>
            <a:r>
              <a:rPr lang="it-IT" dirty="0" err="1"/>
              <a:t>Gr</a:t>
            </a:r>
            <a:r>
              <a:rPr lang="it-IT" b="1" dirty="0" err="1"/>
              <a:t>an</a:t>
            </a:r>
            <a:r>
              <a:rPr lang="it-IT" dirty="0" err="1"/>
              <a:t>d</a:t>
            </a:r>
            <a:endParaRPr lang="it-IT" dirty="0"/>
          </a:p>
          <a:p>
            <a:r>
              <a:rPr lang="it-IT" dirty="0"/>
              <a:t>Course / </a:t>
            </a:r>
            <a:r>
              <a:rPr lang="it-IT" dirty="0" err="1"/>
              <a:t>bourse</a:t>
            </a:r>
            <a:endParaRPr lang="it-IT" dirty="0"/>
          </a:p>
          <a:p>
            <a:r>
              <a:rPr lang="it-IT" dirty="0"/>
              <a:t>Ru</a:t>
            </a:r>
            <a:r>
              <a:rPr lang="it-IT" b="1" dirty="0"/>
              <a:t>ss</a:t>
            </a:r>
            <a:r>
              <a:rPr lang="it-IT" dirty="0"/>
              <a:t>e [</a:t>
            </a:r>
            <a:r>
              <a:rPr lang="it-IT" dirty="0" err="1"/>
              <a:t>Rys</a:t>
            </a:r>
            <a:r>
              <a:rPr lang="it-IT" dirty="0"/>
              <a:t>] /</a:t>
            </a:r>
            <a:r>
              <a:rPr lang="it-IT" dirty="0" err="1"/>
              <a:t>roux</a:t>
            </a:r>
            <a:r>
              <a:rPr lang="it-IT" dirty="0"/>
              <a:t> / </a:t>
            </a:r>
            <a:r>
              <a:rPr lang="it-IT" dirty="0" err="1"/>
              <a:t>rousse</a:t>
            </a:r>
            <a:r>
              <a:rPr lang="it-IT" dirty="0"/>
              <a:t> / </a:t>
            </a:r>
            <a:r>
              <a:rPr lang="it-IT" dirty="0" err="1"/>
              <a:t>ruse</a:t>
            </a:r>
            <a:r>
              <a:rPr lang="it-IT" dirty="0"/>
              <a:t> [</a:t>
            </a:r>
            <a:r>
              <a:rPr lang="it-IT" dirty="0" err="1"/>
              <a:t>Ryz</a:t>
            </a:r>
            <a:r>
              <a:rPr lang="it-IT" dirty="0"/>
              <a:t>]</a:t>
            </a:r>
          </a:p>
          <a:p>
            <a:r>
              <a:rPr lang="it-IT" dirty="0" err="1"/>
              <a:t>T</a:t>
            </a:r>
            <a:r>
              <a:rPr lang="it-IT" b="1" dirty="0" err="1"/>
              <a:t>em</a:t>
            </a:r>
            <a:r>
              <a:rPr lang="it-IT" dirty="0" err="1"/>
              <a:t>ps</a:t>
            </a:r>
            <a:r>
              <a:rPr lang="it-IT" dirty="0"/>
              <a:t> = tempo Le </a:t>
            </a:r>
            <a:r>
              <a:rPr lang="it-IT" dirty="0" err="1"/>
              <a:t>temps</a:t>
            </a:r>
            <a:r>
              <a:rPr lang="it-IT" dirty="0"/>
              <a:t> </a:t>
            </a:r>
            <a:r>
              <a:rPr lang="it-IT" dirty="0" err="1"/>
              <a:t>verb</a:t>
            </a:r>
            <a:r>
              <a:rPr lang="it-IT" b="1" dirty="0" err="1"/>
              <a:t>al</a:t>
            </a:r>
            <a:r>
              <a:rPr lang="it-IT" b="1" dirty="0"/>
              <a:t> </a:t>
            </a:r>
            <a:r>
              <a:rPr lang="it-IT" dirty="0"/>
              <a:t>/ </a:t>
            </a:r>
            <a:r>
              <a:rPr lang="it-IT" dirty="0" err="1"/>
              <a:t>les</a:t>
            </a:r>
            <a:r>
              <a:rPr lang="it-IT" dirty="0"/>
              <a:t> </a:t>
            </a:r>
            <a:r>
              <a:rPr lang="it-IT" dirty="0" err="1"/>
              <a:t>temps</a:t>
            </a:r>
            <a:r>
              <a:rPr lang="it-IT" dirty="0"/>
              <a:t> </a:t>
            </a:r>
            <a:r>
              <a:rPr lang="it-IT" dirty="0" err="1"/>
              <a:t>verb</a:t>
            </a:r>
            <a:r>
              <a:rPr lang="it-IT" b="1" dirty="0" err="1"/>
              <a:t>au</a:t>
            </a:r>
            <a:r>
              <a:rPr lang="it-IT" dirty="0" err="1"/>
              <a:t>x</a:t>
            </a:r>
            <a:endParaRPr lang="it-IT" dirty="0"/>
          </a:p>
          <a:p>
            <a:r>
              <a:rPr lang="it-IT" dirty="0" err="1"/>
              <a:t>Doigt</a:t>
            </a:r>
            <a:r>
              <a:rPr lang="it-IT" dirty="0"/>
              <a:t> [</a:t>
            </a:r>
            <a:r>
              <a:rPr lang="it-IT" dirty="0" err="1"/>
              <a:t>dwa</a:t>
            </a:r>
            <a:r>
              <a:rPr lang="it-IT" dirty="0"/>
              <a:t>]</a:t>
            </a:r>
          </a:p>
          <a:p>
            <a:r>
              <a:rPr lang="it-IT" dirty="0" err="1"/>
              <a:t>Cours</a:t>
            </a:r>
            <a:r>
              <a:rPr lang="it-IT" dirty="0"/>
              <a:t> / le tour / la tour</a:t>
            </a:r>
          </a:p>
          <a:p>
            <a:r>
              <a:rPr lang="it-IT" dirty="0" err="1"/>
              <a:t>Loisir</a:t>
            </a:r>
            <a:r>
              <a:rPr lang="it-IT" dirty="0"/>
              <a:t> / </a:t>
            </a:r>
            <a:r>
              <a:rPr lang="it-IT" dirty="0" err="1"/>
              <a:t>plaisir</a:t>
            </a:r>
            <a:r>
              <a:rPr lang="it-IT" dirty="0"/>
              <a:t> / </a:t>
            </a:r>
            <a:r>
              <a:rPr lang="it-IT" dirty="0" err="1"/>
              <a:t>Choisir</a:t>
            </a:r>
            <a:endParaRPr lang="it-IT" dirty="0"/>
          </a:p>
          <a:p>
            <a:r>
              <a:rPr lang="it-IT" dirty="0" err="1"/>
              <a:t>Chausson</a:t>
            </a:r>
            <a:r>
              <a:rPr lang="it-IT" dirty="0"/>
              <a:t> / </a:t>
            </a:r>
            <a:r>
              <a:rPr lang="it-IT" dirty="0" err="1"/>
              <a:t>chaussette</a:t>
            </a:r>
            <a:r>
              <a:rPr lang="it-IT" dirty="0"/>
              <a:t> / </a:t>
            </a:r>
            <a:r>
              <a:rPr lang="it-IT" dirty="0" err="1"/>
              <a:t>chauffer</a:t>
            </a:r>
            <a:r>
              <a:rPr lang="it-IT" dirty="0"/>
              <a:t> / chauffeur / </a:t>
            </a:r>
            <a:r>
              <a:rPr lang="it-IT"/>
              <a:t>chaussure</a:t>
            </a:r>
            <a:endParaRPr lang="it-IT" dirty="0"/>
          </a:p>
          <a:p>
            <a:r>
              <a:rPr lang="it-IT" dirty="0"/>
              <a:t>CM = </a:t>
            </a:r>
            <a:r>
              <a:rPr lang="it-IT" dirty="0" err="1"/>
              <a:t>cours</a:t>
            </a:r>
            <a:r>
              <a:rPr lang="it-IT" dirty="0"/>
              <a:t> </a:t>
            </a:r>
            <a:r>
              <a:rPr lang="it-IT" dirty="0" err="1"/>
              <a:t>magistral</a:t>
            </a:r>
            <a:r>
              <a:rPr lang="it-IT" dirty="0"/>
              <a:t> / TD = </a:t>
            </a:r>
            <a:r>
              <a:rPr lang="it-IT" dirty="0" err="1"/>
              <a:t>travaux</a:t>
            </a:r>
            <a:r>
              <a:rPr lang="it-IT" dirty="0"/>
              <a:t> </a:t>
            </a:r>
            <a:r>
              <a:rPr lang="it-IT" dirty="0" err="1"/>
              <a:t>dirigés</a:t>
            </a:r>
            <a:endParaRPr lang="it-IT" dirty="0"/>
          </a:p>
        </p:txBody>
      </p:sp>
    </p:spTree>
    <p:extLst>
      <p:ext uri="{BB962C8B-B14F-4D97-AF65-F5344CB8AC3E}">
        <p14:creationId xmlns:p14="http://schemas.microsoft.com/office/powerpoint/2010/main" val="321991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fr-FR" dirty="0"/>
              <a:t>Les branches de la phonétique</a:t>
            </a:r>
          </a:p>
        </p:txBody>
      </p:sp>
      <p:graphicFrame>
        <p:nvGraphicFramePr>
          <p:cNvPr id="4" name="Segnaposto contenuto 4"/>
          <p:cNvGraphicFramePr>
            <a:graphicFrameLocks noGrp="1"/>
          </p:cNvGraphicFramePr>
          <p:nvPr>
            <p:ph sz="quarter" idx="1"/>
          </p:nvPr>
        </p:nvGraphicFramePr>
        <p:xfrm>
          <a:off x="1775520" y="1447800"/>
          <a:ext cx="8640960" cy="5330088"/>
        </p:xfrm>
        <a:graphic>
          <a:graphicData uri="http://schemas.openxmlformats.org/drawingml/2006/table">
            <a:tbl>
              <a:tblPr firstRow="1" bandRow="1">
                <a:tableStyleId>{00A15C55-8517-42AA-B614-E9B94910E393}</a:tableStyleId>
              </a:tblPr>
              <a:tblGrid>
                <a:gridCol w="3826170">
                  <a:extLst>
                    <a:ext uri="{9D8B030D-6E8A-4147-A177-3AD203B41FA5}">
                      <a16:colId xmlns:a16="http://schemas.microsoft.com/office/drawing/2014/main" val="20000"/>
                    </a:ext>
                  </a:extLst>
                </a:gridCol>
                <a:gridCol w="4814790">
                  <a:extLst>
                    <a:ext uri="{9D8B030D-6E8A-4147-A177-3AD203B41FA5}">
                      <a16:colId xmlns:a16="http://schemas.microsoft.com/office/drawing/2014/main" val="20001"/>
                    </a:ext>
                  </a:extLst>
                </a:gridCol>
              </a:tblGrid>
              <a:tr h="936282">
                <a:tc>
                  <a:txBody>
                    <a:bodyPr/>
                    <a:lstStyle/>
                    <a:p>
                      <a:pPr algn="ctr">
                        <a:spcAft>
                          <a:spcPts val="0"/>
                        </a:spcAft>
                      </a:pPr>
                      <a:r>
                        <a:rPr lang="fr-FR" sz="2600" dirty="0"/>
                        <a:t>Étape de la communication</a:t>
                      </a:r>
                      <a:endParaRPr lang="it-IT" sz="2600" dirty="0">
                        <a:latin typeface="Times New Roman"/>
                        <a:ea typeface="Times New Roman"/>
                        <a:cs typeface="Arial"/>
                      </a:endParaRPr>
                    </a:p>
                  </a:txBody>
                  <a:tcPr marL="68580" marR="68580" marT="0" marB="0"/>
                </a:tc>
                <a:tc>
                  <a:txBody>
                    <a:bodyPr/>
                    <a:lstStyle/>
                    <a:p>
                      <a:pPr algn="ctr">
                        <a:spcAft>
                          <a:spcPts val="0"/>
                        </a:spcAft>
                      </a:pPr>
                      <a:r>
                        <a:rPr lang="fr-FR" sz="2600" dirty="0"/>
                        <a:t>Branche de la phonétique correspondante</a:t>
                      </a:r>
                      <a:endParaRPr lang="it-IT" sz="2600" dirty="0">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1404423">
                <a:tc>
                  <a:txBody>
                    <a:bodyPr/>
                    <a:lstStyle/>
                    <a:p>
                      <a:pPr algn="just">
                        <a:spcAft>
                          <a:spcPts val="0"/>
                        </a:spcAft>
                      </a:pPr>
                      <a:r>
                        <a:rPr lang="fr-FR" sz="2600" dirty="0"/>
                        <a:t>Production</a:t>
                      </a:r>
                      <a:endParaRPr lang="it-IT" sz="2600" dirty="0">
                        <a:latin typeface="Times New Roman"/>
                        <a:ea typeface="Times New Roman"/>
                        <a:cs typeface="Arial"/>
                      </a:endParaRPr>
                    </a:p>
                  </a:txBody>
                  <a:tcPr marL="68580" marR="68580" marT="0" marB="0"/>
                </a:tc>
                <a:tc>
                  <a:txBody>
                    <a:bodyPr/>
                    <a:lstStyle/>
                    <a:p>
                      <a:pPr>
                        <a:spcAft>
                          <a:spcPts val="0"/>
                        </a:spcAft>
                      </a:pPr>
                      <a:r>
                        <a:rPr lang="fr-FR" sz="2600" u="sng" dirty="0"/>
                        <a:t>Phonétique articulatoire</a:t>
                      </a:r>
                      <a:r>
                        <a:rPr lang="fr-FR" sz="2600" dirty="0"/>
                        <a:t> </a:t>
                      </a:r>
                      <a:br>
                        <a:rPr lang="fr-FR" sz="2600" dirty="0"/>
                      </a:br>
                      <a:r>
                        <a:rPr lang="fr-FR" sz="2600" dirty="0"/>
                        <a:t>(étude des organes de la parole et de la production des sons)</a:t>
                      </a:r>
                      <a:endParaRPr lang="it-IT" sz="2600" dirty="0">
                        <a:latin typeface="Times New Roman"/>
                        <a:ea typeface="Times New Roman"/>
                        <a:cs typeface="Arial"/>
                      </a:endParaRPr>
                    </a:p>
                  </a:txBody>
                  <a:tcPr marL="68580" marR="68580" marT="0" marB="0"/>
                </a:tc>
                <a:extLst>
                  <a:ext uri="{0D108BD9-81ED-4DB2-BD59-A6C34878D82A}">
                    <a16:rowId xmlns:a16="http://schemas.microsoft.com/office/drawing/2014/main" val="10001"/>
                  </a:ext>
                </a:extLst>
              </a:tr>
              <a:tr h="1404423">
                <a:tc>
                  <a:txBody>
                    <a:bodyPr/>
                    <a:lstStyle/>
                    <a:p>
                      <a:pPr algn="just">
                        <a:spcAft>
                          <a:spcPts val="0"/>
                        </a:spcAft>
                      </a:pPr>
                      <a:r>
                        <a:rPr lang="it-IT" sz="2600"/>
                        <a:t>Transmission</a:t>
                      </a:r>
                      <a:endParaRPr lang="it-IT" sz="2600">
                        <a:latin typeface="Times New Roman"/>
                        <a:ea typeface="Times New Roman"/>
                        <a:cs typeface="Arial"/>
                      </a:endParaRPr>
                    </a:p>
                  </a:txBody>
                  <a:tcPr marL="68580" marR="68580" marT="0" marB="0"/>
                </a:tc>
                <a:tc>
                  <a:txBody>
                    <a:bodyPr/>
                    <a:lstStyle/>
                    <a:p>
                      <a:pPr>
                        <a:spcAft>
                          <a:spcPts val="0"/>
                        </a:spcAft>
                      </a:pPr>
                      <a:r>
                        <a:rPr lang="fr-FR" sz="2600" u="sng"/>
                        <a:t>Phonétique acoustique</a:t>
                      </a:r>
                      <a:r>
                        <a:rPr lang="fr-FR" sz="2600"/>
                        <a:t/>
                      </a:r>
                      <a:br>
                        <a:rPr lang="fr-FR" sz="2600"/>
                      </a:br>
                      <a:r>
                        <a:rPr lang="fr-FR" sz="2600"/>
                        <a:t>(étude des propriétés physiques des sons)</a:t>
                      </a:r>
                      <a:endParaRPr lang="it-IT" sz="2600">
                        <a:latin typeface="Times New Roman"/>
                        <a:ea typeface="Times New Roman"/>
                        <a:cs typeface="Arial"/>
                      </a:endParaRPr>
                    </a:p>
                  </a:txBody>
                  <a:tcPr marL="68580" marR="68580" marT="0" marB="0"/>
                </a:tc>
                <a:extLst>
                  <a:ext uri="{0D108BD9-81ED-4DB2-BD59-A6C34878D82A}">
                    <a16:rowId xmlns:a16="http://schemas.microsoft.com/office/drawing/2014/main" val="10002"/>
                  </a:ext>
                </a:extLst>
              </a:tr>
              <a:tr h="1404423">
                <a:tc>
                  <a:txBody>
                    <a:bodyPr/>
                    <a:lstStyle/>
                    <a:p>
                      <a:pPr algn="just">
                        <a:spcAft>
                          <a:spcPts val="0"/>
                        </a:spcAft>
                      </a:pPr>
                      <a:r>
                        <a:rPr lang="it-IT" sz="2600"/>
                        <a:t>Perception</a:t>
                      </a:r>
                      <a:endParaRPr lang="it-IT" sz="2600">
                        <a:latin typeface="Times New Roman"/>
                        <a:ea typeface="Times New Roman"/>
                        <a:cs typeface="Arial"/>
                      </a:endParaRPr>
                    </a:p>
                  </a:txBody>
                  <a:tcPr marL="68580" marR="68580" marT="0" marB="0"/>
                </a:tc>
                <a:tc>
                  <a:txBody>
                    <a:bodyPr/>
                    <a:lstStyle/>
                    <a:p>
                      <a:pPr>
                        <a:spcAft>
                          <a:spcPts val="0"/>
                        </a:spcAft>
                      </a:pPr>
                      <a:r>
                        <a:rPr lang="fr-FR" sz="2600" u="sng" dirty="0"/>
                        <a:t>Phonétique auditive</a:t>
                      </a:r>
                      <a:r>
                        <a:rPr lang="fr-FR" sz="2600" dirty="0"/>
                        <a:t/>
                      </a:r>
                      <a:br>
                        <a:rPr lang="fr-FR" sz="2600" dirty="0"/>
                      </a:br>
                      <a:r>
                        <a:rPr lang="fr-FR" sz="2600" dirty="0"/>
                        <a:t>(étude de l’appareil auditif et du décodage des sons)</a:t>
                      </a:r>
                      <a:endParaRPr lang="it-IT" sz="2600" dirty="0">
                        <a:latin typeface="Times New Roman"/>
                        <a:ea typeface="Times New Roman"/>
                        <a:cs typeface="Arial"/>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473822930"/>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lstStyle/>
          <a:p>
            <a:r>
              <a:rPr lang="it-IT" dirty="0" err="1"/>
              <a:t>Les</a:t>
            </a:r>
            <a:r>
              <a:rPr lang="it-IT" dirty="0"/>
              <a:t> </a:t>
            </a:r>
            <a:r>
              <a:rPr lang="it-IT" dirty="0" err="1"/>
              <a:t>unités</a:t>
            </a:r>
            <a:r>
              <a:rPr lang="it-IT" dirty="0"/>
              <a:t> de l’</a:t>
            </a:r>
            <a:r>
              <a:rPr lang="it-IT" dirty="0" err="1"/>
              <a:t>écrit</a:t>
            </a:r>
            <a:r>
              <a:rPr lang="it-IT" dirty="0"/>
              <a:t> et de l’</a:t>
            </a:r>
            <a:r>
              <a:rPr lang="it-IT" dirty="0" err="1"/>
              <a:t>oral</a:t>
            </a:r>
            <a:endParaRPr lang="en-US" dirty="0"/>
          </a:p>
        </p:txBody>
      </p:sp>
    </p:spTree>
    <p:extLst>
      <p:ext uri="{BB962C8B-B14F-4D97-AF65-F5344CB8AC3E}">
        <p14:creationId xmlns:p14="http://schemas.microsoft.com/office/powerpoint/2010/main" val="340487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15854845"/>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517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64646888"/>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p:cNvSpPr>
            <a:spLocks noGrp="1"/>
          </p:cNvSpPr>
          <p:nvPr>
            <p:ph type="title"/>
          </p:nvPr>
        </p:nvSpPr>
        <p:spPr/>
        <p:txBody>
          <a:bodyPr>
            <a:normAutofit fontScale="90000"/>
          </a:bodyPr>
          <a:lstStyle/>
          <a:p>
            <a:pPr lvl="0"/>
            <a:r>
              <a:rPr lang="it-IT" dirty="0" err="1"/>
              <a:t>Exemples</a:t>
            </a:r>
            <a:r>
              <a:rPr lang="it-IT" dirty="0"/>
              <a:t> de </a:t>
            </a:r>
            <a:r>
              <a:rPr lang="it-IT" dirty="0" err="1"/>
              <a:t>décalage</a:t>
            </a:r>
            <a:r>
              <a:rPr lang="it-IT" dirty="0"/>
              <a:t> </a:t>
            </a:r>
            <a:r>
              <a:rPr lang="it-IT" dirty="0" err="1"/>
              <a:t>entre</a:t>
            </a:r>
            <a:r>
              <a:rPr lang="it-IT" dirty="0"/>
              <a:t> </a:t>
            </a:r>
            <a:r>
              <a:rPr lang="it-IT" dirty="0" err="1"/>
              <a:t>sons</a:t>
            </a:r>
            <a:r>
              <a:rPr lang="it-IT" dirty="0"/>
              <a:t> et </a:t>
            </a:r>
            <a:r>
              <a:rPr lang="it-IT" dirty="0" err="1"/>
              <a:t>lettres</a:t>
            </a:r>
            <a:endParaRPr lang="en-US" dirty="0"/>
          </a:p>
        </p:txBody>
      </p:sp>
    </p:spTree>
    <p:extLst>
      <p:ext uri="{BB962C8B-B14F-4D97-AF65-F5344CB8AC3E}">
        <p14:creationId xmlns:p14="http://schemas.microsoft.com/office/powerpoint/2010/main" val="211838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665627610"/>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225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81200" y="1481328"/>
            <a:ext cx="8229600" cy="5188032"/>
          </a:xfrm>
        </p:spPr>
        <p:txBody>
          <a:bodyPr/>
          <a:lstStyle/>
          <a:p>
            <a:r>
              <a:rPr lang="fr-FR" sz="2800" dirty="0"/>
              <a:t>Étude linguistique des unités distinctives de la langue, les phonèmes que l’on peut : </a:t>
            </a:r>
            <a:endParaRPr lang="it-IT" sz="2800" dirty="0"/>
          </a:p>
          <a:p>
            <a:r>
              <a:rPr lang="fr-FR" sz="2800" dirty="0"/>
              <a:t>- </a:t>
            </a:r>
            <a:r>
              <a:rPr lang="fr-FR" sz="2800" b="1" dirty="0"/>
              <a:t>commuter</a:t>
            </a:r>
            <a:r>
              <a:rPr lang="fr-FR" sz="2800" dirty="0"/>
              <a:t> sur un axe paradigmatique : </a:t>
            </a:r>
            <a:br>
              <a:rPr lang="fr-FR" sz="2800" dirty="0"/>
            </a:br>
            <a:r>
              <a:rPr lang="fr-FR" sz="2800" dirty="0"/>
              <a:t>ex. /ru/ (rue) / /nu/ (nu) </a:t>
            </a:r>
            <a:br>
              <a:rPr lang="fr-FR" sz="2800" dirty="0"/>
            </a:br>
            <a:r>
              <a:rPr lang="fr-FR" sz="2800" dirty="0"/>
              <a:t>(Le phonème a une fonction distinctive)</a:t>
            </a:r>
            <a:br>
              <a:rPr lang="fr-FR" sz="2800" dirty="0"/>
            </a:br>
            <a:r>
              <a:rPr lang="fr-FR" sz="2800" dirty="0"/>
              <a:t>- </a:t>
            </a:r>
            <a:r>
              <a:rPr lang="fr-FR" sz="2800" b="1" dirty="0"/>
              <a:t>permuter</a:t>
            </a:r>
            <a:r>
              <a:rPr lang="fr-FR" sz="2800" dirty="0"/>
              <a:t> sur un axe syntagmatique : </a:t>
            </a:r>
            <a:br>
              <a:rPr lang="fr-FR" sz="2800" dirty="0"/>
            </a:br>
            <a:r>
              <a:rPr lang="fr-FR" sz="2800" dirty="0"/>
              <a:t>ex. /sale/ (salé) / /</a:t>
            </a:r>
            <a:r>
              <a:rPr lang="fr-FR" sz="2800" dirty="0" err="1"/>
              <a:t>lase</a:t>
            </a:r>
            <a:r>
              <a:rPr lang="fr-FR" sz="2800" dirty="0"/>
              <a:t>/ (lacé) </a:t>
            </a:r>
            <a:br>
              <a:rPr lang="fr-FR" sz="2800" dirty="0"/>
            </a:br>
            <a:r>
              <a:rPr lang="fr-FR" sz="2800" dirty="0"/>
              <a:t>(Le phonème a alors une fonction démarcative). </a:t>
            </a:r>
            <a:r>
              <a:rPr lang="fr-FR" sz="2800" dirty="0">
                <a:sym typeface="Wingdings" pitchFamily="2" charset="2"/>
              </a:rPr>
              <a:t> c’est le cas du VERLAN.</a:t>
            </a:r>
            <a:endParaRPr lang="it-IT" sz="2800" dirty="0">
              <a:latin typeface="Times New Roman"/>
              <a:ea typeface="Times New Roman"/>
              <a:cs typeface="Arial"/>
            </a:endParaRPr>
          </a:p>
          <a:p>
            <a:pPr>
              <a:buNone/>
            </a:pPr>
            <a:endParaRPr lang="fr-FR" dirty="0"/>
          </a:p>
        </p:txBody>
      </p:sp>
      <p:sp>
        <p:nvSpPr>
          <p:cNvPr id="3" name="Titolo 2"/>
          <p:cNvSpPr>
            <a:spLocks noGrp="1"/>
          </p:cNvSpPr>
          <p:nvPr>
            <p:ph type="title"/>
          </p:nvPr>
        </p:nvSpPr>
        <p:spPr/>
        <p:txBody>
          <a:bodyPr/>
          <a:lstStyle/>
          <a:p>
            <a:r>
              <a:rPr lang="fr-FR" dirty="0"/>
              <a:t>La phonologie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3"/>
          <p:cNvGraphicFramePr>
            <a:graphicFrameLocks noGrp="1"/>
          </p:cNvGraphicFramePr>
          <p:nvPr>
            <p:ph sz="quarter" idx="1"/>
            <p:extLst>
              <p:ext uri="{D42A27DB-BD31-4B8C-83A1-F6EECF244321}">
                <p14:modId xmlns:p14="http://schemas.microsoft.com/office/powerpoint/2010/main" val="184879337"/>
              </p:ext>
            </p:extLst>
          </p:nvPr>
        </p:nvGraphicFramePr>
        <p:xfrm>
          <a:off x="1775520" y="260648"/>
          <a:ext cx="871296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Le signe linguistique (ch. 8, </a:t>
            </a:r>
            <a:r>
              <a:rPr lang="fr-FR" i="1" dirty="0"/>
              <a:t>La Grammaire. Phonologie, morphologie, lexicologie</a:t>
            </a:r>
            <a:r>
              <a:rPr lang="fr-FR" dirty="0"/>
              <a:t>)</a:t>
            </a:r>
          </a:p>
        </p:txBody>
      </p:sp>
      <p:pic>
        <p:nvPicPr>
          <p:cNvPr id="1026" name="Picture 2"/>
          <p:cNvPicPr>
            <a:picLocks noGrp="1" noChangeAspect="1" noChangeArrowheads="1"/>
          </p:cNvPicPr>
          <p:nvPr>
            <p:ph sz="quarter" idx="1"/>
          </p:nvPr>
        </p:nvPicPr>
        <p:blipFill>
          <a:blip r:embed="rId2" cstate="print"/>
          <a:stretch>
            <a:fillRect/>
          </a:stretch>
        </p:blipFill>
        <p:spPr bwMode="auto">
          <a:xfrm>
            <a:off x="839416" y="1844824"/>
            <a:ext cx="4695513" cy="2389932"/>
          </a:xfrm>
          <a:prstGeom prst="rect">
            <a:avLst/>
          </a:prstGeom>
          <a:noFill/>
          <a:ln w="9525">
            <a:noFill/>
            <a:miter lim="800000"/>
            <a:headEnd/>
            <a:tailEnd/>
          </a:ln>
          <a:effectLst/>
        </p:spPr>
      </p:pic>
      <p:pic>
        <p:nvPicPr>
          <p:cNvPr id="1027" name="Picture 3"/>
          <p:cNvPicPr>
            <a:picLocks noGrp="1" noChangeAspect="1" noChangeArrowheads="1"/>
          </p:cNvPicPr>
          <p:nvPr>
            <p:ph sz="quarter" idx="2"/>
          </p:nvPr>
        </p:nvPicPr>
        <p:blipFill>
          <a:blip r:embed="rId3" cstate="print"/>
          <a:srcRect/>
          <a:stretch>
            <a:fillRect/>
          </a:stretch>
        </p:blipFill>
        <p:spPr bwMode="auto">
          <a:xfrm>
            <a:off x="3287689" y="4221088"/>
            <a:ext cx="8441722" cy="225036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4000" y="0"/>
            <a:ext cx="3500272" cy="6858000"/>
          </a:xfrm>
          <a:prstGeom prst="rect">
            <a:avLst/>
          </a:prstGeom>
          <a:solidFill>
            <a:srgbClr val="FFFFFF"/>
          </a:solidFill>
          <a:ln w="9525">
            <a:noFill/>
            <a:miter lim="800000"/>
            <a:headEnd/>
            <a:tailEnd/>
          </a:ln>
        </p:spPr>
      </p:pic>
      <p:graphicFrame>
        <p:nvGraphicFramePr>
          <p:cNvPr id="5" name="Segnaposto contenuto 9"/>
          <p:cNvGraphicFramePr>
            <a:graphicFrameLocks noGrp="1"/>
          </p:cNvGraphicFramePr>
          <p:nvPr>
            <p:ph sz="quarter" idx="1"/>
          </p:nvPr>
        </p:nvGraphicFramePr>
        <p:xfrm>
          <a:off x="5303912" y="0"/>
          <a:ext cx="5364088" cy="6858000"/>
        </p:xfrm>
        <a:graphic>
          <a:graphicData uri="http://schemas.openxmlformats.org/drawingml/2006/table">
            <a:tbl>
              <a:tblPr firstRow="1" bandRow="1">
                <a:tableStyleId>{5C22544A-7EE6-4342-B048-85BDC9FD1C3A}</a:tableStyleId>
              </a:tblPr>
              <a:tblGrid>
                <a:gridCol w="433901">
                  <a:extLst>
                    <a:ext uri="{9D8B030D-6E8A-4147-A177-3AD203B41FA5}">
                      <a16:colId xmlns:a16="http://schemas.microsoft.com/office/drawing/2014/main" val="20000"/>
                    </a:ext>
                  </a:extLst>
                </a:gridCol>
                <a:gridCol w="789665">
                  <a:extLst>
                    <a:ext uri="{9D8B030D-6E8A-4147-A177-3AD203B41FA5}">
                      <a16:colId xmlns:a16="http://schemas.microsoft.com/office/drawing/2014/main" val="20001"/>
                    </a:ext>
                  </a:extLst>
                </a:gridCol>
                <a:gridCol w="917675">
                  <a:extLst>
                    <a:ext uri="{9D8B030D-6E8A-4147-A177-3AD203B41FA5}">
                      <a16:colId xmlns:a16="http://schemas.microsoft.com/office/drawing/2014/main" val="20002"/>
                    </a:ext>
                  </a:extLst>
                </a:gridCol>
                <a:gridCol w="1988295">
                  <a:extLst>
                    <a:ext uri="{9D8B030D-6E8A-4147-A177-3AD203B41FA5}">
                      <a16:colId xmlns:a16="http://schemas.microsoft.com/office/drawing/2014/main" val="20003"/>
                    </a:ext>
                  </a:extLst>
                </a:gridCol>
                <a:gridCol w="1234552">
                  <a:extLst>
                    <a:ext uri="{9D8B030D-6E8A-4147-A177-3AD203B41FA5}">
                      <a16:colId xmlns:a16="http://schemas.microsoft.com/office/drawing/2014/main" val="20004"/>
                    </a:ext>
                  </a:extLst>
                </a:gridCol>
              </a:tblGrid>
              <a:tr h="457200">
                <a:tc>
                  <a:txBody>
                    <a:bodyPr/>
                    <a:lstStyle/>
                    <a:p>
                      <a:pPr algn="just">
                        <a:spcAft>
                          <a:spcPts val="0"/>
                        </a:spcAft>
                      </a:pPr>
                      <a:r>
                        <a:rPr lang="it-IT" sz="1300" dirty="0">
                          <a:latin typeface="MS Reference Sans Serif"/>
                          <a:ea typeface="Times New Roman"/>
                        </a:rPr>
                        <a:t>1</a:t>
                      </a:r>
                      <a:endParaRPr lang="it-IT" sz="1300" dirty="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dirty="0">
                          <a:latin typeface="MS Reference Sans Serif"/>
                          <a:ea typeface="Times New Roman"/>
                        </a:rPr>
                        <a:t>lèvres</a:t>
                      </a:r>
                      <a:endParaRPr lang="it-IT" sz="1300" dirty="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labiales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0"/>
                  </a:ext>
                </a:extLst>
              </a:tr>
              <a:tr h="457200">
                <a:tc>
                  <a:txBody>
                    <a:bodyPr/>
                    <a:lstStyle/>
                    <a:p>
                      <a:pPr algn="just">
                        <a:spcAft>
                          <a:spcPts val="0"/>
                        </a:spcAft>
                      </a:pPr>
                      <a:r>
                        <a:rPr lang="it-IT" sz="1300">
                          <a:latin typeface="MS Reference Sans Serif"/>
                          <a:ea typeface="Times New Roman"/>
                        </a:rPr>
                        <a:t>2</a:t>
                      </a:r>
                      <a:endParaRPr lang="it-IT" sz="130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dirty="0">
                          <a:latin typeface="MS Reference Sans Serif"/>
                          <a:ea typeface="Times New Roman"/>
                        </a:rPr>
                        <a:t>dents</a:t>
                      </a:r>
                      <a:endParaRPr lang="it-IT" sz="1300" dirty="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dentales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1"/>
                  </a:ext>
                </a:extLst>
              </a:tr>
              <a:tr h="457200">
                <a:tc>
                  <a:txBody>
                    <a:bodyPr/>
                    <a:lstStyle/>
                    <a:p>
                      <a:pPr algn="just">
                        <a:spcAft>
                          <a:spcPts val="0"/>
                        </a:spcAft>
                      </a:pPr>
                      <a:r>
                        <a:rPr lang="it-IT" sz="1300">
                          <a:latin typeface="MS Reference Sans Serif"/>
                          <a:ea typeface="Times New Roman"/>
                        </a:rPr>
                        <a:t>3</a:t>
                      </a:r>
                      <a:endParaRPr lang="it-IT" sz="130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a:latin typeface="MS Reference Sans Serif"/>
                          <a:ea typeface="Times New Roman"/>
                        </a:rPr>
                        <a:t>alvéoles</a:t>
                      </a:r>
                      <a:endParaRPr lang="it-IT" sz="130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alvéolaires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2"/>
                  </a:ext>
                </a:extLst>
              </a:tr>
              <a:tr h="457200">
                <a:tc>
                  <a:txBody>
                    <a:bodyPr/>
                    <a:lstStyle/>
                    <a:p>
                      <a:pPr algn="just">
                        <a:spcAft>
                          <a:spcPts val="0"/>
                        </a:spcAft>
                      </a:pPr>
                      <a:r>
                        <a:rPr lang="it-IT" sz="1300">
                          <a:latin typeface="MS Reference Sans Serif"/>
                          <a:ea typeface="Times New Roman"/>
                        </a:rPr>
                        <a:t>4</a:t>
                      </a:r>
                      <a:endParaRPr lang="it-IT" sz="1300">
                        <a:latin typeface="Times New Roman"/>
                        <a:ea typeface="Times New Roman"/>
                      </a:endParaRPr>
                    </a:p>
                  </a:txBody>
                  <a:tcPr marL="9525" marR="9525" marT="9525" marB="9525" anchor="ctr"/>
                </a:tc>
                <a:tc rowSpan="3" gridSpan="2">
                  <a:txBody>
                    <a:bodyPr/>
                    <a:lstStyle/>
                    <a:p>
                      <a:pPr algn="just">
                        <a:spcBef>
                          <a:spcPts val="300"/>
                        </a:spcBef>
                        <a:spcAft>
                          <a:spcPts val="300"/>
                        </a:spcAft>
                      </a:pPr>
                      <a:r>
                        <a:rPr lang="fr-FR" sz="1300">
                          <a:latin typeface="MS Reference Sans Serif"/>
                          <a:ea typeface="Times New Roman"/>
                        </a:rPr>
                        <a:t>palais dur</a:t>
                      </a:r>
                      <a:endParaRPr lang="it-IT" sz="1300">
                        <a:latin typeface="Times New Roman"/>
                        <a:ea typeface="Times New Roman"/>
                      </a:endParaRPr>
                    </a:p>
                  </a:txBody>
                  <a:tcPr marL="9525" marR="9525" marT="9525" marB="9525" anchor="ctr"/>
                </a:tc>
                <a:tc rowSpan="3"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pré-palatales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3"/>
                  </a:ext>
                </a:extLst>
              </a:tr>
              <a:tr h="457200">
                <a:tc>
                  <a:txBody>
                    <a:bodyPr/>
                    <a:lstStyle/>
                    <a:p>
                      <a:pPr algn="just">
                        <a:spcAft>
                          <a:spcPts val="0"/>
                        </a:spcAft>
                      </a:pPr>
                      <a:r>
                        <a:rPr lang="it-IT" sz="1300">
                          <a:latin typeface="MS Reference Sans Serif"/>
                          <a:ea typeface="Times New Roman"/>
                        </a:rPr>
                        <a:t>5</a:t>
                      </a:r>
                      <a:endParaRPr lang="it-IT" sz="1300">
                        <a:latin typeface="Times New Roman"/>
                        <a:ea typeface="Times New Roman"/>
                      </a:endParaRPr>
                    </a:p>
                  </a:txBody>
                  <a:tcPr marL="9525" marR="9525" marT="9525" marB="9525" anchor="ctr"/>
                </a:tc>
                <a:tc gridSpan="2" vMerge="1">
                  <a:txBody>
                    <a:bodyPr/>
                    <a:lstStyle/>
                    <a:p>
                      <a:endParaRPr lang="fr-FR"/>
                    </a:p>
                  </a:txBody>
                  <a:tcPr/>
                </a:tc>
                <a:tc hMerge="1" v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médio-palatales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4"/>
                  </a:ext>
                </a:extLst>
              </a:tr>
              <a:tr h="457200">
                <a:tc>
                  <a:txBody>
                    <a:bodyPr/>
                    <a:lstStyle/>
                    <a:p>
                      <a:pPr algn="just">
                        <a:spcAft>
                          <a:spcPts val="0"/>
                        </a:spcAft>
                      </a:pPr>
                      <a:r>
                        <a:rPr lang="it-IT" sz="1300">
                          <a:latin typeface="MS Reference Sans Serif"/>
                          <a:ea typeface="Times New Roman"/>
                        </a:rPr>
                        <a:t>6</a:t>
                      </a:r>
                      <a:endParaRPr lang="it-IT" sz="1300">
                        <a:latin typeface="Times New Roman"/>
                        <a:ea typeface="Times New Roman"/>
                      </a:endParaRPr>
                    </a:p>
                  </a:txBody>
                  <a:tcPr marL="9525" marR="9525" marT="9525" marB="9525" anchor="ctr"/>
                </a:tc>
                <a:tc gridSpan="2" vMerge="1">
                  <a:txBody>
                    <a:bodyPr/>
                    <a:lstStyle/>
                    <a:p>
                      <a:endParaRPr lang="fr-FR"/>
                    </a:p>
                  </a:txBody>
                  <a:tcPr/>
                </a:tc>
                <a:tc hMerge="1" v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post-palatales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5"/>
                  </a:ext>
                </a:extLst>
              </a:tr>
              <a:tr h="457200">
                <a:tc>
                  <a:txBody>
                    <a:bodyPr/>
                    <a:lstStyle/>
                    <a:p>
                      <a:pPr algn="just">
                        <a:spcAft>
                          <a:spcPts val="0"/>
                        </a:spcAft>
                      </a:pPr>
                      <a:r>
                        <a:rPr lang="it-IT" sz="1300">
                          <a:latin typeface="MS Reference Sans Serif"/>
                          <a:ea typeface="Times New Roman"/>
                        </a:rPr>
                        <a:t>7</a:t>
                      </a:r>
                      <a:endParaRPr lang="it-IT" sz="1300">
                        <a:latin typeface="Times New Roman"/>
                        <a:ea typeface="Times New Roman"/>
                      </a:endParaRPr>
                    </a:p>
                  </a:txBody>
                  <a:tcPr marL="9525" marR="9525" marT="9525" marB="9525" anchor="ctr"/>
                </a:tc>
                <a:tc rowSpan="2" gridSpan="2">
                  <a:txBody>
                    <a:bodyPr/>
                    <a:lstStyle/>
                    <a:p>
                      <a:pPr algn="just">
                        <a:spcBef>
                          <a:spcPts val="300"/>
                        </a:spcBef>
                        <a:spcAft>
                          <a:spcPts val="300"/>
                        </a:spcAft>
                      </a:pPr>
                      <a:r>
                        <a:rPr lang="fr-FR" sz="1300">
                          <a:latin typeface="MS Reference Sans Serif"/>
                          <a:ea typeface="Times New Roman"/>
                        </a:rPr>
                        <a:t>voile du palais</a:t>
                      </a:r>
                      <a:endParaRPr lang="it-IT" sz="1300">
                        <a:latin typeface="Times New Roman"/>
                        <a:ea typeface="Times New Roman"/>
                      </a:endParaRPr>
                    </a:p>
                  </a:txBody>
                  <a:tcPr marL="9525" marR="9525" marT="9525" marB="9525" anchor="ctr"/>
                </a:tc>
                <a:tc rowSpan="2"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pré-vélaires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6"/>
                  </a:ext>
                </a:extLst>
              </a:tr>
              <a:tr h="457200">
                <a:tc>
                  <a:txBody>
                    <a:bodyPr/>
                    <a:lstStyle/>
                    <a:p>
                      <a:pPr algn="just">
                        <a:spcAft>
                          <a:spcPts val="0"/>
                        </a:spcAft>
                      </a:pPr>
                      <a:r>
                        <a:rPr lang="it-IT" sz="1300">
                          <a:latin typeface="MS Reference Sans Serif"/>
                          <a:ea typeface="Times New Roman"/>
                        </a:rPr>
                        <a:t>8</a:t>
                      </a:r>
                      <a:endParaRPr lang="it-IT" sz="1300">
                        <a:latin typeface="Times New Roman"/>
                        <a:ea typeface="Times New Roman"/>
                      </a:endParaRPr>
                    </a:p>
                  </a:txBody>
                  <a:tcPr marL="9525" marR="9525" marT="9525" marB="9525" anchor="ctr"/>
                </a:tc>
                <a:tc gridSpan="2" vMerge="1">
                  <a:txBody>
                    <a:bodyPr/>
                    <a:lstStyle/>
                    <a:p>
                      <a:endParaRPr lang="fr-FR"/>
                    </a:p>
                  </a:txBody>
                  <a:tcPr/>
                </a:tc>
                <a:tc hMerge="1" v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post-vélaires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7"/>
                  </a:ext>
                </a:extLst>
              </a:tr>
              <a:tr h="457200">
                <a:tc>
                  <a:txBody>
                    <a:bodyPr/>
                    <a:lstStyle/>
                    <a:p>
                      <a:pPr algn="just">
                        <a:spcAft>
                          <a:spcPts val="0"/>
                        </a:spcAft>
                      </a:pPr>
                      <a:r>
                        <a:rPr lang="it-IT" sz="1300">
                          <a:latin typeface="MS Reference Sans Serif"/>
                          <a:ea typeface="Times New Roman"/>
                        </a:rPr>
                        <a:t>9</a:t>
                      </a:r>
                      <a:endParaRPr lang="it-IT" sz="130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a:latin typeface="MS Reference Sans Serif"/>
                          <a:ea typeface="Times New Roman"/>
                        </a:rPr>
                        <a:t>luette (</a:t>
                      </a:r>
                      <a:r>
                        <a:rPr lang="fr-FR" sz="1300" i="1">
                          <a:latin typeface="MS Reference Sans Serif"/>
                          <a:ea typeface="Times New Roman"/>
                        </a:rPr>
                        <a:t>uvula</a:t>
                      </a:r>
                      <a:r>
                        <a:rPr lang="fr-FR" sz="1300">
                          <a:latin typeface="MS Reference Sans Serif"/>
                          <a:ea typeface="Times New Roman"/>
                        </a:rPr>
                        <a:t>)</a:t>
                      </a:r>
                      <a:endParaRPr lang="it-IT" sz="130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uvulaires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8"/>
                  </a:ext>
                </a:extLst>
              </a:tr>
              <a:tr h="457200">
                <a:tc>
                  <a:txBody>
                    <a:bodyPr/>
                    <a:lstStyle/>
                    <a:p>
                      <a:pPr algn="just">
                        <a:spcAft>
                          <a:spcPts val="0"/>
                        </a:spcAft>
                      </a:pPr>
                      <a:r>
                        <a:rPr lang="it-IT" sz="1300">
                          <a:latin typeface="MS Reference Sans Serif"/>
                          <a:ea typeface="Times New Roman"/>
                        </a:rPr>
                        <a:t>10</a:t>
                      </a:r>
                      <a:endParaRPr lang="it-IT" sz="130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a:latin typeface="MS Reference Sans Serif"/>
                          <a:ea typeface="Times New Roman"/>
                        </a:rPr>
                        <a:t>pharynx</a:t>
                      </a:r>
                      <a:endParaRPr lang="it-IT" sz="130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pharyngales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09"/>
                  </a:ext>
                </a:extLst>
              </a:tr>
              <a:tr h="457200">
                <a:tc>
                  <a:txBody>
                    <a:bodyPr/>
                    <a:lstStyle/>
                    <a:p>
                      <a:pPr algn="just">
                        <a:spcAft>
                          <a:spcPts val="0"/>
                        </a:spcAft>
                      </a:pPr>
                      <a:r>
                        <a:rPr lang="it-IT" sz="1300">
                          <a:latin typeface="MS Reference Sans Serif"/>
                          <a:ea typeface="Times New Roman"/>
                        </a:rPr>
                        <a:t>11</a:t>
                      </a:r>
                      <a:endParaRPr lang="it-IT" sz="130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a:latin typeface="MS Reference Sans Serif"/>
                          <a:ea typeface="Times New Roman"/>
                        </a:rPr>
                        <a:t>larynx</a:t>
                      </a:r>
                      <a:endParaRPr lang="it-IT" sz="130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laryngales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10"/>
                  </a:ext>
                </a:extLst>
              </a:tr>
              <a:tr h="457200">
                <a:tc>
                  <a:txBody>
                    <a:bodyPr/>
                    <a:lstStyle/>
                    <a:p>
                      <a:pPr algn="just">
                        <a:spcAft>
                          <a:spcPts val="0"/>
                        </a:spcAft>
                      </a:pPr>
                      <a:r>
                        <a:rPr lang="it-IT" sz="1300">
                          <a:latin typeface="MS Reference Sans Serif"/>
                          <a:ea typeface="Times New Roman"/>
                        </a:rPr>
                        <a:t>12</a:t>
                      </a:r>
                      <a:endParaRPr lang="it-IT" sz="1300">
                        <a:latin typeface="Times New Roman"/>
                        <a:ea typeface="Times New Roman"/>
                      </a:endParaRPr>
                    </a:p>
                  </a:txBody>
                  <a:tcPr marL="9525" marR="9525" marT="9525" marB="9525" anchor="ctr"/>
                </a:tc>
                <a:tc gridSpan="2">
                  <a:txBody>
                    <a:bodyPr/>
                    <a:lstStyle/>
                    <a:p>
                      <a:pPr algn="just">
                        <a:spcBef>
                          <a:spcPts val="300"/>
                        </a:spcBef>
                        <a:spcAft>
                          <a:spcPts val="300"/>
                        </a:spcAft>
                      </a:pPr>
                      <a:r>
                        <a:rPr lang="fr-FR" sz="1300">
                          <a:latin typeface="MS Reference Sans Serif"/>
                          <a:ea typeface="Times New Roman"/>
                        </a:rPr>
                        <a:t>glotte</a:t>
                      </a:r>
                      <a:endParaRPr lang="it-IT" sz="1300">
                        <a:latin typeface="Times New Roman"/>
                        <a:ea typeface="Times New Roman"/>
                      </a:endParaRPr>
                    </a:p>
                  </a:txBody>
                  <a:tcPr marL="9525" marR="9525" marT="9525" marB="9525" anchor="ctr"/>
                </a:tc>
                <a:tc hMerge="1">
                  <a:txBody>
                    <a:bodyPr/>
                    <a:lstStyle/>
                    <a:p>
                      <a:endParaRPr lang="fr-FR"/>
                    </a:p>
                  </a:txBody>
                  <a:tcPr/>
                </a:tc>
                <a:tc gridSpan="2">
                  <a:txBody>
                    <a:bodyPr/>
                    <a:lstStyle/>
                    <a:p>
                      <a:pPr algn="just">
                        <a:spcBef>
                          <a:spcPts val="300"/>
                        </a:spcBef>
                        <a:spcAft>
                          <a:spcPts val="300"/>
                        </a:spcAft>
                      </a:pPr>
                      <a:r>
                        <a:rPr lang="fr-FR" sz="1300" dirty="0">
                          <a:latin typeface="MS Reference Sans Serif"/>
                          <a:ea typeface="Times New Roman"/>
                        </a:rPr>
                        <a:t>glottales</a:t>
                      </a:r>
                      <a:endParaRPr lang="it-IT" sz="1300" dirty="0">
                        <a:latin typeface="Times New Roman"/>
                        <a:ea typeface="Times New Roman"/>
                      </a:endParaRPr>
                    </a:p>
                  </a:txBody>
                  <a:tcPr marL="9525" marR="9525" marT="9525" marB="9525" anchor="ctr"/>
                </a:tc>
                <a:tc hMerge="1">
                  <a:txBody>
                    <a:bodyPr/>
                    <a:lstStyle/>
                    <a:p>
                      <a:endParaRPr lang="fr-FR"/>
                    </a:p>
                  </a:txBody>
                  <a:tcPr/>
                </a:tc>
                <a:extLst>
                  <a:ext uri="{0D108BD9-81ED-4DB2-BD59-A6C34878D82A}">
                    <a16:rowId xmlns:a16="http://schemas.microsoft.com/office/drawing/2014/main" val="10011"/>
                  </a:ext>
                </a:extLst>
              </a:tr>
              <a:tr h="457200">
                <a:tc>
                  <a:txBody>
                    <a:bodyPr/>
                    <a:lstStyle/>
                    <a:p>
                      <a:pPr algn="just">
                        <a:spcAft>
                          <a:spcPts val="0"/>
                        </a:spcAft>
                      </a:pPr>
                      <a:r>
                        <a:rPr lang="it-IT" sz="1300">
                          <a:latin typeface="MS Reference Sans Serif"/>
                          <a:ea typeface="Times New Roman"/>
                        </a:rPr>
                        <a:t>13</a:t>
                      </a:r>
                      <a:endParaRPr lang="it-IT" sz="1300">
                        <a:latin typeface="Times New Roman"/>
                        <a:ea typeface="Times New Roman"/>
                      </a:endParaRPr>
                    </a:p>
                  </a:txBody>
                  <a:tcPr marL="9525" marR="9525" marT="9525" marB="9525" anchor="ctr"/>
                </a:tc>
                <a:tc>
                  <a:txBody>
                    <a:bodyPr/>
                    <a:lstStyle/>
                    <a:p>
                      <a:pPr algn="just">
                        <a:spcBef>
                          <a:spcPts val="300"/>
                        </a:spcBef>
                        <a:spcAft>
                          <a:spcPts val="300"/>
                        </a:spcAft>
                      </a:pPr>
                      <a:r>
                        <a:rPr lang="fr-FR" sz="1300">
                          <a:latin typeface="MS Reference Sans Serif"/>
                          <a:ea typeface="Times New Roman"/>
                        </a:rPr>
                        <a:t>apex</a:t>
                      </a:r>
                      <a:endParaRPr lang="it-IT" sz="1300">
                        <a:latin typeface="Times New Roman"/>
                        <a:ea typeface="Times New Roman"/>
                      </a:endParaRPr>
                    </a:p>
                  </a:txBody>
                  <a:tcPr marL="9525" marR="9525" marT="9525" marB="9525" anchor="ctr"/>
                </a:tc>
                <a:tc>
                  <a:txBody>
                    <a:bodyPr/>
                    <a:lstStyle/>
                    <a:p>
                      <a:pPr>
                        <a:spcAft>
                          <a:spcPts val="0"/>
                        </a:spcAft>
                      </a:pPr>
                      <a:r>
                        <a:rPr lang="it-IT" sz="1300" dirty="0">
                          <a:latin typeface="Times New Roman"/>
                          <a:ea typeface="Times New Roman"/>
                        </a:rPr>
                        <a:t> </a:t>
                      </a:r>
                    </a:p>
                  </a:txBody>
                  <a:tcPr marL="0" marR="0" marT="0" marB="0" anchor="ctr"/>
                </a:tc>
                <a:tc>
                  <a:txBody>
                    <a:bodyPr/>
                    <a:lstStyle/>
                    <a:p>
                      <a:pPr algn="just">
                        <a:spcBef>
                          <a:spcPts val="300"/>
                        </a:spcBef>
                        <a:spcAft>
                          <a:spcPts val="300"/>
                        </a:spcAft>
                      </a:pPr>
                      <a:r>
                        <a:rPr lang="fr-FR" sz="1300" dirty="0">
                          <a:latin typeface="MS Reference Sans Serif"/>
                          <a:ea typeface="Times New Roman"/>
                        </a:rPr>
                        <a:t>apicales  </a:t>
                      </a:r>
                      <a:br>
                        <a:rPr lang="fr-FR" sz="1300" dirty="0">
                          <a:latin typeface="MS Reference Sans Serif"/>
                          <a:ea typeface="Times New Roman"/>
                        </a:rPr>
                      </a:br>
                      <a:r>
                        <a:rPr lang="fr-FR" sz="1300" dirty="0">
                          <a:latin typeface="MS Reference Sans Serif"/>
                          <a:ea typeface="Times New Roman"/>
                        </a:rPr>
                        <a:t>(pré-dorsales)</a:t>
                      </a:r>
                      <a:endParaRPr lang="it-IT" sz="1300" dirty="0">
                        <a:latin typeface="Times New Roman"/>
                        <a:ea typeface="Times New Roman"/>
                      </a:endParaRPr>
                    </a:p>
                  </a:txBody>
                  <a:tcPr marL="9525" marR="9525" marT="9525" marB="9525" anchor="ctr"/>
                </a:tc>
                <a:tc>
                  <a:txBody>
                    <a:bodyPr/>
                    <a:lstStyle/>
                    <a:p>
                      <a:pPr>
                        <a:spcAft>
                          <a:spcPts val="0"/>
                        </a:spcAft>
                      </a:pPr>
                      <a:r>
                        <a:rPr lang="it-IT" sz="1300" dirty="0">
                          <a:latin typeface="Times New Roman"/>
                          <a:ea typeface="Times New Roman"/>
                        </a:rPr>
                        <a:t> </a:t>
                      </a:r>
                    </a:p>
                  </a:txBody>
                  <a:tcPr marL="0" marR="0" marT="0" marB="0" anchor="ctr"/>
                </a:tc>
                <a:extLst>
                  <a:ext uri="{0D108BD9-81ED-4DB2-BD59-A6C34878D82A}">
                    <a16:rowId xmlns:a16="http://schemas.microsoft.com/office/drawing/2014/main" val="10012"/>
                  </a:ext>
                </a:extLst>
              </a:tr>
              <a:tr h="457200">
                <a:tc>
                  <a:txBody>
                    <a:bodyPr/>
                    <a:lstStyle/>
                    <a:p>
                      <a:pPr algn="just">
                        <a:spcAft>
                          <a:spcPts val="0"/>
                        </a:spcAft>
                      </a:pPr>
                      <a:r>
                        <a:rPr lang="it-IT" sz="1300">
                          <a:latin typeface="MS Reference Sans Serif"/>
                          <a:ea typeface="Times New Roman"/>
                        </a:rPr>
                        <a:t>14</a:t>
                      </a:r>
                      <a:endParaRPr lang="it-IT" sz="1300">
                        <a:latin typeface="Times New Roman"/>
                        <a:ea typeface="Times New Roman"/>
                      </a:endParaRPr>
                    </a:p>
                  </a:txBody>
                  <a:tcPr marL="9525" marR="9525" marT="9525" marB="9525" anchor="ctr"/>
                </a:tc>
                <a:tc>
                  <a:txBody>
                    <a:bodyPr/>
                    <a:lstStyle/>
                    <a:p>
                      <a:pPr algn="just">
                        <a:spcBef>
                          <a:spcPts val="300"/>
                        </a:spcBef>
                        <a:spcAft>
                          <a:spcPts val="300"/>
                        </a:spcAft>
                      </a:pPr>
                      <a:r>
                        <a:rPr lang="fr-FR" sz="1300">
                          <a:latin typeface="MS Reference Sans Serif"/>
                          <a:ea typeface="Times New Roman"/>
                        </a:rPr>
                        <a:t>dos</a:t>
                      </a:r>
                      <a:endParaRPr lang="it-IT" sz="1300">
                        <a:latin typeface="Times New Roman"/>
                        <a:ea typeface="Times New Roman"/>
                      </a:endParaRPr>
                    </a:p>
                  </a:txBody>
                  <a:tcPr marL="9525" marR="9525" marT="9525" marB="9525" anchor="ctr"/>
                </a:tc>
                <a:tc>
                  <a:txBody>
                    <a:bodyPr/>
                    <a:lstStyle/>
                    <a:p>
                      <a:pPr>
                        <a:spcAft>
                          <a:spcPts val="0"/>
                        </a:spcAft>
                      </a:pPr>
                      <a:r>
                        <a:rPr lang="it-IT" sz="1300" dirty="0">
                          <a:latin typeface="Times New Roman"/>
                          <a:ea typeface="Times New Roman"/>
                        </a:rPr>
                        <a:t> de la langue</a:t>
                      </a:r>
                    </a:p>
                  </a:txBody>
                  <a:tcPr marL="0" marR="0" marT="0" marB="0" anchor="ctr"/>
                </a:tc>
                <a:tc>
                  <a:txBody>
                    <a:bodyPr/>
                    <a:lstStyle/>
                    <a:p>
                      <a:pPr algn="just">
                        <a:spcBef>
                          <a:spcPts val="300"/>
                        </a:spcBef>
                        <a:spcAft>
                          <a:spcPts val="300"/>
                        </a:spcAft>
                      </a:pPr>
                      <a:r>
                        <a:rPr lang="fr-FR" sz="1300">
                          <a:latin typeface="MS Reference Sans Serif"/>
                          <a:ea typeface="Times New Roman"/>
                        </a:rPr>
                        <a:t>médiodorsales</a:t>
                      </a:r>
                      <a:endParaRPr lang="it-IT" sz="1300">
                        <a:latin typeface="Times New Roman"/>
                        <a:ea typeface="Times New Roman"/>
                      </a:endParaRPr>
                    </a:p>
                  </a:txBody>
                  <a:tcPr marL="9525" marR="9525" marT="9525" marB="9525" anchor="ctr"/>
                </a:tc>
                <a:tc>
                  <a:txBody>
                    <a:bodyPr/>
                    <a:lstStyle/>
                    <a:p>
                      <a:pPr>
                        <a:spcAft>
                          <a:spcPts val="0"/>
                        </a:spcAft>
                      </a:pPr>
                      <a:r>
                        <a:rPr lang="it-IT" sz="1300" dirty="0">
                          <a:latin typeface="Times New Roman"/>
                          <a:ea typeface="Times New Roman"/>
                        </a:rPr>
                        <a:t> </a:t>
                      </a:r>
                      <a:r>
                        <a:rPr lang="it-IT" sz="1300" dirty="0" err="1">
                          <a:latin typeface="Times New Roman"/>
                          <a:ea typeface="Times New Roman"/>
                        </a:rPr>
                        <a:t>dorsales</a:t>
                      </a:r>
                      <a:endParaRPr lang="it-IT" sz="1300" dirty="0">
                        <a:latin typeface="Times New Roman"/>
                        <a:ea typeface="Times New Roman"/>
                      </a:endParaRPr>
                    </a:p>
                  </a:txBody>
                  <a:tcPr marL="0" marR="0" marT="0" marB="0" anchor="ctr"/>
                </a:tc>
                <a:extLst>
                  <a:ext uri="{0D108BD9-81ED-4DB2-BD59-A6C34878D82A}">
                    <a16:rowId xmlns:a16="http://schemas.microsoft.com/office/drawing/2014/main" val="10013"/>
                  </a:ext>
                </a:extLst>
              </a:tr>
              <a:tr h="457200">
                <a:tc>
                  <a:txBody>
                    <a:bodyPr/>
                    <a:lstStyle/>
                    <a:p>
                      <a:pPr algn="just">
                        <a:spcAft>
                          <a:spcPts val="0"/>
                        </a:spcAft>
                      </a:pPr>
                      <a:r>
                        <a:rPr lang="it-IT" sz="1300">
                          <a:latin typeface="MS Reference Sans Serif"/>
                          <a:ea typeface="Times New Roman"/>
                        </a:rPr>
                        <a:t>15</a:t>
                      </a:r>
                      <a:endParaRPr lang="it-IT" sz="1300">
                        <a:latin typeface="Times New Roman"/>
                        <a:ea typeface="Times New Roman"/>
                      </a:endParaRPr>
                    </a:p>
                  </a:txBody>
                  <a:tcPr marL="9525" marR="9525" marT="9525" marB="9525" anchor="ctr"/>
                </a:tc>
                <a:tc>
                  <a:txBody>
                    <a:bodyPr/>
                    <a:lstStyle/>
                    <a:p>
                      <a:pPr algn="just">
                        <a:spcBef>
                          <a:spcPts val="300"/>
                        </a:spcBef>
                        <a:spcAft>
                          <a:spcPts val="300"/>
                        </a:spcAft>
                      </a:pPr>
                      <a:r>
                        <a:rPr lang="fr-FR" sz="1300">
                          <a:latin typeface="MS Reference Sans Serif"/>
                          <a:ea typeface="Times New Roman"/>
                        </a:rPr>
                        <a:t>racine</a:t>
                      </a:r>
                      <a:endParaRPr lang="it-IT" sz="1300">
                        <a:latin typeface="Times New Roman"/>
                        <a:ea typeface="Times New Roman"/>
                      </a:endParaRPr>
                    </a:p>
                  </a:txBody>
                  <a:tcPr marL="9525" marR="9525" marT="9525" marB="9525" anchor="ctr"/>
                </a:tc>
                <a:tc>
                  <a:txBody>
                    <a:bodyPr/>
                    <a:lstStyle/>
                    <a:p>
                      <a:pPr>
                        <a:spcAft>
                          <a:spcPts val="0"/>
                        </a:spcAft>
                      </a:pPr>
                      <a:r>
                        <a:rPr lang="it-IT" sz="1300" dirty="0">
                          <a:latin typeface="Times New Roman"/>
                          <a:ea typeface="Times New Roman"/>
                        </a:rPr>
                        <a:t> </a:t>
                      </a:r>
                    </a:p>
                  </a:txBody>
                  <a:tcPr marL="0" marR="0" marT="0" marB="0" anchor="ctr"/>
                </a:tc>
                <a:tc>
                  <a:txBody>
                    <a:bodyPr/>
                    <a:lstStyle/>
                    <a:p>
                      <a:pPr algn="just">
                        <a:spcBef>
                          <a:spcPts val="300"/>
                        </a:spcBef>
                        <a:spcAft>
                          <a:spcPts val="300"/>
                        </a:spcAft>
                      </a:pPr>
                      <a:r>
                        <a:rPr lang="fr-FR" sz="1300">
                          <a:latin typeface="MS Reference Sans Serif"/>
                          <a:ea typeface="Times New Roman"/>
                        </a:rPr>
                        <a:t>radicales (post-dorsales)</a:t>
                      </a:r>
                      <a:endParaRPr lang="it-IT" sz="1300">
                        <a:latin typeface="Times New Roman"/>
                        <a:ea typeface="Times New Roman"/>
                      </a:endParaRPr>
                    </a:p>
                  </a:txBody>
                  <a:tcPr marL="9525" marR="9525" marT="9525" marB="9525" anchor="ctr"/>
                </a:tc>
                <a:tc>
                  <a:txBody>
                    <a:bodyPr/>
                    <a:lstStyle/>
                    <a:p>
                      <a:pPr>
                        <a:spcAft>
                          <a:spcPts val="0"/>
                        </a:spcAft>
                      </a:pPr>
                      <a:r>
                        <a:rPr lang="it-IT" sz="1300" dirty="0">
                          <a:latin typeface="Times New Roman"/>
                          <a:ea typeface="Times New Roman"/>
                        </a:rPr>
                        <a:t> </a:t>
                      </a:r>
                    </a:p>
                  </a:txBody>
                  <a:tcPr marL="0" marR="0" marT="0" marB="0" anchor="ctr"/>
                </a:tc>
                <a:extLst>
                  <a:ext uri="{0D108BD9-81ED-4DB2-BD59-A6C34878D82A}">
                    <a16:rowId xmlns:a16="http://schemas.microsoft.com/office/drawing/2014/main" val="1001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err="1"/>
              <a:t>Autres</a:t>
            </a:r>
            <a:r>
              <a:rPr lang="it-IT" dirty="0"/>
              <a:t> </a:t>
            </a:r>
            <a:r>
              <a:rPr lang="it-IT" dirty="0" err="1"/>
              <a:t>critères</a:t>
            </a:r>
            <a:r>
              <a:rPr lang="it-IT" dirty="0"/>
              <a:t> de </a:t>
            </a:r>
            <a:r>
              <a:rPr lang="it-IT" dirty="0" err="1"/>
              <a:t>classification</a:t>
            </a:r>
            <a:r>
              <a:rPr lang="it-IT" dirty="0"/>
              <a:t> </a:t>
            </a:r>
            <a:r>
              <a:rPr lang="it-IT" dirty="0" err="1"/>
              <a:t>des</a:t>
            </a:r>
            <a:r>
              <a:rPr lang="it-IT" dirty="0"/>
              <a:t> </a:t>
            </a:r>
            <a:r>
              <a:rPr lang="it-IT" dirty="0" err="1"/>
              <a:t>sons</a:t>
            </a:r>
            <a:r>
              <a:rPr lang="it-IT" dirty="0"/>
              <a:t>: le mode d’</a:t>
            </a:r>
            <a:r>
              <a:rPr lang="it-IT" dirty="0" err="1"/>
              <a:t>articulation</a:t>
            </a:r>
            <a:endParaRPr lang="en-US"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075997222"/>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469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525995241"/>
              </p:ext>
            </p:extLst>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rmAutofit fontScale="90000"/>
          </a:bodyPr>
          <a:lstStyle/>
          <a:p>
            <a:r>
              <a:rPr lang="it-IT" dirty="0" err="1"/>
              <a:t>Vibration</a:t>
            </a:r>
            <a:r>
              <a:rPr lang="it-IT" dirty="0"/>
              <a:t> </a:t>
            </a:r>
            <a:r>
              <a:rPr lang="it-IT" dirty="0" err="1"/>
              <a:t>ou</a:t>
            </a:r>
            <a:r>
              <a:rPr lang="it-IT" dirty="0"/>
              <a:t> non-</a:t>
            </a:r>
            <a:r>
              <a:rPr lang="it-IT" dirty="0" err="1"/>
              <a:t>vibration</a:t>
            </a:r>
            <a:r>
              <a:rPr lang="it-IT" dirty="0"/>
              <a:t> </a:t>
            </a:r>
            <a:r>
              <a:rPr lang="it-IT" dirty="0" err="1"/>
              <a:t>des</a:t>
            </a:r>
            <a:r>
              <a:rPr lang="it-IT" dirty="0"/>
              <a:t> </a:t>
            </a:r>
            <a:r>
              <a:rPr lang="it-IT" dirty="0" err="1"/>
              <a:t>cordes</a:t>
            </a:r>
            <a:r>
              <a:rPr lang="it-IT" dirty="0"/>
              <a:t> </a:t>
            </a:r>
            <a:r>
              <a:rPr lang="it-IT" dirty="0" err="1"/>
              <a:t>vocales</a:t>
            </a:r>
            <a:endParaRPr lang="en-US" dirty="0"/>
          </a:p>
        </p:txBody>
      </p:sp>
    </p:spTree>
    <p:extLst>
      <p:ext uri="{BB962C8B-B14F-4D97-AF65-F5344CB8AC3E}">
        <p14:creationId xmlns:p14="http://schemas.microsoft.com/office/powerpoint/2010/main" val="3629601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03512" y="908721"/>
            <a:ext cx="8712968" cy="2160240"/>
          </a:xfrm>
        </p:spPr>
        <p:txBody>
          <a:bodyPr>
            <a:normAutofit fontScale="85000" lnSpcReduction="20000"/>
          </a:bodyPr>
          <a:lstStyle/>
          <a:p>
            <a:r>
              <a:rPr lang="fr-FR" dirty="0"/>
              <a:t>Les voyelles proviennent des simples vibrations des cordes vocales, quand l'air s’échappe sans être freiné ni arrêté. Le timbre propre à chacune dépend principalement de la position de la langue ou de l’ouverture de la bouche, de toute la modulation que nous pouvons opérer avec les organes phonateurs (arrondissement des lèvres, etc.).</a:t>
            </a:r>
          </a:p>
          <a:p>
            <a:endParaRPr lang="fr-FR" dirty="0"/>
          </a:p>
        </p:txBody>
      </p:sp>
      <p:sp>
        <p:nvSpPr>
          <p:cNvPr id="3" name="Titolo 2"/>
          <p:cNvSpPr>
            <a:spLocks noGrp="1"/>
          </p:cNvSpPr>
          <p:nvPr>
            <p:ph type="title"/>
          </p:nvPr>
        </p:nvSpPr>
        <p:spPr>
          <a:xfrm>
            <a:off x="1981200" y="274638"/>
            <a:ext cx="8229600" cy="490066"/>
          </a:xfrm>
        </p:spPr>
        <p:txBody>
          <a:bodyPr>
            <a:normAutofit fontScale="90000"/>
          </a:bodyPr>
          <a:lstStyle/>
          <a:p>
            <a:r>
              <a:rPr lang="fr-FR" dirty="0"/>
              <a:t>Les sons du français</a:t>
            </a:r>
          </a:p>
        </p:txBody>
      </p:sp>
      <p:pic>
        <p:nvPicPr>
          <p:cNvPr id="7170" name="Picture 2" descr="http://faculty.georgetown.edu/spielmag/docs/phonetique/Vf.gif">
            <a:hlinkClick r:id="rId2"/>
          </p:cNvPr>
          <p:cNvPicPr>
            <a:picLocks noChangeAspect="1" noChangeArrowheads="1"/>
          </p:cNvPicPr>
          <p:nvPr/>
        </p:nvPicPr>
        <p:blipFill>
          <a:blip r:embed="rId3" cstate="print"/>
          <a:srcRect/>
          <a:stretch>
            <a:fillRect/>
          </a:stretch>
        </p:blipFill>
        <p:spPr bwMode="auto">
          <a:xfrm>
            <a:off x="4007768" y="2924944"/>
            <a:ext cx="6660233" cy="393305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3512" y="260648"/>
            <a:ext cx="8686738" cy="638088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5520" y="332656"/>
            <a:ext cx="8640960" cy="5976664"/>
          </a:xfrm>
        </p:spPr>
        <p:txBody>
          <a:bodyPr>
            <a:normAutofit fontScale="92500" lnSpcReduction="10000"/>
          </a:bodyPr>
          <a:lstStyle/>
          <a:p>
            <a:pPr>
              <a:buNone/>
            </a:pPr>
            <a:r>
              <a:rPr lang="fr-FR" b="1" dirty="0"/>
              <a:t>Nasalisées ou orales</a:t>
            </a:r>
            <a:endParaRPr lang="it-IT" dirty="0"/>
          </a:p>
          <a:p>
            <a:r>
              <a:rPr lang="fr-FR" dirty="0"/>
              <a:t>La résonance des fosses nasales, sur des voyelles ouvertes uniquement, donne des voyelles nasalisées : </a:t>
            </a:r>
            <a:r>
              <a:rPr lang="fr-FR" i="1" dirty="0"/>
              <a:t>an / on / in / un</a:t>
            </a:r>
            <a:r>
              <a:rPr lang="fr-FR" dirty="0"/>
              <a:t> sont les 4 voyelles nasalisées du français, comme dans l’expression </a:t>
            </a:r>
            <a:r>
              <a:rPr lang="fr-FR" i="1" dirty="0"/>
              <a:t>un bon vin blanc</a:t>
            </a:r>
            <a:r>
              <a:rPr lang="fr-FR" dirty="0"/>
              <a:t>.</a:t>
            </a:r>
            <a:endParaRPr lang="it-IT" dirty="0"/>
          </a:p>
          <a:p>
            <a:r>
              <a:rPr lang="fr-FR" dirty="0"/>
              <a:t>Les autres voyelles sont dites orales.</a:t>
            </a:r>
            <a:endParaRPr lang="it-IT" dirty="0"/>
          </a:p>
          <a:p>
            <a:pPr>
              <a:buNone/>
            </a:pPr>
            <a:r>
              <a:rPr lang="fr-FR" b="1" u="sng" dirty="0"/>
              <a:t>Cas particulier</a:t>
            </a:r>
            <a:r>
              <a:rPr lang="fr-FR" dirty="0"/>
              <a:t> : </a:t>
            </a:r>
            <a:endParaRPr lang="it-IT" dirty="0"/>
          </a:p>
          <a:p>
            <a:r>
              <a:rPr lang="fr-FR" dirty="0"/>
              <a:t>Le </a:t>
            </a:r>
            <a:r>
              <a:rPr lang="fr-FR" i="1" dirty="0"/>
              <a:t>e</a:t>
            </a:r>
            <a:r>
              <a:rPr lang="fr-FR" dirty="0"/>
              <a:t> dit muet, ou sourd (instable, arrondi, féminin, inaccentué...), orthographié "e" seul, et jamais "eu", est souvent sujet à la disparition, à l’amuïssement ; sauf quand il est indispensable, par exemple à cause d’un environnement consonantique complexe : </a:t>
            </a:r>
            <a:r>
              <a:rPr lang="fr-FR" i="1" dirty="0"/>
              <a:t>un gredin</a:t>
            </a:r>
            <a:r>
              <a:rPr lang="fr-FR" dirty="0"/>
              <a:t> (on ne dit pas "</a:t>
            </a:r>
            <a:r>
              <a:rPr lang="fr-FR" dirty="0" err="1"/>
              <a:t>gr'din</a:t>
            </a:r>
            <a:r>
              <a:rPr lang="fr-FR" dirty="0"/>
              <a:t>") ; </a:t>
            </a:r>
            <a:r>
              <a:rPr lang="fr-FR" i="1" dirty="0"/>
              <a:t>une entreprise</a:t>
            </a:r>
            <a:r>
              <a:rPr lang="fr-FR" dirty="0"/>
              <a:t> (et non une "</a:t>
            </a:r>
            <a:r>
              <a:rPr lang="fr-FR" dirty="0" err="1"/>
              <a:t>entr'prise</a:t>
            </a:r>
            <a:r>
              <a:rPr lang="fr-FR" dirty="0"/>
              <a:t>"). Mais on prononce </a:t>
            </a:r>
            <a:r>
              <a:rPr lang="fr-FR" i="1" dirty="0"/>
              <a:t>Elle va le faire</a:t>
            </a:r>
            <a:r>
              <a:rPr lang="fr-FR" dirty="0"/>
              <a:t> "</a:t>
            </a:r>
            <a:r>
              <a:rPr lang="fr-FR" dirty="0" err="1"/>
              <a:t>ell</a:t>
            </a:r>
            <a:r>
              <a:rPr lang="fr-FR" dirty="0"/>
              <a:t>' va l'faire".</a:t>
            </a:r>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fr-FR" sz="2800" dirty="0"/>
              <a:t>Classification articulatoire des consonnes</a:t>
            </a:r>
            <a:r>
              <a:rPr lang="it-IT" sz="2800" dirty="0"/>
              <a:t/>
            </a:r>
            <a:br>
              <a:rPr lang="it-IT" sz="2800" dirty="0"/>
            </a:br>
            <a:r>
              <a:rPr lang="fr-FR" sz="2800" dirty="0"/>
              <a:t>Tableau articulatoire des consonnes françaises</a:t>
            </a:r>
          </a:p>
        </p:txBody>
      </p:sp>
      <p:pic>
        <p:nvPicPr>
          <p:cNvPr id="5121" name="Picture 1"/>
          <p:cNvPicPr>
            <a:picLocks noChangeAspect="1" noChangeArrowheads="1"/>
          </p:cNvPicPr>
          <p:nvPr/>
        </p:nvPicPr>
        <p:blipFill>
          <a:blip r:embed="rId2" cstate="print"/>
          <a:srcRect/>
          <a:stretch>
            <a:fillRect/>
          </a:stretch>
        </p:blipFill>
        <p:spPr bwMode="auto">
          <a:xfrm>
            <a:off x="1703512" y="1628800"/>
            <a:ext cx="8940929" cy="52292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95600" y="274638"/>
            <a:ext cx="7962088" cy="850106"/>
          </a:xfrm>
        </p:spPr>
        <p:txBody>
          <a:bodyPr>
            <a:normAutofit fontScale="90000"/>
          </a:bodyPr>
          <a:lstStyle/>
          <a:p>
            <a:r>
              <a:rPr lang="fr-FR" b="1" dirty="0"/>
              <a:t>COMMENT SONT FORMÉS LES MOTS EN FRANÇAIS?</a:t>
            </a:r>
            <a:endParaRPr lang="fr-FR" dirty="0"/>
          </a:p>
        </p:txBody>
      </p:sp>
      <p:graphicFrame>
        <p:nvGraphicFramePr>
          <p:cNvPr id="4" name="Segnaposto contenuto 3"/>
          <p:cNvGraphicFramePr>
            <a:graphicFrameLocks noGrp="1"/>
          </p:cNvGraphicFramePr>
          <p:nvPr>
            <p:ph idx="1"/>
          </p:nvPr>
        </p:nvGraphicFramePr>
        <p:xfrm>
          <a:off x="1703512" y="1412776"/>
          <a:ext cx="8754938" cy="52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8" y="274638"/>
            <a:ext cx="7890080" cy="418058"/>
          </a:xfrm>
        </p:spPr>
        <p:txBody>
          <a:bodyPr>
            <a:normAutofit fontScale="90000"/>
          </a:bodyPr>
          <a:lstStyle/>
          <a:p>
            <a:r>
              <a:rPr lang="fr-FR" dirty="0"/>
              <a:t>La flexion</a:t>
            </a:r>
          </a:p>
        </p:txBody>
      </p:sp>
      <p:graphicFrame>
        <p:nvGraphicFramePr>
          <p:cNvPr id="4" name="Segnaposto contenuto 3"/>
          <p:cNvGraphicFramePr>
            <a:graphicFrameLocks noGrp="1"/>
          </p:cNvGraphicFramePr>
          <p:nvPr>
            <p:ph idx="1"/>
          </p:nvPr>
        </p:nvGraphicFramePr>
        <p:xfrm>
          <a:off x="1703512" y="260648"/>
          <a:ext cx="875493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9616" y="188640"/>
            <a:ext cx="7818072" cy="562074"/>
          </a:xfrm>
        </p:spPr>
        <p:txBody>
          <a:bodyPr>
            <a:normAutofit fontScale="90000"/>
          </a:bodyPr>
          <a:lstStyle/>
          <a:p>
            <a:r>
              <a:rPr lang="fr-FR" dirty="0"/>
              <a:t>La dérivation</a:t>
            </a:r>
          </a:p>
        </p:txBody>
      </p:sp>
      <p:graphicFrame>
        <p:nvGraphicFramePr>
          <p:cNvPr id="6" name="Segnaposto contenuto 5"/>
          <p:cNvGraphicFramePr>
            <a:graphicFrameLocks noGrp="1"/>
          </p:cNvGraphicFramePr>
          <p:nvPr>
            <p:ph idx="1"/>
          </p:nvPr>
        </p:nvGraphicFramePr>
        <p:xfrm>
          <a:off x="1703512" y="908720"/>
          <a:ext cx="875493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Sémiologie: la science qui s’occuper d’étudier les signes</a:t>
            </a:r>
          </a:p>
        </p:txBody>
      </p:sp>
      <p:pic>
        <p:nvPicPr>
          <p:cNvPr id="2050" name="Picture 2"/>
          <p:cNvPicPr>
            <a:picLocks noChangeAspect="1" noChangeArrowheads="1"/>
          </p:cNvPicPr>
          <p:nvPr/>
        </p:nvPicPr>
        <p:blipFill>
          <a:blip r:embed="rId3" cstate="print"/>
          <a:srcRect/>
          <a:stretch>
            <a:fillRect/>
          </a:stretch>
        </p:blipFill>
        <p:spPr bwMode="auto">
          <a:xfrm>
            <a:off x="479376" y="1628800"/>
            <a:ext cx="7412880" cy="3096344"/>
          </a:xfrm>
          <a:prstGeom prst="rect">
            <a:avLst/>
          </a:prstGeom>
          <a:noFill/>
          <a:ln w="9525">
            <a:noFill/>
            <a:miter lim="800000"/>
            <a:headEnd/>
            <a:tailEnd/>
          </a:ln>
          <a:effectLst/>
        </p:spPr>
      </p:pic>
      <p:sp>
        <p:nvSpPr>
          <p:cNvPr id="7" name="Rettangolo arrotondato 6"/>
          <p:cNvSpPr/>
          <p:nvPr/>
        </p:nvSpPr>
        <p:spPr>
          <a:xfrm>
            <a:off x="695400" y="1268760"/>
            <a:ext cx="7920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ttangolo arrotondato 7"/>
          <p:cNvSpPr/>
          <p:nvPr/>
        </p:nvSpPr>
        <p:spPr>
          <a:xfrm>
            <a:off x="4511824" y="4365104"/>
            <a:ext cx="338437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Segnaposto contenuto 6"/>
          <p:cNvGraphicFramePr>
            <a:graphicFrameLocks noGrp="1"/>
          </p:cNvGraphicFramePr>
          <p:nvPr>
            <p:ph idx="1"/>
          </p:nvPr>
        </p:nvGraphicFramePr>
        <p:xfrm>
          <a:off x="8544272" y="692696"/>
          <a:ext cx="3384624" cy="3384376"/>
        </p:xfrm>
        <a:graphic>
          <a:graphicData uri="http://schemas.openxmlformats.org/drawingml/2006/table">
            <a:tbl>
              <a:tblPr firstRow="1" bandRow="1">
                <a:tableStyleId>{5C22544A-7EE6-4342-B048-85BDC9FD1C3A}</a:tableStyleId>
              </a:tblPr>
              <a:tblGrid>
                <a:gridCol w="1080244">
                  <a:extLst>
                    <a:ext uri="{9D8B030D-6E8A-4147-A177-3AD203B41FA5}">
                      <a16:colId xmlns:a16="http://schemas.microsoft.com/office/drawing/2014/main" val="20000"/>
                    </a:ext>
                  </a:extLst>
                </a:gridCol>
                <a:gridCol w="2304380">
                  <a:extLst>
                    <a:ext uri="{9D8B030D-6E8A-4147-A177-3AD203B41FA5}">
                      <a16:colId xmlns:a16="http://schemas.microsoft.com/office/drawing/2014/main" val="20001"/>
                    </a:ext>
                  </a:extLst>
                </a:gridCol>
              </a:tblGrid>
              <a:tr h="1545889">
                <a:tc>
                  <a:txBody>
                    <a:bodyPr/>
                    <a:lstStyle/>
                    <a:p>
                      <a:pPr algn="just">
                        <a:lnSpc>
                          <a:spcPct val="115000"/>
                        </a:lnSpc>
                        <a:spcAft>
                          <a:spcPts val="0"/>
                        </a:spcAft>
                      </a:pPr>
                      <a:r>
                        <a:rPr lang="it-IT" sz="1700" b="1" dirty="0">
                          <a:latin typeface="Lucida Bright"/>
                          <a:ea typeface="Times New Roman"/>
                          <a:cs typeface="Times New Roman"/>
                        </a:rPr>
                        <a:t>Indice</a:t>
                      </a:r>
                      <a:endParaRPr lang="it-IT" sz="1700" dirty="0">
                        <a:latin typeface="Calibri"/>
                        <a:ea typeface="PMingLiU"/>
                        <a:cs typeface="Arial"/>
                      </a:endParaRPr>
                    </a:p>
                  </a:txBody>
                  <a:tcPr marL="68580" marR="68580" marT="0" marB="0"/>
                </a:tc>
                <a:tc>
                  <a:txBody>
                    <a:bodyPr/>
                    <a:lstStyle/>
                    <a:p>
                      <a:pPr algn="l">
                        <a:lnSpc>
                          <a:spcPct val="115000"/>
                        </a:lnSpc>
                        <a:spcAft>
                          <a:spcPts val="0"/>
                        </a:spcAft>
                      </a:pPr>
                      <a:r>
                        <a:rPr lang="fr-FR" sz="1700" dirty="0">
                          <a:latin typeface="Lucida Bright"/>
                          <a:ea typeface="Times New Roman"/>
                          <a:cs typeface="Arial"/>
                        </a:rPr>
                        <a:t>La fumée est l’indice de l’existence d’un feu.</a:t>
                      </a:r>
                      <a:endParaRPr lang="it-IT" sz="1700" dirty="0">
                        <a:latin typeface="Calibri"/>
                        <a:ea typeface="Times New Roman"/>
                        <a:cs typeface="Arial"/>
                      </a:endParaRPr>
                    </a:p>
                  </a:txBody>
                  <a:tcPr marL="68580" marR="68580" marT="0" marB="0"/>
                </a:tc>
                <a:extLst>
                  <a:ext uri="{0D108BD9-81ED-4DB2-BD59-A6C34878D82A}">
                    <a16:rowId xmlns:a16="http://schemas.microsoft.com/office/drawing/2014/main" val="10000"/>
                  </a:ext>
                </a:extLst>
              </a:tr>
              <a:tr h="1838487">
                <a:tc>
                  <a:txBody>
                    <a:bodyPr/>
                    <a:lstStyle/>
                    <a:p>
                      <a:pPr algn="just">
                        <a:lnSpc>
                          <a:spcPct val="115000"/>
                        </a:lnSpc>
                        <a:spcAft>
                          <a:spcPts val="0"/>
                        </a:spcAft>
                      </a:pPr>
                      <a:r>
                        <a:rPr lang="fr-FR" sz="1700" b="1">
                          <a:latin typeface="Lucida Bright"/>
                          <a:ea typeface="Times New Roman"/>
                          <a:cs typeface="Times New Roman"/>
                        </a:rPr>
                        <a:t>Signal</a:t>
                      </a:r>
                      <a:endParaRPr lang="it-IT" sz="1700">
                        <a:latin typeface="Calibri"/>
                        <a:ea typeface="PMingLiU"/>
                        <a:cs typeface="Arial"/>
                      </a:endParaRPr>
                    </a:p>
                  </a:txBody>
                  <a:tcPr marL="68580" marR="68580" marT="0" marB="0"/>
                </a:tc>
                <a:tc>
                  <a:txBody>
                    <a:bodyPr/>
                    <a:lstStyle/>
                    <a:p>
                      <a:pPr algn="just">
                        <a:lnSpc>
                          <a:spcPct val="115000"/>
                        </a:lnSpc>
                        <a:spcAft>
                          <a:spcPts val="0"/>
                        </a:spcAft>
                      </a:pPr>
                      <a:r>
                        <a:rPr lang="fr-FR" sz="1700" dirty="0">
                          <a:latin typeface="Lucida Bright"/>
                          <a:ea typeface="Times New Roman"/>
                          <a:cs typeface="Arial"/>
                        </a:rPr>
                        <a:t>ex. Certains signaux du code de la route. </a:t>
                      </a:r>
                      <a:br>
                        <a:rPr lang="fr-FR" sz="1700" dirty="0">
                          <a:latin typeface="Lucida Bright"/>
                          <a:ea typeface="Times New Roman"/>
                          <a:cs typeface="Arial"/>
                        </a:rPr>
                      </a:br>
                      <a:endParaRPr lang="it-IT" sz="1700" dirty="0">
                        <a:latin typeface="Calibri"/>
                        <a:ea typeface="Times New Roman"/>
                        <a:cs typeface="Arial"/>
                      </a:endParaRPr>
                    </a:p>
                  </a:txBody>
                  <a:tcPr marL="68580" marR="68580" marT="0" marB="0"/>
                </a:tc>
                <a:extLst>
                  <a:ext uri="{0D108BD9-81ED-4DB2-BD59-A6C34878D82A}">
                    <a16:rowId xmlns:a16="http://schemas.microsoft.com/office/drawing/2014/main" val="10001"/>
                  </a:ext>
                </a:extLst>
              </a:tr>
            </a:tbl>
          </a:graphicData>
        </a:graphic>
      </p:graphicFrame>
      <p:pic>
        <p:nvPicPr>
          <p:cNvPr id="10" name="Immagine 9" descr="smoke"/>
          <p:cNvPicPr/>
          <p:nvPr/>
        </p:nvPicPr>
        <p:blipFill>
          <a:blip r:embed="rId4" cstate="print"/>
          <a:srcRect/>
          <a:stretch>
            <a:fillRect/>
          </a:stretch>
        </p:blipFill>
        <p:spPr bwMode="auto">
          <a:xfrm>
            <a:off x="11136560" y="1484784"/>
            <a:ext cx="576064" cy="648072"/>
          </a:xfrm>
          <a:prstGeom prst="rect">
            <a:avLst/>
          </a:prstGeom>
          <a:noFill/>
          <a:ln w="9525">
            <a:noFill/>
            <a:miter lim="800000"/>
            <a:headEnd/>
            <a:tailEnd/>
          </a:ln>
        </p:spPr>
      </p:pic>
      <p:pic>
        <p:nvPicPr>
          <p:cNvPr id="11" name="Immagine 10" descr="interdit"/>
          <p:cNvPicPr/>
          <p:nvPr/>
        </p:nvPicPr>
        <p:blipFill>
          <a:blip r:embed="rId5" cstate="print"/>
          <a:srcRect/>
          <a:stretch>
            <a:fillRect/>
          </a:stretch>
        </p:blipFill>
        <p:spPr bwMode="auto">
          <a:xfrm>
            <a:off x="10632504" y="2852936"/>
            <a:ext cx="1152128" cy="936104"/>
          </a:xfrm>
          <a:prstGeom prst="rect">
            <a:avLst/>
          </a:prstGeom>
          <a:noFill/>
          <a:ln w="9525">
            <a:noFill/>
            <a:miter lim="800000"/>
            <a:headEnd/>
            <a:tailEnd/>
          </a:ln>
        </p:spPr>
      </p:pic>
      <p:graphicFrame>
        <p:nvGraphicFramePr>
          <p:cNvPr id="12" name="Segnaposto contenuto 3"/>
          <p:cNvGraphicFramePr>
            <a:graphicFrameLocks/>
          </p:cNvGraphicFramePr>
          <p:nvPr/>
        </p:nvGraphicFramePr>
        <p:xfrm>
          <a:off x="8544272" y="3861048"/>
          <a:ext cx="3384376" cy="2782826"/>
        </p:xfrm>
        <a:graphic>
          <a:graphicData uri="http://schemas.openxmlformats.org/drawingml/2006/table">
            <a:tbl>
              <a:tblPr firstRow="1" bandRow="1">
                <a:tableStyleId>{5C22544A-7EE6-4342-B048-85BDC9FD1C3A}</a:tableStyleId>
              </a:tblPr>
              <a:tblGrid>
                <a:gridCol w="1769106">
                  <a:extLst>
                    <a:ext uri="{9D8B030D-6E8A-4147-A177-3AD203B41FA5}">
                      <a16:colId xmlns:a16="http://schemas.microsoft.com/office/drawing/2014/main" val="20000"/>
                    </a:ext>
                  </a:extLst>
                </a:gridCol>
                <a:gridCol w="1615270">
                  <a:extLst>
                    <a:ext uri="{9D8B030D-6E8A-4147-A177-3AD203B41FA5}">
                      <a16:colId xmlns:a16="http://schemas.microsoft.com/office/drawing/2014/main" val="20001"/>
                    </a:ext>
                  </a:extLst>
                </a:gridCol>
              </a:tblGrid>
              <a:tr h="1508833">
                <a:tc>
                  <a:txBody>
                    <a:bodyPr/>
                    <a:lstStyle/>
                    <a:p>
                      <a:pPr algn="just">
                        <a:lnSpc>
                          <a:spcPct val="115000"/>
                        </a:lnSpc>
                        <a:spcAft>
                          <a:spcPts val="0"/>
                        </a:spcAft>
                      </a:pPr>
                      <a:r>
                        <a:rPr lang="fr-FR" sz="2400" b="1" dirty="0">
                          <a:latin typeface="Lucida Bright"/>
                          <a:ea typeface="Times New Roman"/>
                          <a:cs typeface="Times New Roman"/>
                        </a:rPr>
                        <a:t>Symbole</a:t>
                      </a:r>
                      <a:endParaRPr lang="it-IT" sz="2400" dirty="0">
                        <a:latin typeface="Calibri"/>
                        <a:ea typeface="PMingLiU"/>
                        <a:cs typeface="Arial"/>
                      </a:endParaRPr>
                    </a:p>
                  </a:txBody>
                  <a:tcPr marL="68580" marR="68580" marT="0" marB="0"/>
                </a:tc>
                <a:tc>
                  <a:txBody>
                    <a:bodyPr/>
                    <a:lstStyle/>
                    <a:p>
                      <a:pPr algn="just">
                        <a:lnSpc>
                          <a:spcPct val="115000"/>
                        </a:lnSpc>
                        <a:spcAft>
                          <a:spcPts val="0"/>
                        </a:spcAft>
                      </a:pPr>
                      <a:r>
                        <a:rPr lang="fr-FR" sz="2400" dirty="0">
                          <a:latin typeface="Lucida Bright"/>
                          <a:ea typeface="Times New Roman"/>
                          <a:cs typeface="Arial"/>
                        </a:rPr>
                        <a:t>ex. La colombe de la paix</a:t>
                      </a:r>
                      <a:endParaRPr lang="it-IT" sz="2400" dirty="0">
                        <a:latin typeface="Calibri"/>
                        <a:ea typeface="Times New Roman"/>
                        <a:cs typeface="Arial"/>
                      </a:endParaRPr>
                    </a:p>
                  </a:txBody>
                  <a:tcPr marL="68580" marR="68580" marT="0" marB="0"/>
                </a:tc>
                <a:extLst>
                  <a:ext uri="{0D108BD9-81ED-4DB2-BD59-A6C34878D82A}">
                    <a16:rowId xmlns:a16="http://schemas.microsoft.com/office/drawing/2014/main" val="10000"/>
                  </a:ext>
                </a:extLst>
              </a:tr>
              <a:tr h="1128079">
                <a:tc>
                  <a:txBody>
                    <a:bodyPr/>
                    <a:lstStyle/>
                    <a:p>
                      <a:pPr algn="just">
                        <a:lnSpc>
                          <a:spcPct val="115000"/>
                        </a:lnSpc>
                        <a:spcAft>
                          <a:spcPts val="0"/>
                        </a:spcAft>
                      </a:pPr>
                      <a:r>
                        <a:rPr lang="it-IT" sz="2400" b="1" dirty="0">
                          <a:latin typeface="Lucida Bright"/>
                          <a:ea typeface="Times New Roman"/>
                          <a:cs typeface="Times New Roman"/>
                        </a:rPr>
                        <a:t>Icône</a:t>
                      </a:r>
                      <a:endParaRPr lang="it-IT" sz="2400" dirty="0">
                        <a:latin typeface="Calibri"/>
                        <a:ea typeface="PMingLiU"/>
                        <a:cs typeface="Arial"/>
                      </a:endParaRPr>
                    </a:p>
                  </a:txBody>
                  <a:tcPr marL="68580" marR="68580" marT="0" marB="0"/>
                </a:tc>
                <a:tc>
                  <a:txBody>
                    <a:bodyPr/>
                    <a:lstStyle/>
                    <a:p>
                      <a:pPr algn="just">
                        <a:lnSpc>
                          <a:spcPct val="115000"/>
                        </a:lnSpc>
                        <a:spcAft>
                          <a:spcPts val="0"/>
                        </a:spcAft>
                      </a:pPr>
                      <a:endParaRPr lang="it-IT" sz="2400" dirty="0">
                        <a:latin typeface="Calibri"/>
                        <a:ea typeface="Times New Roman"/>
                        <a:cs typeface="Arial"/>
                      </a:endParaRPr>
                    </a:p>
                  </a:txBody>
                  <a:tcPr marL="68580" marR="68580" marT="0" marB="0"/>
                </a:tc>
                <a:extLst>
                  <a:ext uri="{0D108BD9-81ED-4DB2-BD59-A6C34878D82A}">
                    <a16:rowId xmlns:a16="http://schemas.microsoft.com/office/drawing/2014/main" val="10001"/>
                  </a:ext>
                </a:extLst>
              </a:tr>
            </a:tbl>
          </a:graphicData>
        </a:graphic>
      </p:graphicFrame>
      <p:pic>
        <p:nvPicPr>
          <p:cNvPr id="13" name="Immagine 12" descr="dove"/>
          <p:cNvPicPr/>
          <p:nvPr/>
        </p:nvPicPr>
        <p:blipFill>
          <a:blip r:embed="rId6" cstate="print"/>
          <a:srcRect/>
          <a:stretch>
            <a:fillRect/>
          </a:stretch>
        </p:blipFill>
        <p:spPr bwMode="auto">
          <a:xfrm>
            <a:off x="8904312" y="4509120"/>
            <a:ext cx="1080120" cy="720080"/>
          </a:xfrm>
          <a:prstGeom prst="rect">
            <a:avLst/>
          </a:prstGeom>
          <a:noFill/>
          <a:ln w="9525">
            <a:noFill/>
            <a:miter lim="800000"/>
            <a:headEnd/>
            <a:tailEnd/>
          </a:ln>
        </p:spPr>
      </p:pic>
      <p:pic>
        <p:nvPicPr>
          <p:cNvPr id="14" name="Immagine 13" descr="pieton"/>
          <p:cNvPicPr/>
          <p:nvPr/>
        </p:nvPicPr>
        <p:blipFill>
          <a:blip r:embed="rId7" cstate="print"/>
          <a:srcRect/>
          <a:stretch>
            <a:fillRect/>
          </a:stretch>
        </p:blipFill>
        <p:spPr bwMode="auto">
          <a:xfrm>
            <a:off x="10632504" y="5589240"/>
            <a:ext cx="1020316" cy="106374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39616" y="332656"/>
            <a:ext cx="7818072" cy="6264696"/>
          </a:xfrm>
        </p:spPr>
        <p:txBody>
          <a:bodyPr>
            <a:normAutofit fontScale="85000" lnSpcReduction="20000"/>
          </a:bodyPr>
          <a:lstStyle/>
          <a:p>
            <a:r>
              <a:rPr lang="fr-FR" dirty="0"/>
              <a:t>Toutefois, dans certains cas, le suffixe dérivationnel ne semble pas avoir d'autre rôle que celui de changer la catégorie grammaticale. Par exemple, le suffixe </a:t>
            </a:r>
            <a:r>
              <a:rPr lang="fr-FR" i="1" dirty="0"/>
              <a:t>-ment </a:t>
            </a:r>
            <a:r>
              <a:rPr lang="fr-FR" dirty="0"/>
              <a:t>permet de passer d'un adjectif à un adverbe de manière comme dans la paire </a:t>
            </a:r>
            <a:r>
              <a:rPr lang="fr-FR" i="1" dirty="0"/>
              <a:t>simple / simplement, </a:t>
            </a:r>
            <a:r>
              <a:rPr lang="fr-FR" dirty="0"/>
              <a:t>sans autre ajout de sens. De même, le suffixe </a:t>
            </a:r>
            <a:r>
              <a:rPr lang="fr-FR" i="1" dirty="0"/>
              <a:t>-âge </a:t>
            </a:r>
            <a:r>
              <a:rPr lang="fr-FR" dirty="0"/>
              <a:t>permet simplement de transformer un verbe en un nom d'action comme dans </a:t>
            </a:r>
            <a:r>
              <a:rPr lang="fr-FR" i="1" dirty="0"/>
              <a:t>démarrer </a:t>
            </a:r>
            <a:r>
              <a:rPr lang="fr-FR" dirty="0"/>
              <a:t>qui donne </a:t>
            </a:r>
            <a:r>
              <a:rPr lang="fr-FR" i="1" dirty="0"/>
              <a:t>démarrage. </a:t>
            </a:r>
            <a:r>
              <a:rPr lang="fr-FR" dirty="0"/>
              <a:t>Malgré son faible apport de sens, l'ajout d'un suffixe dérivationnel contribue à créer un mot différent de celui dont il est issu, et qui fait l'objet d'un traitement spécifique dans un dictionnaire. Notons encore qu'inversement, certains suffixes de dérivation ont pour seul rôle d'apporter un élément de sens sans changer la catégorie grammaticale. C'est le cas par exemple de </a:t>
            </a:r>
            <a:r>
              <a:rPr lang="fr-FR" i="1" dirty="0"/>
              <a:t>-</a:t>
            </a:r>
            <a:r>
              <a:rPr lang="fr-FR" i="1" dirty="0" err="1"/>
              <a:t>ette</a:t>
            </a:r>
            <a:r>
              <a:rPr lang="fr-FR" i="1" dirty="0"/>
              <a:t> </a:t>
            </a:r>
            <a:r>
              <a:rPr lang="fr-FR" dirty="0"/>
              <a:t>dans </a:t>
            </a:r>
            <a:r>
              <a:rPr lang="fr-FR" i="1" dirty="0"/>
              <a:t>chambrette </a:t>
            </a:r>
            <a:r>
              <a:rPr lang="fr-FR" dirty="0"/>
              <a:t>ou </a:t>
            </a:r>
            <a:r>
              <a:rPr lang="fr-FR" i="1" dirty="0"/>
              <a:t>-âtre </a:t>
            </a:r>
            <a:r>
              <a:rPr lang="fr-FR" dirty="0"/>
              <a:t>dans </a:t>
            </a:r>
            <a:r>
              <a:rPr lang="fr-FR" i="1" dirty="0"/>
              <a:t>brunâtre.</a:t>
            </a:r>
            <a:endParaRPr lang="it-IT" dirty="0"/>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39616" y="332656"/>
            <a:ext cx="7818072" cy="6264696"/>
          </a:xfrm>
        </p:spPr>
        <p:txBody>
          <a:bodyPr>
            <a:normAutofit fontScale="92500" lnSpcReduction="10000"/>
          </a:bodyPr>
          <a:lstStyle/>
          <a:p>
            <a:r>
              <a:rPr lang="fr-FR" dirty="0"/>
              <a:t>Un mot peut être construit morphologiquement par l'ajout successif de plusieurs affixes de dérivation. Par exemple, à partir de </a:t>
            </a:r>
            <a:r>
              <a:rPr lang="fr-FR" i="1" dirty="0"/>
              <a:t>constituer, </a:t>
            </a:r>
            <a:r>
              <a:rPr lang="fr-FR" dirty="0"/>
              <a:t>on a créé </a:t>
            </a:r>
            <a:r>
              <a:rPr lang="fr-FR" i="1" dirty="0"/>
              <a:t>constitution, constitutionnel, anticonstitutionnel </a:t>
            </a:r>
            <a:r>
              <a:rPr lang="fr-FR" dirty="0"/>
              <a:t>et enfin </a:t>
            </a:r>
            <a:r>
              <a:rPr lang="fr-FR" i="1" dirty="0"/>
              <a:t>anticonstitutionnellement. </a:t>
            </a:r>
            <a:r>
              <a:rPr lang="fr-FR" dirty="0"/>
              <a:t>Notons toutefois que l'ordre de dérivation entre ces mots reste souvent théorique. Dans certains cas, un adverbe en </a:t>
            </a:r>
            <a:r>
              <a:rPr lang="fr-FR" i="1" dirty="0"/>
              <a:t>-ment </a:t>
            </a:r>
            <a:r>
              <a:rPr lang="fr-FR" dirty="0"/>
              <a:t>peut être attesté sans que l'adjectif intermédiaire le soit. Pour tenter de résoudre ce problème, les dictionnaires indiquent l'ordre dans lequel les mots sont apparus dans la langue (approche diachronique).</a:t>
            </a:r>
            <a:endParaRPr lang="it-IT" dirty="0"/>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1624" y="274638"/>
            <a:ext cx="7746064" cy="562074"/>
          </a:xfrm>
        </p:spPr>
        <p:txBody>
          <a:bodyPr>
            <a:normAutofit fontScale="90000"/>
          </a:bodyPr>
          <a:lstStyle/>
          <a:p>
            <a:r>
              <a:rPr lang="fr-FR" dirty="0"/>
              <a:t>La composition</a:t>
            </a:r>
          </a:p>
        </p:txBody>
      </p:sp>
      <p:sp>
        <p:nvSpPr>
          <p:cNvPr id="3" name="Segnaposto contenuto 2"/>
          <p:cNvSpPr>
            <a:spLocks noGrp="1"/>
          </p:cNvSpPr>
          <p:nvPr>
            <p:ph idx="1"/>
          </p:nvPr>
        </p:nvSpPr>
        <p:spPr>
          <a:xfrm>
            <a:off x="2639616" y="980728"/>
            <a:ext cx="7818072" cy="5688632"/>
          </a:xfrm>
        </p:spPr>
        <p:txBody>
          <a:bodyPr>
            <a:normAutofit fontScale="92500" lnSpcReduction="20000"/>
          </a:bodyPr>
          <a:lstStyle/>
          <a:p>
            <a:r>
              <a:rPr lang="fr-FR" dirty="0"/>
              <a:t>Ce processus se distingue de la dérivation principalement par le fait que tous les mots qui interviennent dans la composition ont une existence autonome. Par exemple, alors que l'on crée par dérivation </a:t>
            </a:r>
            <a:r>
              <a:rPr lang="fr-FR" i="1" dirty="0"/>
              <a:t>asocial </a:t>
            </a:r>
            <a:r>
              <a:rPr lang="fr-FR" dirty="0"/>
              <a:t>à partir de </a:t>
            </a:r>
            <a:r>
              <a:rPr lang="fr-FR" i="1" dirty="0"/>
              <a:t>social, </a:t>
            </a:r>
            <a:r>
              <a:rPr lang="fr-FR" dirty="0"/>
              <a:t>où </a:t>
            </a:r>
            <a:r>
              <a:rPr lang="fr-FR" i="1" dirty="0"/>
              <a:t>a- </a:t>
            </a:r>
            <a:r>
              <a:rPr lang="fr-FR" dirty="0"/>
              <a:t>est un préfixe qui n'a pas d'existence autonome, on crée </a:t>
            </a:r>
            <a:r>
              <a:rPr lang="fr-FR" i="1" dirty="0"/>
              <a:t>pois mange-tout (</a:t>
            </a:r>
            <a:r>
              <a:rPr lang="fr-FR" i="1" dirty="0" err="1"/>
              <a:t>taccole</a:t>
            </a:r>
            <a:r>
              <a:rPr lang="fr-FR" i="1" dirty="0"/>
              <a:t>) </a:t>
            </a:r>
            <a:r>
              <a:rPr lang="fr-FR" dirty="0"/>
              <a:t>en juxtaposant trois mots qui ont par ailleurs une existence autonome.</a:t>
            </a:r>
          </a:p>
          <a:p>
            <a:r>
              <a:rPr lang="fr-FR" dirty="0"/>
              <a:t>Les mots composés rassemblent des mots français, mais également des formes grecques et latines. Dans le premier cas, on parle de composition populaire </a:t>
            </a:r>
            <a:r>
              <a:rPr lang="fr-FR" i="1" dirty="0"/>
              <a:t>(porte-clés, chou-fleur, </a:t>
            </a:r>
            <a:r>
              <a:rPr lang="fr-FR" dirty="0"/>
              <a:t>etc.) et dans le second, de composition savante </a:t>
            </a:r>
            <a:r>
              <a:rPr lang="fr-FR" i="1" dirty="0"/>
              <a:t>(misogyne, somnambule, </a:t>
            </a:r>
            <a:r>
              <a:rPr lang="fr-FR" dirty="0"/>
              <a:t>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a:t>Une autre caractéristique des mots composés est qu'ils sont figés, c'est-à-dire qu'il n'est pas possible de les modifier ou d'insérer d'autres mots entre eux. Par exemple, on ne peut pas dire </a:t>
            </a:r>
            <a:r>
              <a:rPr lang="fr-FR" i="1" dirty="0"/>
              <a:t>le pois mange-rien, </a:t>
            </a:r>
            <a:r>
              <a:rPr lang="fr-FR" dirty="0"/>
              <a:t>ou le </a:t>
            </a:r>
            <a:r>
              <a:rPr lang="fr-FR" i="1" dirty="0"/>
              <a:t>chou de belle fleur.</a:t>
            </a:r>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11624" y="260648"/>
            <a:ext cx="7746064" cy="6408712"/>
          </a:xfrm>
        </p:spPr>
        <p:txBody>
          <a:bodyPr>
            <a:normAutofit fontScale="77500" lnSpcReduction="20000"/>
          </a:bodyPr>
          <a:lstStyle/>
          <a:p>
            <a:r>
              <a:rPr lang="fr-FR" dirty="0"/>
              <a:t>D'un point de vue formel, rien ne permet d'identifier systématiquement les mots composés par rapport aux autres syntagmes. En effet, certains comme </a:t>
            </a:r>
            <a:r>
              <a:rPr lang="fr-FR" i="1" dirty="0"/>
              <a:t>portefeuille </a:t>
            </a:r>
            <a:r>
              <a:rPr lang="fr-FR" dirty="0"/>
              <a:t>sont </a:t>
            </a:r>
            <a:r>
              <a:rPr lang="fr-FR" b="1" dirty="0"/>
              <a:t>soudés</a:t>
            </a:r>
            <a:r>
              <a:rPr lang="fr-FR" dirty="0"/>
              <a:t>, d'autres </a:t>
            </a:r>
            <a:r>
              <a:rPr lang="fr-FR" i="1" dirty="0"/>
              <a:t>comme porte-monnaie </a:t>
            </a:r>
            <a:r>
              <a:rPr lang="fr-FR" dirty="0"/>
              <a:t>sont </a:t>
            </a:r>
            <a:r>
              <a:rPr lang="fr-FR" b="1" dirty="0"/>
              <a:t>reliés par un trait d'union </a:t>
            </a:r>
            <a:r>
              <a:rPr lang="fr-FR" dirty="0"/>
              <a:t>et d'autres encore comme </a:t>
            </a:r>
            <a:r>
              <a:rPr lang="fr-FR" i="1" dirty="0"/>
              <a:t>pomme de terre </a:t>
            </a:r>
            <a:r>
              <a:rPr lang="fr-FR" b="1" dirty="0"/>
              <a:t>ne sont pas reliés du tout graphiquement</a:t>
            </a:r>
            <a:r>
              <a:rPr lang="fr-FR" dirty="0"/>
              <a:t>. Quelques règles se dégagent tout de même. </a:t>
            </a:r>
          </a:p>
          <a:p>
            <a:r>
              <a:rPr lang="fr-FR" dirty="0"/>
              <a:t>Les mots soudés tendent à être des composés savants </a:t>
            </a:r>
            <a:r>
              <a:rPr lang="fr-FR" i="1" dirty="0"/>
              <a:t>(androgyne), </a:t>
            </a:r>
            <a:r>
              <a:rPr lang="fr-FR" dirty="0"/>
              <a:t>des composés anciens </a:t>
            </a:r>
            <a:r>
              <a:rPr lang="fr-FR" i="1" dirty="0"/>
              <a:t>(pourboire) </a:t>
            </a:r>
            <a:r>
              <a:rPr lang="fr-FR" dirty="0"/>
              <a:t>ou des composés dont l'un des mots se présente sous forme raccourcie ou tronquée </a:t>
            </a:r>
            <a:r>
              <a:rPr lang="fr-FR" i="1" dirty="0"/>
              <a:t>(reprographie). </a:t>
            </a:r>
          </a:p>
          <a:p>
            <a:r>
              <a:rPr lang="fr-FR" dirty="0"/>
              <a:t>Dans le cas des mots reliés par un trait d'union, la forme la plus fréquente est une séquence de type verbe + nom, comme par exemple </a:t>
            </a:r>
            <a:r>
              <a:rPr lang="fr-FR" i="1" dirty="0"/>
              <a:t>porte-voix ou faire-part. </a:t>
            </a:r>
            <a:r>
              <a:rPr lang="fr-FR" dirty="0"/>
              <a:t>Toutefois, aucune règle de soudure n'est systématique, même au sein d'une même famille de mots.</a:t>
            </a:r>
            <a:endParaRPr lang="it-IT" dirty="0"/>
          </a:p>
          <a:p>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8" y="188640"/>
            <a:ext cx="8100392" cy="1143000"/>
          </a:xfrm>
        </p:spPr>
        <p:txBody>
          <a:bodyPr>
            <a:normAutofit fontScale="90000"/>
          </a:bodyPr>
          <a:lstStyle/>
          <a:p>
            <a:r>
              <a:rPr lang="fr-FR" dirty="0"/>
              <a:t>AUTRES PROCESSUS DE FORMATION DES MOTS</a:t>
            </a:r>
          </a:p>
        </p:txBody>
      </p:sp>
      <p:graphicFrame>
        <p:nvGraphicFramePr>
          <p:cNvPr id="4" name="Segnaposto contenuto 3"/>
          <p:cNvGraphicFramePr>
            <a:graphicFrameLocks noGrp="1"/>
          </p:cNvGraphicFramePr>
          <p:nvPr>
            <p:ph idx="1"/>
          </p:nvPr>
        </p:nvGraphicFramePr>
        <p:xfrm>
          <a:off x="1703512" y="1447800"/>
          <a:ext cx="8754938" cy="5149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567608" y="260648"/>
          <a:ext cx="789084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err="1"/>
              <a:t>Critères</a:t>
            </a:r>
            <a:r>
              <a:rPr lang="it-IT" sz="3200" b="1" dirty="0"/>
              <a:t> de </a:t>
            </a:r>
            <a:r>
              <a:rPr lang="it-IT" sz="3200" b="1" dirty="0" err="1"/>
              <a:t>définition</a:t>
            </a:r>
            <a:r>
              <a:rPr lang="it-IT" sz="3200" b="1" dirty="0"/>
              <a:t> </a:t>
            </a:r>
            <a:r>
              <a:rPr lang="it-IT" sz="3200" b="1" dirty="0" err="1"/>
              <a:t>des</a:t>
            </a:r>
            <a:r>
              <a:rPr lang="it-IT" sz="3200" b="1" dirty="0"/>
              <a:t> parties </a:t>
            </a:r>
            <a:r>
              <a:rPr lang="it-IT" sz="3200" b="1" dirty="0" err="1"/>
              <a:t>du</a:t>
            </a:r>
            <a:r>
              <a:rPr lang="it-IT" sz="3200" b="1" dirty="0"/>
              <a:t> </a:t>
            </a:r>
            <a:r>
              <a:rPr lang="it-IT" sz="3200" b="1" dirty="0" err="1"/>
              <a:t>discours</a:t>
            </a:r>
            <a:r>
              <a:rPr lang="it-IT" sz="3200" b="1" dirty="0"/>
              <a:t> (</a:t>
            </a:r>
            <a:r>
              <a:rPr lang="it-IT" sz="3200" b="1" dirty="0" err="1"/>
              <a:t>chapitre</a:t>
            </a:r>
            <a:r>
              <a:rPr lang="it-IT" sz="3200" b="1" dirty="0"/>
              <a:t> 5, </a:t>
            </a:r>
            <a:r>
              <a:rPr lang="it-IT" sz="3200" b="1" i="1" dirty="0"/>
              <a:t>La </a:t>
            </a:r>
            <a:r>
              <a:rPr lang="it-IT" sz="3200" b="1" i="1" dirty="0" err="1"/>
              <a:t>Grammaire</a:t>
            </a:r>
            <a:r>
              <a:rPr lang="it-IT" sz="3200" b="1" i="1" dirty="0"/>
              <a:t>: </a:t>
            </a:r>
            <a:r>
              <a:rPr lang="it-IT" sz="3200" b="1" i="1" dirty="0" err="1"/>
              <a:t>méthode</a:t>
            </a:r>
            <a:r>
              <a:rPr lang="it-IT" sz="3200" b="1" i="1" dirty="0"/>
              <a:t> et </a:t>
            </a:r>
            <a:r>
              <a:rPr lang="it-IT" sz="3200" b="1" i="1" dirty="0" err="1"/>
              <a:t>notions</a:t>
            </a:r>
            <a:r>
              <a:rPr lang="it-IT" sz="3200" b="1" dirty="0"/>
              <a:t>, pp.113-119)</a:t>
            </a:r>
            <a:endParaRPr lang="en-US" sz="32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406367616"/>
              </p:ext>
            </p:extLst>
          </p:nvPr>
        </p:nvGraphicFramePr>
        <p:xfrm>
          <a:off x="335360" y="2348880"/>
          <a:ext cx="1144927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747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51424862"/>
              </p:ext>
            </p:extLst>
          </p:nvPr>
        </p:nvGraphicFramePr>
        <p:xfrm>
          <a:off x="1155700" y="548680"/>
          <a:ext cx="918877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855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567608" y="188640"/>
            <a:ext cx="7890080" cy="1143000"/>
          </a:xfrm>
        </p:spPr>
        <p:txBody>
          <a:bodyPr>
            <a:normAutofit fontScale="90000"/>
          </a:bodyPr>
          <a:lstStyle/>
          <a:p>
            <a:r>
              <a:rPr lang="fr-FR" dirty="0"/>
              <a:t>Morphologie du français (ch. 4, </a:t>
            </a:r>
            <a:r>
              <a:rPr lang="fr-FR" i="1" dirty="0"/>
              <a:t>« Le morphème »</a:t>
            </a:r>
            <a:r>
              <a:rPr lang="fr-FR" dirty="0"/>
              <a:t>)</a:t>
            </a:r>
          </a:p>
        </p:txBody>
      </p:sp>
      <p:graphicFrame>
        <p:nvGraphicFramePr>
          <p:cNvPr id="6" name="Segnaposto contenuto 5"/>
          <p:cNvGraphicFramePr>
            <a:graphicFrameLocks noGrp="1"/>
          </p:cNvGraphicFramePr>
          <p:nvPr>
            <p:ph idx="1"/>
          </p:nvPr>
        </p:nvGraphicFramePr>
        <p:xfrm>
          <a:off x="1703512" y="1447800"/>
          <a:ext cx="8754938" cy="522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Le signe linguistique</a:t>
            </a:r>
          </a:p>
        </p:txBody>
      </p:sp>
      <p:pic>
        <p:nvPicPr>
          <p:cNvPr id="3074" name="Picture 2"/>
          <p:cNvPicPr>
            <a:picLocks noChangeAspect="1" noChangeArrowheads="1"/>
          </p:cNvPicPr>
          <p:nvPr/>
        </p:nvPicPr>
        <p:blipFill>
          <a:blip r:embed="rId2" cstate="print"/>
          <a:srcRect/>
          <a:stretch>
            <a:fillRect/>
          </a:stretch>
        </p:blipFill>
        <p:spPr bwMode="auto">
          <a:xfrm>
            <a:off x="767408" y="1700808"/>
            <a:ext cx="7200800" cy="4888871"/>
          </a:xfrm>
          <a:prstGeom prst="rect">
            <a:avLst/>
          </a:prstGeom>
          <a:noFill/>
          <a:ln w="9525">
            <a:noFill/>
            <a:miter lim="800000"/>
            <a:headEnd/>
            <a:tailEnd/>
          </a:ln>
          <a:effectLst/>
        </p:spPr>
      </p:pic>
      <p:sp>
        <p:nvSpPr>
          <p:cNvPr id="5" name="Rettangolo arrotondato 4"/>
          <p:cNvSpPr/>
          <p:nvPr/>
        </p:nvSpPr>
        <p:spPr>
          <a:xfrm>
            <a:off x="911424" y="1700808"/>
            <a:ext cx="360040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descr="The Rooster Gallic France FDC Envelope Premier Day X 211 | eBay"/>
          <p:cNvPicPr>
            <a:picLocks noChangeAspect="1" noChangeArrowheads="1"/>
          </p:cNvPicPr>
          <p:nvPr/>
        </p:nvPicPr>
        <p:blipFill>
          <a:blip r:embed="rId3" cstate="print"/>
          <a:srcRect/>
          <a:stretch>
            <a:fillRect/>
          </a:stretch>
        </p:blipFill>
        <p:spPr bwMode="auto">
          <a:xfrm>
            <a:off x="8388859" y="2492896"/>
            <a:ext cx="3323765" cy="308002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303846930"/>
              </p:ext>
            </p:extLst>
          </p:nvPr>
        </p:nvGraphicFramePr>
        <p:xfrm>
          <a:off x="335360" y="404664"/>
          <a:ext cx="1144927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176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229436779"/>
              </p:ext>
            </p:extLst>
          </p:nvPr>
        </p:nvGraphicFramePr>
        <p:xfrm>
          <a:off x="335360" y="404664"/>
          <a:ext cx="1144927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851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75520" y="188640"/>
          <a:ext cx="868293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7608" y="188640"/>
            <a:ext cx="7848872" cy="562074"/>
          </a:xfrm>
        </p:spPr>
        <p:txBody>
          <a:bodyPr>
            <a:noAutofit/>
          </a:bodyPr>
          <a:lstStyle/>
          <a:p>
            <a:r>
              <a:rPr lang="fr-FR" sz="3200" dirty="0"/>
              <a:t>Qu’est-ce qu’un </a:t>
            </a:r>
            <a:r>
              <a:rPr lang="fr-FR" sz="3200" b="1" dirty="0"/>
              <a:t>mot </a:t>
            </a:r>
            <a:r>
              <a:rPr lang="fr-FR" sz="3200" dirty="0"/>
              <a:t>?</a:t>
            </a:r>
          </a:p>
        </p:txBody>
      </p:sp>
      <p:graphicFrame>
        <p:nvGraphicFramePr>
          <p:cNvPr id="4" name="Segnaposto contenuto 3"/>
          <p:cNvGraphicFramePr>
            <a:graphicFrameLocks noGrp="1"/>
          </p:cNvGraphicFramePr>
          <p:nvPr>
            <p:ph idx="1"/>
          </p:nvPr>
        </p:nvGraphicFramePr>
        <p:xfrm>
          <a:off x="1524000" y="836712"/>
          <a:ext cx="893445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277769034"/>
              </p:ext>
            </p:extLst>
          </p:nvPr>
        </p:nvGraphicFramePr>
        <p:xfrm>
          <a:off x="623392" y="260648"/>
          <a:ext cx="10801200" cy="64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3512" y="188640"/>
            <a:ext cx="8754176" cy="6480720"/>
          </a:xfrm>
        </p:spPr>
        <p:txBody>
          <a:bodyPr>
            <a:normAutofit lnSpcReduction="10000"/>
          </a:bodyPr>
          <a:lstStyle/>
          <a:p>
            <a:r>
              <a:rPr lang="fr-FR" dirty="0"/>
              <a:t>les morphèmes peuvent parfois se réaliser sous des variantes différentes, appelées </a:t>
            </a:r>
            <a:r>
              <a:rPr lang="fr-FR" b="1" dirty="0"/>
              <a:t>allomorphes. </a:t>
            </a:r>
            <a:r>
              <a:rPr lang="fr-FR" dirty="0"/>
              <a:t>Par exemple, dans le verbe </a:t>
            </a:r>
            <a:r>
              <a:rPr lang="fr-FR" i="1" dirty="0"/>
              <a:t>aller, </a:t>
            </a:r>
            <a:r>
              <a:rPr lang="fr-FR" dirty="0"/>
              <a:t>le radical </a:t>
            </a:r>
            <a:r>
              <a:rPr lang="fr-FR" i="1" dirty="0"/>
              <a:t>all- </a:t>
            </a:r>
            <a:r>
              <a:rPr lang="fr-FR" dirty="0"/>
              <a:t>se réalise en </a:t>
            </a:r>
            <a:r>
              <a:rPr lang="fr-FR" i="1" dirty="0"/>
              <a:t>va-</a:t>
            </a:r>
            <a:r>
              <a:rPr lang="fr-FR" dirty="0"/>
              <a:t> au singulier du présent comme dans </a:t>
            </a:r>
            <a:r>
              <a:rPr lang="fr-FR" i="1" dirty="0"/>
              <a:t>vais </a:t>
            </a:r>
            <a:r>
              <a:rPr lang="fr-FR" dirty="0"/>
              <a:t>et </a:t>
            </a:r>
            <a:r>
              <a:rPr lang="fr-FR" i="1" dirty="0"/>
              <a:t>va </a:t>
            </a:r>
            <a:r>
              <a:rPr lang="fr-FR" dirty="0"/>
              <a:t>et en </a:t>
            </a:r>
            <a:r>
              <a:rPr lang="fr-FR" i="1" dirty="0" err="1"/>
              <a:t>ir</a:t>
            </a:r>
            <a:r>
              <a:rPr lang="fr-FR" i="1" dirty="0"/>
              <a:t>- </a:t>
            </a:r>
            <a:r>
              <a:rPr lang="fr-FR" dirty="0"/>
              <a:t>au futur comme dans </a:t>
            </a:r>
            <a:r>
              <a:rPr lang="fr-FR" i="1" dirty="0"/>
              <a:t>irai </a:t>
            </a:r>
            <a:r>
              <a:rPr lang="fr-FR" dirty="0"/>
              <a:t>et </a:t>
            </a:r>
            <a:r>
              <a:rPr lang="fr-FR" i="1" dirty="0"/>
              <a:t>iras. </a:t>
            </a:r>
            <a:r>
              <a:rPr lang="fr-FR" dirty="0"/>
              <a:t>Ce type de variation est dite </a:t>
            </a:r>
            <a:r>
              <a:rPr lang="fr-FR" b="1" dirty="0"/>
              <a:t>conditionnée, </a:t>
            </a:r>
            <a:r>
              <a:rPr lang="fr-FR" dirty="0"/>
              <a:t>car elle dépend du contexte dans lequel un morphème est utilisé. Par exemple, dans le cas du verbe </a:t>
            </a:r>
            <a:r>
              <a:rPr lang="fr-FR" i="1" dirty="0"/>
              <a:t>aller, </a:t>
            </a:r>
            <a:r>
              <a:rPr lang="fr-FR" dirty="0"/>
              <a:t>s'il s'agit du présent ou du futur. Un autre exemple de variante conditionnée est l'alternance entre </a:t>
            </a:r>
            <a:r>
              <a:rPr lang="fr-FR" i="1" dirty="0"/>
              <a:t>je </a:t>
            </a:r>
            <a:r>
              <a:rPr lang="fr-FR" dirty="0"/>
              <a:t>et </a:t>
            </a:r>
            <a:r>
              <a:rPr lang="fr-FR" i="1" dirty="0"/>
              <a:t>j’</a:t>
            </a:r>
            <a:r>
              <a:rPr lang="fr-FR" dirty="0"/>
              <a:t> pour désigner le pronom personnel sujet. Le choix de l'une ou l'autre forme est en effet conditionné par la première lettre du mot suivant.</a:t>
            </a:r>
          </a:p>
          <a:p>
            <a:r>
              <a:rPr lang="fr-FR" dirty="0"/>
              <a:t>Enfin, un autre cas très fréquent qui fait intervenir la notion d'allomorphe est la modification d'un mot, lorsqu'il devient le </a:t>
            </a:r>
            <a:r>
              <a:rPr lang="fr-FR" b="1" dirty="0"/>
              <a:t>radical </a:t>
            </a:r>
            <a:r>
              <a:rPr lang="fr-FR" dirty="0"/>
              <a:t>d'un mot construit morphologiquement, c'est-à-dire la partie qui reste d'un mot construit morphologiquement lorsqu'on lui a retiré ses affixes. Par exemple, le mot </a:t>
            </a:r>
            <a:r>
              <a:rPr lang="fr-FR" i="1" dirty="0"/>
              <a:t>africain </a:t>
            </a:r>
            <a:r>
              <a:rPr lang="fr-FR" dirty="0"/>
              <a:t>a donné le radical </a:t>
            </a:r>
            <a:r>
              <a:rPr lang="fr-FR" i="1" dirty="0" err="1"/>
              <a:t>african</a:t>
            </a:r>
            <a:r>
              <a:rPr lang="fr-FR" i="1" dirty="0"/>
              <a:t>- </a:t>
            </a:r>
            <a:r>
              <a:rPr lang="fr-FR" dirty="0"/>
              <a:t>pour former </a:t>
            </a:r>
            <a:r>
              <a:rPr lang="fr-FR" i="1" dirty="0"/>
              <a:t>africanisme </a:t>
            </a:r>
            <a:r>
              <a:rPr lang="fr-FR" dirty="0"/>
              <a:t>(plutôt que </a:t>
            </a:r>
            <a:r>
              <a:rPr lang="fr-FR" i="1" dirty="0" err="1"/>
              <a:t>africainisme</a:t>
            </a:r>
            <a:r>
              <a:rPr lang="fr-FR" i="1" dirty="0"/>
              <a:t>). </a:t>
            </a:r>
            <a:r>
              <a:rPr lang="fr-FR" dirty="0"/>
              <a:t>De même, </a:t>
            </a:r>
            <a:r>
              <a:rPr lang="fr-FR" i="1" dirty="0"/>
              <a:t>vénal </a:t>
            </a:r>
            <a:r>
              <a:rPr lang="fr-FR" dirty="0"/>
              <a:t>vient du mot </a:t>
            </a:r>
            <a:r>
              <a:rPr lang="fr-FR" i="1" dirty="0"/>
              <a:t>veine, </a:t>
            </a:r>
            <a:r>
              <a:rPr lang="fr-FR" dirty="0"/>
              <a:t>par le radical qui correspond à la variante </a:t>
            </a:r>
            <a:r>
              <a:rPr lang="fr-FR" dirty="0" err="1"/>
              <a:t>allomorphique</a:t>
            </a:r>
            <a:r>
              <a:rPr lang="fr-FR" dirty="0"/>
              <a:t> </a:t>
            </a:r>
            <a:r>
              <a:rPr lang="fr-FR" i="1" dirty="0" err="1"/>
              <a:t>vén</a:t>
            </a:r>
            <a:r>
              <a:rPr lang="fr-FR" i="1" dirty="0"/>
              <a:t>-. </a:t>
            </a:r>
            <a:r>
              <a:rPr lang="fr-FR" dirty="0"/>
              <a:t>Ces modifications </a:t>
            </a:r>
            <a:r>
              <a:rPr lang="fr-FR" dirty="0" err="1"/>
              <a:t>allomorphiques</a:t>
            </a:r>
            <a:r>
              <a:rPr lang="fr-FR" dirty="0"/>
              <a:t> s'expliquent souvent pour des raisons de prononciation.</a:t>
            </a:r>
          </a:p>
          <a:p>
            <a:r>
              <a:rPr lang="fr-FR" dirty="0"/>
              <a:t>Certaines variations </a:t>
            </a:r>
            <a:r>
              <a:rPr lang="fr-FR" dirty="0" err="1"/>
              <a:t>allomorphiques</a:t>
            </a:r>
            <a:r>
              <a:rPr lang="fr-FR" dirty="0"/>
              <a:t> sont dites </a:t>
            </a:r>
            <a:r>
              <a:rPr lang="fr-FR" b="1" dirty="0"/>
              <a:t>libres, </a:t>
            </a:r>
            <a:r>
              <a:rPr lang="fr-FR" dirty="0"/>
              <a:t>car elles sont interchangeables et ne dépendent que des préférences du locuteur. Un exemple de variation libre est l'alternance entre les mots </a:t>
            </a:r>
            <a:r>
              <a:rPr lang="fr-FR" i="1" dirty="0"/>
              <a:t>yaourt </a:t>
            </a:r>
            <a:r>
              <a:rPr lang="fr-FR" dirty="0"/>
              <a:t>et </a:t>
            </a:r>
            <a:r>
              <a:rPr lang="fr-FR" i="1" dirty="0"/>
              <a:t>yogourt. </a:t>
            </a:r>
            <a:r>
              <a:rPr lang="fr-FR" dirty="0"/>
              <a:t>Le choix entre une de ces variantes ne dépend en effet pas de l'environnement dans lequel ce mot apparaît mais résulte d'un choix individuel du locuteur. Autre exemple de variation libre, le choix entre les deux formes du verbe </a:t>
            </a:r>
            <a:r>
              <a:rPr lang="fr-FR" i="1" dirty="0"/>
              <a:t>essayer </a:t>
            </a:r>
            <a:r>
              <a:rPr lang="fr-FR" dirty="0"/>
              <a:t>au présent : </a:t>
            </a:r>
            <a:r>
              <a:rPr lang="fr-FR" i="1" dirty="0"/>
              <a:t>essaie </a:t>
            </a:r>
            <a:r>
              <a:rPr lang="fr-FR" dirty="0"/>
              <a:t>ou </a:t>
            </a:r>
            <a:r>
              <a:rPr lang="fr-FR" i="1" dirty="0"/>
              <a:t>essaye.</a:t>
            </a:r>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585216"/>
            <a:ext cx="9720072" cy="395512"/>
          </a:xfrm>
        </p:spPr>
        <p:txBody>
          <a:bodyPr>
            <a:normAutofit fontScale="90000"/>
          </a:bodyPr>
          <a:lstStyle/>
          <a:p>
            <a:r>
              <a:rPr lang="it-IT" dirty="0"/>
              <a:t>Le </a:t>
            </a:r>
            <a:r>
              <a:rPr lang="it-IT" dirty="0" err="1"/>
              <a:t>verbe</a:t>
            </a:r>
            <a:r>
              <a:rPr lang="it-IT" dirty="0"/>
              <a:t> (</a:t>
            </a:r>
            <a:r>
              <a:rPr lang="it-IT" dirty="0" err="1"/>
              <a:t>ch</a:t>
            </a:r>
            <a:r>
              <a:rPr lang="it-IT" dirty="0"/>
              <a:t>. 6, </a:t>
            </a:r>
            <a:r>
              <a:rPr lang="it-IT" i="1" dirty="0"/>
              <a:t>La </a:t>
            </a:r>
            <a:r>
              <a:rPr lang="it-IT" i="1" dirty="0" err="1"/>
              <a:t>Grammaire</a:t>
            </a:r>
            <a:r>
              <a:rPr lang="it-IT" i="1" dirty="0"/>
              <a:t>: </a:t>
            </a:r>
            <a:r>
              <a:rPr lang="it-IT" i="1" dirty="0" err="1"/>
              <a:t>méthode</a:t>
            </a:r>
            <a:r>
              <a:rPr lang="it-IT" i="1" dirty="0"/>
              <a:t> et </a:t>
            </a:r>
            <a:r>
              <a:rPr lang="it-IT" i="1" dirty="0" err="1"/>
              <a:t>notions</a:t>
            </a:r>
            <a:r>
              <a:rPr lang="it-IT" dirty="0"/>
              <a:t>)</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432035727"/>
              </p:ext>
            </p:extLst>
          </p:nvPr>
        </p:nvGraphicFramePr>
        <p:xfrm>
          <a:off x="335360" y="1412776"/>
          <a:ext cx="11449272" cy="4895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369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433367543"/>
              </p:ext>
            </p:extLst>
          </p:nvPr>
        </p:nvGraphicFramePr>
        <p:xfrm>
          <a:off x="263352" y="332656"/>
          <a:ext cx="11665296" cy="597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66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744008751"/>
              </p:ext>
            </p:extLst>
          </p:nvPr>
        </p:nvGraphicFramePr>
        <p:xfrm>
          <a:off x="263352" y="333375"/>
          <a:ext cx="11520661" cy="597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200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substantif</a:t>
            </a:r>
            <a:r>
              <a:rPr lang="it-IT" dirty="0"/>
              <a:t> et </a:t>
            </a:r>
            <a:r>
              <a:rPr lang="it-IT" dirty="0" err="1"/>
              <a:t>les</a:t>
            </a:r>
            <a:r>
              <a:rPr lang="it-IT" dirty="0"/>
              <a:t> </a:t>
            </a:r>
            <a:r>
              <a:rPr lang="it-IT" dirty="0" err="1"/>
              <a:t>éléments</a:t>
            </a:r>
            <a:r>
              <a:rPr lang="it-IT" dirty="0"/>
              <a:t> </a:t>
            </a:r>
            <a:r>
              <a:rPr lang="it-IT" dirty="0" err="1"/>
              <a:t>du</a:t>
            </a:r>
            <a:r>
              <a:rPr lang="it-IT" dirty="0"/>
              <a:t> </a:t>
            </a:r>
            <a:r>
              <a:rPr lang="it-IT" dirty="0" err="1"/>
              <a:t>groupe</a:t>
            </a:r>
            <a:r>
              <a:rPr lang="it-IT" dirty="0"/>
              <a:t> </a:t>
            </a:r>
            <a:r>
              <a:rPr lang="it-IT" dirty="0" err="1"/>
              <a:t>nominal</a:t>
            </a:r>
            <a:endParaRPr lang="en-US"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81874531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20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Le signifié</a:t>
            </a:r>
          </a:p>
        </p:txBody>
      </p:sp>
      <p:pic>
        <p:nvPicPr>
          <p:cNvPr id="233474" name="Picture 2"/>
          <p:cNvPicPr>
            <a:picLocks noChangeAspect="1" noChangeArrowheads="1"/>
          </p:cNvPicPr>
          <p:nvPr/>
        </p:nvPicPr>
        <p:blipFill>
          <a:blip r:embed="rId2" cstate="print"/>
          <a:srcRect/>
          <a:stretch>
            <a:fillRect/>
          </a:stretch>
        </p:blipFill>
        <p:spPr bwMode="auto">
          <a:xfrm>
            <a:off x="839416" y="1700808"/>
            <a:ext cx="10730498" cy="4824536"/>
          </a:xfrm>
          <a:prstGeom prst="rect">
            <a:avLst/>
          </a:prstGeom>
          <a:noFill/>
          <a:ln w="9525">
            <a:noFill/>
            <a:miter lim="800000"/>
            <a:headEnd/>
            <a:tailEnd/>
          </a:ln>
          <a:effectLst/>
        </p:spPr>
      </p:pic>
      <p:sp>
        <p:nvSpPr>
          <p:cNvPr id="5" name="Rettangolo arrotondato 4"/>
          <p:cNvSpPr/>
          <p:nvPr/>
        </p:nvSpPr>
        <p:spPr>
          <a:xfrm>
            <a:off x="1055440" y="1700808"/>
            <a:ext cx="77768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585216"/>
            <a:ext cx="9720072" cy="107480"/>
          </a:xfrm>
        </p:spPr>
        <p:txBody>
          <a:bodyPr>
            <a:normAutofit fontScale="90000"/>
          </a:bodyPr>
          <a:lstStyle/>
          <a:p>
            <a:r>
              <a:rPr lang="it-IT" dirty="0"/>
              <a:t>Le </a:t>
            </a:r>
            <a:r>
              <a:rPr lang="it-IT" dirty="0" err="1"/>
              <a:t>nom</a:t>
            </a:r>
            <a:r>
              <a:rPr lang="it-IT" dirty="0"/>
              <a:t> </a:t>
            </a:r>
            <a:r>
              <a:rPr lang="it-IT" dirty="0" err="1"/>
              <a:t>propre</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10521996"/>
              </p:ext>
            </p:extLst>
          </p:nvPr>
        </p:nvGraphicFramePr>
        <p:xfrm>
          <a:off x="911225" y="1052513"/>
          <a:ext cx="10872788"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823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1325087415"/>
              </p:ext>
            </p:extLst>
          </p:nvPr>
        </p:nvGraphicFramePr>
        <p:xfrm>
          <a:off x="1023938" y="332656"/>
          <a:ext cx="9720262" cy="597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99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585216"/>
            <a:ext cx="9720072" cy="107480"/>
          </a:xfrm>
        </p:spPr>
        <p:txBody>
          <a:bodyPr>
            <a:normAutofit fontScale="90000"/>
          </a:bodyPr>
          <a:lstStyle/>
          <a:p>
            <a:r>
              <a:rPr lang="it-IT" dirty="0"/>
              <a:t>Le </a:t>
            </a:r>
            <a:r>
              <a:rPr lang="it-IT" dirty="0" err="1"/>
              <a:t>nom</a:t>
            </a:r>
            <a:r>
              <a:rPr lang="it-IT" dirty="0"/>
              <a:t> </a:t>
            </a:r>
            <a:r>
              <a:rPr lang="it-IT" dirty="0" err="1"/>
              <a:t>commun</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438827410"/>
              </p:ext>
            </p:extLst>
          </p:nvPr>
        </p:nvGraphicFramePr>
        <p:xfrm>
          <a:off x="911225" y="1052513"/>
          <a:ext cx="10872788"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827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err="1"/>
              <a:t>groupe</a:t>
            </a:r>
            <a:r>
              <a:rPr lang="it-IT" dirty="0"/>
              <a:t> </a:t>
            </a:r>
            <a:r>
              <a:rPr lang="it-IT" dirty="0" err="1"/>
              <a:t>nominal</a:t>
            </a:r>
            <a:r>
              <a:rPr lang="it-IT" dirty="0"/>
              <a:t>: </a:t>
            </a:r>
            <a:r>
              <a:rPr lang="fr-FR" dirty="0"/>
              <a:t>le rôle des adjectifs et des déterminants</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9430475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284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2C7EA-DD64-4A44-BF24-891F79136328}"/>
              </a:ext>
            </a:extLst>
          </p:cNvPr>
          <p:cNvSpPr>
            <a:spLocks noGrp="1"/>
          </p:cNvSpPr>
          <p:nvPr>
            <p:ph type="title"/>
          </p:nvPr>
        </p:nvSpPr>
        <p:spPr>
          <a:xfrm>
            <a:off x="1024128" y="585216"/>
            <a:ext cx="9536368" cy="755552"/>
          </a:xfrm>
        </p:spPr>
        <p:txBody>
          <a:bodyPr/>
          <a:lstStyle/>
          <a:p>
            <a:r>
              <a:rPr lang="fr-FR" dirty="0"/>
              <a:t>Valeur sémantique </a:t>
            </a:r>
          </a:p>
        </p:txBody>
      </p:sp>
      <p:graphicFrame>
        <p:nvGraphicFramePr>
          <p:cNvPr id="4" name="Segnaposto contenuto 3">
            <a:extLst>
              <a:ext uri="{FF2B5EF4-FFF2-40B4-BE49-F238E27FC236}">
                <a16:creationId xmlns:a16="http://schemas.microsoft.com/office/drawing/2014/main" id="{B8CB7CE7-9172-4F3E-A4C0-6D5D58C74137}"/>
              </a:ext>
            </a:extLst>
          </p:cNvPr>
          <p:cNvGraphicFramePr>
            <a:graphicFrameLocks noGrp="1"/>
          </p:cNvGraphicFramePr>
          <p:nvPr>
            <p:ph idx="1"/>
            <p:extLst>
              <p:ext uri="{D42A27DB-BD31-4B8C-83A1-F6EECF244321}">
                <p14:modId xmlns:p14="http://schemas.microsoft.com/office/powerpoint/2010/main" val="1721865751"/>
              </p:ext>
            </p:extLst>
          </p:nvPr>
        </p:nvGraphicFramePr>
        <p:xfrm>
          <a:off x="1023938" y="1412776"/>
          <a:ext cx="10688686" cy="4895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728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613BD744-1E4F-45CB-A24D-A6A7C2B4D799}"/>
              </a:ext>
            </a:extLst>
          </p:cNvPr>
          <p:cNvGraphicFramePr>
            <a:graphicFrameLocks noGrp="1"/>
          </p:cNvGraphicFramePr>
          <p:nvPr>
            <p:ph idx="1"/>
            <p:extLst>
              <p:ext uri="{D42A27DB-BD31-4B8C-83A1-F6EECF244321}">
                <p14:modId xmlns:p14="http://schemas.microsoft.com/office/powerpoint/2010/main" val="3611074961"/>
              </p:ext>
            </p:extLst>
          </p:nvPr>
        </p:nvGraphicFramePr>
        <p:xfrm>
          <a:off x="1023938" y="260648"/>
          <a:ext cx="9720262" cy="604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860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95D0DB-59E4-46C6-BFF1-1E7B90B4EE5D}"/>
              </a:ext>
            </a:extLst>
          </p:cNvPr>
          <p:cNvSpPr>
            <a:spLocks noGrp="1"/>
          </p:cNvSpPr>
          <p:nvPr>
            <p:ph type="title"/>
          </p:nvPr>
        </p:nvSpPr>
        <p:spPr/>
        <p:txBody>
          <a:bodyPr/>
          <a:lstStyle/>
          <a:p>
            <a:r>
              <a:rPr lang="fr-FR" dirty="0"/>
              <a:t>Absence du déterminant</a:t>
            </a:r>
          </a:p>
        </p:txBody>
      </p:sp>
      <p:sp>
        <p:nvSpPr>
          <p:cNvPr id="3" name="Segnaposto contenuto 2">
            <a:extLst>
              <a:ext uri="{FF2B5EF4-FFF2-40B4-BE49-F238E27FC236}">
                <a16:creationId xmlns:a16="http://schemas.microsoft.com/office/drawing/2014/main" id="{CC090509-2324-4289-A932-DAF85E77DDA9}"/>
              </a:ext>
            </a:extLst>
          </p:cNvPr>
          <p:cNvSpPr>
            <a:spLocks noGrp="1"/>
          </p:cNvSpPr>
          <p:nvPr>
            <p:ph idx="1"/>
          </p:nvPr>
        </p:nvSpPr>
        <p:spPr/>
        <p:txBody>
          <a:bodyPr/>
          <a:lstStyle/>
          <a:p>
            <a:r>
              <a:rPr lang="fr-FR" dirty="0"/>
              <a:t>- Si la règle générale nous impose l’emploi des déterminants dans le discours, cela n’était pas dans l’ancien français, où il était possible de ne pas utiliser un déterminant lorsque la référence n’avait pas besoin d’être actualisée.</a:t>
            </a:r>
          </a:p>
          <a:p>
            <a:r>
              <a:rPr lang="fr-FR" dirty="0"/>
              <a:t>- Aujourd’hui, il y a des cas où on peut remarquer l’absence du déterminant:</a:t>
            </a:r>
          </a:p>
          <a:p>
            <a:r>
              <a:rPr lang="fr-FR" dirty="0"/>
              <a:t>1) dans les proverbes;</a:t>
            </a:r>
          </a:p>
          <a:p>
            <a:r>
              <a:rPr lang="fr-FR" dirty="0"/>
              <a:t>2) lorsqu’un substantif renvoie à une substance, c’est-à-dire avec le nom de matière: « un bracelet en or »; « un banc en bois ». Ici, on renvoie à la matière en général et non pas à un type particulier. Relevez la différence entre « la peau </a:t>
            </a:r>
            <a:r>
              <a:rPr lang="fr-FR" b="1" dirty="0"/>
              <a:t>du</a:t>
            </a:r>
            <a:r>
              <a:rPr lang="fr-FR" dirty="0"/>
              <a:t> bœuf » et « la peau </a:t>
            </a:r>
            <a:r>
              <a:rPr lang="fr-FR" b="1" dirty="0"/>
              <a:t>de</a:t>
            </a:r>
            <a:r>
              <a:rPr lang="fr-FR" dirty="0"/>
              <a:t> bœuf ». Dans le premier cas, le renvoi est à la peau d’un bœuf particulier, alors que dans le deuxième à l’espèce en général.</a:t>
            </a:r>
          </a:p>
        </p:txBody>
      </p:sp>
    </p:spTree>
    <p:extLst>
      <p:ext uri="{BB962C8B-B14F-4D97-AF65-F5344CB8AC3E}">
        <p14:creationId xmlns:p14="http://schemas.microsoft.com/office/powerpoint/2010/main" val="1386794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4DDDD8B9-ADFB-48F2-ABF1-83DB1393880E}"/>
              </a:ext>
            </a:extLst>
          </p:cNvPr>
          <p:cNvGraphicFramePr>
            <a:graphicFrameLocks noGrp="1"/>
          </p:cNvGraphicFramePr>
          <p:nvPr>
            <p:ph idx="1"/>
            <p:extLst>
              <p:ext uri="{D42A27DB-BD31-4B8C-83A1-F6EECF244321}">
                <p14:modId xmlns:p14="http://schemas.microsoft.com/office/powerpoint/2010/main" val="1778782948"/>
              </p:ext>
            </p:extLst>
          </p:nvPr>
        </p:nvGraphicFramePr>
        <p:xfrm>
          <a:off x="1023938" y="260648"/>
          <a:ext cx="10760694" cy="604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158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4AE76489-396F-484F-A4F9-ED07E8E974E2}"/>
              </a:ext>
            </a:extLst>
          </p:cNvPr>
          <p:cNvGraphicFramePr>
            <a:graphicFrameLocks noGrp="1"/>
          </p:cNvGraphicFramePr>
          <p:nvPr>
            <p:ph idx="1"/>
            <p:extLst>
              <p:ext uri="{D42A27DB-BD31-4B8C-83A1-F6EECF244321}">
                <p14:modId xmlns:p14="http://schemas.microsoft.com/office/powerpoint/2010/main" val="1390148145"/>
              </p:ext>
            </p:extLst>
          </p:nvPr>
        </p:nvGraphicFramePr>
        <p:xfrm>
          <a:off x="1023938" y="260648"/>
          <a:ext cx="9720262" cy="604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841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6010AEB6-3D25-404B-A63E-DCAA10C683DE}"/>
              </a:ext>
            </a:extLst>
          </p:cNvPr>
          <p:cNvGraphicFramePr>
            <a:graphicFrameLocks noGrp="1"/>
          </p:cNvGraphicFramePr>
          <p:nvPr>
            <p:ph idx="1"/>
            <p:extLst>
              <p:ext uri="{D42A27DB-BD31-4B8C-83A1-F6EECF244321}">
                <p14:modId xmlns:p14="http://schemas.microsoft.com/office/powerpoint/2010/main" val="48800225"/>
              </p:ext>
            </p:extLst>
          </p:nvPr>
        </p:nvGraphicFramePr>
        <p:xfrm>
          <a:off x="1023938" y="333375"/>
          <a:ext cx="10833100" cy="597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99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Les variations du signifié</a:t>
            </a:r>
          </a:p>
        </p:txBody>
      </p:sp>
      <p:pic>
        <p:nvPicPr>
          <p:cNvPr id="234498" name="Picture 2"/>
          <p:cNvPicPr>
            <a:picLocks noChangeAspect="1" noChangeArrowheads="1"/>
          </p:cNvPicPr>
          <p:nvPr/>
        </p:nvPicPr>
        <p:blipFill>
          <a:blip r:embed="rId2" cstate="print"/>
          <a:srcRect/>
          <a:stretch>
            <a:fillRect/>
          </a:stretch>
        </p:blipFill>
        <p:spPr bwMode="auto">
          <a:xfrm>
            <a:off x="767408" y="1628800"/>
            <a:ext cx="9865096" cy="5194318"/>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sz="3600" dirty="0"/>
              <a:t>Chi parla? </a:t>
            </a:r>
            <a:r>
              <a:rPr lang="it-IT" sz="3600" b="1" dirty="0">
                <a:solidFill>
                  <a:srgbClr val="FF0000"/>
                </a:solidFill>
              </a:rPr>
              <a:t>Qui </a:t>
            </a:r>
            <a:r>
              <a:rPr lang="it-IT" sz="3600" b="1" dirty="0" err="1">
                <a:solidFill>
                  <a:srgbClr val="FF0000"/>
                </a:solidFill>
              </a:rPr>
              <a:t>parle</a:t>
            </a:r>
            <a:r>
              <a:rPr lang="it-IT" sz="3600" dirty="0"/>
              <a:t>? </a:t>
            </a:r>
            <a:r>
              <a:rPr lang="it-IT" sz="3600" b="1" dirty="0">
                <a:solidFill>
                  <a:srgbClr val="92D050"/>
                </a:solidFill>
              </a:rPr>
              <a:t>Qui</a:t>
            </a:r>
            <a:r>
              <a:rPr lang="it-IT" sz="3600" dirty="0"/>
              <a:t> est-ce </a:t>
            </a:r>
            <a:r>
              <a:rPr lang="it-IT" sz="3600" b="1" dirty="0">
                <a:solidFill>
                  <a:srgbClr val="0070C0"/>
                </a:solidFill>
              </a:rPr>
              <a:t>qui</a:t>
            </a:r>
            <a:r>
              <a:rPr lang="it-IT" sz="3600" dirty="0"/>
              <a:t> </a:t>
            </a:r>
            <a:r>
              <a:rPr lang="it-IT" sz="3600" dirty="0" err="1"/>
              <a:t>parle</a:t>
            </a:r>
            <a:r>
              <a:rPr lang="it-IT" sz="3600" dirty="0"/>
              <a:t>?</a:t>
            </a:r>
          </a:p>
          <a:p>
            <a:r>
              <a:rPr lang="it-IT" sz="3600" dirty="0"/>
              <a:t>Chi hai visto? </a:t>
            </a:r>
            <a:r>
              <a:rPr lang="it-IT" sz="3600" dirty="0">
                <a:solidFill>
                  <a:srgbClr val="FF0000"/>
                </a:solidFill>
              </a:rPr>
              <a:t>Tu </a:t>
            </a:r>
            <a:r>
              <a:rPr lang="it-IT" sz="3600" dirty="0" err="1">
                <a:solidFill>
                  <a:srgbClr val="FF0000"/>
                </a:solidFill>
              </a:rPr>
              <a:t>as</a:t>
            </a:r>
            <a:r>
              <a:rPr lang="it-IT" sz="3600" dirty="0">
                <a:solidFill>
                  <a:srgbClr val="FF0000"/>
                </a:solidFill>
              </a:rPr>
              <a:t> vu </a:t>
            </a:r>
            <a:r>
              <a:rPr lang="it-IT" sz="3600" b="1" dirty="0">
                <a:solidFill>
                  <a:srgbClr val="FF0000"/>
                </a:solidFill>
              </a:rPr>
              <a:t>qui</a:t>
            </a:r>
            <a:r>
              <a:rPr lang="it-IT" sz="3600" dirty="0"/>
              <a:t>? </a:t>
            </a:r>
            <a:r>
              <a:rPr lang="it-IT" sz="3600" b="1" dirty="0">
                <a:solidFill>
                  <a:srgbClr val="92D050"/>
                </a:solidFill>
              </a:rPr>
              <a:t>Qui</a:t>
            </a:r>
            <a:r>
              <a:rPr lang="it-IT" sz="3600" dirty="0"/>
              <a:t> est-ce </a:t>
            </a:r>
            <a:r>
              <a:rPr lang="it-IT" sz="3600" b="1" dirty="0" err="1">
                <a:solidFill>
                  <a:srgbClr val="0070C0"/>
                </a:solidFill>
              </a:rPr>
              <a:t>que</a:t>
            </a:r>
            <a:r>
              <a:rPr lang="it-IT" sz="3600" dirty="0"/>
              <a:t> tu </a:t>
            </a:r>
            <a:r>
              <a:rPr lang="it-IT" sz="3600" dirty="0" err="1"/>
              <a:t>as</a:t>
            </a:r>
            <a:r>
              <a:rPr lang="it-IT" sz="3600" dirty="0"/>
              <a:t> vu?</a:t>
            </a:r>
          </a:p>
          <a:p>
            <a:r>
              <a:rPr lang="it-IT" sz="3600" dirty="0"/>
              <a:t>Che cosa succede? </a:t>
            </a:r>
            <a:r>
              <a:rPr lang="it-IT" sz="3600" b="1" dirty="0" err="1">
                <a:solidFill>
                  <a:srgbClr val="92D050"/>
                </a:solidFill>
              </a:rPr>
              <a:t>Qu</a:t>
            </a:r>
            <a:r>
              <a:rPr lang="it-IT" sz="3600" dirty="0" err="1"/>
              <a:t>’est</a:t>
            </a:r>
            <a:r>
              <a:rPr lang="it-IT" sz="3600" dirty="0"/>
              <a:t>-ce </a:t>
            </a:r>
            <a:r>
              <a:rPr lang="it-IT" sz="3600" b="1" dirty="0">
                <a:solidFill>
                  <a:srgbClr val="0070C0"/>
                </a:solidFill>
              </a:rPr>
              <a:t>qui</a:t>
            </a:r>
            <a:r>
              <a:rPr lang="it-IT" sz="3600" dirty="0"/>
              <a:t> se passe?</a:t>
            </a:r>
          </a:p>
          <a:p>
            <a:r>
              <a:rPr lang="it-IT" sz="3600" dirty="0"/>
              <a:t>Che cosa hai fatto? </a:t>
            </a:r>
            <a:r>
              <a:rPr lang="it-IT" sz="3600" b="1" dirty="0" err="1">
                <a:solidFill>
                  <a:srgbClr val="92D050"/>
                </a:solidFill>
              </a:rPr>
              <a:t>Qu’</a:t>
            </a:r>
            <a:r>
              <a:rPr lang="it-IT" sz="3600" dirty="0" err="1"/>
              <a:t>est</a:t>
            </a:r>
            <a:r>
              <a:rPr lang="it-IT" sz="3600" dirty="0"/>
              <a:t>-ce </a:t>
            </a:r>
            <a:r>
              <a:rPr lang="it-IT" sz="3600" b="1" dirty="0" err="1">
                <a:solidFill>
                  <a:srgbClr val="0070C0"/>
                </a:solidFill>
              </a:rPr>
              <a:t>que</a:t>
            </a:r>
            <a:r>
              <a:rPr lang="it-IT" sz="3600" dirty="0"/>
              <a:t> tu </a:t>
            </a:r>
            <a:r>
              <a:rPr lang="it-IT" sz="3600" dirty="0" err="1"/>
              <a:t>as</a:t>
            </a:r>
            <a:r>
              <a:rPr lang="it-IT" sz="3600" dirty="0"/>
              <a:t> </a:t>
            </a:r>
            <a:r>
              <a:rPr lang="it-IT" sz="3600" dirty="0" err="1"/>
              <a:t>fait</a:t>
            </a:r>
            <a:r>
              <a:rPr lang="it-IT" sz="3600" dirty="0"/>
              <a:t>? </a:t>
            </a:r>
            <a:r>
              <a:rPr lang="it-IT" sz="3600" b="1" dirty="0">
                <a:solidFill>
                  <a:srgbClr val="FF0000"/>
                </a:solidFill>
              </a:rPr>
              <a:t>Tu </a:t>
            </a:r>
            <a:r>
              <a:rPr lang="it-IT" sz="3600" b="1" dirty="0" err="1">
                <a:solidFill>
                  <a:srgbClr val="FF0000"/>
                </a:solidFill>
              </a:rPr>
              <a:t>as</a:t>
            </a:r>
            <a:r>
              <a:rPr lang="it-IT" sz="3600" b="1" dirty="0">
                <a:solidFill>
                  <a:srgbClr val="FF0000"/>
                </a:solidFill>
              </a:rPr>
              <a:t> </a:t>
            </a:r>
            <a:r>
              <a:rPr lang="it-IT" sz="3600" b="1" dirty="0" err="1">
                <a:solidFill>
                  <a:srgbClr val="FF0000"/>
                </a:solidFill>
              </a:rPr>
              <a:t>fait</a:t>
            </a:r>
            <a:r>
              <a:rPr lang="it-IT" sz="3600" b="1" dirty="0">
                <a:solidFill>
                  <a:srgbClr val="FF0000"/>
                </a:solidFill>
              </a:rPr>
              <a:t> </a:t>
            </a:r>
            <a:r>
              <a:rPr lang="it-IT" sz="3600" b="1" dirty="0" err="1">
                <a:solidFill>
                  <a:srgbClr val="FF0000"/>
                </a:solidFill>
              </a:rPr>
              <a:t>quoi</a:t>
            </a:r>
            <a:r>
              <a:rPr lang="it-IT" sz="3600" dirty="0"/>
              <a:t>?</a:t>
            </a:r>
          </a:p>
          <a:p>
            <a:r>
              <a:rPr lang="it-IT" sz="3600" dirty="0"/>
              <a:t>La ragazza </a:t>
            </a:r>
            <a:r>
              <a:rPr lang="it-IT" sz="3600" b="1" dirty="0"/>
              <a:t>che</a:t>
            </a:r>
            <a:r>
              <a:rPr lang="it-IT" sz="3600" dirty="0"/>
              <a:t> parla si chiama Maria. </a:t>
            </a:r>
            <a:r>
              <a:rPr lang="it-IT" sz="3600" b="1" dirty="0"/>
              <a:t>La </a:t>
            </a:r>
            <a:r>
              <a:rPr lang="it-IT" sz="3600" b="1" dirty="0" err="1"/>
              <a:t>fille</a:t>
            </a:r>
            <a:r>
              <a:rPr lang="it-IT" sz="3600" b="1" dirty="0"/>
              <a:t> </a:t>
            </a:r>
            <a:r>
              <a:rPr lang="it-IT" sz="3600" b="1" dirty="0">
                <a:solidFill>
                  <a:srgbClr val="0070C0"/>
                </a:solidFill>
              </a:rPr>
              <a:t>qui</a:t>
            </a:r>
            <a:r>
              <a:rPr lang="it-IT" sz="3600" b="1" dirty="0"/>
              <a:t> </a:t>
            </a:r>
            <a:r>
              <a:rPr lang="it-IT" sz="3600" b="1" dirty="0" err="1"/>
              <a:t>parle</a:t>
            </a:r>
            <a:r>
              <a:rPr lang="it-IT" sz="3600" b="1" dirty="0"/>
              <a:t> s’</a:t>
            </a:r>
            <a:r>
              <a:rPr lang="it-IT" sz="3600" b="1" dirty="0" err="1"/>
              <a:t>appelle</a:t>
            </a:r>
            <a:r>
              <a:rPr lang="it-IT" sz="3600" b="1" dirty="0"/>
              <a:t> Marie.</a:t>
            </a:r>
          </a:p>
          <a:p>
            <a:r>
              <a:rPr lang="it-IT" sz="3600" dirty="0"/>
              <a:t>La ragazza </a:t>
            </a:r>
            <a:r>
              <a:rPr lang="it-IT" sz="3600" b="1" dirty="0"/>
              <a:t>che</a:t>
            </a:r>
            <a:r>
              <a:rPr lang="it-IT" sz="3600" dirty="0"/>
              <a:t> hai conosciuto si chiama Maria. La </a:t>
            </a:r>
            <a:r>
              <a:rPr lang="it-IT" sz="3600" dirty="0" err="1"/>
              <a:t>fille</a:t>
            </a:r>
            <a:r>
              <a:rPr lang="it-IT" sz="3600" dirty="0"/>
              <a:t> </a:t>
            </a:r>
            <a:r>
              <a:rPr lang="it-IT" sz="3600" dirty="0" err="1">
                <a:solidFill>
                  <a:srgbClr val="0070C0"/>
                </a:solidFill>
              </a:rPr>
              <a:t>que</a:t>
            </a:r>
            <a:r>
              <a:rPr lang="it-IT" sz="3600" dirty="0"/>
              <a:t> </a:t>
            </a:r>
            <a:r>
              <a:rPr lang="it-IT" sz="3600" u="sng" dirty="0"/>
              <a:t>tu</a:t>
            </a:r>
            <a:r>
              <a:rPr lang="it-IT" sz="3600" dirty="0"/>
              <a:t> </a:t>
            </a:r>
            <a:r>
              <a:rPr lang="it-IT" sz="3600" dirty="0" err="1"/>
              <a:t>as</a:t>
            </a:r>
            <a:r>
              <a:rPr lang="it-IT" sz="3600" dirty="0"/>
              <a:t> </a:t>
            </a:r>
            <a:r>
              <a:rPr lang="it-IT" sz="3600" dirty="0" err="1"/>
              <a:t>connu</a:t>
            </a:r>
            <a:r>
              <a:rPr lang="it-IT" sz="3600" dirty="0"/>
              <a:t> s’</a:t>
            </a:r>
            <a:r>
              <a:rPr lang="it-IT" sz="3600" dirty="0" err="1"/>
              <a:t>appelle</a:t>
            </a:r>
            <a:r>
              <a:rPr lang="it-IT" sz="3600" dirty="0"/>
              <a:t> Marie.</a:t>
            </a:r>
          </a:p>
          <a:p>
            <a:endParaRPr lang="it-IT" sz="3600" dirty="0"/>
          </a:p>
        </p:txBody>
      </p:sp>
    </p:spTree>
    <p:extLst>
      <p:ext uri="{BB962C8B-B14F-4D97-AF65-F5344CB8AC3E}">
        <p14:creationId xmlns:p14="http://schemas.microsoft.com/office/powerpoint/2010/main" val="31756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15CA56-9B98-435B-BF82-4F83CA1F27CF}"/>
              </a:ext>
            </a:extLst>
          </p:cNvPr>
          <p:cNvSpPr>
            <a:spLocks noGrp="1"/>
          </p:cNvSpPr>
          <p:nvPr>
            <p:ph type="title"/>
          </p:nvPr>
        </p:nvSpPr>
        <p:spPr>
          <a:xfrm>
            <a:off x="1024128" y="585216"/>
            <a:ext cx="9720072" cy="683544"/>
          </a:xfrm>
        </p:spPr>
        <p:txBody>
          <a:bodyPr>
            <a:normAutofit fontScale="90000"/>
          </a:bodyPr>
          <a:lstStyle/>
          <a:p>
            <a:r>
              <a:rPr lang="fr-FR" dirty="0"/>
              <a:t>Les mots invariables</a:t>
            </a:r>
          </a:p>
        </p:txBody>
      </p:sp>
      <p:graphicFrame>
        <p:nvGraphicFramePr>
          <p:cNvPr id="4" name="Segnaposto contenuto 3">
            <a:extLst>
              <a:ext uri="{FF2B5EF4-FFF2-40B4-BE49-F238E27FC236}">
                <a16:creationId xmlns:a16="http://schemas.microsoft.com/office/drawing/2014/main" id="{D9BDE68E-4578-4A95-BDA4-E38697FDFD53}"/>
              </a:ext>
            </a:extLst>
          </p:cNvPr>
          <p:cNvGraphicFramePr>
            <a:graphicFrameLocks noGrp="1"/>
          </p:cNvGraphicFramePr>
          <p:nvPr>
            <p:ph idx="1"/>
            <p:extLst>
              <p:ext uri="{D42A27DB-BD31-4B8C-83A1-F6EECF244321}">
                <p14:modId xmlns:p14="http://schemas.microsoft.com/office/powerpoint/2010/main" val="1670138770"/>
              </p:ext>
            </p:extLst>
          </p:nvPr>
        </p:nvGraphicFramePr>
        <p:xfrm>
          <a:off x="1023938" y="1268760"/>
          <a:ext cx="10832702" cy="503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987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4400" dirty="0"/>
              <a:t>Je </a:t>
            </a:r>
            <a:r>
              <a:rPr lang="it-IT" sz="4400" dirty="0" err="1"/>
              <a:t>mange</a:t>
            </a:r>
            <a:r>
              <a:rPr lang="it-IT" sz="4400" dirty="0"/>
              <a:t> </a:t>
            </a:r>
            <a:r>
              <a:rPr lang="it-IT" sz="4400" b="1" dirty="0"/>
              <a:t>et</a:t>
            </a:r>
            <a:r>
              <a:rPr lang="it-IT" sz="4400" dirty="0"/>
              <a:t> je </a:t>
            </a:r>
            <a:r>
              <a:rPr lang="it-IT" sz="4400" dirty="0" err="1"/>
              <a:t>parle</a:t>
            </a:r>
            <a:r>
              <a:rPr lang="it-IT" sz="4400" dirty="0"/>
              <a:t>.</a:t>
            </a:r>
          </a:p>
          <a:p>
            <a:r>
              <a:rPr lang="it-IT" sz="4400" dirty="0"/>
              <a:t>Tu </a:t>
            </a:r>
            <a:r>
              <a:rPr lang="it-IT" sz="4400" dirty="0" err="1"/>
              <a:t>habites</a:t>
            </a:r>
            <a:r>
              <a:rPr lang="it-IT" sz="4400" dirty="0"/>
              <a:t> en France </a:t>
            </a:r>
            <a:r>
              <a:rPr lang="it-IT" sz="4400" b="1" dirty="0" err="1"/>
              <a:t>ou</a:t>
            </a:r>
            <a:r>
              <a:rPr lang="it-IT" sz="4400" dirty="0"/>
              <a:t> tu </a:t>
            </a:r>
            <a:r>
              <a:rPr lang="it-IT" sz="4400" dirty="0" err="1"/>
              <a:t>vas</a:t>
            </a:r>
            <a:r>
              <a:rPr lang="it-IT" sz="4400" dirty="0"/>
              <a:t> en France?</a:t>
            </a:r>
          </a:p>
        </p:txBody>
      </p:sp>
    </p:spTree>
    <p:extLst>
      <p:ext uri="{BB962C8B-B14F-4D97-AF65-F5344CB8AC3E}">
        <p14:creationId xmlns:p14="http://schemas.microsoft.com/office/powerpoint/2010/main" val="2339921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a:t>EN</a:t>
            </a:r>
          </a:p>
          <a:p>
            <a:r>
              <a:rPr lang="it-IT" sz="4000" dirty="0" err="1"/>
              <a:t>J’habite</a:t>
            </a:r>
            <a:r>
              <a:rPr lang="it-IT" sz="4000" dirty="0"/>
              <a:t> </a:t>
            </a:r>
            <a:r>
              <a:rPr lang="it-IT" sz="4000" b="1" dirty="0"/>
              <a:t>en</a:t>
            </a:r>
            <a:r>
              <a:rPr lang="it-IT" sz="4000" dirty="0"/>
              <a:t> </a:t>
            </a:r>
            <a:r>
              <a:rPr lang="it-IT" sz="4000" dirty="0" err="1"/>
              <a:t>Italie</a:t>
            </a:r>
            <a:r>
              <a:rPr lang="it-IT" sz="4000" dirty="0"/>
              <a:t>. </a:t>
            </a:r>
            <a:r>
              <a:rPr lang="it-IT" sz="4000" dirty="0" err="1"/>
              <a:t>J’habite</a:t>
            </a:r>
            <a:r>
              <a:rPr lang="it-IT" sz="4000" dirty="0"/>
              <a:t> </a:t>
            </a:r>
            <a:r>
              <a:rPr lang="it-IT" sz="4000" b="1" dirty="0" err="1"/>
              <a:t>au</a:t>
            </a:r>
            <a:r>
              <a:rPr lang="it-IT" sz="4000" dirty="0"/>
              <a:t> Maroc-</a:t>
            </a:r>
          </a:p>
          <a:p>
            <a:r>
              <a:rPr lang="it-IT" sz="4000" dirty="0"/>
              <a:t>Je </a:t>
            </a:r>
            <a:r>
              <a:rPr lang="it-IT" sz="4000" dirty="0" err="1"/>
              <a:t>vais</a:t>
            </a:r>
            <a:r>
              <a:rPr lang="it-IT" sz="4000" dirty="0"/>
              <a:t> </a:t>
            </a:r>
            <a:r>
              <a:rPr lang="it-IT" sz="4000" b="1" dirty="0"/>
              <a:t>en</a:t>
            </a:r>
            <a:r>
              <a:rPr lang="it-IT" sz="4000" dirty="0"/>
              <a:t> France. Je </a:t>
            </a:r>
            <a:r>
              <a:rPr lang="it-IT" sz="4000" dirty="0" err="1"/>
              <a:t>vais</a:t>
            </a:r>
            <a:r>
              <a:rPr lang="it-IT" sz="4000" dirty="0"/>
              <a:t> </a:t>
            </a:r>
            <a:r>
              <a:rPr lang="it-IT" sz="4000" b="1" dirty="0" err="1"/>
              <a:t>aux</a:t>
            </a:r>
            <a:r>
              <a:rPr lang="it-IT" sz="4000" dirty="0"/>
              <a:t> </a:t>
            </a:r>
            <a:r>
              <a:rPr lang="it-IT" sz="4000" dirty="0" err="1"/>
              <a:t>Etats-Unis</a:t>
            </a:r>
            <a:r>
              <a:rPr lang="it-IT" sz="4000" dirty="0"/>
              <a:t> / Je </a:t>
            </a:r>
            <a:r>
              <a:rPr lang="it-IT" sz="4000" dirty="0" err="1"/>
              <a:t>vais</a:t>
            </a:r>
            <a:r>
              <a:rPr lang="it-IT" sz="4000" dirty="0"/>
              <a:t> </a:t>
            </a:r>
            <a:r>
              <a:rPr lang="it-IT" sz="4000" b="1" dirty="0" err="1"/>
              <a:t>au</a:t>
            </a:r>
            <a:r>
              <a:rPr lang="it-IT" sz="4000" dirty="0"/>
              <a:t> </a:t>
            </a:r>
            <a:r>
              <a:rPr lang="it-IT" sz="4000" dirty="0" err="1"/>
              <a:t>Danemark</a:t>
            </a:r>
            <a:r>
              <a:rPr lang="it-IT" sz="4000" dirty="0"/>
              <a:t>. </a:t>
            </a:r>
            <a:r>
              <a:rPr lang="it-IT" sz="4000" dirty="0" err="1"/>
              <a:t>J’habite</a:t>
            </a:r>
            <a:r>
              <a:rPr lang="it-IT" sz="4000" dirty="0"/>
              <a:t> / Je </a:t>
            </a:r>
            <a:r>
              <a:rPr lang="it-IT" sz="4000" dirty="0" err="1"/>
              <a:t>vais</a:t>
            </a:r>
            <a:r>
              <a:rPr lang="it-IT" sz="4000" dirty="0"/>
              <a:t> </a:t>
            </a:r>
            <a:r>
              <a:rPr lang="it-IT" sz="4000" b="1" dirty="0"/>
              <a:t>en</a:t>
            </a:r>
            <a:r>
              <a:rPr lang="it-IT" sz="4000" dirty="0"/>
              <a:t> </a:t>
            </a:r>
            <a:r>
              <a:rPr lang="it-IT" sz="4000" dirty="0" err="1"/>
              <a:t>Egypte</a:t>
            </a:r>
            <a:r>
              <a:rPr lang="it-IT" sz="4000" dirty="0"/>
              <a:t>.</a:t>
            </a:r>
          </a:p>
          <a:p>
            <a:r>
              <a:rPr lang="it-IT" sz="4000" dirty="0" err="1"/>
              <a:t>J’ai</a:t>
            </a:r>
            <a:r>
              <a:rPr lang="it-IT" sz="4000" dirty="0"/>
              <a:t> </a:t>
            </a:r>
            <a:r>
              <a:rPr lang="it-IT" sz="4000" dirty="0" err="1"/>
              <a:t>acheté</a:t>
            </a:r>
            <a:r>
              <a:rPr lang="it-IT" sz="4000" dirty="0"/>
              <a:t> un </a:t>
            </a:r>
            <a:r>
              <a:rPr lang="it-IT" sz="4000" dirty="0" err="1"/>
              <a:t>bracelet</a:t>
            </a:r>
            <a:r>
              <a:rPr lang="it-IT" sz="4000" dirty="0"/>
              <a:t> </a:t>
            </a:r>
            <a:r>
              <a:rPr lang="it-IT" sz="4000" b="1" dirty="0"/>
              <a:t>en</a:t>
            </a:r>
            <a:r>
              <a:rPr lang="it-IT" sz="4000" dirty="0"/>
              <a:t> or.</a:t>
            </a:r>
          </a:p>
          <a:p>
            <a:r>
              <a:rPr lang="it-IT" sz="4000" dirty="0" err="1"/>
              <a:t>J’arrive</a:t>
            </a:r>
            <a:r>
              <a:rPr lang="it-IT" sz="4000" dirty="0"/>
              <a:t> </a:t>
            </a:r>
            <a:r>
              <a:rPr lang="it-IT" sz="4000" b="1" dirty="0"/>
              <a:t>en</a:t>
            </a:r>
            <a:r>
              <a:rPr lang="it-IT" sz="4000" dirty="0"/>
              <a:t> </a:t>
            </a:r>
            <a:r>
              <a:rPr lang="it-IT" sz="4000" dirty="0" err="1"/>
              <a:t>train</a:t>
            </a:r>
            <a:r>
              <a:rPr lang="it-IT" sz="4000" dirty="0"/>
              <a:t>.</a:t>
            </a:r>
          </a:p>
        </p:txBody>
      </p:sp>
    </p:spTree>
    <p:extLst>
      <p:ext uri="{BB962C8B-B14F-4D97-AF65-F5344CB8AC3E}">
        <p14:creationId xmlns:p14="http://schemas.microsoft.com/office/powerpoint/2010/main" val="28691196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0A8D11F7-BD66-40C4-9FAA-FC3DBC1CF6EA}"/>
              </a:ext>
            </a:extLst>
          </p:cNvPr>
          <p:cNvGraphicFramePr>
            <a:graphicFrameLocks noGrp="1"/>
          </p:cNvGraphicFramePr>
          <p:nvPr>
            <p:ph idx="1"/>
            <p:extLst>
              <p:ext uri="{D42A27DB-BD31-4B8C-83A1-F6EECF244321}">
                <p14:modId xmlns:p14="http://schemas.microsoft.com/office/powerpoint/2010/main" val="2726233007"/>
              </p:ext>
            </p:extLst>
          </p:nvPr>
        </p:nvGraphicFramePr>
        <p:xfrm>
          <a:off x="1023938" y="188640"/>
          <a:ext cx="10760694" cy="612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527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836CF-0561-4673-801A-03522AC77223}"/>
              </a:ext>
            </a:extLst>
          </p:cNvPr>
          <p:cNvSpPr>
            <a:spLocks noGrp="1"/>
          </p:cNvSpPr>
          <p:nvPr>
            <p:ph type="title"/>
          </p:nvPr>
        </p:nvSpPr>
        <p:spPr>
          <a:xfrm>
            <a:off x="1024128" y="585216"/>
            <a:ext cx="9720072" cy="539528"/>
          </a:xfrm>
        </p:spPr>
        <p:txBody>
          <a:bodyPr>
            <a:normAutofit fontScale="90000"/>
          </a:bodyPr>
          <a:lstStyle/>
          <a:p>
            <a:r>
              <a:rPr lang="fr-FR" dirty="0"/>
              <a:t>Plan syntaxique</a:t>
            </a:r>
          </a:p>
        </p:txBody>
      </p:sp>
      <p:graphicFrame>
        <p:nvGraphicFramePr>
          <p:cNvPr id="4" name="Segnaposto contenuto 3">
            <a:extLst>
              <a:ext uri="{FF2B5EF4-FFF2-40B4-BE49-F238E27FC236}">
                <a16:creationId xmlns:a16="http://schemas.microsoft.com/office/drawing/2014/main" id="{692F2342-C749-415A-B872-C67C0B46A3AA}"/>
              </a:ext>
            </a:extLst>
          </p:cNvPr>
          <p:cNvGraphicFramePr>
            <a:graphicFrameLocks noGrp="1"/>
          </p:cNvGraphicFramePr>
          <p:nvPr>
            <p:ph idx="1"/>
            <p:extLst>
              <p:ext uri="{D42A27DB-BD31-4B8C-83A1-F6EECF244321}">
                <p14:modId xmlns:p14="http://schemas.microsoft.com/office/powerpoint/2010/main" val="3524340050"/>
              </p:ext>
            </p:extLst>
          </p:nvPr>
        </p:nvGraphicFramePr>
        <p:xfrm>
          <a:off x="1023938" y="1268760"/>
          <a:ext cx="10760694" cy="503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3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776000" cy="634082"/>
          </a:xfrm>
        </p:spPr>
        <p:txBody>
          <a:bodyPr>
            <a:normAutofit fontScale="90000"/>
          </a:bodyPr>
          <a:lstStyle/>
          <a:p>
            <a:r>
              <a:rPr lang="fr-FR" altLang="en-US" b="1" dirty="0"/>
              <a:t>La phrase et les types de phrases</a:t>
            </a:r>
            <a:endParaRPr lang="fr-FR" dirty="0"/>
          </a:p>
        </p:txBody>
      </p:sp>
      <p:graphicFrame>
        <p:nvGraphicFramePr>
          <p:cNvPr id="4" name="Segnaposto contenuto 3"/>
          <p:cNvGraphicFramePr>
            <a:graphicFrameLocks noGrp="1"/>
          </p:cNvGraphicFramePr>
          <p:nvPr>
            <p:ph idx="1"/>
          </p:nvPr>
        </p:nvGraphicFramePr>
        <p:xfrm>
          <a:off x="1703512" y="1340768"/>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776000" cy="706090"/>
          </a:xfrm>
        </p:spPr>
        <p:txBody>
          <a:bodyPr>
            <a:normAutofit fontScale="90000"/>
          </a:bodyPr>
          <a:lstStyle/>
          <a:p>
            <a:r>
              <a:rPr lang="fr-FR" altLang="en-US" b="1" i="1" dirty="0"/>
              <a:t>Les modes de communication et les types de phrases</a:t>
            </a:r>
            <a:endParaRPr lang="fr-FR" dirty="0"/>
          </a:p>
        </p:txBody>
      </p:sp>
      <p:graphicFrame>
        <p:nvGraphicFramePr>
          <p:cNvPr id="4" name="Segnaposto contenuto 3"/>
          <p:cNvGraphicFramePr>
            <a:graphicFrameLocks noGrp="1"/>
          </p:cNvGraphicFramePr>
          <p:nvPr>
            <p:ph idx="1"/>
          </p:nvPr>
        </p:nvGraphicFramePr>
        <p:xfrm>
          <a:off x="1703512" y="1340768"/>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2" y="404664"/>
            <a:ext cx="8964488" cy="1143000"/>
          </a:xfrm>
        </p:spPr>
        <p:txBody>
          <a:bodyPr>
            <a:noAutofit/>
          </a:bodyPr>
          <a:lstStyle/>
          <a:p>
            <a:r>
              <a:rPr lang="fr-FR" altLang="en-US" sz="2400" b="1" i="1" dirty="0"/>
              <a:t>Les formes de phrases</a:t>
            </a:r>
            <a:r>
              <a:rPr lang="it-IT" altLang="en-US" sz="2400" dirty="0"/>
              <a:t/>
            </a:r>
            <a:br>
              <a:rPr lang="it-IT" altLang="en-US" sz="2400" dirty="0"/>
            </a:br>
            <a:r>
              <a:rPr lang="fr-FR" altLang="en-US" sz="2400" dirty="0"/>
              <a:t>Chacun des quatre types qui viennent d’être indiqués peut lui-même se présenter sous plusieurs formes : une phrase est affirmative (ou négative), active (ou passive), emphatique (ou neutre).</a:t>
            </a:r>
            <a:endParaRPr lang="fr-FR" sz="2400" dirty="0"/>
          </a:p>
        </p:txBody>
      </p:sp>
      <p:graphicFrame>
        <p:nvGraphicFramePr>
          <p:cNvPr id="4" name="Segnaposto contenuto 3"/>
          <p:cNvGraphicFramePr>
            <a:graphicFrameLocks noGrp="1"/>
          </p:cNvGraphicFramePr>
          <p:nvPr>
            <p:ph idx="1"/>
          </p:nvPr>
        </p:nvGraphicFramePr>
        <p:xfrm>
          <a:off x="1775520" y="2125416"/>
          <a:ext cx="8640960" cy="4729504"/>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450980">
                <a:tc>
                  <a:txBody>
                    <a:bodyPr/>
                    <a:lstStyle/>
                    <a:p>
                      <a:pPr algn="just">
                        <a:lnSpc>
                          <a:spcPct val="115000"/>
                        </a:lnSpc>
                        <a:spcAft>
                          <a:spcPts val="0"/>
                        </a:spcAft>
                        <a:tabLst>
                          <a:tab pos="3313430" algn="l"/>
                        </a:tabLst>
                      </a:pPr>
                      <a:r>
                        <a:rPr lang="fr-FR" sz="1600" b="1" dirty="0">
                          <a:solidFill>
                            <a:srgbClr val="000000"/>
                          </a:solidFill>
                          <a:latin typeface="Lucida Bright"/>
                          <a:ea typeface="PMingLiU"/>
                          <a:cs typeface="Arial"/>
                        </a:rPr>
                        <a:t>Forme affirmative</a:t>
                      </a:r>
                      <a:r>
                        <a:rPr lang="fr-FR" sz="1600" dirty="0">
                          <a:solidFill>
                            <a:srgbClr val="000000"/>
                          </a:solidFill>
                          <a:latin typeface="Lucida Bright"/>
                          <a:ea typeface="PMingLiU"/>
                          <a:cs typeface="Arial"/>
                        </a:rPr>
                        <a:t>	</a:t>
                      </a:r>
                      <a:endParaRPr lang="it-IT" sz="1600" dirty="0">
                        <a:latin typeface="Calibri"/>
                        <a:ea typeface="PMingLiU"/>
                        <a:cs typeface="Arial"/>
                      </a:endParaRPr>
                    </a:p>
                  </a:txBody>
                  <a:tcPr marL="68580" marR="68580" marT="0" marB="0"/>
                </a:tc>
                <a:tc>
                  <a:txBody>
                    <a:bodyPr/>
                    <a:lstStyle/>
                    <a:p>
                      <a:pPr algn="just">
                        <a:lnSpc>
                          <a:spcPct val="115000"/>
                        </a:lnSpc>
                        <a:spcAft>
                          <a:spcPts val="0"/>
                        </a:spcAft>
                        <a:tabLst>
                          <a:tab pos="3117850" algn="l"/>
                        </a:tabLst>
                      </a:pPr>
                      <a:r>
                        <a:rPr lang="fr-FR" sz="1600" b="1">
                          <a:solidFill>
                            <a:srgbClr val="000000"/>
                          </a:solidFill>
                          <a:latin typeface="Lucida Bright"/>
                          <a:ea typeface="PMingLiU"/>
                          <a:cs typeface="Arial"/>
                        </a:rPr>
                        <a:t>Type</a:t>
                      </a:r>
                      <a:r>
                        <a:rPr lang="fr-FR" sz="1600" i="1">
                          <a:solidFill>
                            <a:srgbClr val="000000"/>
                          </a:solidFill>
                          <a:latin typeface="Lucida Bright"/>
                          <a:ea typeface="Times New Roman"/>
                          <a:cs typeface="Arial"/>
                        </a:rPr>
                        <a:t>	</a:t>
                      </a:r>
                      <a:endParaRPr lang="it-IT" sz="1600">
                        <a:latin typeface="Calibri"/>
                        <a:ea typeface="PMingLiU"/>
                        <a:cs typeface="Arial"/>
                      </a:endParaRPr>
                    </a:p>
                  </a:txBody>
                  <a:tcPr marL="68580" marR="68580" marT="0" marB="0"/>
                </a:tc>
                <a:extLst>
                  <a:ext uri="{0D108BD9-81ED-4DB2-BD59-A6C34878D82A}">
                    <a16:rowId xmlns:a16="http://schemas.microsoft.com/office/drawing/2014/main" val="10000"/>
                  </a:ext>
                </a:extLst>
              </a:tr>
              <a:tr h="450980">
                <a:tc>
                  <a:txBody>
                    <a:bodyPr/>
                    <a:lstStyle/>
                    <a:p>
                      <a:pPr algn="just">
                        <a:lnSpc>
                          <a:spcPct val="115000"/>
                        </a:lnSpc>
                        <a:spcAft>
                          <a:spcPts val="0"/>
                        </a:spcAft>
                        <a:tabLst>
                          <a:tab pos="3313430" algn="l"/>
                        </a:tabLst>
                      </a:pPr>
                      <a:r>
                        <a:rPr lang="fr-FR" sz="1600" i="1" dirty="0">
                          <a:solidFill>
                            <a:srgbClr val="000000"/>
                          </a:solidFill>
                          <a:latin typeface="Lucida Bright"/>
                          <a:ea typeface="PMingLiU"/>
                          <a:cs typeface="Arial"/>
                        </a:rPr>
                        <a:t>L’</a:t>
                      </a:r>
                      <a:r>
                        <a:rPr lang="fr-FR" sz="1600" i="1" dirty="0">
                          <a:solidFill>
                            <a:srgbClr val="000000"/>
                          </a:solidFill>
                          <a:latin typeface="Lucida Bright"/>
                          <a:ea typeface="Times New Roman"/>
                          <a:cs typeface="Arial"/>
                        </a:rPr>
                        <a:t>électricien a réparé le poste.</a:t>
                      </a:r>
                      <a:endParaRPr lang="it-IT" sz="1600" dirty="0">
                        <a:latin typeface="Calibri"/>
                        <a:ea typeface="PMingLiU"/>
                        <a:cs typeface="Arial"/>
                      </a:endParaRPr>
                    </a:p>
                  </a:txBody>
                  <a:tcPr marL="68580" marR="68580" marT="0" marB="0"/>
                </a:tc>
                <a:tc>
                  <a:txBody>
                    <a:bodyPr/>
                    <a:lstStyle/>
                    <a:p>
                      <a:pPr algn="just">
                        <a:lnSpc>
                          <a:spcPct val="115000"/>
                        </a:lnSpc>
                        <a:spcAft>
                          <a:spcPts val="0"/>
                        </a:spcAft>
                        <a:tabLst>
                          <a:tab pos="3117850" algn="l"/>
                        </a:tabLst>
                      </a:pPr>
                      <a:r>
                        <a:rPr lang="fr-FR" sz="1600">
                          <a:solidFill>
                            <a:srgbClr val="000000"/>
                          </a:solidFill>
                          <a:latin typeface="Lucida Bright"/>
                          <a:ea typeface="Times New Roman"/>
                          <a:cs typeface="Arial"/>
                        </a:rPr>
                        <a:t>déclaratif</a:t>
                      </a:r>
                      <a:endParaRPr lang="it-IT" sz="1600">
                        <a:latin typeface="Calibri"/>
                        <a:ea typeface="PMingLiU"/>
                        <a:cs typeface="Arial"/>
                      </a:endParaRPr>
                    </a:p>
                  </a:txBody>
                  <a:tcPr marL="68580" marR="68580" marT="0" marB="0"/>
                </a:tc>
                <a:extLst>
                  <a:ext uri="{0D108BD9-81ED-4DB2-BD59-A6C34878D82A}">
                    <a16:rowId xmlns:a16="http://schemas.microsoft.com/office/drawing/2014/main" val="10001"/>
                  </a:ext>
                </a:extLst>
              </a:tr>
              <a:tr h="450980">
                <a:tc>
                  <a:txBody>
                    <a:bodyPr/>
                    <a:lstStyle/>
                    <a:p>
                      <a:pPr algn="just">
                        <a:lnSpc>
                          <a:spcPct val="115000"/>
                        </a:lnSpc>
                        <a:spcAft>
                          <a:spcPts val="0"/>
                        </a:spcAft>
                        <a:tabLst>
                          <a:tab pos="3117850" algn="l"/>
                        </a:tabLst>
                      </a:pPr>
                      <a:r>
                        <a:rPr lang="fr-FR" sz="1600" i="1" dirty="0">
                          <a:solidFill>
                            <a:srgbClr val="000000"/>
                          </a:solidFill>
                          <a:latin typeface="Lucida Bright"/>
                          <a:ea typeface="PMingLiU"/>
                          <a:cs typeface="Arial"/>
                        </a:rPr>
                        <a:t>L’</a:t>
                      </a:r>
                      <a:r>
                        <a:rPr lang="fr-FR" sz="1600" i="1" dirty="0">
                          <a:solidFill>
                            <a:srgbClr val="000000"/>
                          </a:solidFill>
                          <a:latin typeface="Lucida Bright"/>
                          <a:ea typeface="Times New Roman"/>
                          <a:cs typeface="Arial"/>
                        </a:rPr>
                        <a:t>électricien a-t-il réparé le poste ?	</a:t>
                      </a:r>
                      <a:endParaRPr lang="it-IT" sz="1600" dirty="0">
                        <a:latin typeface="Calibri"/>
                        <a:ea typeface="PMingLiU"/>
                        <a:cs typeface="Arial"/>
                      </a:endParaRPr>
                    </a:p>
                  </a:txBody>
                  <a:tcPr marL="68580" marR="68580" marT="0" marB="0"/>
                </a:tc>
                <a:tc>
                  <a:txBody>
                    <a:bodyPr/>
                    <a:lstStyle/>
                    <a:p>
                      <a:pPr algn="just">
                        <a:lnSpc>
                          <a:spcPct val="115000"/>
                        </a:lnSpc>
                        <a:spcAft>
                          <a:spcPts val="0"/>
                        </a:spcAft>
                        <a:tabLst>
                          <a:tab pos="2411095" algn="l"/>
                          <a:tab pos="3117850" algn="l"/>
                        </a:tabLst>
                      </a:pPr>
                      <a:r>
                        <a:rPr lang="fr-FR" sz="1600" dirty="0">
                          <a:solidFill>
                            <a:srgbClr val="000000"/>
                          </a:solidFill>
                          <a:latin typeface="Lucida Bright"/>
                          <a:ea typeface="Times New Roman"/>
                          <a:cs typeface="Arial"/>
                        </a:rPr>
                        <a:t>interrogatif</a:t>
                      </a:r>
                      <a:r>
                        <a:rPr lang="fr-FR" sz="1600" i="1" dirty="0">
                          <a:solidFill>
                            <a:srgbClr val="000000"/>
                          </a:solidFill>
                          <a:latin typeface="Lucida Bright"/>
                          <a:ea typeface="Times New Roman"/>
                          <a:cs typeface="Arial"/>
                        </a:rPr>
                        <a:t>		</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2"/>
                  </a:ext>
                </a:extLst>
              </a:tr>
              <a:tr h="450980">
                <a:tc>
                  <a:txBody>
                    <a:bodyPr/>
                    <a:lstStyle/>
                    <a:p>
                      <a:pPr algn="just">
                        <a:lnSpc>
                          <a:spcPct val="115000"/>
                        </a:lnSpc>
                        <a:spcAft>
                          <a:spcPts val="0"/>
                        </a:spcAft>
                        <a:tabLst>
                          <a:tab pos="3117850" algn="l"/>
                        </a:tabLst>
                      </a:pPr>
                      <a:r>
                        <a:rPr lang="fr-FR" sz="1600" i="1">
                          <a:solidFill>
                            <a:srgbClr val="000000"/>
                          </a:solidFill>
                          <a:latin typeface="Lucida Bright"/>
                          <a:ea typeface="PMingLiU"/>
                          <a:cs typeface="Arial"/>
                        </a:rPr>
                        <a:t>R</a:t>
                      </a:r>
                      <a:r>
                        <a:rPr lang="fr-FR" sz="1600" i="1">
                          <a:solidFill>
                            <a:srgbClr val="000000"/>
                          </a:solidFill>
                          <a:latin typeface="Lucida Bright"/>
                          <a:ea typeface="Times New Roman"/>
                          <a:cs typeface="Arial"/>
                        </a:rPr>
                        <a:t>épare le poste !</a:t>
                      </a:r>
                      <a:endParaRPr lang="it-IT" sz="1600">
                        <a:latin typeface="Calibri"/>
                        <a:ea typeface="PMingLiU"/>
                        <a:cs typeface="Arial"/>
                      </a:endParaRPr>
                    </a:p>
                  </a:txBody>
                  <a:tcPr marL="68580" marR="68580" marT="0" marB="0"/>
                </a:tc>
                <a:tc>
                  <a:txBody>
                    <a:bodyPr/>
                    <a:lstStyle/>
                    <a:p>
                      <a:pPr algn="just">
                        <a:lnSpc>
                          <a:spcPct val="115000"/>
                        </a:lnSpc>
                        <a:spcAft>
                          <a:spcPts val="0"/>
                        </a:spcAft>
                        <a:tabLst>
                          <a:tab pos="2411095" algn="l"/>
                          <a:tab pos="3117850" algn="l"/>
                        </a:tabLst>
                      </a:pPr>
                      <a:r>
                        <a:rPr lang="fr-FR" sz="1600" dirty="0">
                          <a:solidFill>
                            <a:srgbClr val="000000"/>
                          </a:solidFill>
                          <a:latin typeface="Lucida Bright"/>
                          <a:ea typeface="Times New Roman"/>
                          <a:cs typeface="Arial"/>
                        </a:rPr>
                        <a:t>impératif</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3"/>
                  </a:ext>
                </a:extLst>
              </a:tr>
              <a:tr h="538823">
                <a:tc>
                  <a:txBody>
                    <a:bodyPr/>
                    <a:lstStyle/>
                    <a:p>
                      <a:pPr algn="just">
                        <a:lnSpc>
                          <a:spcPct val="115000"/>
                        </a:lnSpc>
                        <a:spcAft>
                          <a:spcPts val="0"/>
                        </a:spcAft>
                        <a:tabLst>
                          <a:tab pos="3117850" algn="l"/>
                        </a:tabLst>
                      </a:pPr>
                      <a:r>
                        <a:rPr lang="fr-FR" sz="1600" i="1">
                          <a:solidFill>
                            <a:srgbClr val="000000"/>
                          </a:solidFill>
                          <a:latin typeface="Lucida Bright"/>
                          <a:ea typeface="PMingLiU"/>
                          <a:cs typeface="Arial"/>
                        </a:rPr>
                        <a:t>Comme c’est curieux !</a:t>
                      </a:r>
                      <a:endParaRPr lang="it-IT" sz="1600">
                        <a:latin typeface="Calibri"/>
                        <a:ea typeface="PMingLiU"/>
                        <a:cs typeface="Arial"/>
                      </a:endParaRPr>
                    </a:p>
                    <a:p>
                      <a:pPr algn="just">
                        <a:lnSpc>
                          <a:spcPct val="115000"/>
                        </a:lnSpc>
                        <a:spcAft>
                          <a:spcPts val="0"/>
                        </a:spcAft>
                        <a:tabLst>
                          <a:tab pos="3117850" algn="l"/>
                        </a:tabLst>
                      </a:pPr>
                      <a:r>
                        <a:rPr lang="fr-FR" sz="1600" i="1">
                          <a:solidFill>
                            <a:srgbClr val="000000"/>
                          </a:solidFill>
                          <a:latin typeface="Lucida Bright"/>
                          <a:ea typeface="PMingLiU"/>
                          <a:cs typeface="Arial"/>
                        </a:rPr>
                        <a:t>	</a:t>
                      </a:r>
                      <a:endParaRPr lang="it-IT" sz="1600">
                        <a:latin typeface="Calibri"/>
                        <a:ea typeface="PMingLiU"/>
                        <a:cs typeface="Arial"/>
                      </a:endParaRPr>
                    </a:p>
                  </a:txBody>
                  <a:tcPr marL="68580" marR="68580" marT="0" marB="0"/>
                </a:tc>
                <a:tc>
                  <a:txBody>
                    <a:bodyPr/>
                    <a:lstStyle/>
                    <a:p>
                      <a:pPr algn="just">
                        <a:lnSpc>
                          <a:spcPct val="115000"/>
                        </a:lnSpc>
                        <a:spcAft>
                          <a:spcPts val="0"/>
                        </a:spcAft>
                      </a:pPr>
                      <a:r>
                        <a:rPr lang="fr-FR" sz="1600" dirty="0">
                          <a:solidFill>
                            <a:srgbClr val="000000"/>
                          </a:solidFill>
                          <a:latin typeface="Lucida Bright"/>
                          <a:ea typeface="PMingLiU"/>
                          <a:cs typeface="Arial"/>
                        </a:rPr>
                        <a:t>exclamatif</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4"/>
                  </a:ext>
                </a:extLst>
              </a:tr>
              <a:tr h="450980">
                <a:tc>
                  <a:txBody>
                    <a:bodyPr/>
                    <a:lstStyle/>
                    <a:p>
                      <a:pPr algn="just">
                        <a:lnSpc>
                          <a:spcPct val="115000"/>
                        </a:lnSpc>
                        <a:spcAft>
                          <a:spcPts val="0"/>
                        </a:spcAft>
                      </a:pPr>
                      <a:r>
                        <a:rPr lang="fr-FR" sz="1600" b="1">
                          <a:solidFill>
                            <a:srgbClr val="000000"/>
                          </a:solidFill>
                          <a:latin typeface="Lucida Bright"/>
                          <a:ea typeface="PMingLiU"/>
                          <a:cs typeface="Arial"/>
                        </a:rPr>
                        <a:t>Forme n</a:t>
                      </a:r>
                      <a:r>
                        <a:rPr lang="fr-FR" sz="1600" b="1">
                          <a:solidFill>
                            <a:srgbClr val="000000"/>
                          </a:solidFill>
                          <a:latin typeface="Lucida Bright"/>
                          <a:ea typeface="Times New Roman"/>
                          <a:cs typeface="Arial"/>
                        </a:rPr>
                        <a:t>égative</a:t>
                      </a:r>
                      <a:endParaRPr lang="it-IT" sz="1600">
                        <a:latin typeface="Calibri"/>
                        <a:ea typeface="PMingLiU"/>
                        <a:cs typeface="Arial"/>
                      </a:endParaRPr>
                    </a:p>
                  </a:txBody>
                  <a:tcPr marL="68580" marR="68580" marT="0" marB="0"/>
                </a:tc>
                <a:tc>
                  <a:txBody>
                    <a:bodyPr/>
                    <a:lstStyle/>
                    <a:p>
                      <a:pPr algn="just">
                        <a:lnSpc>
                          <a:spcPct val="115000"/>
                        </a:lnSpc>
                        <a:spcAft>
                          <a:spcPts val="0"/>
                        </a:spcAft>
                        <a:tabLst>
                          <a:tab pos="3100070" algn="l"/>
                        </a:tabLst>
                      </a:pPr>
                      <a:r>
                        <a:rPr lang="fr-FR" sz="1600" b="1" dirty="0">
                          <a:solidFill>
                            <a:srgbClr val="000000"/>
                          </a:solidFill>
                          <a:latin typeface="Lucida Bright"/>
                          <a:ea typeface="PMingLiU"/>
                          <a:cs typeface="Arial"/>
                        </a:rPr>
                        <a:t>Type</a:t>
                      </a:r>
                      <a:r>
                        <a:rPr lang="fr-FR" sz="1600" i="1" dirty="0">
                          <a:solidFill>
                            <a:srgbClr val="000000"/>
                          </a:solidFill>
                          <a:latin typeface="Lucida Bright"/>
                          <a:ea typeface="Times New Roman"/>
                          <a:cs typeface="Arial"/>
                        </a:rPr>
                        <a:t>	</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5"/>
                  </a:ext>
                </a:extLst>
              </a:tr>
              <a:tr h="450980">
                <a:tc>
                  <a:txBody>
                    <a:bodyPr/>
                    <a:lstStyle/>
                    <a:p>
                      <a:pPr algn="just">
                        <a:lnSpc>
                          <a:spcPct val="115000"/>
                        </a:lnSpc>
                        <a:spcAft>
                          <a:spcPts val="0"/>
                        </a:spcAft>
                      </a:pPr>
                      <a:r>
                        <a:rPr lang="fr-FR" sz="1600" i="1">
                          <a:solidFill>
                            <a:srgbClr val="000000"/>
                          </a:solidFill>
                          <a:latin typeface="Lucida Bright"/>
                          <a:ea typeface="PMingLiU"/>
                          <a:cs typeface="Arial"/>
                        </a:rPr>
                        <a:t>L’</a:t>
                      </a:r>
                      <a:r>
                        <a:rPr lang="fr-FR" sz="1600" i="1">
                          <a:solidFill>
                            <a:srgbClr val="000000"/>
                          </a:solidFill>
                          <a:latin typeface="Lucida Bright"/>
                          <a:ea typeface="Times New Roman"/>
                          <a:cs typeface="Arial"/>
                        </a:rPr>
                        <a:t>électricien n’a pas réparé le poste.</a:t>
                      </a:r>
                      <a:endParaRPr lang="it-IT" sz="1600">
                        <a:latin typeface="Calibri"/>
                        <a:ea typeface="PMingLiU"/>
                        <a:cs typeface="Arial"/>
                      </a:endParaRPr>
                    </a:p>
                  </a:txBody>
                  <a:tcPr marL="68580" marR="68580" marT="0" marB="0"/>
                </a:tc>
                <a:tc>
                  <a:txBody>
                    <a:bodyPr/>
                    <a:lstStyle/>
                    <a:p>
                      <a:pPr algn="just">
                        <a:lnSpc>
                          <a:spcPct val="115000"/>
                        </a:lnSpc>
                        <a:spcAft>
                          <a:spcPts val="0"/>
                        </a:spcAft>
                        <a:tabLst>
                          <a:tab pos="3100070" algn="l"/>
                        </a:tabLst>
                      </a:pPr>
                      <a:r>
                        <a:rPr lang="fr-FR" sz="1600" dirty="0">
                          <a:solidFill>
                            <a:srgbClr val="000000"/>
                          </a:solidFill>
                          <a:latin typeface="Lucida Bright"/>
                          <a:ea typeface="Times New Roman"/>
                          <a:cs typeface="Arial"/>
                        </a:rPr>
                        <a:t>déclaratif</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6"/>
                  </a:ext>
                </a:extLst>
              </a:tr>
              <a:tr h="538823">
                <a:tc>
                  <a:txBody>
                    <a:bodyPr/>
                    <a:lstStyle/>
                    <a:p>
                      <a:pPr algn="just">
                        <a:lnSpc>
                          <a:spcPct val="115000"/>
                        </a:lnSpc>
                        <a:spcAft>
                          <a:spcPts val="0"/>
                        </a:spcAft>
                        <a:tabLst>
                          <a:tab pos="3100070" algn="l"/>
                        </a:tabLst>
                      </a:pPr>
                      <a:r>
                        <a:rPr lang="fr-FR" sz="1600" i="1">
                          <a:solidFill>
                            <a:srgbClr val="000000"/>
                          </a:solidFill>
                          <a:latin typeface="Lucida Bright"/>
                          <a:ea typeface="PMingLiU"/>
                          <a:cs typeface="Arial"/>
                        </a:rPr>
                        <a:t>L’</a:t>
                      </a:r>
                      <a:r>
                        <a:rPr lang="fr-FR" sz="1600" i="1">
                          <a:solidFill>
                            <a:srgbClr val="000000"/>
                          </a:solidFill>
                          <a:latin typeface="Lucida Bright"/>
                          <a:ea typeface="Times New Roman"/>
                          <a:cs typeface="Arial"/>
                        </a:rPr>
                        <a:t>électricien n’a-t-il pas réparé le poste ?	</a:t>
                      </a:r>
                      <a:endParaRPr lang="it-IT" sz="1600">
                        <a:latin typeface="Calibri"/>
                        <a:ea typeface="PMingLiU"/>
                        <a:cs typeface="Arial"/>
                      </a:endParaRPr>
                    </a:p>
                  </a:txBody>
                  <a:tcPr marL="68580" marR="68580" marT="0" marB="0"/>
                </a:tc>
                <a:tc>
                  <a:txBody>
                    <a:bodyPr/>
                    <a:lstStyle/>
                    <a:p>
                      <a:pPr algn="just">
                        <a:lnSpc>
                          <a:spcPct val="115000"/>
                        </a:lnSpc>
                        <a:spcAft>
                          <a:spcPts val="0"/>
                        </a:spcAft>
                        <a:tabLst>
                          <a:tab pos="3100070" algn="l"/>
                        </a:tabLst>
                      </a:pPr>
                      <a:r>
                        <a:rPr lang="fr-FR" sz="1600" dirty="0">
                          <a:solidFill>
                            <a:srgbClr val="000000"/>
                          </a:solidFill>
                          <a:latin typeface="Lucida Bright"/>
                          <a:ea typeface="Times New Roman"/>
                          <a:cs typeface="Arial"/>
                        </a:rPr>
                        <a:t>interrogatif</a:t>
                      </a:r>
                      <a:r>
                        <a:rPr lang="fr-FR" sz="1600" i="1" dirty="0">
                          <a:solidFill>
                            <a:srgbClr val="000000"/>
                          </a:solidFill>
                          <a:latin typeface="Lucida Bright"/>
                          <a:ea typeface="Times New Roman"/>
                          <a:cs typeface="Arial"/>
                        </a:rPr>
                        <a:t>	</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7"/>
                  </a:ext>
                </a:extLst>
              </a:tr>
              <a:tr h="450980">
                <a:tc>
                  <a:txBody>
                    <a:bodyPr/>
                    <a:lstStyle/>
                    <a:p>
                      <a:pPr algn="just">
                        <a:lnSpc>
                          <a:spcPct val="115000"/>
                        </a:lnSpc>
                        <a:spcAft>
                          <a:spcPts val="0"/>
                        </a:spcAft>
                        <a:tabLst>
                          <a:tab pos="3100070" algn="l"/>
                        </a:tabLst>
                      </a:pPr>
                      <a:r>
                        <a:rPr lang="fr-FR" sz="1600" i="1">
                          <a:solidFill>
                            <a:srgbClr val="000000"/>
                          </a:solidFill>
                          <a:latin typeface="Lucida Bright"/>
                          <a:ea typeface="PMingLiU"/>
                          <a:cs typeface="Arial"/>
                        </a:rPr>
                        <a:t>Ne r</a:t>
                      </a:r>
                      <a:r>
                        <a:rPr lang="fr-FR" sz="1600" i="1">
                          <a:solidFill>
                            <a:srgbClr val="000000"/>
                          </a:solidFill>
                          <a:latin typeface="Lucida Bright"/>
                          <a:ea typeface="Times New Roman"/>
                          <a:cs typeface="Arial"/>
                        </a:rPr>
                        <a:t>épare pas le poste !</a:t>
                      </a:r>
                      <a:endParaRPr lang="it-IT" sz="1600">
                        <a:latin typeface="Calibri"/>
                        <a:ea typeface="PMingLiU"/>
                        <a:cs typeface="Arial"/>
                      </a:endParaRPr>
                    </a:p>
                  </a:txBody>
                  <a:tcPr marL="68580" marR="68580" marT="0" marB="0"/>
                </a:tc>
                <a:tc>
                  <a:txBody>
                    <a:bodyPr/>
                    <a:lstStyle/>
                    <a:p>
                      <a:pPr algn="just">
                        <a:lnSpc>
                          <a:spcPct val="115000"/>
                        </a:lnSpc>
                        <a:spcAft>
                          <a:spcPts val="0"/>
                        </a:spcAft>
                        <a:tabLst>
                          <a:tab pos="3100070" algn="l"/>
                        </a:tabLst>
                      </a:pPr>
                      <a:r>
                        <a:rPr lang="fr-FR" sz="1600" dirty="0">
                          <a:solidFill>
                            <a:srgbClr val="000000"/>
                          </a:solidFill>
                          <a:latin typeface="Lucida Bright"/>
                          <a:ea typeface="Times New Roman"/>
                          <a:cs typeface="Arial"/>
                        </a:rPr>
                        <a:t>impératif</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8"/>
                  </a:ext>
                </a:extLst>
              </a:tr>
              <a:tr h="450980">
                <a:tc>
                  <a:txBody>
                    <a:bodyPr/>
                    <a:lstStyle/>
                    <a:p>
                      <a:pPr algn="just">
                        <a:lnSpc>
                          <a:spcPct val="115000"/>
                        </a:lnSpc>
                        <a:spcAft>
                          <a:spcPts val="0"/>
                        </a:spcAft>
                        <a:tabLst>
                          <a:tab pos="3100070" algn="l"/>
                        </a:tabLst>
                      </a:pPr>
                      <a:r>
                        <a:rPr lang="fr-FR" sz="1600" i="1">
                          <a:solidFill>
                            <a:srgbClr val="000000"/>
                          </a:solidFill>
                          <a:latin typeface="Lucida Bright"/>
                          <a:ea typeface="PMingLiU"/>
                          <a:cs typeface="Arial"/>
                        </a:rPr>
                        <a:t>Ce n’est pas vrai !	</a:t>
                      </a:r>
                      <a:endParaRPr lang="it-IT" sz="1600">
                        <a:latin typeface="Calibri"/>
                        <a:ea typeface="PMingLiU"/>
                        <a:cs typeface="Arial"/>
                      </a:endParaRPr>
                    </a:p>
                  </a:txBody>
                  <a:tcPr marL="68580" marR="68580" marT="0" marB="0"/>
                </a:tc>
                <a:tc>
                  <a:txBody>
                    <a:bodyPr/>
                    <a:lstStyle/>
                    <a:p>
                      <a:pPr algn="just">
                        <a:lnSpc>
                          <a:spcPct val="115000"/>
                        </a:lnSpc>
                        <a:spcAft>
                          <a:spcPts val="0"/>
                        </a:spcAft>
                        <a:tabLst>
                          <a:tab pos="3100070" algn="l"/>
                        </a:tabLst>
                      </a:pPr>
                      <a:r>
                        <a:rPr lang="fr-FR" sz="1600" dirty="0">
                          <a:solidFill>
                            <a:srgbClr val="000000"/>
                          </a:solidFill>
                          <a:latin typeface="Lucida Bright"/>
                          <a:ea typeface="PMingLiU"/>
                          <a:cs typeface="Arial"/>
                        </a:rPr>
                        <a:t>exclamatif</a:t>
                      </a:r>
                      <a:endParaRPr lang="it-IT" sz="1600" dirty="0">
                        <a:latin typeface="Calibri"/>
                        <a:ea typeface="PMingLiU"/>
                        <a:cs typeface="Arial"/>
                      </a:endParaRPr>
                    </a:p>
                  </a:txBody>
                  <a:tcPr marL="68580" marR="6858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3552" y="5517232"/>
            <a:ext cx="7776000" cy="1143000"/>
          </a:xfrm>
        </p:spPr>
        <p:txBody>
          <a:bodyPr>
            <a:normAutofit fontScale="90000"/>
          </a:bodyPr>
          <a:lstStyle/>
          <a:p>
            <a:r>
              <a:rPr lang="fr-FR" altLang="en-US" sz="2700" dirty="0"/>
              <a:t>Ces deux formes, active et passive, s’opposent l’une à l’autre une phrase ne peut être qu’active ou passive.</a:t>
            </a:r>
            <a:endParaRPr lang="fr-FR" sz="2700" dirty="0"/>
          </a:p>
        </p:txBody>
      </p:sp>
      <p:graphicFrame>
        <p:nvGraphicFramePr>
          <p:cNvPr id="4" name="Segnaposto contenuto 3"/>
          <p:cNvGraphicFramePr>
            <a:graphicFrameLocks noGrp="1"/>
          </p:cNvGraphicFramePr>
          <p:nvPr>
            <p:ph idx="1"/>
          </p:nvPr>
        </p:nvGraphicFramePr>
        <p:xfrm>
          <a:off x="1524000" y="188641"/>
          <a:ext cx="9144000" cy="5426667"/>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32859">
                <a:tc>
                  <a:txBody>
                    <a:bodyPr/>
                    <a:lstStyle/>
                    <a:p>
                      <a:pPr algn="just">
                        <a:lnSpc>
                          <a:spcPct val="115000"/>
                        </a:lnSpc>
                        <a:spcAft>
                          <a:spcPts val="0"/>
                        </a:spcAft>
                      </a:pPr>
                      <a:r>
                        <a:rPr lang="fr-FR" sz="1800" b="1" dirty="0">
                          <a:solidFill>
                            <a:srgbClr val="000000"/>
                          </a:solidFill>
                          <a:latin typeface="Lucida Bright"/>
                          <a:ea typeface="PMingLiU"/>
                          <a:cs typeface="Arial"/>
                        </a:rPr>
                        <a:t>Forme active</a:t>
                      </a:r>
                      <a:endParaRPr lang="it-IT" sz="1800" dirty="0">
                        <a:latin typeface="Calibri"/>
                        <a:ea typeface="PMingLiU"/>
                        <a:cs typeface="Arial"/>
                      </a:endParaRPr>
                    </a:p>
                  </a:txBody>
                  <a:tcPr marL="68580" marR="68580" marT="0" marB="0"/>
                </a:tc>
                <a:tc>
                  <a:txBody>
                    <a:bodyPr/>
                    <a:lstStyle/>
                    <a:p>
                      <a:pPr algn="just">
                        <a:lnSpc>
                          <a:spcPct val="115000"/>
                        </a:lnSpc>
                        <a:spcAft>
                          <a:spcPts val="0"/>
                        </a:spcAft>
                      </a:pPr>
                      <a:r>
                        <a:rPr lang="fr-FR" sz="1800" b="1">
                          <a:solidFill>
                            <a:srgbClr val="000000"/>
                          </a:solidFill>
                          <a:latin typeface="Lucida Bright"/>
                          <a:ea typeface="PMingLiU"/>
                          <a:cs typeface="Arial"/>
                        </a:rPr>
                        <a:t>Type</a:t>
                      </a:r>
                      <a:endParaRPr lang="it-IT" sz="1800">
                        <a:latin typeface="Calibri"/>
                        <a:ea typeface="PMingLiU"/>
                        <a:cs typeface="Arial"/>
                      </a:endParaRPr>
                    </a:p>
                  </a:txBody>
                  <a:tcPr marL="68580" marR="68580" marT="0" marB="0"/>
                </a:tc>
                <a:extLst>
                  <a:ext uri="{0D108BD9-81ED-4DB2-BD59-A6C34878D82A}">
                    <a16:rowId xmlns:a16="http://schemas.microsoft.com/office/drawing/2014/main" val="10000"/>
                  </a:ext>
                </a:extLst>
              </a:tr>
              <a:tr h="532859">
                <a:tc>
                  <a:txBody>
                    <a:bodyPr/>
                    <a:lstStyle/>
                    <a:p>
                      <a:pPr algn="just">
                        <a:lnSpc>
                          <a:spcPct val="115000"/>
                        </a:lnSpc>
                        <a:spcAft>
                          <a:spcPts val="0"/>
                        </a:spcAft>
                      </a:pPr>
                      <a:r>
                        <a:rPr lang="fr-FR" sz="1800" i="1" dirty="0">
                          <a:solidFill>
                            <a:srgbClr val="000000"/>
                          </a:solidFill>
                          <a:latin typeface="Lucida Bright"/>
                          <a:ea typeface="PMingLiU"/>
                          <a:cs typeface="Arial"/>
                        </a:rPr>
                        <a:t>L’</a:t>
                      </a:r>
                      <a:r>
                        <a:rPr lang="fr-FR" sz="1800" i="1" dirty="0">
                          <a:solidFill>
                            <a:srgbClr val="000000"/>
                          </a:solidFill>
                          <a:latin typeface="Lucida Bright"/>
                          <a:ea typeface="Times New Roman"/>
                          <a:cs typeface="Arial"/>
                        </a:rPr>
                        <a:t>électricien a réparé le poste.</a:t>
                      </a:r>
                      <a:endParaRPr lang="it-IT" sz="1800" dirty="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PMingLiU"/>
                          <a:cs typeface="Arial"/>
                        </a:rPr>
                        <a:t>d</a:t>
                      </a:r>
                      <a:r>
                        <a:rPr lang="fr-FR" sz="1800" dirty="0">
                          <a:solidFill>
                            <a:srgbClr val="000000"/>
                          </a:solidFill>
                          <a:latin typeface="Lucida Bright"/>
                          <a:ea typeface="Times New Roman"/>
                          <a:cs typeface="Arial"/>
                        </a:rPr>
                        <a:t>éclaratif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1"/>
                  </a:ext>
                </a:extLst>
              </a:tr>
              <a:tr h="532859">
                <a:tc>
                  <a:txBody>
                    <a:bodyPr/>
                    <a:lstStyle/>
                    <a:p>
                      <a:pPr algn="just">
                        <a:lnSpc>
                          <a:spcPct val="115000"/>
                        </a:lnSpc>
                        <a:spcAft>
                          <a:spcPts val="0"/>
                        </a:spcAft>
                      </a:pPr>
                      <a:r>
                        <a:rPr lang="fr-FR" sz="1800" i="1">
                          <a:solidFill>
                            <a:srgbClr val="000000"/>
                          </a:solidFill>
                          <a:latin typeface="Lucida Bright"/>
                          <a:ea typeface="Times New Roman"/>
                          <a:cs typeface="Arial"/>
                        </a:rPr>
                        <a:t>L’électricien a-t-il réparé le poste ?</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Arial"/>
                        </a:rPr>
                        <a:t>interrogatif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2"/>
                  </a:ext>
                </a:extLst>
              </a:tr>
              <a:tr h="532859">
                <a:tc>
                  <a:txBody>
                    <a:bodyPr/>
                    <a:lstStyle/>
                    <a:p>
                      <a:pPr algn="just">
                        <a:lnSpc>
                          <a:spcPct val="115000"/>
                        </a:lnSpc>
                        <a:spcAft>
                          <a:spcPts val="0"/>
                        </a:spcAft>
                      </a:pPr>
                      <a:r>
                        <a:rPr lang="fr-FR" sz="1800" i="1">
                          <a:solidFill>
                            <a:srgbClr val="000000"/>
                          </a:solidFill>
                          <a:latin typeface="Lucida Bright"/>
                          <a:ea typeface="Times New Roman"/>
                          <a:cs typeface="Arial"/>
                        </a:rPr>
                        <a:t>Que cette preuve vous convainque !</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Arial"/>
                        </a:rPr>
                        <a:t>impératif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3"/>
                  </a:ext>
                </a:extLst>
              </a:tr>
              <a:tr h="532859">
                <a:tc>
                  <a:txBody>
                    <a:bodyPr/>
                    <a:lstStyle/>
                    <a:p>
                      <a:pPr algn="just">
                        <a:lnSpc>
                          <a:spcPct val="115000"/>
                        </a:lnSpc>
                        <a:spcAft>
                          <a:spcPts val="0"/>
                        </a:spcAft>
                      </a:pPr>
                      <a:r>
                        <a:rPr lang="fr-FR" sz="1800" i="1">
                          <a:solidFill>
                            <a:srgbClr val="000000"/>
                          </a:solidFill>
                          <a:latin typeface="Lucida Bright"/>
                          <a:ea typeface="Times New Roman"/>
                          <a:cs typeface="Arial"/>
                        </a:rPr>
                        <a:t>On a enfin obtenu satisfaction !</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Arial"/>
                        </a:rPr>
                        <a:t>exclamatif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4"/>
                  </a:ext>
                </a:extLst>
              </a:tr>
              <a:tr h="532859">
                <a:tc>
                  <a:txBody>
                    <a:bodyPr/>
                    <a:lstStyle/>
                    <a:p>
                      <a:pPr algn="just">
                        <a:lnSpc>
                          <a:spcPct val="115000"/>
                        </a:lnSpc>
                        <a:spcAft>
                          <a:spcPts val="0"/>
                        </a:spcAft>
                      </a:pPr>
                      <a:r>
                        <a:rPr lang="fr-FR" sz="1800" b="1">
                          <a:solidFill>
                            <a:srgbClr val="000000"/>
                          </a:solidFill>
                          <a:latin typeface="Lucida Bright"/>
                          <a:ea typeface="PMingLiU"/>
                          <a:cs typeface="Arial"/>
                        </a:rPr>
                        <a:t>Forme passive</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b="1" dirty="0">
                          <a:solidFill>
                            <a:srgbClr val="000000"/>
                          </a:solidFill>
                          <a:latin typeface="Lucida Bright"/>
                          <a:ea typeface="PMingLiU"/>
                          <a:cs typeface="Arial"/>
                        </a:rPr>
                        <a:t>Type</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5"/>
                  </a:ext>
                </a:extLst>
              </a:tr>
              <a:tr h="532859">
                <a:tc>
                  <a:txBody>
                    <a:bodyPr/>
                    <a:lstStyle/>
                    <a:p>
                      <a:pPr algn="just">
                        <a:lnSpc>
                          <a:spcPct val="115000"/>
                        </a:lnSpc>
                        <a:spcAft>
                          <a:spcPts val="0"/>
                        </a:spcAft>
                      </a:pPr>
                      <a:r>
                        <a:rPr lang="fr-FR" sz="1800" i="1">
                          <a:solidFill>
                            <a:srgbClr val="000000"/>
                          </a:solidFill>
                          <a:latin typeface="Lucida Bright"/>
                          <a:ea typeface="PMingLiU"/>
                          <a:cs typeface="Arial"/>
                        </a:rPr>
                        <a:t>Le poste a </a:t>
                      </a:r>
                      <a:r>
                        <a:rPr lang="fr-FR" sz="1800" i="1">
                          <a:solidFill>
                            <a:srgbClr val="000000"/>
                          </a:solidFill>
                          <a:latin typeface="Lucida Bright"/>
                          <a:ea typeface="Times New Roman"/>
                          <a:cs typeface="Arial"/>
                        </a:rPr>
                        <a:t>été réparé par l’électricien.</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PMingLiU"/>
                          <a:cs typeface="Arial"/>
                        </a:rPr>
                        <a:t>d</a:t>
                      </a:r>
                      <a:r>
                        <a:rPr lang="fr-FR" sz="1800" dirty="0">
                          <a:solidFill>
                            <a:srgbClr val="000000"/>
                          </a:solidFill>
                          <a:latin typeface="Lucida Bright"/>
                          <a:ea typeface="Times New Roman"/>
                          <a:cs typeface="Arial"/>
                        </a:rPr>
                        <a:t>éclaratif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6"/>
                  </a:ext>
                </a:extLst>
              </a:tr>
              <a:tr h="532859">
                <a:tc>
                  <a:txBody>
                    <a:bodyPr/>
                    <a:lstStyle/>
                    <a:p>
                      <a:pPr algn="just">
                        <a:lnSpc>
                          <a:spcPct val="115000"/>
                        </a:lnSpc>
                        <a:spcAft>
                          <a:spcPts val="0"/>
                        </a:spcAft>
                      </a:pPr>
                      <a:r>
                        <a:rPr lang="fr-FR" sz="1800" i="1">
                          <a:solidFill>
                            <a:srgbClr val="000000"/>
                          </a:solidFill>
                          <a:latin typeface="Lucida Bright"/>
                          <a:ea typeface="Times New Roman"/>
                          <a:cs typeface="Arial"/>
                        </a:rPr>
                        <a:t>Le poste a-t-il été réparé par l’électricien ?</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Arial"/>
                        </a:rPr>
                        <a:t>interrogatif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7"/>
                  </a:ext>
                </a:extLst>
              </a:tr>
              <a:tr h="532859">
                <a:tc>
                  <a:txBody>
                    <a:bodyPr/>
                    <a:lstStyle/>
                    <a:p>
                      <a:pPr algn="just">
                        <a:lnSpc>
                          <a:spcPct val="115000"/>
                        </a:lnSpc>
                        <a:spcAft>
                          <a:spcPts val="0"/>
                        </a:spcAft>
                      </a:pPr>
                      <a:r>
                        <a:rPr lang="fr-FR" sz="1800" i="1">
                          <a:solidFill>
                            <a:srgbClr val="000000"/>
                          </a:solidFill>
                          <a:latin typeface="Lucida Bright"/>
                          <a:ea typeface="Times New Roman"/>
                          <a:cs typeface="Arial"/>
                        </a:rPr>
                        <a:t>Soyez convaincu par cette preuve !</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Arial"/>
                        </a:rPr>
                        <a:t>impératif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8"/>
                  </a:ext>
                </a:extLst>
              </a:tr>
              <a:tr h="532859">
                <a:tc>
                  <a:txBody>
                    <a:bodyPr/>
                    <a:lstStyle/>
                    <a:p>
                      <a:pPr algn="just">
                        <a:lnSpc>
                          <a:spcPct val="115000"/>
                        </a:lnSpc>
                        <a:spcAft>
                          <a:spcPts val="0"/>
                        </a:spcAft>
                      </a:pPr>
                      <a:r>
                        <a:rPr lang="fr-FR" sz="1800" i="1">
                          <a:solidFill>
                            <a:srgbClr val="000000"/>
                          </a:solidFill>
                          <a:latin typeface="Lucida Bright"/>
                          <a:ea typeface="Times New Roman"/>
                          <a:cs typeface="Arial"/>
                        </a:rPr>
                        <a:t>Satisfaction est enfin obtenue !</a:t>
                      </a:r>
                      <a:endParaRPr lang="it-IT" sz="1800">
                        <a:latin typeface="Calibri"/>
                        <a:ea typeface="PMingLiU"/>
                        <a:cs typeface="Arial"/>
                      </a:endParaRPr>
                    </a:p>
                  </a:txBody>
                  <a:tcPr marL="68580" marR="68580" marT="0" marB="0"/>
                </a:tc>
                <a:tc>
                  <a:txBody>
                    <a:bodyPr/>
                    <a:lstStyle/>
                    <a:p>
                      <a:pPr algn="just">
                        <a:lnSpc>
                          <a:spcPct val="115000"/>
                        </a:lnSpc>
                        <a:spcAft>
                          <a:spcPts val="0"/>
                        </a:spcAft>
                      </a:pPr>
                      <a:r>
                        <a:rPr lang="fr-FR" sz="1800" dirty="0">
                          <a:solidFill>
                            <a:srgbClr val="000000"/>
                          </a:solidFill>
                          <a:latin typeface="Lucida Bright"/>
                          <a:ea typeface="Times New Roman"/>
                          <a:cs typeface="Arial"/>
                        </a:rPr>
                        <a:t>exclamatif</a:t>
                      </a:r>
                      <a:endParaRPr lang="it-IT" sz="1800" dirty="0">
                        <a:latin typeface="Calibri"/>
                        <a:ea typeface="PMingLiU"/>
                        <a:cs typeface="Arial"/>
                      </a:endParaRPr>
                    </a:p>
                  </a:txBody>
                  <a:tcPr marL="68580" marR="6858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t>Les variations du signifié</a:t>
            </a:r>
          </a:p>
        </p:txBody>
      </p:sp>
      <p:pic>
        <p:nvPicPr>
          <p:cNvPr id="235522" name="Picture 2"/>
          <p:cNvPicPr>
            <a:picLocks noChangeAspect="1" noChangeArrowheads="1"/>
          </p:cNvPicPr>
          <p:nvPr/>
        </p:nvPicPr>
        <p:blipFill>
          <a:blip r:embed="rId2" cstate="print"/>
          <a:srcRect/>
          <a:stretch>
            <a:fillRect/>
          </a:stretch>
        </p:blipFill>
        <p:spPr bwMode="auto">
          <a:xfrm>
            <a:off x="767408" y="1628800"/>
            <a:ext cx="7704856" cy="4741872"/>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5560" y="5301208"/>
            <a:ext cx="7776000" cy="1143000"/>
          </a:xfrm>
        </p:spPr>
        <p:txBody>
          <a:bodyPr>
            <a:noAutofit/>
          </a:bodyPr>
          <a:lstStyle/>
          <a:p>
            <a:r>
              <a:rPr lang="fr-FR" altLang="en-US" sz="3200" dirty="0"/>
              <a:t>Quand une phrase n’est pas emphatique, elle est neutre, comme dans les deux tableaux précédents.</a:t>
            </a:r>
            <a:endParaRPr lang="fr-FR" sz="3200" dirty="0"/>
          </a:p>
        </p:txBody>
      </p:sp>
      <p:graphicFrame>
        <p:nvGraphicFramePr>
          <p:cNvPr id="4" name="Segnaposto contenuto 3"/>
          <p:cNvGraphicFramePr>
            <a:graphicFrameLocks noGrp="1"/>
          </p:cNvGraphicFramePr>
          <p:nvPr>
            <p:ph idx="1"/>
          </p:nvPr>
        </p:nvGraphicFramePr>
        <p:xfrm>
          <a:off x="1981200" y="476671"/>
          <a:ext cx="8229600" cy="435104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96686">
                <a:tc>
                  <a:txBody>
                    <a:bodyPr/>
                    <a:lstStyle/>
                    <a:p>
                      <a:pPr algn="just">
                        <a:lnSpc>
                          <a:spcPct val="115000"/>
                        </a:lnSpc>
                        <a:spcAft>
                          <a:spcPts val="0"/>
                        </a:spcAft>
                      </a:pPr>
                      <a:r>
                        <a:rPr lang="fr-FR" sz="2400" b="1" dirty="0">
                          <a:latin typeface="Lucida Bright"/>
                          <a:ea typeface="PMingLiU"/>
                          <a:cs typeface="Arial"/>
                        </a:rPr>
                        <a:t>Forme emphatique (ou d’insistance)</a:t>
                      </a:r>
                      <a:endParaRPr lang="it-IT" sz="2400" dirty="0">
                        <a:latin typeface="Calibri"/>
                        <a:ea typeface="PMingLiU"/>
                        <a:cs typeface="Arial"/>
                      </a:endParaRPr>
                    </a:p>
                  </a:txBody>
                  <a:tcPr marL="68580" marR="68580" marT="0" marB="0"/>
                </a:tc>
                <a:tc>
                  <a:txBody>
                    <a:bodyPr/>
                    <a:lstStyle/>
                    <a:p>
                      <a:pPr algn="just">
                        <a:lnSpc>
                          <a:spcPct val="115000"/>
                        </a:lnSpc>
                        <a:spcAft>
                          <a:spcPts val="0"/>
                        </a:spcAft>
                      </a:pPr>
                      <a:r>
                        <a:rPr lang="fr-FR" sz="2400" b="1">
                          <a:solidFill>
                            <a:srgbClr val="000000"/>
                          </a:solidFill>
                          <a:latin typeface="Lucida Bright"/>
                          <a:ea typeface="PMingLiU"/>
                          <a:cs typeface="Arial"/>
                        </a:rPr>
                        <a:t>Type</a:t>
                      </a:r>
                      <a:endParaRPr lang="it-IT" sz="2400">
                        <a:latin typeface="Calibri"/>
                        <a:ea typeface="PMingLiU"/>
                        <a:cs typeface="Arial"/>
                      </a:endParaRPr>
                    </a:p>
                  </a:txBody>
                  <a:tcPr marL="68580" marR="68580" marT="0" marB="0"/>
                </a:tc>
                <a:extLst>
                  <a:ext uri="{0D108BD9-81ED-4DB2-BD59-A6C34878D82A}">
                    <a16:rowId xmlns:a16="http://schemas.microsoft.com/office/drawing/2014/main" val="10000"/>
                  </a:ext>
                </a:extLst>
              </a:tr>
              <a:tr h="1097113">
                <a:tc>
                  <a:txBody>
                    <a:bodyPr/>
                    <a:lstStyle/>
                    <a:p>
                      <a:pPr algn="just">
                        <a:lnSpc>
                          <a:spcPct val="115000"/>
                        </a:lnSpc>
                        <a:spcAft>
                          <a:spcPts val="0"/>
                        </a:spcAft>
                      </a:pPr>
                      <a:r>
                        <a:rPr lang="fr-FR" sz="2400" i="1">
                          <a:latin typeface="Lucida Bright"/>
                          <a:ea typeface="PMingLiU"/>
                          <a:cs typeface="Arial"/>
                        </a:rPr>
                        <a:t>L’électricien, lui, a réparé le poste.</a:t>
                      </a:r>
                      <a:endParaRPr lang="it-IT" sz="2400">
                        <a:latin typeface="Calibri"/>
                        <a:ea typeface="PMingLiU"/>
                        <a:cs typeface="Arial"/>
                      </a:endParaRPr>
                    </a:p>
                  </a:txBody>
                  <a:tcPr marL="68580" marR="68580" marT="0" marB="0"/>
                </a:tc>
                <a:tc>
                  <a:txBody>
                    <a:bodyPr/>
                    <a:lstStyle/>
                    <a:p>
                      <a:pPr algn="just">
                        <a:lnSpc>
                          <a:spcPct val="115000"/>
                        </a:lnSpc>
                        <a:spcAft>
                          <a:spcPts val="0"/>
                        </a:spcAft>
                      </a:pPr>
                      <a:r>
                        <a:rPr lang="fr-FR" sz="2400">
                          <a:solidFill>
                            <a:srgbClr val="000000"/>
                          </a:solidFill>
                          <a:latin typeface="Lucida Bright"/>
                          <a:ea typeface="PMingLiU"/>
                          <a:cs typeface="Arial"/>
                        </a:rPr>
                        <a:t>d</a:t>
                      </a:r>
                      <a:r>
                        <a:rPr lang="fr-FR" sz="2400">
                          <a:solidFill>
                            <a:srgbClr val="000000"/>
                          </a:solidFill>
                          <a:latin typeface="Lucida Bright"/>
                          <a:ea typeface="Times New Roman"/>
                          <a:cs typeface="Arial"/>
                        </a:rPr>
                        <a:t>éclaratif</a:t>
                      </a:r>
                      <a:endParaRPr lang="it-IT" sz="2400">
                        <a:latin typeface="Calibri"/>
                        <a:ea typeface="PMingLiU"/>
                        <a:cs typeface="Arial"/>
                      </a:endParaRPr>
                    </a:p>
                  </a:txBody>
                  <a:tcPr marL="68580" marR="68580" marT="0" marB="0"/>
                </a:tc>
                <a:extLst>
                  <a:ext uri="{0D108BD9-81ED-4DB2-BD59-A6C34878D82A}">
                    <a16:rowId xmlns:a16="http://schemas.microsoft.com/office/drawing/2014/main" val="10001"/>
                  </a:ext>
                </a:extLst>
              </a:tr>
              <a:tr h="1097113">
                <a:tc>
                  <a:txBody>
                    <a:bodyPr/>
                    <a:lstStyle/>
                    <a:p>
                      <a:pPr algn="just">
                        <a:lnSpc>
                          <a:spcPct val="115000"/>
                        </a:lnSpc>
                        <a:spcAft>
                          <a:spcPts val="0"/>
                        </a:spcAft>
                      </a:pPr>
                      <a:r>
                        <a:rPr lang="fr-FR" sz="2400" i="1">
                          <a:latin typeface="Lucida Bright"/>
                          <a:ea typeface="PMingLiU"/>
                          <a:cs typeface="Arial"/>
                        </a:rPr>
                        <a:t>Le poste, l’électricien l’a-t-il réparé ?</a:t>
                      </a:r>
                      <a:endParaRPr lang="it-IT" sz="2400">
                        <a:latin typeface="Calibri"/>
                        <a:ea typeface="PMingLiU"/>
                        <a:cs typeface="Arial"/>
                      </a:endParaRPr>
                    </a:p>
                  </a:txBody>
                  <a:tcPr marL="68580" marR="68580" marT="0" marB="0"/>
                </a:tc>
                <a:tc>
                  <a:txBody>
                    <a:bodyPr/>
                    <a:lstStyle/>
                    <a:p>
                      <a:pPr algn="just">
                        <a:lnSpc>
                          <a:spcPct val="115000"/>
                        </a:lnSpc>
                        <a:spcAft>
                          <a:spcPts val="0"/>
                        </a:spcAft>
                      </a:pPr>
                      <a:r>
                        <a:rPr lang="fr-FR" sz="2400">
                          <a:solidFill>
                            <a:srgbClr val="000000"/>
                          </a:solidFill>
                          <a:latin typeface="Lucida Bright"/>
                          <a:ea typeface="Times New Roman"/>
                          <a:cs typeface="Arial"/>
                        </a:rPr>
                        <a:t>interrogatif</a:t>
                      </a:r>
                      <a:endParaRPr lang="it-IT" sz="2400">
                        <a:latin typeface="Calibri"/>
                        <a:ea typeface="PMingLiU"/>
                        <a:cs typeface="Arial"/>
                      </a:endParaRPr>
                    </a:p>
                  </a:txBody>
                  <a:tcPr marL="68580" marR="68580" marT="0" marB="0"/>
                </a:tc>
                <a:extLst>
                  <a:ext uri="{0D108BD9-81ED-4DB2-BD59-A6C34878D82A}">
                    <a16:rowId xmlns:a16="http://schemas.microsoft.com/office/drawing/2014/main" val="10002"/>
                  </a:ext>
                </a:extLst>
              </a:tr>
              <a:tr h="530066">
                <a:tc>
                  <a:txBody>
                    <a:bodyPr/>
                    <a:lstStyle/>
                    <a:p>
                      <a:pPr algn="just">
                        <a:lnSpc>
                          <a:spcPct val="115000"/>
                        </a:lnSpc>
                        <a:spcAft>
                          <a:spcPts val="0"/>
                        </a:spcAft>
                      </a:pPr>
                      <a:r>
                        <a:rPr lang="fr-FR" sz="2400" i="1">
                          <a:latin typeface="Lucida Bright"/>
                          <a:ea typeface="PMingLiU"/>
                          <a:cs typeface="Arial"/>
                        </a:rPr>
                        <a:t>Vous, racontez-moi cela !</a:t>
                      </a:r>
                      <a:endParaRPr lang="it-IT" sz="2400">
                        <a:latin typeface="Calibri"/>
                        <a:ea typeface="PMingLiU"/>
                        <a:cs typeface="Arial"/>
                      </a:endParaRPr>
                    </a:p>
                  </a:txBody>
                  <a:tcPr marL="68580" marR="68580" marT="0" marB="0"/>
                </a:tc>
                <a:tc>
                  <a:txBody>
                    <a:bodyPr/>
                    <a:lstStyle/>
                    <a:p>
                      <a:pPr algn="just">
                        <a:lnSpc>
                          <a:spcPct val="115000"/>
                        </a:lnSpc>
                        <a:spcAft>
                          <a:spcPts val="0"/>
                        </a:spcAft>
                      </a:pPr>
                      <a:r>
                        <a:rPr lang="fr-FR" sz="2400">
                          <a:solidFill>
                            <a:srgbClr val="000000"/>
                          </a:solidFill>
                          <a:latin typeface="Lucida Bright"/>
                          <a:ea typeface="Times New Roman"/>
                          <a:cs typeface="Arial"/>
                        </a:rPr>
                        <a:t>impératif</a:t>
                      </a:r>
                      <a:endParaRPr lang="it-IT" sz="2400">
                        <a:latin typeface="Calibri"/>
                        <a:ea typeface="PMingLiU"/>
                        <a:cs typeface="Arial"/>
                      </a:endParaRPr>
                    </a:p>
                  </a:txBody>
                  <a:tcPr marL="68580" marR="68580" marT="0" marB="0"/>
                </a:tc>
                <a:extLst>
                  <a:ext uri="{0D108BD9-81ED-4DB2-BD59-A6C34878D82A}">
                    <a16:rowId xmlns:a16="http://schemas.microsoft.com/office/drawing/2014/main" val="10003"/>
                  </a:ext>
                </a:extLst>
              </a:tr>
              <a:tr h="530066">
                <a:tc>
                  <a:txBody>
                    <a:bodyPr/>
                    <a:lstStyle/>
                    <a:p>
                      <a:pPr algn="just">
                        <a:lnSpc>
                          <a:spcPct val="115000"/>
                        </a:lnSpc>
                        <a:spcAft>
                          <a:spcPts val="0"/>
                        </a:spcAft>
                      </a:pPr>
                      <a:r>
                        <a:rPr lang="fr-FR" sz="2400" i="1">
                          <a:latin typeface="Lucida Bright"/>
                          <a:ea typeface="PMingLiU"/>
                          <a:cs typeface="Arial"/>
                        </a:rPr>
                        <a:t>Ça, c’est extraordinaire !</a:t>
                      </a:r>
                      <a:endParaRPr lang="it-IT" sz="2400">
                        <a:latin typeface="Calibri"/>
                        <a:ea typeface="PMingLiU"/>
                        <a:cs typeface="Arial"/>
                      </a:endParaRPr>
                    </a:p>
                  </a:txBody>
                  <a:tcPr marL="68580" marR="68580" marT="0" marB="0"/>
                </a:tc>
                <a:tc>
                  <a:txBody>
                    <a:bodyPr/>
                    <a:lstStyle/>
                    <a:p>
                      <a:pPr algn="just">
                        <a:lnSpc>
                          <a:spcPct val="115000"/>
                        </a:lnSpc>
                        <a:spcAft>
                          <a:spcPts val="0"/>
                        </a:spcAft>
                      </a:pPr>
                      <a:r>
                        <a:rPr lang="fr-FR" sz="2400" dirty="0">
                          <a:solidFill>
                            <a:srgbClr val="000000"/>
                          </a:solidFill>
                          <a:latin typeface="Lucida Bright"/>
                          <a:ea typeface="Times New Roman"/>
                          <a:cs typeface="Arial"/>
                        </a:rPr>
                        <a:t>exclamatif</a:t>
                      </a:r>
                      <a:endParaRPr lang="it-IT" sz="2400" dirty="0">
                        <a:latin typeface="Calibri"/>
                        <a:ea typeface="PMingLiU"/>
                        <a:cs typeface="Arial"/>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3"/>
          <p:cNvGraphicFramePr>
            <a:graphicFrameLocks/>
          </p:cNvGraphicFramePr>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0"/>
            <a:ext cx="8229600" cy="1399032"/>
          </a:xfrm>
        </p:spPr>
        <p:txBody>
          <a:bodyPr>
            <a:normAutofit/>
          </a:bodyPr>
          <a:lstStyle/>
          <a:p>
            <a:r>
              <a:rPr lang="it-IT" dirty="0" err="1"/>
              <a:t>Les</a:t>
            </a:r>
            <a:r>
              <a:rPr lang="it-IT" dirty="0"/>
              <a:t> </a:t>
            </a:r>
            <a:r>
              <a:rPr lang="it-IT" dirty="0" err="1"/>
              <a:t>constituants</a:t>
            </a:r>
            <a:r>
              <a:rPr lang="it-IT" dirty="0"/>
              <a:t> </a:t>
            </a:r>
            <a:r>
              <a:rPr lang="it-IT" dirty="0" err="1"/>
              <a:t>fondamentaux</a:t>
            </a:r>
            <a:r>
              <a:rPr lang="it-IT" dirty="0"/>
              <a:t> de la </a:t>
            </a:r>
            <a:r>
              <a:rPr lang="it-IT" dirty="0" err="1"/>
              <a:t>phrase</a:t>
            </a:r>
            <a:endParaRPr lang="fr-FR" dirty="0"/>
          </a:p>
        </p:txBody>
      </p:sp>
      <p:graphicFrame>
        <p:nvGraphicFramePr>
          <p:cNvPr id="4" name="Segnaposto contenuto 3"/>
          <p:cNvGraphicFramePr>
            <a:graphicFrameLocks noGrp="1"/>
          </p:cNvGraphicFramePr>
          <p:nvPr>
            <p:ph idx="1"/>
          </p:nvPr>
        </p:nvGraphicFramePr>
        <p:xfrm>
          <a:off x="1524000" y="1412876"/>
          <a:ext cx="9144000" cy="544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03512" y="188641"/>
          <a:ext cx="87129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75520" y="188641"/>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027238" y="530226"/>
          <a:ext cx="8183562" cy="606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7776000" cy="634082"/>
          </a:xfrm>
        </p:spPr>
        <p:txBody>
          <a:bodyPr>
            <a:normAutofit fontScale="90000"/>
          </a:bodyPr>
          <a:lstStyle/>
          <a:p>
            <a:r>
              <a:rPr lang="it-IT" dirty="0" err="1"/>
              <a:t>Les</a:t>
            </a:r>
            <a:r>
              <a:rPr lang="it-IT" dirty="0"/>
              <a:t> </a:t>
            </a:r>
            <a:r>
              <a:rPr lang="it-IT" dirty="0" err="1"/>
              <a:t>espèces</a:t>
            </a:r>
            <a:r>
              <a:rPr lang="it-IT" dirty="0"/>
              <a:t> de </a:t>
            </a:r>
            <a:r>
              <a:rPr lang="it-IT" dirty="0" err="1"/>
              <a:t>propositions</a:t>
            </a:r>
            <a:endParaRPr lang="fr-FR" dirty="0"/>
          </a:p>
        </p:txBody>
      </p:sp>
      <p:graphicFrame>
        <p:nvGraphicFramePr>
          <p:cNvPr id="4" name="Segnaposto contenuto 3"/>
          <p:cNvGraphicFramePr>
            <a:graphicFrameLocks noGrp="1"/>
          </p:cNvGraphicFramePr>
          <p:nvPr>
            <p:ph idx="1"/>
          </p:nvPr>
        </p:nvGraphicFramePr>
        <p:xfrm>
          <a:off x="1703389" y="1052514"/>
          <a:ext cx="8785225"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Luna">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ggia">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Solsti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Verve">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7.xml><?xml version="1.0" encoding="utf-8"?>
<a:theme xmlns:a="http://schemas.openxmlformats.org/drawingml/2006/main" name="Sala riunioni ione">
  <a:themeElements>
    <a:clrScheme name="Sala riunioni 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Sala riunioni 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8.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1967</TotalTime>
  <Words>6970</Words>
  <Application>Microsoft Office PowerPoint</Application>
  <PresentationFormat>Widescreen</PresentationFormat>
  <Paragraphs>640</Paragraphs>
  <Slides>96</Slides>
  <Notes>2</Notes>
  <HiddenSlides>0</HiddenSlides>
  <MMClips>0</MMClips>
  <ScaleCrop>false</ScaleCrop>
  <HeadingPairs>
    <vt:vector size="6" baseType="variant">
      <vt:variant>
        <vt:lpstr>Caratteri utilizzati</vt:lpstr>
      </vt:variant>
      <vt:variant>
        <vt:i4>18</vt:i4>
      </vt:variant>
      <vt:variant>
        <vt:lpstr>Tema</vt:lpstr>
      </vt:variant>
      <vt:variant>
        <vt:i4>9</vt:i4>
      </vt:variant>
      <vt:variant>
        <vt:lpstr>Titoli diapositive</vt:lpstr>
      </vt:variant>
      <vt:variant>
        <vt:i4>96</vt:i4>
      </vt:variant>
    </vt:vector>
  </HeadingPairs>
  <TitlesOfParts>
    <vt:vector size="123" baseType="lpstr">
      <vt:lpstr>Arial</vt:lpstr>
      <vt:lpstr>Calibri</vt:lpstr>
      <vt:lpstr>Calibri Light</vt:lpstr>
      <vt:lpstr>Century Gothic</vt:lpstr>
      <vt:lpstr>Century Schoolbook</vt:lpstr>
      <vt:lpstr>Gill Sans MT</vt:lpstr>
      <vt:lpstr>Lucida Bright</vt:lpstr>
      <vt:lpstr>Lucida Sans Unicode</vt:lpstr>
      <vt:lpstr>MS Reference Sans Serif</vt:lpstr>
      <vt:lpstr>PMingLiU</vt:lpstr>
      <vt:lpstr>Tahoma</vt:lpstr>
      <vt:lpstr>Times New Roman</vt:lpstr>
      <vt:lpstr>Tw Cen MT</vt:lpstr>
      <vt:lpstr>Tw Cen MT Condensed</vt:lpstr>
      <vt:lpstr>Verdana</vt:lpstr>
      <vt:lpstr>Wingdings</vt:lpstr>
      <vt:lpstr>Wingdings 2</vt:lpstr>
      <vt:lpstr>Wingdings 3</vt:lpstr>
      <vt:lpstr>Luna</vt:lpstr>
      <vt:lpstr>Loggia</vt:lpstr>
      <vt:lpstr>Viale</vt:lpstr>
      <vt:lpstr>Solstizio</vt:lpstr>
      <vt:lpstr>Verve</vt:lpstr>
      <vt:lpstr>Celestiale</vt:lpstr>
      <vt:lpstr>Sala riunioni ione</vt:lpstr>
      <vt:lpstr>Retrospettivo</vt:lpstr>
      <vt:lpstr>Integrale</vt:lpstr>
      <vt:lpstr>Lingua Francese I 9 cfu  DOTT.ssa CRISTINA CASTELLANI</vt:lpstr>
      <vt:lpstr>Au commencement était… Ferdinand de Saussure</vt:lpstr>
      <vt:lpstr>Le signe linguistique selon Saussure</vt:lpstr>
      <vt:lpstr>Le signe linguistique (ch. 8, La Grammaire. Phonologie, morphologie, lexicologie)</vt:lpstr>
      <vt:lpstr>Sémiologie: la science qui s’occuper d’étudier les signes</vt:lpstr>
      <vt:lpstr>Le signe linguistique</vt:lpstr>
      <vt:lpstr>Le signifié</vt:lpstr>
      <vt:lpstr>Les variations du signifié</vt:lpstr>
      <vt:lpstr>Les variations du signifié</vt:lpstr>
      <vt:lpstr>Les domaines traditionnels de la Linguistique structurale</vt:lpstr>
      <vt:lpstr>Presentazione standard di PowerPoint</vt:lpstr>
      <vt:lpstr>Presentazione standard di PowerPoint</vt:lpstr>
      <vt:lpstr>Chapitre 2, « Les notions fondamentales » (J. Gardes Tamine, La Grammaire: méthodes et notions, 2012)</vt:lpstr>
      <vt:lpstr>I. Diachronie et synchronie </vt:lpstr>
      <vt:lpstr>Presentazione standard di PowerPoint</vt:lpstr>
      <vt:lpstr>Presentazione standard di PowerPoint</vt:lpstr>
      <vt:lpstr>Presentazione standard di PowerPoint</vt:lpstr>
      <vt:lpstr>II. Oral et écrit</vt:lpstr>
      <vt:lpstr>II. Oral et écrit</vt:lpstr>
      <vt:lpstr>Presentazione standard di PowerPoint</vt:lpstr>
      <vt:lpstr>Presentazione standard di PowerPoint</vt:lpstr>
      <vt:lpstr>Presentazione standard di PowerPoint</vt:lpstr>
      <vt:lpstr>Presentazione standard di PowerPoint</vt:lpstr>
      <vt:lpstr>Presentazione standard di PowerPoint</vt:lpstr>
      <vt:lpstr>IV. Nature et fonction</vt:lpstr>
      <vt:lpstr>Presentazione standard di PowerPoint</vt:lpstr>
      <vt:lpstr>Fonction</vt:lpstr>
      <vt:lpstr>Les niveaux de l’analyse</vt:lpstr>
      <vt:lpstr>Phonétique et phonologie</vt:lpstr>
      <vt:lpstr>Phonétique et phonologie</vt:lpstr>
      <vt:lpstr>Presentazione standard di PowerPoint</vt:lpstr>
      <vt:lpstr>Presentazione standard di PowerPoint</vt:lpstr>
      <vt:lpstr>Les branches de la phonétique</vt:lpstr>
      <vt:lpstr>Les unités de l’écrit et de l’oral</vt:lpstr>
      <vt:lpstr>Presentazione standard di PowerPoint</vt:lpstr>
      <vt:lpstr>Exemples de décalage entre sons et lettres</vt:lpstr>
      <vt:lpstr>Presentazione standard di PowerPoint</vt:lpstr>
      <vt:lpstr>La phonologie</vt:lpstr>
      <vt:lpstr>Presentazione standard di PowerPoint</vt:lpstr>
      <vt:lpstr>Presentazione standard di PowerPoint</vt:lpstr>
      <vt:lpstr>Autres critères de classification des sons: le mode d’articulation</vt:lpstr>
      <vt:lpstr>Vibration ou non-vibration des cordes vocales</vt:lpstr>
      <vt:lpstr>Les sons du français</vt:lpstr>
      <vt:lpstr>Presentazione standard di PowerPoint</vt:lpstr>
      <vt:lpstr>Presentazione standard di PowerPoint</vt:lpstr>
      <vt:lpstr>Classification articulatoire des consonnes Tableau articulatoire des consonnes françaises</vt:lpstr>
      <vt:lpstr>COMMENT SONT FORMÉS LES MOTS EN FRANÇAIS?</vt:lpstr>
      <vt:lpstr>La flexion</vt:lpstr>
      <vt:lpstr>La dérivation</vt:lpstr>
      <vt:lpstr>Presentazione standard di PowerPoint</vt:lpstr>
      <vt:lpstr>Presentazione standard di PowerPoint</vt:lpstr>
      <vt:lpstr>La composition</vt:lpstr>
      <vt:lpstr>Presentazione standard di PowerPoint</vt:lpstr>
      <vt:lpstr>Presentazione standard di PowerPoint</vt:lpstr>
      <vt:lpstr>AUTRES PROCESSUS DE FORMATION DES MOTS</vt:lpstr>
      <vt:lpstr>Presentazione standard di PowerPoint</vt:lpstr>
      <vt:lpstr>Critères de définition des parties du discours (chapitre 5, La Grammaire: méthode et notions, pp.113-119)</vt:lpstr>
      <vt:lpstr>Presentazione standard di PowerPoint</vt:lpstr>
      <vt:lpstr>Morphologie du français (ch. 4, « Le morphème »)</vt:lpstr>
      <vt:lpstr>Presentazione standard di PowerPoint</vt:lpstr>
      <vt:lpstr>Presentazione standard di PowerPoint</vt:lpstr>
      <vt:lpstr>Presentazione standard di PowerPoint</vt:lpstr>
      <vt:lpstr>Qu’est-ce qu’un mot ?</vt:lpstr>
      <vt:lpstr>Presentazione standard di PowerPoint</vt:lpstr>
      <vt:lpstr>Presentazione standard di PowerPoint</vt:lpstr>
      <vt:lpstr>Le verbe (ch. 6, La Grammaire: méthode et notions)</vt:lpstr>
      <vt:lpstr>Presentazione standard di PowerPoint</vt:lpstr>
      <vt:lpstr>Presentazione standard di PowerPoint</vt:lpstr>
      <vt:lpstr>Le substantif et les éléments du groupe nominal</vt:lpstr>
      <vt:lpstr>Le nom propre</vt:lpstr>
      <vt:lpstr>Presentazione standard di PowerPoint</vt:lpstr>
      <vt:lpstr>Le nom commun</vt:lpstr>
      <vt:lpstr>Le groupe nominal: le rôle des adjectifs et des déterminants</vt:lpstr>
      <vt:lpstr>Valeur sémantique </vt:lpstr>
      <vt:lpstr>Presentazione standard di PowerPoint</vt:lpstr>
      <vt:lpstr>Absence du déterminant</vt:lpstr>
      <vt:lpstr>Presentazione standard di PowerPoint</vt:lpstr>
      <vt:lpstr>Presentazione standard di PowerPoint</vt:lpstr>
      <vt:lpstr>Presentazione standard di PowerPoint</vt:lpstr>
      <vt:lpstr>Presentazione standard di PowerPoint</vt:lpstr>
      <vt:lpstr>Les mots invariables</vt:lpstr>
      <vt:lpstr>Presentazione standard di PowerPoint</vt:lpstr>
      <vt:lpstr>Presentazione standard di PowerPoint</vt:lpstr>
      <vt:lpstr>Presentazione standard di PowerPoint</vt:lpstr>
      <vt:lpstr>Plan syntaxique</vt:lpstr>
      <vt:lpstr>La phrase et les types de phrases</vt:lpstr>
      <vt:lpstr>Les modes de communication et les types de phrases</vt:lpstr>
      <vt:lpstr>Les formes de phrases Chacun des quatre types qui viennent d’être indiqués peut lui-même se présenter sous plusieurs formes : une phrase est affirmative (ou négative), active (ou passive), emphatique (ou neutre).</vt:lpstr>
      <vt:lpstr>Ces deux formes, active et passive, s’opposent l’une à l’autre une phrase ne peut être qu’active ou passive.</vt:lpstr>
      <vt:lpstr>Quand une phrase n’est pas emphatique, elle est neutre, comme dans les deux tableaux précédents.</vt:lpstr>
      <vt:lpstr>Presentazione standard di PowerPoint</vt:lpstr>
      <vt:lpstr>Les constituants fondamentaux de la phrase</vt:lpstr>
      <vt:lpstr>Presentazione standard di PowerPoint</vt:lpstr>
      <vt:lpstr>Presentazione standard di PowerPoint</vt:lpstr>
      <vt:lpstr>Presentazione standard di PowerPoint</vt:lpstr>
      <vt:lpstr>Les espèces de propositions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Lingua Francese I 6 cfu  Prof.ssa Loredana Trovato</dc:title>
  <dc:creator>Loredana Trovato</dc:creator>
  <cp:lastModifiedBy>utente</cp:lastModifiedBy>
  <cp:revision>164</cp:revision>
  <dcterms:created xsi:type="dcterms:W3CDTF">2019-09-30T21:00:28Z</dcterms:created>
  <dcterms:modified xsi:type="dcterms:W3CDTF">2025-04-09T18:20:15Z</dcterms:modified>
</cp:coreProperties>
</file>