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367" r:id="rId5"/>
    <p:sldId id="368" r:id="rId6"/>
    <p:sldId id="369" r:id="rId7"/>
    <p:sldId id="370" r:id="rId8"/>
    <p:sldId id="371" r:id="rId9"/>
    <p:sldId id="363" r:id="rId10"/>
    <p:sldId id="372" r:id="rId11"/>
  </p:sldIdLst>
  <p:sldSz cx="9144000" cy="6858000" type="screen4x3"/>
  <p:notesSz cx="6870700" cy="96535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71"/>
    <a:srgbClr val="747179"/>
    <a:srgbClr val="6B6B6B"/>
    <a:srgbClr val="0000FF"/>
    <a:srgbClr val="0B0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2C3F1-9F9E-4256-8CB6-5C6C9D4BEC64}" v="13" dt="2025-10-01T08:58:32.83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92914" autoAdjust="0"/>
  </p:normalViewPr>
  <p:slideViewPr>
    <p:cSldViewPr>
      <p:cViewPr varScale="1">
        <p:scale>
          <a:sx n="68" d="100"/>
          <a:sy n="68" d="100"/>
        </p:scale>
        <p:origin x="869"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OFOLO ILARIA" userId="3b094b60-c214-4504-8c18-1bd7e03e5e88" providerId="ADAL" clId="{5132C3F1-9F9E-4256-8CB6-5C6C9D4BEC64}"/>
    <pc:docChg chg="custSel addSld delSld modSld">
      <pc:chgData name="GAROFOLO ILARIA" userId="3b094b60-c214-4504-8c18-1bd7e03e5e88" providerId="ADAL" clId="{5132C3F1-9F9E-4256-8CB6-5C6C9D4BEC64}" dt="2025-10-01T08:58:32.832" v="65" actId="1076"/>
      <pc:docMkLst>
        <pc:docMk/>
      </pc:docMkLst>
      <pc:sldChg chg="del">
        <pc:chgData name="GAROFOLO ILARIA" userId="3b094b60-c214-4504-8c18-1bd7e03e5e88" providerId="ADAL" clId="{5132C3F1-9F9E-4256-8CB6-5C6C9D4BEC64}" dt="2025-09-30T12:50:29.464" v="0" actId="47"/>
        <pc:sldMkLst>
          <pc:docMk/>
          <pc:sldMk cId="1716158316" sldId="312"/>
        </pc:sldMkLst>
      </pc:sldChg>
      <pc:sldChg chg="del">
        <pc:chgData name="GAROFOLO ILARIA" userId="3b094b60-c214-4504-8c18-1bd7e03e5e88" providerId="ADAL" clId="{5132C3F1-9F9E-4256-8CB6-5C6C9D4BEC64}" dt="2025-09-30T12:50:29.464" v="0" actId="47"/>
        <pc:sldMkLst>
          <pc:docMk/>
          <pc:sldMk cId="2908651190" sldId="314"/>
        </pc:sldMkLst>
      </pc:sldChg>
      <pc:sldChg chg="del">
        <pc:chgData name="GAROFOLO ILARIA" userId="3b094b60-c214-4504-8c18-1bd7e03e5e88" providerId="ADAL" clId="{5132C3F1-9F9E-4256-8CB6-5C6C9D4BEC64}" dt="2025-09-30T12:50:29.464" v="0" actId="47"/>
        <pc:sldMkLst>
          <pc:docMk/>
          <pc:sldMk cId="3301802746" sldId="315"/>
        </pc:sldMkLst>
      </pc:sldChg>
      <pc:sldChg chg="del">
        <pc:chgData name="GAROFOLO ILARIA" userId="3b094b60-c214-4504-8c18-1bd7e03e5e88" providerId="ADAL" clId="{5132C3F1-9F9E-4256-8CB6-5C6C9D4BEC64}" dt="2025-09-30T12:50:29.464" v="0" actId="47"/>
        <pc:sldMkLst>
          <pc:docMk/>
          <pc:sldMk cId="1814560110" sldId="316"/>
        </pc:sldMkLst>
      </pc:sldChg>
      <pc:sldChg chg="del">
        <pc:chgData name="GAROFOLO ILARIA" userId="3b094b60-c214-4504-8c18-1bd7e03e5e88" providerId="ADAL" clId="{5132C3F1-9F9E-4256-8CB6-5C6C9D4BEC64}" dt="2025-09-30T12:50:29.464" v="0" actId="47"/>
        <pc:sldMkLst>
          <pc:docMk/>
          <pc:sldMk cId="2177934236" sldId="317"/>
        </pc:sldMkLst>
      </pc:sldChg>
      <pc:sldChg chg="del">
        <pc:chgData name="GAROFOLO ILARIA" userId="3b094b60-c214-4504-8c18-1bd7e03e5e88" providerId="ADAL" clId="{5132C3F1-9F9E-4256-8CB6-5C6C9D4BEC64}" dt="2025-09-30T12:50:29.464" v="0" actId="47"/>
        <pc:sldMkLst>
          <pc:docMk/>
          <pc:sldMk cId="785051093" sldId="318"/>
        </pc:sldMkLst>
      </pc:sldChg>
      <pc:sldChg chg="del">
        <pc:chgData name="GAROFOLO ILARIA" userId="3b094b60-c214-4504-8c18-1bd7e03e5e88" providerId="ADAL" clId="{5132C3F1-9F9E-4256-8CB6-5C6C9D4BEC64}" dt="2025-09-30T12:50:29.464" v="0" actId="47"/>
        <pc:sldMkLst>
          <pc:docMk/>
          <pc:sldMk cId="785051093" sldId="319"/>
        </pc:sldMkLst>
      </pc:sldChg>
      <pc:sldChg chg="del">
        <pc:chgData name="GAROFOLO ILARIA" userId="3b094b60-c214-4504-8c18-1bd7e03e5e88" providerId="ADAL" clId="{5132C3F1-9F9E-4256-8CB6-5C6C9D4BEC64}" dt="2025-09-30T12:50:29.464" v="0" actId="47"/>
        <pc:sldMkLst>
          <pc:docMk/>
          <pc:sldMk cId="785051093" sldId="320"/>
        </pc:sldMkLst>
      </pc:sldChg>
      <pc:sldChg chg="del">
        <pc:chgData name="GAROFOLO ILARIA" userId="3b094b60-c214-4504-8c18-1bd7e03e5e88" providerId="ADAL" clId="{5132C3F1-9F9E-4256-8CB6-5C6C9D4BEC64}" dt="2025-09-30T12:50:29.464" v="0" actId="47"/>
        <pc:sldMkLst>
          <pc:docMk/>
          <pc:sldMk cId="785051093" sldId="321"/>
        </pc:sldMkLst>
      </pc:sldChg>
      <pc:sldChg chg="del">
        <pc:chgData name="GAROFOLO ILARIA" userId="3b094b60-c214-4504-8c18-1bd7e03e5e88" providerId="ADAL" clId="{5132C3F1-9F9E-4256-8CB6-5C6C9D4BEC64}" dt="2025-09-30T12:50:29.464" v="0" actId="47"/>
        <pc:sldMkLst>
          <pc:docMk/>
          <pc:sldMk cId="785051093" sldId="322"/>
        </pc:sldMkLst>
      </pc:sldChg>
      <pc:sldChg chg="del">
        <pc:chgData name="GAROFOLO ILARIA" userId="3b094b60-c214-4504-8c18-1bd7e03e5e88" providerId="ADAL" clId="{5132C3F1-9F9E-4256-8CB6-5C6C9D4BEC64}" dt="2025-09-30T12:50:29.464" v="0" actId="47"/>
        <pc:sldMkLst>
          <pc:docMk/>
          <pc:sldMk cId="2334314580" sldId="332"/>
        </pc:sldMkLst>
      </pc:sldChg>
      <pc:sldChg chg="del">
        <pc:chgData name="GAROFOLO ILARIA" userId="3b094b60-c214-4504-8c18-1bd7e03e5e88" providerId="ADAL" clId="{5132C3F1-9F9E-4256-8CB6-5C6C9D4BEC64}" dt="2025-09-30T12:50:29.464" v="0" actId="47"/>
        <pc:sldMkLst>
          <pc:docMk/>
          <pc:sldMk cId="733425860" sldId="333"/>
        </pc:sldMkLst>
      </pc:sldChg>
      <pc:sldChg chg="del">
        <pc:chgData name="GAROFOLO ILARIA" userId="3b094b60-c214-4504-8c18-1bd7e03e5e88" providerId="ADAL" clId="{5132C3F1-9F9E-4256-8CB6-5C6C9D4BEC64}" dt="2025-09-30T12:50:29.464" v="0" actId="47"/>
        <pc:sldMkLst>
          <pc:docMk/>
          <pc:sldMk cId="2080907469" sldId="334"/>
        </pc:sldMkLst>
      </pc:sldChg>
      <pc:sldChg chg="del">
        <pc:chgData name="GAROFOLO ILARIA" userId="3b094b60-c214-4504-8c18-1bd7e03e5e88" providerId="ADAL" clId="{5132C3F1-9F9E-4256-8CB6-5C6C9D4BEC64}" dt="2025-09-30T12:50:29.464" v="0" actId="47"/>
        <pc:sldMkLst>
          <pc:docMk/>
          <pc:sldMk cId="1817043256" sldId="335"/>
        </pc:sldMkLst>
      </pc:sldChg>
      <pc:sldChg chg="del">
        <pc:chgData name="GAROFOLO ILARIA" userId="3b094b60-c214-4504-8c18-1bd7e03e5e88" providerId="ADAL" clId="{5132C3F1-9F9E-4256-8CB6-5C6C9D4BEC64}" dt="2025-09-30T12:50:29.464" v="0" actId="47"/>
        <pc:sldMkLst>
          <pc:docMk/>
          <pc:sldMk cId="1796947535" sldId="337"/>
        </pc:sldMkLst>
      </pc:sldChg>
      <pc:sldChg chg="del">
        <pc:chgData name="GAROFOLO ILARIA" userId="3b094b60-c214-4504-8c18-1bd7e03e5e88" providerId="ADAL" clId="{5132C3F1-9F9E-4256-8CB6-5C6C9D4BEC64}" dt="2025-09-30T12:50:29.464" v="0" actId="47"/>
        <pc:sldMkLst>
          <pc:docMk/>
          <pc:sldMk cId="2022567929" sldId="339"/>
        </pc:sldMkLst>
      </pc:sldChg>
      <pc:sldChg chg="del">
        <pc:chgData name="GAROFOLO ILARIA" userId="3b094b60-c214-4504-8c18-1bd7e03e5e88" providerId="ADAL" clId="{5132C3F1-9F9E-4256-8CB6-5C6C9D4BEC64}" dt="2025-09-30T12:50:29.464" v="0" actId="47"/>
        <pc:sldMkLst>
          <pc:docMk/>
          <pc:sldMk cId="2713777850" sldId="341"/>
        </pc:sldMkLst>
      </pc:sldChg>
      <pc:sldChg chg="del">
        <pc:chgData name="GAROFOLO ILARIA" userId="3b094b60-c214-4504-8c18-1bd7e03e5e88" providerId="ADAL" clId="{5132C3F1-9F9E-4256-8CB6-5C6C9D4BEC64}" dt="2025-09-30T12:50:29.464" v="0" actId="47"/>
        <pc:sldMkLst>
          <pc:docMk/>
          <pc:sldMk cId="1444136040" sldId="344"/>
        </pc:sldMkLst>
      </pc:sldChg>
      <pc:sldChg chg="del">
        <pc:chgData name="GAROFOLO ILARIA" userId="3b094b60-c214-4504-8c18-1bd7e03e5e88" providerId="ADAL" clId="{5132C3F1-9F9E-4256-8CB6-5C6C9D4BEC64}" dt="2025-09-30T12:50:29.464" v="0" actId="47"/>
        <pc:sldMkLst>
          <pc:docMk/>
          <pc:sldMk cId="3465883189" sldId="346"/>
        </pc:sldMkLst>
      </pc:sldChg>
      <pc:sldChg chg="del">
        <pc:chgData name="GAROFOLO ILARIA" userId="3b094b60-c214-4504-8c18-1bd7e03e5e88" providerId="ADAL" clId="{5132C3F1-9F9E-4256-8CB6-5C6C9D4BEC64}" dt="2025-09-30T12:50:29.464" v="0" actId="47"/>
        <pc:sldMkLst>
          <pc:docMk/>
          <pc:sldMk cId="2770734521" sldId="347"/>
        </pc:sldMkLst>
      </pc:sldChg>
      <pc:sldChg chg="del">
        <pc:chgData name="GAROFOLO ILARIA" userId="3b094b60-c214-4504-8c18-1bd7e03e5e88" providerId="ADAL" clId="{5132C3F1-9F9E-4256-8CB6-5C6C9D4BEC64}" dt="2025-09-30T12:50:29.464" v="0" actId="47"/>
        <pc:sldMkLst>
          <pc:docMk/>
          <pc:sldMk cId="3424796333" sldId="360"/>
        </pc:sldMkLst>
      </pc:sldChg>
      <pc:sldChg chg="del">
        <pc:chgData name="GAROFOLO ILARIA" userId="3b094b60-c214-4504-8c18-1bd7e03e5e88" providerId="ADAL" clId="{5132C3F1-9F9E-4256-8CB6-5C6C9D4BEC64}" dt="2025-09-30T12:50:29.464" v="0" actId="47"/>
        <pc:sldMkLst>
          <pc:docMk/>
          <pc:sldMk cId="3841196874" sldId="361"/>
        </pc:sldMkLst>
      </pc:sldChg>
      <pc:sldChg chg="del">
        <pc:chgData name="GAROFOLO ILARIA" userId="3b094b60-c214-4504-8c18-1bd7e03e5e88" providerId="ADAL" clId="{5132C3F1-9F9E-4256-8CB6-5C6C9D4BEC64}" dt="2025-09-30T12:50:29.464" v="0" actId="47"/>
        <pc:sldMkLst>
          <pc:docMk/>
          <pc:sldMk cId="2377158614" sldId="362"/>
        </pc:sldMkLst>
      </pc:sldChg>
      <pc:sldChg chg="addSp delSp modSp mod">
        <pc:chgData name="GAROFOLO ILARIA" userId="3b094b60-c214-4504-8c18-1bd7e03e5e88" providerId="ADAL" clId="{5132C3F1-9F9E-4256-8CB6-5C6C9D4BEC64}" dt="2025-09-30T12:51:21.466" v="49"/>
        <pc:sldMkLst>
          <pc:docMk/>
          <pc:sldMk cId="1519094105" sldId="363"/>
        </pc:sldMkLst>
        <pc:spChg chg="add mod">
          <ac:chgData name="GAROFOLO ILARIA" userId="3b094b60-c214-4504-8c18-1bd7e03e5e88" providerId="ADAL" clId="{5132C3F1-9F9E-4256-8CB6-5C6C9D4BEC64}" dt="2025-09-30T12:51:21.466" v="49"/>
          <ac:spMkLst>
            <pc:docMk/>
            <pc:sldMk cId="1519094105" sldId="363"/>
            <ac:spMk id="2" creationId="{E610F070-4513-1AF8-8618-75B72A4D5B86}"/>
          </ac:spMkLst>
        </pc:spChg>
        <pc:spChg chg="del">
          <ac:chgData name="GAROFOLO ILARIA" userId="3b094b60-c214-4504-8c18-1bd7e03e5e88" providerId="ADAL" clId="{5132C3F1-9F9E-4256-8CB6-5C6C9D4BEC64}" dt="2025-09-30T12:51:21.029" v="48" actId="478"/>
          <ac:spMkLst>
            <pc:docMk/>
            <pc:sldMk cId="1519094105" sldId="363"/>
            <ac:spMk id="4" creationId="{00000000-0000-0000-0000-000000000000}"/>
          </ac:spMkLst>
        </pc:spChg>
      </pc:sldChg>
      <pc:sldChg chg="del">
        <pc:chgData name="GAROFOLO ILARIA" userId="3b094b60-c214-4504-8c18-1bd7e03e5e88" providerId="ADAL" clId="{5132C3F1-9F9E-4256-8CB6-5C6C9D4BEC64}" dt="2025-09-30T12:50:29.464" v="0" actId="47"/>
        <pc:sldMkLst>
          <pc:docMk/>
          <pc:sldMk cId="1142111869" sldId="364"/>
        </pc:sldMkLst>
      </pc:sldChg>
      <pc:sldChg chg="del">
        <pc:chgData name="GAROFOLO ILARIA" userId="3b094b60-c214-4504-8c18-1bd7e03e5e88" providerId="ADAL" clId="{5132C3F1-9F9E-4256-8CB6-5C6C9D4BEC64}" dt="2025-09-30T12:50:29.464" v="0" actId="47"/>
        <pc:sldMkLst>
          <pc:docMk/>
          <pc:sldMk cId="1934573596" sldId="365"/>
        </pc:sldMkLst>
      </pc:sldChg>
      <pc:sldChg chg="del">
        <pc:chgData name="GAROFOLO ILARIA" userId="3b094b60-c214-4504-8c18-1bd7e03e5e88" providerId="ADAL" clId="{5132C3F1-9F9E-4256-8CB6-5C6C9D4BEC64}" dt="2025-09-30T12:50:29.464" v="0" actId="47"/>
        <pc:sldMkLst>
          <pc:docMk/>
          <pc:sldMk cId="2693540296" sldId="366"/>
        </pc:sldMkLst>
      </pc:sldChg>
      <pc:sldChg chg="modSp mod">
        <pc:chgData name="GAROFOLO ILARIA" userId="3b094b60-c214-4504-8c18-1bd7e03e5e88" providerId="ADAL" clId="{5132C3F1-9F9E-4256-8CB6-5C6C9D4BEC64}" dt="2025-09-30T12:51:35.390" v="52" actId="20577"/>
        <pc:sldMkLst>
          <pc:docMk/>
          <pc:sldMk cId="652372311" sldId="367"/>
        </pc:sldMkLst>
        <pc:spChg chg="mod">
          <ac:chgData name="GAROFOLO ILARIA" userId="3b094b60-c214-4504-8c18-1bd7e03e5e88" providerId="ADAL" clId="{5132C3F1-9F9E-4256-8CB6-5C6C9D4BEC64}" dt="2025-09-30T12:51:35.390" v="52" actId="20577"/>
          <ac:spMkLst>
            <pc:docMk/>
            <pc:sldMk cId="652372311" sldId="367"/>
            <ac:spMk id="11" creationId="{00000000-0000-0000-0000-000000000000}"/>
          </ac:spMkLst>
        </pc:spChg>
      </pc:sldChg>
      <pc:sldChg chg="addSp delSp modSp mod">
        <pc:chgData name="GAROFOLO ILARIA" userId="3b094b60-c214-4504-8c18-1bd7e03e5e88" providerId="ADAL" clId="{5132C3F1-9F9E-4256-8CB6-5C6C9D4BEC64}" dt="2025-09-30T12:51:29.972" v="51" actId="20577"/>
        <pc:sldMkLst>
          <pc:docMk/>
          <pc:sldMk cId="3193991200" sldId="368"/>
        </pc:sldMkLst>
        <pc:spChg chg="add mod">
          <ac:chgData name="GAROFOLO ILARIA" userId="3b094b60-c214-4504-8c18-1bd7e03e5e88" providerId="ADAL" clId="{5132C3F1-9F9E-4256-8CB6-5C6C9D4BEC64}" dt="2025-09-30T12:51:29.972" v="51" actId="20577"/>
          <ac:spMkLst>
            <pc:docMk/>
            <pc:sldMk cId="3193991200" sldId="368"/>
            <ac:spMk id="2" creationId="{CA862567-EDA4-44DC-2961-C89E7FBF1BE3}"/>
          </ac:spMkLst>
        </pc:spChg>
        <pc:spChg chg="del">
          <ac:chgData name="GAROFOLO ILARIA" userId="3b094b60-c214-4504-8c18-1bd7e03e5e88" providerId="ADAL" clId="{5132C3F1-9F9E-4256-8CB6-5C6C9D4BEC64}" dt="2025-09-30T12:50:57.230" v="39" actId="478"/>
          <ac:spMkLst>
            <pc:docMk/>
            <pc:sldMk cId="3193991200" sldId="368"/>
            <ac:spMk id="5" creationId="{00000000-0000-0000-0000-000000000000}"/>
          </ac:spMkLst>
        </pc:spChg>
      </pc:sldChg>
      <pc:sldChg chg="addSp delSp modSp mod">
        <pc:chgData name="GAROFOLO ILARIA" userId="3b094b60-c214-4504-8c18-1bd7e03e5e88" providerId="ADAL" clId="{5132C3F1-9F9E-4256-8CB6-5C6C9D4BEC64}" dt="2025-09-30T12:51:25.677" v="50" actId="20577"/>
        <pc:sldMkLst>
          <pc:docMk/>
          <pc:sldMk cId="1630065699" sldId="369"/>
        </pc:sldMkLst>
        <pc:spChg chg="add mod">
          <ac:chgData name="GAROFOLO ILARIA" userId="3b094b60-c214-4504-8c18-1bd7e03e5e88" providerId="ADAL" clId="{5132C3F1-9F9E-4256-8CB6-5C6C9D4BEC64}" dt="2025-09-30T12:51:25.677" v="50" actId="20577"/>
          <ac:spMkLst>
            <pc:docMk/>
            <pc:sldMk cId="1630065699" sldId="369"/>
            <ac:spMk id="2" creationId="{3E70AABB-3552-B58B-9861-9246FC4DB7B4}"/>
          </ac:spMkLst>
        </pc:spChg>
        <pc:spChg chg="del">
          <ac:chgData name="GAROFOLO ILARIA" userId="3b094b60-c214-4504-8c18-1bd7e03e5e88" providerId="ADAL" clId="{5132C3F1-9F9E-4256-8CB6-5C6C9D4BEC64}" dt="2025-09-30T12:51:01.359" v="41" actId="478"/>
          <ac:spMkLst>
            <pc:docMk/>
            <pc:sldMk cId="1630065699" sldId="369"/>
            <ac:spMk id="14" creationId="{00000000-0000-0000-0000-000000000000}"/>
          </ac:spMkLst>
        </pc:spChg>
      </pc:sldChg>
      <pc:sldChg chg="addSp delSp modSp mod">
        <pc:chgData name="GAROFOLO ILARIA" userId="3b094b60-c214-4504-8c18-1bd7e03e5e88" providerId="ADAL" clId="{5132C3F1-9F9E-4256-8CB6-5C6C9D4BEC64}" dt="2025-09-30T12:51:09.973" v="45" actId="20577"/>
        <pc:sldMkLst>
          <pc:docMk/>
          <pc:sldMk cId="3735359369" sldId="370"/>
        </pc:sldMkLst>
        <pc:spChg chg="add mod">
          <ac:chgData name="GAROFOLO ILARIA" userId="3b094b60-c214-4504-8c18-1bd7e03e5e88" providerId="ADAL" clId="{5132C3F1-9F9E-4256-8CB6-5C6C9D4BEC64}" dt="2025-09-30T12:51:09.973" v="45" actId="20577"/>
          <ac:spMkLst>
            <pc:docMk/>
            <pc:sldMk cId="3735359369" sldId="370"/>
            <ac:spMk id="2" creationId="{0CBA44C5-E63A-300E-2EB1-89E067A59E47}"/>
          </ac:spMkLst>
        </pc:spChg>
        <pc:spChg chg="del">
          <ac:chgData name="GAROFOLO ILARIA" userId="3b094b60-c214-4504-8c18-1bd7e03e5e88" providerId="ADAL" clId="{5132C3F1-9F9E-4256-8CB6-5C6C9D4BEC64}" dt="2025-09-30T12:51:06.672" v="43" actId="478"/>
          <ac:spMkLst>
            <pc:docMk/>
            <pc:sldMk cId="3735359369" sldId="370"/>
            <ac:spMk id="9" creationId="{00000000-0000-0000-0000-000000000000}"/>
          </ac:spMkLst>
        </pc:spChg>
      </pc:sldChg>
      <pc:sldChg chg="addSp delSp modSp mod">
        <pc:chgData name="GAROFOLO ILARIA" userId="3b094b60-c214-4504-8c18-1bd7e03e5e88" providerId="ADAL" clId="{5132C3F1-9F9E-4256-8CB6-5C6C9D4BEC64}" dt="2025-10-01T08:58:32.832" v="65" actId="1076"/>
        <pc:sldMkLst>
          <pc:docMk/>
          <pc:sldMk cId="417173810" sldId="371"/>
        </pc:sldMkLst>
        <pc:spChg chg="add mod">
          <ac:chgData name="GAROFOLO ILARIA" userId="3b094b60-c214-4504-8c18-1bd7e03e5e88" providerId="ADAL" clId="{5132C3F1-9F9E-4256-8CB6-5C6C9D4BEC64}" dt="2025-09-30T12:51:16.561" v="47"/>
          <ac:spMkLst>
            <pc:docMk/>
            <pc:sldMk cId="417173810" sldId="371"/>
            <ac:spMk id="3" creationId="{1E437A57-C2A8-58C6-CBD9-841B14056623}"/>
          </ac:spMkLst>
        </pc:spChg>
        <pc:spChg chg="del">
          <ac:chgData name="GAROFOLO ILARIA" userId="3b094b60-c214-4504-8c18-1bd7e03e5e88" providerId="ADAL" clId="{5132C3F1-9F9E-4256-8CB6-5C6C9D4BEC64}" dt="2025-09-30T12:51:16.229" v="46" actId="478"/>
          <ac:spMkLst>
            <pc:docMk/>
            <pc:sldMk cId="417173810" sldId="371"/>
            <ac:spMk id="7" creationId="{00000000-0000-0000-0000-000000000000}"/>
          </ac:spMkLst>
        </pc:spChg>
        <pc:grpChg chg="mod">
          <ac:chgData name="GAROFOLO ILARIA" userId="3b094b60-c214-4504-8c18-1bd7e03e5e88" providerId="ADAL" clId="{5132C3F1-9F9E-4256-8CB6-5C6C9D4BEC64}" dt="2025-10-01T08:58:32.832" v="65" actId="1076"/>
          <ac:grpSpMkLst>
            <pc:docMk/>
            <pc:sldMk cId="417173810" sldId="371"/>
            <ac:grpSpMk id="2" creationId="{00000000-0000-0000-0000-000000000000}"/>
          </ac:grpSpMkLst>
        </pc:grpChg>
        <pc:picChg chg="mod">
          <ac:chgData name="GAROFOLO ILARIA" userId="3b094b60-c214-4504-8c18-1bd7e03e5e88" providerId="ADAL" clId="{5132C3F1-9F9E-4256-8CB6-5C6C9D4BEC64}" dt="2025-10-01T08:58:32.832" v="65" actId="1076"/>
          <ac:picMkLst>
            <pc:docMk/>
            <pc:sldMk cId="417173810" sldId="371"/>
            <ac:picMk id="12" creationId="{00000000-0000-0000-0000-000000000000}"/>
          </ac:picMkLst>
        </pc:picChg>
        <pc:picChg chg="mod">
          <ac:chgData name="GAROFOLO ILARIA" userId="3b094b60-c214-4504-8c18-1bd7e03e5e88" providerId="ADAL" clId="{5132C3F1-9F9E-4256-8CB6-5C6C9D4BEC64}" dt="2025-10-01T08:58:32.832" v="65" actId="1076"/>
          <ac:picMkLst>
            <pc:docMk/>
            <pc:sldMk cId="417173810" sldId="371"/>
            <ac:picMk id="13" creationId="{00000000-0000-0000-0000-000000000000}"/>
          </ac:picMkLst>
        </pc:picChg>
        <pc:picChg chg="mod">
          <ac:chgData name="GAROFOLO ILARIA" userId="3b094b60-c214-4504-8c18-1bd7e03e5e88" providerId="ADAL" clId="{5132C3F1-9F9E-4256-8CB6-5C6C9D4BEC64}" dt="2025-10-01T08:58:32.832" v="65" actId="1076"/>
          <ac:picMkLst>
            <pc:docMk/>
            <pc:sldMk cId="417173810" sldId="371"/>
            <ac:picMk id="14" creationId="{00000000-0000-0000-0000-000000000000}"/>
          </ac:picMkLst>
        </pc:picChg>
      </pc:sldChg>
      <pc:sldChg chg="add del">
        <pc:chgData name="GAROFOLO ILARIA" userId="3b094b60-c214-4504-8c18-1bd7e03e5e88" providerId="ADAL" clId="{5132C3F1-9F9E-4256-8CB6-5C6C9D4BEC64}" dt="2025-10-01T08:55:33.088" v="54" actId="47"/>
        <pc:sldMkLst>
          <pc:docMk/>
          <pc:sldMk cId="133878094" sldId="372"/>
        </pc:sldMkLst>
      </pc:sldChg>
      <pc:sldChg chg="addSp delSp modSp add mod">
        <pc:chgData name="GAROFOLO ILARIA" userId="3b094b60-c214-4504-8c18-1bd7e03e5e88" providerId="ADAL" clId="{5132C3F1-9F9E-4256-8CB6-5C6C9D4BEC64}" dt="2025-10-01T08:56:41.626" v="59" actId="1076"/>
        <pc:sldMkLst>
          <pc:docMk/>
          <pc:sldMk cId="3788279140" sldId="372"/>
        </pc:sldMkLst>
        <pc:picChg chg="add mod">
          <ac:chgData name="GAROFOLO ILARIA" userId="3b094b60-c214-4504-8c18-1bd7e03e5e88" providerId="ADAL" clId="{5132C3F1-9F9E-4256-8CB6-5C6C9D4BEC64}" dt="2025-10-01T08:56:41.626" v="59" actId="1076"/>
          <ac:picMkLst>
            <pc:docMk/>
            <pc:sldMk cId="3788279140" sldId="372"/>
            <ac:picMk id="3" creationId="{E842CC23-AD2B-D1F8-01F4-9B02BEFD2AA0}"/>
          </ac:picMkLst>
        </pc:picChg>
        <pc:picChg chg="del">
          <ac:chgData name="GAROFOLO ILARIA" userId="3b094b60-c214-4504-8c18-1bd7e03e5e88" providerId="ADAL" clId="{5132C3F1-9F9E-4256-8CB6-5C6C9D4BEC64}" dt="2025-10-01T08:55:41.139" v="56" actId="478"/>
          <ac:picMkLst>
            <pc:docMk/>
            <pc:sldMk cId="3788279140" sldId="372"/>
            <ac:picMk id="7" creationId="{8C353AB7-1DD4-781F-6B52-5CFB2FA9276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7303" cy="482680"/>
          </a:xfrm>
          <a:prstGeom prst="rect">
            <a:avLst/>
          </a:prstGeom>
        </p:spPr>
        <p:txBody>
          <a:bodyPr vert="horz" lIns="94413" tIns="47206" rIns="94413" bIns="47206" rtlCol="0"/>
          <a:lstStyle>
            <a:lvl1pPr algn="l">
              <a:defRPr sz="1200"/>
            </a:lvl1pPr>
          </a:lstStyle>
          <a:p>
            <a:endParaRPr lang="it-IT"/>
          </a:p>
        </p:txBody>
      </p:sp>
      <p:sp>
        <p:nvSpPr>
          <p:cNvPr id="3" name="Segnaposto data 2"/>
          <p:cNvSpPr>
            <a:spLocks noGrp="1"/>
          </p:cNvSpPr>
          <p:nvPr>
            <p:ph type="dt" sz="quarter" idx="1"/>
          </p:nvPr>
        </p:nvSpPr>
        <p:spPr>
          <a:xfrm>
            <a:off x="3891807" y="0"/>
            <a:ext cx="2977303" cy="482680"/>
          </a:xfrm>
          <a:prstGeom prst="rect">
            <a:avLst/>
          </a:prstGeom>
        </p:spPr>
        <p:txBody>
          <a:bodyPr vert="horz" lIns="94413" tIns="47206" rIns="94413" bIns="47206" rtlCol="0"/>
          <a:lstStyle>
            <a:lvl1pPr algn="r">
              <a:defRPr sz="1200"/>
            </a:lvl1pPr>
          </a:lstStyle>
          <a:p>
            <a:fld id="{A729A1F7-0EED-4B3E-A594-DF0DF7E5E5A6}" type="datetimeFigureOut">
              <a:rPr lang="it-IT" smtClean="0"/>
              <a:pPr/>
              <a:t>01/10/2025</a:t>
            </a:fld>
            <a:endParaRPr lang="it-IT"/>
          </a:p>
        </p:txBody>
      </p:sp>
      <p:sp>
        <p:nvSpPr>
          <p:cNvPr id="4" name="Segnaposto piè di pagina 3"/>
          <p:cNvSpPr>
            <a:spLocks noGrp="1"/>
          </p:cNvSpPr>
          <p:nvPr>
            <p:ph type="ftr" sz="quarter" idx="2"/>
          </p:nvPr>
        </p:nvSpPr>
        <p:spPr>
          <a:xfrm>
            <a:off x="0" y="9169233"/>
            <a:ext cx="2977303" cy="482680"/>
          </a:xfrm>
          <a:prstGeom prst="rect">
            <a:avLst/>
          </a:prstGeom>
        </p:spPr>
        <p:txBody>
          <a:bodyPr vert="horz" lIns="94413" tIns="47206" rIns="94413" bIns="47206" rtlCol="0" anchor="b"/>
          <a:lstStyle>
            <a:lvl1pPr algn="l">
              <a:defRPr sz="1200"/>
            </a:lvl1pPr>
          </a:lstStyle>
          <a:p>
            <a:endParaRPr lang="it-IT"/>
          </a:p>
        </p:txBody>
      </p:sp>
      <p:sp>
        <p:nvSpPr>
          <p:cNvPr id="5" name="Segnaposto numero diapositiva 4"/>
          <p:cNvSpPr>
            <a:spLocks noGrp="1"/>
          </p:cNvSpPr>
          <p:nvPr>
            <p:ph type="sldNum" sz="quarter" idx="3"/>
          </p:nvPr>
        </p:nvSpPr>
        <p:spPr>
          <a:xfrm>
            <a:off x="3891807" y="9169233"/>
            <a:ext cx="2977303" cy="482680"/>
          </a:xfrm>
          <a:prstGeom prst="rect">
            <a:avLst/>
          </a:prstGeom>
        </p:spPr>
        <p:txBody>
          <a:bodyPr vert="horz" lIns="94413" tIns="47206" rIns="94413" bIns="47206" rtlCol="0" anchor="b"/>
          <a:lstStyle>
            <a:lvl1pPr algn="r">
              <a:defRPr sz="1200"/>
            </a:lvl1pPr>
          </a:lstStyle>
          <a:p>
            <a:fld id="{0A9A0528-41F2-4CB8-8E38-FE277B855DF5}" type="slidenum">
              <a:rPr lang="it-IT" smtClean="0"/>
              <a:pPr/>
              <a:t>‹N›</a:t>
            </a:fld>
            <a:endParaRPr lang="it-IT"/>
          </a:p>
        </p:txBody>
      </p:sp>
    </p:spTree>
    <p:extLst>
      <p:ext uri="{BB962C8B-B14F-4D97-AF65-F5344CB8AC3E}">
        <p14:creationId xmlns:p14="http://schemas.microsoft.com/office/powerpoint/2010/main" val="2197175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7303" cy="482680"/>
          </a:xfrm>
          <a:prstGeom prst="rect">
            <a:avLst/>
          </a:prstGeom>
        </p:spPr>
        <p:txBody>
          <a:bodyPr vert="horz" lIns="94413" tIns="47206" rIns="94413" bIns="47206" rtlCol="0"/>
          <a:lstStyle>
            <a:lvl1pPr algn="l">
              <a:defRPr sz="1200"/>
            </a:lvl1pPr>
          </a:lstStyle>
          <a:p>
            <a:endParaRPr lang="it-IT"/>
          </a:p>
        </p:txBody>
      </p:sp>
      <p:sp>
        <p:nvSpPr>
          <p:cNvPr id="3" name="Segnaposto data 2"/>
          <p:cNvSpPr>
            <a:spLocks noGrp="1"/>
          </p:cNvSpPr>
          <p:nvPr>
            <p:ph type="dt" idx="1"/>
          </p:nvPr>
        </p:nvSpPr>
        <p:spPr>
          <a:xfrm>
            <a:off x="3891807" y="0"/>
            <a:ext cx="2977303" cy="482680"/>
          </a:xfrm>
          <a:prstGeom prst="rect">
            <a:avLst/>
          </a:prstGeom>
        </p:spPr>
        <p:txBody>
          <a:bodyPr vert="horz" lIns="94413" tIns="47206" rIns="94413" bIns="47206" rtlCol="0"/>
          <a:lstStyle>
            <a:lvl1pPr algn="r">
              <a:defRPr sz="1200"/>
            </a:lvl1pPr>
          </a:lstStyle>
          <a:p>
            <a:fld id="{A6BC8818-0AC2-44D2-B748-5CE25277A1BD}" type="datetimeFigureOut">
              <a:rPr lang="it-IT" smtClean="0"/>
              <a:pPr/>
              <a:t>01/10/2025</a:t>
            </a:fld>
            <a:endParaRPr lang="it-IT"/>
          </a:p>
        </p:txBody>
      </p:sp>
      <p:sp>
        <p:nvSpPr>
          <p:cNvPr id="4" name="Segnaposto immagine diapositiva 3"/>
          <p:cNvSpPr>
            <a:spLocks noGrp="1" noRot="1" noChangeAspect="1"/>
          </p:cNvSpPr>
          <p:nvPr>
            <p:ph type="sldImg" idx="2"/>
          </p:nvPr>
        </p:nvSpPr>
        <p:spPr>
          <a:xfrm>
            <a:off x="1023938" y="725488"/>
            <a:ext cx="4822825" cy="3617912"/>
          </a:xfrm>
          <a:prstGeom prst="rect">
            <a:avLst/>
          </a:prstGeom>
          <a:noFill/>
          <a:ln w="12700">
            <a:solidFill>
              <a:prstClr val="black"/>
            </a:solidFill>
          </a:ln>
        </p:spPr>
        <p:txBody>
          <a:bodyPr vert="horz" lIns="94413" tIns="47206" rIns="94413" bIns="47206" rtlCol="0" anchor="ctr"/>
          <a:lstStyle/>
          <a:p>
            <a:endParaRPr lang="it-IT"/>
          </a:p>
        </p:txBody>
      </p:sp>
      <p:sp>
        <p:nvSpPr>
          <p:cNvPr id="5" name="Segnaposto note 4"/>
          <p:cNvSpPr>
            <a:spLocks noGrp="1"/>
          </p:cNvSpPr>
          <p:nvPr>
            <p:ph type="body" sz="quarter" idx="3"/>
          </p:nvPr>
        </p:nvSpPr>
        <p:spPr>
          <a:xfrm>
            <a:off x="687070" y="4585454"/>
            <a:ext cx="5496560" cy="4344115"/>
          </a:xfrm>
          <a:prstGeom prst="rect">
            <a:avLst/>
          </a:prstGeom>
        </p:spPr>
        <p:txBody>
          <a:bodyPr vert="horz" lIns="94413" tIns="47206" rIns="94413" bIns="47206"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69233"/>
            <a:ext cx="2977303" cy="482680"/>
          </a:xfrm>
          <a:prstGeom prst="rect">
            <a:avLst/>
          </a:prstGeom>
        </p:spPr>
        <p:txBody>
          <a:bodyPr vert="horz" lIns="94413" tIns="47206" rIns="94413" bIns="47206" rtlCol="0" anchor="b"/>
          <a:lstStyle>
            <a:lvl1pPr algn="l">
              <a:defRPr sz="1200"/>
            </a:lvl1pPr>
          </a:lstStyle>
          <a:p>
            <a:endParaRPr lang="it-IT"/>
          </a:p>
        </p:txBody>
      </p:sp>
      <p:sp>
        <p:nvSpPr>
          <p:cNvPr id="7" name="Segnaposto numero diapositiva 6"/>
          <p:cNvSpPr>
            <a:spLocks noGrp="1"/>
          </p:cNvSpPr>
          <p:nvPr>
            <p:ph type="sldNum" sz="quarter" idx="5"/>
          </p:nvPr>
        </p:nvSpPr>
        <p:spPr>
          <a:xfrm>
            <a:off x="3891807" y="9169233"/>
            <a:ext cx="2977303" cy="482680"/>
          </a:xfrm>
          <a:prstGeom prst="rect">
            <a:avLst/>
          </a:prstGeom>
        </p:spPr>
        <p:txBody>
          <a:bodyPr vert="horz" lIns="94413" tIns="47206" rIns="94413" bIns="47206" rtlCol="0" anchor="b"/>
          <a:lstStyle>
            <a:lvl1pPr algn="r">
              <a:defRPr sz="1200"/>
            </a:lvl1pPr>
          </a:lstStyle>
          <a:p>
            <a:fld id="{E6AEB494-E780-4E78-97F2-AFC07DB2D8FA}" type="slidenum">
              <a:rPr lang="it-IT" smtClean="0"/>
              <a:pPr/>
              <a:t>‹N›</a:t>
            </a:fld>
            <a:endParaRPr lang="it-IT"/>
          </a:p>
        </p:txBody>
      </p:sp>
    </p:spTree>
    <p:extLst>
      <p:ext uri="{BB962C8B-B14F-4D97-AF65-F5344CB8AC3E}">
        <p14:creationId xmlns:p14="http://schemas.microsoft.com/office/powerpoint/2010/main" val="416524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it.wikipedia.org/wiki/Pozzolana" TargetMode="External"/><Relationship Id="rId13" Type="http://schemas.openxmlformats.org/officeDocument/2006/relationships/hyperlink" Target="http://it.wikipedia.org/w/index.php?title=Malta_(materiale)&amp;action=edit&amp;section=9" TargetMode="External"/><Relationship Id="rId18" Type="http://schemas.openxmlformats.org/officeDocument/2006/relationships/hyperlink" Target="http://it.wikipedia.org/wiki/Humus" TargetMode="External"/><Relationship Id="rId3" Type="http://schemas.openxmlformats.org/officeDocument/2006/relationships/hyperlink" Target="http://it.wikipedia.org/w/index.php?title=Malta_(materiale)&amp;veaction=edit&amp;vesection=8" TargetMode="External"/><Relationship Id="rId21" Type="http://schemas.openxmlformats.org/officeDocument/2006/relationships/hyperlink" Target="http://it.wikipedia.org/wiki/Malta_(materiale)#Classificazione_delle_malte" TargetMode="External"/><Relationship Id="rId7" Type="http://schemas.openxmlformats.org/officeDocument/2006/relationships/hyperlink" Target="http://it.wikipedia.org/wiki/Loppa_d'altoforno" TargetMode="External"/><Relationship Id="rId12" Type="http://schemas.openxmlformats.org/officeDocument/2006/relationships/hyperlink" Target="http://it.wikipedia.org/w/index.php?title=Malta_(materiale)&amp;veaction=edit&amp;vesection=9" TargetMode="External"/><Relationship Id="rId17" Type="http://schemas.openxmlformats.org/officeDocument/2006/relationships/hyperlink" Target="http://it.wikipedia.org/wiki/Acido_organico" TargetMode="External"/><Relationship Id="rId25" Type="http://schemas.openxmlformats.org/officeDocument/2006/relationships/hyperlink" Target="http://it.wikipedia.org/wiki/Malta_(materiale)#cite_note-3" TargetMode="External"/><Relationship Id="rId2" Type="http://schemas.openxmlformats.org/officeDocument/2006/relationships/slide" Target="../slides/slide2.xml"/><Relationship Id="rId16" Type="http://schemas.openxmlformats.org/officeDocument/2006/relationships/hyperlink" Target="http://it.wikipedia.org/w/index.php?title=Malta_(materiale)&amp;action=edit&amp;section=10" TargetMode="External"/><Relationship Id="rId20" Type="http://schemas.openxmlformats.org/officeDocument/2006/relationships/hyperlink" Target="http://it.wikipedia.org/wiki/Argilla" TargetMode="External"/><Relationship Id="rId1" Type="http://schemas.openxmlformats.org/officeDocument/2006/relationships/notesMaster" Target="../notesMasters/notesMaster1.xml"/><Relationship Id="rId6" Type="http://schemas.openxmlformats.org/officeDocument/2006/relationships/hyperlink" Target="http://it.wikipedia.org/wiki/Marna_(roccia)" TargetMode="External"/><Relationship Id="rId11" Type="http://schemas.openxmlformats.org/officeDocument/2006/relationships/hyperlink" Target="http://it.wikipedia.org/wiki/Malta_(materiale)#Gli_inerti" TargetMode="External"/><Relationship Id="rId24" Type="http://schemas.openxmlformats.org/officeDocument/2006/relationships/hyperlink" Target="http://it.wikipedia.org/wiki/Quarzo" TargetMode="External"/><Relationship Id="rId5" Type="http://schemas.openxmlformats.org/officeDocument/2006/relationships/hyperlink" Target="http://it.wikipedia.org/wiki/Cemento" TargetMode="External"/><Relationship Id="rId15" Type="http://schemas.openxmlformats.org/officeDocument/2006/relationships/hyperlink" Target="http://it.wikipedia.org/w/index.php?title=Malta_(materiale)&amp;veaction=edit&amp;vesection=10" TargetMode="External"/><Relationship Id="rId23" Type="http://schemas.openxmlformats.org/officeDocument/2006/relationships/hyperlink" Target="http://it.wikipedia.org/w/index.php?title=Malta_(materiale)&amp;action=edit&amp;section=11" TargetMode="External"/><Relationship Id="rId10" Type="http://schemas.openxmlformats.org/officeDocument/2006/relationships/hyperlink" Target="http://it.wikipedia.org/wiki/Efflorescenza" TargetMode="External"/><Relationship Id="rId19" Type="http://schemas.openxmlformats.org/officeDocument/2006/relationships/hyperlink" Target="http://it.wikipedia.org/wiki/Limo" TargetMode="External"/><Relationship Id="rId4" Type="http://schemas.openxmlformats.org/officeDocument/2006/relationships/hyperlink" Target="http://it.wikipedia.org/w/index.php?title=Malta_(materiale)&amp;action=edit&amp;section=8" TargetMode="External"/><Relationship Id="rId9" Type="http://schemas.openxmlformats.org/officeDocument/2006/relationships/hyperlink" Target="http://it.wikipedia.org/wiki/Additivi_per_calcestruzzo" TargetMode="External"/><Relationship Id="rId14" Type="http://schemas.openxmlformats.org/officeDocument/2006/relationships/hyperlink" Target="http://it.wikipedia.org/wiki/Malta_(materiale)#L.27acqua" TargetMode="External"/><Relationship Id="rId22" Type="http://schemas.openxmlformats.org/officeDocument/2006/relationships/hyperlink" Target="http://it.wikipedia.org/w/index.php?title=Malta_(materiale)&amp;veaction=edit&amp;vesection=1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388869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rtl="0"/>
            <a:r>
              <a:rPr lang="it-IT" b="1" dirty="0">
                <a:effectLst/>
              </a:rPr>
              <a:t>I leganti[</a:t>
            </a:r>
            <a:r>
              <a:rPr lang="it-IT" b="1" dirty="0">
                <a:effectLst/>
                <a:hlinkClick r:id="rId3" tooltip="Modifica la sezione I leganti"/>
              </a:rPr>
              <a:t>modifica</a:t>
            </a:r>
            <a:r>
              <a:rPr lang="it-IT" sz="1200" b="1" kern="1200" dirty="0">
                <a:solidFill>
                  <a:schemeClr val="tx1"/>
                </a:solidFill>
                <a:effectLst/>
                <a:latin typeface="+mn-lt"/>
                <a:ea typeface="+mn-ea"/>
                <a:cs typeface="+mn-cs"/>
              </a:rPr>
              <a:t> | </a:t>
            </a:r>
            <a:r>
              <a:rPr lang="it-IT" b="1" dirty="0">
                <a:effectLst/>
                <a:hlinkClick r:id="rId4" tooltip="Modifica la sezione I leganti"/>
              </a:rPr>
              <a:t>modifica </a:t>
            </a:r>
            <a:r>
              <a:rPr lang="it-IT" b="1" dirty="0" err="1">
                <a:effectLst/>
                <a:hlinkClick r:id="rId4" tooltip="Modifica la sezione I leganti"/>
              </a:rPr>
              <a:t>wikitesto</a:t>
            </a:r>
            <a:r>
              <a:rPr lang="it-IT" b="1" dirty="0">
                <a:effectLst/>
              </a:rPr>
              <a:t>]</a:t>
            </a:r>
          </a:p>
          <a:p>
            <a:pPr rtl="0"/>
            <a:r>
              <a:rPr lang="it-IT" dirty="0">
                <a:effectLst/>
              </a:rPr>
              <a:t>I leganti normalmente impiegati per il confezionamento delle malte sono:</a:t>
            </a:r>
          </a:p>
          <a:p>
            <a:pPr rtl="0"/>
            <a:r>
              <a:rPr lang="it-IT" dirty="0">
                <a:effectLst/>
              </a:rPr>
              <a:t>il </a:t>
            </a:r>
            <a:r>
              <a:rPr lang="it-IT" b="1" dirty="0">
                <a:effectLst/>
                <a:hlinkClick r:id="rId5" tooltip="Cemento"/>
              </a:rPr>
              <a:t>cemento</a:t>
            </a:r>
            <a:r>
              <a:rPr lang="it-IT" dirty="0">
                <a:effectLst/>
              </a:rPr>
              <a:t>;</a:t>
            </a:r>
          </a:p>
          <a:p>
            <a:pPr rtl="0"/>
            <a:r>
              <a:rPr lang="it-IT" dirty="0">
                <a:effectLst/>
              </a:rPr>
              <a:t>la </a:t>
            </a:r>
            <a:r>
              <a:rPr lang="it-IT" b="1" dirty="0">
                <a:effectLst/>
              </a:rPr>
              <a:t>calce idraulica naturale in polvere</a:t>
            </a:r>
            <a:r>
              <a:rPr lang="it-IT" dirty="0">
                <a:effectLst/>
              </a:rPr>
              <a:t>: ottenuta dalla cottura di </a:t>
            </a:r>
            <a:r>
              <a:rPr lang="it-IT" dirty="0">
                <a:effectLst/>
                <a:hlinkClick r:id="rId6" tooltip="Marna (roccia)"/>
              </a:rPr>
              <a:t>marne</a:t>
            </a:r>
            <a:r>
              <a:rPr lang="it-IT" dirty="0">
                <a:effectLst/>
              </a:rPr>
              <a:t> naturali e successivo spegnimento e macinazione</a:t>
            </a:r>
          </a:p>
          <a:p>
            <a:pPr rtl="0"/>
            <a:r>
              <a:rPr lang="it-IT" b="1" dirty="0">
                <a:effectLst/>
              </a:rPr>
              <a:t>la calce idraulica artificiale in polvere</a:t>
            </a:r>
            <a:r>
              <a:rPr lang="it-IT" dirty="0">
                <a:effectLst/>
              </a:rPr>
              <a:t>: ottenuta dalla cottura di mescolanze intime ed omogenee di calcare e materie argillose e successivo spegnimento e macinazione</a:t>
            </a:r>
          </a:p>
          <a:p>
            <a:pPr rtl="0"/>
            <a:r>
              <a:rPr lang="it-IT" b="1" dirty="0">
                <a:effectLst/>
              </a:rPr>
              <a:t>la calce eminentemente idraulica naturale o artificiale in polvere</a:t>
            </a:r>
            <a:r>
              <a:rPr lang="it-IT" dirty="0">
                <a:effectLst/>
              </a:rPr>
              <a:t>: ottenuta come la calce idraulica naturale e artificiale</a:t>
            </a:r>
          </a:p>
          <a:p>
            <a:pPr rtl="0"/>
            <a:r>
              <a:rPr lang="it-IT" b="1" dirty="0">
                <a:effectLst/>
              </a:rPr>
              <a:t>calce idraulica artificiale pozzolanica in polvere</a:t>
            </a:r>
            <a:r>
              <a:rPr lang="it-IT" dirty="0">
                <a:effectLst/>
              </a:rPr>
              <a:t> (calce idraulica di miscela): miscela omogenea ottenuta dalla macinazione di pozzolana e calce aerea idratata.</a:t>
            </a:r>
          </a:p>
          <a:p>
            <a:pPr rtl="0"/>
            <a:r>
              <a:rPr lang="it-IT" b="1" dirty="0">
                <a:effectLst/>
              </a:rPr>
              <a:t>calce idraulica artificiale siderurgica in polvere</a:t>
            </a:r>
            <a:r>
              <a:rPr lang="it-IT" dirty="0">
                <a:effectLst/>
              </a:rPr>
              <a:t> (calce idraulica di miscela): miscela omogenea ottenuta dalla macinazione di </a:t>
            </a:r>
            <a:r>
              <a:rPr lang="it-IT" dirty="0">
                <a:effectLst/>
                <a:hlinkClick r:id="rId7" tooltip="Loppa d'altoforno"/>
              </a:rPr>
              <a:t>loppa basica granulare d'altoforno</a:t>
            </a:r>
            <a:r>
              <a:rPr lang="it-IT" dirty="0">
                <a:effectLst/>
              </a:rPr>
              <a:t> e calce aerea idratata.</a:t>
            </a:r>
          </a:p>
          <a:p>
            <a:pPr rtl="0"/>
            <a:r>
              <a:rPr lang="it-IT" dirty="0">
                <a:effectLst/>
              </a:rPr>
              <a:t>la calce pozzolanica: ottenuta da miscelazione di calce aerea e </a:t>
            </a:r>
            <a:r>
              <a:rPr lang="it-IT" b="1" dirty="0">
                <a:effectLst/>
                <a:hlinkClick r:id="rId8" tooltip="Pozzolana"/>
              </a:rPr>
              <a:t>pozzolana</a:t>
            </a:r>
            <a:endParaRPr lang="it-IT" dirty="0">
              <a:effectLst/>
            </a:endParaRPr>
          </a:p>
          <a:p>
            <a:pPr rtl="0"/>
            <a:r>
              <a:rPr lang="it-IT" dirty="0">
                <a:effectLst/>
              </a:rPr>
              <a:t>la </a:t>
            </a:r>
            <a:r>
              <a:rPr lang="it-IT" b="1" dirty="0">
                <a:effectLst/>
              </a:rPr>
              <a:t>calce aerea</a:t>
            </a:r>
            <a:r>
              <a:rPr lang="it-IT" dirty="0">
                <a:effectLst/>
              </a:rPr>
              <a:t> e </a:t>
            </a:r>
            <a:r>
              <a:rPr lang="it-IT" b="1" dirty="0">
                <a:effectLst/>
              </a:rPr>
              <a:t>la calce idrata</a:t>
            </a:r>
            <a:r>
              <a:rPr lang="it-IT" dirty="0">
                <a:effectLst/>
              </a:rPr>
              <a:t>. La calce idrata viene impiegata anche come </a:t>
            </a:r>
            <a:r>
              <a:rPr lang="it-IT" dirty="0">
                <a:effectLst/>
                <a:hlinkClick r:id="rId9" tooltip="Additivi per calcestruzzo"/>
              </a:rPr>
              <a:t>additivo</a:t>
            </a:r>
            <a:r>
              <a:rPr lang="it-IT" dirty="0">
                <a:effectLst/>
              </a:rPr>
              <a:t> fluidificante nelle malte cementizie.</a:t>
            </a:r>
          </a:p>
          <a:p>
            <a:pPr rtl="0"/>
            <a:r>
              <a:rPr lang="it-IT" dirty="0">
                <a:effectLst/>
              </a:rPr>
              <a:t>Allo scopo di evitare </a:t>
            </a:r>
            <a:r>
              <a:rPr lang="it-IT" dirty="0">
                <a:effectLst/>
                <a:hlinkClick r:id="rId10" tooltip="Efflorescenza"/>
              </a:rPr>
              <a:t>efflorescenze</a:t>
            </a:r>
            <a:r>
              <a:rPr lang="it-IT" dirty="0">
                <a:effectLst/>
              </a:rPr>
              <a:t> è consigliabile usare leganti che abbiano un contenuto alcalino, espresso in Na</a:t>
            </a:r>
            <a:r>
              <a:rPr lang="it-IT" baseline="-25000" dirty="0">
                <a:effectLst/>
              </a:rPr>
              <a:t>2</a:t>
            </a:r>
            <a:r>
              <a:rPr lang="it-IT" dirty="0">
                <a:effectLst/>
              </a:rPr>
              <a:t>O ≤0,15 %.</a:t>
            </a:r>
          </a:p>
          <a:p>
            <a:pPr rtl="0"/>
            <a:r>
              <a:rPr lang="it-IT" b="1" dirty="0">
                <a:effectLst/>
                <a:hlinkClick r:id="rId11" tooltip="Collegamento a questa sezione"/>
              </a:rPr>
              <a:t>§</a:t>
            </a:r>
            <a:r>
              <a:rPr lang="it-IT" b="1" dirty="0">
                <a:effectLst/>
              </a:rPr>
              <a:t>Gli inerti[</a:t>
            </a:r>
            <a:r>
              <a:rPr lang="it-IT" b="1" dirty="0">
                <a:effectLst/>
                <a:hlinkClick r:id="rId12" tooltip="Modifica la sezione Gli inerti"/>
              </a:rPr>
              <a:t>modifica</a:t>
            </a:r>
            <a:r>
              <a:rPr lang="it-IT" sz="1200" b="1" kern="1200" dirty="0">
                <a:solidFill>
                  <a:schemeClr val="tx1"/>
                </a:solidFill>
                <a:effectLst/>
                <a:latin typeface="+mn-lt"/>
                <a:ea typeface="+mn-ea"/>
                <a:cs typeface="+mn-cs"/>
              </a:rPr>
              <a:t> | </a:t>
            </a:r>
            <a:r>
              <a:rPr lang="it-IT" b="1" dirty="0">
                <a:effectLst/>
                <a:hlinkClick r:id="rId13" tooltip="Modifica la sezione Gli inerti"/>
              </a:rPr>
              <a:t>modifica </a:t>
            </a:r>
            <a:r>
              <a:rPr lang="it-IT" b="1" dirty="0" err="1">
                <a:effectLst/>
                <a:hlinkClick r:id="rId13" tooltip="Modifica la sezione Gli inerti"/>
              </a:rPr>
              <a:t>wikitesto</a:t>
            </a:r>
            <a:r>
              <a:rPr lang="it-IT" b="1" dirty="0">
                <a:effectLst/>
              </a:rPr>
              <a:t>]</a:t>
            </a:r>
          </a:p>
          <a:p>
            <a:pPr rtl="0"/>
            <a:r>
              <a:rPr lang="it-IT" dirty="0">
                <a:effectLst/>
              </a:rPr>
              <a:t>La sabbia, proveniente da depositi sedimentari o da frantumazione di rocce, deve essere priva di sostanze dannose; in particolare non devono essere superate le seguenti percentuali in peso delle seguenti sostanze:</a:t>
            </a:r>
          </a:p>
          <a:p>
            <a:pPr rtl="0"/>
            <a:r>
              <a:rPr lang="it-IT" dirty="0">
                <a:effectLst/>
              </a:rPr>
              <a:t>componenti organici ≤0,5%</a:t>
            </a:r>
          </a:p>
          <a:p>
            <a:pPr rtl="0"/>
            <a:r>
              <a:rPr lang="it-IT" dirty="0">
                <a:effectLst/>
              </a:rPr>
              <a:t>solfati ≤1%</a:t>
            </a:r>
          </a:p>
          <a:p>
            <a:pPr rtl="0"/>
            <a:r>
              <a:rPr lang="it-IT" dirty="0">
                <a:effectLst/>
              </a:rPr>
              <a:t>cloruri ≤0,05%.</a:t>
            </a:r>
          </a:p>
          <a:p>
            <a:pPr rtl="0"/>
            <a:r>
              <a:rPr lang="it-IT" dirty="0">
                <a:effectLst/>
              </a:rPr>
              <a:t>Sono consigliati i seguenti limiti granulometrici:</a:t>
            </a:r>
          </a:p>
          <a:p>
            <a:pPr rtl="0"/>
            <a:r>
              <a:rPr lang="it-IT" dirty="0">
                <a:effectLst/>
              </a:rPr>
              <a:t>da 0 a 4 mm: ≥95%</a:t>
            </a:r>
          </a:p>
          <a:p>
            <a:pPr rtl="0"/>
            <a:r>
              <a:rPr lang="it-IT" dirty="0">
                <a:effectLst/>
              </a:rPr>
              <a:t>da 4 a 5 mm: ≤5%.</a:t>
            </a:r>
          </a:p>
          <a:p>
            <a:pPr rtl="0"/>
            <a:r>
              <a:rPr lang="it-IT" dirty="0">
                <a:effectLst/>
              </a:rPr>
              <a:t>Le parti extra fini (≤1 mm) possono essere tollerate sino ad un massimo del 4%.</a:t>
            </a:r>
          </a:p>
          <a:p>
            <a:pPr rtl="0"/>
            <a:r>
              <a:rPr lang="it-IT" b="1" dirty="0">
                <a:effectLst/>
                <a:hlinkClick r:id="rId14" tooltip="Collegamento a questa sezione"/>
              </a:rPr>
              <a:t>§</a:t>
            </a:r>
            <a:r>
              <a:rPr lang="it-IT" b="1" dirty="0">
                <a:effectLst/>
              </a:rPr>
              <a:t>L'acqua[</a:t>
            </a:r>
            <a:r>
              <a:rPr lang="it-IT" b="1" dirty="0">
                <a:effectLst/>
                <a:hlinkClick r:id="rId15" tooltip="Modifica la sezione L'acqua"/>
              </a:rPr>
              <a:t>modifica</a:t>
            </a:r>
            <a:r>
              <a:rPr lang="it-IT" sz="1200" b="1" kern="1200" dirty="0">
                <a:solidFill>
                  <a:schemeClr val="tx1"/>
                </a:solidFill>
                <a:effectLst/>
                <a:latin typeface="+mn-lt"/>
                <a:ea typeface="+mn-ea"/>
                <a:cs typeface="+mn-cs"/>
              </a:rPr>
              <a:t> | </a:t>
            </a:r>
            <a:r>
              <a:rPr lang="it-IT" b="1" dirty="0">
                <a:effectLst/>
                <a:hlinkClick r:id="rId16" tooltip="Modifica la sezione L'acqua"/>
              </a:rPr>
              <a:t>modifica </a:t>
            </a:r>
            <a:r>
              <a:rPr lang="it-IT" b="1" dirty="0" err="1">
                <a:effectLst/>
                <a:hlinkClick r:id="rId16" tooltip="Modifica la sezione L'acqua"/>
              </a:rPr>
              <a:t>wikitesto</a:t>
            </a:r>
            <a:r>
              <a:rPr lang="it-IT" b="1" dirty="0">
                <a:effectLst/>
              </a:rPr>
              <a:t>]</a:t>
            </a:r>
          </a:p>
          <a:p>
            <a:pPr rtl="0"/>
            <a:r>
              <a:rPr lang="it-IT" dirty="0">
                <a:effectLst/>
              </a:rPr>
              <a:t>L'acqua d'impasto deve essere pura, limpida e dolce.</a:t>
            </a:r>
            <a:br>
              <a:rPr lang="it-IT" dirty="0">
                <a:effectLst/>
              </a:rPr>
            </a:br>
            <a:r>
              <a:rPr lang="it-IT" dirty="0">
                <a:effectLst/>
              </a:rPr>
              <a:t>Non deve contenere sostanze nocive, quali </a:t>
            </a:r>
            <a:r>
              <a:rPr lang="it-IT" dirty="0">
                <a:effectLst/>
                <a:hlinkClick r:id="rId17" tooltip="Acido organico"/>
              </a:rPr>
              <a:t>acidi organici</a:t>
            </a:r>
            <a:r>
              <a:rPr lang="it-IT" dirty="0">
                <a:effectLst/>
              </a:rPr>
              <a:t>, </a:t>
            </a:r>
            <a:r>
              <a:rPr lang="it-IT" dirty="0">
                <a:effectLst/>
                <a:hlinkClick r:id="rId18" tooltip="Humus"/>
              </a:rPr>
              <a:t>humus</a:t>
            </a:r>
            <a:r>
              <a:rPr lang="it-IT" dirty="0">
                <a:effectLst/>
              </a:rPr>
              <a:t>, </a:t>
            </a:r>
            <a:r>
              <a:rPr lang="it-IT" dirty="0">
                <a:effectLst/>
                <a:hlinkClick r:id="rId19" tooltip="Limo"/>
              </a:rPr>
              <a:t>limi</a:t>
            </a:r>
            <a:r>
              <a:rPr lang="it-IT" dirty="0">
                <a:effectLst/>
              </a:rPr>
              <a:t>, </a:t>
            </a:r>
            <a:r>
              <a:rPr lang="it-IT" dirty="0">
                <a:effectLst/>
                <a:hlinkClick r:id="rId20" tooltip="Argilla"/>
              </a:rPr>
              <a:t>argille</a:t>
            </a:r>
            <a:r>
              <a:rPr lang="it-IT" dirty="0">
                <a:effectLst/>
              </a:rPr>
              <a:t>, alcali, sostanze zuccherine, ecc.</a:t>
            </a:r>
            <a:br>
              <a:rPr lang="it-IT" dirty="0">
                <a:effectLst/>
              </a:rPr>
            </a:br>
            <a:r>
              <a:rPr lang="it-IT" dirty="0">
                <a:effectLst/>
              </a:rPr>
              <a:t>Anche la temperatura è importante poiché bassi valori rallentano i fenomeni di presa mentre alti valori li accelerano. Minore è la quantità di acqua presente nell'impasto, maggiori saranno le proprietà dell'impasto. È quindi importante usarne il minore quantitativo possibile, perché anche se poi alla fine la malta asciuga, quando sarà secca avrà una resistenza a trazione e compressione minore se l'impasto è stato ottenuto con troppa acqua.</a:t>
            </a:r>
          </a:p>
          <a:p>
            <a:pPr rtl="0"/>
            <a:r>
              <a:rPr lang="it-IT" b="1" dirty="0">
                <a:effectLst/>
                <a:hlinkClick r:id="rId21" tooltip="Collegamento a questa sezione"/>
              </a:rPr>
              <a:t>§</a:t>
            </a:r>
            <a:r>
              <a:rPr lang="it-IT" b="1" dirty="0">
                <a:effectLst/>
              </a:rPr>
              <a:t>Classificazione delle malte[</a:t>
            </a:r>
            <a:r>
              <a:rPr lang="it-IT" b="1" dirty="0">
                <a:effectLst/>
                <a:hlinkClick r:id="rId22" tooltip="Modifica la sezione Classificazione delle malte"/>
              </a:rPr>
              <a:t>modifica</a:t>
            </a:r>
            <a:r>
              <a:rPr lang="it-IT" sz="1200" b="1" kern="1200" dirty="0">
                <a:solidFill>
                  <a:schemeClr val="tx1"/>
                </a:solidFill>
                <a:effectLst/>
                <a:latin typeface="+mn-lt"/>
                <a:ea typeface="+mn-ea"/>
                <a:cs typeface="+mn-cs"/>
              </a:rPr>
              <a:t> | </a:t>
            </a:r>
            <a:r>
              <a:rPr lang="it-IT" b="1" dirty="0">
                <a:effectLst/>
                <a:hlinkClick r:id="rId23" tooltip="Modifica la sezione Classificazione delle malte"/>
              </a:rPr>
              <a:t>modifica </a:t>
            </a:r>
            <a:r>
              <a:rPr lang="it-IT" b="1" dirty="0" err="1">
                <a:effectLst/>
                <a:hlinkClick r:id="rId23" tooltip="Modifica la sezione Classificazione delle malte"/>
              </a:rPr>
              <a:t>wikitesto</a:t>
            </a:r>
            <a:r>
              <a:rPr lang="it-IT" b="1" dirty="0">
                <a:effectLst/>
              </a:rPr>
              <a:t>]</a:t>
            </a:r>
          </a:p>
          <a:p>
            <a:pPr rtl="0"/>
            <a:r>
              <a:rPr lang="it-IT" dirty="0">
                <a:effectLst/>
              </a:rPr>
              <a:t>Malta di cemento</a:t>
            </a:r>
          </a:p>
          <a:p>
            <a:pPr rtl="0"/>
            <a:r>
              <a:rPr lang="it-IT" dirty="0">
                <a:effectLst/>
              </a:rPr>
              <a:t>Le malte possono essere classificate in base alla destinazione d'uso o al meccanismo di indurimento. La prima classificazione suddivide le malte in:</a:t>
            </a:r>
          </a:p>
          <a:p>
            <a:pPr rtl="0"/>
            <a:r>
              <a:rPr lang="it-IT" b="1" dirty="0">
                <a:effectLst/>
              </a:rPr>
              <a:t>malte di allettamento</a:t>
            </a:r>
            <a:r>
              <a:rPr lang="it-IT" dirty="0">
                <a:effectLst/>
              </a:rPr>
              <a:t>: utilizzate come letto di posa per elementi con diversa funzione. Un tipico esempio di malta di allettamento è dato dagli elementi in muratura portante in laterizio, in cui i mattoni sono collegati da uno strato di malta di spessore generalmente inferiore al centimetro, che si interpone tra due fila di mattoni.</a:t>
            </a:r>
          </a:p>
          <a:p>
            <a:pPr rtl="0"/>
            <a:r>
              <a:rPr lang="it-IT" b="1" dirty="0">
                <a:effectLst/>
              </a:rPr>
              <a:t>malta per massetto</a:t>
            </a:r>
            <a:r>
              <a:rPr lang="it-IT" dirty="0">
                <a:effectLst/>
              </a:rPr>
              <a:t>: utilizzata per preparare il fondo (in edilizia detto </a:t>
            </a:r>
            <a:r>
              <a:rPr lang="it-IT" i="1" dirty="0">
                <a:effectLst/>
              </a:rPr>
              <a:t>massetto</a:t>
            </a:r>
            <a:r>
              <a:rPr lang="it-IT" dirty="0">
                <a:effectLst/>
              </a:rPr>
              <a:t>) sul quale si poseranno i materiali da pavimentazione (piastrelle, mattonelle, ecc.) con funzioni di incollaggio e presa.</a:t>
            </a:r>
          </a:p>
          <a:p>
            <a:pPr rtl="0"/>
            <a:r>
              <a:rPr lang="it-IT" b="1" dirty="0">
                <a:effectLst/>
              </a:rPr>
              <a:t>malta di </a:t>
            </a:r>
            <a:r>
              <a:rPr lang="it-IT" b="1" dirty="0" err="1">
                <a:effectLst/>
              </a:rPr>
              <a:t>stilatura</a:t>
            </a:r>
            <a:r>
              <a:rPr lang="it-IT" dirty="0">
                <a:effectLst/>
              </a:rPr>
              <a:t>: utilizzata per chiudere fessure o rifinire elementi murari o pavimentali composti da sistemi eterogenei. Le fughe tra le mattonelle o la malta aggiunta ad un sistema in muratura per rendere piane le superfici.</a:t>
            </a:r>
          </a:p>
          <a:p>
            <a:pPr rtl="0"/>
            <a:r>
              <a:rPr lang="it-IT" b="1" dirty="0">
                <a:effectLst/>
              </a:rPr>
              <a:t>malta di finitura</a:t>
            </a:r>
            <a:r>
              <a:rPr lang="it-IT" dirty="0">
                <a:effectLst/>
              </a:rPr>
              <a:t>: utilizzata per rifinire sistemi a malta grezzi, è generalmente caratterizzata da una distribuzione di inerti prevalentemente fini, di dimensione ben inferiore al millimetro. Gli intonaci rientrano in questa tipologia di malta.</a:t>
            </a:r>
          </a:p>
          <a:p>
            <a:pPr rtl="0"/>
            <a:r>
              <a:rPr lang="it-IT" b="1" dirty="0">
                <a:effectLst/>
              </a:rPr>
              <a:t>arriccio</a:t>
            </a:r>
            <a:r>
              <a:rPr lang="it-IT" dirty="0">
                <a:effectLst/>
              </a:rPr>
              <a:t>: gli arricci sono malte preparatorie dell'intonaco, di cui costituiscono un livello inferiore non visibile dall'esterno. A differenza di questo sono caratterizzate dalla presenza di inerti più grossolani e hanno funzione di preparazione alla stesura dello strato di finitura.</a:t>
            </a:r>
          </a:p>
          <a:p>
            <a:pPr rtl="0"/>
            <a:r>
              <a:rPr lang="it-IT" b="1" dirty="0">
                <a:effectLst/>
              </a:rPr>
              <a:t>malte da iniezione</a:t>
            </a:r>
            <a:r>
              <a:rPr lang="it-IT" dirty="0">
                <a:effectLst/>
              </a:rPr>
              <a:t>: vengono utilizzate per interventi di riadesione di sistemi precedentemente disconnessi o distaccati. Sono caratterizzate da un'elevata fluidità ottenuta mediante eccesso d'acqua di impasto o l'uso di additivi fluidificanti e </a:t>
            </a:r>
            <a:r>
              <a:rPr lang="it-IT" dirty="0" err="1">
                <a:effectLst/>
              </a:rPr>
              <a:t>superfluidificanti</a:t>
            </a:r>
            <a:r>
              <a:rPr lang="it-IT" dirty="0">
                <a:effectLst/>
              </a:rPr>
              <a:t>.</a:t>
            </a:r>
          </a:p>
          <a:p>
            <a:pPr rtl="0"/>
            <a:r>
              <a:rPr lang="it-IT" dirty="0">
                <a:effectLst/>
              </a:rPr>
              <a:t>In base alla seconda classificazione le malte possono essere suddivise essenzialmente in due categorie:</a:t>
            </a:r>
          </a:p>
          <a:p>
            <a:pPr rtl="0"/>
            <a:r>
              <a:rPr lang="it-IT" b="1" dirty="0">
                <a:effectLst/>
              </a:rPr>
              <a:t>aeree</a:t>
            </a:r>
            <a:r>
              <a:rPr lang="it-IT" dirty="0">
                <a:effectLst/>
              </a:rPr>
              <a:t>: in grado di fare indurimento esclusivamente a contatto con l'aria.</a:t>
            </a:r>
          </a:p>
          <a:p>
            <a:pPr rtl="0"/>
            <a:r>
              <a:rPr lang="it-IT" b="1" dirty="0">
                <a:effectLst/>
              </a:rPr>
              <a:t>idrauliche</a:t>
            </a:r>
            <a:r>
              <a:rPr lang="it-IT" dirty="0">
                <a:effectLst/>
              </a:rPr>
              <a:t>: in grado di dare reazioni di indurimento anche non a contatto con l'aria.</a:t>
            </a:r>
          </a:p>
          <a:p>
            <a:pPr rtl="0"/>
            <a:r>
              <a:rPr lang="it-IT" dirty="0">
                <a:effectLst/>
              </a:rPr>
              <a:t>Questa prima suddivisione non permette però di racchiudere compiutamente il complesso mondo delle malte per cui è necessario compiere un affinamento.</a:t>
            </a:r>
            <a:br>
              <a:rPr lang="it-IT" dirty="0">
                <a:effectLst/>
              </a:rPr>
            </a:br>
            <a:r>
              <a:rPr lang="it-IT" dirty="0">
                <a:effectLst/>
              </a:rPr>
              <a:t>Le malte aeree sono sistemi costituiti dall'unione di un legante aereo, la calce aerea o il gesso, con un inerte fino. L'inerte deve essere costituito da un sistema non reattivo, quale ad esempio una sabbia calcarea o una sabbia ricca in silice cristallina (</a:t>
            </a:r>
            <a:r>
              <a:rPr lang="it-IT" dirty="0">
                <a:effectLst/>
                <a:hlinkClick r:id="rId24" tooltip="Quarzo"/>
              </a:rPr>
              <a:t>quarzo</a:t>
            </a:r>
            <a:r>
              <a:rPr lang="it-IT" dirty="0">
                <a:effectLst/>
              </a:rPr>
              <a:t>). Le malte aeree costituiscono la maggioranza delle malte storiche e sono state utilizzate in passato sia per l'ottenimento di malte ad uso strutturale che per malte di finitura interne ed esterne. Oggigiorno è erroneamente diffusa la convinzione che questo tipo di sistemi non resista all'azione dell'acqua o non sia in grado di fornire sistemi di adeguate prestazioni meccaniche. Per sfatare questa convinzione basti ricordare il ritrovamento di malte pavimentali a </a:t>
            </a:r>
            <a:r>
              <a:rPr lang="it-IT" dirty="0" err="1">
                <a:effectLst/>
              </a:rPr>
              <a:t>Yiftah</a:t>
            </a:r>
            <a:r>
              <a:rPr lang="it-IT" dirty="0">
                <a:effectLst/>
              </a:rPr>
              <a:t> in Galilea, risalente al 7000 a.C. [ </a:t>
            </a:r>
            <a:r>
              <a:rPr lang="it-IT" i="0" dirty="0">
                <a:effectLst/>
              </a:rPr>
              <a:t>Pecchioni; Fratini; </a:t>
            </a:r>
            <a:r>
              <a:rPr lang="it-IT" i="0" dirty="0" err="1">
                <a:effectLst/>
              </a:rPr>
              <a:t>Cantisani</a:t>
            </a:r>
            <a:r>
              <a:rPr lang="it-IT" i="0" dirty="0">
                <a:effectLst/>
              </a:rPr>
              <a:t>, </a:t>
            </a:r>
            <a:r>
              <a:rPr lang="it-IT" i="1" dirty="0">
                <a:effectLst/>
              </a:rPr>
              <a:t>Le malte antiche e moderne tra tradizione e innovazione</a:t>
            </a:r>
            <a:r>
              <a:rPr lang="it-IT" i="0" dirty="0">
                <a:effectLst/>
              </a:rPr>
              <a:t>, Bologna, Patron, 2008.</a:t>
            </a:r>
            <a:r>
              <a:rPr lang="it-IT" dirty="0">
                <a:effectLst/>
              </a:rPr>
              <a:t>]. Un altro esempio di malta aerea di straordinaria durabilità è fornita dagli intonaci Li </a:t>
            </a:r>
            <a:r>
              <a:rPr lang="it-IT" dirty="0" err="1">
                <a:effectLst/>
              </a:rPr>
              <a:t>Vigni</a:t>
            </a:r>
            <a:r>
              <a:rPr lang="it-IT" dirty="0">
                <a:effectLst/>
              </a:rPr>
              <a:t>, estremamente diffusi a Palermo durante il periodo liberty, inizi del XX secolo, e giunti ai giorni nostri in perfette condizioni di conservazione anche nelle zone esposte ad una forte azione da parte dello spray marino. [ </a:t>
            </a:r>
            <a:r>
              <a:rPr lang="it-IT" i="0" dirty="0">
                <a:effectLst/>
              </a:rPr>
              <a:t>Alaimo; </a:t>
            </a:r>
            <a:r>
              <a:rPr lang="it-IT" i="0" dirty="0" err="1">
                <a:effectLst/>
              </a:rPr>
              <a:t>Giarrusso</a:t>
            </a:r>
            <a:r>
              <a:rPr lang="it-IT" i="0" dirty="0">
                <a:effectLst/>
              </a:rPr>
              <a:t>; Montana, </a:t>
            </a:r>
            <a:r>
              <a:rPr lang="it-IT" i="1" dirty="0">
                <a:effectLst/>
              </a:rPr>
              <a:t>I materiali lapidei nell'edilizia storica a Palermo</a:t>
            </a:r>
            <a:r>
              <a:rPr lang="it-IT" i="0" dirty="0">
                <a:effectLst/>
              </a:rPr>
              <a:t>, Palermo, </a:t>
            </a:r>
            <a:r>
              <a:rPr lang="it-IT" i="0" dirty="0" err="1">
                <a:effectLst/>
              </a:rPr>
              <a:t>lionbooks</a:t>
            </a:r>
            <a:r>
              <a:rPr lang="it-IT" i="0" dirty="0">
                <a:effectLst/>
              </a:rPr>
              <a:t>, 2008.</a:t>
            </a:r>
            <a:r>
              <a:rPr lang="it-IT" dirty="0">
                <a:effectLst/>
              </a:rPr>
              <a:t>]</a:t>
            </a:r>
            <a:br>
              <a:rPr lang="it-IT" dirty="0">
                <a:effectLst/>
              </a:rPr>
            </a:br>
            <a:r>
              <a:rPr lang="it-IT" dirty="0">
                <a:effectLst/>
              </a:rPr>
              <a:t>Le malte idrauliche costituiscono un sottoinsieme dalle maggiori sfaccettature.</a:t>
            </a:r>
            <a:br>
              <a:rPr lang="it-IT" dirty="0">
                <a:effectLst/>
              </a:rPr>
            </a:br>
            <a:r>
              <a:rPr lang="it-IT" dirty="0">
                <a:effectLst/>
              </a:rPr>
              <a:t>Le malte idrauliche sono infatti ottenibili con sistemi diversi e con conseguenti diversi gradi di idraulicità. Ovvero esistono malte che possono considerarsi interamente idrauliche: ovvero le cui reazioni di indurimento si possono svolgere interamente senza contatto con l'aria; mentre altre malte hanno un comportamento solo parzialmente idraulico. Si può effettuare allora un distinzione tra di esse in base al legante utilizzato.</a:t>
            </a:r>
            <a:br>
              <a:rPr lang="it-IT" dirty="0">
                <a:effectLst/>
              </a:rPr>
            </a:br>
            <a:r>
              <a:rPr lang="it-IT" dirty="0">
                <a:effectLst/>
              </a:rPr>
              <a:t>Le malte a base di cemento rientrano nella prima categoria. Sono oggi molto diffuse soprattutto per la facilità realizzativa. Presentano elevate proprietà meccaniche, grazie alle caratteristiche del cemento, elevata impermeabilità e non richiedono particolari cure dopo la stesura. L'indurimento è garantito dalle reazioni del cemento con l'acqua di impasto e l'utilizzo, oggi sempre più diffuso, di cementi a rapido indurimento garantisce l'ottenimento di un sistema stabile in poco tempo e a dispetto delle condizioni ambientali di messa in opera.</a:t>
            </a:r>
            <a:br>
              <a:rPr lang="it-IT" dirty="0">
                <a:effectLst/>
              </a:rPr>
            </a:br>
            <a:r>
              <a:rPr lang="it-IT" dirty="0">
                <a:effectLst/>
              </a:rPr>
              <a:t>Le malte a base di calce idraulica sono invece sistemi prevalentemente idraulici in cui una parte dell'indurimento avviene per carbonatazione, ovvero per reazione con l'anidride carbonica dell'aria. Sono caratterizzate, rispetto a quelle a base di cemento, da una maggiore traspirabilità e da prestazioni meccaniche inferiori. Le malte a base di calce idraulica, sia essa naturale o artificiale, richiedono una maggiore cura nella realizzazione poiché dopo la messa in opera è necessario garantire una corretta umidità al sistema per un periodo più lungo che nel caso precedente. La calce idraulica si mescola molto bene con il cemento Portland per la costituzione delle cosiddette </a:t>
            </a:r>
            <a:r>
              <a:rPr lang="it-IT" i="1" dirty="0">
                <a:effectLst/>
              </a:rPr>
              <a:t>malte bastarde</a:t>
            </a:r>
            <a:r>
              <a:rPr lang="it-IT" dirty="0">
                <a:effectLst/>
              </a:rPr>
              <a:t>.</a:t>
            </a:r>
            <a:r>
              <a:rPr lang="it-IT" baseline="30000" dirty="0">
                <a:effectLst/>
                <a:hlinkClick r:id="rId25"/>
              </a:rPr>
              <a:t>[3]</a:t>
            </a:r>
            <a:br>
              <a:rPr lang="it-IT" dirty="0">
                <a:effectLst/>
              </a:rPr>
            </a:br>
            <a:r>
              <a:rPr lang="it-IT" dirty="0">
                <a:effectLst/>
              </a:rPr>
              <a:t>Le malte idrauliche a base di calce aerea sono invece sistemi complessi, le cui proprietà sono note da tempi antichi. Rientrano in questa categoria due tipologie di malte molto diffuse nell'antichità: le malte pozzolaniche e le malte a cocciopesto. Si tratta in entrambi i casi di malte ottenute additivando la calce aerea con un sistema reattivo, il cocciopesto o la pozzolana naturale. Il comportamento idraulico è garantito da una reazione di interfaccia tra l'idrossido di calcio del legante e la silice amorfa, ed eventualmente l'allumina amorfa, presente nell'aggregato. Questa reazione permette di ottenere nei bordi tra i grani e il legante la formazione di composti del tutto analoghi a quelli che si formano per indurimento del cemento portland, garantendo alla malta una notevole riduzione della porosità e un in</a:t>
            </a:r>
          </a:p>
          <a:p>
            <a:endParaRPr lang="it-IT" dirty="0"/>
          </a:p>
        </p:txBody>
      </p:sp>
      <p:sp>
        <p:nvSpPr>
          <p:cNvPr id="4" name="Slide Number Placeholder 3"/>
          <p:cNvSpPr>
            <a:spLocks noGrp="1"/>
          </p:cNvSpPr>
          <p:nvPr>
            <p:ph type="sldNum" sz="quarter" idx="10"/>
          </p:nvPr>
        </p:nvSpPr>
        <p:spPr/>
        <p:txBody>
          <a:bodyPr/>
          <a:lstStyle/>
          <a:p>
            <a:fld id="{E6AEB494-E780-4E78-97F2-AFC07DB2D8FA}" type="slidenum">
              <a:rPr lang="it-IT" smtClean="0"/>
              <a:pPr/>
              <a:t>2</a:t>
            </a:fld>
            <a:endParaRPr lang="it-IT"/>
          </a:p>
        </p:txBody>
      </p:sp>
    </p:spTree>
    <p:extLst>
      <p:ext uri="{BB962C8B-B14F-4D97-AF65-F5344CB8AC3E}">
        <p14:creationId xmlns:p14="http://schemas.microsoft.com/office/powerpoint/2010/main" val="234371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29488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85495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177797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187389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CACD-CA60-8459-3982-0FF24699A822}"/>
            </a:ext>
          </a:extLst>
        </p:cNvPr>
        <p:cNvGrpSpPr/>
        <p:nvPr/>
      </p:nvGrpSpPr>
      <p:grpSpPr>
        <a:xfrm>
          <a:off x="0" y="0"/>
          <a:ext cx="0" cy="0"/>
          <a:chOff x="0" y="0"/>
          <a:chExt cx="0" cy="0"/>
        </a:xfrm>
      </p:grpSpPr>
      <p:sp>
        <p:nvSpPr>
          <p:cNvPr id="34818" name="Rectangle 2">
            <a:extLst>
              <a:ext uri="{FF2B5EF4-FFF2-40B4-BE49-F238E27FC236}">
                <a16:creationId xmlns:a16="http://schemas.microsoft.com/office/drawing/2014/main" id="{19632838-A1C9-6069-E72A-EC00169B4E4F}"/>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922F5F52-39C3-6FF1-8A96-76F8635D4590}"/>
              </a:ext>
            </a:extLst>
          </p:cNvPr>
          <p:cNvSpPr>
            <a:spLocks noGrp="1" noChangeArrowheads="1"/>
          </p:cNvSpPr>
          <p:nvPr>
            <p:ph type="body" idx="1"/>
          </p:nvPr>
        </p:nvSpPr>
        <p:spPr>
          <a:noFill/>
        </p:spPr>
        <p:txBody>
          <a:bodyPr/>
          <a:lstStyle/>
          <a:p>
            <a:pPr eaLnBrk="1" hangingPunct="1"/>
            <a:endParaRPr lang="it-IT"/>
          </a:p>
        </p:txBody>
      </p:sp>
    </p:spTree>
    <p:extLst>
      <p:ext uri="{BB962C8B-B14F-4D97-AF65-F5344CB8AC3E}">
        <p14:creationId xmlns:p14="http://schemas.microsoft.com/office/powerpoint/2010/main" val="142512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8FF23A1-D2AB-4E26-80E9-4B76F85C0495}" type="datetime1">
              <a:rPr lang="it-IT" smtClean="0"/>
              <a:pPr/>
              <a:t>01/10/2025</a:t>
            </a:fld>
            <a:endParaRPr lang="it-IT"/>
          </a:p>
        </p:txBody>
      </p:sp>
      <p:sp>
        <p:nvSpPr>
          <p:cNvPr id="5" name="Segnaposto piè di pagina 4"/>
          <p:cNvSpPr>
            <a:spLocks noGrp="1"/>
          </p:cNvSpPr>
          <p:nvPr>
            <p:ph type="ftr" sz="quarter" idx="11"/>
          </p:nvPr>
        </p:nvSpPr>
        <p:spPr/>
        <p:txBody>
          <a:bodyPr/>
          <a:lstStyle/>
          <a:p>
            <a:r>
              <a:rPr lang="it-IT"/>
              <a:t>Gruppo 3A - Lapidei artificiali - Tecnologia del materiale e proprietà chimico fisiche</a:t>
            </a:r>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84A8C97-7246-4FF6-B2F3-8460BEC93065}" type="datetime1">
              <a:rPr lang="it-IT" smtClean="0"/>
              <a:pPr/>
              <a:t>01/10/2025</a:t>
            </a:fld>
            <a:endParaRPr lang="it-IT"/>
          </a:p>
        </p:txBody>
      </p:sp>
      <p:sp>
        <p:nvSpPr>
          <p:cNvPr id="5" name="Segnaposto piè di pagina 4"/>
          <p:cNvSpPr>
            <a:spLocks noGrp="1"/>
          </p:cNvSpPr>
          <p:nvPr>
            <p:ph type="ftr" sz="quarter" idx="11"/>
          </p:nvPr>
        </p:nvSpPr>
        <p:spPr/>
        <p:txBody>
          <a:bodyPr/>
          <a:lstStyle/>
          <a:p>
            <a:r>
              <a:rPr lang="it-IT"/>
              <a:t>Gruppo 3A - Lapidei artificiali - Tecnologia del materiale e proprietà chimico fisiche</a:t>
            </a:r>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A4A5452-DCF0-4A33-977B-45BD5BD9A95C}" type="datetime1">
              <a:rPr lang="it-IT" smtClean="0"/>
              <a:pPr/>
              <a:t>01/10/2025</a:t>
            </a:fld>
            <a:endParaRPr lang="it-IT"/>
          </a:p>
        </p:txBody>
      </p:sp>
      <p:sp>
        <p:nvSpPr>
          <p:cNvPr id="5" name="Segnaposto piè di pagina 4"/>
          <p:cNvSpPr>
            <a:spLocks noGrp="1"/>
          </p:cNvSpPr>
          <p:nvPr>
            <p:ph type="ftr" sz="quarter" idx="11"/>
          </p:nvPr>
        </p:nvSpPr>
        <p:spPr/>
        <p:txBody>
          <a:bodyPr/>
          <a:lstStyle/>
          <a:p>
            <a:r>
              <a:rPr lang="it-IT"/>
              <a:t>Gruppo 3A - Lapidei artificiali - Tecnologia del materiale e proprietà chimico fisiche</a:t>
            </a:r>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5E9F6E8-7C38-4186-BB28-FB96DF174506}" type="datetime1">
              <a:rPr lang="it-IT" smtClean="0"/>
              <a:pPr/>
              <a:t>01/10/2025</a:t>
            </a:fld>
            <a:endParaRPr lang="it-IT"/>
          </a:p>
        </p:txBody>
      </p:sp>
      <p:sp>
        <p:nvSpPr>
          <p:cNvPr id="5" name="Segnaposto piè di pagina 4"/>
          <p:cNvSpPr>
            <a:spLocks noGrp="1"/>
          </p:cNvSpPr>
          <p:nvPr>
            <p:ph type="ftr" sz="quarter" idx="11"/>
          </p:nvPr>
        </p:nvSpPr>
        <p:spPr/>
        <p:txBody>
          <a:bodyPr/>
          <a:lstStyle/>
          <a:p>
            <a:r>
              <a:rPr lang="it-IT"/>
              <a:t>Gruppo 3A - Lapidei artificiali - Tecnologia del materiale e proprietà chimico fisiche</a:t>
            </a:r>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81436B4-0BDC-4EDD-909C-3773B83B8DD9}" type="datetime1">
              <a:rPr lang="it-IT" smtClean="0"/>
              <a:pPr/>
              <a:t>01/10/2025</a:t>
            </a:fld>
            <a:endParaRPr lang="it-IT"/>
          </a:p>
        </p:txBody>
      </p:sp>
      <p:sp>
        <p:nvSpPr>
          <p:cNvPr id="5" name="Segnaposto piè di pagina 4"/>
          <p:cNvSpPr>
            <a:spLocks noGrp="1"/>
          </p:cNvSpPr>
          <p:nvPr>
            <p:ph type="ftr" sz="quarter" idx="11"/>
          </p:nvPr>
        </p:nvSpPr>
        <p:spPr/>
        <p:txBody>
          <a:bodyPr/>
          <a:lstStyle/>
          <a:p>
            <a:r>
              <a:rPr lang="it-IT"/>
              <a:t>Gruppo 3A - Lapidei artificiali - Tecnologia del materiale e proprietà chimico fisiche</a:t>
            </a:r>
          </a:p>
        </p:txBody>
      </p:sp>
      <p:sp>
        <p:nvSpPr>
          <p:cNvPr id="6" name="Segnaposto numero diapositiva 5"/>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64B7D2F-A17D-4509-AC69-9A0594314E24}" type="datetime1">
              <a:rPr lang="it-IT" smtClean="0"/>
              <a:pPr/>
              <a:t>01/10/2025</a:t>
            </a:fld>
            <a:endParaRPr lang="it-IT"/>
          </a:p>
        </p:txBody>
      </p:sp>
      <p:sp>
        <p:nvSpPr>
          <p:cNvPr id="6" name="Segnaposto piè di pagina 5"/>
          <p:cNvSpPr>
            <a:spLocks noGrp="1"/>
          </p:cNvSpPr>
          <p:nvPr>
            <p:ph type="ftr" sz="quarter" idx="11"/>
          </p:nvPr>
        </p:nvSpPr>
        <p:spPr/>
        <p:txBody>
          <a:bodyPr/>
          <a:lstStyle/>
          <a:p>
            <a:r>
              <a:rPr lang="it-IT"/>
              <a:t>Gruppo 3A - Lapidei artificiali - Tecnologia del materiale e proprietà chimico fisiche</a:t>
            </a:r>
          </a:p>
        </p:txBody>
      </p:sp>
      <p:sp>
        <p:nvSpPr>
          <p:cNvPr id="7" name="Segnaposto numero diapositiva 6"/>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859F675-B123-4A0F-B98A-1205375C767B}" type="datetime1">
              <a:rPr lang="it-IT" smtClean="0"/>
              <a:pPr/>
              <a:t>01/10/2025</a:t>
            </a:fld>
            <a:endParaRPr lang="it-IT"/>
          </a:p>
        </p:txBody>
      </p:sp>
      <p:sp>
        <p:nvSpPr>
          <p:cNvPr id="8" name="Segnaposto piè di pagina 7"/>
          <p:cNvSpPr>
            <a:spLocks noGrp="1"/>
          </p:cNvSpPr>
          <p:nvPr>
            <p:ph type="ftr" sz="quarter" idx="11"/>
          </p:nvPr>
        </p:nvSpPr>
        <p:spPr/>
        <p:txBody>
          <a:bodyPr/>
          <a:lstStyle/>
          <a:p>
            <a:r>
              <a:rPr lang="it-IT"/>
              <a:t>Gruppo 3A - Lapidei artificiali - Tecnologia del materiale e proprietà chimico fisiche</a:t>
            </a:r>
          </a:p>
        </p:txBody>
      </p:sp>
      <p:sp>
        <p:nvSpPr>
          <p:cNvPr id="9" name="Segnaposto numero diapositiva 8"/>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84E9FB0-0AB2-409A-BB07-48FC8D3C4E82}" type="datetime1">
              <a:rPr lang="it-IT" smtClean="0"/>
              <a:pPr/>
              <a:t>01/10/2025</a:t>
            </a:fld>
            <a:endParaRPr lang="it-IT"/>
          </a:p>
        </p:txBody>
      </p:sp>
      <p:sp>
        <p:nvSpPr>
          <p:cNvPr id="4" name="Segnaposto piè di pagina 3"/>
          <p:cNvSpPr>
            <a:spLocks noGrp="1"/>
          </p:cNvSpPr>
          <p:nvPr>
            <p:ph type="ftr" sz="quarter" idx="11"/>
          </p:nvPr>
        </p:nvSpPr>
        <p:spPr/>
        <p:txBody>
          <a:bodyPr/>
          <a:lstStyle/>
          <a:p>
            <a:r>
              <a:rPr lang="it-IT"/>
              <a:t>Gruppo 3A - Lapidei artificiali - Tecnologia del materiale e proprietà chimico fisiche</a:t>
            </a:r>
          </a:p>
        </p:txBody>
      </p:sp>
      <p:sp>
        <p:nvSpPr>
          <p:cNvPr id="5" name="Segnaposto numero diapositiva 4"/>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969D03-7E7C-44F4-98A5-D78597BBB88E}" type="datetime1">
              <a:rPr lang="it-IT" smtClean="0"/>
              <a:pPr/>
              <a:t>01/10/2025</a:t>
            </a:fld>
            <a:endParaRPr lang="it-IT"/>
          </a:p>
        </p:txBody>
      </p:sp>
      <p:sp>
        <p:nvSpPr>
          <p:cNvPr id="3" name="Segnaposto piè di pagina 2"/>
          <p:cNvSpPr>
            <a:spLocks noGrp="1"/>
          </p:cNvSpPr>
          <p:nvPr>
            <p:ph type="ftr" sz="quarter" idx="11"/>
          </p:nvPr>
        </p:nvSpPr>
        <p:spPr/>
        <p:txBody>
          <a:bodyPr/>
          <a:lstStyle/>
          <a:p>
            <a:r>
              <a:rPr lang="it-IT"/>
              <a:t>Gruppo 3A - Lapidei artificiali - Tecnologia del materiale e proprietà chimico fisiche</a:t>
            </a:r>
          </a:p>
        </p:txBody>
      </p:sp>
      <p:sp>
        <p:nvSpPr>
          <p:cNvPr id="4" name="Segnaposto numero diapositiva 3"/>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F4062C-7E51-4156-95FC-2C0DF6365762}" type="datetime1">
              <a:rPr lang="it-IT" smtClean="0"/>
              <a:pPr/>
              <a:t>01/10/2025</a:t>
            </a:fld>
            <a:endParaRPr lang="it-IT"/>
          </a:p>
        </p:txBody>
      </p:sp>
      <p:sp>
        <p:nvSpPr>
          <p:cNvPr id="6" name="Segnaposto piè di pagina 5"/>
          <p:cNvSpPr>
            <a:spLocks noGrp="1"/>
          </p:cNvSpPr>
          <p:nvPr>
            <p:ph type="ftr" sz="quarter" idx="11"/>
          </p:nvPr>
        </p:nvSpPr>
        <p:spPr/>
        <p:txBody>
          <a:bodyPr/>
          <a:lstStyle/>
          <a:p>
            <a:r>
              <a:rPr lang="it-IT"/>
              <a:t>Gruppo 3A - Lapidei artificiali - Tecnologia del materiale e proprietà chimico fisiche</a:t>
            </a:r>
          </a:p>
        </p:txBody>
      </p:sp>
      <p:sp>
        <p:nvSpPr>
          <p:cNvPr id="7" name="Segnaposto numero diapositiva 6"/>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CC35C3A-A2FA-40E4-8949-9A35C416913C}" type="datetime1">
              <a:rPr lang="it-IT" smtClean="0"/>
              <a:pPr/>
              <a:t>01/10/2025</a:t>
            </a:fld>
            <a:endParaRPr lang="it-IT"/>
          </a:p>
        </p:txBody>
      </p:sp>
      <p:sp>
        <p:nvSpPr>
          <p:cNvPr id="6" name="Segnaposto piè di pagina 5"/>
          <p:cNvSpPr>
            <a:spLocks noGrp="1"/>
          </p:cNvSpPr>
          <p:nvPr>
            <p:ph type="ftr" sz="quarter" idx="11"/>
          </p:nvPr>
        </p:nvSpPr>
        <p:spPr/>
        <p:txBody>
          <a:bodyPr/>
          <a:lstStyle/>
          <a:p>
            <a:r>
              <a:rPr lang="it-IT"/>
              <a:t>Gruppo 3A - Lapidei artificiali - Tecnologia del materiale e proprietà chimico fisiche</a:t>
            </a:r>
          </a:p>
        </p:txBody>
      </p:sp>
      <p:sp>
        <p:nvSpPr>
          <p:cNvPr id="7" name="Segnaposto numero diapositiva 6"/>
          <p:cNvSpPr>
            <a:spLocks noGrp="1"/>
          </p:cNvSpPr>
          <p:nvPr>
            <p:ph type="sldNum" sz="quarter" idx="12"/>
          </p:nvPr>
        </p:nvSpPr>
        <p:spPr/>
        <p:txBody>
          <a:bodyPr/>
          <a:lstStyle/>
          <a:p>
            <a:fld id="{36B95DA8-18D4-433B-A80A-51D4B6EAF7F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573B9-2151-45FB-8491-55DC51705D1F}" type="datetime1">
              <a:rPr lang="it-IT" smtClean="0"/>
              <a:pPr/>
              <a:t>01/10/2025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Gruppo 3A - Lapidei artificiali - Tecnologia del materiale e proprietà chimico fisiche</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95DA8-18D4-433B-A80A-51D4B6EAF7F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ntachem.it/catalogo/additivi-per-miscele-a-base-di-gess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pentachem.it/pdf/it_catalogo.pdf" TargetMode="External"/><Relationship Id="rId5" Type="http://schemas.openxmlformats.org/officeDocument/2006/relationships/hyperlink" Target="https://www.mapei.com/it/it/prodotti-e-soluzioni" TargetMode="External"/><Relationship Id="rId4" Type="http://schemas.openxmlformats.org/officeDocument/2006/relationships/hyperlink" Target="http://http/www.mapei.it/IT-IT/Prodotti-per-Edilizia/Additivi-per-malte-e-calcestruzz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entachem.it/catalogo/additivi-per-miscele-a-base-di-gess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6">
            <a:hlinkClick r:id="rId3"/>
          </p:cNvPr>
          <p:cNvSpPr/>
          <p:nvPr/>
        </p:nvSpPr>
        <p:spPr>
          <a:xfrm>
            <a:off x="629848" y="908041"/>
            <a:ext cx="7884305" cy="3785652"/>
          </a:xfrm>
          <a:prstGeom prst="rect">
            <a:avLst/>
          </a:prstGeom>
        </p:spPr>
        <p:txBody>
          <a:bodyPr wrap="square">
            <a:spAutoFit/>
          </a:bodyPr>
          <a:lstStyle/>
          <a:p>
            <a:pPr algn="ctr"/>
            <a:r>
              <a:rPr lang="it-IT" sz="2800" b="1" dirty="0">
                <a:solidFill>
                  <a:srgbClr val="C00000"/>
                </a:solidFill>
                <a:cs typeface="Arial" panose="020B0604020202020204" pitchFamily="34" charset="0"/>
              </a:rPr>
              <a:t>MALTA</a:t>
            </a:r>
            <a:endParaRPr lang="it-IT" sz="2800" dirty="0">
              <a:solidFill>
                <a:srgbClr val="C00000"/>
              </a:solidFill>
              <a:cs typeface="Arial" panose="020B0604020202020204" pitchFamily="34" charset="0"/>
            </a:endParaRPr>
          </a:p>
          <a:p>
            <a:pPr algn="ctr"/>
            <a:endParaRPr lang="it-IT" sz="2400" dirty="0">
              <a:cs typeface="Arial" panose="020B0604020202020204" pitchFamily="34" charset="0"/>
            </a:endParaRPr>
          </a:p>
          <a:p>
            <a:pPr algn="ctr"/>
            <a:r>
              <a:rPr lang="it-IT" sz="2400" dirty="0">
                <a:solidFill>
                  <a:srgbClr val="002060"/>
                </a:solidFill>
                <a:cs typeface="Arial" panose="020B0604020202020204" pitchFamily="34" charset="0"/>
              </a:rPr>
              <a:t>miscela di </a:t>
            </a:r>
            <a:r>
              <a:rPr lang="it-IT" sz="2400" b="1" dirty="0">
                <a:solidFill>
                  <a:srgbClr val="002060"/>
                </a:solidFill>
                <a:cs typeface="Arial" panose="020B0604020202020204" pitchFamily="34" charset="0"/>
              </a:rPr>
              <a:t>legante</a:t>
            </a:r>
            <a:r>
              <a:rPr lang="it-IT" sz="2400" dirty="0">
                <a:solidFill>
                  <a:srgbClr val="002060"/>
                </a:solidFill>
                <a:cs typeface="Arial" panose="020B0604020202020204" pitchFamily="34" charset="0"/>
              </a:rPr>
              <a:t> , </a:t>
            </a:r>
            <a:r>
              <a:rPr lang="it-IT" sz="2400" b="1" dirty="0">
                <a:solidFill>
                  <a:srgbClr val="002060"/>
                </a:solidFill>
                <a:cs typeface="Arial" panose="020B0604020202020204" pitchFamily="34" charset="0"/>
              </a:rPr>
              <a:t>acqua</a:t>
            </a:r>
            <a:r>
              <a:rPr lang="it-IT" sz="2400" dirty="0">
                <a:solidFill>
                  <a:srgbClr val="002060"/>
                </a:solidFill>
                <a:cs typeface="Arial" panose="020B0604020202020204" pitchFamily="34" charset="0"/>
              </a:rPr>
              <a:t>, </a:t>
            </a:r>
            <a:r>
              <a:rPr lang="it-IT" sz="2400" b="1" dirty="0">
                <a:solidFill>
                  <a:srgbClr val="002060"/>
                </a:solidFill>
                <a:cs typeface="Arial" panose="020B0604020202020204" pitchFamily="34" charset="0"/>
              </a:rPr>
              <a:t>inerti fi</a:t>
            </a:r>
            <a:r>
              <a:rPr lang="it-IT" sz="2400" dirty="0">
                <a:solidFill>
                  <a:srgbClr val="002060"/>
                </a:solidFill>
                <a:cs typeface="Arial" panose="020B0604020202020204" pitchFamily="34" charset="0"/>
              </a:rPr>
              <a:t>ni ed </a:t>
            </a:r>
            <a:r>
              <a:rPr lang="it-IT" sz="2400" b="1" dirty="0">
                <a:solidFill>
                  <a:srgbClr val="002060"/>
                </a:solidFill>
                <a:cs typeface="Arial" panose="020B0604020202020204" pitchFamily="34" charset="0"/>
              </a:rPr>
              <a:t>eventuali additivi </a:t>
            </a:r>
            <a:r>
              <a:rPr lang="it-IT" sz="1600" dirty="0">
                <a:solidFill>
                  <a:srgbClr val="002060"/>
                </a:solidFill>
                <a:cs typeface="Arial" panose="020B0604020202020204" pitchFamily="34" charset="0"/>
              </a:rPr>
              <a:t>(cellulosa, amido, vermiculite)</a:t>
            </a:r>
            <a:endParaRPr lang="it-IT" sz="1200" dirty="0">
              <a:solidFill>
                <a:srgbClr val="002060"/>
              </a:solidFill>
              <a:cs typeface="Arial" panose="020B0604020202020204" pitchFamily="34" charset="0"/>
            </a:endParaRPr>
          </a:p>
          <a:p>
            <a:endParaRPr lang="it-IT" sz="2400" dirty="0">
              <a:cs typeface="Arial" panose="020B0604020202020204" pitchFamily="34" charset="0"/>
            </a:endParaRPr>
          </a:p>
          <a:p>
            <a:endParaRPr lang="it-IT" sz="2400" dirty="0">
              <a:cs typeface="Arial" panose="020B0604020202020204" pitchFamily="34" charset="0"/>
            </a:endParaRPr>
          </a:p>
          <a:p>
            <a:endParaRPr lang="it-IT" sz="2400" dirty="0">
              <a:solidFill>
                <a:schemeClr val="bg1"/>
              </a:solidFill>
              <a:cs typeface="Arial" panose="020B0604020202020204" pitchFamily="34" charset="0"/>
            </a:endParaRPr>
          </a:p>
          <a:p>
            <a:r>
              <a:rPr lang="it-IT" sz="2400" dirty="0">
                <a:solidFill>
                  <a:srgbClr val="002060"/>
                </a:solidFill>
                <a:cs typeface="Arial" panose="020B0604020202020204" pitchFamily="34" charset="0"/>
              </a:rPr>
              <a:t>lavorabilità all'impasto</a:t>
            </a:r>
          </a:p>
          <a:p>
            <a:pPr algn="r"/>
            <a:r>
              <a:rPr lang="it-IT" sz="2400" dirty="0">
                <a:solidFill>
                  <a:schemeClr val="bg1"/>
                </a:solidFill>
                <a:cs typeface="Arial" panose="020B0604020202020204" pitchFamily="34" charset="0"/>
              </a:rPr>
              <a:t>  </a:t>
            </a:r>
          </a:p>
          <a:p>
            <a:r>
              <a:rPr lang="it-IT" sz="2400" dirty="0">
                <a:solidFill>
                  <a:srgbClr val="002060"/>
                </a:solidFill>
                <a:cs typeface="Arial" panose="020B0604020202020204" pitchFamily="34" charset="0"/>
              </a:rPr>
              <a:t>resistenza meccanica</a:t>
            </a:r>
            <a:endParaRPr lang="it-IT" sz="2400" b="1" dirty="0">
              <a:solidFill>
                <a:srgbClr val="002060"/>
              </a:solidFill>
              <a:cs typeface="Arial" panose="020B0604020202020204" pitchFamily="34" charset="0"/>
            </a:endParaRPr>
          </a:p>
        </p:txBody>
      </p:sp>
      <p:sp>
        <p:nvSpPr>
          <p:cNvPr id="5" name="Down Arrow 4"/>
          <p:cNvSpPr/>
          <p:nvPr/>
        </p:nvSpPr>
        <p:spPr>
          <a:xfrm>
            <a:off x="4671461" y="2492896"/>
            <a:ext cx="360040" cy="79208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6" name="Curved Left Arrow 5"/>
          <p:cNvSpPr/>
          <p:nvPr/>
        </p:nvSpPr>
        <p:spPr>
          <a:xfrm>
            <a:off x="3726331" y="3572337"/>
            <a:ext cx="701653" cy="864775"/>
          </a:xfrm>
          <a:prstGeom prst="curved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sp>
        <p:nvSpPr>
          <p:cNvPr id="8" name="TextBox 7">
            <a:hlinkClick r:id="rId4"/>
          </p:cNvPr>
          <p:cNvSpPr txBox="1"/>
          <p:nvPr/>
        </p:nvSpPr>
        <p:spPr>
          <a:xfrm>
            <a:off x="783029" y="6473290"/>
            <a:ext cx="8136904" cy="338554"/>
          </a:xfrm>
          <a:prstGeom prst="rect">
            <a:avLst/>
          </a:prstGeom>
          <a:noFill/>
        </p:spPr>
        <p:txBody>
          <a:bodyPr wrap="square" rtlCol="0">
            <a:spAutoFit/>
          </a:bodyPr>
          <a:lstStyle/>
          <a:p>
            <a:r>
              <a:rPr lang="it-IT" sz="1600" dirty="0">
                <a:hlinkClick r:id="rId5"/>
              </a:rPr>
              <a:t>https://www.mapei.com/it/it/prodotti-e-soluzioni</a:t>
            </a:r>
            <a:endParaRPr lang="it-IT" sz="1600" dirty="0"/>
          </a:p>
        </p:txBody>
      </p:sp>
      <p:sp>
        <p:nvSpPr>
          <p:cNvPr id="9" name="TextBox 8"/>
          <p:cNvSpPr txBox="1"/>
          <p:nvPr/>
        </p:nvSpPr>
        <p:spPr>
          <a:xfrm>
            <a:off x="791580" y="6103958"/>
            <a:ext cx="7560840" cy="338554"/>
          </a:xfrm>
          <a:prstGeom prst="rect">
            <a:avLst/>
          </a:prstGeom>
          <a:noFill/>
        </p:spPr>
        <p:txBody>
          <a:bodyPr wrap="square" rtlCol="0">
            <a:spAutoFit/>
          </a:bodyPr>
          <a:lstStyle/>
          <a:p>
            <a:r>
              <a:rPr lang="it-IT" sz="1600" dirty="0">
                <a:hlinkClick r:id="rId6"/>
              </a:rPr>
              <a:t>https://www.pentachem.it/pdf/it_catalogo.pdf</a:t>
            </a:r>
            <a:r>
              <a:rPr lang="it-IT" sz="1600" dirty="0"/>
              <a:t> </a:t>
            </a:r>
          </a:p>
        </p:txBody>
      </p:sp>
      <p:sp>
        <p:nvSpPr>
          <p:cNvPr id="11" name="Titolo 1"/>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sp>
        <p:nvSpPr>
          <p:cNvPr id="2" name="CasellaDiTesto 1"/>
          <p:cNvSpPr txBox="1"/>
          <p:nvPr/>
        </p:nvSpPr>
        <p:spPr>
          <a:xfrm>
            <a:off x="2915816" y="5015986"/>
            <a:ext cx="3312368" cy="584775"/>
          </a:xfrm>
          <a:prstGeom prst="rect">
            <a:avLst/>
          </a:prstGeom>
          <a:noFill/>
        </p:spPr>
        <p:txBody>
          <a:bodyPr wrap="square" rtlCol="0">
            <a:spAutoFit/>
          </a:bodyPr>
          <a:lstStyle/>
          <a:p>
            <a:pPr algn="ctr"/>
            <a:r>
              <a:rPr lang="it-IT" sz="3200" b="1" dirty="0">
                <a:solidFill>
                  <a:srgbClr val="002060"/>
                </a:solidFill>
              </a:rPr>
              <a:t>STAGIONATURA</a:t>
            </a:r>
          </a:p>
        </p:txBody>
      </p:sp>
    </p:spTree>
    <p:extLst>
      <p:ext uri="{BB962C8B-B14F-4D97-AF65-F5344CB8AC3E}">
        <p14:creationId xmlns:p14="http://schemas.microsoft.com/office/powerpoint/2010/main" val="65237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6">
            <a:hlinkClick r:id="rId3"/>
          </p:cNvPr>
          <p:cNvSpPr/>
          <p:nvPr/>
        </p:nvSpPr>
        <p:spPr>
          <a:xfrm>
            <a:off x="0" y="908720"/>
            <a:ext cx="9144000" cy="4370427"/>
          </a:xfrm>
          <a:prstGeom prst="rect">
            <a:avLst/>
          </a:prstGeom>
        </p:spPr>
        <p:txBody>
          <a:bodyPr wrap="square">
            <a:spAutoFit/>
          </a:bodyPr>
          <a:lstStyle/>
          <a:p>
            <a:pPr algn="ctr"/>
            <a:r>
              <a:rPr lang="it-IT" sz="2800" b="1" dirty="0">
                <a:solidFill>
                  <a:srgbClr val="C00000"/>
                </a:solidFill>
                <a:cs typeface="Arial" panose="020B0604020202020204" pitchFamily="34" charset="0"/>
              </a:rPr>
              <a:t>LEGANTI</a:t>
            </a:r>
            <a:endParaRPr lang="it-IT" dirty="0">
              <a:solidFill>
                <a:srgbClr val="C00000"/>
              </a:solidFill>
              <a:cs typeface="Arial" panose="020B0604020202020204" pitchFamily="34" charset="0"/>
            </a:endParaRPr>
          </a:p>
          <a:p>
            <a:pPr algn="ctr"/>
            <a:endParaRPr lang="it-IT" sz="1200" dirty="0">
              <a:cs typeface="Arial" panose="020B0604020202020204" pitchFamily="34" charset="0"/>
            </a:endParaRPr>
          </a:p>
          <a:p>
            <a:pPr algn="ctr"/>
            <a:r>
              <a:rPr lang="it-IT" sz="2400" b="1" dirty="0">
                <a:solidFill>
                  <a:srgbClr val="002060"/>
                </a:solidFill>
                <a:cs typeface="Arial" panose="020B0604020202020204" pitchFamily="34" charset="0"/>
              </a:rPr>
              <a:t>aerei</a:t>
            </a:r>
          </a:p>
          <a:p>
            <a:pPr algn="ctr"/>
            <a:r>
              <a:rPr lang="it-IT" sz="2400" dirty="0">
                <a:solidFill>
                  <a:srgbClr val="002060"/>
                </a:solidFill>
                <a:cs typeface="Arial" panose="020B0604020202020204" pitchFamily="34" charset="0"/>
              </a:rPr>
              <a:t>calce aerea, gesso</a:t>
            </a:r>
          </a:p>
          <a:p>
            <a:pPr algn="ctr"/>
            <a:r>
              <a:rPr lang="it-IT" sz="2000" dirty="0">
                <a:solidFill>
                  <a:srgbClr val="002060"/>
                </a:solidFill>
                <a:cs typeface="Arial" panose="020B0604020202020204" pitchFamily="34" charset="0"/>
              </a:rPr>
              <a:t>(porosità, traspirabilità)</a:t>
            </a:r>
          </a:p>
          <a:p>
            <a:pPr algn="ctr"/>
            <a:endParaRPr lang="it-IT" sz="2400" dirty="0">
              <a:solidFill>
                <a:srgbClr val="002060"/>
              </a:solidFill>
              <a:cs typeface="Arial" panose="020B0604020202020204" pitchFamily="34" charset="0"/>
            </a:endParaRPr>
          </a:p>
          <a:p>
            <a:pPr algn="ctr"/>
            <a:r>
              <a:rPr lang="it-IT" sz="2400" dirty="0">
                <a:solidFill>
                  <a:srgbClr val="002060"/>
                </a:solidFill>
                <a:cs typeface="Arial" panose="020B0604020202020204" pitchFamily="34" charset="0"/>
              </a:rPr>
              <a:t>idraulici</a:t>
            </a:r>
          </a:p>
          <a:p>
            <a:pPr algn="ctr"/>
            <a:r>
              <a:rPr lang="it-IT" sz="2000" dirty="0">
                <a:solidFill>
                  <a:srgbClr val="002060"/>
                </a:solidFill>
                <a:cs typeface="Arial" panose="020B0604020202020204" pitchFamily="34" charset="0"/>
              </a:rPr>
              <a:t>calce idraulica, cemento portland, pozzolana</a:t>
            </a:r>
          </a:p>
          <a:p>
            <a:pPr algn="ctr"/>
            <a:r>
              <a:rPr lang="it-IT" dirty="0">
                <a:solidFill>
                  <a:srgbClr val="002060"/>
                </a:solidFill>
                <a:cs typeface="Arial" panose="020B0604020202020204" pitchFamily="34" charset="0"/>
              </a:rPr>
              <a:t>(impermeabilità, resistenza meccanica)</a:t>
            </a:r>
          </a:p>
          <a:p>
            <a:pPr algn="ctr"/>
            <a:endParaRPr lang="it-IT" sz="2000" dirty="0">
              <a:solidFill>
                <a:srgbClr val="002060"/>
              </a:solidFill>
              <a:cs typeface="Arial" panose="020B0604020202020204" pitchFamily="34" charset="0"/>
            </a:endParaRPr>
          </a:p>
          <a:p>
            <a:pPr lvl="0" algn="ctr"/>
            <a:r>
              <a:rPr lang="it-IT" sz="2400" b="1" dirty="0">
                <a:solidFill>
                  <a:srgbClr val="002060"/>
                </a:solidFill>
                <a:cs typeface="Arial" panose="020B0604020202020204" pitchFamily="34" charset="0"/>
              </a:rPr>
              <a:t>malte bastarde</a:t>
            </a:r>
          </a:p>
          <a:p>
            <a:pPr lvl="0" algn="ctr"/>
            <a:r>
              <a:rPr lang="it-IT" sz="2000" dirty="0">
                <a:solidFill>
                  <a:srgbClr val="002060"/>
                </a:solidFill>
                <a:cs typeface="Arial" panose="020B0604020202020204" pitchFamily="34" charset="0"/>
              </a:rPr>
              <a:t>mix di leganti  </a:t>
            </a:r>
          </a:p>
          <a:p>
            <a:pPr lvl="0" algn="ctr"/>
            <a:r>
              <a:rPr lang="it-IT" dirty="0">
                <a:solidFill>
                  <a:srgbClr val="002060"/>
                </a:solidFill>
                <a:cs typeface="Arial" panose="020B0604020202020204" pitchFamily="34" charset="0"/>
              </a:rPr>
              <a:t>generalmente cemento (impermeabilità e resistenza) e calce aerea (lavorabilità) </a:t>
            </a:r>
            <a:r>
              <a:rPr lang="it-IT" sz="2000" dirty="0">
                <a:solidFill>
                  <a:srgbClr val="002060"/>
                </a:solidFill>
                <a:cs typeface="Arial" panose="020B0604020202020204" pitchFamily="34" charset="0"/>
              </a:rPr>
              <a:t>1:0,5</a:t>
            </a:r>
          </a:p>
        </p:txBody>
      </p:sp>
      <p:sp>
        <p:nvSpPr>
          <p:cNvPr id="2" name="Titolo 1">
            <a:extLst>
              <a:ext uri="{FF2B5EF4-FFF2-40B4-BE49-F238E27FC236}">
                <a16:creationId xmlns:a16="http://schemas.microsoft.com/office/drawing/2014/main" id="{CA862567-EDA4-44DC-2961-C89E7FBF1BE3}"/>
              </a:ext>
            </a:extLst>
          </p:cNvPr>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spTree>
    <p:extLst>
      <p:ext uri="{BB962C8B-B14F-4D97-AF65-F5344CB8AC3E}">
        <p14:creationId xmlns:p14="http://schemas.microsoft.com/office/powerpoint/2010/main" val="319399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6"/>
          <p:cNvSpPr/>
          <p:nvPr/>
        </p:nvSpPr>
        <p:spPr>
          <a:xfrm>
            <a:off x="1237862" y="898330"/>
            <a:ext cx="6722488" cy="523220"/>
          </a:xfrm>
          <a:prstGeom prst="rect">
            <a:avLst/>
          </a:prstGeom>
        </p:spPr>
        <p:txBody>
          <a:bodyPr wrap="square">
            <a:spAutoFit/>
          </a:bodyPr>
          <a:lstStyle/>
          <a:p>
            <a:pPr algn="ctr"/>
            <a:r>
              <a:rPr lang="it-IT" sz="2800" b="1" dirty="0">
                <a:solidFill>
                  <a:srgbClr val="C00000"/>
                </a:solidFill>
                <a:cs typeface="Arial" panose="020B0604020202020204" pitchFamily="34" charset="0"/>
              </a:rPr>
              <a:t>DIFFERENTI FUNZIONI DELLA MALTA</a:t>
            </a:r>
            <a:endParaRPr lang="it-IT" dirty="0">
              <a:solidFill>
                <a:srgbClr val="C00000"/>
              </a:solidFill>
              <a:cs typeface="Arial" panose="020B0604020202020204" pitchFamily="34" charset="0"/>
            </a:endParaRPr>
          </a:p>
        </p:txBody>
      </p:sp>
      <p:grpSp>
        <p:nvGrpSpPr>
          <p:cNvPr id="15" name="Group 14"/>
          <p:cNvGrpSpPr/>
          <p:nvPr/>
        </p:nvGrpSpPr>
        <p:grpSpPr>
          <a:xfrm>
            <a:off x="125105" y="1595756"/>
            <a:ext cx="9028023" cy="5258187"/>
            <a:chOff x="89755" y="1672600"/>
            <a:chExt cx="9028023" cy="5258187"/>
          </a:xfrm>
        </p:grpSpPr>
        <p:sp>
          <p:nvSpPr>
            <p:cNvPr id="9" name="Rettangolo 6"/>
            <p:cNvSpPr/>
            <p:nvPr/>
          </p:nvSpPr>
          <p:spPr>
            <a:xfrm>
              <a:off x="110086" y="5638508"/>
              <a:ext cx="2031389" cy="461665"/>
            </a:xfrm>
            <a:prstGeom prst="rect">
              <a:avLst/>
            </a:prstGeom>
          </p:spPr>
          <p:txBody>
            <a:bodyPr wrap="square">
              <a:spAutoFit/>
            </a:bodyPr>
            <a:lstStyle/>
            <a:p>
              <a:r>
                <a:rPr lang="it-IT" sz="2400" b="1" dirty="0">
                  <a:solidFill>
                    <a:srgbClr val="002060"/>
                  </a:solidFill>
                  <a:cs typeface="Arial" panose="020B0604020202020204" pitchFamily="34" charset="0"/>
                </a:rPr>
                <a:t>tenuta</a:t>
              </a:r>
              <a:endParaRPr lang="it-IT" sz="1600" dirty="0">
                <a:solidFill>
                  <a:srgbClr val="002060"/>
                </a:solidFill>
                <a:cs typeface="Arial" panose="020B0604020202020204" pitchFamily="34" charset="0"/>
              </a:endParaRPr>
            </a:p>
          </p:txBody>
        </p:sp>
        <p:grpSp>
          <p:nvGrpSpPr>
            <p:cNvPr id="13" name="Group 12"/>
            <p:cNvGrpSpPr/>
            <p:nvPr/>
          </p:nvGrpSpPr>
          <p:grpSpPr>
            <a:xfrm>
              <a:off x="89755" y="1672600"/>
              <a:ext cx="8010638" cy="1692771"/>
              <a:chOff x="100099" y="1810976"/>
              <a:chExt cx="8010638" cy="1692771"/>
            </a:xfrm>
          </p:grpSpPr>
          <p:sp>
            <p:nvSpPr>
              <p:cNvPr id="7" name="Rettangolo 6"/>
              <p:cNvSpPr/>
              <p:nvPr/>
            </p:nvSpPr>
            <p:spPr>
              <a:xfrm>
                <a:off x="100099" y="2308593"/>
                <a:ext cx="2771800" cy="461665"/>
              </a:xfrm>
              <a:prstGeom prst="rect">
                <a:avLst/>
              </a:prstGeom>
            </p:spPr>
            <p:txBody>
              <a:bodyPr wrap="square">
                <a:spAutoFit/>
              </a:bodyPr>
              <a:lstStyle/>
              <a:p>
                <a:r>
                  <a:rPr lang="it-IT" sz="2400" b="1" dirty="0">
                    <a:solidFill>
                      <a:srgbClr val="002060"/>
                    </a:solidFill>
                    <a:cs typeface="Arial" panose="020B0604020202020204" pitchFamily="34" charset="0"/>
                  </a:rPr>
                  <a:t>collegamento</a:t>
                </a:r>
                <a:endParaRPr lang="it-IT" sz="1600" dirty="0">
                  <a:solidFill>
                    <a:srgbClr val="002060"/>
                  </a:solidFill>
                  <a:cs typeface="Arial" panose="020B0604020202020204" pitchFamily="34" charset="0"/>
                </a:endParaRPr>
              </a:p>
            </p:txBody>
          </p:sp>
          <p:sp>
            <p:nvSpPr>
              <p:cNvPr id="10" name="Rettangolo 6"/>
              <p:cNvSpPr/>
              <p:nvPr/>
            </p:nvSpPr>
            <p:spPr>
              <a:xfrm>
                <a:off x="2514569" y="1810976"/>
                <a:ext cx="5596168" cy="1692771"/>
              </a:xfrm>
              <a:prstGeom prst="rect">
                <a:avLst/>
              </a:prstGeom>
            </p:spPr>
            <p:txBody>
              <a:bodyPr wrap="square">
                <a:spAutoFit/>
              </a:bodyPr>
              <a:lstStyle/>
              <a:p>
                <a:r>
                  <a:rPr lang="it-IT" sz="2400" b="1" dirty="0">
                    <a:solidFill>
                      <a:srgbClr val="002060"/>
                    </a:solidFill>
                    <a:cs typeface="Arial" panose="020B0604020202020204" pitchFamily="34" charset="0"/>
                  </a:rPr>
                  <a:t>allettamento</a:t>
                </a:r>
              </a:p>
              <a:p>
                <a:r>
                  <a:rPr lang="it-IT" dirty="0">
                    <a:solidFill>
                      <a:srgbClr val="002060"/>
                    </a:solidFill>
                    <a:cs typeface="Arial" panose="020B0604020202020204" pitchFamily="34" charset="0"/>
                  </a:rPr>
                  <a:t>malta di cemento, sabbia di granulometria </a:t>
                </a:r>
              </a:p>
              <a:p>
                <a:r>
                  <a:rPr lang="it-IT" dirty="0">
                    <a:solidFill>
                      <a:srgbClr val="002060"/>
                    </a:solidFill>
                    <a:cs typeface="Arial" panose="020B0604020202020204" pitchFamily="34" charset="0"/>
                  </a:rPr>
                  <a:t>variabile fino a 5mm</a:t>
                </a:r>
              </a:p>
              <a:p>
                <a:r>
                  <a:rPr lang="it-IT" sz="2800" b="1" dirty="0">
                    <a:solidFill>
                      <a:srgbClr val="002060"/>
                    </a:solidFill>
                    <a:cs typeface="Arial" panose="020B0604020202020204" pitchFamily="34" charset="0"/>
                  </a:rPr>
                  <a:t>s≤ 1,5 </a:t>
                </a:r>
                <a:r>
                  <a:rPr lang="it-IT" dirty="0">
                    <a:solidFill>
                      <a:srgbClr val="002060"/>
                    </a:solidFill>
                    <a:cs typeface="Arial" panose="020B0604020202020204" pitchFamily="34" charset="0"/>
                  </a:rPr>
                  <a:t>(comenti) </a:t>
                </a:r>
                <a:r>
                  <a:rPr lang="it-IT" sz="2800" b="1" dirty="0">
                    <a:solidFill>
                      <a:srgbClr val="002060"/>
                    </a:solidFill>
                    <a:cs typeface="Arial" panose="020B0604020202020204" pitchFamily="34" charset="0"/>
                  </a:rPr>
                  <a:t>s≈ 2 cm </a:t>
                </a:r>
                <a:r>
                  <a:rPr lang="it-IT" dirty="0">
                    <a:solidFill>
                      <a:srgbClr val="002060"/>
                    </a:solidFill>
                    <a:cs typeface="Arial" panose="020B0604020202020204" pitchFamily="34" charset="0"/>
                  </a:rPr>
                  <a:t>(per pavimenti)</a:t>
                </a:r>
              </a:p>
              <a:p>
                <a:endParaRPr lang="it-IT" sz="1200" dirty="0">
                  <a:solidFill>
                    <a:srgbClr val="002060"/>
                  </a:solidFill>
                  <a:cs typeface="Arial" panose="020B0604020202020204" pitchFamily="34" charset="0"/>
                </a:endParaRPr>
              </a:p>
            </p:txBody>
          </p:sp>
        </p:grpSp>
        <p:sp>
          <p:nvSpPr>
            <p:cNvPr id="8" name="Rettangolo 6"/>
            <p:cNvSpPr/>
            <p:nvPr/>
          </p:nvSpPr>
          <p:spPr>
            <a:xfrm>
              <a:off x="110086" y="3623571"/>
              <a:ext cx="2592823" cy="1052596"/>
            </a:xfrm>
            <a:prstGeom prst="rect">
              <a:avLst/>
            </a:prstGeom>
          </p:spPr>
          <p:txBody>
            <a:bodyPr wrap="square">
              <a:spAutoFit/>
            </a:bodyPr>
            <a:lstStyle/>
            <a:p>
              <a:pPr>
                <a:lnSpc>
                  <a:spcPct val="130000"/>
                </a:lnSpc>
              </a:pPr>
              <a:r>
                <a:rPr lang="it-IT" sz="2400" b="1" dirty="0">
                  <a:solidFill>
                    <a:srgbClr val="002060"/>
                  </a:solidFill>
                  <a:cs typeface="Arial" panose="020B0604020202020204" pitchFamily="34" charset="0"/>
                </a:rPr>
                <a:t>distribuzione</a:t>
              </a:r>
            </a:p>
            <a:p>
              <a:pPr>
                <a:lnSpc>
                  <a:spcPct val="130000"/>
                </a:lnSpc>
              </a:pPr>
              <a:r>
                <a:rPr lang="it-IT" sz="2400" b="1" dirty="0">
                  <a:solidFill>
                    <a:srgbClr val="002060"/>
                  </a:solidFill>
                  <a:cs typeface="Arial" panose="020B0604020202020204" pitchFamily="34" charset="0"/>
                </a:rPr>
                <a:t>livellamento</a:t>
              </a:r>
              <a:endParaRPr lang="it-IT" sz="1600" dirty="0">
                <a:solidFill>
                  <a:srgbClr val="002060"/>
                </a:solidFill>
                <a:cs typeface="Arial" panose="020B0604020202020204" pitchFamily="34" charset="0"/>
              </a:endParaRPr>
            </a:p>
          </p:txBody>
        </p:sp>
        <p:sp>
          <p:nvSpPr>
            <p:cNvPr id="11" name="Rettangolo 6"/>
            <p:cNvSpPr/>
            <p:nvPr/>
          </p:nvSpPr>
          <p:spPr>
            <a:xfrm>
              <a:off x="2504225" y="3457704"/>
              <a:ext cx="5596167" cy="1723549"/>
            </a:xfrm>
            <a:prstGeom prst="rect">
              <a:avLst/>
            </a:prstGeom>
          </p:spPr>
          <p:txBody>
            <a:bodyPr wrap="square">
              <a:spAutoFit/>
            </a:bodyPr>
            <a:lstStyle/>
            <a:p>
              <a:r>
                <a:rPr lang="it-IT" sz="2400" b="1" dirty="0">
                  <a:solidFill>
                    <a:srgbClr val="002060"/>
                  </a:solidFill>
                  <a:cs typeface="Arial" panose="020B0604020202020204" pitchFamily="34" charset="0"/>
                </a:rPr>
                <a:t>massetti/sottofondi</a:t>
              </a:r>
            </a:p>
            <a:p>
              <a:r>
                <a:rPr lang="it-IT" dirty="0">
                  <a:solidFill>
                    <a:srgbClr val="002060"/>
                  </a:solidFill>
                  <a:cs typeface="Arial" panose="020B0604020202020204" pitchFamily="34" charset="0"/>
                </a:rPr>
                <a:t>malta di cemento, sabbia di granulometria variabile </a:t>
              </a:r>
            </a:p>
            <a:p>
              <a:r>
                <a:rPr lang="it-IT" dirty="0">
                  <a:solidFill>
                    <a:srgbClr val="002060"/>
                  </a:solidFill>
                  <a:cs typeface="Arial" panose="020B0604020202020204" pitchFamily="34" charset="0"/>
                </a:rPr>
                <a:t>fino a 5mm, eventuali additivi</a:t>
              </a:r>
            </a:p>
            <a:p>
              <a:r>
                <a:rPr lang="it-IT" sz="2800" b="1" dirty="0">
                  <a:solidFill>
                    <a:srgbClr val="002060"/>
                  </a:solidFill>
                  <a:cs typeface="Arial" panose="020B0604020202020204" pitchFamily="34" charset="0"/>
                </a:rPr>
                <a:t>s≥ 1,5</a:t>
              </a:r>
              <a:endParaRPr lang="it-IT" dirty="0">
                <a:solidFill>
                  <a:srgbClr val="002060"/>
                </a:solidFill>
                <a:cs typeface="Arial" panose="020B0604020202020204" pitchFamily="34" charset="0"/>
              </a:endParaRPr>
            </a:p>
            <a:p>
              <a:endParaRPr lang="it-IT" dirty="0">
                <a:solidFill>
                  <a:srgbClr val="002060"/>
                </a:solidFill>
                <a:cs typeface="Arial" panose="020B0604020202020204" pitchFamily="34" charset="0"/>
              </a:endParaRPr>
            </a:p>
          </p:txBody>
        </p:sp>
        <p:sp>
          <p:nvSpPr>
            <p:cNvPr id="12" name="Rettangolo 6"/>
            <p:cNvSpPr/>
            <p:nvPr/>
          </p:nvSpPr>
          <p:spPr>
            <a:xfrm>
              <a:off x="2504225" y="5114905"/>
              <a:ext cx="6613553" cy="1815882"/>
            </a:xfrm>
            <a:prstGeom prst="rect">
              <a:avLst/>
            </a:prstGeom>
          </p:spPr>
          <p:txBody>
            <a:bodyPr wrap="square">
              <a:spAutoFit/>
            </a:bodyPr>
            <a:lstStyle/>
            <a:p>
              <a:r>
                <a:rPr lang="it-IT" sz="2400" b="1" dirty="0">
                  <a:solidFill>
                    <a:srgbClr val="002060"/>
                  </a:solidFill>
                  <a:cs typeface="Arial" panose="020B0604020202020204" pitchFamily="34" charset="0"/>
                </a:rPr>
                <a:t>intonaco</a:t>
              </a:r>
            </a:p>
            <a:p>
              <a:r>
                <a:rPr lang="it-IT" dirty="0">
                  <a:solidFill>
                    <a:srgbClr val="002060"/>
                  </a:solidFill>
                  <a:cs typeface="Arial" panose="020B0604020202020204" pitchFamily="34" charset="0"/>
                </a:rPr>
                <a:t>malta di cemento/calce/gesso/argilla, sabbia di granulometria non superiore ai 2mm, eventuali additivi</a:t>
              </a:r>
            </a:p>
            <a:p>
              <a:r>
                <a:rPr lang="it-IT" sz="2000" b="1" dirty="0">
                  <a:solidFill>
                    <a:srgbClr val="002060"/>
                  </a:solidFill>
                  <a:cs typeface="Arial" panose="020B0604020202020204" pitchFamily="34" charset="0"/>
                </a:rPr>
                <a:t>3 strati: rinzaffo, arriccio, intonachino </a:t>
              </a:r>
              <a:r>
                <a:rPr lang="it-IT" sz="1600" dirty="0">
                  <a:solidFill>
                    <a:srgbClr val="002060"/>
                  </a:solidFill>
                  <a:cs typeface="Arial" panose="020B0604020202020204" pitchFamily="34" charset="0"/>
                </a:rPr>
                <a:t>(stabilitura)</a:t>
              </a:r>
            </a:p>
            <a:p>
              <a:r>
                <a:rPr lang="it-IT" sz="2800" b="1" dirty="0">
                  <a:solidFill>
                    <a:srgbClr val="002060"/>
                  </a:solidFill>
                  <a:cs typeface="Arial" panose="020B0604020202020204" pitchFamily="34" charset="0"/>
                </a:rPr>
                <a:t>s≥ 1,5  - 2 cm</a:t>
              </a:r>
            </a:p>
          </p:txBody>
        </p:sp>
      </p:grpSp>
      <p:sp>
        <p:nvSpPr>
          <p:cNvPr id="2" name="Titolo 1">
            <a:extLst>
              <a:ext uri="{FF2B5EF4-FFF2-40B4-BE49-F238E27FC236}">
                <a16:creationId xmlns:a16="http://schemas.microsoft.com/office/drawing/2014/main" id="{3E70AABB-3552-B58B-9861-9246FC4DB7B4}"/>
              </a:ext>
            </a:extLst>
          </p:cNvPr>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spTree>
    <p:extLst>
      <p:ext uri="{BB962C8B-B14F-4D97-AF65-F5344CB8AC3E}">
        <p14:creationId xmlns:p14="http://schemas.microsoft.com/office/powerpoint/2010/main" val="16300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6"/>
          <p:cNvSpPr/>
          <p:nvPr/>
        </p:nvSpPr>
        <p:spPr>
          <a:xfrm>
            <a:off x="1210756" y="1071966"/>
            <a:ext cx="6722488" cy="461665"/>
          </a:xfrm>
          <a:prstGeom prst="rect">
            <a:avLst/>
          </a:prstGeom>
        </p:spPr>
        <p:txBody>
          <a:bodyPr wrap="square">
            <a:spAutoFit/>
          </a:bodyPr>
          <a:lstStyle/>
          <a:p>
            <a:pPr algn="ctr"/>
            <a:r>
              <a:rPr lang="it-IT" sz="2400" b="1" dirty="0">
                <a:solidFill>
                  <a:srgbClr val="C00000"/>
                </a:solidFill>
                <a:cs typeface="Arial" panose="020B0604020202020204" pitchFamily="34" charset="0"/>
              </a:rPr>
              <a:t>DIFFERENTI FUNZIONI DELLA MALTA</a:t>
            </a:r>
            <a:endParaRPr lang="it-IT" sz="1600" dirty="0">
              <a:solidFill>
                <a:srgbClr val="C00000"/>
              </a:solidFill>
              <a:cs typeface="Arial" panose="020B0604020202020204" pitchFamily="34" charset="0"/>
            </a:endParaRPr>
          </a:p>
        </p:txBody>
      </p:sp>
      <p:sp>
        <p:nvSpPr>
          <p:cNvPr id="7" name="Rettangolo 6"/>
          <p:cNvSpPr/>
          <p:nvPr/>
        </p:nvSpPr>
        <p:spPr>
          <a:xfrm>
            <a:off x="3059832" y="1976540"/>
            <a:ext cx="3024336" cy="523220"/>
          </a:xfrm>
          <a:prstGeom prst="rect">
            <a:avLst/>
          </a:prstGeom>
        </p:spPr>
        <p:txBody>
          <a:bodyPr wrap="square">
            <a:spAutoFit/>
          </a:bodyPr>
          <a:lstStyle/>
          <a:p>
            <a:pPr algn="ctr"/>
            <a:r>
              <a:rPr lang="it-IT" sz="2800" b="1" dirty="0" err="1">
                <a:solidFill>
                  <a:srgbClr val="002060"/>
                </a:solidFill>
                <a:cs typeface="Arial" panose="020B0604020202020204" pitchFamily="34" charset="0"/>
              </a:rPr>
              <a:t>stilatura</a:t>
            </a:r>
            <a:endParaRPr lang="it-IT" dirty="0">
              <a:solidFill>
                <a:srgbClr val="002060"/>
              </a:solidFill>
              <a:cs typeface="Arial" panose="020B0604020202020204" pitchFamily="34" charset="0"/>
            </a:endParaRPr>
          </a:p>
        </p:txBody>
      </p:sp>
      <p:sp>
        <p:nvSpPr>
          <p:cNvPr id="10" name="Rettangolo 6"/>
          <p:cNvSpPr/>
          <p:nvPr/>
        </p:nvSpPr>
        <p:spPr>
          <a:xfrm>
            <a:off x="791580" y="2657196"/>
            <a:ext cx="7560840" cy="707886"/>
          </a:xfrm>
          <a:prstGeom prst="rect">
            <a:avLst/>
          </a:prstGeom>
        </p:spPr>
        <p:txBody>
          <a:bodyPr wrap="square">
            <a:spAutoFit/>
          </a:bodyPr>
          <a:lstStyle/>
          <a:p>
            <a:pPr algn="ctr"/>
            <a:r>
              <a:rPr lang="it-IT" sz="2400" dirty="0">
                <a:solidFill>
                  <a:srgbClr val="002060"/>
                </a:solidFill>
                <a:cs typeface="Arial" panose="020B0604020202020204" pitchFamily="34" charset="0"/>
              </a:rPr>
              <a:t>interventi di rifinitura di giunti</a:t>
            </a:r>
          </a:p>
          <a:p>
            <a:pPr algn="ctr"/>
            <a:endParaRPr lang="it-IT" sz="1600" dirty="0">
              <a:solidFill>
                <a:srgbClr val="002060"/>
              </a:solidFill>
              <a:cs typeface="Arial" panose="020B0604020202020204" pitchFamily="34" charset="0"/>
            </a:endParaRPr>
          </a:p>
        </p:txBody>
      </p:sp>
      <p:sp>
        <p:nvSpPr>
          <p:cNvPr id="8" name="Rettangolo 6"/>
          <p:cNvSpPr/>
          <p:nvPr/>
        </p:nvSpPr>
        <p:spPr>
          <a:xfrm>
            <a:off x="1763421" y="3938017"/>
            <a:ext cx="5617159" cy="523220"/>
          </a:xfrm>
          <a:prstGeom prst="rect">
            <a:avLst/>
          </a:prstGeom>
        </p:spPr>
        <p:txBody>
          <a:bodyPr wrap="square">
            <a:spAutoFit/>
          </a:bodyPr>
          <a:lstStyle/>
          <a:p>
            <a:pPr algn="ctr"/>
            <a:r>
              <a:rPr lang="it-IT" sz="2800" b="1" dirty="0">
                <a:solidFill>
                  <a:srgbClr val="002060"/>
                </a:solidFill>
                <a:cs typeface="Arial" panose="020B0604020202020204" pitchFamily="34" charset="0"/>
              </a:rPr>
              <a:t>malte da iniezione</a:t>
            </a:r>
            <a:endParaRPr lang="it-IT" dirty="0">
              <a:solidFill>
                <a:srgbClr val="002060"/>
              </a:solidFill>
              <a:cs typeface="Arial" panose="020B0604020202020204" pitchFamily="34" charset="0"/>
            </a:endParaRPr>
          </a:p>
        </p:txBody>
      </p:sp>
      <p:sp>
        <p:nvSpPr>
          <p:cNvPr id="11" name="Rettangolo 6"/>
          <p:cNvSpPr/>
          <p:nvPr/>
        </p:nvSpPr>
        <p:spPr>
          <a:xfrm>
            <a:off x="680374" y="4618673"/>
            <a:ext cx="7783252" cy="461665"/>
          </a:xfrm>
          <a:prstGeom prst="rect">
            <a:avLst/>
          </a:prstGeom>
        </p:spPr>
        <p:txBody>
          <a:bodyPr wrap="square">
            <a:spAutoFit/>
          </a:bodyPr>
          <a:lstStyle/>
          <a:p>
            <a:pPr algn="ctr"/>
            <a:r>
              <a:rPr lang="it-IT" sz="2400" dirty="0">
                <a:solidFill>
                  <a:srgbClr val="002060"/>
                </a:solidFill>
                <a:cs typeface="Arial" panose="020B0604020202020204" pitchFamily="34" charset="0"/>
              </a:rPr>
              <a:t>interventi di riadesione di sistemi disconnessi o distaccati</a:t>
            </a:r>
          </a:p>
        </p:txBody>
      </p:sp>
      <p:sp>
        <p:nvSpPr>
          <p:cNvPr id="2" name="Titolo 1">
            <a:extLst>
              <a:ext uri="{FF2B5EF4-FFF2-40B4-BE49-F238E27FC236}">
                <a16:creationId xmlns:a16="http://schemas.microsoft.com/office/drawing/2014/main" id="{0CBA44C5-E63A-300E-2EB1-89E067A59E47}"/>
              </a:ext>
            </a:extLst>
          </p:cNvPr>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spTree>
    <p:extLst>
      <p:ext uri="{BB962C8B-B14F-4D97-AF65-F5344CB8AC3E}">
        <p14:creationId xmlns:p14="http://schemas.microsoft.com/office/powerpoint/2010/main" val="373535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6250" y="1028028"/>
            <a:ext cx="8411499" cy="5829972"/>
            <a:chOff x="1277031" y="1432410"/>
            <a:chExt cx="7315329" cy="5070221"/>
          </a:xfrm>
        </p:grpSpPr>
        <p:pic>
          <p:nvPicPr>
            <p:cNvPr id="1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7031" y="1432410"/>
              <a:ext cx="3282822" cy="268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S-finita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7435"/>
            <a:stretch/>
          </p:blipFill>
          <p:spPr bwMode="auto">
            <a:xfrm>
              <a:off x="1277031" y="4138307"/>
              <a:ext cx="3282822" cy="236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49160" y="1432411"/>
              <a:ext cx="3543200" cy="506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olo 1">
            <a:extLst>
              <a:ext uri="{FF2B5EF4-FFF2-40B4-BE49-F238E27FC236}">
                <a16:creationId xmlns:a16="http://schemas.microsoft.com/office/drawing/2014/main" id="{1E437A57-C2A8-58C6-CBD9-841B14056623}"/>
              </a:ext>
            </a:extLst>
          </p:cNvPr>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spTree>
    <p:extLst>
      <p:ext uri="{BB962C8B-B14F-4D97-AF65-F5344CB8AC3E}">
        <p14:creationId xmlns:p14="http://schemas.microsoft.com/office/powerpoint/2010/main" val="41717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rmata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7133" y="1072635"/>
            <a:ext cx="7649734" cy="578134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610F070-4513-1AF8-8618-75B72A4D5B86}"/>
              </a:ext>
            </a:extLst>
          </p:cNvPr>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spTree>
    <p:extLst>
      <p:ext uri="{BB962C8B-B14F-4D97-AF65-F5344CB8AC3E}">
        <p14:creationId xmlns:p14="http://schemas.microsoft.com/office/powerpoint/2010/main" val="151909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EE94-8564-4346-0B36-A29991B6C68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CDEBF91-EB95-8764-AA67-D915E09774A2}"/>
              </a:ext>
            </a:extLst>
          </p:cNvPr>
          <p:cNvSpPr txBox="1">
            <a:spLocks/>
          </p:cNvSpPr>
          <p:nvPr/>
        </p:nvSpPr>
        <p:spPr>
          <a:xfrm>
            <a:off x="594674" y="44624"/>
            <a:ext cx="7954652" cy="64928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2000" b="1" dirty="0">
                <a:solidFill>
                  <a:srgbClr val="C00000"/>
                </a:solidFill>
                <a:latin typeface="+mn-lt"/>
                <a:cs typeface="Arial" panose="020B0604020202020204" pitchFamily="34" charset="0"/>
              </a:rPr>
              <a:t>Elementi </a:t>
            </a:r>
            <a:r>
              <a:rPr lang="it-IT" sz="2000" b="1" dirty="0" err="1">
                <a:solidFill>
                  <a:srgbClr val="C00000"/>
                </a:solidFill>
                <a:latin typeface="+mn-lt"/>
                <a:cs typeface="Arial" panose="020B0604020202020204" pitchFamily="34" charset="0"/>
              </a:rPr>
              <a:t>Costruttivi_aa</a:t>
            </a:r>
            <a:r>
              <a:rPr lang="it-IT" sz="2000" b="1" dirty="0">
                <a:solidFill>
                  <a:srgbClr val="C00000"/>
                </a:solidFill>
                <a:latin typeface="+mn-lt"/>
                <a:cs typeface="Arial" panose="020B0604020202020204" pitchFamily="34" charset="0"/>
              </a:rPr>
              <a:t>. 2025-26</a:t>
            </a:r>
          </a:p>
        </p:txBody>
      </p:sp>
      <p:pic>
        <p:nvPicPr>
          <p:cNvPr id="3" name="Immagine 2">
            <a:extLst>
              <a:ext uri="{FF2B5EF4-FFF2-40B4-BE49-F238E27FC236}">
                <a16:creationId xmlns:a16="http://schemas.microsoft.com/office/drawing/2014/main" id="{E842CC23-AD2B-D1F8-01F4-9B02BEFD2AA0}"/>
              </a:ext>
            </a:extLst>
          </p:cNvPr>
          <p:cNvPicPr>
            <a:picLocks noChangeAspect="1"/>
          </p:cNvPicPr>
          <p:nvPr/>
        </p:nvPicPr>
        <p:blipFill>
          <a:blip r:embed="rId3"/>
          <a:stretch>
            <a:fillRect/>
          </a:stretch>
        </p:blipFill>
        <p:spPr>
          <a:xfrm>
            <a:off x="449796" y="674694"/>
            <a:ext cx="8244408" cy="6183306"/>
          </a:xfrm>
          <a:prstGeom prst="rect">
            <a:avLst/>
          </a:prstGeom>
        </p:spPr>
      </p:pic>
    </p:spTree>
    <p:extLst>
      <p:ext uri="{BB962C8B-B14F-4D97-AF65-F5344CB8AC3E}">
        <p14:creationId xmlns:p14="http://schemas.microsoft.com/office/powerpoint/2010/main" val="37882791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E008C23DB7DD4EAE85E55115C4A7EA" ma:contentTypeVersion="18" ma:contentTypeDescription="Creare un nuovo documento." ma:contentTypeScope="" ma:versionID="a5fde33fec3aad1f1e91b948fa1e7ad4">
  <xsd:schema xmlns:xsd="http://www.w3.org/2001/XMLSchema" xmlns:xs="http://www.w3.org/2001/XMLSchema" xmlns:p="http://schemas.microsoft.com/office/2006/metadata/properties" xmlns:ns3="f3077446-a7b8-4994-9298-7551826f19f8" xmlns:ns4="ce2ceee5-4e98-448d-bd69-9759c2918574" targetNamespace="http://schemas.microsoft.com/office/2006/metadata/properties" ma:root="true" ma:fieldsID="4387a7b7036918c27925447e6d5decc1" ns3:_="" ns4:_="">
    <xsd:import namespace="f3077446-a7b8-4994-9298-7551826f19f8"/>
    <xsd:import namespace="ce2ceee5-4e98-448d-bd69-9759c29185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77446-a7b8-4994-9298-7551826f19f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ceee5-4e98-448d-bd69-9759c29185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e2ceee5-4e98-448d-bd69-9759c2918574" xsi:nil="true"/>
  </documentManagement>
</p:properties>
</file>

<file path=customXml/itemProps1.xml><?xml version="1.0" encoding="utf-8"?>
<ds:datastoreItem xmlns:ds="http://schemas.openxmlformats.org/officeDocument/2006/customXml" ds:itemID="{4D6A0783-FDAF-40BD-999C-BEF487056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77446-a7b8-4994-9298-7551826f19f8"/>
    <ds:schemaRef ds:uri="ce2ceee5-4e98-448d-bd69-9759c2918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F1A940-661A-4306-A761-BC232936CB0F}">
  <ds:schemaRefs>
    <ds:schemaRef ds:uri="http://schemas.microsoft.com/sharepoint/v3/contenttype/forms"/>
  </ds:schemaRefs>
</ds:datastoreItem>
</file>

<file path=customXml/itemProps3.xml><?xml version="1.0" encoding="utf-8"?>
<ds:datastoreItem xmlns:ds="http://schemas.openxmlformats.org/officeDocument/2006/customXml" ds:itemID="{9669EE7E-47D4-46DE-BCF3-8F0D83C3BB2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3077446-a7b8-4994-9298-7551826f19f8"/>
    <ds:schemaRef ds:uri="http://schemas.microsoft.com/office/2006/documentManagement/types"/>
    <ds:schemaRef ds:uri="ce2ceee5-4e98-448d-bd69-9759c291857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1584</TotalTime>
  <Words>1668</Words>
  <Application>Microsoft Office PowerPoint</Application>
  <PresentationFormat>Presentazione su schermo (4:3)</PresentationFormat>
  <Paragraphs>90</Paragraphs>
  <Slides>7</Slides>
  <Notes>7</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Lapidei artificiali</dc:title>
  <dc:creator>Utente</dc:creator>
  <cp:lastModifiedBy>GAROFOLO ILARIA</cp:lastModifiedBy>
  <cp:revision>281</cp:revision>
  <cp:lastPrinted>2012-04-22T14:43:57Z</cp:lastPrinted>
  <dcterms:created xsi:type="dcterms:W3CDTF">2012-04-01T08:12:29Z</dcterms:created>
  <dcterms:modified xsi:type="dcterms:W3CDTF">2025-10-01T08:58:37Z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0x0101007CE008C23DB7DD4EAE85E55115C4A7EA</vt:lpwstr>
  </property>
</Properties>
</file>