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59"/>
  </p:notesMasterIdLst>
  <p:sldIdLst>
    <p:sldId id="639" r:id="rId6"/>
    <p:sldId id="663" r:id="rId7"/>
    <p:sldId id="642" r:id="rId8"/>
    <p:sldId id="645" r:id="rId9"/>
    <p:sldId id="579" r:id="rId10"/>
    <p:sldId id="581" r:id="rId11"/>
    <p:sldId id="582" r:id="rId12"/>
    <p:sldId id="662" r:id="rId13"/>
    <p:sldId id="664" r:id="rId14"/>
    <p:sldId id="552" r:id="rId15"/>
    <p:sldId id="583" r:id="rId16"/>
    <p:sldId id="584" r:id="rId17"/>
    <p:sldId id="586" r:id="rId18"/>
    <p:sldId id="376" r:id="rId19"/>
    <p:sldId id="350" r:id="rId20"/>
    <p:sldId id="378" r:id="rId21"/>
    <p:sldId id="628" r:id="rId22"/>
    <p:sldId id="589" r:id="rId23"/>
    <p:sldId id="629" r:id="rId24"/>
    <p:sldId id="647" r:id="rId25"/>
    <p:sldId id="588" r:id="rId26"/>
    <p:sldId id="599" r:id="rId27"/>
    <p:sldId id="631" r:id="rId28"/>
    <p:sldId id="632" r:id="rId29"/>
    <p:sldId id="665" r:id="rId30"/>
    <p:sldId id="666" r:id="rId31"/>
    <p:sldId id="667" r:id="rId32"/>
    <p:sldId id="668" r:id="rId33"/>
    <p:sldId id="669" r:id="rId34"/>
    <p:sldId id="654" r:id="rId35"/>
    <p:sldId id="655" r:id="rId36"/>
    <p:sldId id="670" r:id="rId37"/>
    <p:sldId id="657" r:id="rId38"/>
    <p:sldId id="658" r:id="rId39"/>
    <p:sldId id="659" r:id="rId40"/>
    <p:sldId id="671" r:id="rId41"/>
    <p:sldId id="661" r:id="rId42"/>
    <p:sldId id="672" r:id="rId43"/>
    <p:sldId id="337" r:id="rId44"/>
    <p:sldId id="336" r:id="rId45"/>
    <p:sldId id="338" r:id="rId46"/>
    <p:sldId id="339" r:id="rId47"/>
    <p:sldId id="340" r:id="rId48"/>
    <p:sldId id="341" r:id="rId49"/>
    <p:sldId id="343" r:id="rId50"/>
    <p:sldId id="674" r:id="rId51"/>
    <p:sldId id="676" r:id="rId52"/>
    <p:sldId id="345" r:id="rId53"/>
    <p:sldId id="348" r:id="rId54"/>
    <p:sldId id="354" r:id="rId55"/>
    <p:sldId id="673" r:id="rId56"/>
    <p:sldId id="678" r:id="rId57"/>
    <p:sldId id="331" r:id="rId5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100"/>
    <a:srgbClr val="CC00CC"/>
    <a:srgbClr val="C42F00"/>
    <a:srgbClr val="000074"/>
    <a:srgbClr val="0000CC"/>
    <a:srgbClr val="F23A00"/>
    <a:srgbClr val="FF6600"/>
    <a:srgbClr val="293315"/>
    <a:srgbClr val="F3F1F3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793674-7B81-4B4E-977A-141B7A810AB8}" v="558" dt="2025-10-02T07:08:01.9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26" autoAdjust="0"/>
    <p:restoredTop sz="97459" autoAdjust="0"/>
  </p:normalViewPr>
  <p:slideViewPr>
    <p:cSldViewPr>
      <p:cViewPr varScale="1">
        <p:scale>
          <a:sx n="70" d="100"/>
          <a:sy n="70" d="100"/>
        </p:scale>
        <p:origin x="1368" y="2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85" d="100"/>
          <a:sy n="85" d="100"/>
        </p:scale>
        <p:origin x="-2208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5" Type="http://schemas.openxmlformats.org/officeDocument/2006/relationships/slideMaster" Target="slideMasters/slideMaster2.xml"/><Relationship Id="rId61" Type="http://schemas.openxmlformats.org/officeDocument/2006/relationships/viewProps" Target="viewProp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microsoft.com/office/2016/11/relationships/changesInfo" Target="changesInfos/changesInfo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ROFOLO ILARIA" userId="3b094b60-c214-4504-8c18-1bd7e03e5e88" providerId="ADAL" clId="{F5793674-7B81-4B4E-977A-141B7A810AB8}"/>
    <pc:docChg chg="undo custSel addSld delSld modSld sldOrd">
      <pc:chgData name="GAROFOLO ILARIA" userId="3b094b60-c214-4504-8c18-1bd7e03e5e88" providerId="ADAL" clId="{F5793674-7B81-4B4E-977A-141B7A810AB8}" dt="2025-10-02T07:08:01.915" v="1288" actId="1076"/>
      <pc:docMkLst>
        <pc:docMk/>
      </pc:docMkLst>
      <pc:sldChg chg="add del">
        <pc:chgData name="GAROFOLO ILARIA" userId="3b094b60-c214-4504-8c18-1bd7e03e5e88" providerId="ADAL" clId="{F5793674-7B81-4B4E-977A-141B7A810AB8}" dt="2025-10-02T06:49:46.383" v="1053" actId="47"/>
        <pc:sldMkLst>
          <pc:docMk/>
          <pc:sldMk cId="0" sldId="299"/>
        </pc:sldMkLst>
      </pc:sldChg>
      <pc:sldChg chg="add del">
        <pc:chgData name="GAROFOLO ILARIA" userId="3b094b60-c214-4504-8c18-1bd7e03e5e88" providerId="ADAL" clId="{F5793674-7B81-4B4E-977A-141B7A810AB8}" dt="2025-10-02T06:48:36.489" v="1045"/>
        <pc:sldMkLst>
          <pc:docMk/>
          <pc:sldMk cId="2354479507" sldId="331"/>
        </pc:sldMkLst>
      </pc:sldChg>
      <pc:sldChg chg="addSp delSp modSp add del mod ord">
        <pc:chgData name="GAROFOLO ILARIA" userId="3b094b60-c214-4504-8c18-1bd7e03e5e88" providerId="ADAL" clId="{F5793674-7B81-4B4E-977A-141B7A810AB8}" dt="2025-10-02T07:00:02.071" v="1162"/>
        <pc:sldMkLst>
          <pc:docMk/>
          <pc:sldMk cId="0" sldId="336"/>
        </pc:sldMkLst>
        <pc:spChg chg="add mod">
          <ac:chgData name="GAROFOLO ILARIA" userId="3b094b60-c214-4504-8c18-1bd7e03e5e88" providerId="ADAL" clId="{F5793674-7B81-4B4E-977A-141B7A810AB8}" dt="2025-10-02T06:54:41.044" v="1131"/>
          <ac:spMkLst>
            <pc:docMk/>
            <pc:sldMk cId="0" sldId="336"/>
            <ac:spMk id="2" creationId="{BC91ED30-ADF1-0F4A-4655-2ED8CA806E91}"/>
          </ac:spMkLst>
        </pc:spChg>
        <pc:spChg chg="del">
          <ac:chgData name="GAROFOLO ILARIA" userId="3b094b60-c214-4504-8c18-1bd7e03e5e88" providerId="ADAL" clId="{F5793674-7B81-4B4E-977A-141B7A810AB8}" dt="2025-10-02T06:54:39.971" v="1130" actId="478"/>
          <ac:spMkLst>
            <pc:docMk/>
            <pc:sldMk cId="0" sldId="336"/>
            <ac:spMk id="5" creationId="{266B637D-69A0-D806-2756-2A90B597CE7F}"/>
          </ac:spMkLst>
        </pc:spChg>
        <pc:spChg chg="mod">
          <ac:chgData name="GAROFOLO ILARIA" userId="3b094b60-c214-4504-8c18-1bd7e03e5e88" providerId="ADAL" clId="{F5793674-7B81-4B4E-977A-141B7A810AB8}" dt="2025-10-02T06:55:10.031" v="1139" actId="14100"/>
          <ac:spMkLst>
            <pc:docMk/>
            <pc:sldMk cId="0" sldId="336"/>
            <ac:spMk id="91" creationId="{38893D2F-3CE1-F268-D547-6C250BBB47B0}"/>
          </ac:spMkLst>
        </pc:spChg>
        <pc:spChg chg="mod">
          <ac:chgData name="GAROFOLO ILARIA" userId="3b094b60-c214-4504-8c18-1bd7e03e5e88" providerId="ADAL" clId="{F5793674-7B81-4B4E-977A-141B7A810AB8}" dt="2025-10-02T06:55:10.031" v="1139" actId="14100"/>
          <ac:spMkLst>
            <pc:docMk/>
            <pc:sldMk cId="0" sldId="336"/>
            <ac:spMk id="160" creationId="{544E3062-F1BD-3FB1-9BC3-6F581C743935}"/>
          </ac:spMkLst>
        </pc:spChg>
        <pc:spChg chg="mod">
          <ac:chgData name="GAROFOLO ILARIA" userId="3b094b60-c214-4504-8c18-1bd7e03e5e88" providerId="ADAL" clId="{F5793674-7B81-4B4E-977A-141B7A810AB8}" dt="2025-10-02T06:55:10.031" v="1139" actId="14100"/>
          <ac:spMkLst>
            <pc:docMk/>
            <pc:sldMk cId="0" sldId="336"/>
            <ac:spMk id="161" creationId="{96AB8EAB-1253-843F-9EE9-2D3DB271AE7A}"/>
          </ac:spMkLst>
        </pc:spChg>
        <pc:spChg chg="mod">
          <ac:chgData name="GAROFOLO ILARIA" userId="3b094b60-c214-4504-8c18-1bd7e03e5e88" providerId="ADAL" clId="{F5793674-7B81-4B4E-977A-141B7A810AB8}" dt="2025-10-02T06:55:10.031" v="1139" actId="14100"/>
          <ac:spMkLst>
            <pc:docMk/>
            <pc:sldMk cId="0" sldId="336"/>
            <ac:spMk id="163" creationId="{670ADFB3-201C-211D-4C74-C9154EE88496}"/>
          </ac:spMkLst>
        </pc:spChg>
        <pc:spChg chg="mod">
          <ac:chgData name="GAROFOLO ILARIA" userId="3b094b60-c214-4504-8c18-1bd7e03e5e88" providerId="ADAL" clId="{F5793674-7B81-4B4E-977A-141B7A810AB8}" dt="2025-10-02T06:55:10.031" v="1139" actId="14100"/>
          <ac:spMkLst>
            <pc:docMk/>
            <pc:sldMk cId="0" sldId="336"/>
            <ac:spMk id="169" creationId="{011662E1-A6C7-9904-5545-E17720E51D52}"/>
          </ac:spMkLst>
        </pc:spChg>
        <pc:spChg chg="mod">
          <ac:chgData name="GAROFOLO ILARIA" userId="3b094b60-c214-4504-8c18-1bd7e03e5e88" providerId="ADAL" clId="{F5793674-7B81-4B4E-977A-141B7A810AB8}" dt="2025-10-02T06:55:10.031" v="1139" actId="14100"/>
          <ac:spMkLst>
            <pc:docMk/>
            <pc:sldMk cId="0" sldId="336"/>
            <ac:spMk id="171" creationId="{C42426FD-10E0-4B63-5323-97500A2AEDD0}"/>
          </ac:spMkLst>
        </pc:spChg>
        <pc:spChg chg="mod">
          <ac:chgData name="GAROFOLO ILARIA" userId="3b094b60-c214-4504-8c18-1bd7e03e5e88" providerId="ADAL" clId="{F5793674-7B81-4B4E-977A-141B7A810AB8}" dt="2025-10-02T06:55:10.031" v="1139" actId="14100"/>
          <ac:spMkLst>
            <pc:docMk/>
            <pc:sldMk cId="0" sldId="336"/>
            <ac:spMk id="180" creationId="{7A747E78-6CCB-D263-D99A-BAFA02887FD2}"/>
          </ac:spMkLst>
        </pc:spChg>
        <pc:spChg chg="mod">
          <ac:chgData name="GAROFOLO ILARIA" userId="3b094b60-c214-4504-8c18-1bd7e03e5e88" providerId="ADAL" clId="{F5793674-7B81-4B4E-977A-141B7A810AB8}" dt="2025-10-02T06:55:10.031" v="1139" actId="14100"/>
          <ac:spMkLst>
            <pc:docMk/>
            <pc:sldMk cId="0" sldId="336"/>
            <ac:spMk id="183" creationId="{AC6A82BF-AA88-E521-EC59-EF6AE5B2DD46}"/>
          </ac:spMkLst>
        </pc:spChg>
        <pc:spChg chg="mod">
          <ac:chgData name="GAROFOLO ILARIA" userId="3b094b60-c214-4504-8c18-1bd7e03e5e88" providerId="ADAL" clId="{F5793674-7B81-4B4E-977A-141B7A810AB8}" dt="2025-10-02T06:55:10.031" v="1139" actId="14100"/>
          <ac:spMkLst>
            <pc:docMk/>
            <pc:sldMk cId="0" sldId="336"/>
            <ac:spMk id="184" creationId="{4F16A24D-ED14-E0E4-18F0-D9B024884853}"/>
          </ac:spMkLst>
        </pc:spChg>
        <pc:spChg chg="mod">
          <ac:chgData name="GAROFOLO ILARIA" userId="3b094b60-c214-4504-8c18-1bd7e03e5e88" providerId="ADAL" clId="{F5793674-7B81-4B4E-977A-141B7A810AB8}" dt="2025-10-02T06:55:10.031" v="1139" actId="14100"/>
          <ac:spMkLst>
            <pc:docMk/>
            <pc:sldMk cId="0" sldId="336"/>
            <ac:spMk id="203" creationId="{D0D978C3-0093-6E7B-A33D-F0AE68F80C47}"/>
          </ac:spMkLst>
        </pc:spChg>
        <pc:spChg chg="mod">
          <ac:chgData name="GAROFOLO ILARIA" userId="3b094b60-c214-4504-8c18-1bd7e03e5e88" providerId="ADAL" clId="{F5793674-7B81-4B4E-977A-141B7A810AB8}" dt="2025-10-02T06:54:50.893" v="1137" actId="403"/>
          <ac:spMkLst>
            <pc:docMk/>
            <pc:sldMk cId="0" sldId="336"/>
            <ac:spMk id="26626" creationId="{796152CD-619B-4FB5-C129-B028EDA85450}"/>
          </ac:spMkLst>
        </pc:spChg>
      </pc:sldChg>
      <pc:sldChg chg="addSp delSp modSp add del mod ord">
        <pc:chgData name="GAROFOLO ILARIA" userId="3b094b60-c214-4504-8c18-1bd7e03e5e88" providerId="ADAL" clId="{F5793674-7B81-4B4E-977A-141B7A810AB8}" dt="2025-10-02T06:50:21.402" v="1063"/>
        <pc:sldMkLst>
          <pc:docMk/>
          <pc:sldMk cId="0" sldId="337"/>
        </pc:sldMkLst>
        <pc:spChg chg="add mod">
          <ac:chgData name="GAROFOLO ILARIA" userId="3b094b60-c214-4504-8c18-1bd7e03e5e88" providerId="ADAL" clId="{F5793674-7B81-4B4E-977A-141B7A810AB8}" dt="2025-10-02T06:49:51.554" v="1055"/>
          <ac:spMkLst>
            <pc:docMk/>
            <pc:sldMk cId="0" sldId="337"/>
            <ac:spMk id="2" creationId="{5A41C8D6-841F-3192-946C-36DDFF8AF116}"/>
          </ac:spMkLst>
        </pc:spChg>
        <pc:spChg chg="del">
          <ac:chgData name="GAROFOLO ILARIA" userId="3b094b60-c214-4504-8c18-1bd7e03e5e88" providerId="ADAL" clId="{F5793674-7B81-4B4E-977A-141B7A810AB8}" dt="2025-10-02T06:49:50.390" v="1054" actId="478"/>
          <ac:spMkLst>
            <pc:docMk/>
            <pc:sldMk cId="0" sldId="337"/>
            <ac:spMk id="3" creationId="{444E6349-6889-8728-7C77-E794457E63F3}"/>
          </ac:spMkLst>
        </pc:spChg>
        <pc:spChg chg="mod">
          <ac:chgData name="GAROFOLO ILARIA" userId="3b094b60-c214-4504-8c18-1bd7e03e5e88" providerId="ADAL" clId="{F5793674-7B81-4B4E-977A-141B7A810AB8}" dt="2025-10-02T06:50:00.064" v="1056" actId="403"/>
          <ac:spMkLst>
            <pc:docMk/>
            <pc:sldMk cId="0" sldId="337"/>
            <ac:spMk id="10242" creationId="{6731B769-F2F3-5D96-B940-EC6EA304A399}"/>
          </ac:spMkLst>
        </pc:spChg>
        <pc:spChg chg="mod">
          <ac:chgData name="GAROFOLO ILARIA" userId="3b094b60-c214-4504-8c18-1bd7e03e5e88" providerId="ADAL" clId="{F5793674-7B81-4B4E-977A-141B7A810AB8}" dt="2025-10-02T06:50:00.064" v="1056" actId="403"/>
          <ac:spMkLst>
            <pc:docMk/>
            <pc:sldMk cId="0" sldId="337"/>
            <ac:spMk id="10243" creationId="{4D4BD50E-B0B0-3F1B-18A1-03C4E5387AF6}"/>
          </ac:spMkLst>
        </pc:spChg>
        <pc:spChg chg="mod">
          <ac:chgData name="GAROFOLO ILARIA" userId="3b094b60-c214-4504-8c18-1bd7e03e5e88" providerId="ADAL" clId="{F5793674-7B81-4B4E-977A-141B7A810AB8}" dt="2025-10-02T06:50:00.064" v="1056" actId="403"/>
          <ac:spMkLst>
            <pc:docMk/>
            <pc:sldMk cId="0" sldId="337"/>
            <ac:spMk id="10244" creationId="{1CD299A1-44F3-ADF3-935A-56375D1029CA}"/>
          </ac:spMkLst>
        </pc:spChg>
        <pc:spChg chg="mod">
          <ac:chgData name="GAROFOLO ILARIA" userId="3b094b60-c214-4504-8c18-1bd7e03e5e88" providerId="ADAL" clId="{F5793674-7B81-4B4E-977A-141B7A810AB8}" dt="2025-10-02T06:50:16.099" v="1061" actId="207"/>
          <ac:spMkLst>
            <pc:docMk/>
            <pc:sldMk cId="0" sldId="337"/>
            <ac:spMk id="10245" creationId="{9EA40254-7474-E4EF-49A0-EC1375B82B6C}"/>
          </ac:spMkLst>
        </pc:spChg>
        <pc:spChg chg="mod">
          <ac:chgData name="GAROFOLO ILARIA" userId="3b094b60-c214-4504-8c18-1bd7e03e5e88" providerId="ADAL" clId="{F5793674-7B81-4B4E-977A-141B7A810AB8}" dt="2025-10-02T06:50:00.064" v="1056" actId="403"/>
          <ac:spMkLst>
            <pc:docMk/>
            <pc:sldMk cId="0" sldId="337"/>
            <ac:spMk id="10252" creationId="{FA72130E-3AF0-E60E-BB4C-0F5C67C9D20C}"/>
          </ac:spMkLst>
        </pc:spChg>
        <pc:spChg chg="mod">
          <ac:chgData name="GAROFOLO ILARIA" userId="3b094b60-c214-4504-8c18-1bd7e03e5e88" providerId="ADAL" clId="{F5793674-7B81-4B4E-977A-141B7A810AB8}" dt="2025-10-02T06:50:00.064" v="1056" actId="403"/>
          <ac:spMkLst>
            <pc:docMk/>
            <pc:sldMk cId="0" sldId="337"/>
            <ac:spMk id="10253" creationId="{9B966F76-6E76-14D0-60A2-EA5927B2B004}"/>
          </ac:spMkLst>
        </pc:spChg>
        <pc:grpChg chg="mod">
          <ac:chgData name="GAROFOLO ILARIA" userId="3b094b60-c214-4504-8c18-1bd7e03e5e88" providerId="ADAL" clId="{F5793674-7B81-4B4E-977A-141B7A810AB8}" dt="2025-10-02T06:50:00.064" v="1056" actId="403"/>
          <ac:grpSpMkLst>
            <pc:docMk/>
            <pc:sldMk cId="0" sldId="337"/>
            <ac:grpSpMk id="10246" creationId="{FFAC9828-489C-571E-F7B0-3E89A52694F4}"/>
          </ac:grpSpMkLst>
        </pc:grpChg>
        <pc:grpChg chg="mod">
          <ac:chgData name="GAROFOLO ILARIA" userId="3b094b60-c214-4504-8c18-1bd7e03e5e88" providerId="ADAL" clId="{F5793674-7B81-4B4E-977A-141B7A810AB8}" dt="2025-10-02T06:50:07.755" v="1058" actId="1076"/>
          <ac:grpSpMkLst>
            <pc:docMk/>
            <pc:sldMk cId="0" sldId="337"/>
            <ac:grpSpMk id="10247" creationId="{A2ADBBB0-209C-45D3-B206-98343E6F6A6D}"/>
          </ac:grpSpMkLst>
        </pc:grpChg>
        <pc:picChg chg="mod">
          <ac:chgData name="GAROFOLO ILARIA" userId="3b094b60-c214-4504-8c18-1bd7e03e5e88" providerId="ADAL" clId="{F5793674-7B81-4B4E-977A-141B7A810AB8}" dt="2025-10-02T06:50:07.755" v="1058" actId="1076"/>
          <ac:picMkLst>
            <pc:docMk/>
            <pc:sldMk cId="0" sldId="337"/>
            <ac:picMk id="10249" creationId="{8685A865-E38C-9BB1-7F53-9E6B9F5EA133}"/>
          </ac:picMkLst>
        </pc:picChg>
        <pc:picChg chg="mod">
          <ac:chgData name="GAROFOLO ILARIA" userId="3b094b60-c214-4504-8c18-1bd7e03e5e88" providerId="ADAL" clId="{F5793674-7B81-4B4E-977A-141B7A810AB8}" dt="2025-10-02T06:50:07.755" v="1058" actId="1076"/>
          <ac:picMkLst>
            <pc:docMk/>
            <pc:sldMk cId="0" sldId="337"/>
            <ac:picMk id="10250" creationId="{FE099FEF-EEB1-17D4-7950-3F21F0059A4A}"/>
          </ac:picMkLst>
        </pc:picChg>
        <pc:picChg chg="mod">
          <ac:chgData name="GAROFOLO ILARIA" userId="3b094b60-c214-4504-8c18-1bd7e03e5e88" providerId="ADAL" clId="{F5793674-7B81-4B4E-977A-141B7A810AB8}" dt="2025-10-02T06:50:07.755" v="1058" actId="1076"/>
          <ac:picMkLst>
            <pc:docMk/>
            <pc:sldMk cId="0" sldId="337"/>
            <ac:picMk id="10251" creationId="{8D9A8AF4-02F2-5968-1A53-82728D636A7D}"/>
          </ac:picMkLst>
        </pc:picChg>
      </pc:sldChg>
      <pc:sldChg chg="addSp delSp modSp add del mod ord">
        <pc:chgData name="GAROFOLO ILARIA" userId="3b094b60-c214-4504-8c18-1bd7e03e5e88" providerId="ADAL" clId="{F5793674-7B81-4B4E-977A-141B7A810AB8}" dt="2025-10-02T07:00:02.071" v="1162"/>
        <pc:sldMkLst>
          <pc:docMk/>
          <pc:sldMk cId="0" sldId="338"/>
        </pc:sldMkLst>
        <pc:spChg chg="add mod">
          <ac:chgData name="GAROFOLO ILARIA" userId="3b094b60-c214-4504-8c18-1bd7e03e5e88" providerId="ADAL" clId="{F5793674-7B81-4B4E-977A-141B7A810AB8}" dt="2025-10-02T06:55:32.690" v="1141"/>
          <ac:spMkLst>
            <pc:docMk/>
            <pc:sldMk cId="0" sldId="338"/>
            <ac:spMk id="2" creationId="{E22D9F7B-1BBB-9830-17FF-9B321FE21ACD}"/>
          </ac:spMkLst>
        </pc:spChg>
        <pc:spChg chg="del">
          <ac:chgData name="GAROFOLO ILARIA" userId="3b094b60-c214-4504-8c18-1bd7e03e5e88" providerId="ADAL" clId="{F5793674-7B81-4B4E-977A-141B7A810AB8}" dt="2025-10-02T06:55:32.049" v="1140" actId="478"/>
          <ac:spMkLst>
            <pc:docMk/>
            <pc:sldMk cId="0" sldId="338"/>
            <ac:spMk id="4" creationId="{88C37B11-47F2-9132-8E42-0CF067650DFF}"/>
          </ac:spMkLst>
        </pc:spChg>
        <pc:spChg chg="mod">
          <ac:chgData name="GAROFOLO ILARIA" userId="3b094b60-c214-4504-8c18-1bd7e03e5e88" providerId="ADAL" clId="{F5793674-7B81-4B4E-977A-141B7A810AB8}" dt="2025-10-02T06:56:18.553" v="1153" actId="1076"/>
          <ac:spMkLst>
            <pc:docMk/>
            <pc:sldMk cId="0" sldId="338"/>
            <ac:spMk id="10" creationId="{D1C7332B-0721-1708-8481-B83B1F346303}"/>
          </ac:spMkLst>
        </pc:spChg>
        <pc:spChg chg="mod">
          <ac:chgData name="GAROFOLO ILARIA" userId="3b094b60-c214-4504-8c18-1bd7e03e5e88" providerId="ADAL" clId="{F5793674-7B81-4B4E-977A-141B7A810AB8}" dt="2025-10-02T06:56:45.982" v="1160" actId="1076"/>
          <ac:spMkLst>
            <pc:docMk/>
            <pc:sldMk cId="0" sldId="338"/>
            <ac:spMk id="13315" creationId="{8E84A16A-5F76-44FC-FDB4-E3295BCF6041}"/>
          </ac:spMkLst>
        </pc:spChg>
        <pc:spChg chg="mod">
          <ac:chgData name="GAROFOLO ILARIA" userId="3b094b60-c214-4504-8c18-1bd7e03e5e88" providerId="ADAL" clId="{F5793674-7B81-4B4E-977A-141B7A810AB8}" dt="2025-10-02T06:56:16.017" v="1152" actId="1076"/>
          <ac:spMkLst>
            <pc:docMk/>
            <pc:sldMk cId="0" sldId="338"/>
            <ac:spMk id="13316" creationId="{3B353AAC-22FD-EEDD-733D-A351EB12A88B}"/>
          </ac:spMkLst>
        </pc:spChg>
        <pc:spChg chg="mod">
          <ac:chgData name="GAROFOLO ILARIA" userId="3b094b60-c214-4504-8c18-1bd7e03e5e88" providerId="ADAL" clId="{F5793674-7B81-4B4E-977A-141B7A810AB8}" dt="2025-10-02T06:55:48.363" v="1145" actId="2711"/>
          <ac:spMkLst>
            <pc:docMk/>
            <pc:sldMk cId="0" sldId="338"/>
            <ac:spMk id="13319" creationId="{581C912B-CF2A-98AE-5809-A410434AB443}"/>
          </ac:spMkLst>
        </pc:spChg>
        <pc:spChg chg="mod">
          <ac:chgData name="GAROFOLO ILARIA" userId="3b094b60-c214-4504-8c18-1bd7e03e5e88" providerId="ADAL" clId="{F5793674-7B81-4B4E-977A-141B7A810AB8}" dt="2025-10-02T06:56:37.675" v="1158" actId="1076"/>
          <ac:spMkLst>
            <pc:docMk/>
            <pc:sldMk cId="0" sldId="338"/>
            <ac:spMk id="13320" creationId="{1180CA57-1B2A-4B83-9E18-A06FC49CA8F5}"/>
          </ac:spMkLst>
        </pc:spChg>
        <pc:spChg chg="mod">
          <ac:chgData name="GAROFOLO ILARIA" userId="3b094b60-c214-4504-8c18-1bd7e03e5e88" providerId="ADAL" clId="{F5793674-7B81-4B4E-977A-141B7A810AB8}" dt="2025-10-02T06:56:12.079" v="1151" actId="1076"/>
          <ac:spMkLst>
            <pc:docMk/>
            <pc:sldMk cId="0" sldId="338"/>
            <ac:spMk id="13321" creationId="{1826F029-DC47-4605-E417-1549AD0065B9}"/>
          </ac:spMkLst>
        </pc:spChg>
      </pc:sldChg>
      <pc:sldChg chg="addSp delSp modSp add del mod ord">
        <pc:chgData name="GAROFOLO ILARIA" userId="3b094b60-c214-4504-8c18-1bd7e03e5e88" providerId="ADAL" clId="{F5793674-7B81-4B4E-977A-141B7A810AB8}" dt="2025-10-02T07:01:54.659" v="1186" actId="1076"/>
        <pc:sldMkLst>
          <pc:docMk/>
          <pc:sldMk cId="829893108" sldId="339"/>
        </pc:sldMkLst>
        <pc:spChg chg="add mod">
          <ac:chgData name="GAROFOLO ILARIA" userId="3b094b60-c214-4504-8c18-1bd7e03e5e88" providerId="ADAL" clId="{F5793674-7B81-4B4E-977A-141B7A810AB8}" dt="2025-10-02T07:01:10.050" v="1176"/>
          <ac:spMkLst>
            <pc:docMk/>
            <pc:sldMk cId="829893108" sldId="339"/>
            <ac:spMk id="2" creationId="{8BB581E1-577D-5CCA-8461-131CD598B157}"/>
          </ac:spMkLst>
        </pc:spChg>
        <pc:spChg chg="del">
          <ac:chgData name="GAROFOLO ILARIA" userId="3b094b60-c214-4504-8c18-1bd7e03e5e88" providerId="ADAL" clId="{F5793674-7B81-4B4E-977A-141B7A810AB8}" dt="2025-10-02T07:01:09.214" v="1175" actId="478"/>
          <ac:spMkLst>
            <pc:docMk/>
            <pc:sldMk cId="829893108" sldId="339"/>
            <ac:spMk id="3" creationId="{EC0B1707-0E2C-4026-39A4-6EB402C5FAE9}"/>
          </ac:spMkLst>
        </pc:spChg>
        <pc:spChg chg="mod">
          <ac:chgData name="GAROFOLO ILARIA" userId="3b094b60-c214-4504-8c18-1bd7e03e5e88" providerId="ADAL" clId="{F5793674-7B81-4B4E-977A-141B7A810AB8}" dt="2025-10-02T07:01:18.159" v="1179" actId="207"/>
          <ac:spMkLst>
            <pc:docMk/>
            <pc:sldMk cId="829893108" sldId="339"/>
            <ac:spMk id="27650" creationId="{901F6A2A-1B99-EBCA-C193-B648D9538EAA}"/>
          </ac:spMkLst>
        </pc:spChg>
        <pc:spChg chg="mod">
          <ac:chgData name="GAROFOLO ILARIA" userId="3b094b60-c214-4504-8c18-1bd7e03e5e88" providerId="ADAL" clId="{F5793674-7B81-4B4E-977A-141B7A810AB8}" dt="2025-10-02T07:01:54.659" v="1186" actId="1076"/>
          <ac:spMkLst>
            <pc:docMk/>
            <pc:sldMk cId="829893108" sldId="339"/>
            <ac:spMk id="27651" creationId="{E431B03B-25EB-8A7C-672D-F7FE1BC722BD}"/>
          </ac:spMkLst>
        </pc:spChg>
        <pc:spChg chg="mod">
          <ac:chgData name="GAROFOLO ILARIA" userId="3b094b60-c214-4504-8c18-1bd7e03e5e88" providerId="ADAL" clId="{F5793674-7B81-4B4E-977A-141B7A810AB8}" dt="2025-10-02T07:01:50.403" v="1185" actId="1076"/>
          <ac:spMkLst>
            <pc:docMk/>
            <pc:sldMk cId="829893108" sldId="339"/>
            <ac:spMk id="27652" creationId="{B3C035F5-A3EA-517B-3FE3-8F2E536400CF}"/>
          </ac:spMkLst>
        </pc:spChg>
      </pc:sldChg>
      <pc:sldChg chg="addSp delSp modSp add del mod ord modAnim">
        <pc:chgData name="GAROFOLO ILARIA" userId="3b094b60-c214-4504-8c18-1bd7e03e5e88" providerId="ADAL" clId="{F5793674-7B81-4B4E-977A-141B7A810AB8}" dt="2025-10-02T07:03:48.221" v="1219" actId="14100"/>
        <pc:sldMkLst>
          <pc:docMk/>
          <pc:sldMk cId="3659044762" sldId="340"/>
        </pc:sldMkLst>
        <pc:spChg chg="add mod">
          <ac:chgData name="GAROFOLO ILARIA" userId="3b094b60-c214-4504-8c18-1bd7e03e5e88" providerId="ADAL" clId="{F5793674-7B81-4B4E-977A-141B7A810AB8}" dt="2025-10-02T07:02:01.049" v="1188"/>
          <ac:spMkLst>
            <pc:docMk/>
            <pc:sldMk cId="3659044762" sldId="340"/>
            <ac:spMk id="2" creationId="{BAA0D5BF-4111-B88A-8D09-D182E33C50F7}"/>
          </ac:spMkLst>
        </pc:spChg>
        <pc:spChg chg="add mod">
          <ac:chgData name="GAROFOLO ILARIA" userId="3b094b60-c214-4504-8c18-1bd7e03e5e88" providerId="ADAL" clId="{F5793674-7B81-4B4E-977A-141B7A810AB8}" dt="2025-10-02T07:02:58.096" v="1210" actId="20577"/>
          <ac:spMkLst>
            <pc:docMk/>
            <pc:sldMk cId="3659044762" sldId="340"/>
            <ac:spMk id="3" creationId="{C1019D2B-1E23-59FB-15DB-2362459B9ABA}"/>
          </ac:spMkLst>
        </pc:spChg>
        <pc:spChg chg="del">
          <ac:chgData name="GAROFOLO ILARIA" userId="3b094b60-c214-4504-8c18-1bd7e03e5e88" providerId="ADAL" clId="{F5793674-7B81-4B4E-977A-141B7A810AB8}" dt="2025-10-02T07:02:00.312" v="1187" actId="478"/>
          <ac:spMkLst>
            <pc:docMk/>
            <pc:sldMk cId="3659044762" sldId="340"/>
            <ac:spMk id="4" creationId="{D2C95AC1-879F-3519-8403-AF0D4A7DBC36}"/>
          </ac:spMkLst>
        </pc:spChg>
        <pc:spChg chg="mod">
          <ac:chgData name="GAROFOLO ILARIA" userId="3b094b60-c214-4504-8c18-1bd7e03e5e88" providerId="ADAL" clId="{F5793674-7B81-4B4E-977A-141B7A810AB8}" dt="2025-10-02T07:02:10.896" v="1192" actId="403"/>
          <ac:spMkLst>
            <pc:docMk/>
            <pc:sldMk cId="3659044762" sldId="340"/>
            <ac:spMk id="6" creationId="{333D1557-AFA5-BF55-726B-35C9C26BA296}"/>
          </ac:spMkLst>
        </pc:spChg>
        <pc:spChg chg="mod">
          <ac:chgData name="GAROFOLO ILARIA" userId="3b094b60-c214-4504-8c18-1bd7e03e5e88" providerId="ADAL" clId="{F5793674-7B81-4B4E-977A-141B7A810AB8}" dt="2025-10-02T07:03:48.221" v="1219" actId="14100"/>
          <ac:spMkLst>
            <pc:docMk/>
            <pc:sldMk cId="3659044762" sldId="340"/>
            <ac:spMk id="17" creationId="{783268AE-7379-3738-F162-4D3D96D10569}"/>
          </ac:spMkLst>
        </pc:spChg>
        <pc:spChg chg="mod">
          <ac:chgData name="GAROFOLO ILARIA" userId="3b094b60-c214-4504-8c18-1bd7e03e5e88" providerId="ADAL" clId="{F5793674-7B81-4B4E-977A-141B7A810AB8}" dt="2025-10-02T07:03:48.221" v="1219" actId="14100"/>
          <ac:spMkLst>
            <pc:docMk/>
            <pc:sldMk cId="3659044762" sldId="340"/>
            <ac:spMk id="18" creationId="{723D7936-32F4-9550-FA8B-E07CD45077CB}"/>
          </ac:spMkLst>
        </pc:spChg>
        <pc:spChg chg="mod">
          <ac:chgData name="GAROFOLO ILARIA" userId="3b094b60-c214-4504-8c18-1bd7e03e5e88" providerId="ADAL" clId="{F5793674-7B81-4B4E-977A-141B7A810AB8}" dt="2025-10-02T07:03:48.221" v="1219" actId="14100"/>
          <ac:spMkLst>
            <pc:docMk/>
            <pc:sldMk cId="3659044762" sldId="340"/>
            <ac:spMk id="19" creationId="{FD4E9C62-00E3-0700-F05C-A74E86AF6D97}"/>
          </ac:spMkLst>
        </pc:spChg>
        <pc:spChg chg="mod">
          <ac:chgData name="GAROFOLO ILARIA" userId="3b094b60-c214-4504-8c18-1bd7e03e5e88" providerId="ADAL" clId="{F5793674-7B81-4B4E-977A-141B7A810AB8}" dt="2025-10-02T07:03:48.221" v="1219" actId="14100"/>
          <ac:spMkLst>
            <pc:docMk/>
            <pc:sldMk cId="3659044762" sldId="340"/>
            <ac:spMk id="20" creationId="{1F04E0B8-4701-602A-0661-2E9A934AB516}"/>
          </ac:spMkLst>
        </pc:spChg>
        <pc:spChg chg="mod">
          <ac:chgData name="GAROFOLO ILARIA" userId="3b094b60-c214-4504-8c18-1bd7e03e5e88" providerId="ADAL" clId="{F5793674-7B81-4B4E-977A-141B7A810AB8}" dt="2025-10-02T07:03:48.221" v="1219" actId="14100"/>
          <ac:spMkLst>
            <pc:docMk/>
            <pc:sldMk cId="3659044762" sldId="340"/>
            <ac:spMk id="21" creationId="{1B0747ED-2174-DFC4-EAD5-AC04845FBBD1}"/>
          </ac:spMkLst>
        </pc:spChg>
        <pc:spChg chg="mod">
          <ac:chgData name="GAROFOLO ILARIA" userId="3b094b60-c214-4504-8c18-1bd7e03e5e88" providerId="ADAL" clId="{F5793674-7B81-4B4E-977A-141B7A810AB8}" dt="2025-10-02T07:03:23.510" v="1213" actId="403"/>
          <ac:spMkLst>
            <pc:docMk/>
            <pc:sldMk cId="3659044762" sldId="340"/>
            <ac:spMk id="40" creationId="{29B0396C-65B9-EA74-ADD2-9820E7165051}"/>
          </ac:spMkLst>
        </pc:spChg>
        <pc:spChg chg="mod">
          <ac:chgData name="GAROFOLO ILARIA" userId="3b094b60-c214-4504-8c18-1bd7e03e5e88" providerId="ADAL" clId="{F5793674-7B81-4B4E-977A-141B7A810AB8}" dt="2025-10-02T07:02:38.649" v="1196" actId="1076"/>
          <ac:spMkLst>
            <pc:docMk/>
            <pc:sldMk cId="3659044762" sldId="340"/>
            <ac:spMk id="44" creationId="{1D359A58-604F-51C0-31CB-489BCEE44004}"/>
          </ac:spMkLst>
        </pc:spChg>
        <pc:spChg chg="mod">
          <ac:chgData name="GAROFOLO ILARIA" userId="3b094b60-c214-4504-8c18-1bd7e03e5e88" providerId="ADAL" clId="{F5793674-7B81-4B4E-977A-141B7A810AB8}" dt="2025-10-02T07:02:38.649" v="1196" actId="1076"/>
          <ac:spMkLst>
            <pc:docMk/>
            <pc:sldMk cId="3659044762" sldId="340"/>
            <ac:spMk id="45" creationId="{BCB39945-4392-1B18-8709-F7D42D9F0BF1}"/>
          </ac:spMkLst>
        </pc:spChg>
        <pc:spChg chg="mod">
          <ac:chgData name="GAROFOLO ILARIA" userId="3b094b60-c214-4504-8c18-1bd7e03e5e88" providerId="ADAL" clId="{F5793674-7B81-4B4E-977A-141B7A810AB8}" dt="2025-10-02T07:02:38.649" v="1196" actId="1076"/>
          <ac:spMkLst>
            <pc:docMk/>
            <pc:sldMk cId="3659044762" sldId="340"/>
            <ac:spMk id="47" creationId="{0FCFBD82-3F3A-F205-F94B-86AEB7B523C9}"/>
          </ac:spMkLst>
        </pc:spChg>
        <pc:spChg chg="mod">
          <ac:chgData name="GAROFOLO ILARIA" userId="3b094b60-c214-4504-8c18-1bd7e03e5e88" providerId="ADAL" clId="{F5793674-7B81-4B4E-977A-141B7A810AB8}" dt="2025-10-02T07:02:38.649" v="1196" actId="1076"/>
          <ac:spMkLst>
            <pc:docMk/>
            <pc:sldMk cId="3659044762" sldId="340"/>
            <ac:spMk id="48" creationId="{9A5EA27D-D56E-60AE-1435-5B2F8BADECD7}"/>
          </ac:spMkLst>
        </pc:spChg>
        <pc:spChg chg="mod">
          <ac:chgData name="GAROFOLO ILARIA" userId="3b094b60-c214-4504-8c18-1bd7e03e5e88" providerId="ADAL" clId="{F5793674-7B81-4B4E-977A-141B7A810AB8}" dt="2025-10-02T07:02:38.649" v="1196" actId="1076"/>
          <ac:spMkLst>
            <pc:docMk/>
            <pc:sldMk cId="3659044762" sldId="340"/>
            <ac:spMk id="50" creationId="{0E8F7828-5083-3B52-6C3D-066F66D1B03C}"/>
          </ac:spMkLst>
        </pc:spChg>
        <pc:spChg chg="mod">
          <ac:chgData name="GAROFOLO ILARIA" userId="3b094b60-c214-4504-8c18-1bd7e03e5e88" providerId="ADAL" clId="{F5793674-7B81-4B4E-977A-141B7A810AB8}" dt="2025-10-02T07:02:21.772" v="1193" actId="1076"/>
          <ac:spMkLst>
            <pc:docMk/>
            <pc:sldMk cId="3659044762" sldId="340"/>
            <ac:spMk id="51" creationId="{BF733EB1-ECFC-B54B-3002-B4D4661DA240}"/>
          </ac:spMkLst>
        </pc:spChg>
        <pc:spChg chg="mod">
          <ac:chgData name="GAROFOLO ILARIA" userId="3b094b60-c214-4504-8c18-1bd7e03e5e88" providerId="ADAL" clId="{F5793674-7B81-4B4E-977A-141B7A810AB8}" dt="2025-10-02T07:02:30.010" v="1195" actId="403"/>
          <ac:spMkLst>
            <pc:docMk/>
            <pc:sldMk cId="3659044762" sldId="340"/>
            <ac:spMk id="52" creationId="{AA25C24F-A298-256D-018E-221A4CE446D4}"/>
          </ac:spMkLst>
        </pc:spChg>
        <pc:spChg chg="mod">
          <ac:chgData name="GAROFOLO ILARIA" userId="3b094b60-c214-4504-8c18-1bd7e03e5e88" providerId="ADAL" clId="{F5793674-7B81-4B4E-977A-141B7A810AB8}" dt="2025-10-02T07:03:48.221" v="1219" actId="14100"/>
          <ac:spMkLst>
            <pc:docMk/>
            <pc:sldMk cId="3659044762" sldId="340"/>
            <ac:spMk id="59" creationId="{6AB9C13A-685E-841A-CF01-52A22B6A055F}"/>
          </ac:spMkLst>
        </pc:spChg>
        <pc:spChg chg="del">
          <ac:chgData name="GAROFOLO ILARIA" userId="3b094b60-c214-4504-8c18-1bd7e03e5e88" providerId="ADAL" clId="{F5793674-7B81-4B4E-977A-141B7A810AB8}" dt="2025-10-02T07:02:46.349" v="1198" actId="478"/>
          <ac:spMkLst>
            <pc:docMk/>
            <pc:sldMk cId="3659044762" sldId="340"/>
            <ac:spMk id="60" creationId="{3C61F5A8-E3FA-5AE3-556B-961A6E59F3F0}"/>
          </ac:spMkLst>
        </pc:spChg>
        <pc:grpChg chg="mod">
          <ac:chgData name="GAROFOLO ILARIA" userId="3b094b60-c214-4504-8c18-1bd7e03e5e88" providerId="ADAL" clId="{F5793674-7B81-4B4E-977A-141B7A810AB8}" dt="2025-10-02T07:03:39.952" v="1217" actId="1076"/>
          <ac:grpSpMkLst>
            <pc:docMk/>
            <pc:sldMk cId="3659044762" sldId="340"/>
            <ac:grpSpMk id="15" creationId="{3E899C3F-B6C6-B6CE-DDE6-FBD76D99BA95}"/>
          </ac:grpSpMkLst>
        </pc:grpChg>
        <pc:grpChg chg="mod">
          <ac:chgData name="GAROFOLO ILARIA" userId="3b094b60-c214-4504-8c18-1bd7e03e5e88" providerId="ADAL" clId="{F5793674-7B81-4B4E-977A-141B7A810AB8}" dt="2025-10-02T07:03:39.952" v="1217" actId="1076"/>
          <ac:grpSpMkLst>
            <pc:docMk/>
            <pc:sldMk cId="3659044762" sldId="340"/>
            <ac:grpSpMk id="16" creationId="{D1E5E836-2F0A-3160-BA48-8B570A274399}"/>
          </ac:grpSpMkLst>
        </pc:grpChg>
        <pc:grpChg chg="mod">
          <ac:chgData name="GAROFOLO ILARIA" userId="3b094b60-c214-4504-8c18-1bd7e03e5e88" providerId="ADAL" clId="{F5793674-7B81-4B4E-977A-141B7A810AB8}" dt="2025-10-02T07:03:48.221" v="1219" actId="14100"/>
          <ac:grpSpMkLst>
            <pc:docMk/>
            <pc:sldMk cId="3659044762" sldId="340"/>
            <ac:grpSpMk id="14349" creationId="{6989421C-745F-37E2-7AC6-99D0A78EDECC}"/>
          </ac:grpSpMkLst>
        </pc:grpChg>
        <pc:grpChg chg="mod">
          <ac:chgData name="GAROFOLO ILARIA" userId="3b094b60-c214-4504-8c18-1bd7e03e5e88" providerId="ADAL" clId="{F5793674-7B81-4B4E-977A-141B7A810AB8}" dt="2025-10-02T07:03:48.221" v="1219" actId="14100"/>
          <ac:grpSpMkLst>
            <pc:docMk/>
            <pc:sldMk cId="3659044762" sldId="340"/>
            <ac:grpSpMk id="28698" creationId="{2C351912-A8AC-87C0-7208-AEEFF08C817C}"/>
          </ac:grpSpMkLst>
        </pc:grpChg>
        <pc:cxnChg chg="mod">
          <ac:chgData name="GAROFOLO ILARIA" userId="3b094b60-c214-4504-8c18-1bd7e03e5e88" providerId="ADAL" clId="{F5793674-7B81-4B4E-977A-141B7A810AB8}" dt="2025-10-02T07:03:39.952" v="1217" actId="1076"/>
          <ac:cxnSpMkLst>
            <pc:docMk/>
            <pc:sldMk cId="3659044762" sldId="340"/>
            <ac:cxnSpMk id="31" creationId="{EE37CD81-264B-D6D1-A2F5-C8C65430708A}"/>
          </ac:cxnSpMkLst>
        </pc:cxnChg>
        <pc:cxnChg chg="mod">
          <ac:chgData name="GAROFOLO ILARIA" userId="3b094b60-c214-4504-8c18-1bd7e03e5e88" providerId="ADAL" clId="{F5793674-7B81-4B4E-977A-141B7A810AB8}" dt="2025-10-02T07:03:39.952" v="1217" actId="1076"/>
          <ac:cxnSpMkLst>
            <pc:docMk/>
            <pc:sldMk cId="3659044762" sldId="340"/>
            <ac:cxnSpMk id="32" creationId="{9D089592-044C-0EB7-CB26-213552820FB7}"/>
          </ac:cxnSpMkLst>
        </pc:cxnChg>
        <pc:cxnChg chg="mod">
          <ac:chgData name="GAROFOLO ILARIA" userId="3b094b60-c214-4504-8c18-1bd7e03e5e88" providerId="ADAL" clId="{F5793674-7B81-4B4E-977A-141B7A810AB8}" dt="2025-10-02T07:03:39.952" v="1217" actId="1076"/>
          <ac:cxnSpMkLst>
            <pc:docMk/>
            <pc:sldMk cId="3659044762" sldId="340"/>
            <ac:cxnSpMk id="33" creationId="{E75C0390-EB90-57E8-FDA5-08CC0F9161C6}"/>
          </ac:cxnSpMkLst>
        </pc:cxnChg>
        <pc:cxnChg chg="mod">
          <ac:chgData name="GAROFOLO ILARIA" userId="3b094b60-c214-4504-8c18-1bd7e03e5e88" providerId="ADAL" clId="{F5793674-7B81-4B4E-977A-141B7A810AB8}" dt="2025-10-02T07:03:39.952" v="1217" actId="1076"/>
          <ac:cxnSpMkLst>
            <pc:docMk/>
            <pc:sldMk cId="3659044762" sldId="340"/>
            <ac:cxnSpMk id="34" creationId="{3CAB124B-28F7-447C-03A6-1B04278B86C9}"/>
          </ac:cxnSpMkLst>
        </pc:cxnChg>
      </pc:sldChg>
      <pc:sldChg chg="addSp delSp modSp add del mod ord">
        <pc:chgData name="GAROFOLO ILARIA" userId="3b094b60-c214-4504-8c18-1bd7e03e5e88" providerId="ADAL" clId="{F5793674-7B81-4B4E-977A-141B7A810AB8}" dt="2025-10-02T07:04:47.319" v="1232" actId="14100"/>
        <pc:sldMkLst>
          <pc:docMk/>
          <pc:sldMk cId="3894445514" sldId="341"/>
        </pc:sldMkLst>
        <pc:spChg chg="add mod">
          <ac:chgData name="GAROFOLO ILARIA" userId="3b094b60-c214-4504-8c18-1bd7e03e5e88" providerId="ADAL" clId="{F5793674-7B81-4B4E-977A-141B7A810AB8}" dt="2025-10-02T07:04:06.124" v="1221"/>
          <ac:spMkLst>
            <pc:docMk/>
            <pc:sldMk cId="3894445514" sldId="341"/>
            <ac:spMk id="2" creationId="{04EE4A61-EC35-7AFC-0CF8-C2A69AC1872E}"/>
          </ac:spMkLst>
        </pc:spChg>
        <pc:spChg chg="del">
          <ac:chgData name="GAROFOLO ILARIA" userId="3b094b60-c214-4504-8c18-1bd7e03e5e88" providerId="ADAL" clId="{F5793674-7B81-4B4E-977A-141B7A810AB8}" dt="2025-10-02T07:04:05.630" v="1220" actId="478"/>
          <ac:spMkLst>
            <pc:docMk/>
            <pc:sldMk cId="3894445514" sldId="341"/>
            <ac:spMk id="4" creationId="{C4FA1E53-8F5A-AAD1-FB5A-7911461E726B}"/>
          </ac:spMkLst>
        </pc:spChg>
        <pc:spChg chg="mod">
          <ac:chgData name="GAROFOLO ILARIA" userId="3b094b60-c214-4504-8c18-1bd7e03e5e88" providerId="ADAL" clId="{F5793674-7B81-4B4E-977A-141B7A810AB8}" dt="2025-10-02T07:04:47.319" v="1232" actId="14100"/>
          <ac:spMkLst>
            <pc:docMk/>
            <pc:sldMk cId="3894445514" sldId="341"/>
            <ac:spMk id="86" creationId="{B71C66B8-97D3-5074-0B31-3D2F69E28E53}"/>
          </ac:spMkLst>
        </pc:spChg>
        <pc:spChg chg="mod">
          <ac:chgData name="GAROFOLO ILARIA" userId="3b094b60-c214-4504-8c18-1bd7e03e5e88" providerId="ADAL" clId="{F5793674-7B81-4B4E-977A-141B7A810AB8}" dt="2025-10-02T07:04:47.319" v="1232" actId="14100"/>
          <ac:spMkLst>
            <pc:docMk/>
            <pc:sldMk cId="3894445514" sldId="341"/>
            <ac:spMk id="87" creationId="{BEE5D5FB-36D1-9963-5C3C-D6AFED076E39}"/>
          </ac:spMkLst>
        </pc:spChg>
        <pc:spChg chg="mod">
          <ac:chgData name="GAROFOLO ILARIA" userId="3b094b60-c214-4504-8c18-1bd7e03e5e88" providerId="ADAL" clId="{F5793674-7B81-4B4E-977A-141B7A810AB8}" dt="2025-10-02T07:04:14.779" v="1225" actId="207"/>
          <ac:spMkLst>
            <pc:docMk/>
            <pc:sldMk cId="3894445514" sldId="341"/>
            <ac:spMk id="29698" creationId="{B1E41A0D-1238-01A9-3DA3-2D5AA8C9E3D8}"/>
          </ac:spMkLst>
        </pc:spChg>
        <pc:spChg chg="mod">
          <ac:chgData name="GAROFOLO ILARIA" userId="3b094b60-c214-4504-8c18-1bd7e03e5e88" providerId="ADAL" clId="{F5793674-7B81-4B4E-977A-141B7A810AB8}" dt="2025-10-02T07:04:47.319" v="1232" actId="14100"/>
          <ac:spMkLst>
            <pc:docMk/>
            <pc:sldMk cId="3894445514" sldId="341"/>
            <ac:spMk id="29702" creationId="{537851C7-EB5B-ADAF-18F6-EC8F056ADDF9}"/>
          </ac:spMkLst>
        </pc:spChg>
        <pc:spChg chg="mod">
          <ac:chgData name="GAROFOLO ILARIA" userId="3b094b60-c214-4504-8c18-1bd7e03e5e88" providerId="ADAL" clId="{F5793674-7B81-4B4E-977A-141B7A810AB8}" dt="2025-10-02T07:04:47.319" v="1232" actId="14100"/>
          <ac:spMkLst>
            <pc:docMk/>
            <pc:sldMk cId="3894445514" sldId="341"/>
            <ac:spMk id="29710" creationId="{1CF85D64-2592-631D-0D1F-3B64D4EDC6D1}"/>
          </ac:spMkLst>
        </pc:spChg>
        <pc:spChg chg="mod">
          <ac:chgData name="GAROFOLO ILARIA" userId="3b094b60-c214-4504-8c18-1bd7e03e5e88" providerId="ADAL" clId="{F5793674-7B81-4B4E-977A-141B7A810AB8}" dt="2025-10-02T07:04:47.319" v="1232" actId="14100"/>
          <ac:spMkLst>
            <pc:docMk/>
            <pc:sldMk cId="3894445514" sldId="341"/>
            <ac:spMk id="29711" creationId="{1BB128FE-087E-7ACD-804F-3178FAAF6DB1}"/>
          </ac:spMkLst>
        </pc:spChg>
        <pc:grpChg chg="mod">
          <ac:chgData name="GAROFOLO ILARIA" userId="3b094b60-c214-4504-8c18-1bd7e03e5e88" providerId="ADAL" clId="{F5793674-7B81-4B4E-977A-141B7A810AB8}" dt="2025-10-02T07:04:31.375" v="1228" actId="1076"/>
          <ac:grpSpMkLst>
            <pc:docMk/>
            <pc:sldMk cId="3894445514" sldId="341"/>
            <ac:grpSpMk id="5" creationId="{E81F78CD-8360-80FB-0B90-4FB24E862B60}"/>
          </ac:grpSpMkLst>
        </pc:grpChg>
        <pc:grpChg chg="mod">
          <ac:chgData name="GAROFOLO ILARIA" userId="3b094b60-c214-4504-8c18-1bd7e03e5e88" providerId="ADAL" clId="{F5793674-7B81-4B4E-977A-141B7A810AB8}" dt="2025-10-02T07:04:47.319" v="1232" actId="14100"/>
          <ac:grpSpMkLst>
            <pc:docMk/>
            <pc:sldMk cId="3894445514" sldId="341"/>
            <ac:grpSpMk id="29700" creationId="{EBF80CBC-0B59-8BB8-0629-B92AC3009A7E}"/>
          </ac:grpSpMkLst>
        </pc:grpChg>
        <pc:grpChg chg="mod">
          <ac:chgData name="GAROFOLO ILARIA" userId="3b094b60-c214-4504-8c18-1bd7e03e5e88" providerId="ADAL" clId="{F5793674-7B81-4B4E-977A-141B7A810AB8}" dt="2025-10-02T07:04:47.319" v="1232" actId="14100"/>
          <ac:grpSpMkLst>
            <pc:docMk/>
            <pc:sldMk cId="3894445514" sldId="341"/>
            <ac:grpSpMk id="29703" creationId="{B86C2C41-21B3-1707-B22A-DEFA043F0899}"/>
          </ac:grpSpMkLst>
        </pc:grpChg>
      </pc:sldChg>
      <pc:sldChg chg="addSp delSp modSp add del mod ord">
        <pc:chgData name="GAROFOLO ILARIA" userId="3b094b60-c214-4504-8c18-1bd7e03e5e88" providerId="ADAL" clId="{F5793674-7B81-4B4E-977A-141B7A810AB8}" dt="2025-10-02T07:05:14.231" v="1239" actId="207"/>
        <pc:sldMkLst>
          <pc:docMk/>
          <pc:sldMk cId="3374374713" sldId="343"/>
        </pc:sldMkLst>
        <pc:spChg chg="add mod">
          <ac:chgData name="GAROFOLO ILARIA" userId="3b094b60-c214-4504-8c18-1bd7e03e5e88" providerId="ADAL" clId="{F5793674-7B81-4B4E-977A-141B7A810AB8}" dt="2025-10-02T07:04:57.973" v="1235"/>
          <ac:spMkLst>
            <pc:docMk/>
            <pc:sldMk cId="3374374713" sldId="343"/>
            <ac:spMk id="2" creationId="{052D67DC-203B-61AD-5D75-E919BD574B90}"/>
          </ac:spMkLst>
        </pc:spChg>
        <pc:spChg chg="mod">
          <ac:chgData name="GAROFOLO ILARIA" userId="3b094b60-c214-4504-8c18-1bd7e03e5e88" providerId="ADAL" clId="{F5793674-7B81-4B4E-977A-141B7A810AB8}" dt="2025-10-02T07:05:06.878" v="1237" actId="403"/>
          <ac:spMkLst>
            <pc:docMk/>
            <pc:sldMk cId="3374374713" sldId="343"/>
            <ac:spMk id="3" creationId="{347E5301-CFB2-3046-B40D-8B394DE1CCD3}"/>
          </ac:spMkLst>
        </pc:spChg>
        <pc:spChg chg="del">
          <ac:chgData name="GAROFOLO ILARIA" userId="3b094b60-c214-4504-8c18-1bd7e03e5e88" providerId="ADAL" clId="{F5793674-7B81-4B4E-977A-141B7A810AB8}" dt="2025-10-02T07:04:55.115" v="1233" actId="478"/>
          <ac:spMkLst>
            <pc:docMk/>
            <pc:sldMk cId="3374374713" sldId="343"/>
            <ac:spMk id="4" creationId="{6D1F327E-B748-28CA-72BB-17F197029DC4}"/>
          </ac:spMkLst>
        </pc:spChg>
        <pc:spChg chg="del">
          <ac:chgData name="GAROFOLO ILARIA" userId="3b094b60-c214-4504-8c18-1bd7e03e5e88" providerId="ADAL" clId="{F5793674-7B81-4B4E-977A-141B7A810AB8}" dt="2025-10-02T07:04:57.457" v="1234" actId="478"/>
          <ac:spMkLst>
            <pc:docMk/>
            <pc:sldMk cId="3374374713" sldId="343"/>
            <ac:spMk id="5" creationId="{C231BFEF-70BE-F147-F90D-69038B310980}"/>
          </ac:spMkLst>
        </pc:spChg>
        <pc:spChg chg="mod">
          <ac:chgData name="GAROFOLO ILARIA" userId="3b094b60-c214-4504-8c18-1bd7e03e5e88" providerId="ADAL" clId="{F5793674-7B81-4B4E-977A-141B7A810AB8}" dt="2025-10-02T07:05:06.878" v="1237" actId="403"/>
          <ac:spMkLst>
            <pc:docMk/>
            <pc:sldMk cId="3374374713" sldId="343"/>
            <ac:spMk id="79" creationId="{47048AA9-7137-07E6-FA43-9C0C2B42BE56}"/>
          </ac:spMkLst>
        </pc:spChg>
        <pc:spChg chg="mod">
          <ac:chgData name="GAROFOLO ILARIA" userId="3b094b60-c214-4504-8c18-1bd7e03e5e88" providerId="ADAL" clId="{F5793674-7B81-4B4E-977A-141B7A810AB8}" dt="2025-10-02T07:05:06.878" v="1237" actId="403"/>
          <ac:spMkLst>
            <pc:docMk/>
            <pc:sldMk cId="3374374713" sldId="343"/>
            <ac:spMk id="81" creationId="{6A0D0103-BF6A-1052-EA1F-CA4F6D149F39}"/>
          </ac:spMkLst>
        </pc:spChg>
        <pc:spChg chg="mod">
          <ac:chgData name="GAROFOLO ILARIA" userId="3b094b60-c214-4504-8c18-1bd7e03e5e88" providerId="ADAL" clId="{F5793674-7B81-4B4E-977A-141B7A810AB8}" dt="2025-10-02T07:05:06.878" v="1237" actId="403"/>
          <ac:spMkLst>
            <pc:docMk/>
            <pc:sldMk cId="3374374713" sldId="343"/>
            <ac:spMk id="84" creationId="{FFB6EFC8-B00F-D3ED-9C49-5BDC9F7F02A5}"/>
          </ac:spMkLst>
        </pc:spChg>
        <pc:spChg chg="mod">
          <ac:chgData name="GAROFOLO ILARIA" userId="3b094b60-c214-4504-8c18-1bd7e03e5e88" providerId="ADAL" clId="{F5793674-7B81-4B4E-977A-141B7A810AB8}" dt="2025-10-02T07:05:06.878" v="1237" actId="403"/>
          <ac:spMkLst>
            <pc:docMk/>
            <pc:sldMk cId="3374374713" sldId="343"/>
            <ac:spMk id="102" creationId="{F57F79B1-DD54-159E-1F84-6411687EF244}"/>
          </ac:spMkLst>
        </pc:spChg>
        <pc:spChg chg="mod">
          <ac:chgData name="GAROFOLO ILARIA" userId="3b094b60-c214-4504-8c18-1bd7e03e5e88" providerId="ADAL" clId="{F5793674-7B81-4B4E-977A-141B7A810AB8}" dt="2025-10-02T07:05:06.878" v="1237" actId="403"/>
          <ac:spMkLst>
            <pc:docMk/>
            <pc:sldMk cId="3374374713" sldId="343"/>
            <ac:spMk id="103" creationId="{608101ED-A2F8-E851-676C-6172343F0BE2}"/>
          </ac:spMkLst>
        </pc:spChg>
        <pc:spChg chg="mod">
          <ac:chgData name="GAROFOLO ILARIA" userId="3b094b60-c214-4504-8c18-1bd7e03e5e88" providerId="ADAL" clId="{F5793674-7B81-4B4E-977A-141B7A810AB8}" dt="2025-10-02T07:05:06.878" v="1237" actId="403"/>
          <ac:spMkLst>
            <pc:docMk/>
            <pc:sldMk cId="3374374713" sldId="343"/>
            <ac:spMk id="104" creationId="{76E2AF70-1465-81E3-CBD6-D975666E03A3}"/>
          </ac:spMkLst>
        </pc:spChg>
        <pc:spChg chg="mod">
          <ac:chgData name="GAROFOLO ILARIA" userId="3b094b60-c214-4504-8c18-1bd7e03e5e88" providerId="ADAL" clId="{F5793674-7B81-4B4E-977A-141B7A810AB8}" dt="2025-10-02T07:05:06.878" v="1237" actId="403"/>
          <ac:spMkLst>
            <pc:docMk/>
            <pc:sldMk cId="3374374713" sldId="343"/>
            <ac:spMk id="107" creationId="{E69BCD86-8108-4013-1249-1A5346803AFB}"/>
          </ac:spMkLst>
        </pc:spChg>
        <pc:spChg chg="mod">
          <ac:chgData name="GAROFOLO ILARIA" userId="3b094b60-c214-4504-8c18-1bd7e03e5e88" providerId="ADAL" clId="{F5793674-7B81-4B4E-977A-141B7A810AB8}" dt="2025-10-02T07:05:05.367" v="1236" actId="2711"/>
          <ac:spMkLst>
            <pc:docMk/>
            <pc:sldMk cId="3374374713" sldId="343"/>
            <ac:spMk id="115" creationId="{6E91DF37-2493-85FB-E1A9-1727956869E9}"/>
          </ac:spMkLst>
        </pc:spChg>
        <pc:spChg chg="mod">
          <ac:chgData name="GAROFOLO ILARIA" userId="3b094b60-c214-4504-8c18-1bd7e03e5e88" providerId="ADAL" clId="{F5793674-7B81-4B4E-977A-141B7A810AB8}" dt="2025-10-02T07:05:06.878" v="1237" actId="403"/>
          <ac:spMkLst>
            <pc:docMk/>
            <pc:sldMk cId="3374374713" sldId="343"/>
            <ac:spMk id="116" creationId="{41F2AB1D-A73A-56C5-CC0C-E7BE52644305}"/>
          </ac:spMkLst>
        </pc:spChg>
        <pc:spChg chg="mod">
          <ac:chgData name="GAROFOLO ILARIA" userId="3b094b60-c214-4504-8c18-1bd7e03e5e88" providerId="ADAL" clId="{F5793674-7B81-4B4E-977A-141B7A810AB8}" dt="2025-10-02T07:05:14.231" v="1239" actId="207"/>
          <ac:spMkLst>
            <pc:docMk/>
            <pc:sldMk cId="3374374713" sldId="343"/>
            <ac:spMk id="31746" creationId="{9067B728-1B48-2CDF-53E1-7056232ACB35}"/>
          </ac:spMkLst>
        </pc:spChg>
        <pc:spChg chg="mod">
          <ac:chgData name="GAROFOLO ILARIA" userId="3b094b60-c214-4504-8c18-1bd7e03e5e88" providerId="ADAL" clId="{F5793674-7B81-4B4E-977A-141B7A810AB8}" dt="2025-10-02T07:05:05.367" v="1236" actId="2711"/>
          <ac:spMkLst>
            <pc:docMk/>
            <pc:sldMk cId="3374374713" sldId="343"/>
            <ac:spMk id="31768" creationId="{1D6EA98A-2908-A7BA-8C3D-25C3B10946E7}"/>
          </ac:spMkLst>
        </pc:spChg>
      </pc:sldChg>
      <pc:sldChg chg="add del">
        <pc:chgData name="GAROFOLO ILARIA" userId="3b094b60-c214-4504-8c18-1bd7e03e5e88" providerId="ADAL" clId="{F5793674-7B81-4B4E-977A-141B7A810AB8}" dt="2025-10-02T07:05:29.080" v="1240" actId="47"/>
        <pc:sldMkLst>
          <pc:docMk/>
          <pc:sldMk cId="1803657458" sldId="344"/>
        </pc:sldMkLst>
      </pc:sldChg>
      <pc:sldChg chg="addSp delSp modSp add del mod">
        <pc:chgData name="GAROFOLO ILARIA" userId="3b094b60-c214-4504-8c18-1bd7e03e5e88" providerId="ADAL" clId="{F5793674-7B81-4B4E-977A-141B7A810AB8}" dt="2025-10-02T07:00:39.143" v="1170" actId="1076"/>
        <pc:sldMkLst>
          <pc:docMk/>
          <pc:sldMk cId="1105718382" sldId="345"/>
        </pc:sldMkLst>
        <pc:spChg chg="add mod">
          <ac:chgData name="GAROFOLO ILARIA" userId="3b094b60-c214-4504-8c18-1bd7e03e5e88" providerId="ADAL" clId="{F5793674-7B81-4B4E-977A-141B7A810AB8}" dt="2025-10-02T07:00:14.497" v="1164"/>
          <ac:spMkLst>
            <pc:docMk/>
            <pc:sldMk cId="1105718382" sldId="345"/>
            <ac:spMk id="2" creationId="{331F56F8-FA7B-1762-A016-5977C4D509AC}"/>
          </ac:spMkLst>
        </pc:spChg>
        <pc:spChg chg="mod">
          <ac:chgData name="GAROFOLO ILARIA" userId="3b094b60-c214-4504-8c18-1bd7e03e5e88" providerId="ADAL" clId="{F5793674-7B81-4B4E-977A-141B7A810AB8}" dt="2025-10-02T07:00:26.825" v="1167" actId="207"/>
          <ac:spMkLst>
            <pc:docMk/>
            <pc:sldMk cId="1105718382" sldId="345"/>
            <ac:spMk id="3" creationId="{691A0A6E-F6D4-29AF-5683-AB861D08D244}"/>
          </ac:spMkLst>
        </pc:spChg>
        <pc:spChg chg="del">
          <ac:chgData name="GAROFOLO ILARIA" userId="3b094b60-c214-4504-8c18-1bd7e03e5e88" providerId="ADAL" clId="{F5793674-7B81-4B4E-977A-141B7A810AB8}" dt="2025-10-02T07:00:13.997" v="1163" actId="478"/>
          <ac:spMkLst>
            <pc:docMk/>
            <pc:sldMk cId="1105718382" sldId="345"/>
            <ac:spMk id="4" creationId="{3C10E5CC-3C56-C445-4D25-197257E9BF11}"/>
          </ac:spMkLst>
        </pc:spChg>
        <pc:grpChg chg="add mod">
          <ac:chgData name="GAROFOLO ILARIA" userId="3b094b60-c214-4504-8c18-1bd7e03e5e88" providerId="ADAL" clId="{F5793674-7B81-4B4E-977A-141B7A810AB8}" dt="2025-10-02T07:00:39.143" v="1170" actId="1076"/>
          <ac:grpSpMkLst>
            <pc:docMk/>
            <pc:sldMk cId="1105718382" sldId="345"/>
            <ac:grpSpMk id="6" creationId="{E1DE3288-6868-95F2-28E7-65FB955A2C56}"/>
          </ac:grpSpMkLst>
        </pc:grpChg>
        <pc:grpChg chg="mod">
          <ac:chgData name="GAROFOLO ILARIA" userId="3b094b60-c214-4504-8c18-1bd7e03e5e88" providerId="ADAL" clId="{F5793674-7B81-4B4E-977A-141B7A810AB8}" dt="2025-10-02T07:00:39.143" v="1170" actId="1076"/>
          <ac:grpSpMkLst>
            <pc:docMk/>
            <pc:sldMk cId="1105718382" sldId="345"/>
            <ac:grpSpMk id="14338" creationId="{4989AA0D-99D4-2A1C-A520-5C99AA1CF75E}"/>
          </ac:grpSpMkLst>
        </pc:grpChg>
        <pc:picChg chg="mod">
          <ac:chgData name="GAROFOLO ILARIA" userId="3b094b60-c214-4504-8c18-1bd7e03e5e88" providerId="ADAL" clId="{F5793674-7B81-4B4E-977A-141B7A810AB8}" dt="2025-10-02T07:00:39.143" v="1170" actId="1076"/>
          <ac:picMkLst>
            <pc:docMk/>
            <pc:sldMk cId="1105718382" sldId="345"/>
            <ac:picMk id="14339" creationId="{19182094-D27A-D2D0-F8F4-8D42A774BB70}"/>
          </ac:picMkLst>
        </pc:picChg>
        <pc:picChg chg="mod">
          <ac:chgData name="GAROFOLO ILARIA" userId="3b094b60-c214-4504-8c18-1bd7e03e5e88" providerId="ADAL" clId="{F5793674-7B81-4B4E-977A-141B7A810AB8}" dt="2025-10-02T07:00:39.143" v="1170" actId="1076"/>
          <ac:picMkLst>
            <pc:docMk/>
            <pc:sldMk cId="1105718382" sldId="345"/>
            <ac:picMk id="14341" creationId="{25494017-4CF0-D856-25E3-F81B4FA480A3}"/>
          </ac:picMkLst>
        </pc:picChg>
        <pc:cxnChg chg="mod">
          <ac:chgData name="GAROFOLO ILARIA" userId="3b094b60-c214-4504-8c18-1bd7e03e5e88" providerId="ADAL" clId="{F5793674-7B81-4B4E-977A-141B7A810AB8}" dt="2025-10-02T07:00:39.143" v="1170" actId="1076"/>
          <ac:cxnSpMkLst>
            <pc:docMk/>
            <pc:sldMk cId="1105718382" sldId="345"/>
            <ac:cxnSpMk id="5" creationId="{ADEE8B59-A4A6-600E-62DA-6300C68643EA}"/>
          </ac:cxnSpMkLst>
        </pc:cxnChg>
        <pc:cxnChg chg="mod">
          <ac:chgData name="GAROFOLO ILARIA" userId="3b094b60-c214-4504-8c18-1bd7e03e5e88" providerId="ADAL" clId="{F5793674-7B81-4B4E-977A-141B7A810AB8}" dt="2025-10-02T07:00:39.143" v="1170" actId="1076"/>
          <ac:cxnSpMkLst>
            <pc:docMk/>
            <pc:sldMk cId="1105718382" sldId="345"/>
            <ac:cxnSpMk id="16" creationId="{333E6137-ED8E-0F8A-510A-8D51A4B88F9A}"/>
          </ac:cxnSpMkLst>
        </pc:cxnChg>
        <pc:cxnChg chg="mod">
          <ac:chgData name="GAROFOLO ILARIA" userId="3b094b60-c214-4504-8c18-1bd7e03e5e88" providerId="ADAL" clId="{F5793674-7B81-4B4E-977A-141B7A810AB8}" dt="2025-10-02T07:00:39.143" v="1170" actId="1076"/>
          <ac:cxnSpMkLst>
            <pc:docMk/>
            <pc:sldMk cId="1105718382" sldId="345"/>
            <ac:cxnSpMk id="19" creationId="{44993463-7A70-524C-0286-DE2CBF049180}"/>
          </ac:cxnSpMkLst>
        </pc:cxnChg>
        <pc:cxnChg chg="mod">
          <ac:chgData name="GAROFOLO ILARIA" userId="3b094b60-c214-4504-8c18-1bd7e03e5e88" providerId="ADAL" clId="{F5793674-7B81-4B4E-977A-141B7A810AB8}" dt="2025-10-02T07:00:39.143" v="1170" actId="1076"/>
          <ac:cxnSpMkLst>
            <pc:docMk/>
            <pc:sldMk cId="1105718382" sldId="345"/>
            <ac:cxnSpMk id="23" creationId="{12CC8042-524B-8351-BF79-0A056BF66538}"/>
          </ac:cxnSpMkLst>
        </pc:cxnChg>
        <pc:cxnChg chg="mod">
          <ac:chgData name="GAROFOLO ILARIA" userId="3b094b60-c214-4504-8c18-1bd7e03e5e88" providerId="ADAL" clId="{F5793674-7B81-4B4E-977A-141B7A810AB8}" dt="2025-10-02T07:00:39.143" v="1170" actId="1076"/>
          <ac:cxnSpMkLst>
            <pc:docMk/>
            <pc:sldMk cId="1105718382" sldId="345"/>
            <ac:cxnSpMk id="25" creationId="{8D9CBA8C-F876-CD84-5578-F956B6B7C065}"/>
          </ac:cxnSpMkLst>
        </pc:cxnChg>
      </pc:sldChg>
      <pc:sldChg chg="addSp delSp modSp add del mod">
        <pc:chgData name="GAROFOLO ILARIA" userId="3b094b60-c214-4504-8c18-1bd7e03e5e88" providerId="ADAL" clId="{F5793674-7B81-4B4E-977A-141B7A810AB8}" dt="2025-10-02T07:05:53.320" v="1249" actId="404"/>
        <pc:sldMkLst>
          <pc:docMk/>
          <pc:sldMk cId="4285051768" sldId="348"/>
        </pc:sldMkLst>
        <pc:spChg chg="add mod">
          <ac:chgData name="GAROFOLO ILARIA" userId="3b094b60-c214-4504-8c18-1bd7e03e5e88" providerId="ADAL" clId="{F5793674-7B81-4B4E-977A-141B7A810AB8}" dt="2025-10-02T07:05:37.999" v="1243"/>
          <ac:spMkLst>
            <pc:docMk/>
            <pc:sldMk cId="4285051768" sldId="348"/>
            <ac:spMk id="2" creationId="{2D833E58-C982-1662-88D2-3B8ABF4B2081}"/>
          </ac:spMkLst>
        </pc:spChg>
        <pc:spChg chg="del">
          <ac:chgData name="GAROFOLO ILARIA" userId="3b094b60-c214-4504-8c18-1bd7e03e5e88" providerId="ADAL" clId="{F5793674-7B81-4B4E-977A-141B7A810AB8}" dt="2025-10-02T07:05:37.372" v="1242" actId="478"/>
          <ac:spMkLst>
            <pc:docMk/>
            <pc:sldMk cId="4285051768" sldId="348"/>
            <ac:spMk id="3" creationId="{621DC4A5-F27D-DDAB-593D-5C5AC4709F5D}"/>
          </ac:spMkLst>
        </pc:spChg>
        <pc:spChg chg="mod">
          <ac:chgData name="GAROFOLO ILARIA" userId="3b094b60-c214-4504-8c18-1bd7e03e5e88" providerId="ADAL" clId="{F5793674-7B81-4B4E-977A-141B7A810AB8}" dt="2025-10-02T07:05:53.320" v="1249" actId="404"/>
          <ac:spMkLst>
            <pc:docMk/>
            <pc:sldMk cId="4285051768" sldId="348"/>
            <ac:spMk id="33795" creationId="{3E34C8CF-6A07-2659-78A4-45F38E1E85B5}"/>
          </ac:spMkLst>
        </pc:spChg>
      </pc:sldChg>
      <pc:sldChg chg="addSp delSp modSp add mod delAnim modAnim">
        <pc:chgData name="GAROFOLO ILARIA" userId="3b094b60-c214-4504-8c18-1bd7e03e5e88" providerId="ADAL" clId="{F5793674-7B81-4B4E-977A-141B7A810AB8}" dt="2025-10-02T03:55:56.947" v="289"/>
        <pc:sldMkLst>
          <pc:docMk/>
          <pc:sldMk cId="1092359541" sldId="350"/>
        </pc:sldMkLst>
        <pc:spChg chg="add mod">
          <ac:chgData name="GAROFOLO ILARIA" userId="3b094b60-c214-4504-8c18-1bd7e03e5e88" providerId="ADAL" clId="{F5793674-7B81-4B4E-977A-141B7A810AB8}" dt="2025-10-02T03:55:56.947" v="289"/>
          <ac:spMkLst>
            <pc:docMk/>
            <pc:sldMk cId="1092359541" sldId="350"/>
            <ac:spMk id="2" creationId="{6ECB967A-B3B9-044A-0C61-4986B191C104}"/>
          </ac:spMkLst>
        </pc:spChg>
        <pc:spChg chg="del">
          <ac:chgData name="GAROFOLO ILARIA" userId="3b094b60-c214-4504-8c18-1bd7e03e5e88" providerId="ADAL" clId="{F5793674-7B81-4B4E-977A-141B7A810AB8}" dt="2025-10-02T03:55:56.339" v="288" actId="478"/>
          <ac:spMkLst>
            <pc:docMk/>
            <pc:sldMk cId="1092359541" sldId="350"/>
            <ac:spMk id="8" creationId="{C742409B-5045-9435-31AF-DB7C142B4958}"/>
          </ac:spMkLst>
        </pc:spChg>
        <pc:picChg chg="del">
          <ac:chgData name="GAROFOLO ILARIA" userId="3b094b60-c214-4504-8c18-1bd7e03e5e88" providerId="ADAL" clId="{F5793674-7B81-4B4E-977A-141B7A810AB8}" dt="2025-10-02T03:54:41.256" v="283" actId="478"/>
          <ac:picMkLst>
            <pc:docMk/>
            <pc:sldMk cId="1092359541" sldId="350"/>
            <ac:picMk id="34" creationId="{00000000-0000-0000-0000-000000000000}"/>
          </ac:picMkLst>
        </pc:picChg>
      </pc:sldChg>
      <pc:sldChg chg="add del">
        <pc:chgData name="GAROFOLO ILARIA" userId="3b094b60-c214-4504-8c18-1bd7e03e5e88" providerId="ADAL" clId="{F5793674-7B81-4B4E-977A-141B7A810AB8}" dt="2025-10-02T07:06:17.524" v="1257" actId="47"/>
        <pc:sldMkLst>
          <pc:docMk/>
          <pc:sldMk cId="1695881654" sldId="353"/>
        </pc:sldMkLst>
      </pc:sldChg>
      <pc:sldChg chg="addSp delSp modSp add del mod">
        <pc:chgData name="GAROFOLO ILARIA" userId="3b094b60-c214-4504-8c18-1bd7e03e5e88" providerId="ADAL" clId="{F5793674-7B81-4B4E-977A-141B7A810AB8}" dt="2025-10-02T07:06:15.135" v="1256" actId="14100"/>
        <pc:sldMkLst>
          <pc:docMk/>
          <pc:sldMk cId="410381397" sldId="354"/>
        </pc:sldMkLst>
        <pc:spChg chg="add mod">
          <ac:chgData name="GAROFOLO ILARIA" userId="3b094b60-c214-4504-8c18-1bd7e03e5e88" providerId="ADAL" clId="{F5793674-7B81-4B4E-977A-141B7A810AB8}" dt="2025-10-02T07:06:00.874" v="1251"/>
          <ac:spMkLst>
            <pc:docMk/>
            <pc:sldMk cId="410381397" sldId="354"/>
            <ac:spMk id="2" creationId="{7497654B-56D3-B2E7-7A34-DF226A9284B6}"/>
          </ac:spMkLst>
        </pc:spChg>
        <pc:spChg chg="del">
          <ac:chgData name="GAROFOLO ILARIA" userId="3b094b60-c214-4504-8c18-1bd7e03e5e88" providerId="ADAL" clId="{F5793674-7B81-4B4E-977A-141B7A810AB8}" dt="2025-10-02T07:06:00.407" v="1250" actId="478"/>
          <ac:spMkLst>
            <pc:docMk/>
            <pc:sldMk cId="410381397" sldId="354"/>
            <ac:spMk id="3" creationId="{D657CDD9-592F-99C2-59E8-8D1C34092AC6}"/>
          </ac:spMkLst>
        </pc:spChg>
        <pc:spChg chg="mod">
          <ac:chgData name="GAROFOLO ILARIA" userId="3b094b60-c214-4504-8c18-1bd7e03e5e88" providerId="ADAL" clId="{F5793674-7B81-4B4E-977A-141B7A810AB8}" dt="2025-10-02T07:06:15.135" v="1256" actId="14100"/>
          <ac:spMkLst>
            <pc:docMk/>
            <pc:sldMk cId="410381397" sldId="354"/>
            <ac:spMk id="34821" creationId="{F7A705C2-FC33-051A-FBF5-4400DD7C2497}"/>
          </ac:spMkLst>
        </pc:spChg>
      </pc:sldChg>
      <pc:sldChg chg="addSp delSp modSp add mod delAnim">
        <pc:chgData name="GAROFOLO ILARIA" userId="3b094b60-c214-4504-8c18-1bd7e03e5e88" providerId="ADAL" clId="{F5793674-7B81-4B4E-977A-141B7A810AB8}" dt="2025-10-02T03:55:52.136" v="287"/>
        <pc:sldMkLst>
          <pc:docMk/>
          <pc:sldMk cId="3947645641" sldId="376"/>
        </pc:sldMkLst>
        <pc:spChg chg="del">
          <ac:chgData name="GAROFOLO ILARIA" userId="3b094b60-c214-4504-8c18-1bd7e03e5e88" providerId="ADAL" clId="{F5793674-7B81-4B4E-977A-141B7A810AB8}" dt="2025-10-02T03:55:51.362" v="286" actId="478"/>
          <ac:spMkLst>
            <pc:docMk/>
            <pc:sldMk cId="3947645641" sldId="376"/>
            <ac:spMk id="2" creationId="{3ECC901A-BD98-BFB0-EDD5-F8C5D9590AE0}"/>
          </ac:spMkLst>
        </pc:spChg>
        <pc:spChg chg="add mod">
          <ac:chgData name="GAROFOLO ILARIA" userId="3b094b60-c214-4504-8c18-1bd7e03e5e88" providerId="ADAL" clId="{F5793674-7B81-4B4E-977A-141B7A810AB8}" dt="2025-10-02T03:55:52.136" v="287"/>
          <ac:spMkLst>
            <pc:docMk/>
            <pc:sldMk cId="3947645641" sldId="376"/>
            <ac:spMk id="4" creationId="{A55F25DC-D2DC-9184-FFE7-B0B67A2C04B2}"/>
          </ac:spMkLst>
        </pc:spChg>
        <pc:grpChg chg="del">
          <ac:chgData name="GAROFOLO ILARIA" userId="3b094b60-c214-4504-8c18-1bd7e03e5e88" providerId="ADAL" clId="{F5793674-7B81-4B4E-977A-141B7A810AB8}" dt="2025-10-02T03:54:08.369" v="281" actId="478"/>
          <ac:grpSpMkLst>
            <pc:docMk/>
            <pc:sldMk cId="3947645641" sldId="376"/>
            <ac:grpSpMk id="17" creationId="{00000000-0000-0000-0000-000000000000}"/>
          </ac:grpSpMkLst>
        </pc:grpChg>
      </pc:sldChg>
      <pc:sldChg chg="addSp delSp modSp add mod modAnim">
        <pc:chgData name="GAROFOLO ILARIA" userId="3b094b60-c214-4504-8c18-1bd7e03e5e88" providerId="ADAL" clId="{F5793674-7B81-4B4E-977A-141B7A810AB8}" dt="2025-10-02T04:01:16.308" v="351" actId="20577"/>
        <pc:sldMkLst>
          <pc:docMk/>
          <pc:sldMk cId="4217162906" sldId="378"/>
        </pc:sldMkLst>
        <pc:spChg chg="del">
          <ac:chgData name="GAROFOLO ILARIA" userId="3b094b60-c214-4504-8c18-1bd7e03e5e88" providerId="ADAL" clId="{F5793674-7B81-4B4E-977A-141B7A810AB8}" dt="2025-10-02T03:56:01.259" v="290" actId="478"/>
          <ac:spMkLst>
            <pc:docMk/>
            <pc:sldMk cId="4217162906" sldId="378"/>
            <ac:spMk id="4" creationId="{43828F91-2E15-947A-5E60-B4D0263A4084}"/>
          </ac:spMkLst>
        </pc:spChg>
        <pc:spChg chg="mod">
          <ac:chgData name="GAROFOLO ILARIA" userId="3b094b60-c214-4504-8c18-1bd7e03e5e88" providerId="ADAL" clId="{F5793674-7B81-4B4E-977A-141B7A810AB8}" dt="2025-10-02T03:59:53.339" v="319" actId="1076"/>
          <ac:spMkLst>
            <pc:docMk/>
            <pc:sldMk cId="4217162906" sldId="378"/>
            <ac:spMk id="6" creationId="{00000000-0000-0000-0000-000000000000}"/>
          </ac:spMkLst>
        </pc:spChg>
        <pc:spChg chg="add mod">
          <ac:chgData name="GAROFOLO ILARIA" userId="3b094b60-c214-4504-8c18-1bd7e03e5e88" providerId="ADAL" clId="{F5793674-7B81-4B4E-977A-141B7A810AB8}" dt="2025-10-02T03:56:01.758" v="291"/>
          <ac:spMkLst>
            <pc:docMk/>
            <pc:sldMk cId="4217162906" sldId="378"/>
            <ac:spMk id="7" creationId="{D6E89637-DB39-27CA-A2C4-F8BE4DA43E85}"/>
          </ac:spMkLst>
        </pc:spChg>
        <pc:spChg chg="add mod">
          <ac:chgData name="GAROFOLO ILARIA" userId="3b094b60-c214-4504-8c18-1bd7e03e5e88" providerId="ADAL" clId="{F5793674-7B81-4B4E-977A-141B7A810AB8}" dt="2025-10-02T03:59:26.457" v="316" actId="1076"/>
          <ac:spMkLst>
            <pc:docMk/>
            <pc:sldMk cId="4217162906" sldId="378"/>
            <ac:spMk id="12" creationId="{2153DE51-CF15-F7F4-EC75-0AC2D5A41232}"/>
          </ac:spMkLst>
        </pc:spChg>
        <pc:spChg chg="mod topLvl">
          <ac:chgData name="GAROFOLO ILARIA" userId="3b094b60-c214-4504-8c18-1bd7e03e5e88" providerId="ADAL" clId="{F5793674-7B81-4B4E-977A-141B7A810AB8}" dt="2025-10-02T04:01:16.308" v="351" actId="20577"/>
          <ac:spMkLst>
            <pc:docMk/>
            <pc:sldMk cId="4217162906" sldId="378"/>
            <ac:spMk id="13" creationId="{00000000-0000-0000-0000-000000000000}"/>
          </ac:spMkLst>
        </pc:spChg>
        <pc:spChg chg="mod">
          <ac:chgData name="GAROFOLO ILARIA" userId="3b094b60-c214-4504-8c18-1bd7e03e5e88" providerId="ADAL" clId="{F5793674-7B81-4B4E-977A-141B7A810AB8}" dt="2025-10-02T03:59:40.264" v="317" actId="404"/>
          <ac:spMkLst>
            <pc:docMk/>
            <pc:sldMk cId="4217162906" sldId="378"/>
            <ac:spMk id="14" creationId="{00000000-0000-0000-0000-000000000000}"/>
          </ac:spMkLst>
        </pc:spChg>
        <pc:spChg chg="del">
          <ac:chgData name="GAROFOLO ILARIA" userId="3b094b60-c214-4504-8c18-1bd7e03e5e88" providerId="ADAL" clId="{F5793674-7B81-4B4E-977A-141B7A810AB8}" dt="2025-10-02T03:56:16.745" v="292" actId="478"/>
          <ac:spMkLst>
            <pc:docMk/>
            <pc:sldMk cId="4217162906" sldId="378"/>
            <ac:spMk id="15" creationId="{00000000-0000-0000-0000-000000000000}"/>
          </ac:spMkLst>
        </pc:spChg>
        <pc:spChg chg="del mod topLvl">
          <ac:chgData name="GAROFOLO ILARIA" userId="3b094b60-c214-4504-8c18-1bd7e03e5e88" providerId="ADAL" clId="{F5793674-7B81-4B4E-977A-141B7A810AB8}" dt="2025-10-02T04:00:00.477" v="321" actId="478"/>
          <ac:spMkLst>
            <pc:docMk/>
            <pc:sldMk cId="4217162906" sldId="378"/>
            <ac:spMk id="17" creationId="{00000000-0000-0000-0000-000000000000}"/>
          </ac:spMkLst>
        </pc:spChg>
        <pc:spChg chg="mod">
          <ac:chgData name="GAROFOLO ILARIA" userId="3b094b60-c214-4504-8c18-1bd7e03e5e88" providerId="ADAL" clId="{F5793674-7B81-4B4E-977A-141B7A810AB8}" dt="2025-10-02T04:00:03.461" v="322"/>
          <ac:spMkLst>
            <pc:docMk/>
            <pc:sldMk cId="4217162906" sldId="378"/>
            <ac:spMk id="21" creationId="{887BAB5F-6913-D68A-F3B7-096F6339070B}"/>
          </ac:spMkLst>
        </pc:spChg>
        <pc:spChg chg="mod">
          <ac:chgData name="GAROFOLO ILARIA" userId="3b094b60-c214-4504-8c18-1bd7e03e5e88" providerId="ADAL" clId="{F5793674-7B81-4B4E-977A-141B7A810AB8}" dt="2025-10-02T04:00:03.461" v="322"/>
          <ac:spMkLst>
            <pc:docMk/>
            <pc:sldMk cId="4217162906" sldId="378"/>
            <ac:spMk id="23" creationId="{205ABDAB-FD13-6A32-BA61-C40D0AC87C77}"/>
          </ac:spMkLst>
        </pc:spChg>
        <pc:spChg chg="add mod">
          <ac:chgData name="GAROFOLO ILARIA" userId="3b094b60-c214-4504-8c18-1bd7e03e5e88" providerId="ADAL" clId="{F5793674-7B81-4B4E-977A-141B7A810AB8}" dt="2025-10-02T04:00:31.236" v="324" actId="1076"/>
          <ac:spMkLst>
            <pc:docMk/>
            <pc:sldMk cId="4217162906" sldId="378"/>
            <ac:spMk id="24" creationId="{143BFB8B-D240-08B6-AB84-83BDD0C9B153}"/>
          </ac:spMkLst>
        </pc:spChg>
        <pc:grpChg chg="mod topLvl">
          <ac:chgData name="GAROFOLO ILARIA" userId="3b094b60-c214-4504-8c18-1bd7e03e5e88" providerId="ADAL" clId="{F5793674-7B81-4B4E-977A-141B7A810AB8}" dt="2025-10-02T03:59:16.531" v="315" actId="1076"/>
          <ac:grpSpMkLst>
            <pc:docMk/>
            <pc:sldMk cId="4217162906" sldId="378"/>
            <ac:grpSpMk id="2" creationId="{00000000-0000-0000-0000-000000000000}"/>
          </ac:grpSpMkLst>
        </pc:grpChg>
        <pc:grpChg chg="del">
          <ac:chgData name="GAROFOLO ILARIA" userId="3b094b60-c214-4504-8c18-1bd7e03e5e88" providerId="ADAL" clId="{F5793674-7B81-4B4E-977A-141B7A810AB8}" dt="2025-10-02T03:56:29.624" v="295" actId="165"/>
          <ac:grpSpMkLst>
            <pc:docMk/>
            <pc:sldMk cId="4217162906" sldId="378"/>
            <ac:grpSpMk id="9" creationId="{00000000-0000-0000-0000-000000000000}"/>
          </ac:grpSpMkLst>
        </pc:grpChg>
        <pc:grpChg chg="del mod">
          <ac:chgData name="GAROFOLO ILARIA" userId="3b094b60-c214-4504-8c18-1bd7e03e5e88" providerId="ADAL" clId="{F5793674-7B81-4B4E-977A-141B7A810AB8}" dt="2025-10-02T03:57:13.569" v="302" actId="165"/>
          <ac:grpSpMkLst>
            <pc:docMk/>
            <pc:sldMk cId="4217162906" sldId="378"/>
            <ac:grpSpMk id="11" creationId="{00000000-0000-0000-0000-000000000000}"/>
          </ac:grpSpMkLst>
        </pc:grpChg>
        <pc:grpChg chg="add mod">
          <ac:chgData name="GAROFOLO ILARIA" userId="3b094b60-c214-4504-8c18-1bd7e03e5e88" providerId="ADAL" clId="{F5793674-7B81-4B4E-977A-141B7A810AB8}" dt="2025-10-02T03:58:37.831" v="313" actId="1076"/>
          <ac:grpSpMkLst>
            <pc:docMk/>
            <pc:sldMk cId="4217162906" sldId="378"/>
            <ac:grpSpMk id="16" creationId="{4FFF784C-DB37-D95C-8D6C-6D65E6A48673}"/>
          </ac:grpSpMkLst>
        </pc:grpChg>
        <pc:grpChg chg="add mod">
          <ac:chgData name="GAROFOLO ILARIA" userId="3b094b60-c214-4504-8c18-1bd7e03e5e88" providerId="ADAL" clId="{F5793674-7B81-4B4E-977A-141B7A810AB8}" dt="2025-10-02T03:58:18.193" v="311" actId="1076"/>
          <ac:grpSpMkLst>
            <pc:docMk/>
            <pc:sldMk cId="4217162906" sldId="378"/>
            <ac:grpSpMk id="18" creationId="{D9F50AC6-6C51-11F5-BEC1-E36CA78571F9}"/>
          </ac:grpSpMkLst>
        </pc:grpChg>
        <pc:grpChg chg="del mod topLvl">
          <ac:chgData name="GAROFOLO ILARIA" userId="3b094b60-c214-4504-8c18-1bd7e03e5e88" providerId="ADAL" clId="{F5793674-7B81-4B4E-977A-141B7A810AB8}" dt="2025-10-02T03:57:47.752" v="307" actId="165"/>
          <ac:grpSpMkLst>
            <pc:docMk/>
            <pc:sldMk cId="4217162906" sldId="378"/>
            <ac:grpSpMk id="19" creationId="{00000000-0000-0000-0000-000000000000}"/>
          </ac:grpSpMkLst>
        </pc:grpChg>
        <pc:grpChg chg="add mod">
          <ac:chgData name="GAROFOLO ILARIA" userId="3b094b60-c214-4504-8c18-1bd7e03e5e88" providerId="ADAL" clId="{F5793674-7B81-4B4E-977A-141B7A810AB8}" dt="2025-10-02T04:00:03.461" v="322"/>
          <ac:grpSpMkLst>
            <pc:docMk/>
            <pc:sldMk cId="4217162906" sldId="378"/>
            <ac:grpSpMk id="20" creationId="{E487E79F-BB8E-6827-5D69-4FB5C024D343}"/>
          </ac:grpSpMkLst>
        </pc:grpChg>
        <pc:grpChg chg="del mod topLvl">
          <ac:chgData name="GAROFOLO ILARIA" userId="3b094b60-c214-4504-8c18-1bd7e03e5e88" providerId="ADAL" clId="{F5793674-7B81-4B4E-977A-141B7A810AB8}" dt="2025-10-02T03:57:22.055" v="304" actId="165"/>
          <ac:grpSpMkLst>
            <pc:docMk/>
            <pc:sldMk cId="4217162906" sldId="378"/>
            <ac:grpSpMk id="22" creationId="{00000000-0000-0000-0000-000000000000}"/>
          </ac:grpSpMkLst>
        </pc:grpChg>
        <pc:picChg chg="mod topLvl">
          <ac:chgData name="GAROFOLO ILARIA" userId="3b094b60-c214-4504-8c18-1bd7e03e5e88" providerId="ADAL" clId="{F5793674-7B81-4B4E-977A-141B7A810AB8}" dt="2025-10-02T03:57:01.187" v="300" actId="164"/>
          <ac:picMkLst>
            <pc:docMk/>
            <pc:sldMk cId="4217162906" sldId="378"/>
            <ac:picMk id="3" creationId="{00000000-0000-0000-0000-000000000000}"/>
          </ac:picMkLst>
        </pc:picChg>
        <pc:picChg chg="mod topLvl">
          <ac:chgData name="GAROFOLO ILARIA" userId="3b094b60-c214-4504-8c18-1bd7e03e5e88" providerId="ADAL" clId="{F5793674-7B81-4B4E-977A-141B7A810AB8}" dt="2025-10-02T03:57:01.187" v="300" actId="164"/>
          <ac:picMkLst>
            <pc:docMk/>
            <pc:sldMk cId="4217162906" sldId="378"/>
            <ac:picMk id="5" creationId="{00000000-0000-0000-0000-000000000000}"/>
          </ac:picMkLst>
        </pc:picChg>
        <pc:picChg chg="mod topLvl">
          <ac:chgData name="GAROFOLO ILARIA" userId="3b094b60-c214-4504-8c18-1bd7e03e5e88" providerId="ADAL" clId="{F5793674-7B81-4B4E-977A-141B7A810AB8}" dt="2025-10-02T03:58:03.515" v="309" actId="164"/>
          <ac:picMkLst>
            <pc:docMk/>
            <pc:sldMk cId="4217162906" sldId="378"/>
            <ac:picMk id="8" creationId="{00000000-0000-0000-0000-000000000000}"/>
          </ac:picMkLst>
        </pc:picChg>
        <pc:picChg chg="mod topLvl">
          <ac:chgData name="GAROFOLO ILARIA" userId="3b094b60-c214-4504-8c18-1bd7e03e5e88" providerId="ADAL" clId="{F5793674-7B81-4B4E-977A-141B7A810AB8}" dt="2025-10-02T03:58:03.515" v="309" actId="164"/>
          <ac:picMkLst>
            <pc:docMk/>
            <pc:sldMk cId="4217162906" sldId="378"/>
            <ac:picMk id="10" creationId="{00000000-0000-0000-0000-000000000000}"/>
          </ac:picMkLst>
        </pc:picChg>
      </pc:sldChg>
      <pc:sldChg chg="del">
        <pc:chgData name="GAROFOLO ILARIA" userId="3b094b60-c214-4504-8c18-1bd7e03e5e88" providerId="ADAL" clId="{F5793674-7B81-4B4E-977A-141B7A810AB8}" dt="2025-10-01T13:37:18.933" v="27" actId="47"/>
        <pc:sldMkLst>
          <pc:docMk/>
          <pc:sldMk cId="850121547" sldId="542"/>
        </pc:sldMkLst>
      </pc:sldChg>
      <pc:sldChg chg="del">
        <pc:chgData name="GAROFOLO ILARIA" userId="3b094b60-c214-4504-8c18-1bd7e03e5e88" providerId="ADAL" clId="{F5793674-7B81-4B4E-977A-141B7A810AB8}" dt="2025-10-01T13:37:14.121" v="23" actId="47"/>
        <pc:sldMkLst>
          <pc:docMk/>
          <pc:sldMk cId="3320663675" sldId="549"/>
        </pc:sldMkLst>
      </pc:sldChg>
      <pc:sldChg chg="addSp delSp modSp mod">
        <pc:chgData name="GAROFOLO ILARIA" userId="3b094b60-c214-4504-8c18-1bd7e03e5e88" providerId="ADAL" clId="{F5793674-7B81-4B4E-977A-141B7A810AB8}" dt="2025-10-01T17:21:49.780" v="276"/>
        <pc:sldMkLst>
          <pc:docMk/>
          <pc:sldMk cId="314780252" sldId="552"/>
        </pc:sldMkLst>
        <pc:spChg chg="add mod">
          <ac:chgData name="GAROFOLO ILARIA" userId="3b094b60-c214-4504-8c18-1bd7e03e5e88" providerId="ADAL" clId="{F5793674-7B81-4B4E-977A-141B7A810AB8}" dt="2025-10-01T17:21:49.780" v="276"/>
          <ac:spMkLst>
            <pc:docMk/>
            <pc:sldMk cId="314780252" sldId="552"/>
            <ac:spMk id="2" creationId="{D827AC0A-9FB9-9785-0AA2-00035A648AF2}"/>
          </ac:spMkLst>
        </pc:spChg>
        <pc:spChg chg="del">
          <ac:chgData name="GAROFOLO ILARIA" userId="3b094b60-c214-4504-8c18-1bd7e03e5e88" providerId="ADAL" clId="{F5793674-7B81-4B4E-977A-141B7A810AB8}" dt="2025-10-01T17:21:49.296" v="275" actId="478"/>
          <ac:spMkLst>
            <pc:docMk/>
            <pc:sldMk cId="314780252" sldId="552"/>
            <ac:spMk id="8" creationId="{00000000-0000-0000-0000-000000000000}"/>
          </ac:spMkLst>
        </pc:spChg>
      </pc:sldChg>
      <pc:sldChg chg="del">
        <pc:chgData name="GAROFOLO ILARIA" userId="3b094b60-c214-4504-8c18-1bd7e03e5e88" providerId="ADAL" clId="{F5793674-7B81-4B4E-977A-141B7A810AB8}" dt="2025-10-01T13:37:16.698" v="25" actId="47"/>
        <pc:sldMkLst>
          <pc:docMk/>
          <pc:sldMk cId="752882519" sldId="566"/>
        </pc:sldMkLst>
      </pc:sldChg>
      <pc:sldChg chg="del">
        <pc:chgData name="GAROFOLO ILARIA" userId="3b094b60-c214-4504-8c18-1bd7e03e5e88" providerId="ADAL" clId="{F5793674-7B81-4B4E-977A-141B7A810AB8}" dt="2025-10-01T13:37:19.796" v="28" actId="47"/>
        <pc:sldMkLst>
          <pc:docMk/>
          <pc:sldMk cId="3560296526" sldId="567"/>
        </pc:sldMkLst>
      </pc:sldChg>
      <pc:sldChg chg="del">
        <pc:chgData name="GAROFOLO ILARIA" userId="3b094b60-c214-4504-8c18-1bd7e03e5e88" providerId="ADAL" clId="{F5793674-7B81-4B4E-977A-141B7A810AB8}" dt="2025-10-01T13:37:20.297" v="29" actId="47"/>
        <pc:sldMkLst>
          <pc:docMk/>
          <pc:sldMk cId="3465644587" sldId="569"/>
        </pc:sldMkLst>
      </pc:sldChg>
      <pc:sldChg chg="del">
        <pc:chgData name="GAROFOLO ILARIA" userId="3b094b60-c214-4504-8c18-1bd7e03e5e88" providerId="ADAL" clId="{F5793674-7B81-4B4E-977A-141B7A810AB8}" dt="2025-10-01T13:37:21.385" v="30" actId="47"/>
        <pc:sldMkLst>
          <pc:docMk/>
          <pc:sldMk cId="884284205" sldId="570"/>
        </pc:sldMkLst>
      </pc:sldChg>
      <pc:sldChg chg="addSp delSp modSp del mod ord">
        <pc:chgData name="GAROFOLO ILARIA" userId="3b094b60-c214-4504-8c18-1bd7e03e5e88" providerId="ADAL" clId="{F5793674-7B81-4B4E-977A-141B7A810AB8}" dt="2025-10-02T04:15:20.986" v="439" actId="47"/>
        <pc:sldMkLst>
          <pc:docMk/>
          <pc:sldMk cId="3493068724" sldId="578"/>
        </pc:sldMkLst>
        <pc:spChg chg="add mod">
          <ac:chgData name="GAROFOLO ILARIA" userId="3b094b60-c214-4504-8c18-1bd7e03e5e88" providerId="ADAL" clId="{F5793674-7B81-4B4E-977A-141B7A810AB8}" dt="2025-10-01T14:24:42.322" v="98" actId="113"/>
          <ac:spMkLst>
            <pc:docMk/>
            <pc:sldMk cId="3493068724" sldId="578"/>
            <ac:spMk id="4" creationId="{217B9A60-BE8F-792A-3822-C9EF271B6CA8}"/>
          </ac:spMkLst>
        </pc:spChg>
        <pc:spChg chg="del">
          <ac:chgData name="GAROFOLO ILARIA" userId="3b094b60-c214-4504-8c18-1bd7e03e5e88" providerId="ADAL" clId="{F5793674-7B81-4B4E-977A-141B7A810AB8}" dt="2025-10-01T13:39:17.620" v="54" actId="478"/>
          <ac:spMkLst>
            <pc:docMk/>
            <pc:sldMk cId="3493068724" sldId="578"/>
            <ac:spMk id="6" creationId="{00000000-0000-0000-0000-000000000000}"/>
          </ac:spMkLst>
        </pc:spChg>
        <pc:grpChg chg="add mod">
          <ac:chgData name="GAROFOLO ILARIA" userId="3b094b60-c214-4504-8c18-1bd7e03e5e88" providerId="ADAL" clId="{F5793674-7B81-4B4E-977A-141B7A810AB8}" dt="2025-10-01T13:43:10.704" v="92" actId="1076"/>
          <ac:grpSpMkLst>
            <pc:docMk/>
            <pc:sldMk cId="3493068724" sldId="578"/>
            <ac:grpSpMk id="5" creationId="{DF7B2D36-2073-0408-14E9-6E882FB5F508}"/>
          </ac:grpSpMkLst>
        </pc:grpChg>
        <pc:picChg chg="add mod">
          <ac:chgData name="GAROFOLO ILARIA" userId="3b094b60-c214-4504-8c18-1bd7e03e5e88" providerId="ADAL" clId="{F5793674-7B81-4B4E-977A-141B7A810AB8}" dt="2025-10-01T13:43:10.704" v="92" actId="1076"/>
          <ac:picMkLst>
            <pc:docMk/>
            <pc:sldMk cId="3493068724" sldId="578"/>
            <ac:picMk id="2" creationId="{53BA5C5B-58F2-E759-AD24-DAE9F75EEC95}"/>
          </ac:picMkLst>
        </pc:picChg>
        <pc:picChg chg="add mod modCrop">
          <ac:chgData name="GAROFOLO ILARIA" userId="3b094b60-c214-4504-8c18-1bd7e03e5e88" providerId="ADAL" clId="{F5793674-7B81-4B4E-977A-141B7A810AB8}" dt="2025-10-01T13:43:10.704" v="92" actId="1076"/>
          <ac:picMkLst>
            <pc:docMk/>
            <pc:sldMk cId="3493068724" sldId="578"/>
            <ac:picMk id="3" creationId="{386F5CAF-926B-8BBF-A047-ED022C043C32}"/>
          </ac:picMkLst>
        </pc:picChg>
        <pc:picChg chg="mod">
          <ac:chgData name="GAROFOLO ILARIA" userId="3b094b60-c214-4504-8c18-1bd7e03e5e88" providerId="ADAL" clId="{F5793674-7B81-4B4E-977A-141B7A810AB8}" dt="2025-10-01T13:43:10.704" v="92" actId="1076"/>
          <ac:picMkLst>
            <pc:docMk/>
            <pc:sldMk cId="3493068724" sldId="578"/>
            <ac:picMk id="7" creationId="{00000000-0000-0000-0000-000000000000}"/>
          </ac:picMkLst>
        </pc:picChg>
        <pc:picChg chg="mod">
          <ac:chgData name="GAROFOLO ILARIA" userId="3b094b60-c214-4504-8c18-1bd7e03e5e88" providerId="ADAL" clId="{F5793674-7B81-4B4E-977A-141B7A810AB8}" dt="2025-10-01T13:43:10.704" v="92" actId="1076"/>
          <ac:picMkLst>
            <pc:docMk/>
            <pc:sldMk cId="3493068724" sldId="578"/>
            <ac:picMk id="4101" creationId="{00000000-0000-0000-0000-000000000000}"/>
          </ac:picMkLst>
        </pc:picChg>
      </pc:sldChg>
      <pc:sldChg chg="del">
        <pc:chgData name="GAROFOLO ILARIA" userId="3b094b60-c214-4504-8c18-1bd7e03e5e88" providerId="ADAL" clId="{F5793674-7B81-4B4E-977A-141B7A810AB8}" dt="2025-10-01T13:38:54.653" v="50" actId="2696"/>
        <pc:sldMkLst>
          <pc:docMk/>
          <pc:sldMk cId="1160504187" sldId="579"/>
        </pc:sldMkLst>
      </pc:sldChg>
      <pc:sldChg chg="addSp delSp modSp add mod ord modAnim">
        <pc:chgData name="GAROFOLO ILARIA" userId="3b094b60-c214-4504-8c18-1bd7e03e5e88" providerId="ADAL" clId="{F5793674-7B81-4B4E-977A-141B7A810AB8}" dt="2025-10-02T04:22:47.178" v="568" actId="20577"/>
        <pc:sldMkLst>
          <pc:docMk/>
          <pc:sldMk cId="3452805092" sldId="579"/>
        </pc:sldMkLst>
        <pc:spChg chg="add mod">
          <ac:chgData name="GAROFOLO ILARIA" userId="3b094b60-c214-4504-8c18-1bd7e03e5e88" providerId="ADAL" clId="{F5793674-7B81-4B4E-977A-141B7A810AB8}" dt="2025-10-01T14:27:10.018" v="110"/>
          <ac:spMkLst>
            <pc:docMk/>
            <pc:sldMk cId="3452805092" sldId="579"/>
            <ac:spMk id="2" creationId="{B4ED1E45-8B66-8424-8E6D-EDAC06296A91}"/>
          </ac:spMkLst>
        </pc:spChg>
        <pc:spChg chg="add del">
          <ac:chgData name="GAROFOLO ILARIA" userId="3b094b60-c214-4504-8c18-1bd7e03e5e88" providerId="ADAL" clId="{F5793674-7B81-4B4E-977A-141B7A810AB8}" dt="2025-10-02T04:14:11.014" v="432" actId="478"/>
          <ac:spMkLst>
            <pc:docMk/>
            <pc:sldMk cId="3452805092" sldId="579"/>
            <ac:spMk id="3" creationId="{00000000-0000-0000-0000-000000000000}"/>
          </ac:spMkLst>
        </pc:spChg>
        <pc:spChg chg="add mod">
          <ac:chgData name="GAROFOLO ILARIA" userId="3b094b60-c214-4504-8c18-1bd7e03e5e88" providerId="ADAL" clId="{F5793674-7B81-4B4E-977A-141B7A810AB8}" dt="2025-10-02T04:22:47.178" v="568" actId="20577"/>
          <ac:spMkLst>
            <pc:docMk/>
            <pc:sldMk cId="3452805092" sldId="579"/>
            <ac:spMk id="12" creationId="{0EE641F7-84A0-FE19-B58C-2FB8296356CF}"/>
          </ac:spMkLst>
        </pc:spChg>
        <pc:spChg chg="del">
          <ac:chgData name="GAROFOLO ILARIA" userId="3b094b60-c214-4504-8c18-1bd7e03e5e88" providerId="ADAL" clId="{F5793674-7B81-4B4E-977A-141B7A810AB8}" dt="2025-10-01T14:27:09.640" v="109" actId="478"/>
          <ac:spMkLst>
            <pc:docMk/>
            <pc:sldMk cId="3452805092" sldId="579"/>
            <ac:spMk id="22" creationId="{00000000-0000-0000-0000-000000000000}"/>
          </ac:spMkLst>
        </pc:spChg>
        <pc:spChg chg="del">
          <ac:chgData name="GAROFOLO ILARIA" userId="3b094b60-c214-4504-8c18-1bd7e03e5e88" providerId="ADAL" clId="{F5793674-7B81-4B4E-977A-141B7A810AB8}" dt="2025-10-02T04:16:15.094" v="444" actId="478"/>
          <ac:spMkLst>
            <pc:docMk/>
            <pc:sldMk cId="3452805092" sldId="579"/>
            <ac:spMk id="5122" creationId="{00000000-0000-0000-0000-000000000000}"/>
          </ac:spMkLst>
        </pc:spChg>
        <pc:spChg chg="mod">
          <ac:chgData name="GAROFOLO ILARIA" userId="3b094b60-c214-4504-8c18-1bd7e03e5e88" providerId="ADAL" clId="{F5793674-7B81-4B4E-977A-141B7A810AB8}" dt="2025-10-02T04:12:13.454" v="419" actId="164"/>
          <ac:spMkLst>
            <pc:docMk/>
            <pc:sldMk cId="3452805092" sldId="579"/>
            <ac:spMk id="5123" creationId="{00000000-0000-0000-0000-000000000000}"/>
          </ac:spMkLst>
        </pc:spChg>
        <pc:spChg chg="mod">
          <ac:chgData name="GAROFOLO ILARIA" userId="3b094b60-c214-4504-8c18-1bd7e03e5e88" providerId="ADAL" clId="{F5793674-7B81-4B4E-977A-141B7A810AB8}" dt="2025-10-02T04:12:13.454" v="419" actId="164"/>
          <ac:spMkLst>
            <pc:docMk/>
            <pc:sldMk cId="3452805092" sldId="579"/>
            <ac:spMk id="5124" creationId="{00000000-0000-0000-0000-000000000000}"/>
          </ac:spMkLst>
        </pc:spChg>
        <pc:spChg chg="mod">
          <ac:chgData name="GAROFOLO ILARIA" userId="3b094b60-c214-4504-8c18-1bd7e03e5e88" providerId="ADAL" clId="{F5793674-7B81-4B4E-977A-141B7A810AB8}" dt="2025-10-02T04:12:13.454" v="419" actId="164"/>
          <ac:spMkLst>
            <pc:docMk/>
            <pc:sldMk cId="3452805092" sldId="579"/>
            <ac:spMk id="5125" creationId="{00000000-0000-0000-0000-000000000000}"/>
          </ac:spMkLst>
        </pc:spChg>
        <pc:spChg chg="mod topLvl">
          <ac:chgData name="GAROFOLO ILARIA" userId="3b094b60-c214-4504-8c18-1bd7e03e5e88" providerId="ADAL" clId="{F5793674-7B81-4B4E-977A-141B7A810AB8}" dt="2025-10-02T04:10:32.256" v="405" actId="164"/>
          <ac:spMkLst>
            <pc:docMk/>
            <pc:sldMk cId="3452805092" sldId="579"/>
            <ac:spMk id="5133" creationId="{00000000-0000-0000-0000-000000000000}"/>
          </ac:spMkLst>
        </pc:spChg>
        <pc:spChg chg="mod topLvl">
          <ac:chgData name="GAROFOLO ILARIA" userId="3b094b60-c214-4504-8c18-1bd7e03e5e88" providerId="ADAL" clId="{F5793674-7B81-4B4E-977A-141B7A810AB8}" dt="2025-10-02T04:10:32.256" v="405" actId="164"/>
          <ac:spMkLst>
            <pc:docMk/>
            <pc:sldMk cId="3452805092" sldId="579"/>
            <ac:spMk id="5134" creationId="{00000000-0000-0000-0000-000000000000}"/>
          </ac:spMkLst>
        </pc:spChg>
        <pc:grpChg chg="add mod">
          <ac:chgData name="GAROFOLO ILARIA" userId="3b094b60-c214-4504-8c18-1bd7e03e5e88" providerId="ADAL" clId="{F5793674-7B81-4B4E-977A-141B7A810AB8}" dt="2025-10-02T04:14:55.374" v="436" actId="1076"/>
          <ac:grpSpMkLst>
            <pc:docMk/>
            <pc:sldMk cId="3452805092" sldId="579"/>
            <ac:grpSpMk id="4" creationId="{CD9C0AE9-19E2-4CD4-61CF-50E24CAB28EB}"/>
          </ac:grpSpMkLst>
        </pc:grpChg>
        <pc:grpChg chg="add mod">
          <ac:chgData name="GAROFOLO ILARIA" userId="3b094b60-c214-4504-8c18-1bd7e03e5e88" providerId="ADAL" clId="{F5793674-7B81-4B4E-977A-141B7A810AB8}" dt="2025-10-02T04:13:07.112" v="423" actId="164"/>
          <ac:grpSpMkLst>
            <pc:docMk/>
            <pc:sldMk cId="3452805092" sldId="579"/>
            <ac:grpSpMk id="9" creationId="{75F7BC13-AC0C-AA9A-2A0E-15C68FC239D3}"/>
          </ac:grpSpMkLst>
        </pc:grpChg>
        <pc:grpChg chg="add mod">
          <ac:chgData name="GAROFOLO ILARIA" userId="3b094b60-c214-4504-8c18-1bd7e03e5e88" providerId="ADAL" clId="{F5793674-7B81-4B4E-977A-141B7A810AB8}" dt="2025-10-02T04:13:07.112" v="423" actId="164"/>
          <ac:grpSpMkLst>
            <pc:docMk/>
            <pc:sldMk cId="3452805092" sldId="579"/>
            <ac:grpSpMk id="10" creationId="{D522228A-5C07-6E83-D0B5-F4FBC5BFAC31}"/>
          </ac:grpSpMkLst>
        </pc:grpChg>
        <pc:grpChg chg="add mod">
          <ac:chgData name="GAROFOLO ILARIA" userId="3b094b60-c214-4504-8c18-1bd7e03e5e88" providerId="ADAL" clId="{F5793674-7B81-4B4E-977A-141B7A810AB8}" dt="2025-10-02T04:13:07.112" v="423" actId="164"/>
          <ac:grpSpMkLst>
            <pc:docMk/>
            <pc:sldMk cId="3452805092" sldId="579"/>
            <ac:grpSpMk id="11" creationId="{2D153ADA-2977-0494-C8F0-625C7B07E27D}"/>
          </ac:grpSpMkLst>
        </pc:grpChg>
        <pc:grpChg chg="mod">
          <ac:chgData name="GAROFOLO ILARIA" userId="3b094b60-c214-4504-8c18-1bd7e03e5e88" providerId="ADAL" clId="{F5793674-7B81-4B4E-977A-141B7A810AB8}" dt="2025-10-02T04:12:13.454" v="419" actId="164"/>
          <ac:grpSpMkLst>
            <pc:docMk/>
            <pc:sldMk cId="3452805092" sldId="579"/>
            <ac:grpSpMk id="5126" creationId="{00000000-0000-0000-0000-000000000000}"/>
          </ac:grpSpMkLst>
        </pc:grpChg>
        <pc:grpChg chg="mod">
          <ac:chgData name="GAROFOLO ILARIA" userId="3b094b60-c214-4504-8c18-1bd7e03e5e88" providerId="ADAL" clId="{F5793674-7B81-4B4E-977A-141B7A810AB8}" dt="2025-10-02T04:12:13.454" v="419" actId="164"/>
          <ac:grpSpMkLst>
            <pc:docMk/>
            <pc:sldMk cId="3452805092" sldId="579"/>
            <ac:grpSpMk id="5127" creationId="{00000000-0000-0000-0000-000000000000}"/>
          </ac:grpSpMkLst>
        </pc:grpChg>
        <pc:grpChg chg="mod">
          <ac:chgData name="GAROFOLO ILARIA" userId="3b094b60-c214-4504-8c18-1bd7e03e5e88" providerId="ADAL" clId="{F5793674-7B81-4B4E-977A-141B7A810AB8}" dt="2025-10-02T04:12:13.454" v="419" actId="164"/>
          <ac:grpSpMkLst>
            <pc:docMk/>
            <pc:sldMk cId="3452805092" sldId="579"/>
            <ac:grpSpMk id="5128" creationId="{00000000-0000-0000-0000-000000000000}"/>
          </ac:grpSpMkLst>
        </pc:grpChg>
        <pc:grpChg chg="del">
          <ac:chgData name="GAROFOLO ILARIA" userId="3b094b60-c214-4504-8c18-1bd7e03e5e88" providerId="ADAL" clId="{F5793674-7B81-4B4E-977A-141B7A810AB8}" dt="2025-10-02T04:10:23.624" v="404" actId="165"/>
          <ac:grpSpMkLst>
            <pc:docMk/>
            <pc:sldMk cId="3452805092" sldId="579"/>
            <ac:grpSpMk id="5131" creationId="{00000000-0000-0000-0000-000000000000}"/>
          </ac:grpSpMkLst>
        </pc:grpChg>
        <pc:picChg chg="mod">
          <ac:chgData name="GAROFOLO ILARIA" userId="3b094b60-c214-4504-8c18-1bd7e03e5e88" providerId="ADAL" clId="{F5793674-7B81-4B4E-977A-141B7A810AB8}" dt="2025-10-02T04:14:55.374" v="436" actId="1076"/>
          <ac:picMkLst>
            <pc:docMk/>
            <pc:sldMk cId="3452805092" sldId="579"/>
            <ac:picMk id="5" creationId="{5816F733-AEB2-4807-0FFF-07FC4650ADD8}"/>
          </ac:picMkLst>
        </pc:picChg>
        <pc:picChg chg="mod">
          <ac:chgData name="GAROFOLO ILARIA" userId="3b094b60-c214-4504-8c18-1bd7e03e5e88" providerId="ADAL" clId="{F5793674-7B81-4B4E-977A-141B7A810AB8}" dt="2025-10-02T04:14:55.374" v="436" actId="1076"/>
          <ac:picMkLst>
            <pc:docMk/>
            <pc:sldMk cId="3452805092" sldId="579"/>
            <ac:picMk id="6" creationId="{4DB93771-EFB8-609B-AF76-4D65D8D2D814}"/>
          </ac:picMkLst>
        </pc:picChg>
        <pc:picChg chg="mod">
          <ac:chgData name="GAROFOLO ILARIA" userId="3b094b60-c214-4504-8c18-1bd7e03e5e88" providerId="ADAL" clId="{F5793674-7B81-4B4E-977A-141B7A810AB8}" dt="2025-10-02T04:14:55.374" v="436" actId="1076"/>
          <ac:picMkLst>
            <pc:docMk/>
            <pc:sldMk cId="3452805092" sldId="579"/>
            <ac:picMk id="7" creationId="{BAB480B9-4975-4F3B-5B9A-DB55AC21CB4A}"/>
          </ac:picMkLst>
        </pc:picChg>
        <pc:picChg chg="mod">
          <ac:chgData name="GAROFOLO ILARIA" userId="3b094b60-c214-4504-8c18-1bd7e03e5e88" providerId="ADAL" clId="{F5793674-7B81-4B4E-977A-141B7A810AB8}" dt="2025-10-02T04:14:55.374" v="436" actId="1076"/>
          <ac:picMkLst>
            <pc:docMk/>
            <pc:sldMk cId="3452805092" sldId="579"/>
            <ac:picMk id="8" creationId="{62DEDB3A-F2FB-C747-BDC9-CEE9242E4156}"/>
          </ac:picMkLst>
        </pc:picChg>
      </pc:sldChg>
      <pc:sldChg chg="add del">
        <pc:chgData name="GAROFOLO ILARIA" userId="3b094b60-c214-4504-8c18-1bd7e03e5e88" providerId="ADAL" clId="{F5793674-7B81-4B4E-977A-141B7A810AB8}" dt="2025-10-02T04:29:19.064" v="799" actId="47"/>
        <pc:sldMkLst>
          <pc:docMk/>
          <pc:sldMk cId="2768062607" sldId="580"/>
        </pc:sldMkLst>
      </pc:sldChg>
      <pc:sldChg chg="addSp delSp modSp del mod">
        <pc:chgData name="GAROFOLO ILARIA" userId="3b094b60-c214-4504-8c18-1bd7e03e5e88" providerId="ADAL" clId="{F5793674-7B81-4B4E-977A-141B7A810AB8}" dt="2025-10-02T04:04:36.517" v="382" actId="2696"/>
        <pc:sldMkLst>
          <pc:docMk/>
          <pc:sldMk cId="4250123419" sldId="580"/>
        </pc:sldMkLst>
        <pc:spChg chg="add mod">
          <ac:chgData name="GAROFOLO ILARIA" userId="3b094b60-c214-4504-8c18-1bd7e03e5e88" providerId="ADAL" clId="{F5793674-7B81-4B4E-977A-141B7A810AB8}" dt="2025-10-02T04:02:52.259" v="359"/>
          <ac:spMkLst>
            <pc:docMk/>
            <pc:sldMk cId="4250123419" sldId="580"/>
            <ac:spMk id="3" creationId="{3E7CF928-6CA5-156D-2E9F-1E88AFE61D08}"/>
          </ac:spMkLst>
        </pc:spChg>
        <pc:spChg chg="del">
          <ac:chgData name="GAROFOLO ILARIA" userId="3b094b60-c214-4504-8c18-1bd7e03e5e88" providerId="ADAL" clId="{F5793674-7B81-4B4E-977A-141B7A810AB8}" dt="2025-10-02T04:02:51.758" v="358" actId="478"/>
          <ac:spMkLst>
            <pc:docMk/>
            <pc:sldMk cId="4250123419" sldId="580"/>
            <ac:spMk id="24" creationId="{00000000-0000-0000-0000-000000000000}"/>
          </ac:spMkLst>
        </pc:spChg>
      </pc:sldChg>
      <pc:sldChg chg="add ord">
        <pc:chgData name="GAROFOLO ILARIA" userId="3b094b60-c214-4504-8c18-1bd7e03e5e88" providerId="ADAL" clId="{F5793674-7B81-4B4E-977A-141B7A810AB8}" dt="2025-10-02T04:29:32.160" v="801"/>
        <pc:sldMkLst>
          <pc:docMk/>
          <pc:sldMk cId="3048132375" sldId="581"/>
        </pc:sldMkLst>
      </pc:sldChg>
      <pc:sldChg chg="addSp delSp modSp del mod">
        <pc:chgData name="GAROFOLO ILARIA" userId="3b094b60-c214-4504-8c18-1bd7e03e5e88" providerId="ADAL" clId="{F5793674-7B81-4B4E-977A-141B7A810AB8}" dt="2025-10-02T04:04:36.517" v="382" actId="2696"/>
        <pc:sldMkLst>
          <pc:docMk/>
          <pc:sldMk cId="3787166905" sldId="581"/>
        </pc:sldMkLst>
        <pc:spChg chg="add mod">
          <ac:chgData name="GAROFOLO ILARIA" userId="3b094b60-c214-4504-8c18-1bd7e03e5e88" providerId="ADAL" clId="{F5793674-7B81-4B4E-977A-141B7A810AB8}" dt="2025-10-02T04:02:58.328" v="361"/>
          <ac:spMkLst>
            <pc:docMk/>
            <pc:sldMk cId="3787166905" sldId="581"/>
            <ac:spMk id="2" creationId="{A993AB44-284E-A3FC-89F6-46F7A009D981}"/>
          </ac:spMkLst>
        </pc:spChg>
        <pc:spChg chg="del">
          <ac:chgData name="GAROFOLO ILARIA" userId="3b094b60-c214-4504-8c18-1bd7e03e5e88" providerId="ADAL" clId="{F5793674-7B81-4B4E-977A-141B7A810AB8}" dt="2025-10-02T04:02:57.397" v="360" actId="478"/>
          <ac:spMkLst>
            <pc:docMk/>
            <pc:sldMk cId="3787166905" sldId="581"/>
            <ac:spMk id="12" creationId="{00000000-0000-0000-0000-000000000000}"/>
          </ac:spMkLst>
        </pc:spChg>
      </pc:sldChg>
      <pc:sldChg chg="addSp delSp modSp del mod">
        <pc:chgData name="GAROFOLO ILARIA" userId="3b094b60-c214-4504-8c18-1bd7e03e5e88" providerId="ADAL" clId="{F5793674-7B81-4B4E-977A-141B7A810AB8}" dt="2025-10-02T04:04:36.517" v="382" actId="2696"/>
        <pc:sldMkLst>
          <pc:docMk/>
          <pc:sldMk cId="287511611" sldId="582"/>
        </pc:sldMkLst>
        <pc:spChg chg="add mod">
          <ac:chgData name="GAROFOLO ILARIA" userId="3b094b60-c214-4504-8c18-1bd7e03e5e88" providerId="ADAL" clId="{F5793674-7B81-4B4E-977A-141B7A810AB8}" dt="2025-10-02T04:03:06.245" v="363"/>
          <ac:spMkLst>
            <pc:docMk/>
            <pc:sldMk cId="287511611" sldId="582"/>
            <ac:spMk id="2" creationId="{422D388A-95E5-ABBA-B8A7-FCEE170FDA74}"/>
          </ac:spMkLst>
        </pc:spChg>
        <pc:spChg chg="del">
          <ac:chgData name="GAROFOLO ILARIA" userId="3b094b60-c214-4504-8c18-1bd7e03e5e88" providerId="ADAL" clId="{F5793674-7B81-4B4E-977A-141B7A810AB8}" dt="2025-10-02T04:03:05.608" v="362" actId="478"/>
          <ac:spMkLst>
            <pc:docMk/>
            <pc:sldMk cId="287511611" sldId="582"/>
            <ac:spMk id="47" creationId="{00000000-0000-0000-0000-000000000000}"/>
          </ac:spMkLst>
        </pc:spChg>
      </pc:sldChg>
      <pc:sldChg chg="add ord">
        <pc:chgData name="GAROFOLO ILARIA" userId="3b094b60-c214-4504-8c18-1bd7e03e5e88" providerId="ADAL" clId="{F5793674-7B81-4B4E-977A-141B7A810AB8}" dt="2025-10-02T04:30:06.098" v="822"/>
        <pc:sldMkLst>
          <pc:docMk/>
          <pc:sldMk cId="3508242596" sldId="582"/>
        </pc:sldMkLst>
      </pc:sldChg>
      <pc:sldChg chg="addSp delSp modSp mod ord">
        <pc:chgData name="GAROFOLO ILARIA" userId="3b094b60-c214-4504-8c18-1bd7e03e5e88" providerId="ADAL" clId="{F5793674-7B81-4B4E-977A-141B7A810AB8}" dt="2025-10-02T04:30:44.729" v="824"/>
        <pc:sldMkLst>
          <pc:docMk/>
          <pc:sldMk cId="2775173423" sldId="583"/>
        </pc:sldMkLst>
        <pc:spChg chg="add mod">
          <ac:chgData name="GAROFOLO ILARIA" userId="3b094b60-c214-4504-8c18-1bd7e03e5e88" providerId="ADAL" clId="{F5793674-7B81-4B4E-977A-141B7A810AB8}" dt="2025-10-02T04:03:11.969" v="365"/>
          <ac:spMkLst>
            <pc:docMk/>
            <pc:sldMk cId="2775173423" sldId="583"/>
            <ac:spMk id="2" creationId="{BE518E09-5612-D28B-7600-CFF2AF8D64B4}"/>
          </ac:spMkLst>
        </pc:spChg>
        <pc:spChg chg="del">
          <ac:chgData name="GAROFOLO ILARIA" userId="3b094b60-c214-4504-8c18-1bd7e03e5e88" providerId="ADAL" clId="{F5793674-7B81-4B4E-977A-141B7A810AB8}" dt="2025-10-02T04:03:11.361" v="364" actId="478"/>
          <ac:spMkLst>
            <pc:docMk/>
            <pc:sldMk cId="2775173423" sldId="583"/>
            <ac:spMk id="12" creationId="{00000000-0000-0000-0000-000000000000}"/>
          </ac:spMkLst>
        </pc:spChg>
        <pc:spChg chg="mod">
          <ac:chgData name="GAROFOLO ILARIA" userId="3b094b60-c214-4504-8c18-1bd7e03e5e88" providerId="ADAL" clId="{F5793674-7B81-4B4E-977A-141B7A810AB8}" dt="2025-10-02T04:03:16.596" v="366" actId="1076"/>
          <ac:spMkLst>
            <pc:docMk/>
            <pc:sldMk cId="2775173423" sldId="583"/>
            <ac:spMk id="9222" creationId="{00000000-0000-0000-0000-000000000000}"/>
          </ac:spMkLst>
        </pc:spChg>
      </pc:sldChg>
      <pc:sldChg chg="addSp delSp modSp mod ord">
        <pc:chgData name="GAROFOLO ILARIA" userId="3b094b60-c214-4504-8c18-1bd7e03e5e88" providerId="ADAL" clId="{F5793674-7B81-4B4E-977A-141B7A810AB8}" dt="2025-10-02T04:31:01.491" v="826"/>
        <pc:sldMkLst>
          <pc:docMk/>
          <pc:sldMk cId="3467183856" sldId="584"/>
        </pc:sldMkLst>
        <pc:spChg chg="add mod">
          <ac:chgData name="GAROFOLO ILARIA" userId="3b094b60-c214-4504-8c18-1bd7e03e5e88" providerId="ADAL" clId="{F5793674-7B81-4B4E-977A-141B7A810AB8}" dt="2025-10-02T04:03:25.005" v="368"/>
          <ac:spMkLst>
            <pc:docMk/>
            <pc:sldMk cId="3467183856" sldId="584"/>
            <ac:spMk id="2" creationId="{085B360F-C944-7E6B-7B60-6041D0778A73}"/>
          </ac:spMkLst>
        </pc:spChg>
        <pc:spChg chg="del">
          <ac:chgData name="GAROFOLO ILARIA" userId="3b094b60-c214-4504-8c18-1bd7e03e5e88" providerId="ADAL" clId="{F5793674-7B81-4B4E-977A-141B7A810AB8}" dt="2025-10-02T04:03:24.479" v="367" actId="478"/>
          <ac:spMkLst>
            <pc:docMk/>
            <pc:sldMk cId="3467183856" sldId="584"/>
            <ac:spMk id="10" creationId="{00000000-0000-0000-0000-000000000000}"/>
          </ac:spMkLst>
        </pc:spChg>
      </pc:sldChg>
      <pc:sldChg chg="addSp delSp modSp mod ord modAnim">
        <pc:chgData name="GAROFOLO ILARIA" userId="3b094b60-c214-4504-8c18-1bd7e03e5e88" providerId="ADAL" clId="{F5793674-7B81-4B4E-977A-141B7A810AB8}" dt="2025-10-02T04:36:37.575" v="908"/>
        <pc:sldMkLst>
          <pc:docMk/>
          <pc:sldMk cId="1960014893" sldId="586"/>
        </pc:sldMkLst>
        <pc:spChg chg="add mod">
          <ac:chgData name="GAROFOLO ILARIA" userId="3b094b60-c214-4504-8c18-1bd7e03e5e88" providerId="ADAL" clId="{F5793674-7B81-4B4E-977A-141B7A810AB8}" dt="2025-10-02T04:03:32.151" v="370"/>
          <ac:spMkLst>
            <pc:docMk/>
            <pc:sldMk cId="1960014893" sldId="586"/>
            <ac:spMk id="2" creationId="{CFCF638A-510E-7A79-8B2A-15EEEEE05738}"/>
          </ac:spMkLst>
        </pc:spChg>
        <pc:spChg chg="del">
          <ac:chgData name="GAROFOLO ILARIA" userId="3b094b60-c214-4504-8c18-1bd7e03e5e88" providerId="ADAL" clId="{F5793674-7B81-4B4E-977A-141B7A810AB8}" dt="2025-10-02T04:03:31.520" v="369" actId="478"/>
          <ac:spMkLst>
            <pc:docMk/>
            <pc:sldMk cId="1960014893" sldId="586"/>
            <ac:spMk id="5" creationId="{00000000-0000-0000-0000-000000000000}"/>
          </ac:spMkLst>
        </pc:spChg>
        <pc:spChg chg="mod">
          <ac:chgData name="GAROFOLO ILARIA" userId="3b094b60-c214-4504-8c18-1bd7e03e5e88" providerId="ADAL" clId="{F5793674-7B81-4B4E-977A-141B7A810AB8}" dt="2025-10-02T04:32:24.329" v="862" actId="1076"/>
          <ac:spMkLst>
            <pc:docMk/>
            <pc:sldMk cId="1960014893" sldId="586"/>
            <ac:spMk id="6" creationId="{00000000-0000-0000-0000-000000000000}"/>
          </ac:spMkLst>
        </pc:spChg>
        <pc:spChg chg="mod">
          <ac:chgData name="GAROFOLO ILARIA" userId="3b094b60-c214-4504-8c18-1bd7e03e5e88" providerId="ADAL" clId="{F5793674-7B81-4B4E-977A-141B7A810AB8}" dt="2025-10-02T04:32:24.329" v="862" actId="1076"/>
          <ac:spMkLst>
            <pc:docMk/>
            <pc:sldMk cId="1960014893" sldId="586"/>
            <ac:spMk id="7" creationId="{00000000-0000-0000-0000-000000000000}"/>
          </ac:spMkLst>
        </pc:spChg>
        <pc:spChg chg="del">
          <ac:chgData name="GAROFOLO ILARIA" userId="3b094b60-c214-4504-8c18-1bd7e03e5e88" providerId="ADAL" clId="{F5793674-7B81-4B4E-977A-141B7A810AB8}" dt="2025-10-02T04:31:24.314" v="827" actId="478"/>
          <ac:spMkLst>
            <pc:docMk/>
            <pc:sldMk cId="1960014893" sldId="586"/>
            <ac:spMk id="8" creationId="{00000000-0000-0000-0000-000000000000}"/>
          </ac:spMkLst>
        </pc:spChg>
        <pc:spChg chg="del">
          <ac:chgData name="GAROFOLO ILARIA" userId="3b094b60-c214-4504-8c18-1bd7e03e5e88" providerId="ADAL" clId="{F5793674-7B81-4B4E-977A-141B7A810AB8}" dt="2025-10-02T04:31:27.828" v="828" actId="478"/>
          <ac:spMkLst>
            <pc:docMk/>
            <pc:sldMk cId="1960014893" sldId="586"/>
            <ac:spMk id="9" creationId="{00000000-0000-0000-0000-000000000000}"/>
          </ac:spMkLst>
        </pc:spChg>
        <pc:spChg chg="mod">
          <ac:chgData name="GAROFOLO ILARIA" userId="3b094b60-c214-4504-8c18-1bd7e03e5e88" providerId="ADAL" clId="{F5793674-7B81-4B4E-977A-141B7A810AB8}" dt="2025-10-02T04:32:24.329" v="862" actId="1076"/>
          <ac:spMkLst>
            <pc:docMk/>
            <pc:sldMk cId="1960014893" sldId="586"/>
            <ac:spMk id="10" creationId="{00000000-0000-0000-0000-000000000000}"/>
          </ac:spMkLst>
        </pc:spChg>
        <pc:spChg chg="mod">
          <ac:chgData name="GAROFOLO ILARIA" userId="3b094b60-c214-4504-8c18-1bd7e03e5e88" providerId="ADAL" clId="{F5793674-7B81-4B4E-977A-141B7A810AB8}" dt="2025-10-02T04:32:24.329" v="862" actId="1076"/>
          <ac:spMkLst>
            <pc:docMk/>
            <pc:sldMk cId="1960014893" sldId="586"/>
            <ac:spMk id="11" creationId="{00000000-0000-0000-0000-000000000000}"/>
          </ac:spMkLst>
        </pc:spChg>
        <pc:spChg chg="mod">
          <ac:chgData name="GAROFOLO ILARIA" userId="3b094b60-c214-4504-8c18-1bd7e03e5e88" providerId="ADAL" clId="{F5793674-7B81-4B4E-977A-141B7A810AB8}" dt="2025-10-02T04:32:24.329" v="862" actId="1076"/>
          <ac:spMkLst>
            <pc:docMk/>
            <pc:sldMk cId="1960014893" sldId="586"/>
            <ac:spMk id="12" creationId="{00000000-0000-0000-0000-000000000000}"/>
          </ac:spMkLst>
        </pc:spChg>
        <pc:spChg chg="mod">
          <ac:chgData name="GAROFOLO ILARIA" userId="3b094b60-c214-4504-8c18-1bd7e03e5e88" providerId="ADAL" clId="{F5793674-7B81-4B4E-977A-141B7A810AB8}" dt="2025-10-02T04:32:24.329" v="862" actId="1076"/>
          <ac:spMkLst>
            <pc:docMk/>
            <pc:sldMk cId="1960014893" sldId="586"/>
            <ac:spMk id="15362" creationId="{00000000-0000-0000-0000-000000000000}"/>
          </ac:spMkLst>
        </pc:spChg>
        <pc:spChg chg="mod">
          <ac:chgData name="GAROFOLO ILARIA" userId="3b094b60-c214-4504-8c18-1bd7e03e5e88" providerId="ADAL" clId="{F5793674-7B81-4B4E-977A-141B7A810AB8}" dt="2025-10-02T04:32:13.769" v="861" actId="404"/>
          <ac:spMkLst>
            <pc:docMk/>
            <pc:sldMk cId="1960014893" sldId="586"/>
            <ac:spMk id="15363" creationId="{00000000-0000-0000-0000-000000000000}"/>
          </ac:spMkLst>
        </pc:spChg>
      </pc:sldChg>
      <pc:sldChg chg="addSp delSp modSp del mod">
        <pc:chgData name="GAROFOLO ILARIA" userId="3b094b60-c214-4504-8c18-1bd7e03e5e88" providerId="ADAL" clId="{F5793674-7B81-4B4E-977A-141B7A810AB8}" dt="2025-10-02T04:34:50.732" v="901" actId="47"/>
        <pc:sldMkLst>
          <pc:docMk/>
          <pc:sldMk cId="3493576710" sldId="587"/>
        </pc:sldMkLst>
        <pc:spChg chg="add mod">
          <ac:chgData name="GAROFOLO ILARIA" userId="3b094b60-c214-4504-8c18-1bd7e03e5e88" providerId="ADAL" clId="{F5793674-7B81-4B4E-977A-141B7A810AB8}" dt="2025-10-02T04:03:39.380" v="372"/>
          <ac:spMkLst>
            <pc:docMk/>
            <pc:sldMk cId="3493576710" sldId="587"/>
            <ac:spMk id="2" creationId="{B388468F-B5A2-AECD-119D-61FDF950E5E1}"/>
          </ac:spMkLst>
        </pc:spChg>
        <pc:spChg chg="del">
          <ac:chgData name="GAROFOLO ILARIA" userId="3b094b60-c214-4504-8c18-1bd7e03e5e88" providerId="ADAL" clId="{F5793674-7B81-4B4E-977A-141B7A810AB8}" dt="2025-10-02T04:03:38.648" v="371" actId="478"/>
          <ac:spMkLst>
            <pc:docMk/>
            <pc:sldMk cId="3493576710" sldId="587"/>
            <ac:spMk id="21" creationId="{00000000-0000-0000-0000-000000000000}"/>
          </ac:spMkLst>
        </pc:spChg>
      </pc:sldChg>
      <pc:sldChg chg="addSp delSp modSp del mod">
        <pc:chgData name="GAROFOLO ILARIA" userId="3b094b60-c214-4504-8c18-1bd7e03e5e88" providerId="ADAL" clId="{F5793674-7B81-4B4E-977A-141B7A810AB8}" dt="2025-10-02T04:35:13.390" v="902" actId="2696"/>
        <pc:sldMkLst>
          <pc:docMk/>
          <pc:sldMk cId="1722356664" sldId="588"/>
        </pc:sldMkLst>
        <pc:spChg chg="add mod">
          <ac:chgData name="GAROFOLO ILARIA" userId="3b094b60-c214-4504-8c18-1bd7e03e5e88" providerId="ADAL" clId="{F5793674-7B81-4B4E-977A-141B7A810AB8}" dt="2025-10-02T04:03:46.974" v="374"/>
          <ac:spMkLst>
            <pc:docMk/>
            <pc:sldMk cId="1722356664" sldId="588"/>
            <ac:spMk id="2" creationId="{B396791D-2B0C-FB85-EA88-859EF089BDC9}"/>
          </ac:spMkLst>
        </pc:spChg>
        <pc:spChg chg="del">
          <ac:chgData name="GAROFOLO ILARIA" userId="3b094b60-c214-4504-8c18-1bd7e03e5e88" providerId="ADAL" clId="{F5793674-7B81-4B4E-977A-141B7A810AB8}" dt="2025-10-02T04:03:45.826" v="373" actId="478"/>
          <ac:spMkLst>
            <pc:docMk/>
            <pc:sldMk cId="1722356664" sldId="588"/>
            <ac:spMk id="41" creationId="{00000000-0000-0000-0000-000000000000}"/>
          </ac:spMkLst>
        </pc:spChg>
      </pc:sldChg>
      <pc:sldChg chg="modSp add">
        <pc:chgData name="GAROFOLO ILARIA" userId="3b094b60-c214-4504-8c18-1bd7e03e5e88" providerId="ADAL" clId="{F5793674-7B81-4B4E-977A-141B7A810AB8}" dt="2025-10-02T04:35:36.622" v="904" actId="732"/>
        <pc:sldMkLst>
          <pc:docMk/>
          <pc:sldMk cId="2415042235" sldId="588"/>
        </pc:sldMkLst>
        <pc:picChg chg="mod">
          <ac:chgData name="GAROFOLO ILARIA" userId="3b094b60-c214-4504-8c18-1bd7e03e5e88" providerId="ADAL" clId="{F5793674-7B81-4B4E-977A-141B7A810AB8}" dt="2025-10-02T04:35:36.622" v="904" actId="732"/>
          <ac:picMkLst>
            <pc:docMk/>
            <pc:sldMk cId="2415042235" sldId="588"/>
            <ac:picMk id="17410" creationId="{00000000-0000-0000-0000-000000000000}"/>
          </ac:picMkLst>
        </pc:picChg>
      </pc:sldChg>
      <pc:sldChg chg="addSp delSp modSp mod ord">
        <pc:chgData name="GAROFOLO ILARIA" userId="3b094b60-c214-4504-8c18-1bd7e03e5e88" providerId="ADAL" clId="{F5793674-7B81-4B4E-977A-141B7A810AB8}" dt="2025-10-02T04:37:46.247" v="916"/>
        <pc:sldMkLst>
          <pc:docMk/>
          <pc:sldMk cId="720979717" sldId="589"/>
        </pc:sldMkLst>
        <pc:spChg chg="add del mod">
          <ac:chgData name="GAROFOLO ILARIA" userId="3b094b60-c214-4504-8c18-1bd7e03e5e88" providerId="ADAL" clId="{F5793674-7B81-4B4E-977A-141B7A810AB8}" dt="2025-10-02T04:37:22.824" v="911" actId="478"/>
          <ac:spMkLst>
            <pc:docMk/>
            <pc:sldMk cId="720979717" sldId="589"/>
            <ac:spMk id="2" creationId="{F0A3355E-81BA-1465-B349-1191938233DF}"/>
          </ac:spMkLst>
        </pc:spChg>
        <pc:spChg chg="add mod">
          <ac:chgData name="GAROFOLO ILARIA" userId="3b094b60-c214-4504-8c18-1bd7e03e5e88" providerId="ADAL" clId="{F5793674-7B81-4B4E-977A-141B7A810AB8}" dt="2025-10-02T04:37:23.318" v="912"/>
          <ac:spMkLst>
            <pc:docMk/>
            <pc:sldMk cId="720979717" sldId="589"/>
            <ac:spMk id="3" creationId="{C5BB8F81-3091-65BA-8F60-5ACA53BDEC7B}"/>
          </ac:spMkLst>
        </pc:spChg>
        <pc:spChg chg="del">
          <ac:chgData name="GAROFOLO ILARIA" userId="3b094b60-c214-4504-8c18-1bd7e03e5e88" providerId="ADAL" clId="{F5793674-7B81-4B4E-977A-141B7A810AB8}" dt="2025-10-02T04:37:08.471" v="909" actId="478"/>
          <ac:spMkLst>
            <pc:docMk/>
            <pc:sldMk cId="720979717" sldId="589"/>
            <ac:spMk id="7" creationId="{00000000-0000-0000-0000-000000000000}"/>
          </ac:spMkLst>
        </pc:spChg>
      </pc:sldChg>
      <pc:sldChg chg="addSp delSp modSp del mod modAnim">
        <pc:chgData name="GAROFOLO ILARIA" userId="3b094b60-c214-4504-8c18-1bd7e03e5e88" providerId="ADAL" clId="{F5793674-7B81-4B4E-977A-141B7A810AB8}" dt="2025-10-02T04:42:00.262" v="954" actId="47"/>
        <pc:sldMkLst>
          <pc:docMk/>
          <pc:sldMk cId="1772121031" sldId="590"/>
        </pc:sldMkLst>
        <pc:spChg chg="add del mod">
          <ac:chgData name="GAROFOLO ILARIA" userId="3b094b60-c214-4504-8c18-1bd7e03e5e88" providerId="ADAL" clId="{F5793674-7B81-4B4E-977A-141B7A810AB8}" dt="2025-10-02T04:41:03.347" v="945" actId="478"/>
          <ac:spMkLst>
            <pc:docMk/>
            <pc:sldMk cId="1772121031" sldId="590"/>
            <ac:spMk id="9" creationId="{AD3F0EFD-AE9D-3717-0AF0-3746BDB38FD7}"/>
          </ac:spMkLst>
        </pc:spChg>
        <pc:spChg chg="add del mod">
          <ac:chgData name="GAROFOLO ILARIA" userId="3b094b60-c214-4504-8c18-1bd7e03e5e88" providerId="ADAL" clId="{F5793674-7B81-4B4E-977A-141B7A810AB8}" dt="2025-10-02T04:41:15.353" v="947" actId="478"/>
          <ac:spMkLst>
            <pc:docMk/>
            <pc:sldMk cId="1772121031" sldId="590"/>
            <ac:spMk id="10" creationId="{5A338931-B526-6280-F63C-205ADF3257FC}"/>
          </ac:spMkLst>
        </pc:spChg>
        <pc:spChg chg="del">
          <ac:chgData name="GAROFOLO ILARIA" userId="3b094b60-c214-4504-8c18-1bd7e03e5e88" providerId="ADAL" clId="{F5793674-7B81-4B4E-977A-141B7A810AB8}" dt="2025-10-02T04:38:41.494" v="918" actId="478"/>
          <ac:spMkLst>
            <pc:docMk/>
            <pc:sldMk cId="1772121031" sldId="590"/>
            <ac:spMk id="74" creationId="{00000000-0000-0000-0000-000000000000}"/>
          </ac:spMkLst>
        </pc:spChg>
        <pc:spChg chg="del">
          <ac:chgData name="GAROFOLO ILARIA" userId="3b094b60-c214-4504-8c18-1bd7e03e5e88" providerId="ADAL" clId="{F5793674-7B81-4B4E-977A-141B7A810AB8}" dt="2025-10-02T04:41:36.497" v="950" actId="21"/>
          <ac:spMkLst>
            <pc:docMk/>
            <pc:sldMk cId="1772121031" sldId="590"/>
            <ac:spMk id="19458" creationId="{00000000-0000-0000-0000-000000000000}"/>
          </ac:spMkLst>
        </pc:spChg>
        <pc:spChg chg="del">
          <ac:chgData name="GAROFOLO ILARIA" userId="3b094b60-c214-4504-8c18-1bd7e03e5e88" providerId="ADAL" clId="{F5793674-7B81-4B4E-977A-141B7A810AB8}" dt="2025-10-02T04:41:36.497" v="950" actId="21"/>
          <ac:spMkLst>
            <pc:docMk/>
            <pc:sldMk cId="1772121031" sldId="590"/>
            <ac:spMk id="25608" creationId="{00000000-0000-0000-0000-000000000000}"/>
          </ac:spMkLst>
        </pc:spChg>
        <pc:grpChg chg="del">
          <ac:chgData name="GAROFOLO ILARIA" userId="3b094b60-c214-4504-8c18-1bd7e03e5e88" providerId="ADAL" clId="{F5793674-7B81-4B4E-977A-141B7A810AB8}" dt="2025-10-02T04:41:36.497" v="950" actId="21"/>
          <ac:grpSpMkLst>
            <pc:docMk/>
            <pc:sldMk cId="1772121031" sldId="590"/>
            <ac:grpSpMk id="2" creationId="{00000000-0000-0000-0000-000000000000}"/>
          </ac:grpSpMkLst>
        </pc:grpChg>
        <pc:grpChg chg="del">
          <ac:chgData name="GAROFOLO ILARIA" userId="3b094b60-c214-4504-8c18-1bd7e03e5e88" providerId="ADAL" clId="{F5793674-7B81-4B4E-977A-141B7A810AB8}" dt="2025-10-02T04:41:36.497" v="950" actId="21"/>
          <ac:grpSpMkLst>
            <pc:docMk/>
            <pc:sldMk cId="1772121031" sldId="590"/>
            <ac:grpSpMk id="6" creationId="{00000000-0000-0000-0000-000000000000}"/>
          </ac:grpSpMkLst>
        </pc:grpChg>
        <pc:grpChg chg="del">
          <ac:chgData name="GAROFOLO ILARIA" userId="3b094b60-c214-4504-8c18-1bd7e03e5e88" providerId="ADAL" clId="{F5793674-7B81-4B4E-977A-141B7A810AB8}" dt="2025-10-02T04:41:36.497" v="950" actId="21"/>
          <ac:grpSpMkLst>
            <pc:docMk/>
            <pc:sldMk cId="1772121031" sldId="590"/>
            <ac:grpSpMk id="7" creationId="{00000000-0000-0000-0000-000000000000}"/>
          </ac:grpSpMkLst>
        </pc:grpChg>
        <pc:grpChg chg="del">
          <ac:chgData name="GAROFOLO ILARIA" userId="3b094b60-c214-4504-8c18-1bd7e03e5e88" providerId="ADAL" clId="{F5793674-7B81-4B4E-977A-141B7A810AB8}" dt="2025-10-02T04:41:36.497" v="950" actId="21"/>
          <ac:grpSpMkLst>
            <pc:docMk/>
            <pc:sldMk cId="1772121031" sldId="590"/>
            <ac:grpSpMk id="8" creationId="{00000000-0000-0000-0000-000000000000}"/>
          </ac:grpSpMkLst>
        </pc:grpChg>
        <pc:grpChg chg="del">
          <ac:chgData name="GAROFOLO ILARIA" userId="3b094b60-c214-4504-8c18-1bd7e03e5e88" providerId="ADAL" clId="{F5793674-7B81-4B4E-977A-141B7A810AB8}" dt="2025-10-02T04:41:36.497" v="950" actId="21"/>
          <ac:grpSpMkLst>
            <pc:docMk/>
            <pc:sldMk cId="1772121031" sldId="590"/>
            <ac:grpSpMk id="19459" creationId="{00000000-0000-0000-0000-000000000000}"/>
          </ac:grpSpMkLst>
        </pc:grpChg>
        <pc:grpChg chg="del">
          <ac:chgData name="GAROFOLO ILARIA" userId="3b094b60-c214-4504-8c18-1bd7e03e5e88" providerId="ADAL" clId="{F5793674-7B81-4B4E-977A-141B7A810AB8}" dt="2025-10-02T04:41:36.497" v="950" actId="21"/>
          <ac:grpSpMkLst>
            <pc:docMk/>
            <pc:sldMk cId="1772121031" sldId="590"/>
            <ac:grpSpMk id="25629" creationId="{00000000-0000-0000-0000-000000000000}"/>
          </ac:grpSpMkLst>
        </pc:grpChg>
        <pc:cxnChg chg="del">
          <ac:chgData name="GAROFOLO ILARIA" userId="3b094b60-c214-4504-8c18-1bd7e03e5e88" providerId="ADAL" clId="{F5793674-7B81-4B4E-977A-141B7A810AB8}" dt="2025-10-02T04:41:36.497" v="950" actId="21"/>
          <ac:cxnSpMkLst>
            <pc:docMk/>
            <pc:sldMk cId="1772121031" sldId="590"/>
            <ac:cxnSpMk id="33" creationId="{00000000-0000-0000-0000-000000000000}"/>
          </ac:cxnSpMkLst>
        </pc:cxnChg>
        <pc:cxnChg chg="del">
          <ac:chgData name="GAROFOLO ILARIA" userId="3b094b60-c214-4504-8c18-1bd7e03e5e88" providerId="ADAL" clId="{F5793674-7B81-4B4E-977A-141B7A810AB8}" dt="2025-10-02T04:41:36.497" v="950" actId="21"/>
          <ac:cxnSpMkLst>
            <pc:docMk/>
            <pc:sldMk cId="1772121031" sldId="590"/>
            <ac:cxnSpMk id="46" creationId="{00000000-0000-0000-0000-000000000000}"/>
          </ac:cxnSpMkLst>
        </pc:cxnChg>
      </pc:sldChg>
      <pc:sldChg chg="addSp delSp modSp del mod modAnim">
        <pc:chgData name="GAROFOLO ILARIA" userId="3b094b60-c214-4504-8c18-1bd7e03e5e88" providerId="ADAL" clId="{F5793674-7B81-4B4E-977A-141B7A810AB8}" dt="2025-10-02T04:42:09.712" v="956" actId="47"/>
        <pc:sldMkLst>
          <pc:docMk/>
          <pc:sldMk cId="3796944031" sldId="591"/>
        </pc:sldMkLst>
        <pc:spChg chg="add del mod">
          <ac:chgData name="GAROFOLO ILARIA" userId="3b094b60-c214-4504-8c18-1bd7e03e5e88" providerId="ADAL" clId="{F5793674-7B81-4B4E-977A-141B7A810AB8}" dt="2025-10-02T04:39:00.999" v="923" actId="478"/>
          <ac:spMkLst>
            <pc:docMk/>
            <pc:sldMk cId="3796944031" sldId="591"/>
            <ac:spMk id="3" creationId="{92D69859-06A8-354C-A616-5ED31830EE54}"/>
          </ac:spMkLst>
        </pc:spChg>
        <pc:spChg chg="del">
          <ac:chgData name="GAROFOLO ILARIA" userId="3b094b60-c214-4504-8c18-1bd7e03e5e88" providerId="ADAL" clId="{F5793674-7B81-4B4E-977A-141B7A810AB8}" dt="2025-10-02T04:38:49.830" v="920" actId="478"/>
          <ac:spMkLst>
            <pc:docMk/>
            <pc:sldMk cId="3796944031" sldId="591"/>
            <ac:spMk id="74" creationId="{00000000-0000-0000-0000-000000000000}"/>
          </ac:spMkLst>
        </pc:spChg>
        <pc:grpChg chg="del">
          <ac:chgData name="GAROFOLO ILARIA" userId="3b094b60-c214-4504-8c18-1bd7e03e5e88" providerId="ADAL" clId="{F5793674-7B81-4B4E-977A-141B7A810AB8}" dt="2025-10-02T04:42:07.286" v="955" actId="21"/>
          <ac:grpSpMkLst>
            <pc:docMk/>
            <pc:sldMk cId="3796944031" sldId="591"/>
            <ac:grpSpMk id="2" creationId="{00000000-0000-0000-0000-000000000000}"/>
          </ac:grpSpMkLst>
        </pc:grpChg>
        <pc:grpChg chg="del">
          <ac:chgData name="GAROFOLO ILARIA" userId="3b094b60-c214-4504-8c18-1bd7e03e5e88" providerId="ADAL" clId="{F5793674-7B81-4B4E-977A-141B7A810AB8}" dt="2025-10-02T04:42:07.286" v="955" actId="21"/>
          <ac:grpSpMkLst>
            <pc:docMk/>
            <pc:sldMk cId="3796944031" sldId="591"/>
            <ac:grpSpMk id="11" creationId="{00000000-0000-0000-0000-000000000000}"/>
          </ac:grpSpMkLst>
        </pc:grpChg>
        <pc:grpChg chg="del">
          <ac:chgData name="GAROFOLO ILARIA" userId="3b094b60-c214-4504-8c18-1bd7e03e5e88" providerId="ADAL" clId="{F5793674-7B81-4B4E-977A-141B7A810AB8}" dt="2025-10-02T04:42:07.286" v="955" actId="21"/>
          <ac:grpSpMkLst>
            <pc:docMk/>
            <pc:sldMk cId="3796944031" sldId="591"/>
            <ac:grpSpMk id="14" creationId="{00000000-0000-0000-0000-000000000000}"/>
          </ac:grpSpMkLst>
        </pc:grpChg>
        <pc:grpChg chg="del">
          <ac:chgData name="GAROFOLO ILARIA" userId="3b094b60-c214-4504-8c18-1bd7e03e5e88" providerId="ADAL" clId="{F5793674-7B81-4B4E-977A-141B7A810AB8}" dt="2025-10-02T04:42:07.286" v="955" actId="21"/>
          <ac:grpSpMkLst>
            <pc:docMk/>
            <pc:sldMk cId="3796944031" sldId="591"/>
            <ac:grpSpMk id="18" creationId="{00000000-0000-0000-0000-000000000000}"/>
          </ac:grpSpMkLst>
        </pc:grpChg>
        <pc:grpChg chg="del">
          <ac:chgData name="GAROFOLO ILARIA" userId="3b094b60-c214-4504-8c18-1bd7e03e5e88" providerId="ADAL" clId="{F5793674-7B81-4B4E-977A-141B7A810AB8}" dt="2025-10-02T04:42:07.286" v="955" actId="21"/>
          <ac:grpSpMkLst>
            <pc:docMk/>
            <pc:sldMk cId="3796944031" sldId="591"/>
            <ac:grpSpMk id="28" creationId="{00000000-0000-0000-0000-000000000000}"/>
          </ac:grpSpMkLst>
        </pc:grpChg>
        <pc:grpChg chg="del">
          <ac:chgData name="GAROFOLO ILARIA" userId="3b094b60-c214-4504-8c18-1bd7e03e5e88" providerId="ADAL" clId="{F5793674-7B81-4B4E-977A-141B7A810AB8}" dt="2025-10-02T04:42:07.286" v="955" actId="21"/>
          <ac:grpSpMkLst>
            <pc:docMk/>
            <pc:sldMk cId="3796944031" sldId="591"/>
            <ac:grpSpMk id="20483" creationId="{00000000-0000-0000-0000-000000000000}"/>
          </ac:grpSpMkLst>
        </pc:grpChg>
        <pc:grpChg chg="del">
          <ac:chgData name="GAROFOLO ILARIA" userId="3b094b60-c214-4504-8c18-1bd7e03e5e88" providerId="ADAL" clId="{F5793674-7B81-4B4E-977A-141B7A810AB8}" dt="2025-10-02T04:42:07.286" v="955" actId="21"/>
          <ac:grpSpMkLst>
            <pc:docMk/>
            <pc:sldMk cId="3796944031" sldId="591"/>
            <ac:grpSpMk id="20484" creationId="{00000000-0000-0000-0000-000000000000}"/>
          </ac:grpSpMkLst>
        </pc:grpChg>
        <pc:grpChg chg="del">
          <ac:chgData name="GAROFOLO ILARIA" userId="3b094b60-c214-4504-8c18-1bd7e03e5e88" providerId="ADAL" clId="{F5793674-7B81-4B4E-977A-141B7A810AB8}" dt="2025-10-02T04:42:07.286" v="955" actId="21"/>
          <ac:grpSpMkLst>
            <pc:docMk/>
            <pc:sldMk cId="3796944031" sldId="591"/>
            <ac:grpSpMk id="20485" creationId="{00000000-0000-0000-0000-000000000000}"/>
          </ac:grpSpMkLst>
        </pc:grpChg>
        <pc:cxnChg chg="del">
          <ac:chgData name="GAROFOLO ILARIA" userId="3b094b60-c214-4504-8c18-1bd7e03e5e88" providerId="ADAL" clId="{F5793674-7B81-4B4E-977A-141B7A810AB8}" dt="2025-10-02T04:42:07.286" v="955" actId="21"/>
          <ac:cxnSpMkLst>
            <pc:docMk/>
            <pc:sldMk cId="3796944031" sldId="591"/>
            <ac:cxnSpMk id="87" creationId="{00000000-0000-0000-0000-000000000000}"/>
          </ac:cxnSpMkLst>
        </pc:cxnChg>
        <pc:cxnChg chg="del">
          <ac:chgData name="GAROFOLO ILARIA" userId="3b094b60-c214-4504-8c18-1bd7e03e5e88" providerId="ADAL" clId="{F5793674-7B81-4B4E-977A-141B7A810AB8}" dt="2025-10-02T04:42:07.286" v="955" actId="21"/>
          <ac:cxnSpMkLst>
            <pc:docMk/>
            <pc:sldMk cId="3796944031" sldId="591"/>
            <ac:cxnSpMk id="90" creationId="{00000000-0000-0000-0000-000000000000}"/>
          </ac:cxnSpMkLst>
        </pc:cxnChg>
      </pc:sldChg>
      <pc:sldChg chg="del">
        <pc:chgData name="GAROFOLO ILARIA" userId="3b094b60-c214-4504-8c18-1bd7e03e5e88" providerId="ADAL" clId="{F5793674-7B81-4B4E-977A-141B7A810AB8}" dt="2025-10-02T04:38:30.385" v="917" actId="47"/>
        <pc:sldMkLst>
          <pc:docMk/>
          <pc:sldMk cId="2426880611" sldId="592"/>
        </pc:sldMkLst>
      </pc:sldChg>
      <pc:sldChg chg="delSp del mod">
        <pc:chgData name="GAROFOLO ILARIA" userId="3b094b60-c214-4504-8c18-1bd7e03e5e88" providerId="ADAL" clId="{F5793674-7B81-4B4E-977A-141B7A810AB8}" dt="2025-10-02T04:43:01.894" v="984" actId="47"/>
        <pc:sldMkLst>
          <pc:docMk/>
          <pc:sldMk cId="3708864359" sldId="593"/>
        </pc:sldMkLst>
        <pc:grpChg chg="del">
          <ac:chgData name="GAROFOLO ILARIA" userId="3b094b60-c214-4504-8c18-1bd7e03e5e88" providerId="ADAL" clId="{F5793674-7B81-4B4E-977A-141B7A810AB8}" dt="2025-10-02T04:42:56.303" v="982" actId="21"/>
          <ac:grpSpMkLst>
            <pc:docMk/>
            <pc:sldMk cId="3708864359" sldId="593"/>
            <ac:grpSpMk id="22531" creationId="{00000000-0000-0000-0000-000000000000}"/>
          </ac:grpSpMkLst>
        </pc:grpChg>
      </pc:sldChg>
      <pc:sldChg chg="del">
        <pc:chgData name="GAROFOLO ILARIA" userId="3b094b60-c214-4504-8c18-1bd7e03e5e88" providerId="ADAL" clId="{F5793674-7B81-4B4E-977A-141B7A810AB8}" dt="2025-10-01T13:38:20.779" v="47" actId="47"/>
        <pc:sldMkLst>
          <pc:docMk/>
          <pc:sldMk cId="2730076149" sldId="601"/>
        </pc:sldMkLst>
      </pc:sldChg>
      <pc:sldChg chg="del">
        <pc:chgData name="GAROFOLO ILARIA" userId="3b094b60-c214-4504-8c18-1bd7e03e5e88" providerId="ADAL" clId="{F5793674-7B81-4B4E-977A-141B7A810AB8}" dt="2025-10-01T13:37:15.503" v="24" actId="47"/>
        <pc:sldMkLst>
          <pc:docMk/>
          <pc:sldMk cId="1833728888" sldId="622"/>
        </pc:sldMkLst>
      </pc:sldChg>
      <pc:sldChg chg="del">
        <pc:chgData name="GAROFOLO ILARIA" userId="3b094b60-c214-4504-8c18-1bd7e03e5e88" providerId="ADAL" clId="{F5793674-7B81-4B4E-977A-141B7A810AB8}" dt="2025-10-01T13:37:17.818" v="26" actId="47"/>
        <pc:sldMkLst>
          <pc:docMk/>
          <pc:sldMk cId="2288514533" sldId="625"/>
        </pc:sldMkLst>
      </pc:sldChg>
      <pc:sldChg chg="addSp delSp modSp add del mod">
        <pc:chgData name="GAROFOLO ILARIA" userId="3b094b60-c214-4504-8c18-1bd7e03e5e88" providerId="ADAL" clId="{F5793674-7B81-4B4E-977A-141B7A810AB8}" dt="2025-10-02T03:52:32.437" v="277" actId="47"/>
        <pc:sldMkLst>
          <pc:docMk/>
          <pc:sldMk cId="3509024116" sldId="627"/>
        </pc:sldMkLst>
        <pc:spChg chg="add mod">
          <ac:chgData name="GAROFOLO ILARIA" userId="3b094b60-c214-4504-8c18-1bd7e03e5e88" providerId="ADAL" clId="{F5793674-7B81-4B4E-977A-141B7A810AB8}" dt="2025-10-01T13:37:43.601" v="36"/>
          <ac:spMkLst>
            <pc:docMk/>
            <pc:sldMk cId="3509024116" sldId="627"/>
            <ac:spMk id="2" creationId="{354FF28F-E5E3-F44D-0467-68F0E8C21967}"/>
          </ac:spMkLst>
        </pc:spChg>
        <pc:spChg chg="del">
          <ac:chgData name="GAROFOLO ILARIA" userId="3b094b60-c214-4504-8c18-1bd7e03e5e88" providerId="ADAL" clId="{F5793674-7B81-4B4E-977A-141B7A810AB8}" dt="2025-10-01T13:37:42.214" v="35" actId="478"/>
          <ac:spMkLst>
            <pc:docMk/>
            <pc:sldMk cId="3509024116" sldId="627"/>
            <ac:spMk id="53" creationId="{00000000-0000-0000-0000-000000000000}"/>
          </ac:spMkLst>
        </pc:spChg>
      </pc:sldChg>
      <pc:sldChg chg="addSp delSp modSp mod ord">
        <pc:chgData name="GAROFOLO ILARIA" userId="3b094b60-c214-4504-8c18-1bd7e03e5e88" providerId="ADAL" clId="{F5793674-7B81-4B4E-977A-141B7A810AB8}" dt="2025-10-02T03:52:52.089" v="279"/>
        <pc:sldMkLst>
          <pc:docMk/>
          <pc:sldMk cId="580900017" sldId="628"/>
        </pc:sldMkLst>
        <pc:spChg chg="add mod">
          <ac:chgData name="GAROFOLO ILARIA" userId="3b094b60-c214-4504-8c18-1bd7e03e5e88" providerId="ADAL" clId="{F5793674-7B81-4B4E-977A-141B7A810AB8}" dt="2025-10-02T03:52:52.089" v="279"/>
          <ac:spMkLst>
            <pc:docMk/>
            <pc:sldMk cId="580900017" sldId="628"/>
            <ac:spMk id="2" creationId="{259C11D7-34D6-CC22-86F0-5EEDA952E0E6}"/>
          </ac:spMkLst>
        </pc:spChg>
        <pc:spChg chg="del">
          <ac:chgData name="GAROFOLO ILARIA" userId="3b094b60-c214-4504-8c18-1bd7e03e5e88" providerId="ADAL" clId="{F5793674-7B81-4B4E-977A-141B7A810AB8}" dt="2025-10-02T03:52:51.417" v="278" actId="478"/>
          <ac:spMkLst>
            <pc:docMk/>
            <pc:sldMk cId="580900017" sldId="628"/>
            <ac:spMk id="30" creationId="{00000000-0000-0000-0000-000000000000}"/>
          </ac:spMkLst>
        </pc:spChg>
      </pc:sldChg>
      <pc:sldChg chg="addSp delSp modSp add del mod">
        <pc:chgData name="GAROFOLO ILARIA" userId="3b094b60-c214-4504-8c18-1bd7e03e5e88" providerId="ADAL" clId="{F5793674-7B81-4B4E-977A-141B7A810AB8}" dt="2025-10-02T04:02:00.035" v="353"/>
        <pc:sldMkLst>
          <pc:docMk/>
          <pc:sldMk cId="3960624300" sldId="629"/>
        </pc:sldMkLst>
        <pc:spChg chg="add del mod">
          <ac:chgData name="GAROFOLO ILARIA" userId="3b094b60-c214-4504-8c18-1bd7e03e5e88" providerId="ADAL" clId="{F5793674-7B81-4B4E-977A-141B7A810AB8}" dt="2025-10-02T04:01:59.550" v="352" actId="478"/>
          <ac:spMkLst>
            <pc:docMk/>
            <pc:sldMk cId="3960624300" sldId="629"/>
            <ac:spMk id="5" creationId="{5AA43C19-F3F5-A307-8F52-D9A78824B155}"/>
          </ac:spMkLst>
        </pc:spChg>
        <pc:spChg chg="add mod">
          <ac:chgData name="GAROFOLO ILARIA" userId="3b094b60-c214-4504-8c18-1bd7e03e5e88" providerId="ADAL" clId="{F5793674-7B81-4B4E-977A-141B7A810AB8}" dt="2025-10-02T04:02:00.035" v="353"/>
          <ac:spMkLst>
            <pc:docMk/>
            <pc:sldMk cId="3960624300" sldId="629"/>
            <ac:spMk id="6" creationId="{F5536352-7999-D067-0AF7-1E185E2BA731}"/>
          </ac:spMkLst>
        </pc:spChg>
        <pc:spChg chg="del">
          <ac:chgData name="GAROFOLO ILARIA" userId="3b094b60-c214-4504-8c18-1bd7e03e5e88" providerId="ADAL" clId="{F5793674-7B81-4B4E-977A-141B7A810AB8}" dt="2025-10-01T13:37:47.695" v="37" actId="478"/>
          <ac:spMkLst>
            <pc:docMk/>
            <pc:sldMk cId="3960624300" sldId="629"/>
            <ac:spMk id="7" creationId="{00000000-0000-0000-0000-000000000000}"/>
          </ac:spMkLst>
        </pc:spChg>
      </pc:sldChg>
      <pc:sldChg chg="del">
        <pc:chgData name="GAROFOLO ILARIA" userId="3b094b60-c214-4504-8c18-1bd7e03e5e88" providerId="ADAL" clId="{F5793674-7B81-4B4E-977A-141B7A810AB8}" dt="2025-10-01T13:38:14.984" v="43" actId="47"/>
        <pc:sldMkLst>
          <pc:docMk/>
          <pc:sldMk cId="676586761" sldId="630"/>
        </pc:sldMkLst>
      </pc:sldChg>
      <pc:sldChg chg="addSp delSp modSp mod">
        <pc:chgData name="GAROFOLO ILARIA" userId="3b094b60-c214-4504-8c18-1bd7e03e5e88" providerId="ADAL" clId="{F5793674-7B81-4B4E-977A-141B7A810AB8}" dt="2025-10-02T04:04:03.269" v="377" actId="207"/>
        <pc:sldMkLst>
          <pc:docMk/>
          <pc:sldMk cId="3641073199" sldId="631"/>
        </pc:sldMkLst>
        <pc:spChg chg="add mod">
          <ac:chgData name="GAROFOLO ILARIA" userId="3b094b60-c214-4504-8c18-1bd7e03e5e88" providerId="ADAL" clId="{F5793674-7B81-4B4E-977A-141B7A810AB8}" dt="2025-10-02T04:03:55.249" v="376"/>
          <ac:spMkLst>
            <pc:docMk/>
            <pc:sldMk cId="3641073199" sldId="631"/>
            <ac:spMk id="2" creationId="{0B933A48-07FD-BCC3-574F-3B2D2D6F7407}"/>
          </ac:spMkLst>
        </pc:spChg>
        <pc:spChg chg="del">
          <ac:chgData name="GAROFOLO ILARIA" userId="3b094b60-c214-4504-8c18-1bd7e03e5e88" providerId="ADAL" clId="{F5793674-7B81-4B4E-977A-141B7A810AB8}" dt="2025-10-02T04:03:54.697" v="375" actId="478"/>
          <ac:spMkLst>
            <pc:docMk/>
            <pc:sldMk cId="3641073199" sldId="631"/>
            <ac:spMk id="17" creationId="{00000000-0000-0000-0000-000000000000}"/>
          </ac:spMkLst>
        </pc:spChg>
        <pc:spChg chg="mod">
          <ac:chgData name="GAROFOLO ILARIA" userId="3b094b60-c214-4504-8c18-1bd7e03e5e88" providerId="ADAL" clId="{F5793674-7B81-4B4E-977A-141B7A810AB8}" dt="2025-10-02T04:04:03.269" v="377" actId="207"/>
          <ac:spMkLst>
            <pc:docMk/>
            <pc:sldMk cId="3641073199" sldId="631"/>
            <ac:spMk id="4106" creationId="{00000000-0000-0000-0000-000000000000}"/>
          </ac:spMkLst>
        </pc:spChg>
      </pc:sldChg>
      <pc:sldChg chg="addSp delSp modSp mod">
        <pc:chgData name="GAROFOLO ILARIA" userId="3b094b60-c214-4504-8c18-1bd7e03e5e88" providerId="ADAL" clId="{F5793674-7B81-4B4E-977A-141B7A810AB8}" dt="2025-10-02T04:04:15.752" v="381" actId="1076"/>
        <pc:sldMkLst>
          <pc:docMk/>
          <pc:sldMk cId="2034951161" sldId="632"/>
        </pc:sldMkLst>
        <pc:spChg chg="add mod">
          <ac:chgData name="GAROFOLO ILARIA" userId="3b094b60-c214-4504-8c18-1bd7e03e5e88" providerId="ADAL" clId="{F5793674-7B81-4B4E-977A-141B7A810AB8}" dt="2025-10-02T04:04:15.752" v="381" actId="1076"/>
          <ac:spMkLst>
            <pc:docMk/>
            <pc:sldMk cId="2034951161" sldId="632"/>
            <ac:spMk id="3" creationId="{AB2609A2-F8E0-6540-50C8-54ABE74E782B}"/>
          </ac:spMkLst>
        </pc:spChg>
        <pc:spChg chg="del">
          <ac:chgData name="GAROFOLO ILARIA" userId="3b094b60-c214-4504-8c18-1bd7e03e5e88" providerId="ADAL" clId="{F5793674-7B81-4B4E-977A-141B7A810AB8}" dt="2025-10-02T04:04:09.196" v="378" actId="478"/>
          <ac:spMkLst>
            <pc:docMk/>
            <pc:sldMk cId="2034951161" sldId="632"/>
            <ac:spMk id="22" creationId="{00000000-0000-0000-0000-000000000000}"/>
          </ac:spMkLst>
        </pc:spChg>
      </pc:sldChg>
      <pc:sldChg chg="addSp delSp modSp del mod delAnim">
        <pc:chgData name="GAROFOLO ILARIA" userId="3b094b60-c214-4504-8c18-1bd7e03e5e88" providerId="ADAL" clId="{F5793674-7B81-4B4E-977A-141B7A810AB8}" dt="2025-10-02T04:40:59.417" v="944" actId="47"/>
        <pc:sldMkLst>
          <pc:docMk/>
          <pc:sldMk cId="2960659112" sldId="633"/>
        </pc:sldMkLst>
        <pc:spChg chg="add del mod">
          <ac:chgData name="GAROFOLO ILARIA" userId="3b094b60-c214-4504-8c18-1bd7e03e5e88" providerId="ADAL" clId="{F5793674-7B81-4B4E-977A-141B7A810AB8}" dt="2025-10-02T04:39:14.307" v="926" actId="478"/>
          <ac:spMkLst>
            <pc:docMk/>
            <pc:sldMk cId="2960659112" sldId="633"/>
            <ac:spMk id="12" creationId="{77349D49-3241-82E3-181E-3B9FC34CBAE9}"/>
          </ac:spMkLst>
        </pc:spChg>
        <pc:spChg chg="del">
          <ac:chgData name="GAROFOLO ILARIA" userId="3b094b60-c214-4504-8c18-1bd7e03e5e88" providerId="ADAL" clId="{F5793674-7B81-4B4E-977A-141B7A810AB8}" dt="2025-10-02T04:39:11.476" v="924" actId="478"/>
          <ac:spMkLst>
            <pc:docMk/>
            <pc:sldMk cId="2960659112" sldId="633"/>
            <ac:spMk id="19" creationId="{00000000-0000-0000-0000-000000000000}"/>
          </ac:spMkLst>
        </pc:spChg>
        <pc:spChg chg="add del mod">
          <ac:chgData name="GAROFOLO ILARIA" userId="3b094b60-c214-4504-8c18-1bd7e03e5e88" providerId="ADAL" clId="{F5793674-7B81-4B4E-977A-141B7A810AB8}" dt="2025-10-02T04:39:56.742" v="931" actId="478"/>
          <ac:spMkLst>
            <pc:docMk/>
            <pc:sldMk cId="2960659112" sldId="633"/>
            <ac:spMk id="20" creationId="{0440F694-0298-C24D-5BB1-6EDA5D5777CD}"/>
          </ac:spMkLst>
        </pc:spChg>
        <pc:spChg chg="add del mod">
          <ac:chgData name="GAROFOLO ILARIA" userId="3b094b60-c214-4504-8c18-1bd7e03e5e88" providerId="ADAL" clId="{F5793674-7B81-4B4E-977A-141B7A810AB8}" dt="2025-10-02T04:40:06.884" v="934" actId="478"/>
          <ac:spMkLst>
            <pc:docMk/>
            <pc:sldMk cId="2960659112" sldId="633"/>
            <ac:spMk id="21" creationId="{B41CCFFF-7C2E-2D2D-DF8F-E61FAAD0CDD0}"/>
          </ac:spMkLst>
        </pc:spChg>
        <pc:spChg chg="add del mod">
          <ac:chgData name="GAROFOLO ILARIA" userId="3b094b60-c214-4504-8c18-1bd7e03e5e88" providerId="ADAL" clId="{F5793674-7B81-4B4E-977A-141B7A810AB8}" dt="2025-10-02T04:39:59.308" v="933" actId="478"/>
          <ac:spMkLst>
            <pc:docMk/>
            <pc:sldMk cId="2960659112" sldId="633"/>
            <ac:spMk id="22" creationId="{622B87B9-C120-8C5E-C652-6436B1184E04}"/>
          </ac:spMkLst>
        </pc:spChg>
        <pc:spChg chg="add del mod">
          <ac:chgData name="GAROFOLO ILARIA" userId="3b094b60-c214-4504-8c18-1bd7e03e5e88" providerId="ADAL" clId="{F5793674-7B81-4B4E-977A-141B7A810AB8}" dt="2025-10-02T04:40:10.336" v="936" actId="478"/>
          <ac:spMkLst>
            <pc:docMk/>
            <pc:sldMk cId="2960659112" sldId="633"/>
            <ac:spMk id="23" creationId="{3E3069A8-7087-5541-A293-6FF565A745D7}"/>
          </ac:spMkLst>
        </pc:spChg>
        <pc:grpChg chg="del mod">
          <ac:chgData name="GAROFOLO ILARIA" userId="3b094b60-c214-4504-8c18-1bd7e03e5e88" providerId="ADAL" clId="{F5793674-7B81-4B4E-977A-141B7A810AB8}" dt="2025-10-02T04:40:26.667" v="939" actId="21"/>
          <ac:grpSpMkLst>
            <pc:docMk/>
            <pc:sldMk cId="2960659112" sldId="633"/>
            <ac:grpSpMk id="18" creationId="{00000000-0000-0000-0000-000000000000}"/>
          </ac:grpSpMkLst>
        </pc:grpChg>
        <pc:picChg chg="del">
          <ac:chgData name="GAROFOLO ILARIA" userId="3b094b60-c214-4504-8c18-1bd7e03e5e88" providerId="ADAL" clId="{F5793674-7B81-4B4E-977A-141B7A810AB8}" dt="2025-10-02T04:40:26.667" v="939" actId="21"/>
          <ac:picMkLst>
            <pc:docMk/>
            <pc:sldMk cId="2960659112" sldId="633"/>
            <ac:picMk id="5" creationId="{00000000-0000-0000-0000-000000000000}"/>
          </ac:picMkLst>
        </pc:picChg>
        <pc:picChg chg="del mod">
          <ac:chgData name="GAROFOLO ILARIA" userId="3b094b60-c214-4504-8c18-1bd7e03e5e88" providerId="ADAL" clId="{F5793674-7B81-4B4E-977A-141B7A810AB8}" dt="2025-10-02T04:40:26.667" v="939" actId="21"/>
          <ac:picMkLst>
            <pc:docMk/>
            <pc:sldMk cId="2960659112" sldId="633"/>
            <ac:picMk id="15" creationId="{00000000-0000-0000-0000-000000000000}"/>
          </ac:picMkLst>
        </pc:picChg>
      </pc:sldChg>
      <pc:sldChg chg="del">
        <pc:chgData name="GAROFOLO ILARIA" userId="3b094b60-c214-4504-8c18-1bd7e03e5e88" providerId="ADAL" clId="{F5793674-7B81-4B4E-977A-141B7A810AB8}" dt="2025-10-01T13:38:17.214" v="45" actId="47"/>
        <pc:sldMkLst>
          <pc:docMk/>
          <pc:sldMk cId="2614612677" sldId="634"/>
        </pc:sldMkLst>
      </pc:sldChg>
      <pc:sldChg chg="del">
        <pc:chgData name="GAROFOLO ILARIA" userId="3b094b60-c214-4504-8c18-1bd7e03e5e88" providerId="ADAL" clId="{F5793674-7B81-4B4E-977A-141B7A810AB8}" dt="2025-10-01T13:38:18.162" v="46" actId="47"/>
        <pc:sldMkLst>
          <pc:docMk/>
          <pc:sldMk cId="1753996704" sldId="635"/>
        </pc:sldMkLst>
      </pc:sldChg>
      <pc:sldChg chg="del">
        <pc:chgData name="GAROFOLO ILARIA" userId="3b094b60-c214-4504-8c18-1bd7e03e5e88" providerId="ADAL" clId="{F5793674-7B81-4B4E-977A-141B7A810AB8}" dt="2025-10-01T13:38:16.151" v="44" actId="47"/>
        <pc:sldMkLst>
          <pc:docMk/>
          <pc:sldMk cId="1417493211" sldId="636"/>
        </pc:sldMkLst>
      </pc:sldChg>
      <pc:sldChg chg="del">
        <pc:chgData name="GAROFOLO ILARIA" userId="3b094b60-c214-4504-8c18-1bd7e03e5e88" providerId="ADAL" clId="{F5793674-7B81-4B4E-977A-141B7A810AB8}" dt="2025-10-01T13:36:08.492" v="9" actId="47"/>
        <pc:sldMkLst>
          <pc:docMk/>
          <pc:sldMk cId="4115861662" sldId="638"/>
        </pc:sldMkLst>
      </pc:sldChg>
      <pc:sldChg chg="addSp modSp mod ord modAnim">
        <pc:chgData name="GAROFOLO ILARIA" userId="3b094b60-c214-4504-8c18-1bd7e03e5e88" providerId="ADAL" clId="{F5793674-7B81-4B4E-977A-141B7A810AB8}" dt="2025-10-01T17:11:46.545" v="144"/>
        <pc:sldMkLst>
          <pc:docMk/>
          <pc:sldMk cId="1037073444" sldId="639"/>
        </pc:sldMkLst>
        <pc:spChg chg="mod">
          <ac:chgData name="GAROFOLO ILARIA" userId="3b094b60-c214-4504-8c18-1bd7e03e5e88" providerId="ADAL" clId="{F5793674-7B81-4B4E-977A-141B7A810AB8}" dt="2025-10-01T17:11:10.713" v="138" actId="20577"/>
          <ac:spMkLst>
            <pc:docMk/>
            <pc:sldMk cId="1037073444" sldId="639"/>
            <ac:spMk id="3" creationId="{00000000-0000-0000-0000-000000000000}"/>
          </ac:spMkLst>
        </pc:spChg>
        <pc:spChg chg="add mod">
          <ac:chgData name="GAROFOLO ILARIA" userId="3b094b60-c214-4504-8c18-1bd7e03e5e88" providerId="ADAL" clId="{F5793674-7B81-4B4E-977A-141B7A810AB8}" dt="2025-10-01T17:10:46.914" v="136" actId="12788"/>
          <ac:spMkLst>
            <pc:docMk/>
            <pc:sldMk cId="1037073444" sldId="639"/>
            <ac:spMk id="5" creationId="{D30BE443-97F3-EAC7-D285-311ED1AD7BFD}"/>
          </ac:spMkLst>
        </pc:spChg>
        <pc:spChg chg="mod">
          <ac:chgData name="GAROFOLO ILARIA" userId="3b094b60-c214-4504-8c18-1bd7e03e5e88" providerId="ADAL" clId="{F5793674-7B81-4B4E-977A-141B7A810AB8}" dt="2025-10-01T17:10:46.914" v="136" actId="12788"/>
          <ac:spMkLst>
            <pc:docMk/>
            <pc:sldMk cId="1037073444" sldId="639"/>
            <ac:spMk id="8" creationId="{00000000-0000-0000-0000-000000000000}"/>
          </ac:spMkLst>
        </pc:spChg>
        <pc:spChg chg="mod">
          <ac:chgData name="GAROFOLO ILARIA" userId="3b094b60-c214-4504-8c18-1bd7e03e5e88" providerId="ADAL" clId="{F5793674-7B81-4B4E-977A-141B7A810AB8}" dt="2025-10-01T17:08:13.113" v="113" actId="164"/>
          <ac:spMkLst>
            <pc:docMk/>
            <pc:sldMk cId="1037073444" sldId="639"/>
            <ac:spMk id="13" creationId="{00000000-0000-0000-0000-000000000000}"/>
          </ac:spMkLst>
        </pc:spChg>
        <pc:spChg chg="mod">
          <ac:chgData name="GAROFOLO ILARIA" userId="3b094b60-c214-4504-8c18-1bd7e03e5e88" providerId="ADAL" clId="{F5793674-7B81-4B4E-977A-141B7A810AB8}" dt="2025-10-01T17:08:13.113" v="113" actId="164"/>
          <ac:spMkLst>
            <pc:docMk/>
            <pc:sldMk cId="1037073444" sldId="639"/>
            <ac:spMk id="14" creationId="{00000000-0000-0000-0000-000000000000}"/>
          </ac:spMkLst>
        </pc:spChg>
        <pc:spChg chg="mod">
          <ac:chgData name="GAROFOLO ILARIA" userId="3b094b60-c214-4504-8c18-1bd7e03e5e88" providerId="ADAL" clId="{F5793674-7B81-4B4E-977A-141B7A810AB8}" dt="2025-10-01T17:10:46.914" v="136" actId="12788"/>
          <ac:spMkLst>
            <pc:docMk/>
            <pc:sldMk cId="1037073444" sldId="639"/>
            <ac:spMk id="16" creationId="{00000000-0000-0000-0000-000000000000}"/>
          </ac:spMkLst>
        </pc:spChg>
        <pc:spChg chg="mod">
          <ac:chgData name="GAROFOLO ILARIA" userId="3b094b60-c214-4504-8c18-1bd7e03e5e88" providerId="ADAL" clId="{F5793674-7B81-4B4E-977A-141B7A810AB8}" dt="2025-10-01T17:11:15.266" v="140" actId="20577"/>
          <ac:spMkLst>
            <pc:docMk/>
            <pc:sldMk cId="1037073444" sldId="639"/>
            <ac:spMk id="18" creationId="{00000000-0000-0000-0000-000000000000}"/>
          </ac:spMkLst>
        </pc:spChg>
        <pc:spChg chg="mod">
          <ac:chgData name="GAROFOLO ILARIA" userId="3b094b60-c214-4504-8c18-1bd7e03e5e88" providerId="ADAL" clId="{F5793674-7B81-4B4E-977A-141B7A810AB8}" dt="2025-10-01T17:10:22.167" v="135" actId="164"/>
          <ac:spMkLst>
            <pc:docMk/>
            <pc:sldMk cId="1037073444" sldId="639"/>
            <ac:spMk id="19" creationId="{00000000-0000-0000-0000-000000000000}"/>
          </ac:spMkLst>
        </pc:spChg>
        <pc:spChg chg="mod">
          <ac:chgData name="GAROFOLO ILARIA" userId="3b094b60-c214-4504-8c18-1bd7e03e5e88" providerId="ADAL" clId="{F5793674-7B81-4B4E-977A-141B7A810AB8}" dt="2025-10-01T17:10:22.167" v="135" actId="164"/>
          <ac:spMkLst>
            <pc:docMk/>
            <pc:sldMk cId="1037073444" sldId="639"/>
            <ac:spMk id="20" creationId="{00000000-0000-0000-0000-000000000000}"/>
          </ac:spMkLst>
        </pc:spChg>
        <pc:spChg chg="mod">
          <ac:chgData name="GAROFOLO ILARIA" userId="3b094b60-c214-4504-8c18-1bd7e03e5e88" providerId="ADAL" clId="{F5793674-7B81-4B4E-977A-141B7A810AB8}" dt="2025-10-01T17:10:46.914" v="136" actId="12788"/>
          <ac:spMkLst>
            <pc:docMk/>
            <pc:sldMk cId="1037073444" sldId="639"/>
            <ac:spMk id="21" creationId="{00000000-0000-0000-0000-000000000000}"/>
          </ac:spMkLst>
        </pc:spChg>
        <pc:grpChg chg="add mod">
          <ac:chgData name="GAROFOLO ILARIA" userId="3b094b60-c214-4504-8c18-1bd7e03e5e88" providerId="ADAL" clId="{F5793674-7B81-4B4E-977A-141B7A810AB8}" dt="2025-10-01T17:10:46.914" v="136" actId="12788"/>
          <ac:grpSpMkLst>
            <pc:docMk/>
            <pc:sldMk cId="1037073444" sldId="639"/>
            <ac:grpSpMk id="2" creationId="{D67238FC-B765-9431-82C0-05FA0C83D9C8}"/>
          </ac:grpSpMkLst>
        </pc:grpChg>
        <pc:grpChg chg="add mod">
          <ac:chgData name="GAROFOLO ILARIA" userId="3b094b60-c214-4504-8c18-1bd7e03e5e88" providerId="ADAL" clId="{F5793674-7B81-4B4E-977A-141B7A810AB8}" dt="2025-10-01T17:10:46.914" v="136" actId="12788"/>
          <ac:grpSpMkLst>
            <pc:docMk/>
            <pc:sldMk cId="1037073444" sldId="639"/>
            <ac:grpSpMk id="6" creationId="{0FA038F2-9388-7D09-64E9-69AF79929F64}"/>
          </ac:grpSpMkLst>
        </pc:grpChg>
      </pc:sldChg>
      <pc:sldChg chg="del">
        <pc:chgData name="GAROFOLO ILARIA" userId="3b094b60-c214-4504-8c18-1bd7e03e5e88" providerId="ADAL" clId="{F5793674-7B81-4B4E-977A-141B7A810AB8}" dt="2025-10-01T13:36:15.524" v="10" actId="47"/>
        <pc:sldMkLst>
          <pc:docMk/>
          <pc:sldMk cId="3763831217" sldId="640"/>
        </pc:sldMkLst>
      </pc:sldChg>
      <pc:sldChg chg="addSp delSp modSp add mod">
        <pc:chgData name="GAROFOLO ILARIA" userId="3b094b60-c214-4504-8c18-1bd7e03e5e88" providerId="ADAL" clId="{F5793674-7B81-4B4E-977A-141B7A810AB8}" dt="2025-10-01T17:20:54.932" v="272" actId="1076"/>
        <pc:sldMkLst>
          <pc:docMk/>
          <pc:sldMk cId="332076276" sldId="642"/>
        </pc:sldMkLst>
        <pc:spChg chg="add mod">
          <ac:chgData name="GAROFOLO ILARIA" userId="3b094b60-c214-4504-8c18-1bd7e03e5e88" providerId="ADAL" clId="{F5793674-7B81-4B4E-977A-141B7A810AB8}" dt="2025-10-01T14:24:55.747" v="100"/>
          <ac:spMkLst>
            <pc:docMk/>
            <pc:sldMk cId="332076276" sldId="642"/>
            <ac:spMk id="3" creationId="{39AC32FD-3950-CF11-9B26-DE1F691BED64}"/>
          </ac:spMkLst>
        </pc:spChg>
        <pc:spChg chg="mod">
          <ac:chgData name="GAROFOLO ILARIA" userId="3b094b60-c214-4504-8c18-1bd7e03e5e88" providerId="ADAL" clId="{F5793674-7B81-4B4E-977A-141B7A810AB8}" dt="2025-10-01T17:20:54.932" v="272" actId="1076"/>
          <ac:spMkLst>
            <pc:docMk/>
            <pc:sldMk cId="332076276" sldId="642"/>
            <ac:spMk id="5" creationId="{00000000-0000-0000-0000-000000000000}"/>
          </ac:spMkLst>
        </pc:spChg>
        <pc:spChg chg="mod">
          <ac:chgData name="GAROFOLO ILARIA" userId="3b094b60-c214-4504-8c18-1bd7e03e5e88" providerId="ADAL" clId="{F5793674-7B81-4B4E-977A-141B7A810AB8}" dt="2025-10-01T14:26:11.780" v="106" actId="20577"/>
          <ac:spMkLst>
            <pc:docMk/>
            <pc:sldMk cId="332076276" sldId="642"/>
            <ac:spMk id="14" creationId="{00000000-0000-0000-0000-000000000000}"/>
          </ac:spMkLst>
        </pc:spChg>
        <pc:spChg chg="del">
          <ac:chgData name="GAROFOLO ILARIA" userId="3b094b60-c214-4504-8c18-1bd7e03e5e88" providerId="ADAL" clId="{F5793674-7B81-4B4E-977A-141B7A810AB8}" dt="2025-10-01T14:24:55.351" v="99" actId="478"/>
          <ac:spMkLst>
            <pc:docMk/>
            <pc:sldMk cId="332076276" sldId="642"/>
            <ac:spMk id="16" creationId="{00000000-0000-0000-0000-000000000000}"/>
          </ac:spMkLst>
        </pc:spChg>
        <pc:spChg chg="mod">
          <ac:chgData name="GAROFOLO ILARIA" userId="3b094b60-c214-4504-8c18-1bd7e03e5e88" providerId="ADAL" clId="{F5793674-7B81-4B4E-977A-141B7A810AB8}" dt="2025-10-01T17:17:35.572" v="239" actId="113"/>
          <ac:spMkLst>
            <pc:docMk/>
            <pc:sldMk cId="332076276" sldId="642"/>
            <ac:spMk id="21" creationId="{00000000-0000-0000-0000-000000000000}"/>
          </ac:spMkLst>
        </pc:spChg>
      </pc:sldChg>
      <pc:sldChg chg="del">
        <pc:chgData name="GAROFOLO ILARIA" userId="3b094b60-c214-4504-8c18-1bd7e03e5e88" providerId="ADAL" clId="{F5793674-7B81-4B4E-977A-141B7A810AB8}" dt="2025-10-01T13:38:54.653" v="50" actId="2696"/>
        <pc:sldMkLst>
          <pc:docMk/>
          <pc:sldMk cId="407147219" sldId="642"/>
        </pc:sldMkLst>
      </pc:sldChg>
      <pc:sldChg chg="del">
        <pc:chgData name="GAROFOLO ILARIA" userId="3b094b60-c214-4504-8c18-1bd7e03e5e88" providerId="ADAL" clId="{F5793674-7B81-4B4E-977A-141B7A810AB8}" dt="2025-10-01T13:36:17.615" v="11" actId="47"/>
        <pc:sldMkLst>
          <pc:docMk/>
          <pc:sldMk cId="2173218899" sldId="643"/>
        </pc:sldMkLst>
      </pc:sldChg>
      <pc:sldChg chg="addSp delSp modSp add mod">
        <pc:chgData name="GAROFOLO ILARIA" userId="3b094b60-c214-4504-8c18-1bd7e03e5e88" providerId="ADAL" clId="{F5793674-7B81-4B4E-977A-141B7A810AB8}" dt="2025-10-01T14:27:02.747" v="108"/>
        <pc:sldMkLst>
          <pc:docMk/>
          <pc:sldMk cId="252979106" sldId="645"/>
        </pc:sldMkLst>
        <pc:spChg chg="add mod">
          <ac:chgData name="GAROFOLO ILARIA" userId="3b094b60-c214-4504-8c18-1bd7e03e5e88" providerId="ADAL" clId="{F5793674-7B81-4B4E-977A-141B7A810AB8}" dt="2025-10-01T14:27:02.747" v="108"/>
          <ac:spMkLst>
            <pc:docMk/>
            <pc:sldMk cId="252979106" sldId="645"/>
            <ac:spMk id="2" creationId="{0DCDD6EE-7283-AB43-1133-ACED86EBF5F9}"/>
          </ac:spMkLst>
        </pc:spChg>
        <pc:spChg chg="del">
          <ac:chgData name="GAROFOLO ILARIA" userId="3b094b60-c214-4504-8c18-1bd7e03e5e88" providerId="ADAL" clId="{F5793674-7B81-4B4E-977A-141B7A810AB8}" dt="2025-10-01T14:27:02.348" v="107" actId="478"/>
          <ac:spMkLst>
            <pc:docMk/>
            <pc:sldMk cId="252979106" sldId="645"/>
            <ac:spMk id="16" creationId="{00000000-0000-0000-0000-000000000000}"/>
          </ac:spMkLst>
        </pc:spChg>
      </pc:sldChg>
      <pc:sldChg chg="del">
        <pc:chgData name="GAROFOLO ILARIA" userId="3b094b60-c214-4504-8c18-1bd7e03e5e88" providerId="ADAL" clId="{F5793674-7B81-4B4E-977A-141B7A810AB8}" dt="2025-10-01T13:38:54.653" v="50" actId="2696"/>
        <pc:sldMkLst>
          <pc:docMk/>
          <pc:sldMk cId="3540770280" sldId="645"/>
        </pc:sldMkLst>
      </pc:sldChg>
      <pc:sldChg chg="addSp delSp modSp mod">
        <pc:chgData name="GAROFOLO ILARIA" userId="3b094b60-c214-4504-8c18-1bd7e03e5e88" providerId="ADAL" clId="{F5793674-7B81-4B4E-977A-141B7A810AB8}" dt="2025-10-02T04:02:04.997" v="355"/>
        <pc:sldMkLst>
          <pc:docMk/>
          <pc:sldMk cId="1035553610" sldId="647"/>
        </pc:sldMkLst>
        <pc:spChg chg="add del mod">
          <ac:chgData name="GAROFOLO ILARIA" userId="3b094b60-c214-4504-8c18-1bd7e03e5e88" providerId="ADAL" clId="{F5793674-7B81-4B4E-977A-141B7A810AB8}" dt="2025-10-02T04:02:04.143" v="354" actId="478"/>
          <ac:spMkLst>
            <pc:docMk/>
            <pc:sldMk cId="1035553610" sldId="647"/>
            <ac:spMk id="2" creationId="{7CDE56A6-7498-BFB8-302C-99C79930AE67}"/>
          </ac:spMkLst>
        </pc:spChg>
        <pc:spChg chg="add mod">
          <ac:chgData name="GAROFOLO ILARIA" userId="3b094b60-c214-4504-8c18-1bd7e03e5e88" providerId="ADAL" clId="{F5793674-7B81-4B4E-977A-141B7A810AB8}" dt="2025-10-02T04:02:04.997" v="355"/>
          <ac:spMkLst>
            <pc:docMk/>
            <pc:sldMk cId="1035553610" sldId="647"/>
            <ac:spMk id="3" creationId="{F84C013A-781B-5F79-0605-F2B6B46E3087}"/>
          </ac:spMkLst>
        </pc:spChg>
        <pc:spChg chg="del">
          <ac:chgData name="GAROFOLO ILARIA" userId="3b094b60-c214-4504-8c18-1bd7e03e5e88" providerId="ADAL" clId="{F5793674-7B81-4B4E-977A-141B7A810AB8}" dt="2025-10-01T13:37:52.741" v="39" actId="478"/>
          <ac:spMkLst>
            <pc:docMk/>
            <pc:sldMk cId="1035553610" sldId="647"/>
            <ac:spMk id="7" creationId="{00000000-0000-0000-0000-000000000000}"/>
          </ac:spMkLst>
        </pc:spChg>
      </pc:sldChg>
      <pc:sldChg chg="modSp add mod">
        <pc:chgData name="GAROFOLO ILARIA" userId="3b094b60-c214-4504-8c18-1bd7e03e5e88" providerId="ADAL" clId="{F5793674-7B81-4B4E-977A-141B7A810AB8}" dt="2025-10-02T05:46:05.587" v="1014" actId="113"/>
        <pc:sldMkLst>
          <pc:docMk/>
          <pc:sldMk cId="2881390879" sldId="654"/>
        </pc:sldMkLst>
        <pc:spChg chg="mod">
          <ac:chgData name="GAROFOLO ILARIA" userId="3b094b60-c214-4504-8c18-1bd7e03e5e88" providerId="ADAL" clId="{F5793674-7B81-4B4E-977A-141B7A810AB8}" dt="2025-10-02T05:46:05.587" v="1014" actId="113"/>
          <ac:spMkLst>
            <pc:docMk/>
            <pc:sldMk cId="2881390879" sldId="654"/>
            <ac:spMk id="9" creationId="{00000000-0000-0000-0000-000000000000}"/>
          </ac:spMkLst>
        </pc:spChg>
      </pc:sldChg>
      <pc:sldChg chg="addSp delSp modSp add mod">
        <pc:chgData name="GAROFOLO ILARIA" userId="3b094b60-c214-4504-8c18-1bd7e03e5e88" providerId="ADAL" clId="{F5793674-7B81-4B4E-977A-141B7A810AB8}" dt="2025-10-02T05:46:16.983" v="1017" actId="1076"/>
        <pc:sldMkLst>
          <pc:docMk/>
          <pc:sldMk cId="1755106349" sldId="655"/>
        </pc:sldMkLst>
        <pc:spChg chg="add del mod">
          <ac:chgData name="GAROFOLO ILARIA" userId="3b094b60-c214-4504-8c18-1bd7e03e5e88" providerId="ADAL" clId="{F5793674-7B81-4B4E-977A-141B7A810AB8}" dt="2025-10-02T05:45:45.572" v="1003" actId="478"/>
          <ac:spMkLst>
            <pc:docMk/>
            <pc:sldMk cId="1755106349" sldId="655"/>
            <ac:spMk id="2" creationId="{102FBE9F-5C36-62E9-714F-B426C8A28C0C}"/>
          </ac:spMkLst>
        </pc:spChg>
        <pc:spChg chg="add del mod">
          <ac:chgData name="GAROFOLO ILARIA" userId="3b094b60-c214-4504-8c18-1bd7e03e5e88" providerId="ADAL" clId="{F5793674-7B81-4B4E-977A-141B7A810AB8}" dt="2025-10-02T05:46:13.023" v="1015" actId="478"/>
          <ac:spMkLst>
            <pc:docMk/>
            <pc:sldMk cId="1755106349" sldId="655"/>
            <ac:spMk id="3" creationId="{FD305A3F-51B4-6C98-6BE3-2C60345115B2}"/>
          </ac:spMkLst>
        </pc:spChg>
        <pc:spChg chg="add mod">
          <ac:chgData name="GAROFOLO ILARIA" userId="3b094b60-c214-4504-8c18-1bd7e03e5e88" providerId="ADAL" clId="{F5793674-7B81-4B4E-977A-141B7A810AB8}" dt="2025-10-02T05:46:16.983" v="1017" actId="1076"/>
          <ac:spMkLst>
            <pc:docMk/>
            <pc:sldMk cId="1755106349" sldId="655"/>
            <ac:spMk id="4" creationId="{CD2AC98A-7870-C0F2-7474-C72B7A52ED6A}"/>
          </ac:spMkLst>
        </pc:spChg>
        <pc:spChg chg="del">
          <ac:chgData name="GAROFOLO ILARIA" userId="3b094b60-c214-4504-8c18-1bd7e03e5e88" providerId="ADAL" clId="{F5793674-7B81-4B4E-977A-141B7A810AB8}" dt="2025-10-02T05:45:42.100" v="1001" actId="478"/>
          <ac:spMkLst>
            <pc:docMk/>
            <pc:sldMk cId="1755106349" sldId="655"/>
            <ac:spMk id="17" creationId="{00000000-0000-0000-0000-000000000000}"/>
          </ac:spMkLst>
        </pc:spChg>
      </pc:sldChg>
      <pc:sldChg chg="addSp delSp modSp add mod">
        <pc:chgData name="GAROFOLO ILARIA" userId="3b094b60-c214-4504-8c18-1bd7e03e5e88" providerId="ADAL" clId="{F5793674-7B81-4B4E-977A-141B7A810AB8}" dt="2025-10-02T05:46:57.864" v="1027" actId="1076"/>
        <pc:sldMkLst>
          <pc:docMk/>
          <pc:sldMk cId="2406852733" sldId="657"/>
        </pc:sldMkLst>
        <pc:spChg chg="add mod">
          <ac:chgData name="GAROFOLO ILARIA" userId="3b094b60-c214-4504-8c18-1bd7e03e5e88" providerId="ADAL" clId="{F5793674-7B81-4B4E-977A-141B7A810AB8}" dt="2025-10-02T05:46:40.688" v="1023"/>
          <ac:spMkLst>
            <pc:docMk/>
            <pc:sldMk cId="2406852733" sldId="657"/>
            <ac:spMk id="2" creationId="{045B6543-AF68-2918-ED69-697C9D63BEA1}"/>
          </ac:spMkLst>
        </pc:spChg>
        <pc:spChg chg="del">
          <ac:chgData name="GAROFOLO ILARIA" userId="3b094b60-c214-4504-8c18-1bd7e03e5e88" providerId="ADAL" clId="{F5793674-7B81-4B4E-977A-141B7A810AB8}" dt="2025-10-02T05:46:40.205" v="1022" actId="478"/>
          <ac:spMkLst>
            <pc:docMk/>
            <pc:sldMk cId="2406852733" sldId="657"/>
            <ac:spMk id="7" creationId="{00000000-0000-0000-0000-000000000000}"/>
          </ac:spMkLst>
        </pc:spChg>
        <pc:spChg chg="mod">
          <ac:chgData name="GAROFOLO ILARIA" userId="3b094b60-c214-4504-8c18-1bd7e03e5e88" providerId="ADAL" clId="{F5793674-7B81-4B4E-977A-141B7A810AB8}" dt="2025-10-02T05:46:57.864" v="1027" actId="1076"/>
          <ac:spMkLst>
            <pc:docMk/>
            <pc:sldMk cId="2406852733" sldId="657"/>
            <ac:spMk id="9" creationId="{00000000-0000-0000-0000-000000000000}"/>
          </ac:spMkLst>
        </pc:spChg>
      </pc:sldChg>
      <pc:sldChg chg="addSp delSp modSp add mod">
        <pc:chgData name="GAROFOLO ILARIA" userId="3b094b60-c214-4504-8c18-1bd7e03e5e88" providerId="ADAL" clId="{F5793674-7B81-4B4E-977A-141B7A810AB8}" dt="2025-10-02T05:47:07.811" v="1031" actId="404"/>
        <pc:sldMkLst>
          <pc:docMk/>
          <pc:sldMk cId="3458906399" sldId="658"/>
        </pc:sldMkLst>
        <pc:spChg chg="add mod">
          <ac:chgData name="GAROFOLO ILARIA" userId="3b094b60-c214-4504-8c18-1bd7e03e5e88" providerId="ADAL" clId="{F5793674-7B81-4B4E-977A-141B7A810AB8}" dt="2025-10-02T05:47:02.273" v="1029"/>
          <ac:spMkLst>
            <pc:docMk/>
            <pc:sldMk cId="3458906399" sldId="658"/>
            <ac:spMk id="2" creationId="{FFBAAD7A-338B-36CA-39AE-EE7F0D53A290}"/>
          </ac:spMkLst>
        </pc:spChg>
        <pc:spChg chg="del">
          <ac:chgData name="GAROFOLO ILARIA" userId="3b094b60-c214-4504-8c18-1bd7e03e5e88" providerId="ADAL" clId="{F5793674-7B81-4B4E-977A-141B7A810AB8}" dt="2025-10-02T05:47:01.484" v="1028" actId="478"/>
          <ac:spMkLst>
            <pc:docMk/>
            <pc:sldMk cId="3458906399" sldId="658"/>
            <ac:spMk id="8" creationId="{00000000-0000-0000-0000-000000000000}"/>
          </ac:spMkLst>
        </pc:spChg>
        <pc:spChg chg="mod">
          <ac:chgData name="GAROFOLO ILARIA" userId="3b094b60-c214-4504-8c18-1bd7e03e5e88" providerId="ADAL" clId="{F5793674-7B81-4B4E-977A-141B7A810AB8}" dt="2025-10-02T05:47:07.811" v="1031" actId="404"/>
          <ac:spMkLst>
            <pc:docMk/>
            <pc:sldMk cId="3458906399" sldId="658"/>
            <ac:spMk id="9" creationId="{00000000-0000-0000-0000-000000000000}"/>
          </ac:spMkLst>
        </pc:spChg>
      </pc:sldChg>
      <pc:sldChg chg="addSp delSp modSp add mod">
        <pc:chgData name="GAROFOLO ILARIA" userId="3b094b60-c214-4504-8c18-1bd7e03e5e88" providerId="ADAL" clId="{F5793674-7B81-4B4E-977A-141B7A810AB8}" dt="2025-10-02T05:47:21.012" v="1034"/>
        <pc:sldMkLst>
          <pc:docMk/>
          <pc:sldMk cId="3940589472" sldId="659"/>
        </pc:sldMkLst>
        <pc:spChg chg="add mod">
          <ac:chgData name="GAROFOLO ILARIA" userId="3b094b60-c214-4504-8c18-1bd7e03e5e88" providerId="ADAL" clId="{F5793674-7B81-4B4E-977A-141B7A810AB8}" dt="2025-10-02T05:47:21.012" v="1034"/>
          <ac:spMkLst>
            <pc:docMk/>
            <pc:sldMk cId="3940589472" sldId="659"/>
            <ac:spMk id="2" creationId="{2FAC3365-7763-E9C1-47BB-95AE9061F7E6}"/>
          </ac:spMkLst>
        </pc:spChg>
        <pc:spChg chg="mod">
          <ac:chgData name="GAROFOLO ILARIA" userId="3b094b60-c214-4504-8c18-1bd7e03e5e88" providerId="ADAL" clId="{F5793674-7B81-4B4E-977A-141B7A810AB8}" dt="2025-10-02T05:47:15.286" v="1032" actId="207"/>
          <ac:spMkLst>
            <pc:docMk/>
            <pc:sldMk cId="3940589472" sldId="659"/>
            <ac:spMk id="8" creationId="{00000000-0000-0000-0000-000000000000}"/>
          </ac:spMkLst>
        </pc:spChg>
        <pc:spChg chg="del">
          <ac:chgData name="GAROFOLO ILARIA" userId="3b094b60-c214-4504-8c18-1bd7e03e5e88" providerId="ADAL" clId="{F5793674-7B81-4B4E-977A-141B7A810AB8}" dt="2025-10-02T05:47:20.509" v="1033" actId="478"/>
          <ac:spMkLst>
            <pc:docMk/>
            <pc:sldMk cId="3940589472" sldId="659"/>
            <ac:spMk id="33" creationId="{00000000-0000-0000-0000-000000000000}"/>
          </ac:spMkLst>
        </pc:spChg>
      </pc:sldChg>
      <pc:sldChg chg="addSp delSp modSp add mod">
        <pc:chgData name="GAROFOLO ILARIA" userId="3b094b60-c214-4504-8c18-1bd7e03e5e88" providerId="ADAL" clId="{F5793674-7B81-4B4E-977A-141B7A810AB8}" dt="2025-10-02T05:47:50.811" v="1042"/>
        <pc:sldMkLst>
          <pc:docMk/>
          <pc:sldMk cId="3386176103" sldId="661"/>
        </pc:sldMkLst>
        <pc:spChg chg="add mod">
          <ac:chgData name="GAROFOLO ILARIA" userId="3b094b60-c214-4504-8c18-1bd7e03e5e88" providerId="ADAL" clId="{F5793674-7B81-4B4E-977A-141B7A810AB8}" dt="2025-10-02T05:47:50.811" v="1042"/>
          <ac:spMkLst>
            <pc:docMk/>
            <pc:sldMk cId="3386176103" sldId="661"/>
            <ac:spMk id="2" creationId="{3B5C8E2B-16A6-54BB-D59A-26F38DD38970}"/>
          </ac:spMkLst>
        </pc:spChg>
        <pc:spChg chg="mod">
          <ac:chgData name="GAROFOLO ILARIA" userId="3b094b60-c214-4504-8c18-1bd7e03e5e88" providerId="ADAL" clId="{F5793674-7B81-4B4E-977A-141B7A810AB8}" dt="2025-10-02T05:47:46.586" v="1040" actId="207"/>
          <ac:spMkLst>
            <pc:docMk/>
            <pc:sldMk cId="3386176103" sldId="661"/>
            <ac:spMk id="8" creationId="{00000000-0000-0000-0000-000000000000}"/>
          </ac:spMkLst>
        </pc:spChg>
        <pc:spChg chg="del">
          <ac:chgData name="GAROFOLO ILARIA" userId="3b094b60-c214-4504-8c18-1bd7e03e5e88" providerId="ADAL" clId="{F5793674-7B81-4B4E-977A-141B7A810AB8}" dt="2025-10-02T05:47:50.338" v="1041" actId="478"/>
          <ac:spMkLst>
            <pc:docMk/>
            <pc:sldMk cId="3386176103" sldId="661"/>
            <ac:spMk id="10" creationId="{00000000-0000-0000-0000-000000000000}"/>
          </ac:spMkLst>
        </pc:spChg>
      </pc:sldChg>
      <pc:sldChg chg="addSp modSp add mod modAnim">
        <pc:chgData name="GAROFOLO ILARIA" userId="3b094b60-c214-4504-8c18-1bd7e03e5e88" providerId="ADAL" clId="{F5793674-7B81-4B4E-977A-141B7A810AB8}" dt="2025-10-02T04:34:35.902" v="900" actId="1076"/>
        <pc:sldMkLst>
          <pc:docMk/>
          <pc:sldMk cId="2218817922" sldId="662"/>
        </pc:sldMkLst>
        <pc:spChg chg="mod">
          <ac:chgData name="GAROFOLO ILARIA" userId="3b094b60-c214-4504-8c18-1bd7e03e5e88" providerId="ADAL" clId="{F5793674-7B81-4B4E-977A-141B7A810AB8}" dt="2025-10-02T04:22:42.610" v="567" actId="20577"/>
          <ac:spMkLst>
            <pc:docMk/>
            <pc:sldMk cId="2218817922" sldId="662"/>
            <ac:spMk id="2" creationId="{5762BEF3-FDFA-82E5-FA0C-00057F93D6CC}"/>
          </ac:spMkLst>
        </pc:spChg>
        <pc:spChg chg="add mod">
          <ac:chgData name="GAROFOLO ILARIA" userId="3b094b60-c214-4504-8c18-1bd7e03e5e88" providerId="ADAL" clId="{F5793674-7B81-4B4E-977A-141B7A810AB8}" dt="2025-10-02T04:33:24.518" v="891" actId="1076"/>
          <ac:spMkLst>
            <pc:docMk/>
            <pc:sldMk cId="2218817922" sldId="662"/>
            <ac:spMk id="6" creationId="{0952118E-CB36-D1AB-1C8E-4CB1AF47139A}"/>
          </ac:spMkLst>
        </pc:spChg>
        <pc:spChg chg="mod">
          <ac:chgData name="GAROFOLO ILARIA" userId="3b094b60-c214-4504-8c18-1bd7e03e5e88" providerId="ADAL" clId="{F5793674-7B81-4B4E-977A-141B7A810AB8}" dt="2025-10-02T04:23:03.776" v="570" actId="403"/>
          <ac:spMkLst>
            <pc:docMk/>
            <pc:sldMk cId="2218817922" sldId="662"/>
            <ac:spMk id="10" creationId="{32BE5C8D-6605-1C88-C630-A7DEDD167256}"/>
          </ac:spMkLst>
        </pc:spChg>
        <pc:spChg chg="mod">
          <ac:chgData name="GAROFOLO ILARIA" userId="3b094b60-c214-4504-8c18-1bd7e03e5e88" providerId="ADAL" clId="{F5793674-7B81-4B4E-977A-141B7A810AB8}" dt="2025-10-02T04:34:19.534" v="897" actId="1076"/>
          <ac:spMkLst>
            <pc:docMk/>
            <pc:sldMk cId="2218817922" sldId="662"/>
            <ac:spMk id="11" creationId="{A680D7D3-6273-289B-516C-14F97C3BD06C}"/>
          </ac:spMkLst>
        </pc:spChg>
        <pc:spChg chg="mod">
          <ac:chgData name="GAROFOLO ILARIA" userId="3b094b60-c214-4504-8c18-1bd7e03e5e88" providerId="ADAL" clId="{F5793674-7B81-4B4E-977A-141B7A810AB8}" dt="2025-10-02T04:34:09.594" v="896" actId="555"/>
          <ac:spMkLst>
            <pc:docMk/>
            <pc:sldMk cId="2218817922" sldId="662"/>
            <ac:spMk id="12" creationId="{1A0DB2B0-26DC-E993-28D3-58511F6AEFD5}"/>
          </ac:spMkLst>
        </pc:spChg>
        <pc:spChg chg="add mod">
          <ac:chgData name="GAROFOLO ILARIA" userId="3b094b60-c214-4504-8c18-1bd7e03e5e88" providerId="ADAL" clId="{F5793674-7B81-4B4E-977A-141B7A810AB8}" dt="2025-10-02T04:33:37.257" v="893" actId="14100"/>
          <ac:spMkLst>
            <pc:docMk/>
            <pc:sldMk cId="2218817922" sldId="662"/>
            <ac:spMk id="13" creationId="{40994113-4B97-009C-500A-83CB85C8F169}"/>
          </ac:spMkLst>
        </pc:spChg>
        <pc:spChg chg="add mod">
          <ac:chgData name="GAROFOLO ILARIA" userId="3b094b60-c214-4504-8c18-1bd7e03e5e88" providerId="ADAL" clId="{F5793674-7B81-4B4E-977A-141B7A810AB8}" dt="2025-10-02T04:34:22.688" v="898" actId="20577"/>
          <ac:spMkLst>
            <pc:docMk/>
            <pc:sldMk cId="2218817922" sldId="662"/>
            <ac:spMk id="14" creationId="{3C4DD6F5-9AC8-80A0-3564-052948C6C910}"/>
          </ac:spMkLst>
        </pc:spChg>
        <pc:spChg chg="add mod">
          <ac:chgData name="GAROFOLO ILARIA" userId="3b094b60-c214-4504-8c18-1bd7e03e5e88" providerId="ADAL" clId="{F5793674-7B81-4B4E-977A-141B7A810AB8}" dt="2025-10-02T04:33:37.257" v="893" actId="14100"/>
          <ac:spMkLst>
            <pc:docMk/>
            <pc:sldMk cId="2218817922" sldId="662"/>
            <ac:spMk id="15" creationId="{7D732B5D-507C-E9AC-6E40-6E1557256676}"/>
          </ac:spMkLst>
        </pc:spChg>
        <pc:spChg chg="add mod">
          <ac:chgData name="GAROFOLO ILARIA" userId="3b094b60-c214-4504-8c18-1bd7e03e5e88" providerId="ADAL" clId="{F5793674-7B81-4B4E-977A-141B7A810AB8}" dt="2025-10-02T04:34:35.902" v="900" actId="1076"/>
          <ac:spMkLst>
            <pc:docMk/>
            <pc:sldMk cId="2218817922" sldId="662"/>
            <ac:spMk id="19" creationId="{8056CEB4-179F-A489-6357-2ECC082E60BA}"/>
          </ac:spMkLst>
        </pc:spChg>
        <pc:grpChg chg="add mod">
          <ac:chgData name="GAROFOLO ILARIA" userId="3b094b60-c214-4504-8c18-1bd7e03e5e88" providerId="ADAL" clId="{F5793674-7B81-4B4E-977A-141B7A810AB8}" dt="2025-10-02T04:33:24.518" v="891" actId="1076"/>
          <ac:grpSpMkLst>
            <pc:docMk/>
            <pc:sldMk cId="2218817922" sldId="662"/>
            <ac:grpSpMk id="16" creationId="{C5FFC481-D257-0B05-F3D1-4D4387FE6684}"/>
          </ac:grpSpMkLst>
        </pc:grpChg>
        <pc:grpChg chg="add mod">
          <ac:chgData name="GAROFOLO ILARIA" userId="3b094b60-c214-4504-8c18-1bd7e03e5e88" providerId="ADAL" clId="{F5793674-7B81-4B4E-977A-141B7A810AB8}" dt="2025-10-02T04:33:37.257" v="893" actId="14100"/>
          <ac:grpSpMkLst>
            <pc:docMk/>
            <pc:sldMk cId="2218817922" sldId="662"/>
            <ac:grpSpMk id="17" creationId="{DFC083C1-A13C-B674-4352-A0EA12F4BFB0}"/>
          </ac:grpSpMkLst>
        </pc:grpChg>
      </pc:sldChg>
      <pc:sldChg chg="addSp delSp modSp add del mod">
        <pc:chgData name="GAROFOLO ILARIA" userId="3b094b60-c214-4504-8c18-1bd7e03e5e88" providerId="ADAL" clId="{F5793674-7B81-4B4E-977A-141B7A810AB8}" dt="2025-10-02T04:04:36.517" v="382" actId="2696"/>
        <pc:sldMkLst>
          <pc:docMk/>
          <pc:sldMk cId="4176764431" sldId="662"/>
        </pc:sldMkLst>
        <pc:spChg chg="del">
          <ac:chgData name="GAROFOLO ILARIA" userId="3b094b60-c214-4504-8c18-1bd7e03e5e88" providerId="ADAL" clId="{F5793674-7B81-4B4E-977A-141B7A810AB8}" dt="2025-10-02T04:02:44.667" v="356" actId="478"/>
          <ac:spMkLst>
            <pc:docMk/>
            <pc:sldMk cId="4176764431" sldId="662"/>
            <ac:spMk id="6" creationId="{D3B1B79B-E1AB-C9B6-0B1B-CA86E6F33676}"/>
          </ac:spMkLst>
        </pc:spChg>
        <pc:spChg chg="add mod">
          <ac:chgData name="GAROFOLO ILARIA" userId="3b094b60-c214-4504-8c18-1bd7e03e5e88" providerId="ADAL" clId="{F5793674-7B81-4B4E-977A-141B7A810AB8}" dt="2025-10-02T04:02:45.186" v="357"/>
          <ac:spMkLst>
            <pc:docMk/>
            <pc:sldMk cId="4176764431" sldId="662"/>
            <ac:spMk id="7" creationId="{04B81652-CB35-8B44-5EE9-7C0A8C7CAA03}"/>
          </ac:spMkLst>
        </pc:spChg>
      </pc:sldChg>
      <pc:sldChg chg="modSp add mod ord">
        <pc:chgData name="GAROFOLO ILARIA" userId="3b094b60-c214-4504-8c18-1bd7e03e5e88" providerId="ADAL" clId="{F5793674-7B81-4B4E-977A-141B7A810AB8}" dt="2025-10-01T17:19:42.636" v="270" actId="1076"/>
        <pc:sldMkLst>
          <pc:docMk/>
          <pc:sldMk cId="1598322391" sldId="663"/>
        </pc:sldMkLst>
        <pc:spChg chg="mod">
          <ac:chgData name="GAROFOLO ILARIA" userId="3b094b60-c214-4504-8c18-1bd7e03e5e88" providerId="ADAL" clId="{F5793674-7B81-4B4E-977A-141B7A810AB8}" dt="2025-10-01T17:19:42.636" v="270" actId="1076"/>
          <ac:spMkLst>
            <pc:docMk/>
            <pc:sldMk cId="1598322391" sldId="663"/>
            <ac:spMk id="2" creationId="{1D34A434-04B1-5859-6122-AF14728A3DDE}"/>
          </ac:spMkLst>
        </pc:spChg>
        <pc:spChg chg="mod">
          <ac:chgData name="GAROFOLO ILARIA" userId="3b094b60-c214-4504-8c18-1bd7e03e5e88" providerId="ADAL" clId="{F5793674-7B81-4B4E-977A-141B7A810AB8}" dt="2025-10-01T17:19:32.052" v="269" actId="14100"/>
          <ac:spMkLst>
            <pc:docMk/>
            <pc:sldMk cId="1598322391" sldId="663"/>
            <ac:spMk id="4" creationId="{0CB79B0A-9460-2B56-D384-9068D90DC641}"/>
          </ac:spMkLst>
        </pc:spChg>
        <pc:spChg chg="mod">
          <ac:chgData name="GAROFOLO ILARIA" userId="3b094b60-c214-4504-8c18-1bd7e03e5e88" providerId="ADAL" clId="{F5793674-7B81-4B4E-977A-141B7A810AB8}" dt="2025-10-01T17:12:26.922" v="168" actId="20577"/>
          <ac:spMkLst>
            <pc:docMk/>
            <pc:sldMk cId="1598322391" sldId="663"/>
            <ac:spMk id="5" creationId="{56EC59CC-28D9-C86D-253E-7F0FAA583E88}"/>
          </ac:spMkLst>
        </pc:spChg>
        <pc:spChg chg="mod">
          <ac:chgData name="GAROFOLO ILARIA" userId="3b094b60-c214-4504-8c18-1bd7e03e5e88" providerId="ADAL" clId="{F5793674-7B81-4B4E-977A-141B7A810AB8}" dt="2025-10-01T17:12:32.807" v="178" actId="20577"/>
          <ac:spMkLst>
            <pc:docMk/>
            <pc:sldMk cId="1598322391" sldId="663"/>
            <ac:spMk id="14" creationId="{1C3C4E97-5DAB-3FC8-64E3-32104DD1D609}"/>
          </ac:spMkLst>
        </pc:spChg>
        <pc:spChg chg="mod">
          <ac:chgData name="GAROFOLO ILARIA" userId="3b094b60-c214-4504-8c18-1bd7e03e5e88" providerId="ADAL" clId="{F5793674-7B81-4B4E-977A-141B7A810AB8}" dt="2025-10-01T17:19:00.519" v="263" actId="1076"/>
          <ac:spMkLst>
            <pc:docMk/>
            <pc:sldMk cId="1598322391" sldId="663"/>
            <ac:spMk id="20" creationId="{D770AEC9-2E7F-F574-CADB-74C77D2FC984}"/>
          </ac:spMkLst>
        </pc:spChg>
        <pc:spChg chg="mod">
          <ac:chgData name="GAROFOLO ILARIA" userId="3b094b60-c214-4504-8c18-1bd7e03e5e88" providerId="ADAL" clId="{F5793674-7B81-4B4E-977A-141B7A810AB8}" dt="2025-10-01T17:17:24.442" v="238" actId="113"/>
          <ac:spMkLst>
            <pc:docMk/>
            <pc:sldMk cId="1598322391" sldId="663"/>
            <ac:spMk id="21" creationId="{381DF095-4C9C-B6EF-C577-1E4061C6C166}"/>
          </ac:spMkLst>
        </pc:spChg>
      </pc:sldChg>
      <pc:sldChg chg="delSp modSp add mod delAnim modAnim">
        <pc:chgData name="GAROFOLO ILARIA" userId="3b094b60-c214-4504-8c18-1bd7e03e5e88" providerId="ADAL" clId="{F5793674-7B81-4B4E-977A-141B7A810AB8}" dt="2025-10-02T04:28:59.665" v="798"/>
        <pc:sldMkLst>
          <pc:docMk/>
          <pc:sldMk cId="61738152" sldId="664"/>
        </pc:sldMkLst>
        <pc:spChg chg="mod">
          <ac:chgData name="GAROFOLO ILARIA" userId="3b094b60-c214-4504-8c18-1bd7e03e5e88" providerId="ADAL" clId="{F5793674-7B81-4B4E-977A-141B7A810AB8}" dt="2025-10-02T04:28:30.778" v="794" actId="1076"/>
          <ac:spMkLst>
            <pc:docMk/>
            <pc:sldMk cId="61738152" sldId="664"/>
            <ac:spMk id="5" creationId="{040DABEE-AD99-854F-4E1A-F20F1E779A08}"/>
          </ac:spMkLst>
        </pc:spChg>
        <pc:spChg chg="mod">
          <ac:chgData name="GAROFOLO ILARIA" userId="3b094b60-c214-4504-8c18-1bd7e03e5e88" providerId="ADAL" clId="{F5793674-7B81-4B4E-977A-141B7A810AB8}" dt="2025-10-02T04:28:43.912" v="796" actId="1076"/>
          <ac:spMkLst>
            <pc:docMk/>
            <pc:sldMk cId="61738152" sldId="664"/>
            <ac:spMk id="6" creationId="{86389AA4-A5AB-C308-D241-F289FC2BE529}"/>
          </ac:spMkLst>
        </pc:spChg>
        <pc:spChg chg="mod">
          <ac:chgData name="GAROFOLO ILARIA" userId="3b094b60-c214-4504-8c18-1bd7e03e5e88" providerId="ADAL" clId="{F5793674-7B81-4B4E-977A-141B7A810AB8}" dt="2025-10-02T04:28:30.778" v="794" actId="1076"/>
          <ac:spMkLst>
            <pc:docMk/>
            <pc:sldMk cId="61738152" sldId="664"/>
            <ac:spMk id="8" creationId="{D50FEAD8-C915-3090-AAAB-56DE7073DA6C}"/>
          </ac:spMkLst>
        </pc:spChg>
        <pc:spChg chg="mod">
          <ac:chgData name="GAROFOLO ILARIA" userId="3b094b60-c214-4504-8c18-1bd7e03e5e88" providerId="ADAL" clId="{F5793674-7B81-4B4E-977A-141B7A810AB8}" dt="2025-10-02T04:28:30.778" v="794" actId="1076"/>
          <ac:spMkLst>
            <pc:docMk/>
            <pc:sldMk cId="61738152" sldId="664"/>
            <ac:spMk id="9" creationId="{7A589ABB-FAF8-024E-87D4-5F339A62D2AD}"/>
          </ac:spMkLst>
        </pc:spChg>
        <pc:spChg chg="mod">
          <ac:chgData name="GAROFOLO ILARIA" userId="3b094b60-c214-4504-8c18-1bd7e03e5e88" providerId="ADAL" clId="{F5793674-7B81-4B4E-977A-141B7A810AB8}" dt="2025-10-02T04:28:50.478" v="797" actId="1076"/>
          <ac:spMkLst>
            <pc:docMk/>
            <pc:sldMk cId="61738152" sldId="664"/>
            <ac:spMk id="10" creationId="{2B9436E7-137B-1D7C-BA78-8A89E9A9A61E}"/>
          </ac:spMkLst>
        </pc:spChg>
        <pc:spChg chg="mod">
          <ac:chgData name="GAROFOLO ILARIA" userId="3b094b60-c214-4504-8c18-1bd7e03e5e88" providerId="ADAL" clId="{F5793674-7B81-4B4E-977A-141B7A810AB8}" dt="2025-10-02T04:28:43.912" v="796" actId="1076"/>
          <ac:spMkLst>
            <pc:docMk/>
            <pc:sldMk cId="61738152" sldId="664"/>
            <ac:spMk id="11" creationId="{7CC076B9-D6E9-6B24-D831-2ABAE7BE9BE5}"/>
          </ac:spMkLst>
        </pc:spChg>
        <pc:spChg chg="mod">
          <ac:chgData name="GAROFOLO ILARIA" userId="3b094b60-c214-4504-8c18-1bd7e03e5e88" providerId="ADAL" clId="{F5793674-7B81-4B4E-977A-141B7A810AB8}" dt="2025-10-02T04:28:43.912" v="796" actId="1076"/>
          <ac:spMkLst>
            <pc:docMk/>
            <pc:sldMk cId="61738152" sldId="664"/>
            <ac:spMk id="12" creationId="{CCCF99A7-CDD3-D58C-940E-E17D02B23655}"/>
          </ac:spMkLst>
        </pc:spChg>
        <pc:spChg chg="mod">
          <ac:chgData name="GAROFOLO ILARIA" userId="3b094b60-c214-4504-8c18-1bd7e03e5e88" providerId="ADAL" clId="{F5793674-7B81-4B4E-977A-141B7A810AB8}" dt="2025-10-02T04:28:43.912" v="796" actId="1076"/>
          <ac:spMkLst>
            <pc:docMk/>
            <pc:sldMk cId="61738152" sldId="664"/>
            <ac:spMk id="13" creationId="{2C23EEFE-BFBB-B27B-5164-AF04A874C756}"/>
          </ac:spMkLst>
        </pc:spChg>
        <pc:spChg chg="mod">
          <ac:chgData name="GAROFOLO ILARIA" userId="3b094b60-c214-4504-8c18-1bd7e03e5e88" providerId="ADAL" clId="{F5793674-7B81-4B4E-977A-141B7A810AB8}" dt="2025-10-02T04:28:43.912" v="796" actId="1076"/>
          <ac:spMkLst>
            <pc:docMk/>
            <pc:sldMk cId="61738152" sldId="664"/>
            <ac:spMk id="14" creationId="{4A7DCC98-E2F2-754D-2E81-1E8D344F7DFB}"/>
          </ac:spMkLst>
        </pc:spChg>
        <pc:spChg chg="del mod">
          <ac:chgData name="GAROFOLO ILARIA" userId="3b094b60-c214-4504-8c18-1bd7e03e5e88" providerId="ADAL" clId="{F5793674-7B81-4B4E-977A-141B7A810AB8}" dt="2025-10-02T04:25:54.252" v="745" actId="478"/>
          <ac:spMkLst>
            <pc:docMk/>
            <pc:sldMk cId="61738152" sldId="664"/>
            <ac:spMk id="15" creationId="{306617BB-C490-3A3B-9236-3A99F570AEFC}"/>
          </ac:spMkLst>
        </pc:spChg>
        <pc:spChg chg="del">
          <ac:chgData name="GAROFOLO ILARIA" userId="3b094b60-c214-4504-8c18-1bd7e03e5e88" providerId="ADAL" clId="{F5793674-7B81-4B4E-977A-141B7A810AB8}" dt="2025-10-02T04:23:55.227" v="597" actId="478"/>
          <ac:spMkLst>
            <pc:docMk/>
            <pc:sldMk cId="61738152" sldId="664"/>
            <ac:spMk id="19" creationId="{72EA3BDA-1DA3-82DB-997F-A18470653A89}"/>
          </ac:spMkLst>
        </pc:spChg>
        <pc:grpChg chg="mod">
          <ac:chgData name="GAROFOLO ILARIA" userId="3b094b60-c214-4504-8c18-1bd7e03e5e88" providerId="ADAL" clId="{F5793674-7B81-4B4E-977A-141B7A810AB8}" dt="2025-10-02T04:28:30.778" v="794" actId="1076"/>
          <ac:grpSpMkLst>
            <pc:docMk/>
            <pc:sldMk cId="61738152" sldId="664"/>
            <ac:grpSpMk id="3" creationId="{E0BF1956-4B8E-CBB9-980A-9D7BF4628C26}"/>
          </ac:grpSpMkLst>
        </pc:grpChg>
        <pc:grpChg chg="mod">
          <ac:chgData name="GAROFOLO ILARIA" userId="3b094b60-c214-4504-8c18-1bd7e03e5e88" providerId="ADAL" clId="{F5793674-7B81-4B4E-977A-141B7A810AB8}" dt="2025-10-02T04:28:30.778" v="794" actId="1076"/>
          <ac:grpSpMkLst>
            <pc:docMk/>
            <pc:sldMk cId="61738152" sldId="664"/>
            <ac:grpSpMk id="4" creationId="{E41A249A-F819-190E-CC86-20022D05A6FE}"/>
          </ac:grpSpMkLst>
        </pc:grpChg>
        <pc:grpChg chg="mod">
          <ac:chgData name="GAROFOLO ILARIA" userId="3b094b60-c214-4504-8c18-1bd7e03e5e88" providerId="ADAL" clId="{F5793674-7B81-4B4E-977A-141B7A810AB8}" dt="2025-10-02T04:28:43.912" v="796" actId="1076"/>
          <ac:grpSpMkLst>
            <pc:docMk/>
            <pc:sldMk cId="61738152" sldId="664"/>
            <ac:grpSpMk id="16" creationId="{9F7E3961-6526-3FB9-FD2E-A334628407A0}"/>
          </ac:grpSpMkLst>
        </pc:grpChg>
        <pc:grpChg chg="del mod">
          <ac:chgData name="GAROFOLO ILARIA" userId="3b094b60-c214-4504-8c18-1bd7e03e5e88" providerId="ADAL" clId="{F5793674-7B81-4B4E-977A-141B7A810AB8}" dt="2025-10-02T04:25:54.252" v="745" actId="478"/>
          <ac:grpSpMkLst>
            <pc:docMk/>
            <pc:sldMk cId="61738152" sldId="664"/>
            <ac:grpSpMk id="17" creationId="{F954E0E0-A1DA-D652-E186-0BE7A9E86BEF}"/>
          </ac:grpSpMkLst>
        </pc:grpChg>
      </pc:sldChg>
      <pc:sldChg chg="addSp delSp modSp add mod modAnim">
        <pc:chgData name="GAROFOLO ILARIA" userId="3b094b60-c214-4504-8c18-1bd7e03e5e88" providerId="ADAL" clId="{F5793674-7B81-4B4E-977A-141B7A810AB8}" dt="2025-10-02T04:40:48.582" v="943" actId="1076"/>
        <pc:sldMkLst>
          <pc:docMk/>
          <pc:sldMk cId="2760119635" sldId="665"/>
        </pc:sldMkLst>
        <pc:spChg chg="mod">
          <ac:chgData name="GAROFOLO ILARIA" userId="3b094b60-c214-4504-8c18-1bd7e03e5e88" providerId="ADAL" clId="{F5793674-7B81-4B4E-977A-141B7A810AB8}" dt="2025-10-02T04:40:30.576" v="940"/>
          <ac:spMkLst>
            <pc:docMk/>
            <pc:sldMk cId="2760119635" sldId="665"/>
            <ac:spMk id="11" creationId="{00000000-0000-0000-0000-000000000000}"/>
          </ac:spMkLst>
        </pc:spChg>
        <pc:spChg chg="mod">
          <ac:chgData name="GAROFOLO ILARIA" userId="3b094b60-c214-4504-8c18-1bd7e03e5e88" providerId="ADAL" clId="{F5793674-7B81-4B4E-977A-141B7A810AB8}" dt="2025-10-02T04:40:30.576" v="940"/>
          <ac:spMkLst>
            <pc:docMk/>
            <pc:sldMk cId="2760119635" sldId="665"/>
            <ac:spMk id="17" creationId="{00000000-0000-0000-0000-000000000000}"/>
          </ac:spMkLst>
        </pc:spChg>
        <pc:spChg chg="mod">
          <ac:chgData name="GAROFOLO ILARIA" userId="3b094b60-c214-4504-8c18-1bd7e03e5e88" providerId="ADAL" clId="{F5793674-7B81-4B4E-977A-141B7A810AB8}" dt="2025-10-02T04:40:30.576" v="940"/>
          <ac:spMkLst>
            <pc:docMk/>
            <pc:sldMk cId="2760119635" sldId="665"/>
            <ac:spMk id="25" creationId="{00000000-0000-0000-0000-000000000000}"/>
          </ac:spMkLst>
        </pc:spChg>
        <pc:spChg chg="mod">
          <ac:chgData name="GAROFOLO ILARIA" userId="3b094b60-c214-4504-8c18-1bd7e03e5e88" providerId="ADAL" clId="{F5793674-7B81-4B4E-977A-141B7A810AB8}" dt="2025-10-02T04:40:30.576" v="940"/>
          <ac:spMkLst>
            <pc:docMk/>
            <pc:sldMk cId="2760119635" sldId="665"/>
            <ac:spMk id="26" creationId="{00000000-0000-0000-0000-000000000000}"/>
          </ac:spMkLst>
        </pc:spChg>
        <pc:spChg chg="mod">
          <ac:chgData name="GAROFOLO ILARIA" userId="3b094b60-c214-4504-8c18-1bd7e03e5e88" providerId="ADAL" clId="{F5793674-7B81-4B4E-977A-141B7A810AB8}" dt="2025-10-02T04:40:30.576" v="940"/>
          <ac:spMkLst>
            <pc:docMk/>
            <pc:sldMk cId="2760119635" sldId="665"/>
            <ac:spMk id="27" creationId="{00000000-0000-0000-0000-000000000000}"/>
          </ac:spMkLst>
        </pc:spChg>
        <pc:spChg chg="mod">
          <ac:chgData name="GAROFOLO ILARIA" userId="3b094b60-c214-4504-8c18-1bd7e03e5e88" providerId="ADAL" clId="{F5793674-7B81-4B4E-977A-141B7A810AB8}" dt="2025-10-02T04:40:30.576" v="940"/>
          <ac:spMkLst>
            <pc:docMk/>
            <pc:sldMk cId="2760119635" sldId="665"/>
            <ac:spMk id="28" creationId="{00000000-0000-0000-0000-000000000000}"/>
          </ac:spMkLst>
        </pc:spChg>
        <pc:spChg chg="del">
          <ac:chgData name="GAROFOLO ILARIA" userId="3b094b60-c214-4504-8c18-1bd7e03e5e88" providerId="ADAL" clId="{F5793674-7B81-4B4E-977A-141B7A810AB8}" dt="2025-10-02T04:40:19.225" v="938" actId="478"/>
          <ac:spMkLst>
            <pc:docMk/>
            <pc:sldMk cId="2760119635" sldId="665"/>
            <ac:spMk id="32772" creationId="{CDE8A037-395B-F2A6-A5C3-7740D0B6A4FD}"/>
          </ac:spMkLst>
        </pc:spChg>
        <pc:grpChg chg="del">
          <ac:chgData name="GAROFOLO ILARIA" userId="3b094b60-c214-4504-8c18-1bd7e03e5e88" providerId="ADAL" clId="{F5793674-7B81-4B4E-977A-141B7A810AB8}" dt="2025-10-02T04:40:19.225" v="938" actId="478"/>
          <ac:grpSpMkLst>
            <pc:docMk/>
            <pc:sldMk cId="2760119635" sldId="665"/>
            <ac:grpSpMk id="4" creationId="{DFBE5E30-D9A4-1E8D-C30B-D481D32B3AA8}"/>
          </ac:grpSpMkLst>
        </pc:grpChg>
        <pc:grpChg chg="del">
          <ac:chgData name="GAROFOLO ILARIA" userId="3b094b60-c214-4504-8c18-1bd7e03e5e88" providerId="ADAL" clId="{F5793674-7B81-4B4E-977A-141B7A810AB8}" dt="2025-10-02T04:40:19.225" v="938" actId="478"/>
          <ac:grpSpMkLst>
            <pc:docMk/>
            <pc:sldMk cId="2760119635" sldId="665"/>
            <ac:grpSpMk id="5" creationId="{8F3AF3DD-726E-A48E-3C40-59914A4CEEF2}"/>
          </ac:grpSpMkLst>
        </pc:grpChg>
        <pc:grpChg chg="del">
          <ac:chgData name="GAROFOLO ILARIA" userId="3b094b60-c214-4504-8c18-1bd7e03e5e88" providerId="ADAL" clId="{F5793674-7B81-4B4E-977A-141B7A810AB8}" dt="2025-10-02T04:40:19.225" v="938" actId="478"/>
          <ac:grpSpMkLst>
            <pc:docMk/>
            <pc:sldMk cId="2760119635" sldId="665"/>
            <ac:grpSpMk id="16" creationId="{27C0F15F-9FF8-013C-6486-22B86985CF00}"/>
          </ac:grpSpMkLst>
        </pc:grpChg>
        <pc:grpChg chg="mod">
          <ac:chgData name="GAROFOLO ILARIA" userId="3b094b60-c214-4504-8c18-1bd7e03e5e88" providerId="ADAL" clId="{F5793674-7B81-4B4E-977A-141B7A810AB8}" dt="2025-10-02T04:40:42.570" v="942" actId="14100"/>
          <ac:grpSpMkLst>
            <pc:docMk/>
            <pc:sldMk cId="2760119635" sldId="665"/>
            <ac:grpSpMk id="18" creationId="{00000000-0000-0000-0000-000000000000}"/>
          </ac:grpSpMkLst>
        </pc:grpChg>
        <pc:picChg chg="add mod">
          <ac:chgData name="GAROFOLO ILARIA" userId="3b094b60-c214-4504-8c18-1bd7e03e5e88" providerId="ADAL" clId="{F5793674-7B81-4B4E-977A-141B7A810AB8}" dt="2025-10-02T04:40:30.576" v="940"/>
          <ac:picMkLst>
            <pc:docMk/>
            <pc:sldMk cId="2760119635" sldId="665"/>
            <ac:picMk id="7" creationId="{00000000-0000-0000-0000-000000000000}"/>
          </ac:picMkLst>
        </pc:picChg>
        <pc:picChg chg="mod">
          <ac:chgData name="GAROFOLO ILARIA" userId="3b094b60-c214-4504-8c18-1bd7e03e5e88" providerId="ADAL" clId="{F5793674-7B81-4B4E-977A-141B7A810AB8}" dt="2025-10-02T04:40:30.576" v="940"/>
          <ac:picMkLst>
            <pc:docMk/>
            <pc:sldMk cId="2760119635" sldId="665"/>
            <ac:picMk id="21" creationId="{00000000-0000-0000-0000-000000000000}"/>
          </ac:picMkLst>
        </pc:picChg>
        <pc:picChg chg="mod">
          <ac:chgData name="GAROFOLO ILARIA" userId="3b094b60-c214-4504-8c18-1bd7e03e5e88" providerId="ADAL" clId="{F5793674-7B81-4B4E-977A-141B7A810AB8}" dt="2025-10-02T04:40:30.576" v="940"/>
          <ac:picMkLst>
            <pc:docMk/>
            <pc:sldMk cId="2760119635" sldId="665"/>
            <ac:picMk id="23" creationId="{00000000-0000-0000-0000-000000000000}"/>
          </ac:picMkLst>
        </pc:picChg>
        <pc:picChg chg="add mod">
          <ac:chgData name="GAROFOLO ILARIA" userId="3b094b60-c214-4504-8c18-1bd7e03e5e88" providerId="ADAL" clId="{F5793674-7B81-4B4E-977A-141B7A810AB8}" dt="2025-10-02T04:40:48.582" v="943" actId="1076"/>
          <ac:picMkLst>
            <pc:docMk/>
            <pc:sldMk cId="2760119635" sldId="665"/>
            <ac:picMk id="29" creationId="{00000000-0000-0000-0000-000000000000}"/>
          </ac:picMkLst>
        </pc:picChg>
      </pc:sldChg>
      <pc:sldChg chg="addSp delSp modSp add mod delAnim modAnim">
        <pc:chgData name="GAROFOLO ILARIA" userId="3b094b60-c214-4504-8c18-1bd7e03e5e88" providerId="ADAL" clId="{F5793674-7B81-4B4E-977A-141B7A810AB8}" dt="2025-10-02T04:41:39.917" v="951"/>
        <pc:sldMkLst>
          <pc:docMk/>
          <pc:sldMk cId="1800655752" sldId="666"/>
        </pc:sldMkLst>
        <pc:spChg chg="mod">
          <ac:chgData name="GAROFOLO ILARIA" userId="3b094b60-c214-4504-8c18-1bd7e03e5e88" providerId="ADAL" clId="{F5793674-7B81-4B4E-977A-141B7A810AB8}" dt="2025-10-02T04:41:39.917" v="951"/>
          <ac:spMkLst>
            <pc:docMk/>
            <pc:sldMk cId="1800655752" sldId="666"/>
            <ac:spMk id="8" creationId="{00000000-0000-0000-0000-000000000000}"/>
          </ac:spMkLst>
        </pc:spChg>
        <pc:spChg chg="mod">
          <ac:chgData name="GAROFOLO ILARIA" userId="3b094b60-c214-4504-8c18-1bd7e03e5e88" providerId="ADAL" clId="{F5793674-7B81-4B4E-977A-141B7A810AB8}" dt="2025-10-02T04:41:39.917" v="951"/>
          <ac:spMkLst>
            <pc:docMk/>
            <pc:sldMk cId="1800655752" sldId="666"/>
            <ac:spMk id="9" creationId="{00000000-0000-0000-0000-000000000000}"/>
          </ac:spMkLst>
        </pc:spChg>
        <pc:spChg chg="mod">
          <ac:chgData name="GAROFOLO ILARIA" userId="3b094b60-c214-4504-8c18-1bd7e03e5e88" providerId="ADAL" clId="{F5793674-7B81-4B4E-977A-141B7A810AB8}" dt="2025-10-02T04:41:39.917" v="951"/>
          <ac:spMkLst>
            <pc:docMk/>
            <pc:sldMk cId="1800655752" sldId="666"/>
            <ac:spMk id="16" creationId="{00000000-0000-0000-0000-000000000000}"/>
          </ac:spMkLst>
        </pc:spChg>
        <pc:spChg chg="mod">
          <ac:chgData name="GAROFOLO ILARIA" userId="3b094b60-c214-4504-8c18-1bd7e03e5e88" providerId="ADAL" clId="{F5793674-7B81-4B4E-977A-141B7A810AB8}" dt="2025-10-02T04:41:39.917" v="951"/>
          <ac:spMkLst>
            <pc:docMk/>
            <pc:sldMk cId="1800655752" sldId="666"/>
            <ac:spMk id="20" creationId="{00000000-0000-0000-0000-000000000000}"/>
          </ac:spMkLst>
        </pc:spChg>
        <pc:spChg chg="mod">
          <ac:chgData name="GAROFOLO ILARIA" userId="3b094b60-c214-4504-8c18-1bd7e03e5e88" providerId="ADAL" clId="{F5793674-7B81-4B4E-977A-141B7A810AB8}" dt="2025-10-02T04:41:39.917" v="951"/>
          <ac:spMkLst>
            <pc:docMk/>
            <pc:sldMk cId="1800655752" sldId="666"/>
            <ac:spMk id="51" creationId="{00000000-0000-0000-0000-000000000000}"/>
          </ac:spMkLst>
        </pc:spChg>
        <pc:spChg chg="mod">
          <ac:chgData name="GAROFOLO ILARIA" userId="3b094b60-c214-4504-8c18-1bd7e03e5e88" providerId="ADAL" clId="{F5793674-7B81-4B4E-977A-141B7A810AB8}" dt="2025-10-02T04:41:39.917" v="951"/>
          <ac:spMkLst>
            <pc:docMk/>
            <pc:sldMk cId="1800655752" sldId="666"/>
            <ac:spMk id="59" creationId="{00000000-0000-0000-0000-000000000000}"/>
          </ac:spMkLst>
        </pc:spChg>
        <pc:spChg chg="mod">
          <ac:chgData name="GAROFOLO ILARIA" userId="3b094b60-c214-4504-8c18-1bd7e03e5e88" providerId="ADAL" clId="{F5793674-7B81-4B4E-977A-141B7A810AB8}" dt="2025-10-02T04:41:39.917" v="951"/>
          <ac:spMkLst>
            <pc:docMk/>
            <pc:sldMk cId="1800655752" sldId="666"/>
            <ac:spMk id="61" creationId="{00000000-0000-0000-0000-000000000000}"/>
          </ac:spMkLst>
        </pc:spChg>
        <pc:spChg chg="add mod">
          <ac:chgData name="GAROFOLO ILARIA" userId="3b094b60-c214-4504-8c18-1bd7e03e5e88" providerId="ADAL" clId="{F5793674-7B81-4B4E-977A-141B7A810AB8}" dt="2025-10-02T04:41:39.917" v="951"/>
          <ac:spMkLst>
            <pc:docMk/>
            <pc:sldMk cId="1800655752" sldId="666"/>
            <ac:spMk id="19458" creationId="{00000000-0000-0000-0000-000000000000}"/>
          </ac:spMkLst>
        </pc:spChg>
        <pc:spChg chg="mod">
          <ac:chgData name="GAROFOLO ILARIA" userId="3b094b60-c214-4504-8c18-1bd7e03e5e88" providerId="ADAL" clId="{F5793674-7B81-4B4E-977A-141B7A810AB8}" dt="2025-10-02T04:41:39.917" v="951"/>
          <ac:spMkLst>
            <pc:docMk/>
            <pc:sldMk cId="1800655752" sldId="666"/>
            <ac:spMk id="19513" creationId="{00000000-0000-0000-0000-000000000000}"/>
          </ac:spMkLst>
        </pc:spChg>
        <pc:spChg chg="add mod">
          <ac:chgData name="GAROFOLO ILARIA" userId="3b094b60-c214-4504-8c18-1bd7e03e5e88" providerId="ADAL" clId="{F5793674-7B81-4B4E-977A-141B7A810AB8}" dt="2025-10-02T04:41:39.917" v="951"/>
          <ac:spMkLst>
            <pc:docMk/>
            <pc:sldMk cId="1800655752" sldId="666"/>
            <ac:spMk id="25608" creationId="{00000000-0000-0000-0000-000000000000}"/>
          </ac:spMkLst>
        </pc:spChg>
        <pc:grpChg chg="del">
          <ac:chgData name="GAROFOLO ILARIA" userId="3b094b60-c214-4504-8c18-1bd7e03e5e88" providerId="ADAL" clId="{F5793674-7B81-4B4E-977A-141B7A810AB8}" dt="2025-10-02T04:41:24.454" v="949" actId="478"/>
          <ac:grpSpMkLst>
            <pc:docMk/>
            <pc:sldMk cId="1800655752" sldId="666"/>
            <ac:grpSpMk id="18" creationId="{73974F9A-5D62-9B02-1196-E6860BAB7978}"/>
          </ac:grpSpMkLst>
        </pc:grpChg>
        <pc:picChg chg="del">
          <ac:chgData name="GAROFOLO ILARIA" userId="3b094b60-c214-4504-8c18-1bd7e03e5e88" providerId="ADAL" clId="{F5793674-7B81-4B4E-977A-141B7A810AB8}" dt="2025-10-02T04:41:24.454" v="949" actId="478"/>
          <ac:picMkLst>
            <pc:docMk/>
            <pc:sldMk cId="1800655752" sldId="666"/>
            <ac:picMk id="7" creationId="{BB089CB4-2F39-AA48-E05A-ABF1525942D6}"/>
          </ac:picMkLst>
        </pc:picChg>
        <pc:picChg chg="del">
          <ac:chgData name="GAROFOLO ILARIA" userId="3b094b60-c214-4504-8c18-1bd7e03e5e88" providerId="ADAL" clId="{F5793674-7B81-4B4E-977A-141B7A810AB8}" dt="2025-10-02T04:41:24.454" v="949" actId="478"/>
          <ac:picMkLst>
            <pc:docMk/>
            <pc:sldMk cId="1800655752" sldId="666"/>
            <ac:picMk id="29" creationId="{C1D68ABE-1C6C-A7CC-404F-22C14A881D60}"/>
          </ac:picMkLst>
        </pc:picChg>
      </pc:sldChg>
      <pc:sldChg chg="addSp delSp modSp add mod modAnim">
        <pc:chgData name="GAROFOLO ILARIA" userId="3b094b60-c214-4504-8c18-1bd7e03e5e88" providerId="ADAL" clId="{F5793674-7B81-4B4E-977A-141B7A810AB8}" dt="2025-10-02T04:42:28.333" v="969" actId="1076"/>
        <pc:sldMkLst>
          <pc:docMk/>
          <pc:sldMk cId="478031194" sldId="667"/>
        </pc:sldMkLst>
        <pc:spChg chg="mod">
          <ac:chgData name="GAROFOLO ILARIA" userId="3b094b60-c214-4504-8c18-1bd7e03e5e88" providerId="ADAL" clId="{F5793674-7B81-4B4E-977A-141B7A810AB8}" dt="2025-10-02T04:42:12.747" v="957"/>
          <ac:spMkLst>
            <pc:docMk/>
            <pc:sldMk cId="478031194" sldId="667"/>
            <ac:spMk id="102" creationId="{00000000-0000-0000-0000-000000000000}"/>
          </ac:spMkLst>
        </pc:spChg>
        <pc:spChg chg="mod">
          <ac:chgData name="GAROFOLO ILARIA" userId="3b094b60-c214-4504-8c18-1bd7e03e5e88" providerId="ADAL" clId="{F5793674-7B81-4B4E-977A-141B7A810AB8}" dt="2025-10-02T04:42:12.747" v="957"/>
          <ac:spMkLst>
            <pc:docMk/>
            <pc:sldMk cId="478031194" sldId="667"/>
            <ac:spMk id="132" creationId="{00000000-0000-0000-0000-000000000000}"/>
          </ac:spMkLst>
        </pc:spChg>
        <pc:spChg chg="mod">
          <ac:chgData name="GAROFOLO ILARIA" userId="3b094b60-c214-4504-8c18-1bd7e03e5e88" providerId="ADAL" clId="{F5793674-7B81-4B4E-977A-141B7A810AB8}" dt="2025-10-02T04:42:12.747" v="957"/>
          <ac:spMkLst>
            <pc:docMk/>
            <pc:sldMk cId="478031194" sldId="667"/>
            <ac:spMk id="133" creationId="{00000000-0000-0000-0000-000000000000}"/>
          </ac:spMkLst>
        </pc:spChg>
        <pc:spChg chg="mod">
          <ac:chgData name="GAROFOLO ILARIA" userId="3b094b60-c214-4504-8c18-1bd7e03e5e88" providerId="ADAL" clId="{F5793674-7B81-4B4E-977A-141B7A810AB8}" dt="2025-10-02T04:42:12.747" v="957"/>
          <ac:spMkLst>
            <pc:docMk/>
            <pc:sldMk cId="478031194" sldId="667"/>
            <ac:spMk id="147" creationId="{00000000-0000-0000-0000-000000000000}"/>
          </ac:spMkLst>
        </pc:spChg>
        <pc:spChg chg="mod">
          <ac:chgData name="GAROFOLO ILARIA" userId="3b094b60-c214-4504-8c18-1bd7e03e5e88" providerId="ADAL" clId="{F5793674-7B81-4B4E-977A-141B7A810AB8}" dt="2025-10-02T04:42:12.747" v="957"/>
          <ac:spMkLst>
            <pc:docMk/>
            <pc:sldMk cId="478031194" sldId="667"/>
            <ac:spMk id="148" creationId="{00000000-0000-0000-0000-000000000000}"/>
          </ac:spMkLst>
        </pc:spChg>
        <pc:spChg chg="mod">
          <ac:chgData name="GAROFOLO ILARIA" userId="3b094b60-c214-4504-8c18-1bd7e03e5e88" providerId="ADAL" clId="{F5793674-7B81-4B4E-977A-141B7A810AB8}" dt="2025-10-02T04:42:12.747" v="957"/>
          <ac:spMkLst>
            <pc:docMk/>
            <pc:sldMk cId="478031194" sldId="667"/>
            <ac:spMk id="151" creationId="{00000000-0000-0000-0000-000000000000}"/>
          </ac:spMkLst>
        </pc:spChg>
        <pc:spChg chg="mod">
          <ac:chgData name="GAROFOLO ILARIA" userId="3b094b60-c214-4504-8c18-1bd7e03e5e88" providerId="ADAL" clId="{F5793674-7B81-4B4E-977A-141B7A810AB8}" dt="2025-10-02T04:42:12.747" v="957"/>
          <ac:spMkLst>
            <pc:docMk/>
            <pc:sldMk cId="478031194" sldId="667"/>
            <ac:spMk id="152" creationId="{00000000-0000-0000-0000-000000000000}"/>
          </ac:spMkLst>
        </pc:spChg>
        <pc:spChg chg="mod">
          <ac:chgData name="GAROFOLO ILARIA" userId="3b094b60-c214-4504-8c18-1bd7e03e5e88" providerId="ADAL" clId="{F5793674-7B81-4B4E-977A-141B7A810AB8}" dt="2025-10-02T04:42:28.333" v="969" actId="1076"/>
          <ac:spMkLst>
            <pc:docMk/>
            <pc:sldMk cId="478031194" sldId="667"/>
            <ac:spMk id="19458" creationId="{EEA705B5-AB04-E2E9-FB6F-028C208F07E9}"/>
          </ac:spMkLst>
        </pc:spChg>
        <pc:spChg chg="mod">
          <ac:chgData name="GAROFOLO ILARIA" userId="3b094b60-c214-4504-8c18-1bd7e03e5e88" providerId="ADAL" clId="{F5793674-7B81-4B4E-977A-141B7A810AB8}" dt="2025-10-02T04:42:12.747" v="957"/>
          <ac:spMkLst>
            <pc:docMk/>
            <pc:sldMk cId="478031194" sldId="667"/>
            <ac:spMk id="20511" creationId="{00000000-0000-0000-0000-000000000000}"/>
          </ac:spMkLst>
        </pc:spChg>
        <pc:spChg chg="mod">
          <ac:chgData name="GAROFOLO ILARIA" userId="3b094b60-c214-4504-8c18-1bd7e03e5e88" providerId="ADAL" clId="{F5793674-7B81-4B4E-977A-141B7A810AB8}" dt="2025-10-02T04:42:12.747" v="957"/>
          <ac:spMkLst>
            <pc:docMk/>
            <pc:sldMk cId="478031194" sldId="667"/>
            <ac:spMk id="20529" creationId="{00000000-0000-0000-0000-000000000000}"/>
          </ac:spMkLst>
        </pc:spChg>
        <pc:spChg chg="mod">
          <ac:chgData name="GAROFOLO ILARIA" userId="3b094b60-c214-4504-8c18-1bd7e03e5e88" providerId="ADAL" clId="{F5793674-7B81-4B4E-977A-141B7A810AB8}" dt="2025-10-02T04:42:12.747" v="957"/>
          <ac:spMkLst>
            <pc:docMk/>
            <pc:sldMk cId="478031194" sldId="667"/>
            <ac:spMk id="20531" creationId="{00000000-0000-0000-0000-000000000000}"/>
          </ac:spMkLst>
        </pc:spChg>
        <pc:spChg chg="del">
          <ac:chgData name="GAROFOLO ILARIA" userId="3b094b60-c214-4504-8c18-1bd7e03e5e88" providerId="ADAL" clId="{F5793674-7B81-4B4E-977A-141B7A810AB8}" dt="2025-10-02T04:41:55.377" v="953" actId="478"/>
          <ac:spMkLst>
            <pc:docMk/>
            <pc:sldMk cId="478031194" sldId="667"/>
            <ac:spMk id="25608" creationId="{B728D1EE-C8F7-FBB8-922B-8F40235AC644}"/>
          </ac:spMkLst>
        </pc:spChg>
        <pc:grpChg chg="del">
          <ac:chgData name="GAROFOLO ILARIA" userId="3b094b60-c214-4504-8c18-1bd7e03e5e88" providerId="ADAL" clId="{F5793674-7B81-4B4E-977A-141B7A810AB8}" dt="2025-10-02T04:41:55.377" v="953" actId="478"/>
          <ac:grpSpMkLst>
            <pc:docMk/>
            <pc:sldMk cId="478031194" sldId="667"/>
            <ac:grpSpMk id="24" creationId="{6C2EF929-C6C8-018C-1F29-6C01CEA1BF30}"/>
          </ac:grpSpMkLst>
        </pc:grpChg>
        <pc:grpChg chg="del">
          <ac:chgData name="GAROFOLO ILARIA" userId="3b094b60-c214-4504-8c18-1bd7e03e5e88" providerId="ADAL" clId="{F5793674-7B81-4B4E-977A-141B7A810AB8}" dt="2025-10-02T04:41:55.377" v="953" actId="478"/>
          <ac:grpSpMkLst>
            <pc:docMk/>
            <pc:sldMk cId="478031194" sldId="667"/>
            <ac:grpSpMk id="39" creationId="{BD78EB0A-5C8D-BA93-F4AF-6C01A80BEF48}"/>
          </ac:grpSpMkLst>
        </pc:grpChg>
        <pc:grpChg chg="del">
          <ac:chgData name="GAROFOLO ILARIA" userId="3b094b60-c214-4504-8c18-1bd7e03e5e88" providerId="ADAL" clId="{F5793674-7B81-4B4E-977A-141B7A810AB8}" dt="2025-10-02T04:41:55.377" v="953" actId="478"/>
          <ac:grpSpMkLst>
            <pc:docMk/>
            <pc:sldMk cId="478031194" sldId="667"/>
            <ac:grpSpMk id="40" creationId="{A5FD5917-E438-E382-DEEE-D4C040DD1BCF}"/>
          </ac:grpSpMkLst>
        </pc:grpChg>
        <pc:grpChg chg="del">
          <ac:chgData name="GAROFOLO ILARIA" userId="3b094b60-c214-4504-8c18-1bd7e03e5e88" providerId="ADAL" clId="{F5793674-7B81-4B4E-977A-141B7A810AB8}" dt="2025-10-02T04:41:55.377" v="953" actId="478"/>
          <ac:grpSpMkLst>
            <pc:docMk/>
            <pc:sldMk cId="478031194" sldId="667"/>
            <ac:grpSpMk id="45" creationId="{9BEA2692-FA06-988F-8A68-F424CE5EDFF7}"/>
          </ac:grpSpMkLst>
        </pc:grpChg>
        <pc:grpChg chg="del">
          <ac:chgData name="GAROFOLO ILARIA" userId="3b094b60-c214-4504-8c18-1bd7e03e5e88" providerId="ADAL" clId="{F5793674-7B81-4B4E-977A-141B7A810AB8}" dt="2025-10-02T04:41:55.377" v="953" actId="478"/>
          <ac:grpSpMkLst>
            <pc:docMk/>
            <pc:sldMk cId="478031194" sldId="667"/>
            <ac:grpSpMk id="19459" creationId="{C17F120B-B43E-7D7C-5001-4691C26A0D2B}"/>
          </ac:grpSpMkLst>
        </pc:grpChg>
        <pc:grpChg chg="del">
          <ac:chgData name="GAROFOLO ILARIA" userId="3b094b60-c214-4504-8c18-1bd7e03e5e88" providerId="ADAL" clId="{F5793674-7B81-4B4E-977A-141B7A810AB8}" dt="2025-10-02T04:41:55.377" v="953" actId="478"/>
          <ac:grpSpMkLst>
            <pc:docMk/>
            <pc:sldMk cId="478031194" sldId="667"/>
            <ac:grpSpMk id="25629" creationId="{2318236E-C12B-92FE-4B3D-380106D280D3}"/>
          </ac:grpSpMkLst>
        </pc:grpChg>
        <pc:cxnChg chg="del">
          <ac:chgData name="GAROFOLO ILARIA" userId="3b094b60-c214-4504-8c18-1bd7e03e5e88" providerId="ADAL" clId="{F5793674-7B81-4B4E-977A-141B7A810AB8}" dt="2025-10-02T04:41:55.377" v="953" actId="478"/>
          <ac:cxnSpMkLst>
            <pc:docMk/>
            <pc:sldMk cId="478031194" sldId="667"/>
            <ac:cxnSpMk id="46" creationId="{971C2728-833F-E73E-938E-352243AA8B0B}"/>
          </ac:cxnSpMkLst>
        </pc:cxnChg>
        <pc:cxnChg chg="del">
          <ac:chgData name="GAROFOLO ILARIA" userId="3b094b60-c214-4504-8c18-1bd7e03e5e88" providerId="ADAL" clId="{F5793674-7B81-4B4E-977A-141B7A810AB8}" dt="2025-10-02T04:41:55.377" v="953" actId="478"/>
          <ac:cxnSpMkLst>
            <pc:docMk/>
            <pc:sldMk cId="478031194" sldId="667"/>
            <ac:cxnSpMk id="49" creationId="{9728342F-A54F-9AC0-5788-0EB38E215092}"/>
          </ac:cxnSpMkLst>
        </pc:cxnChg>
        <pc:cxnChg chg="del">
          <ac:chgData name="GAROFOLO ILARIA" userId="3b094b60-c214-4504-8c18-1bd7e03e5e88" providerId="ADAL" clId="{F5793674-7B81-4B4E-977A-141B7A810AB8}" dt="2025-10-02T04:41:55.377" v="953" actId="478"/>
          <ac:cxnSpMkLst>
            <pc:docMk/>
            <pc:sldMk cId="478031194" sldId="667"/>
            <ac:cxnSpMk id="78" creationId="{2516772B-7345-F2FA-2FAC-90C0324E51A4}"/>
          </ac:cxnSpMkLst>
        </pc:cxnChg>
      </pc:sldChg>
      <pc:sldChg chg="addSp delSp modSp add mod modAnim">
        <pc:chgData name="GAROFOLO ILARIA" userId="3b094b60-c214-4504-8c18-1bd7e03e5e88" providerId="ADAL" clId="{F5793674-7B81-4B4E-977A-141B7A810AB8}" dt="2025-10-02T04:42:59.693" v="983"/>
        <pc:sldMkLst>
          <pc:docMk/>
          <pc:sldMk cId="643476598" sldId="668"/>
        </pc:sldMkLst>
        <pc:spChg chg="mod">
          <ac:chgData name="GAROFOLO ILARIA" userId="3b094b60-c214-4504-8c18-1bd7e03e5e88" providerId="ADAL" clId="{F5793674-7B81-4B4E-977A-141B7A810AB8}" dt="2025-10-02T04:42:59.693" v="983"/>
          <ac:spMkLst>
            <pc:docMk/>
            <pc:sldMk cId="643476598" sldId="668"/>
            <ac:spMk id="74" creationId="{00000000-0000-0000-0000-000000000000}"/>
          </ac:spMkLst>
        </pc:spChg>
        <pc:spChg chg="mod">
          <ac:chgData name="GAROFOLO ILARIA" userId="3b094b60-c214-4504-8c18-1bd7e03e5e88" providerId="ADAL" clId="{F5793674-7B81-4B4E-977A-141B7A810AB8}" dt="2025-10-02T04:42:59.693" v="983"/>
          <ac:spMkLst>
            <pc:docMk/>
            <pc:sldMk cId="643476598" sldId="668"/>
            <ac:spMk id="76" creationId="{00000000-0000-0000-0000-000000000000}"/>
          </ac:spMkLst>
        </pc:spChg>
        <pc:spChg chg="mod">
          <ac:chgData name="GAROFOLO ILARIA" userId="3b094b60-c214-4504-8c18-1bd7e03e5e88" providerId="ADAL" clId="{F5793674-7B81-4B4E-977A-141B7A810AB8}" dt="2025-10-02T04:42:59.693" v="983"/>
          <ac:spMkLst>
            <pc:docMk/>
            <pc:sldMk cId="643476598" sldId="668"/>
            <ac:spMk id="78" creationId="{00000000-0000-0000-0000-000000000000}"/>
          </ac:spMkLst>
        </pc:spChg>
        <pc:spChg chg="mod">
          <ac:chgData name="GAROFOLO ILARIA" userId="3b094b60-c214-4504-8c18-1bd7e03e5e88" providerId="ADAL" clId="{F5793674-7B81-4B4E-977A-141B7A810AB8}" dt="2025-10-02T04:42:59.693" v="983"/>
          <ac:spMkLst>
            <pc:docMk/>
            <pc:sldMk cId="643476598" sldId="668"/>
            <ac:spMk id="79" creationId="{00000000-0000-0000-0000-000000000000}"/>
          </ac:spMkLst>
        </pc:spChg>
        <pc:spChg chg="mod">
          <ac:chgData name="GAROFOLO ILARIA" userId="3b094b60-c214-4504-8c18-1bd7e03e5e88" providerId="ADAL" clId="{F5793674-7B81-4B4E-977A-141B7A810AB8}" dt="2025-10-02T04:42:59.693" v="983"/>
          <ac:spMkLst>
            <pc:docMk/>
            <pc:sldMk cId="643476598" sldId="668"/>
            <ac:spMk id="80" creationId="{00000000-0000-0000-0000-000000000000}"/>
          </ac:spMkLst>
        </pc:spChg>
        <pc:spChg chg="mod">
          <ac:chgData name="GAROFOLO ILARIA" userId="3b094b60-c214-4504-8c18-1bd7e03e5e88" providerId="ADAL" clId="{F5793674-7B81-4B4E-977A-141B7A810AB8}" dt="2025-10-02T04:42:59.693" v="983"/>
          <ac:spMkLst>
            <pc:docMk/>
            <pc:sldMk cId="643476598" sldId="668"/>
            <ac:spMk id="82" creationId="{00000000-0000-0000-0000-000000000000}"/>
          </ac:spMkLst>
        </pc:spChg>
        <pc:spChg chg="mod">
          <ac:chgData name="GAROFOLO ILARIA" userId="3b094b60-c214-4504-8c18-1bd7e03e5e88" providerId="ADAL" clId="{F5793674-7B81-4B4E-977A-141B7A810AB8}" dt="2025-10-02T04:42:59.693" v="983"/>
          <ac:spMkLst>
            <pc:docMk/>
            <pc:sldMk cId="643476598" sldId="668"/>
            <ac:spMk id="106" creationId="{00000000-0000-0000-0000-000000000000}"/>
          </ac:spMkLst>
        </pc:spChg>
        <pc:spChg chg="mod">
          <ac:chgData name="GAROFOLO ILARIA" userId="3b094b60-c214-4504-8c18-1bd7e03e5e88" providerId="ADAL" clId="{F5793674-7B81-4B4E-977A-141B7A810AB8}" dt="2025-10-02T04:42:59.693" v="983"/>
          <ac:spMkLst>
            <pc:docMk/>
            <pc:sldMk cId="643476598" sldId="668"/>
            <ac:spMk id="120" creationId="{00000000-0000-0000-0000-000000000000}"/>
          </ac:spMkLst>
        </pc:spChg>
        <pc:spChg chg="mod">
          <ac:chgData name="GAROFOLO ILARIA" userId="3b094b60-c214-4504-8c18-1bd7e03e5e88" providerId="ADAL" clId="{F5793674-7B81-4B4E-977A-141B7A810AB8}" dt="2025-10-02T04:42:59.693" v="983"/>
          <ac:spMkLst>
            <pc:docMk/>
            <pc:sldMk cId="643476598" sldId="668"/>
            <ac:spMk id="155" creationId="{00000000-0000-0000-0000-000000000000}"/>
          </ac:spMkLst>
        </pc:spChg>
        <pc:spChg chg="mod">
          <ac:chgData name="GAROFOLO ILARIA" userId="3b094b60-c214-4504-8c18-1bd7e03e5e88" providerId="ADAL" clId="{F5793674-7B81-4B4E-977A-141B7A810AB8}" dt="2025-10-02T04:42:47.702" v="981" actId="20577"/>
          <ac:spMkLst>
            <pc:docMk/>
            <pc:sldMk cId="643476598" sldId="668"/>
            <ac:spMk id="19458" creationId="{CBFB5834-53E0-2552-AF30-5F2044CB113B}"/>
          </ac:spMkLst>
        </pc:spChg>
        <pc:grpChg chg="del">
          <ac:chgData name="GAROFOLO ILARIA" userId="3b094b60-c214-4504-8c18-1bd7e03e5e88" providerId="ADAL" clId="{F5793674-7B81-4B4E-977A-141B7A810AB8}" dt="2025-10-02T04:42:41.963" v="971" actId="478"/>
          <ac:grpSpMkLst>
            <pc:docMk/>
            <pc:sldMk cId="643476598" sldId="668"/>
            <ac:grpSpMk id="7" creationId="{2A1A110B-896F-04C9-7B21-D9DD8B21CFDB}"/>
          </ac:grpSpMkLst>
        </pc:grpChg>
        <pc:grpChg chg="del">
          <ac:chgData name="GAROFOLO ILARIA" userId="3b094b60-c214-4504-8c18-1bd7e03e5e88" providerId="ADAL" clId="{F5793674-7B81-4B4E-977A-141B7A810AB8}" dt="2025-10-02T04:42:41.963" v="971" actId="478"/>
          <ac:grpSpMkLst>
            <pc:docMk/>
            <pc:sldMk cId="643476598" sldId="668"/>
            <ac:grpSpMk id="11" creationId="{70AD3A0C-412E-15DC-1A85-AA231D54B6D4}"/>
          </ac:grpSpMkLst>
        </pc:grpChg>
        <pc:grpChg chg="del">
          <ac:chgData name="GAROFOLO ILARIA" userId="3b094b60-c214-4504-8c18-1bd7e03e5e88" providerId="ADAL" clId="{F5793674-7B81-4B4E-977A-141B7A810AB8}" dt="2025-10-02T04:42:41.963" v="971" actId="478"/>
          <ac:grpSpMkLst>
            <pc:docMk/>
            <pc:sldMk cId="643476598" sldId="668"/>
            <ac:grpSpMk id="13" creationId="{C3C2CED2-BC01-04D6-8E34-9D9CB5A343D9}"/>
          </ac:grpSpMkLst>
        </pc:grpChg>
        <pc:grpChg chg="del">
          <ac:chgData name="GAROFOLO ILARIA" userId="3b094b60-c214-4504-8c18-1bd7e03e5e88" providerId="ADAL" clId="{F5793674-7B81-4B4E-977A-141B7A810AB8}" dt="2025-10-02T04:42:41.963" v="971" actId="478"/>
          <ac:grpSpMkLst>
            <pc:docMk/>
            <pc:sldMk cId="643476598" sldId="668"/>
            <ac:grpSpMk id="18" creationId="{82A97368-C0BB-1E81-2979-485EEB229363}"/>
          </ac:grpSpMkLst>
        </pc:grpChg>
        <pc:grpChg chg="del">
          <ac:chgData name="GAROFOLO ILARIA" userId="3b094b60-c214-4504-8c18-1bd7e03e5e88" providerId="ADAL" clId="{F5793674-7B81-4B4E-977A-141B7A810AB8}" dt="2025-10-02T04:42:41.963" v="971" actId="478"/>
          <ac:grpSpMkLst>
            <pc:docMk/>
            <pc:sldMk cId="643476598" sldId="668"/>
            <ac:grpSpMk id="28" creationId="{745007DF-E70E-D07B-7D2A-B4BC3486941C}"/>
          </ac:grpSpMkLst>
        </pc:grpChg>
        <pc:grpChg chg="del">
          <ac:chgData name="GAROFOLO ILARIA" userId="3b094b60-c214-4504-8c18-1bd7e03e5e88" providerId="ADAL" clId="{F5793674-7B81-4B4E-977A-141B7A810AB8}" dt="2025-10-02T04:42:41.963" v="971" actId="478"/>
          <ac:grpSpMkLst>
            <pc:docMk/>
            <pc:sldMk cId="643476598" sldId="668"/>
            <ac:grpSpMk id="20483" creationId="{4F9B3F88-7127-18E5-9FAE-C880684BD408}"/>
          </ac:grpSpMkLst>
        </pc:grpChg>
        <pc:grpChg chg="del">
          <ac:chgData name="GAROFOLO ILARIA" userId="3b094b60-c214-4504-8c18-1bd7e03e5e88" providerId="ADAL" clId="{F5793674-7B81-4B4E-977A-141B7A810AB8}" dt="2025-10-02T04:42:41.963" v="971" actId="478"/>
          <ac:grpSpMkLst>
            <pc:docMk/>
            <pc:sldMk cId="643476598" sldId="668"/>
            <ac:grpSpMk id="20484" creationId="{FA705168-C965-82BA-7293-B9D02E6B0D03}"/>
          </ac:grpSpMkLst>
        </pc:grpChg>
        <pc:grpChg chg="del">
          <ac:chgData name="GAROFOLO ILARIA" userId="3b094b60-c214-4504-8c18-1bd7e03e5e88" providerId="ADAL" clId="{F5793674-7B81-4B4E-977A-141B7A810AB8}" dt="2025-10-02T04:42:41.963" v="971" actId="478"/>
          <ac:grpSpMkLst>
            <pc:docMk/>
            <pc:sldMk cId="643476598" sldId="668"/>
            <ac:grpSpMk id="20485" creationId="{41F5CC34-412A-B09B-AE4F-63F6EAACA2F2}"/>
          </ac:grpSpMkLst>
        </pc:grpChg>
        <pc:grpChg chg="add mod">
          <ac:chgData name="GAROFOLO ILARIA" userId="3b094b60-c214-4504-8c18-1bd7e03e5e88" providerId="ADAL" clId="{F5793674-7B81-4B4E-977A-141B7A810AB8}" dt="2025-10-02T04:42:59.693" v="983"/>
          <ac:grpSpMkLst>
            <pc:docMk/>
            <pc:sldMk cId="643476598" sldId="668"/>
            <ac:grpSpMk id="22531" creationId="{00000000-0000-0000-0000-000000000000}"/>
          </ac:grpSpMkLst>
        </pc:grpChg>
        <pc:cxnChg chg="del">
          <ac:chgData name="GAROFOLO ILARIA" userId="3b094b60-c214-4504-8c18-1bd7e03e5e88" providerId="ADAL" clId="{F5793674-7B81-4B4E-977A-141B7A810AB8}" dt="2025-10-02T04:42:41.963" v="971" actId="478"/>
          <ac:cxnSpMkLst>
            <pc:docMk/>
            <pc:sldMk cId="643476598" sldId="668"/>
            <ac:cxnSpMk id="88" creationId="{D7D781EC-0408-94AA-A696-4B6C18D48AEA}"/>
          </ac:cxnSpMkLst>
        </pc:cxnChg>
        <pc:cxnChg chg="del">
          <ac:chgData name="GAROFOLO ILARIA" userId="3b094b60-c214-4504-8c18-1bd7e03e5e88" providerId="ADAL" clId="{F5793674-7B81-4B4E-977A-141B7A810AB8}" dt="2025-10-02T04:42:41.963" v="971" actId="478"/>
          <ac:cxnSpMkLst>
            <pc:docMk/>
            <pc:sldMk cId="643476598" sldId="668"/>
            <ac:cxnSpMk id="99" creationId="{27E5A1D1-D5E4-6781-1904-E07A11E730E1}"/>
          </ac:cxnSpMkLst>
        </pc:cxnChg>
      </pc:sldChg>
      <pc:sldChg chg="addSp delSp modSp add mod">
        <pc:chgData name="GAROFOLO ILARIA" userId="3b094b60-c214-4504-8c18-1bd7e03e5e88" providerId="ADAL" clId="{F5793674-7B81-4B4E-977A-141B7A810AB8}" dt="2025-10-02T05:44:28.917" v="999" actId="1076"/>
        <pc:sldMkLst>
          <pc:docMk/>
          <pc:sldMk cId="3767952045" sldId="669"/>
        </pc:sldMkLst>
        <pc:spChg chg="mod">
          <ac:chgData name="GAROFOLO ILARIA" userId="3b094b60-c214-4504-8c18-1bd7e03e5e88" providerId="ADAL" clId="{F5793674-7B81-4B4E-977A-141B7A810AB8}" dt="2025-10-02T05:43:48.978" v="997" actId="20577"/>
          <ac:spMkLst>
            <pc:docMk/>
            <pc:sldMk cId="3767952045" sldId="669"/>
            <ac:spMk id="19458" creationId="{070DD945-61E1-B8A7-9567-F29083392A32}"/>
          </ac:spMkLst>
        </pc:spChg>
        <pc:grpChg chg="del">
          <ac:chgData name="GAROFOLO ILARIA" userId="3b094b60-c214-4504-8c18-1bd7e03e5e88" providerId="ADAL" clId="{F5793674-7B81-4B4E-977A-141B7A810AB8}" dt="2025-10-02T05:43:33.993" v="986" actId="478"/>
          <ac:grpSpMkLst>
            <pc:docMk/>
            <pc:sldMk cId="3767952045" sldId="669"/>
            <ac:grpSpMk id="22531" creationId="{6B0D118D-3D34-57CB-E72E-2D7EB71FBF26}"/>
          </ac:grpSpMkLst>
        </pc:grpChg>
        <pc:picChg chg="add">
          <ac:chgData name="GAROFOLO ILARIA" userId="3b094b60-c214-4504-8c18-1bd7e03e5e88" providerId="ADAL" clId="{F5793674-7B81-4B4E-977A-141B7A810AB8}" dt="2025-10-02T05:43:35.363" v="987" actId="22"/>
          <ac:picMkLst>
            <pc:docMk/>
            <pc:sldMk cId="3767952045" sldId="669"/>
            <ac:picMk id="4" creationId="{A6E2FC70-DA91-79B6-AD61-FE1C51279D5D}"/>
          </ac:picMkLst>
        </pc:picChg>
        <pc:picChg chg="add mod">
          <ac:chgData name="GAROFOLO ILARIA" userId="3b094b60-c214-4504-8c18-1bd7e03e5e88" providerId="ADAL" clId="{F5793674-7B81-4B4E-977A-141B7A810AB8}" dt="2025-10-02T05:44:28.917" v="999" actId="1076"/>
          <ac:picMkLst>
            <pc:docMk/>
            <pc:sldMk cId="3767952045" sldId="669"/>
            <ac:picMk id="6" creationId="{7B879994-4C7C-C082-254B-7050896CACC4}"/>
          </ac:picMkLst>
        </pc:picChg>
      </pc:sldChg>
      <pc:sldChg chg="addSp delSp modSp add mod">
        <pc:chgData name="GAROFOLO ILARIA" userId="3b094b60-c214-4504-8c18-1bd7e03e5e88" providerId="ADAL" clId="{F5793674-7B81-4B4E-977A-141B7A810AB8}" dt="2025-10-02T05:46:29.542" v="1021" actId="1076"/>
        <pc:sldMkLst>
          <pc:docMk/>
          <pc:sldMk cId="1006678183" sldId="670"/>
        </pc:sldMkLst>
        <pc:spChg chg="add mod">
          <ac:chgData name="GAROFOLO ILARIA" userId="3b094b60-c214-4504-8c18-1bd7e03e5e88" providerId="ADAL" clId="{F5793674-7B81-4B4E-977A-141B7A810AB8}" dt="2025-10-02T05:46:21.977" v="1019"/>
          <ac:spMkLst>
            <pc:docMk/>
            <pc:sldMk cId="1006678183" sldId="670"/>
            <ac:spMk id="6" creationId="{513B4252-7FB8-8739-771B-12E47DCCB9BF}"/>
          </ac:spMkLst>
        </pc:spChg>
        <pc:spChg chg="mod">
          <ac:chgData name="GAROFOLO ILARIA" userId="3b094b60-c214-4504-8c18-1bd7e03e5e88" providerId="ADAL" clId="{F5793674-7B81-4B4E-977A-141B7A810AB8}" dt="2025-10-02T05:46:29.542" v="1021" actId="1076"/>
          <ac:spMkLst>
            <pc:docMk/>
            <pc:sldMk cId="1006678183" sldId="670"/>
            <ac:spMk id="7" creationId="{00000000-0000-0000-0000-000000000000}"/>
          </ac:spMkLst>
        </pc:spChg>
        <pc:spChg chg="del">
          <ac:chgData name="GAROFOLO ILARIA" userId="3b094b60-c214-4504-8c18-1bd7e03e5e88" providerId="ADAL" clId="{F5793674-7B81-4B4E-977A-141B7A810AB8}" dt="2025-10-02T05:46:21.498" v="1018" actId="478"/>
          <ac:spMkLst>
            <pc:docMk/>
            <pc:sldMk cId="1006678183" sldId="670"/>
            <ac:spMk id="17" creationId="{00000000-0000-0000-0000-000000000000}"/>
          </ac:spMkLst>
        </pc:spChg>
        <pc:spChg chg="mod">
          <ac:chgData name="GAROFOLO ILARIA" userId="3b094b60-c214-4504-8c18-1bd7e03e5e88" providerId="ADAL" clId="{F5793674-7B81-4B4E-977A-141B7A810AB8}" dt="2025-10-02T05:46:24.829" v="1020" actId="1076"/>
          <ac:spMkLst>
            <pc:docMk/>
            <pc:sldMk cId="1006678183" sldId="670"/>
            <ac:spMk id="10246" creationId="{00000000-0000-0000-0000-000000000000}"/>
          </ac:spMkLst>
        </pc:spChg>
      </pc:sldChg>
      <pc:sldChg chg="addSp delSp modSp add mod">
        <pc:chgData name="GAROFOLO ILARIA" userId="3b094b60-c214-4504-8c18-1bd7e03e5e88" providerId="ADAL" clId="{F5793674-7B81-4B4E-977A-141B7A810AB8}" dt="2025-10-02T05:47:38.885" v="1039" actId="207"/>
        <pc:sldMkLst>
          <pc:docMk/>
          <pc:sldMk cId="2722169658" sldId="671"/>
        </pc:sldMkLst>
        <pc:spChg chg="mod">
          <ac:chgData name="GAROFOLO ILARIA" userId="3b094b60-c214-4504-8c18-1bd7e03e5e88" providerId="ADAL" clId="{F5793674-7B81-4B4E-977A-141B7A810AB8}" dt="2025-10-02T05:47:30.711" v="1037" actId="1076"/>
          <ac:spMkLst>
            <pc:docMk/>
            <pc:sldMk cId="2722169658" sldId="671"/>
            <ac:spMk id="2" creationId="{00000000-0000-0000-0000-000000000000}"/>
          </ac:spMkLst>
        </pc:spChg>
        <pc:spChg chg="add mod">
          <ac:chgData name="GAROFOLO ILARIA" userId="3b094b60-c214-4504-8c18-1bd7e03e5e88" providerId="ADAL" clId="{F5793674-7B81-4B4E-977A-141B7A810AB8}" dt="2025-10-02T05:47:27.726" v="1036"/>
          <ac:spMkLst>
            <pc:docMk/>
            <pc:sldMk cId="2722169658" sldId="671"/>
            <ac:spMk id="5" creationId="{488ECEBD-7AE1-88A1-0561-20FC140AC417}"/>
          </ac:spMkLst>
        </pc:spChg>
        <pc:spChg chg="mod">
          <ac:chgData name="GAROFOLO ILARIA" userId="3b094b60-c214-4504-8c18-1bd7e03e5e88" providerId="ADAL" clId="{F5793674-7B81-4B4E-977A-141B7A810AB8}" dt="2025-10-02T05:47:38.885" v="1039" actId="207"/>
          <ac:spMkLst>
            <pc:docMk/>
            <pc:sldMk cId="2722169658" sldId="671"/>
            <ac:spMk id="8" creationId="{00000000-0000-0000-0000-000000000000}"/>
          </ac:spMkLst>
        </pc:spChg>
        <pc:spChg chg="del">
          <ac:chgData name="GAROFOLO ILARIA" userId="3b094b60-c214-4504-8c18-1bd7e03e5e88" providerId="ADAL" clId="{F5793674-7B81-4B4E-977A-141B7A810AB8}" dt="2025-10-02T05:47:27.206" v="1035" actId="478"/>
          <ac:spMkLst>
            <pc:docMk/>
            <pc:sldMk cId="2722169658" sldId="671"/>
            <ac:spMk id="33" creationId="{00000000-0000-0000-0000-000000000000}"/>
          </ac:spMkLst>
        </pc:spChg>
      </pc:sldChg>
      <pc:sldChg chg="addSp delSp modSp add del mod ord">
        <pc:chgData name="GAROFOLO ILARIA" userId="3b094b60-c214-4504-8c18-1bd7e03e5e88" providerId="ADAL" clId="{F5793674-7B81-4B4E-977A-141B7A810AB8}" dt="2025-10-02T06:50:48.306" v="1087" actId="1076"/>
        <pc:sldMkLst>
          <pc:docMk/>
          <pc:sldMk cId="756879624" sldId="672"/>
        </pc:sldMkLst>
        <pc:spChg chg="add mod">
          <ac:chgData name="GAROFOLO ILARIA" userId="3b094b60-c214-4504-8c18-1bd7e03e5e88" providerId="ADAL" clId="{F5793674-7B81-4B4E-977A-141B7A810AB8}" dt="2025-10-02T06:49:20.226" v="1049" actId="403"/>
          <ac:spMkLst>
            <pc:docMk/>
            <pc:sldMk cId="756879624" sldId="672"/>
            <ac:spMk id="2" creationId="{953052C5-4000-ADDD-D374-517B868F751D}"/>
          </ac:spMkLst>
        </pc:spChg>
        <pc:spChg chg="del">
          <ac:chgData name="GAROFOLO ILARIA" userId="3b094b60-c214-4504-8c18-1bd7e03e5e88" providerId="ADAL" clId="{F5793674-7B81-4B4E-977A-141B7A810AB8}" dt="2025-10-02T06:49:26.579" v="1050" actId="478"/>
          <ac:spMkLst>
            <pc:docMk/>
            <pc:sldMk cId="756879624" sldId="672"/>
            <ac:spMk id="3" creationId="{FE5D2243-E66D-EBD3-86EF-D246657238A3}"/>
          </ac:spMkLst>
        </pc:spChg>
        <pc:spChg chg="mod">
          <ac:chgData name="GAROFOLO ILARIA" userId="3b094b60-c214-4504-8c18-1bd7e03e5e88" providerId="ADAL" clId="{F5793674-7B81-4B4E-977A-141B7A810AB8}" dt="2025-10-02T06:50:36.663" v="1085" actId="20577"/>
          <ac:spMkLst>
            <pc:docMk/>
            <pc:sldMk cId="756879624" sldId="672"/>
            <ac:spMk id="8" creationId="{00000000-0000-0000-0000-000000000000}"/>
          </ac:spMkLst>
        </pc:spChg>
        <pc:picChg chg="mod">
          <ac:chgData name="GAROFOLO ILARIA" userId="3b094b60-c214-4504-8c18-1bd7e03e5e88" providerId="ADAL" clId="{F5793674-7B81-4B4E-977A-141B7A810AB8}" dt="2025-10-02T06:50:48.306" v="1087" actId="1076"/>
          <ac:picMkLst>
            <pc:docMk/>
            <pc:sldMk cId="756879624" sldId="672"/>
            <ac:picMk id="5" creationId="{00000000-0000-0000-0000-000000000000}"/>
          </ac:picMkLst>
        </pc:picChg>
      </pc:sldChg>
      <pc:sldChg chg="addSp delSp modSp add del mod">
        <pc:chgData name="GAROFOLO ILARIA" userId="3b094b60-c214-4504-8c18-1bd7e03e5e88" providerId="ADAL" clId="{F5793674-7B81-4B4E-977A-141B7A810AB8}" dt="2025-10-02T07:07:30.490" v="1277" actId="1076"/>
        <pc:sldMkLst>
          <pc:docMk/>
          <pc:sldMk cId="4107300354" sldId="673"/>
        </pc:sldMkLst>
        <pc:spChg chg="add mod">
          <ac:chgData name="GAROFOLO ILARIA" userId="3b094b60-c214-4504-8c18-1bd7e03e5e88" providerId="ADAL" clId="{F5793674-7B81-4B4E-977A-141B7A810AB8}" dt="2025-10-02T07:06:21.185" v="1259"/>
          <ac:spMkLst>
            <pc:docMk/>
            <pc:sldMk cId="4107300354" sldId="673"/>
            <ac:spMk id="2" creationId="{EC37171F-7710-277A-CB3B-4D4A9AADFABE}"/>
          </ac:spMkLst>
        </pc:spChg>
        <pc:spChg chg="del">
          <ac:chgData name="GAROFOLO ILARIA" userId="3b094b60-c214-4504-8c18-1bd7e03e5e88" providerId="ADAL" clId="{F5793674-7B81-4B4E-977A-141B7A810AB8}" dt="2025-10-02T07:06:20.715" v="1258" actId="478"/>
          <ac:spMkLst>
            <pc:docMk/>
            <pc:sldMk cId="4107300354" sldId="673"/>
            <ac:spMk id="3" creationId="{5449E221-5977-D9B0-F97A-94B870307BD0}"/>
          </ac:spMkLst>
        </pc:spChg>
        <pc:spChg chg="mod">
          <ac:chgData name="GAROFOLO ILARIA" userId="3b094b60-c214-4504-8c18-1bd7e03e5e88" providerId="ADAL" clId="{F5793674-7B81-4B4E-977A-141B7A810AB8}" dt="2025-10-02T07:06:41.772" v="1266" actId="1076"/>
          <ac:spMkLst>
            <pc:docMk/>
            <pc:sldMk cId="4107300354" sldId="673"/>
            <ac:spMk id="8" creationId="{00000000-0000-0000-0000-000000000000}"/>
          </ac:spMkLst>
        </pc:spChg>
        <pc:spChg chg="mod">
          <ac:chgData name="GAROFOLO ILARIA" userId="3b094b60-c214-4504-8c18-1bd7e03e5e88" providerId="ADAL" clId="{F5793674-7B81-4B4E-977A-141B7A810AB8}" dt="2025-10-02T07:07:30.490" v="1277" actId="1076"/>
          <ac:spMkLst>
            <pc:docMk/>
            <pc:sldMk cId="4107300354" sldId="673"/>
            <ac:spMk id="17" creationId="{00000000-0000-0000-0000-000000000000}"/>
          </ac:spMkLst>
        </pc:spChg>
        <pc:spChg chg="mod">
          <ac:chgData name="GAROFOLO ILARIA" userId="3b094b60-c214-4504-8c18-1bd7e03e5e88" providerId="ADAL" clId="{F5793674-7B81-4B4E-977A-141B7A810AB8}" dt="2025-10-02T07:07:13.166" v="1273" actId="403"/>
          <ac:spMkLst>
            <pc:docMk/>
            <pc:sldMk cId="4107300354" sldId="673"/>
            <ac:spMk id="25" creationId="{00000000-0000-0000-0000-000000000000}"/>
          </ac:spMkLst>
        </pc:spChg>
        <pc:spChg chg="mod">
          <ac:chgData name="GAROFOLO ILARIA" userId="3b094b60-c214-4504-8c18-1bd7e03e5e88" providerId="ADAL" clId="{F5793674-7B81-4B4E-977A-141B7A810AB8}" dt="2025-10-02T07:07:25.305" v="1276" actId="1076"/>
          <ac:spMkLst>
            <pc:docMk/>
            <pc:sldMk cId="4107300354" sldId="673"/>
            <ac:spMk id="18437" creationId="{00000000-0000-0000-0000-000000000000}"/>
          </ac:spMkLst>
        </pc:spChg>
        <pc:spChg chg="mod">
          <ac:chgData name="GAROFOLO ILARIA" userId="3b094b60-c214-4504-8c18-1bd7e03e5e88" providerId="ADAL" clId="{F5793674-7B81-4B4E-977A-141B7A810AB8}" dt="2025-10-02T07:07:13.166" v="1273" actId="403"/>
          <ac:spMkLst>
            <pc:docMk/>
            <pc:sldMk cId="4107300354" sldId="673"/>
            <ac:spMk id="18447" creationId="{00000000-0000-0000-0000-000000000000}"/>
          </ac:spMkLst>
        </pc:spChg>
        <pc:spChg chg="mod">
          <ac:chgData name="GAROFOLO ILARIA" userId="3b094b60-c214-4504-8c18-1bd7e03e5e88" providerId="ADAL" clId="{F5793674-7B81-4B4E-977A-141B7A810AB8}" dt="2025-10-02T07:07:30.490" v="1277" actId="1076"/>
          <ac:spMkLst>
            <pc:docMk/>
            <pc:sldMk cId="4107300354" sldId="673"/>
            <ac:spMk id="18449" creationId="{00000000-0000-0000-0000-000000000000}"/>
          </ac:spMkLst>
        </pc:spChg>
        <pc:grpChg chg="mod">
          <ac:chgData name="GAROFOLO ILARIA" userId="3b094b60-c214-4504-8c18-1bd7e03e5e88" providerId="ADAL" clId="{F5793674-7B81-4B4E-977A-141B7A810AB8}" dt="2025-10-02T07:07:30.490" v="1277" actId="1076"/>
          <ac:grpSpMkLst>
            <pc:docMk/>
            <pc:sldMk cId="4107300354" sldId="673"/>
            <ac:grpSpMk id="31" creationId="{00000000-0000-0000-0000-000000000000}"/>
          </ac:grpSpMkLst>
        </pc:grpChg>
        <pc:grpChg chg="mod">
          <ac:chgData name="GAROFOLO ILARIA" userId="3b094b60-c214-4504-8c18-1bd7e03e5e88" providerId="ADAL" clId="{F5793674-7B81-4B4E-977A-141B7A810AB8}" dt="2025-10-02T07:07:13.166" v="1273" actId="403"/>
          <ac:grpSpMkLst>
            <pc:docMk/>
            <pc:sldMk cId="4107300354" sldId="673"/>
            <ac:grpSpMk id="24576" creationId="{00000000-0000-0000-0000-000000000000}"/>
          </ac:grpSpMkLst>
        </pc:grpChg>
      </pc:sldChg>
      <pc:sldChg chg="addSp delSp modSp add del mod">
        <pc:chgData name="GAROFOLO ILARIA" userId="3b094b60-c214-4504-8c18-1bd7e03e5e88" providerId="ADAL" clId="{F5793674-7B81-4B4E-977A-141B7A810AB8}" dt="2025-10-02T06:53:21.935" v="1113" actId="1076"/>
        <pc:sldMkLst>
          <pc:docMk/>
          <pc:sldMk cId="96164883" sldId="674"/>
        </pc:sldMkLst>
        <pc:spChg chg="add mod">
          <ac:chgData name="GAROFOLO ILARIA" userId="3b094b60-c214-4504-8c18-1bd7e03e5e88" providerId="ADAL" clId="{F5793674-7B81-4B4E-977A-141B7A810AB8}" dt="2025-10-02T06:49:34.396" v="1052"/>
          <ac:spMkLst>
            <pc:docMk/>
            <pc:sldMk cId="96164883" sldId="674"/>
            <ac:spMk id="2" creationId="{AA8C31A3-FD66-45FB-7F03-F327A509518E}"/>
          </ac:spMkLst>
        </pc:spChg>
        <pc:spChg chg="del">
          <ac:chgData name="GAROFOLO ILARIA" userId="3b094b60-c214-4504-8c18-1bd7e03e5e88" providerId="ADAL" clId="{F5793674-7B81-4B4E-977A-141B7A810AB8}" dt="2025-10-02T06:49:33.140" v="1051" actId="478"/>
          <ac:spMkLst>
            <pc:docMk/>
            <pc:sldMk cId="96164883" sldId="674"/>
            <ac:spMk id="7" creationId="{3DB3CE3C-E68C-A398-FAA8-B85F0A9B60D8}"/>
          </ac:spMkLst>
        </pc:spChg>
        <pc:spChg chg="mod">
          <ac:chgData name="GAROFOLO ILARIA" userId="3b094b60-c214-4504-8c18-1bd7e03e5e88" providerId="ADAL" clId="{F5793674-7B81-4B4E-977A-141B7A810AB8}" dt="2025-10-02T06:52:22.540" v="1101" actId="20577"/>
          <ac:spMkLst>
            <pc:docMk/>
            <pc:sldMk cId="96164883" sldId="674"/>
            <ac:spMk id="8" creationId="{5B0FFBF2-635D-DB16-A439-ACEC066C89CD}"/>
          </ac:spMkLst>
        </pc:spChg>
        <pc:spChg chg="mod">
          <ac:chgData name="GAROFOLO ILARIA" userId="3b094b60-c214-4504-8c18-1bd7e03e5e88" providerId="ADAL" clId="{F5793674-7B81-4B4E-977A-141B7A810AB8}" dt="2025-10-02T06:52:28.284" v="1102" actId="14100"/>
          <ac:spMkLst>
            <pc:docMk/>
            <pc:sldMk cId="96164883" sldId="674"/>
            <ac:spMk id="9" creationId="{28D6539C-0A9D-1C81-E079-949FD1587B9F}"/>
          </ac:spMkLst>
        </pc:spChg>
        <pc:spChg chg="mod">
          <ac:chgData name="GAROFOLO ILARIA" userId="3b094b60-c214-4504-8c18-1bd7e03e5e88" providerId="ADAL" clId="{F5793674-7B81-4B4E-977A-141B7A810AB8}" dt="2025-10-02T06:52:33.960" v="1103" actId="14100"/>
          <ac:spMkLst>
            <pc:docMk/>
            <pc:sldMk cId="96164883" sldId="674"/>
            <ac:spMk id="10" creationId="{50044886-95E0-4CA1-3394-1EAEE47EDABC}"/>
          </ac:spMkLst>
        </pc:spChg>
        <pc:spChg chg="mod">
          <ac:chgData name="GAROFOLO ILARIA" userId="3b094b60-c214-4504-8c18-1bd7e03e5e88" providerId="ADAL" clId="{F5793674-7B81-4B4E-977A-141B7A810AB8}" dt="2025-10-02T06:52:52.176" v="1105" actId="1076"/>
          <ac:spMkLst>
            <pc:docMk/>
            <pc:sldMk cId="96164883" sldId="674"/>
            <ac:spMk id="12" creationId="{29C2D8CF-5CBD-B750-EE48-E737549922D0}"/>
          </ac:spMkLst>
        </pc:spChg>
        <pc:spChg chg="mod">
          <ac:chgData name="GAROFOLO ILARIA" userId="3b094b60-c214-4504-8c18-1bd7e03e5e88" providerId="ADAL" clId="{F5793674-7B81-4B4E-977A-141B7A810AB8}" dt="2025-10-02T06:53:00.350" v="1107" actId="1076"/>
          <ac:spMkLst>
            <pc:docMk/>
            <pc:sldMk cId="96164883" sldId="674"/>
            <ac:spMk id="13" creationId="{147DC59D-B3DF-38CA-36EE-3F30226497FD}"/>
          </ac:spMkLst>
        </pc:spChg>
        <pc:spChg chg="mod">
          <ac:chgData name="GAROFOLO ILARIA" userId="3b094b60-c214-4504-8c18-1bd7e03e5e88" providerId="ADAL" clId="{F5793674-7B81-4B4E-977A-141B7A810AB8}" dt="2025-10-02T06:52:03.751" v="1098" actId="403"/>
          <ac:spMkLst>
            <pc:docMk/>
            <pc:sldMk cId="96164883" sldId="674"/>
            <ac:spMk id="14" creationId="{CA2A5356-A9E0-3999-459D-E4E4EEA93C7D}"/>
          </ac:spMkLst>
        </pc:spChg>
        <pc:spChg chg="mod">
          <ac:chgData name="GAROFOLO ILARIA" userId="3b094b60-c214-4504-8c18-1bd7e03e5e88" providerId="ADAL" clId="{F5793674-7B81-4B4E-977A-141B7A810AB8}" dt="2025-10-02T06:53:21.935" v="1113" actId="1076"/>
          <ac:spMkLst>
            <pc:docMk/>
            <pc:sldMk cId="96164883" sldId="674"/>
            <ac:spMk id="15" creationId="{7D3D46CA-C548-074E-EB88-F64B93AACBBE}"/>
          </ac:spMkLst>
        </pc:spChg>
      </pc:sldChg>
      <pc:sldChg chg="add del">
        <pc:chgData name="GAROFOLO ILARIA" userId="3b094b60-c214-4504-8c18-1bd7e03e5e88" providerId="ADAL" clId="{F5793674-7B81-4B4E-977A-141B7A810AB8}" dt="2025-10-02T06:50:59.914" v="1088" actId="47"/>
        <pc:sldMkLst>
          <pc:docMk/>
          <pc:sldMk cId="3311117577" sldId="675"/>
        </pc:sldMkLst>
      </pc:sldChg>
      <pc:sldChg chg="addSp delSp modSp add del mod">
        <pc:chgData name="GAROFOLO ILARIA" userId="3b094b60-c214-4504-8c18-1bd7e03e5e88" providerId="ADAL" clId="{F5793674-7B81-4B4E-977A-141B7A810AB8}" dt="2025-10-02T06:54:32.019" v="1129" actId="20577"/>
        <pc:sldMkLst>
          <pc:docMk/>
          <pc:sldMk cId="784515471" sldId="676"/>
        </pc:sldMkLst>
        <pc:spChg chg="del">
          <ac:chgData name="GAROFOLO ILARIA" userId="3b094b60-c214-4504-8c18-1bd7e03e5e88" providerId="ADAL" clId="{F5793674-7B81-4B4E-977A-141B7A810AB8}" dt="2025-10-02T06:53:39.996" v="1114" actId="478"/>
          <ac:spMkLst>
            <pc:docMk/>
            <pc:sldMk cId="784515471" sldId="676"/>
            <ac:spMk id="2" creationId="{1A47C359-2E0C-1119-55B3-2A792B3691D2}"/>
          </ac:spMkLst>
        </pc:spChg>
        <pc:spChg chg="add mod">
          <ac:chgData name="GAROFOLO ILARIA" userId="3b094b60-c214-4504-8c18-1bd7e03e5e88" providerId="ADAL" clId="{F5793674-7B81-4B4E-977A-141B7A810AB8}" dt="2025-10-02T06:53:40.980" v="1115"/>
          <ac:spMkLst>
            <pc:docMk/>
            <pc:sldMk cId="784515471" sldId="676"/>
            <ac:spMk id="3" creationId="{92172863-5E02-9642-6925-4E7B06DB5878}"/>
          </ac:spMkLst>
        </pc:spChg>
        <pc:spChg chg="mod">
          <ac:chgData name="GAROFOLO ILARIA" userId="3b094b60-c214-4504-8c18-1bd7e03e5e88" providerId="ADAL" clId="{F5793674-7B81-4B4E-977A-141B7A810AB8}" dt="2025-10-02T06:54:32.019" v="1129" actId="20577"/>
          <ac:spMkLst>
            <pc:docMk/>
            <pc:sldMk cId="784515471" sldId="676"/>
            <ac:spMk id="47" creationId="{9067B728-1B48-2CDF-53E1-7056232ACB35}"/>
          </ac:spMkLst>
        </pc:spChg>
        <pc:spChg chg="mod">
          <ac:chgData name="GAROFOLO ILARIA" userId="3b094b60-c214-4504-8c18-1bd7e03e5e88" providerId="ADAL" clId="{F5793674-7B81-4B4E-977A-141B7A810AB8}" dt="2025-10-02T06:53:52.916" v="1120" actId="1076"/>
          <ac:spMkLst>
            <pc:docMk/>
            <pc:sldMk cId="784515471" sldId="676"/>
            <ac:spMk id="31746" creationId="{9067B728-1B48-2CDF-53E1-7056232ACB35}"/>
          </ac:spMkLst>
        </pc:spChg>
        <pc:grpChg chg="add mod">
          <ac:chgData name="GAROFOLO ILARIA" userId="3b094b60-c214-4504-8c18-1bd7e03e5e88" providerId="ADAL" clId="{F5793674-7B81-4B4E-977A-141B7A810AB8}" dt="2025-10-02T06:54:17.222" v="1125" actId="1076"/>
          <ac:grpSpMkLst>
            <pc:docMk/>
            <pc:sldMk cId="784515471" sldId="676"/>
            <ac:grpSpMk id="4" creationId="{76CFC501-8599-34A4-D21F-61000FADA80E}"/>
          </ac:grpSpMkLst>
        </pc:grpChg>
        <pc:picChg chg="mod">
          <ac:chgData name="GAROFOLO ILARIA" userId="3b094b60-c214-4504-8c18-1bd7e03e5e88" providerId="ADAL" clId="{F5793674-7B81-4B4E-977A-141B7A810AB8}" dt="2025-10-02T06:54:17.222" v="1125" actId="1076"/>
          <ac:picMkLst>
            <pc:docMk/>
            <pc:sldMk cId="784515471" sldId="676"/>
            <ac:picMk id="6" creationId="{00000000-0000-0000-0000-000000000000}"/>
          </ac:picMkLst>
        </pc:picChg>
        <pc:picChg chg="mod">
          <ac:chgData name="GAROFOLO ILARIA" userId="3b094b60-c214-4504-8c18-1bd7e03e5e88" providerId="ADAL" clId="{F5793674-7B81-4B4E-977A-141B7A810AB8}" dt="2025-10-02T06:54:17.222" v="1125" actId="1076"/>
          <ac:picMkLst>
            <pc:docMk/>
            <pc:sldMk cId="784515471" sldId="676"/>
            <ac:picMk id="7" creationId="{00000000-0000-0000-0000-000000000000}"/>
          </ac:picMkLst>
        </pc:picChg>
      </pc:sldChg>
      <pc:sldChg chg="add del">
        <pc:chgData name="GAROFOLO ILARIA" userId="3b094b60-c214-4504-8c18-1bd7e03e5e88" providerId="ADAL" clId="{F5793674-7B81-4B4E-977A-141B7A810AB8}" dt="2025-10-02T07:05:34.408" v="1241" actId="47"/>
        <pc:sldMkLst>
          <pc:docMk/>
          <pc:sldMk cId="1717510124" sldId="677"/>
        </pc:sldMkLst>
      </pc:sldChg>
      <pc:sldChg chg="addSp delSp modSp add del mod">
        <pc:chgData name="GAROFOLO ILARIA" userId="3b094b60-c214-4504-8c18-1bd7e03e5e88" providerId="ADAL" clId="{F5793674-7B81-4B4E-977A-141B7A810AB8}" dt="2025-10-02T07:08:01.915" v="1288" actId="1076"/>
        <pc:sldMkLst>
          <pc:docMk/>
          <pc:sldMk cId="926066883" sldId="678"/>
        </pc:sldMkLst>
        <pc:spChg chg="add mod">
          <ac:chgData name="GAROFOLO ILARIA" userId="3b094b60-c214-4504-8c18-1bd7e03e5e88" providerId="ADAL" clId="{F5793674-7B81-4B4E-977A-141B7A810AB8}" dt="2025-10-02T07:07:38.101" v="1278"/>
          <ac:spMkLst>
            <pc:docMk/>
            <pc:sldMk cId="926066883" sldId="678"/>
            <ac:spMk id="2" creationId="{ED33AF5C-6163-BBAC-7FA4-F6916E8E8724}"/>
          </ac:spMkLst>
        </pc:spChg>
        <pc:spChg chg="del">
          <ac:chgData name="GAROFOLO ILARIA" userId="3b094b60-c214-4504-8c18-1bd7e03e5e88" providerId="ADAL" clId="{F5793674-7B81-4B4E-977A-141B7A810AB8}" dt="2025-10-02T07:07:41.240" v="1279" actId="478"/>
          <ac:spMkLst>
            <pc:docMk/>
            <pc:sldMk cId="926066883" sldId="678"/>
            <ac:spMk id="3" creationId="{D281D126-D6A9-26A2-9456-B54085703818}"/>
          </ac:spMkLst>
        </pc:spChg>
        <pc:spChg chg="mod">
          <ac:chgData name="GAROFOLO ILARIA" userId="3b094b60-c214-4504-8c18-1bd7e03e5e88" providerId="ADAL" clId="{F5793674-7B81-4B4E-977A-141B7A810AB8}" dt="2025-10-02T07:07:55.482" v="1285" actId="14100"/>
          <ac:spMkLst>
            <pc:docMk/>
            <pc:sldMk cId="926066883" sldId="678"/>
            <ac:spMk id="6" creationId="{00000000-0000-0000-0000-000000000000}"/>
          </ac:spMkLst>
        </pc:spChg>
        <pc:picChg chg="mod">
          <ac:chgData name="GAROFOLO ILARIA" userId="3b094b60-c214-4504-8c18-1bd7e03e5e88" providerId="ADAL" clId="{F5793674-7B81-4B4E-977A-141B7A810AB8}" dt="2025-10-02T07:08:01.915" v="1288" actId="1076"/>
          <ac:picMkLst>
            <pc:docMk/>
            <pc:sldMk cId="926066883" sldId="678"/>
            <ac:picMk id="19458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9C50BC-F8FC-4F89-BEEF-553EEF9B6ECC}" type="datetimeFigureOut">
              <a:rPr lang="it-IT" smtClean="0"/>
              <a:pPr/>
              <a:t>01/10/2025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A00D8-4636-4209-A556-58D35166E2C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3583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5A63D-1AC9-4FA3-9DB4-68C43D896FB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818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3B03EEA-1308-4C22-830C-1798EE4D138B}" type="slidenum">
              <a:rPr lang="it-IT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it-IT">
              <a:latin typeface="Arial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37119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3B03EEA-1308-4C22-830C-1798EE4D138B}" type="slidenum">
              <a:rPr lang="it-IT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it-IT">
              <a:latin typeface="Arial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58645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A00D8-4636-4209-A556-58D35166E2C8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4286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422555-04D7-0309-7130-72FA23D90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DB1546-9FD7-DB68-5DBD-F27B497527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CEB9AC-F256-38C1-1265-B6E8BED275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49B07-411B-6BE2-D7DD-2211B5D16B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FA00D8-4636-4209-A556-58D35166E2C8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9101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8B177B-AAC8-FDF8-42A7-D3E313A443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6BE90D0-453C-3A2D-651E-3E529306F4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4580749-CB6E-4FEE-4EB0-34172E50E8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CD216E6-770E-214A-280C-3F831CD5CD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5A63D-1AC9-4FA3-9DB4-68C43D896FB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579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5A63D-1AC9-4FA3-9DB4-68C43D896FB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0927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5A63D-1AC9-4FA3-9DB4-68C43D896FB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8820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A00D8-4636-4209-A556-58D35166E2C8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6797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3B03EEA-1308-4C22-830C-1798EE4D138B}" type="slidenum">
              <a:rPr lang="it-IT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it-IT">
              <a:latin typeface="Arial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90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3B03EEA-1308-4C22-830C-1798EE4D138B}" type="slidenum">
              <a:rPr lang="it-IT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it-IT">
              <a:latin typeface="Arial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2974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3B03EEA-1308-4C22-830C-1798EE4D138B}" type="slidenum">
              <a:rPr lang="it-IT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it-IT">
              <a:latin typeface="Arial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717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3B03EEA-1308-4C22-830C-1798EE4D138B}" type="slidenum">
              <a:rPr lang="it-IT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it-IT">
              <a:latin typeface="Arial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6731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56A4-14F3-4055-96C6-0AF81D197DD7}" type="datetimeFigureOut">
              <a:rPr lang="it-IT" smtClean="0"/>
              <a:pPr/>
              <a:t>01/10/2025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FAA2-238F-4F50-AAF9-03CD87AC35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3966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56A4-14F3-4055-96C6-0AF81D197DD7}" type="datetimeFigureOut">
              <a:rPr lang="it-IT" smtClean="0"/>
              <a:pPr/>
              <a:t>01/10/2025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FAA2-238F-4F50-AAF9-03CD87AC35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1558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56A4-14F3-4055-96C6-0AF81D197DD7}" type="datetimeFigureOut">
              <a:rPr lang="it-IT" smtClean="0"/>
              <a:pPr/>
              <a:t>01/10/2025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FAA2-238F-4F50-AAF9-03CD87AC35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4095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73CC27-A0F4-B46D-BC2B-812D5C6072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1ABE12A-D94A-F984-5094-7942E6E5C2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9C49C21-BCC8-2639-912D-2107C207D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5DD23-601C-4497-BF79-850058776CFB}" type="datetimeFigureOut">
              <a:rPr lang="it-IT" smtClean="0"/>
              <a:t>01/10/2025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4FB3F04-B482-926D-0776-8A475024D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03DD745-97E5-43D9-650E-45F6031CB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F214-633C-40A5-9FCC-D39796BD66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3396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59B0F0-549C-00DF-B93C-68E904708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80BC5C2-6D0C-6C91-8BF2-376779354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7754C43-A47F-692E-2E83-E8BF72BC1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5DD23-601C-4497-BF79-850058776CFB}" type="datetimeFigureOut">
              <a:rPr lang="it-IT" smtClean="0"/>
              <a:t>01/10/2025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3711652-8DDD-1060-AAFA-3823021A0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3D3D4DF-B9E8-85E2-6809-A83E39B37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F214-633C-40A5-9FCC-D39796BD66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9338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B91A57-1BCA-64DF-9F6B-92D9D4A2D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92C21B1-FD18-367D-627F-8A5C416B7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C1A52F5-69CC-7C26-6E1E-E27B633BC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5DD23-601C-4497-BF79-850058776CFB}" type="datetimeFigureOut">
              <a:rPr lang="it-IT" smtClean="0"/>
              <a:t>01/10/2025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D966177-5937-9755-8365-6CACC0343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7268902-45CB-0087-922F-8BB14832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F214-633C-40A5-9FCC-D39796BD66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4711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BD7827-D318-A383-9C64-7206BB21F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29B621C-B6EC-AA8E-E670-D255C44EFC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068B102-A703-977D-A200-ACF47B128E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9987EA0-19BE-8732-7598-B0D44DF11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5DD23-601C-4497-BF79-850058776CFB}" type="datetimeFigureOut">
              <a:rPr lang="it-IT" smtClean="0"/>
              <a:t>01/10/2025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D4B03F0-043A-9F1F-2890-75DBAD47F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2489F38-9C88-78E7-8FFE-045489484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F214-633C-40A5-9FCC-D39796BD66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4867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8D8F96-C6BA-BFD0-89CB-BADD2833C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7B8468C-3A69-3AB9-A07D-8734E21029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4685519-6DAF-792D-AA66-E34AB488B7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D891642-095D-86B1-103E-B13CB255D4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1191435-794F-DB60-C6FB-B816E1DA1E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A2F43EC-CFB3-5F31-7557-CD97809F7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5DD23-601C-4497-BF79-850058776CFB}" type="datetimeFigureOut">
              <a:rPr lang="it-IT" smtClean="0"/>
              <a:t>01/10/2025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8E4D277-046A-4E2B-9CB0-C3FC80D48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84F3062-9202-2B3E-C03D-D5C2E97E9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F214-633C-40A5-9FCC-D39796BD66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1422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6E577D-3853-7C6B-F4CE-37907B48F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D375C24-E40E-7852-2792-5AA0BF9FB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5DD23-601C-4497-BF79-850058776CFB}" type="datetimeFigureOut">
              <a:rPr lang="it-IT" smtClean="0"/>
              <a:t>01/10/2025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F16FFB4-443C-C2DF-44F5-2F8479ECE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17C56E3-479A-CFEE-D65B-D5602AFE3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F214-633C-40A5-9FCC-D39796BD66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03352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11021B2-C5D6-916E-116A-7A0FE4596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5DD23-601C-4497-BF79-850058776CFB}" type="datetimeFigureOut">
              <a:rPr lang="it-IT" smtClean="0"/>
              <a:t>01/10/2025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608E159-4FF3-71A9-0D9D-B6DEFAE84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8ED6307-BFDB-C386-092B-AE22ACDBF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F214-633C-40A5-9FCC-D39796BD66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00495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B37D06-476E-773A-CD07-8C863A62F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1CFBA5-E531-8014-0B6F-6FEC6F365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529EB57-95F6-2061-66F0-4F92948CA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14CD011-AC72-3695-D1D0-484FBCD05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5DD23-601C-4497-BF79-850058776CFB}" type="datetimeFigureOut">
              <a:rPr lang="it-IT" smtClean="0"/>
              <a:t>01/10/2025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6DDE736-3369-4381-ACBB-A7196516F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81558D3-EAA4-36AB-16CC-1CE3B026B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F214-633C-40A5-9FCC-D39796BD66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9817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56A4-14F3-4055-96C6-0AF81D197DD7}" type="datetimeFigureOut">
              <a:rPr lang="it-IT" smtClean="0"/>
              <a:pPr/>
              <a:t>01/10/2025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FAA2-238F-4F50-AAF9-03CD87AC35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38377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F50EF8-3E8D-002C-FEF4-33E3C4260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C61F548-56DB-B825-1BA5-778A0B22AD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D90E442-B90E-F112-B2DC-73CB20D50A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9BEBD61-290D-811C-0A74-AEDB62522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5DD23-601C-4497-BF79-850058776CFB}" type="datetimeFigureOut">
              <a:rPr lang="it-IT" smtClean="0"/>
              <a:t>01/10/2025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BF2157A-0C2F-4634-F2D1-85AD884E0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65AB2DE-D311-4EE6-7092-F46E40CAF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F214-633C-40A5-9FCC-D39796BD66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59990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A3F3BC-0A0F-7D09-BFA8-3400F710C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16EDDEC-2D10-2765-F26F-6341BA55BE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0DAF473-9ECB-FBA7-0F82-A32294CB6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5DD23-601C-4497-BF79-850058776CFB}" type="datetimeFigureOut">
              <a:rPr lang="it-IT" smtClean="0"/>
              <a:t>01/10/2025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DC9E6EB-D99A-76F2-8A9C-789E4E337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0C1DCDD-D92A-89CD-1DAB-DFA6442AF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F214-633C-40A5-9FCC-D39796BD66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58558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0B3027D-0906-5608-0CCF-04C0C84880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3D0A448-9AC4-91A1-51AF-B4F356BD40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C7A462B-9CBB-3951-5EDC-CC47A8301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5DD23-601C-4497-BF79-850058776CFB}" type="datetimeFigureOut">
              <a:rPr lang="it-IT" smtClean="0"/>
              <a:t>01/10/2025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B0976D5-E504-109F-3645-8D1A76458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A33029E-B524-1B5D-4B7B-DD33B6278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F214-633C-40A5-9FCC-D39796BD66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186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56A4-14F3-4055-96C6-0AF81D197DD7}" type="datetimeFigureOut">
              <a:rPr lang="it-IT" smtClean="0"/>
              <a:pPr/>
              <a:t>01/10/2025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FAA2-238F-4F50-AAF9-03CD87AC35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1325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56A4-14F3-4055-96C6-0AF81D197DD7}" type="datetimeFigureOut">
              <a:rPr lang="it-IT" smtClean="0"/>
              <a:pPr/>
              <a:t>01/10/2025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FAA2-238F-4F50-AAF9-03CD87AC35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2227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56A4-14F3-4055-96C6-0AF81D197DD7}" type="datetimeFigureOut">
              <a:rPr lang="it-IT" smtClean="0"/>
              <a:pPr/>
              <a:t>01/10/2025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FAA2-238F-4F50-AAF9-03CD87AC35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2723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56A4-14F3-4055-96C6-0AF81D197DD7}" type="datetimeFigureOut">
              <a:rPr lang="it-IT" smtClean="0"/>
              <a:pPr/>
              <a:t>01/10/2025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FAA2-238F-4F50-AAF9-03CD87AC35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3292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56A4-14F3-4055-96C6-0AF81D197DD7}" type="datetimeFigureOut">
              <a:rPr lang="it-IT" smtClean="0"/>
              <a:pPr/>
              <a:t>01/10/2025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FAA2-238F-4F50-AAF9-03CD87AC35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7437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56A4-14F3-4055-96C6-0AF81D197DD7}" type="datetimeFigureOut">
              <a:rPr lang="it-IT" smtClean="0"/>
              <a:pPr/>
              <a:t>01/10/2025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FAA2-238F-4F50-AAF9-03CD87AC35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7383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56A4-14F3-4055-96C6-0AF81D197DD7}" type="datetimeFigureOut">
              <a:rPr lang="it-IT" smtClean="0"/>
              <a:pPr/>
              <a:t>01/10/2025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FAA2-238F-4F50-AAF9-03CD87AC35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7072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1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B56A4-14F3-4055-96C6-0AF81D197DD7}" type="datetimeFigureOut">
              <a:rPr lang="it-IT" smtClean="0"/>
              <a:pPr/>
              <a:t>01/10/2025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9FAA2-238F-4F50-AAF9-03CD87AC35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4930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731986B-F96E-695C-3995-1B9BA87C6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9BEFC2F-86D2-1250-84BE-BE48BB9C3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D1B87D8-8CD4-378F-EEB4-169D8FC3F3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C5DD23-601C-4497-BF79-850058776CFB}" type="datetimeFigureOut">
              <a:rPr lang="it-IT" smtClean="0"/>
              <a:t>01/10/2025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ADFF97-7429-63D5-1D25-4FE12C639B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2322F14-6762-F57D-C7F1-E4D45CBCD8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79F214-633C-40A5-9FCC-D39796BD66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6030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nits-my.sharepoint.com/personal/7235_ds_units_it/Documents/00_DIDATTICA%202025-26/ARCHITETTURA%20TECNICA/Classi%20UT.doc?web=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nits-my.sharepoint.com/personal/7235_ds_units_it/Documents/00_DIDATTICA%202025-26/ARCHITETTURA%20TECNICA/Classi%20UT.doc?web=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cid:image014.png@01D60A58.40707540" TargetMode="External"/><Relationship Id="rId7" Type="http://schemas.openxmlformats.org/officeDocument/2006/relationships/image" Target="../media/image5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jpeg"/><Relationship Id="rId9" Type="http://schemas.openxmlformats.org/officeDocument/2006/relationships/image" Target="../media/image5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image" Target="../media/image78.jpeg"/><Relationship Id="rId7" Type="http://schemas.openxmlformats.org/officeDocument/2006/relationships/image" Target="../media/image82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10" Type="http://schemas.openxmlformats.org/officeDocument/2006/relationships/image" Target="../media/image85.jpeg"/><Relationship Id="rId4" Type="http://schemas.openxmlformats.org/officeDocument/2006/relationships/image" Target="../media/image79.jpeg"/><Relationship Id="rId9" Type="http://schemas.openxmlformats.org/officeDocument/2006/relationships/image" Target="../media/image84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8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1466958" y="798980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2060"/>
                </a:solidFill>
                <a:cs typeface="Consolas" panose="020B0609020204030204" pitchFamily="49" charset="0"/>
              </a:rPr>
              <a:t>ORGANISMO EDILIZIO</a:t>
            </a:r>
            <a:endParaRPr lang="it-IT" sz="2800" dirty="0">
              <a:solidFill>
                <a:srgbClr val="002060"/>
              </a:solidFill>
              <a:cs typeface="Consolas" panose="020B0609020204030204" pitchFamily="49" charset="0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D67238FC-B765-9431-82C0-05FA0C83D9C8}"/>
              </a:ext>
            </a:extLst>
          </p:cNvPr>
          <p:cNvGrpSpPr/>
          <p:nvPr/>
        </p:nvGrpSpPr>
        <p:grpSpPr>
          <a:xfrm>
            <a:off x="38471" y="2337520"/>
            <a:ext cx="9049662" cy="534580"/>
            <a:chOff x="28868" y="2337520"/>
            <a:chExt cx="9049662" cy="534580"/>
          </a:xfrm>
        </p:grpSpPr>
        <p:sp>
          <p:nvSpPr>
            <p:cNvPr id="13" name="CasellaDiTesto 12"/>
            <p:cNvSpPr txBox="1"/>
            <p:nvPr/>
          </p:nvSpPr>
          <p:spPr>
            <a:xfrm>
              <a:off x="28868" y="2337520"/>
              <a:ext cx="44841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800" b="1" dirty="0">
                  <a:solidFill>
                    <a:srgbClr val="002060"/>
                  </a:solidFill>
                  <a:cs typeface="Consolas" panose="020B0609020204030204" pitchFamily="49" charset="0"/>
                </a:rPr>
                <a:t>UNITA’ SPAZIALI</a:t>
              </a: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4523414" y="2348880"/>
              <a:ext cx="45551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800" b="1" dirty="0">
                  <a:solidFill>
                    <a:srgbClr val="002060"/>
                  </a:solidFill>
                  <a:cs typeface="Consolas" panose="020B0609020204030204" pitchFamily="49" charset="0"/>
                </a:rPr>
                <a:t> UNITA’ TECNOLOGICHE </a:t>
              </a:r>
              <a:r>
                <a:rPr lang="it-IT" sz="2800" b="1" dirty="0">
                  <a:solidFill>
                    <a:srgbClr val="C00000"/>
                  </a:solidFill>
                  <a:cs typeface="Consolas" panose="020B0609020204030204" pitchFamily="49" charset="0"/>
                </a:rPr>
                <a:t> </a:t>
              </a:r>
            </a:p>
          </p:txBody>
        </p:sp>
      </p:grpSp>
      <p:sp>
        <p:nvSpPr>
          <p:cNvPr id="16" name="Titolo 3"/>
          <p:cNvSpPr txBox="1">
            <a:spLocks/>
          </p:cNvSpPr>
          <p:nvPr/>
        </p:nvSpPr>
        <p:spPr>
          <a:xfrm>
            <a:off x="1134302" y="-1600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rgbClr val="C00000"/>
                </a:solidFill>
                <a:latin typeface="+mn-lt"/>
              </a:rPr>
              <a:t>ARCHITETTURA </a:t>
            </a:r>
            <a:r>
              <a:rPr lang="it-IT" sz="2400" b="1" dirty="0" err="1">
                <a:solidFill>
                  <a:srgbClr val="C00000"/>
                </a:solidFill>
                <a:latin typeface="+mn-lt"/>
              </a:rPr>
              <a:t>TECNICA</a:t>
            </a:r>
            <a:r>
              <a:rPr lang="it-IT" sz="1600" b="1" dirty="0" err="1">
                <a:solidFill>
                  <a:srgbClr val="C00000"/>
                </a:solidFill>
                <a:latin typeface="+mn-lt"/>
              </a:rPr>
              <a:t>_aa</a:t>
            </a:r>
            <a:r>
              <a:rPr lang="it-IT" sz="1600" b="1" dirty="0">
                <a:solidFill>
                  <a:srgbClr val="C00000"/>
                </a:solidFill>
                <a:latin typeface="+mn-lt"/>
              </a:rPr>
              <a:t> 2025-26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8187" y="3078053"/>
            <a:ext cx="9110231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C00000"/>
                </a:solidFill>
              </a:rPr>
              <a:t>esprimono </a:t>
            </a:r>
            <a:r>
              <a:rPr lang="it-IT" sz="3600" b="1" dirty="0">
                <a:solidFill>
                  <a:srgbClr val="C00000"/>
                </a:solidFill>
              </a:rPr>
              <a:t>richieste</a:t>
            </a:r>
            <a:r>
              <a:rPr lang="it-IT" sz="2800" b="1" dirty="0">
                <a:solidFill>
                  <a:srgbClr val="C00000"/>
                </a:solidFill>
              </a:rPr>
              <a:t> di comportamento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8187" y="5517232"/>
            <a:ext cx="9110231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C00000"/>
                </a:solidFill>
              </a:rPr>
              <a:t>rappresentano le </a:t>
            </a:r>
            <a:r>
              <a:rPr lang="it-IT" sz="3600" b="1" dirty="0">
                <a:solidFill>
                  <a:srgbClr val="C00000"/>
                </a:solidFill>
              </a:rPr>
              <a:t>risposte</a:t>
            </a:r>
            <a:r>
              <a:rPr lang="it-IT" sz="2800" b="1" dirty="0">
                <a:solidFill>
                  <a:srgbClr val="C00000"/>
                </a:solidFill>
              </a:rPr>
              <a:t> di funzionamento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0FA038F2-9388-7D09-64E9-69AF79929F64}"/>
              </a:ext>
            </a:extLst>
          </p:cNvPr>
          <p:cNvGrpSpPr/>
          <p:nvPr/>
        </p:nvGrpSpPr>
        <p:grpSpPr>
          <a:xfrm>
            <a:off x="120461" y="4664948"/>
            <a:ext cx="8885683" cy="523220"/>
            <a:chOff x="251520" y="4664948"/>
            <a:chExt cx="8885683" cy="523220"/>
          </a:xfrm>
        </p:grpSpPr>
        <p:sp>
          <p:nvSpPr>
            <p:cNvPr id="19" name="CasellaDiTesto 18"/>
            <p:cNvSpPr txBox="1"/>
            <p:nvPr/>
          </p:nvSpPr>
          <p:spPr>
            <a:xfrm>
              <a:off x="251520" y="4664948"/>
              <a:ext cx="45926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800" b="1" dirty="0">
                  <a:solidFill>
                    <a:srgbClr val="002060"/>
                  </a:solidFill>
                  <a:cs typeface="Consolas" panose="020B0609020204030204" pitchFamily="49" charset="0"/>
                </a:rPr>
                <a:t>ELEMENTI SPAZIALI</a:t>
              </a:r>
            </a:p>
          </p:txBody>
        </p:sp>
        <p:sp>
          <p:nvSpPr>
            <p:cNvPr id="20" name="CasellaDiTesto 19"/>
            <p:cNvSpPr txBox="1"/>
            <p:nvPr/>
          </p:nvSpPr>
          <p:spPr>
            <a:xfrm>
              <a:off x="4544517" y="4664948"/>
              <a:ext cx="45926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800" b="1" dirty="0">
                  <a:solidFill>
                    <a:srgbClr val="002060"/>
                  </a:solidFill>
                  <a:cs typeface="Consolas" panose="020B0609020204030204" pitchFamily="49" charset="0"/>
                </a:rPr>
                <a:t>ELEMENTI TECNICI</a:t>
              </a:r>
            </a:p>
          </p:txBody>
        </p:sp>
      </p:grpSp>
      <p:sp>
        <p:nvSpPr>
          <p:cNvPr id="21" name="CasellaDiTesto 20"/>
          <p:cNvSpPr txBox="1"/>
          <p:nvPr/>
        </p:nvSpPr>
        <p:spPr>
          <a:xfrm>
            <a:off x="2321219" y="1522971"/>
            <a:ext cx="4484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2060"/>
                </a:solidFill>
                <a:cs typeface="Consolas" panose="020B0609020204030204" pitchFamily="49" charset="0"/>
              </a:rPr>
              <a:t>INSIEME STRUTTURATO DI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30BE443-97F3-EAC7-D285-311ED1AD7BFD}"/>
              </a:ext>
            </a:extLst>
          </p:cNvPr>
          <p:cNvSpPr txBox="1"/>
          <p:nvPr/>
        </p:nvSpPr>
        <p:spPr>
          <a:xfrm>
            <a:off x="2271860" y="3887420"/>
            <a:ext cx="45828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solidFill>
                  <a:srgbClr val="002060"/>
                </a:solidFill>
                <a:cs typeface="Consolas" panose="020B0609020204030204" pitchFamily="49" charset="0"/>
              </a:rPr>
              <a:t>e di</a:t>
            </a:r>
          </a:p>
        </p:txBody>
      </p:sp>
    </p:spTree>
    <p:extLst>
      <p:ext uri="{BB962C8B-B14F-4D97-AF65-F5344CB8AC3E}">
        <p14:creationId xmlns:p14="http://schemas.microsoft.com/office/powerpoint/2010/main" val="103707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  <p:bldP spid="21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1601391" y="944167"/>
            <a:ext cx="5829300" cy="48696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1200" b="1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Laboratorio Costruzione dell’Architettura 1</a:t>
            </a:r>
          </a:p>
          <a:p>
            <a:pPr>
              <a:defRPr/>
            </a:pPr>
            <a:r>
              <a:rPr lang="it-IT" sz="900" b="1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Corso di </a:t>
            </a:r>
            <a:r>
              <a:rPr lang="it-IT" sz="1200" b="1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ELEMENTI COSTRUTTIVI</a:t>
            </a:r>
            <a:endParaRPr lang="it-IT" sz="1350" b="1" dirty="0">
              <a:solidFill>
                <a:schemeClr val="bg1">
                  <a:lumMod val="9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034977" y="6098266"/>
            <a:ext cx="7083623" cy="53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it-IT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LAVORARE PER ELEMENTI LINEARI</a:t>
            </a:r>
          </a:p>
        </p:txBody>
      </p:sp>
      <p:pic>
        <p:nvPicPr>
          <p:cNvPr id="1026" name="Picture 2" descr="Foto Steel Truss Construction, Immagini e Vettoriali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0404" y="1182842"/>
            <a:ext cx="691276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3">
            <a:extLst>
              <a:ext uri="{FF2B5EF4-FFF2-40B4-BE49-F238E27FC236}">
                <a16:creationId xmlns:a16="http://schemas.microsoft.com/office/drawing/2014/main" id="{D827AC0A-9FB9-9785-0AA2-00035A648AF2}"/>
              </a:ext>
            </a:extLst>
          </p:cNvPr>
          <p:cNvSpPr txBox="1">
            <a:spLocks/>
          </p:cNvSpPr>
          <p:nvPr/>
        </p:nvSpPr>
        <p:spPr>
          <a:xfrm>
            <a:off x="1143000" y="-1600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rgbClr val="C00000"/>
                </a:solidFill>
                <a:latin typeface="+mn-lt"/>
              </a:rPr>
              <a:t>ARCHITETTURA </a:t>
            </a:r>
            <a:r>
              <a:rPr lang="it-IT" sz="2400" b="1" dirty="0" err="1">
                <a:solidFill>
                  <a:srgbClr val="C00000"/>
                </a:solidFill>
                <a:latin typeface="+mn-lt"/>
              </a:rPr>
              <a:t>TECNICA</a:t>
            </a:r>
            <a:r>
              <a:rPr lang="it-IT" sz="1600" b="1" dirty="0" err="1">
                <a:solidFill>
                  <a:srgbClr val="C00000"/>
                </a:solidFill>
                <a:latin typeface="+mn-lt"/>
              </a:rPr>
              <a:t>_aa</a:t>
            </a:r>
            <a:r>
              <a:rPr lang="it-IT" sz="1600" b="1" dirty="0">
                <a:solidFill>
                  <a:srgbClr val="C00000"/>
                </a:solidFill>
                <a:latin typeface="+mn-lt"/>
              </a:rPr>
              <a:t> 2025-26</a:t>
            </a:r>
          </a:p>
        </p:txBody>
      </p:sp>
    </p:spTree>
    <p:extLst>
      <p:ext uri="{BB962C8B-B14F-4D97-AF65-F5344CB8AC3E}">
        <p14:creationId xmlns:p14="http://schemas.microsoft.com/office/powerpoint/2010/main" val="314780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08100"/>
            <a:ext cx="4206875" cy="554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4695825" y="1701800"/>
            <a:ext cx="3887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GERARCHIA DEGLI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ELEMENTI DIFABBRICA</a:t>
            </a: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4344988" y="4646613"/>
            <a:ext cx="45910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SPECIALIZZAZIONE DEI  COMPONENTI LINEARI</a:t>
            </a:r>
          </a:p>
        </p:txBody>
      </p:sp>
      <p:sp>
        <p:nvSpPr>
          <p:cNvPr id="9221" name="TextBox 7"/>
          <p:cNvSpPr txBox="1">
            <a:spLocks noChangeArrowheads="1"/>
          </p:cNvSpPr>
          <p:nvPr/>
        </p:nvSpPr>
        <p:spPr bwMode="auto">
          <a:xfrm>
            <a:off x="5073650" y="5902325"/>
            <a:ext cx="3132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UNICA FUNZIONE </a:t>
            </a:r>
          </a:p>
        </p:txBody>
      </p:sp>
      <p:sp>
        <p:nvSpPr>
          <p:cNvPr id="9222" name="TextBox 7"/>
          <p:cNvSpPr txBox="1">
            <a:spLocks noChangeArrowheads="1"/>
          </p:cNvSpPr>
          <p:nvPr/>
        </p:nvSpPr>
        <p:spPr bwMode="auto">
          <a:xfrm>
            <a:off x="1584325" y="704851"/>
            <a:ext cx="59753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C00000"/>
                </a:solidFill>
                <a:latin typeface="+mn-lt"/>
                <a:ea typeface="Consolas" panose="020B0609020204030204" pitchFamily="49" charset="0"/>
              </a:rPr>
              <a:t>SCHELETRO PORTANTE</a:t>
            </a:r>
          </a:p>
        </p:txBody>
      </p:sp>
      <p:grpSp>
        <p:nvGrpSpPr>
          <p:cNvPr id="9223" name="Group 1"/>
          <p:cNvGrpSpPr>
            <a:grpSpLocks/>
          </p:cNvGrpSpPr>
          <p:nvPr/>
        </p:nvGrpSpPr>
        <p:grpSpPr bwMode="auto">
          <a:xfrm>
            <a:off x="4344988" y="2959100"/>
            <a:ext cx="4591050" cy="1260475"/>
            <a:chOff x="4457983" y="3104506"/>
            <a:chExt cx="4591049" cy="1261339"/>
          </a:xfrm>
        </p:grpSpPr>
        <p:sp>
          <p:nvSpPr>
            <p:cNvPr id="9225" name="TextBox 7"/>
            <p:cNvSpPr txBox="1">
              <a:spLocks noChangeArrowheads="1"/>
            </p:cNvSpPr>
            <p:nvPr/>
          </p:nvSpPr>
          <p:spPr bwMode="auto">
            <a:xfrm>
              <a:off x="5187439" y="3904180"/>
              <a:ext cx="313213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 i="1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PELLE E OSSA</a:t>
              </a:r>
            </a:p>
          </p:txBody>
        </p:sp>
        <p:sp>
          <p:nvSpPr>
            <p:cNvPr id="9226" name="TextBox 7"/>
            <p:cNvSpPr txBox="1">
              <a:spLocks noChangeArrowheads="1"/>
            </p:cNvSpPr>
            <p:nvPr/>
          </p:nvSpPr>
          <p:spPr bwMode="auto">
            <a:xfrm>
              <a:off x="4457983" y="3104506"/>
              <a:ext cx="4591049" cy="831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 dirty="0">
                  <a:solidFill>
                    <a:srgbClr val="002060"/>
                  </a:solidFill>
                  <a:latin typeface="+mn-lt"/>
                  <a:ea typeface="Consolas" panose="020B0609020204030204" pitchFamily="49" charset="0"/>
                </a:rPr>
                <a:t>SMATERIALIZZAZIONE DELLA CHIUSURA ESTERNA</a:t>
              </a:r>
            </a:p>
          </p:txBody>
        </p:sp>
      </p:grpSp>
      <p:sp>
        <p:nvSpPr>
          <p:cNvPr id="2" name="Titolo 3">
            <a:extLst>
              <a:ext uri="{FF2B5EF4-FFF2-40B4-BE49-F238E27FC236}">
                <a16:creationId xmlns:a16="http://schemas.microsoft.com/office/drawing/2014/main" id="{BE518E09-5612-D28B-7600-CFF2AF8D64B4}"/>
              </a:ext>
            </a:extLst>
          </p:cNvPr>
          <p:cNvSpPr txBox="1">
            <a:spLocks/>
          </p:cNvSpPr>
          <p:nvPr/>
        </p:nvSpPr>
        <p:spPr>
          <a:xfrm>
            <a:off x="1143000" y="-1600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rgbClr val="C00000"/>
                </a:solidFill>
                <a:latin typeface="+mn-lt"/>
              </a:rPr>
              <a:t>ARCHITETTURA </a:t>
            </a:r>
            <a:r>
              <a:rPr lang="it-IT" sz="2400" b="1" dirty="0" err="1">
                <a:solidFill>
                  <a:srgbClr val="C00000"/>
                </a:solidFill>
                <a:latin typeface="+mn-lt"/>
              </a:rPr>
              <a:t>TECNICA</a:t>
            </a:r>
            <a:r>
              <a:rPr lang="it-IT" sz="1600" b="1" dirty="0" err="1">
                <a:solidFill>
                  <a:srgbClr val="C00000"/>
                </a:solidFill>
                <a:latin typeface="+mn-lt"/>
              </a:rPr>
              <a:t>_aa</a:t>
            </a:r>
            <a:r>
              <a:rPr lang="it-IT" sz="1600" b="1" dirty="0">
                <a:solidFill>
                  <a:srgbClr val="C00000"/>
                </a:solidFill>
                <a:latin typeface="+mn-lt"/>
              </a:rPr>
              <a:t> 2025-26</a:t>
            </a:r>
          </a:p>
        </p:txBody>
      </p:sp>
    </p:spTree>
    <p:extLst>
      <p:ext uri="{BB962C8B-B14F-4D97-AF65-F5344CB8AC3E}">
        <p14:creationId xmlns:p14="http://schemas.microsoft.com/office/powerpoint/2010/main" val="277517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0" grpId="0"/>
      <p:bldP spid="92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CasellaDiTesto 2"/>
          <p:cNvSpPr txBox="1">
            <a:spLocks noChangeArrowheads="1"/>
          </p:cNvSpPr>
          <p:nvPr/>
        </p:nvSpPr>
        <p:spPr bwMode="auto">
          <a:xfrm>
            <a:off x="-93663" y="823913"/>
            <a:ext cx="933132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C00000"/>
                </a:solidFill>
                <a:latin typeface="+mn-lt"/>
                <a:ea typeface="Consolas" panose="020B0609020204030204" pitchFamily="49" charset="0"/>
              </a:rPr>
              <a:t>SPECIALIZZAZIONE FUNZIONALE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400" dirty="0">
              <a:solidFill>
                <a:srgbClr val="C00000"/>
              </a:solidFill>
              <a:latin typeface="+mn-lt"/>
              <a:ea typeface="Consolas" panose="020B0609020204030204" pitchFamily="49" charset="0"/>
            </a:endParaRPr>
          </a:p>
        </p:txBody>
      </p:sp>
      <p:sp>
        <p:nvSpPr>
          <p:cNvPr id="11270" name="CasellaDiTesto 3"/>
          <p:cNvSpPr txBox="1">
            <a:spLocks noChangeArrowheads="1"/>
          </p:cNvSpPr>
          <p:nvPr/>
        </p:nvSpPr>
        <p:spPr bwMode="auto">
          <a:xfrm>
            <a:off x="129159" y="2109065"/>
            <a:ext cx="8839117" cy="2659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it-IT" altLang="it-IT" sz="2000" dirty="0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svincolo della funzione PORTANTE dalla funzione di rivestimento </a:t>
            </a:r>
          </a:p>
          <a:p>
            <a:pPr algn="ctr" eaLnBrk="1" hangingPunct="1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it-IT" altLang="it-IT" sz="2000" dirty="0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garanzia COMFORT AMBIENTALE  affidato all’involucro (Cv </a:t>
            </a:r>
            <a:r>
              <a:rPr lang="it-IT" altLang="it-IT" sz="2000" dirty="0" err="1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portate+COb+COc</a:t>
            </a:r>
            <a:r>
              <a:rPr lang="it-IT" altLang="it-IT" sz="2000" dirty="0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)</a:t>
            </a:r>
          </a:p>
          <a:p>
            <a:pPr algn="ctr" eaLnBrk="1" hangingPunct="1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it-IT" altLang="it-IT" sz="2000" dirty="0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pianta libera-facciata libera-finestra continua</a:t>
            </a: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it-IT" altLang="it-IT" sz="1800" dirty="0">
              <a:solidFill>
                <a:srgbClr val="002060"/>
              </a:solidFill>
              <a:latin typeface="+mn-lt"/>
              <a:ea typeface="Consolas" panose="020B0609020204030204" pitchFamily="49" charset="0"/>
            </a:endParaRP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it-IT" altLang="it-IT" sz="1800" dirty="0">
              <a:solidFill>
                <a:srgbClr val="002060"/>
              </a:solidFill>
              <a:latin typeface="+mn-lt"/>
              <a:ea typeface="Consolas" panose="020B0609020204030204" pitchFamily="49" charset="0"/>
            </a:endParaRPr>
          </a:p>
        </p:txBody>
      </p:sp>
      <p:sp>
        <p:nvSpPr>
          <p:cNvPr id="11271" name="CasellaDiTesto 4"/>
          <p:cNvSpPr txBox="1">
            <a:spLocks noChangeArrowheads="1"/>
          </p:cNvSpPr>
          <p:nvPr/>
        </p:nvSpPr>
        <p:spPr bwMode="auto">
          <a:xfrm>
            <a:off x="928710" y="4782475"/>
            <a:ext cx="7483428" cy="2302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b="1" dirty="0">
                <a:solidFill>
                  <a:srgbClr val="C00000"/>
                </a:solidFill>
                <a:latin typeface="+mn-lt"/>
                <a:ea typeface="Consolas" panose="020B0609020204030204" pitchFamily="49" charset="0"/>
              </a:rPr>
              <a:t>FLESSIBILITÀ</a:t>
            </a: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Attitudine di uno </a:t>
            </a:r>
            <a:r>
              <a:rPr lang="it-IT" altLang="it-IT" sz="2400" b="1" dirty="0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spazio</a:t>
            </a:r>
            <a:r>
              <a:rPr lang="it-IT" altLang="it-IT" sz="2400" dirty="0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 ad essere adattabile nel tempo per soddisfare nuove esigenze degli utenti, o di un </a:t>
            </a:r>
            <a:r>
              <a:rPr lang="it-IT" altLang="it-IT" sz="2400" b="1" dirty="0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elemento</a:t>
            </a:r>
            <a:r>
              <a:rPr lang="it-IT" altLang="it-IT" sz="2400" dirty="0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 per garantire tempo diverse prestazioni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dirty="0">
              <a:solidFill>
                <a:srgbClr val="000000"/>
              </a:solidFill>
              <a:latin typeface="+mn-lt"/>
              <a:ea typeface="Consolas" panose="020B0609020204030204" pitchFamily="49" charset="0"/>
            </a:endParaRPr>
          </a:p>
        </p:txBody>
      </p:sp>
      <p:sp>
        <p:nvSpPr>
          <p:cNvPr id="7" name="Freccia in giù 6"/>
          <p:cNvSpPr/>
          <p:nvPr/>
        </p:nvSpPr>
        <p:spPr bwMode="auto">
          <a:xfrm>
            <a:off x="4418012" y="4006393"/>
            <a:ext cx="504825" cy="730537"/>
          </a:xfrm>
          <a:prstGeom prst="downArrow">
            <a:avLst/>
          </a:prstGeom>
          <a:solidFill>
            <a:schemeClr val="accent2"/>
          </a:solidFill>
          <a:ln>
            <a:solidFill>
              <a:srgbClr val="C42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1267" name="CasellaDiTesto 2"/>
          <p:cNvSpPr txBox="1">
            <a:spLocks noChangeArrowheads="1"/>
          </p:cNvSpPr>
          <p:nvPr/>
        </p:nvSpPr>
        <p:spPr bwMode="auto">
          <a:xfrm>
            <a:off x="4763" y="1616075"/>
            <a:ext cx="9331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VANTAGGI DI UN SISTEMA A ELEMENTI LINEARI - PUNTUALI</a:t>
            </a:r>
          </a:p>
        </p:txBody>
      </p:sp>
      <p:sp>
        <p:nvSpPr>
          <p:cNvPr id="9" name="Rettangolo 8"/>
          <p:cNvSpPr/>
          <p:nvPr/>
        </p:nvSpPr>
        <p:spPr>
          <a:xfrm>
            <a:off x="366182" y="4799580"/>
            <a:ext cx="7566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it-IT" altLang="it-IT" sz="2000" b="1" dirty="0">
                <a:solidFill>
                  <a:srgbClr val="C00000"/>
                </a:solidFill>
                <a:ea typeface="Consolas" panose="020B0609020204030204" pitchFamily="49" charset="0"/>
                <a:cs typeface="Arial" panose="020B0604020202020204" pitchFamily="34" charset="0"/>
              </a:rPr>
              <a:t>[</a:t>
            </a:r>
            <a:r>
              <a:rPr lang="it-IT" altLang="it-IT" sz="2000" b="1" dirty="0" err="1">
                <a:solidFill>
                  <a:srgbClr val="C00000"/>
                </a:solidFill>
                <a:ea typeface="Consolas" panose="020B0609020204030204" pitchFamily="49" charset="0"/>
                <a:cs typeface="Arial" panose="020B0604020202020204" pitchFamily="34" charset="0"/>
              </a:rPr>
              <a:t>def</a:t>
            </a:r>
            <a:r>
              <a:rPr lang="it-IT" altLang="it-IT" sz="2000" b="1" dirty="0">
                <a:solidFill>
                  <a:srgbClr val="C00000"/>
                </a:solidFill>
                <a:ea typeface="Consolas" panose="020B0609020204030204" pitchFamily="49" charset="0"/>
                <a:cs typeface="Arial" panose="020B0604020202020204" pitchFamily="34" charset="0"/>
              </a:rPr>
              <a:t>] </a:t>
            </a:r>
          </a:p>
        </p:txBody>
      </p:sp>
      <p:sp>
        <p:nvSpPr>
          <p:cNvPr id="2" name="Titolo 3">
            <a:extLst>
              <a:ext uri="{FF2B5EF4-FFF2-40B4-BE49-F238E27FC236}">
                <a16:creationId xmlns:a16="http://schemas.microsoft.com/office/drawing/2014/main" id="{085B360F-C944-7E6B-7B60-6041D0778A73}"/>
              </a:ext>
            </a:extLst>
          </p:cNvPr>
          <p:cNvSpPr txBox="1">
            <a:spLocks/>
          </p:cNvSpPr>
          <p:nvPr/>
        </p:nvSpPr>
        <p:spPr>
          <a:xfrm>
            <a:off x="1143000" y="-1600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rgbClr val="C00000"/>
                </a:solidFill>
                <a:latin typeface="+mn-lt"/>
              </a:rPr>
              <a:t>ARCHITETTURA </a:t>
            </a:r>
            <a:r>
              <a:rPr lang="it-IT" sz="2400" b="1" dirty="0" err="1">
                <a:solidFill>
                  <a:srgbClr val="C00000"/>
                </a:solidFill>
                <a:latin typeface="+mn-lt"/>
              </a:rPr>
              <a:t>TECNICA</a:t>
            </a:r>
            <a:r>
              <a:rPr lang="it-IT" sz="1600" b="1" dirty="0" err="1">
                <a:solidFill>
                  <a:srgbClr val="C00000"/>
                </a:solidFill>
                <a:latin typeface="+mn-lt"/>
              </a:rPr>
              <a:t>_aa</a:t>
            </a:r>
            <a:r>
              <a:rPr lang="it-IT" sz="1600" b="1" dirty="0">
                <a:solidFill>
                  <a:srgbClr val="C00000"/>
                </a:solidFill>
                <a:latin typeface="+mn-lt"/>
              </a:rPr>
              <a:t> 2025-26</a:t>
            </a:r>
          </a:p>
        </p:txBody>
      </p:sp>
    </p:spTree>
    <p:extLst>
      <p:ext uri="{BB962C8B-B14F-4D97-AF65-F5344CB8AC3E}">
        <p14:creationId xmlns:p14="http://schemas.microsoft.com/office/powerpoint/2010/main" val="3467183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2494586" y="1732518"/>
            <a:ext cx="6911975" cy="60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lnSpc>
                <a:spcPct val="130000"/>
              </a:lnSpc>
              <a:spcBef>
                <a:spcPct val="0"/>
              </a:spcBef>
              <a:buNone/>
            </a:pPr>
            <a:r>
              <a:rPr lang="it-IT" altLang="it-IT" sz="2800" b="1" dirty="0">
                <a:solidFill>
                  <a:srgbClr val="002060"/>
                </a:solidFill>
                <a:latin typeface="+mn-lt"/>
              </a:rPr>
              <a:t>resistenza meccanica </a:t>
            </a:r>
          </a:p>
        </p:txBody>
      </p:sp>
      <p:sp>
        <p:nvSpPr>
          <p:cNvPr id="15363" name="CasellaDiTesto 2"/>
          <p:cNvSpPr txBox="1">
            <a:spLocks noChangeArrowheads="1"/>
          </p:cNvSpPr>
          <p:nvPr/>
        </p:nvSpPr>
        <p:spPr bwMode="auto">
          <a:xfrm>
            <a:off x="-1" y="823913"/>
            <a:ext cx="91440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C00000"/>
                </a:solidFill>
                <a:latin typeface="+mn-lt"/>
                <a:ea typeface="Consolas" panose="020B0609020204030204" pitchFamily="49" charset="0"/>
              </a:rPr>
              <a:t>REQUISITI FUNZIONALI DELLO SCHELETRO PORTANTE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200" dirty="0">
              <a:solidFill>
                <a:srgbClr val="C00000"/>
              </a:solidFill>
              <a:latin typeface="+mn-lt"/>
              <a:ea typeface="Consolas" panose="020B0609020204030204" pitchFamily="49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483768" y="4340247"/>
            <a:ext cx="6911975" cy="60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lnSpc>
                <a:spcPct val="130000"/>
              </a:lnSpc>
              <a:spcBef>
                <a:spcPct val="0"/>
              </a:spcBef>
              <a:buNone/>
            </a:pPr>
            <a:r>
              <a:rPr lang="it-IT" altLang="it-IT" sz="2800" b="1" dirty="0">
                <a:solidFill>
                  <a:srgbClr val="002060"/>
                </a:solidFill>
                <a:latin typeface="+mn-lt"/>
              </a:rPr>
              <a:t>integrabilità degli elementi tecnici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494586" y="2387365"/>
            <a:ext cx="6911975" cy="60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lnSpc>
                <a:spcPct val="130000"/>
              </a:lnSpc>
              <a:spcBef>
                <a:spcPct val="0"/>
              </a:spcBef>
              <a:buNone/>
            </a:pPr>
            <a:r>
              <a:rPr lang="it-IT" altLang="it-IT" sz="2800" b="1" dirty="0">
                <a:solidFill>
                  <a:srgbClr val="002060"/>
                </a:solidFill>
                <a:latin typeface="+mn-lt"/>
              </a:rPr>
              <a:t>sicurezza al fuoco 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483768" y="3030553"/>
            <a:ext cx="6911975" cy="60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lnSpc>
                <a:spcPct val="130000"/>
              </a:lnSpc>
              <a:spcBef>
                <a:spcPct val="0"/>
              </a:spcBef>
              <a:buNone/>
            </a:pPr>
            <a:r>
              <a:rPr lang="it-IT" altLang="it-IT" sz="2800" b="1" dirty="0">
                <a:solidFill>
                  <a:srgbClr val="002060"/>
                </a:solidFill>
                <a:latin typeface="+mn-lt"/>
              </a:rPr>
              <a:t>durabilità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483768" y="3685400"/>
            <a:ext cx="6911975" cy="65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lnSpc>
                <a:spcPct val="130000"/>
              </a:lnSpc>
              <a:spcBef>
                <a:spcPct val="0"/>
              </a:spcBef>
              <a:buNone/>
            </a:pPr>
            <a:r>
              <a:rPr lang="it-IT" altLang="it-IT" sz="2800" b="1" dirty="0">
                <a:solidFill>
                  <a:srgbClr val="002060"/>
                </a:solidFill>
                <a:latin typeface="+mn-lt"/>
              </a:rPr>
              <a:t>protezione dagli agenti esterni</a:t>
            </a: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483768" y="4995094"/>
            <a:ext cx="6911975" cy="65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lnSpc>
                <a:spcPct val="130000"/>
              </a:lnSpc>
              <a:spcBef>
                <a:spcPct val="0"/>
              </a:spcBef>
              <a:buNone/>
            </a:pPr>
            <a:r>
              <a:rPr lang="it-IT" altLang="it-IT" sz="2800" b="1" dirty="0" err="1">
                <a:solidFill>
                  <a:srgbClr val="002060"/>
                </a:solidFill>
                <a:latin typeface="+mn-lt"/>
              </a:rPr>
              <a:t>conformabilità</a:t>
            </a:r>
            <a:r>
              <a:rPr lang="it-IT" altLang="it-IT" sz="2800" b="1" dirty="0">
                <a:solidFill>
                  <a:srgbClr val="002060"/>
                </a:solidFill>
                <a:latin typeface="+mn-lt"/>
              </a:rPr>
              <a:t> degli spazi</a:t>
            </a:r>
          </a:p>
        </p:txBody>
      </p:sp>
      <p:sp>
        <p:nvSpPr>
          <p:cNvPr id="2" name="Titolo 3">
            <a:extLst>
              <a:ext uri="{FF2B5EF4-FFF2-40B4-BE49-F238E27FC236}">
                <a16:creationId xmlns:a16="http://schemas.microsoft.com/office/drawing/2014/main" id="{CFCF638A-510E-7A79-8B2A-15EEEEE05738}"/>
              </a:ext>
            </a:extLst>
          </p:cNvPr>
          <p:cNvSpPr txBox="1">
            <a:spLocks/>
          </p:cNvSpPr>
          <p:nvPr/>
        </p:nvSpPr>
        <p:spPr>
          <a:xfrm>
            <a:off x="1143000" y="-1600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rgbClr val="C00000"/>
                </a:solidFill>
                <a:latin typeface="+mn-lt"/>
              </a:rPr>
              <a:t>ARCHITETTURA </a:t>
            </a:r>
            <a:r>
              <a:rPr lang="it-IT" sz="2400" b="1" dirty="0" err="1">
                <a:solidFill>
                  <a:srgbClr val="C00000"/>
                </a:solidFill>
                <a:latin typeface="+mn-lt"/>
              </a:rPr>
              <a:t>TECNICA</a:t>
            </a:r>
            <a:r>
              <a:rPr lang="it-IT" sz="1600" b="1" dirty="0" err="1">
                <a:solidFill>
                  <a:srgbClr val="C00000"/>
                </a:solidFill>
                <a:latin typeface="+mn-lt"/>
              </a:rPr>
              <a:t>_aa</a:t>
            </a:r>
            <a:r>
              <a:rPr lang="it-IT" sz="1600" b="1" dirty="0">
                <a:solidFill>
                  <a:srgbClr val="C00000"/>
                </a:solidFill>
                <a:latin typeface="+mn-lt"/>
              </a:rPr>
              <a:t> 2025-26</a:t>
            </a:r>
          </a:p>
        </p:txBody>
      </p:sp>
    </p:spTree>
    <p:extLst>
      <p:ext uri="{BB962C8B-B14F-4D97-AF65-F5344CB8AC3E}">
        <p14:creationId xmlns:p14="http://schemas.microsoft.com/office/powerpoint/2010/main" val="196001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6" grpId="0"/>
      <p:bldP spid="7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773839" y="738149"/>
            <a:ext cx="55963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 b="1" dirty="0">
                <a:solidFill>
                  <a:srgbClr val="C00000"/>
                </a:solidFill>
                <a:cs typeface="Arial" panose="020B0604020202020204" pitchFamily="34" charset="0"/>
              </a:rPr>
              <a:t>PRINCIPI COSTRUTTIVI COMPLESSI</a:t>
            </a:r>
          </a:p>
        </p:txBody>
      </p:sp>
      <p:sp>
        <p:nvSpPr>
          <p:cNvPr id="82" name="Rectangle 2"/>
          <p:cNvSpPr>
            <a:spLocks noChangeArrowheads="1"/>
          </p:cNvSpPr>
          <p:nvPr/>
        </p:nvSpPr>
        <p:spPr bwMode="auto">
          <a:xfrm>
            <a:off x="1080290" y="1245199"/>
            <a:ext cx="68580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700" b="1" dirty="0">
                <a:solidFill>
                  <a:srgbClr val="002060"/>
                </a:solidFill>
                <a:cs typeface="Arial" panose="020B0604020202020204" pitchFamily="34" charset="0"/>
              </a:rPr>
              <a:t>PRINCIPIO DEL TRILITE</a:t>
            </a:r>
            <a:endParaRPr lang="it-IT" sz="27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grpSp>
        <p:nvGrpSpPr>
          <p:cNvPr id="95" name="Group 94"/>
          <p:cNvGrpSpPr/>
          <p:nvPr/>
        </p:nvGrpSpPr>
        <p:grpSpPr>
          <a:xfrm>
            <a:off x="897360" y="2204864"/>
            <a:ext cx="7560840" cy="3429596"/>
            <a:chOff x="204056" y="1020772"/>
            <a:chExt cx="8735888" cy="3871474"/>
          </a:xfrm>
        </p:grpSpPr>
        <p:pic>
          <p:nvPicPr>
            <p:cNvPr id="97" name="Picture 3" descr="trilite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215" y="3368247"/>
              <a:ext cx="1676401" cy="151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" name="Rectangle 4"/>
            <p:cNvSpPr>
              <a:spLocks noChangeArrowheads="1"/>
            </p:cNvSpPr>
            <p:nvPr/>
          </p:nvSpPr>
          <p:spPr bwMode="auto">
            <a:xfrm>
              <a:off x="415416" y="2987246"/>
              <a:ext cx="685800" cy="1905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 sz="135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9" name="Rectangle 5"/>
            <p:cNvSpPr>
              <a:spLocks noChangeArrowheads="1"/>
            </p:cNvSpPr>
            <p:nvPr/>
          </p:nvSpPr>
          <p:spPr bwMode="auto">
            <a:xfrm>
              <a:off x="2777615" y="2987246"/>
              <a:ext cx="685800" cy="1905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 sz="135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0" name="Rectangle 6"/>
            <p:cNvSpPr>
              <a:spLocks noChangeArrowheads="1"/>
            </p:cNvSpPr>
            <p:nvPr/>
          </p:nvSpPr>
          <p:spPr bwMode="auto">
            <a:xfrm rot="16200000">
              <a:off x="1596515" y="1120347"/>
              <a:ext cx="685800" cy="3048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 sz="135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1" name="Rectangle 7"/>
            <p:cNvSpPr>
              <a:spLocks noChangeArrowheads="1"/>
            </p:cNvSpPr>
            <p:nvPr/>
          </p:nvSpPr>
          <p:spPr bwMode="auto">
            <a:xfrm>
              <a:off x="204056" y="1020772"/>
              <a:ext cx="8735888" cy="833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dirty="0">
                  <a:solidFill>
                    <a:srgbClr val="002060"/>
                  </a:solidFill>
                  <a:cs typeface="Arial" panose="020B0604020202020204" pitchFamily="34" charset="0"/>
                </a:rPr>
                <a:t>La matrice piana del vano agibile è determinata da </a:t>
              </a:r>
              <a:r>
                <a:rPr lang="it-IT" b="1" dirty="0">
                  <a:solidFill>
                    <a:srgbClr val="002060"/>
                  </a:solidFill>
                  <a:cs typeface="Arial" panose="020B0604020202020204" pitchFamily="34" charset="0"/>
                </a:rPr>
                <a:t>tre  elementi sovrapposti</a:t>
              </a:r>
              <a:r>
                <a:rPr lang="it-IT" dirty="0">
                  <a:solidFill>
                    <a:srgbClr val="002060"/>
                  </a:solidFill>
                  <a:cs typeface="Arial" panose="020B0604020202020204" pitchFamily="34" charset="0"/>
                </a:rPr>
                <a:t>, collegati da un vincolo di </a:t>
              </a:r>
              <a:r>
                <a:rPr lang="it-IT" sz="24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semplice appoggio </a:t>
              </a:r>
              <a:endParaRPr lang="it-IT" b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2" name="Line 8"/>
            <p:cNvSpPr>
              <a:spLocks noChangeShapeType="1"/>
            </p:cNvSpPr>
            <p:nvPr/>
          </p:nvSpPr>
          <p:spPr bwMode="auto">
            <a:xfrm>
              <a:off x="3158615" y="3364822"/>
              <a:ext cx="45720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 sz="135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3" name="Line 9"/>
            <p:cNvSpPr>
              <a:spLocks noChangeShapeType="1"/>
            </p:cNvSpPr>
            <p:nvPr/>
          </p:nvSpPr>
          <p:spPr bwMode="auto">
            <a:xfrm>
              <a:off x="897637" y="4431623"/>
              <a:ext cx="47244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 sz="135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4" name="Line 10"/>
            <p:cNvSpPr>
              <a:spLocks noChangeShapeType="1"/>
            </p:cNvSpPr>
            <p:nvPr/>
          </p:nvSpPr>
          <p:spPr bwMode="auto">
            <a:xfrm>
              <a:off x="3082415" y="2606246"/>
              <a:ext cx="46482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 sz="135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5" name="Rectangle 11"/>
            <p:cNvSpPr>
              <a:spLocks noChangeArrowheads="1"/>
            </p:cNvSpPr>
            <p:nvPr/>
          </p:nvSpPr>
          <p:spPr bwMode="auto">
            <a:xfrm>
              <a:off x="6435215" y="2149046"/>
              <a:ext cx="1694254" cy="521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24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architrave</a:t>
              </a:r>
            </a:p>
          </p:txBody>
        </p:sp>
        <p:sp>
          <p:nvSpPr>
            <p:cNvPr id="106" name="Rectangle 12"/>
            <p:cNvSpPr>
              <a:spLocks noChangeArrowheads="1"/>
            </p:cNvSpPr>
            <p:nvPr/>
          </p:nvSpPr>
          <p:spPr bwMode="auto">
            <a:xfrm>
              <a:off x="6587615" y="2907624"/>
              <a:ext cx="1505930" cy="521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2400" b="1">
                  <a:solidFill>
                    <a:srgbClr val="002060"/>
                  </a:solidFill>
                  <a:cs typeface="Arial" panose="020B0604020202020204" pitchFamily="34" charset="0"/>
                </a:rPr>
                <a:t>piedritto</a:t>
              </a:r>
            </a:p>
          </p:txBody>
        </p:sp>
        <p:sp>
          <p:nvSpPr>
            <p:cNvPr id="107" name="Rectangle 13"/>
            <p:cNvSpPr>
              <a:spLocks noChangeArrowheads="1"/>
            </p:cNvSpPr>
            <p:nvPr/>
          </p:nvSpPr>
          <p:spPr bwMode="auto">
            <a:xfrm>
              <a:off x="4454015" y="3974424"/>
              <a:ext cx="1505930" cy="521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2400" b="1">
                  <a:solidFill>
                    <a:srgbClr val="002060"/>
                  </a:solidFill>
                  <a:cs typeface="Arial" panose="020B0604020202020204" pitchFamily="34" charset="0"/>
                </a:rPr>
                <a:t>piedritto</a:t>
              </a:r>
            </a:p>
          </p:txBody>
        </p:sp>
        <p:sp>
          <p:nvSpPr>
            <p:cNvPr id="108" name="Rectangle 14"/>
            <p:cNvSpPr>
              <a:spLocks noChangeArrowheads="1"/>
            </p:cNvSpPr>
            <p:nvPr/>
          </p:nvSpPr>
          <p:spPr bwMode="auto">
            <a:xfrm rot="16200000">
              <a:off x="1672714" y="2415746"/>
              <a:ext cx="533400" cy="1676401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 sz="135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4" name="Titolo 3">
            <a:extLst>
              <a:ext uri="{FF2B5EF4-FFF2-40B4-BE49-F238E27FC236}">
                <a16:creationId xmlns:a16="http://schemas.microsoft.com/office/drawing/2014/main" id="{A55F25DC-D2DC-9184-FFE7-B0B67A2C04B2}"/>
              </a:ext>
            </a:extLst>
          </p:cNvPr>
          <p:cNvSpPr txBox="1">
            <a:spLocks/>
          </p:cNvSpPr>
          <p:nvPr/>
        </p:nvSpPr>
        <p:spPr>
          <a:xfrm>
            <a:off x="1143000" y="-1600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rgbClr val="C00000"/>
                </a:solidFill>
                <a:latin typeface="+mn-lt"/>
              </a:rPr>
              <a:t>ARCHITETTURA </a:t>
            </a:r>
            <a:r>
              <a:rPr lang="it-IT" sz="2400" b="1" dirty="0" err="1">
                <a:solidFill>
                  <a:srgbClr val="C00000"/>
                </a:solidFill>
                <a:latin typeface="+mn-lt"/>
              </a:rPr>
              <a:t>TECNICA</a:t>
            </a:r>
            <a:r>
              <a:rPr lang="it-IT" sz="1600" b="1" dirty="0" err="1">
                <a:solidFill>
                  <a:srgbClr val="C00000"/>
                </a:solidFill>
                <a:latin typeface="+mn-lt"/>
              </a:rPr>
              <a:t>_aa</a:t>
            </a:r>
            <a:r>
              <a:rPr lang="it-IT" sz="1600" b="1" dirty="0">
                <a:solidFill>
                  <a:srgbClr val="C00000"/>
                </a:solidFill>
                <a:latin typeface="+mn-lt"/>
              </a:rPr>
              <a:t> 2025-26</a:t>
            </a:r>
          </a:p>
        </p:txBody>
      </p:sp>
    </p:spTree>
    <p:extLst>
      <p:ext uri="{BB962C8B-B14F-4D97-AF65-F5344CB8AC3E}">
        <p14:creationId xmlns:p14="http://schemas.microsoft.com/office/powerpoint/2010/main" val="3947645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773839" y="738149"/>
            <a:ext cx="55963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 b="1" dirty="0">
                <a:solidFill>
                  <a:srgbClr val="C00000"/>
                </a:solidFill>
                <a:cs typeface="Arial" panose="020B0604020202020204" pitchFamily="34" charset="0"/>
              </a:rPr>
              <a:t>PRINCIPI COSTRUTTIVI COMPLESSI</a:t>
            </a:r>
          </a:p>
        </p:txBody>
      </p:sp>
      <p:sp>
        <p:nvSpPr>
          <p:cNvPr id="82" name="Rectangle 2"/>
          <p:cNvSpPr>
            <a:spLocks noChangeArrowheads="1"/>
          </p:cNvSpPr>
          <p:nvPr/>
        </p:nvSpPr>
        <p:spPr bwMode="auto">
          <a:xfrm>
            <a:off x="1068458" y="1345948"/>
            <a:ext cx="68580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700" b="1" dirty="0">
                <a:solidFill>
                  <a:srgbClr val="002060"/>
                </a:solidFill>
                <a:cs typeface="Arial" panose="020B0604020202020204" pitchFamily="34" charset="0"/>
              </a:rPr>
              <a:t>PRINCIPIO DEL TELAIO</a:t>
            </a:r>
            <a:endParaRPr lang="it-IT" sz="27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91579" y="1981149"/>
            <a:ext cx="7560840" cy="3406505"/>
            <a:chOff x="897360" y="1916832"/>
            <a:chExt cx="7560840" cy="3406505"/>
          </a:xfrm>
        </p:grpSpPr>
        <p:sp>
          <p:nvSpPr>
            <p:cNvPr id="101" name="Rectangle 7"/>
            <p:cNvSpPr>
              <a:spLocks noChangeArrowheads="1"/>
            </p:cNvSpPr>
            <p:nvPr/>
          </p:nvSpPr>
          <p:spPr bwMode="auto">
            <a:xfrm>
              <a:off x="897360" y="1916832"/>
              <a:ext cx="7560840" cy="1292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2000" dirty="0">
                  <a:solidFill>
                    <a:srgbClr val="002060"/>
                  </a:solidFill>
                  <a:cs typeface="Arial" panose="020B0604020202020204" pitchFamily="34" charset="0"/>
                </a:rPr>
                <a:t>La matrice piana del vano agibile è determinata è determinata da </a:t>
              </a:r>
              <a:r>
                <a:rPr lang="it-IT" sz="20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tre elementi</a:t>
              </a:r>
              <a:r>
                <a:rPr lang="it-IT" sz="2000" dirty="0">
                  <a:solidFill>
                    <a:srgbClr val="002060"/>
                  </a:solidFill>
                  <a:cs typeface="Arial" panose="020B0604020202020204" pitchFamily="34" charset="0"/>
                </a:rPr>
                <a:t> collegati da un vincolo di </a:t>
              </a:r>
              <a:r>
                <a:rPr lang="it-IT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continuità (incastro)</a:t>
              </a:r>
            </a:p>
            <a:p>
              <a:pPr>
                <a:spcBef>
                  <a:spcPct val="50000"/>
                </a:spcBef>
              </a:pPr>
              <a:endParaRPr lang="it-IT" sz="2000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1111790" y="2816173"/>
              <a:ext cx="6870173" cy="2507164"/>
              <a:chOff x="1657350" y="3526464"/>
              <a:chExt cx="5637722" cy="2057400"/>
            </a:xfrm>
          </p:grpSpPr>
          <p:sp>
            <p:nvSpPr>
              <p:cNvPr id="20" name="Rectangle 2"/>
              <p:cNvSpPr>
                <a:spLocks noChangeArrowheads="1"/>
              </p:cNvSpPr>
              <p:nvPr/>
            </p:nvSpPr>
            <p:spPr bwMode="auto">
              <a:xfrm rot="16200000">
                <a:off x="2000250" y="3869364"/>
                <a:ext cx="1657350" cy="177165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 sz="1400">
                  <a:solidFill>
                    <a:srgbClr val="00206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" name="Rectangle 3"/>
              <p:cNvSpPr>
                <a:spLocks noChangeArrowheads="1"/>
              </p:cNvSpPr>
              <p:nvPr/>
            </p:nvSpPr>
            <p:spPr bwMode="auto">
              <a:xfrm rot="8017899">
                <a:off x="3505200" y="3762208"/>
                <a:ext cx="228600" cy="457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 sz="1400">
                  <a:solidFill>
                    <a:srgbClr val="00206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" name="Rectangle 4"/>
              <p:cNvSpPr>
                <a:spLocks noChangeArrowheads="1"/>
              </p:cNvSpPr>
              <p:nvPr/>
            </p:nvSpPr>
            <p:spPr bwMode="auto">
              <a:xfrm>
                <a:off x="3657600" y="3869364"/>
                <a:ext cx="285750" cy="17145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 sz="1400">
                  <a:solidFill>
                    <a:srgbClr val="002060"/>
                  </a:solidFill>
                  <a:cs typeface="Arial" panose="020B0604020202020204" pitchFamily="34" charset="0"/>
                </a:endParaRPr>
              </a:p>
            </p:txBody>
          </p:sp>
          <p:pic>
            <p:nvPicPr>
              <p:cNvPr id="23" name="Picture 6" descr="trilite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71700" y="4440864"/>
                <a:ext cx="1257300" cy="11370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ectangle 7"/>
              <p:cNvSpPr>
                <a:spLocks noChangeArrowheads="1"/>
              </p:cNvSpPr>
              <p:nvPr/>
            </p:nvSpPr>
            <p:spPr bwMode="auto">
              <a:xfrm>
                <a:off x="1657350" y="3926514"/>
                <a:ext cx="285750" cy="16573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 sz="1400">
                  <a:solidFill>
                    <a:srgbClr val="00206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" name="Rectangle 8"/>
              <p:cNvSpPr>
                <a:spLocks noChangeArrowheads="1"/>
              </p:cNvSpPr>
              <p:nvPr/>
            </p:nvSpPr>
            <p:spPr bwMode="auto">
              <a:xfrm rot="16200000">
                <a:off x="2657475" y="2640639"/>
                <a:ext cx="285750" cy="228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 sz="1400">
                  <a:solidFill>
                    <a:srgbClr val="00206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" name="Line 10"/>
              <p:cNvSpPr>
                <a:spLocks noChangeShapeType="1"/>
              </p:cNvSpPr>
              <p:nvPr/>
            </p:nvSpPr>
            <p:spPr bwMode="auto">
              <a:xfrm>
                <a:off x="3714750" y="4498014"/>
                <a:ext cx="3543300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oval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 sz="1400">
                  <a:solidFill>
                    <a:srgbClr val="00206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" name="Line 11"/>
              <p:cNvSpPr>
                <a:spLocks noChangeShapeType="1"/>
              </p:cNvSpPr>
              <p:nvPr/>
            </p:nvSpPr>
            <p:spPr bwMode="auto">
              <a:xfrm>
                <a:off x="1828800" y="5298114"/>
                <a:ext cx="3771900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oval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 sz="1400">
                  <a:solidFill>
                    <a:srgbClr val="00206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" name="Rectangle 12"/>
              <p:cNvSpPr>
                <a:spLocks noChangeArrowheads="1"/>
              </p:cNvSpPr>
              <p:nvPr/>
            </p:nvSpPr>
            <p:spPr bwMode="auto">
              <a:xfrm>
                <a:off x="6343650" y="3526464"/>
                <a:ext cx="869452" cy="328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sz="2000" b="1">
                    <a:solidFill>
                      <a:srgbClr val="002060"/>
                    </a:solidFill>
                    <a:cs typeface="Arial" panose="020B0604020202020204" pitchFamily="34" charset="0"/>
                  </a:rPr>
                  <a:t>traverso</a:t>
                </a:r>
              </a:p>
            </p:txBody>
          </p:sp>
          <p:sp>
            <p:nvSpPr>
              <p:cNvPr id="29" name="Rectangle 13"/>
              <p:cNvSpPr>
                <a:spLocks noChangeArrowheads="1"/>
              </p:cNvSpPr>
              <p:nvPr/>
            </p:nvSpPr>
            <p:spPr bwMode="auto">
              <a:xfrm>
                <a:off x="6286500" y="4155114"/>
                <a:ext cx="1008572" cy="328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sz="2000" b="1">
                    <a:solidFill>
                      <a:srgbClr val="002060"/>
                    </a:solidFill>
                    <a:cs typeface="Arial" panose="020B0604020202020204" pitchFamily="34" charset="0"/>
                  </a:rPr>
                  <a:t>montante</a:t>
                </a:r>
              </a:p>
            </p:txBody>
          </p:sp>
          <p:sp>
            <p:nvSpPr>
              <p:cNvPr id="30" name="Rectangle 14"/>
              <p:cNvSpPr>
                <a:spLocks noChangeArrowheads="1"/>
              </p:cNvSpPr>
              <p:nvPr/>
            </p:nvSpPr>
            <p:spPr bwMode="auto">
              <a:xfrm>
                <a:off x="4686300" y="4955214"/>
                <a:ext cx="1008572" cy="328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sz="2000" b="1">
                    <a:solidFill>
                      <a:srgbClr val="002060"/>
                    </a:solidFill>
                    <a:cs typeface="Arial" panose="020B0604020202020204" pitchFamily="34" charset="0"/>
                  </a:rPr>
                  <a:t>montante</a:t>
                </a:r>
              </a:p>
            </p:txBody>
          </p:sp>
          <p:sp>
            <p:nvSpPr>
              <p:cNvPr id="31" name="Rectangle 15"/>
              <p:cNvSpPr>
                <a:spLocks noChangeArrowheads="1"/>
              </p:cNvSpPr>
              <p:nvPr/>
            </p:nvSpPr>
            <p:spPr bwMode="auto">
              <a:xfrm rot="2415219">
                <a:off x="1828800" y="3812214"/>
                <a:ext cx="171450" cy="457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 sz="1400">
                  <a:solidFill>
                    <a:srgbClr val="00206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3657600" y="3869364"/>
                <a:ext cx="3543300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oval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 sz="1400">
                  <a:solidFill>
                    <a:srgbClr val="002060"/>
                  </a:solidFill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" name="Titolo 3">
            <a:extLst>
              <a:ext uri="{FF2B5EF4-FFF2-40B4-BE49-F238E27FC236}">
                <a16:creationId xmlns:a16="http://schemas.microsoft.com/office/drawing/2014/main" id="{6ECB967A-B3B9-044A-0C61-4986B191C104}"/>
              </a:ext>
            </a:extLst>
          </p:cNvPr>
          <p:cNvSpPr txBox="1">
            <a:spLocks/>
          </p:cNvSpPr>
          <p:nvPr/>
        </p:nvSpPr>
        <p:spPr>
          <a:xfrm>
            <a:off x="1143000" y="-1600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rgbClr val="C00000"/>
                </a:solidFill>
                <a:latin typeface="+mn-lt"/>
              </a:rPr>
              <a:t>ARCHITETTURA </a:t>
            </a:r>
            <a:r>
              <a:rPr lang="it-IT" sz="2400" b="1" dirty="0" err="1">
                <a:solidFill>
                  <a:srgbClr val="C00000"/>
                </a:solidFill>
                <a:latin typeface="+mn-lt"/>
              </a:rPr>
              <a:t>TECNICA</a:t>
            </a:r>
            <a:r>
              <a:rPr lang="it-IT" sz="1600" b="1" dirty="0" err="1">
                <a:solidFill>
                  <a:srgbClr val="C00000"/>
                </a:solidFill>
                <a:latin typeface="+mn-lt"/>
              </a:rPr>
              <a:t>_aa</a:t>
            </a:r>
            <a:r>
              <a:rPr lang="it-IT" sz="1600" b="1" dirty="0">
                <a:solidFill>
                  <a:srgbClr val="C00000"/>
                </a:solidFill>
                <a:latin typeface="+mn-lt"/>
              </a:rPr>
              <a:t> 2025-26</a:t>
            </a:r>
          </a:p>
        </p:txBody>
      </p:sp>
    </p:spTree>
    <p:extLst>
      <p:ext uri="{BB962C8B-B14F-4D97-AF65-F5344CB8AC3E}">
        <p14:creationId xmlns:p14="http://schemas.microsoft.com/office/powerpoint/2010/main" val="1092359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o 17">
            <a:extLst>
              <a:ext uri="{FF2B5EF4-FFF2-40B4-BE49-F238E27FC236}">
                <a16:creationId xmlns:a16="http://schemas.microsoft.com/office/drawing/2014/main" id="{D9F50AC6-6C51-11F5-BEC1-E36CA78571F9}"/>
              </a:ext>
            </a:extLst>
          </p:cNvPr>
          <p:cNvGrpSpPr/>
          <p:nvPr/>
        </p:nvGrpSpPr>
        <p:grpSpPr>
          <a:xfrm>
            <a:off x="3811387" y="4481736"/>
            <a:ext cx="5152594" cy="2376264"/>
            <a:chOff x="2835289" y="4251148"/>
            <a:chExt cx="5152594" cy="237626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35289" y="4251148"/>
              <a:ext cx="2320208" cy="237626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95623" y="4251148"/>
              <a:ext cx="2692260" cy="2376264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31102" y="3864034"/>
            <a:ext cx="7781258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400" b="1" dirty="0">
                <a:solidFill>
                  <a:srgbClr val="002060"/>
                </a:solidFill>
                <a:cs typeface="Arial" panose="020B0604020202020204" pitchFamily="34" charset="0"/>
              </a:rPr>
              <a:t>PIEDRITTI</a:t>
            </a:r>
            <a:r>
              <a:rPr lang="it-IT" sz="2000" dirty="0">
                <a:cs typeface="Arial" panose="020B0604020202020204" pitchFamily="34" charset="0"/>
              </a:rPr>
              <a:t>	 </a:t>
            </a:r>
            <a:r>
              <a:rPr 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      schiacciamento, ribaltamento (pressoflessione)</a:t>
            </a:r>
          </a:p>
        </p:txBody>
      </p:sp>
      <p:grpSp>
        <p:nvGrpSpPr>
          <p:cNvPr id="2" name="Gruppo 1"/>
          <p:cNvGrpSpPr/>
          <p:nvPr/>
        </p:nvGrpSpPr>
        <p:grpSpPr>
          <a:xfrm>
            <a:off x="0" y="1055539"/>
            <a:ext cx="6480720" cy="589072"/>
            <a:chOff x="179512" y="921337"/>
            <a:chExt cx="6480720" cy="589072"/>
          </a:xfrm>
        </p:grpSpPr>
        <p:sp>
          <p:nvSpPr>
            <p:cNvPr id="14" name="TextBox 13"/>
            <p:cNvSpPr txBox="1"/>
            <p:nvPr/>
          </p:nvSpPr>
          <p:spPr>
            <a:xfrm>
              <a:off x="179512" y="921337"/>
              <a:ext cx="6480720" cy="589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t-IT" sz="24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ARCHITRAVE</a:t>
              </a:r>
              <a:r>
                <a:rPr lang="it-IT" sz="2000" dirty="0">
                  <a:solidFill>
                    <a:srgbClr val="002060"/>
                  </a:solidFill>
                  <a:cs typeface="Arial" panose="020B0604020202020204" pitchFamily="34" charset="0"/>
                </a:rPr>
                <a:t>                  flessione e scorrimento</a:t>
              </a:r>
            </a:p>
          </p:txBody>
        </p:sp>
        <p:sp>
          <p:nvSpPr>
            <p:cNvPr id="6" name="Right Arrow 5"/>
            <p:cNvSpPr/>
            <p:nvPr/>
          </p:nvSpPr>
          <p:spPr>
            <a:xfrm>
              <a:off x="2159185" y="1252976"/>
              <a:ext cx="539552" cy="147784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000"/>
            </a:p>
          </p:txBody>
        </p:sp>
      </p:grp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4FFF784C-DB37-D95C-8D6C-6D65E6A48673}"/>
              </a:ext>
            </a:extLst>
          </p:cNvPr>
          <p:cNvGrpSpPr/>
          <p:nvPr/>
        </p:nvGrpSpPr>
        <p:grpSpPr>
          <a:xfrm>
            <a:off x="3213934" y="1722409"/>
            <a:ext cx="5750047" cy="2213419"/>
            <a:chOff x="260435" y="2170603"/>
            <a:chExt cx="6217591" cy="239339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82043" y="2170604"/>
              <a:ext cx="3595983" cy="239339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0435" y="2170603"/>
              <a:ext cx="2376264" cy="2393395"/>
            </a:xfrm>
            <a:prstGeom prst="rect">
              <a:avLst/>
            </a:prstGeom>
          </p:spPr>
        </p:pic>
      </p:grpSp>
      <p:sp>
        <p:nvSpPr>
          <p:cNvPr id="7" name="Titolo 3">
            <a:extLst>
              <a:ext uri="{FF2B5EF4-FFF2-40B4-BE49-F238E27FC236}">
                <a16:creationId xmlns:a16="http://schemas.microsoft.com/office/drawing/2014/main" id="{D6E89637-DB39-27CA-A2C4-F8BE4DA43E85}"/>
              </a:ext>
            </a:extLst>
          </p:cNvPr>
          <p:cNvSpPr txBox="1">
            <a:spLocks/>
          </p:cNvSpPr>
          <p:nvPr/>
        </p:nvSpPr>
        <p:spPr>
          <a:xfrm>
            <a:off x="1143000" y="-1600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rgbClr val="C00000"/>
                </a:solidFill>
                <a:latin typeface="+mn-lt"/>
              </a:rPr>
              <a:t>ARCHITETTURA </a:t>
            </a:r>
            <a:r>
              <a:rPr lang="it-IT" sz="2400" b="1" dirty="0" err="1">
                <a:solidFill>
                  <a:srgbClr val="C00000"/>
                </a:solidFill>
                <a:latin typeface="+mn-lt"/>
              </a:rPr>
              <a:t>TECNICA</a:t>
            </a:r>
            <a:r>
              <a:rPr lang="it-IT" sz="1600" b="1" dirty="0" err="1">
                <a:solidFill>
                  <a:srgbClr val="C00000"/>
                </a:solidFill>
                <a:latin typeface="+mn-lt"/>
              </a:rPr>
              <a:t>_aa</a:t>
            </a:r>
            <a:r>
              <a:rPr lang="it-IT" sz="1600" b="1" dirty="0">
                <a:solidFill>
                  <a:srgbClr val="C00000"/>
                </a:solidFill>
                <a:latin typeface="+mn-lt"/>
              </a:rPr>
              <a:t> 2025-26</a:t>
            </a: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2153DE51-CF15-F7F4-EC75-0AC2D5A41232}"/>
              </a:ext>
            </a:extLst>
          </p:cNvPr>
          <p:cNvSpPr txBox="1"/>
          <p:nvPr/>
        </p:nvSpPr>
        <p:spPr>
          <a:xfrm>
            <a:off x="557766" y="504650"/>
            <a:ext cx="8028468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800" b="1" dirty="0">
                <a:solidFill>
                  <a:srgbClr val="002060"/>
                </a:solidFill>
                <a:cs typeface="Arial" panose="020B0604020202020204" pitchFamily="34" charset="0"/>
              </a:rPr>
              <a:t>SOLLECITAZIONI NEI COMPONENTI</a:t>
            </a:r>
          </a:p>
        </p:txBody>
      </p:sp>
      <p:sp>
        <p:nvSpPr>
          <p:cNvPr id="24" name="Right Arrow 5">
            <a:extLst>
              <a:ext uri="{FF2B5EF4-FFF2-40B4-BE49-F238E27FC236}">
                <a16:creationId xmlns:a16="http://schemas.microsoft.com/office/drawing/2014/main" id="{143BFB8B-D240-08B6-AB84-83BDD0C9B153}"/>
              </a:ext>
            </a:extLst>
          </p:cNvPr>
          <p:cNvSpPr/>
          <p:nvPr/>
        </p:nvSpPr>
        <p:spPr>
          <a:xfrm>
            <a:off x="1547664" y="4158570"/>
            <a:ext cx="539552" cy="14778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/>
          </a:p>
        </p:txBody>
      </p:sp>
    </p:spTree>
    <p:extLst>
      <p:ext uri="{BB962C8B-B14F-4D97-AF65-F5344CB8AC3E}">
        <p14:creationId xmlns:p14="http://schemas.microsoft.com/office/powerpoint/2010/main" val="4217162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747743" y="634824"/>
            <a:ext cx="55963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800" b="1" dirty="0">
                <a:solidFill>
                  <a:srgbClr val="C00000"/>
                </a:solidFill>
                <a:cs typeface="Arial" panose="020B0604020202020204" pitchFamily="34" charset="0"/>
              </a:rPr>
              <a:t>PRINCIPIO DEL TELAIO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1669" y="1070222"/>
            <a:ext cx="8028468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800" b="1" dirty="0">
                <a:solidFill>
                  <a:srgbClr val="002060"/>
                </a:solidFill>
                <a:cs typeface="Arial" panose="020B0604020202020204" pitchFamily="34" charset="0"/>
              </a:rPr>
              <a:t>SOLLECITAZIONI NEI COMPONENTI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773068" y="1776902"/>
            <a:ext cx="5370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400" b="1" dirty="0">
                <a:solidFill>
                  <a:srgbClr val="002060"/>
                </a:solidFill>
                <a:cs typeface="Arial" panose="020B0604020202020204" pitchFamily="34" charset="0"/>
              </a:rPr>
              <a:t>MONTANTE</a:t>
            </a:r>
            <a:r>
              <a:rPr lang="it-IT" dirty="0">
                <a:cs typeface="Arial" panose="020B0604020202020204" pitchFamily="34" charset="0"/>
              </a:rPr>
              <a:t>   </a:t>
            </a:r>
            <a:r>
              <a:rPr 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schiacciamento, pressoflessione</a:t>
            </a:r>
            <a:endParaRPr lang="it-IT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39289" y="1805531"/>
            <a:ext cx="3046591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400" b="1" dirty="0">
                <a:solidFill>
                  <a:srgbClr val="002060"/>
                </a:solidFill>
                <a:cs typeface="Arial" panose="020B0604020202020204" pitchFamily="34" charset="0"/>
              </a:rPr>
              <a:t>TRAVERSO   </a:t>
            </a:r>
            <a:r>
              <a:rPr 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flessione</a:t>
            </a:r>
            <a:endParaRPr lang="it-IT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739289" y="2569785"/>
            <a:ext cx="7581433" cy="4288215"/>
            <a:chOff x="225573" y="2309276"/>
            <a:chExt cx="7871550" cy="4452311"/>
          </a:xfrm>
        </p:grpSpPr>
        <p:grpSp>
          <p:nvGrpSpPr>
            <p:cNvPr id="40" name="Group 39"/>
            <p:cNvGrpSpPr/>
            <p:nvPr/>
          </p:nvGrpSpPr>
          <p:grpSpPr>
            <a:xfrm>
              <a:off x="225573" y="2309276"/>
              <a:ext cx="3670182" cy="4452311"/>
              <a:chOff x="8348" y="2001026"/>
              <a:chExt cx="3670182" cy="4452311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8348" y="2001026"/>
                <a:ext cx="3670182" cy="4452311"/>
                <a:chOff x="181738" y="2217051"/>
                <a:chExt cx="3670182" cy="4452311"/>
              </a:xfrm>
            </p:grpSpPr>
            <p:pic>
              <p:nvPicPr>
                <p:cNvPr id="54" name="Picture 53"/>
                <p:cNvPicPr>
                  <a:picLocks noChangeAspect="1"/>
                </p:cNvPicPr>
                <p:nvPr/>
              </p:nvPicPr>
              <p:blipFill rotWithShape="1"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rot="5400000">
                  <a:off x="928583" y="4266335"/>
                  <a:ext cx="2160242" cy="2645811"/>
                </a:xfrm>
                <a:prstGeom prst="rect">
                  <a:avLst/>
                </a:prstGeom>
              </p:spPr>
            </p:pic>
            <p:pic>
              <p:nvPicPr>
                <p:cNvPr id="55" name="Picture 54"/>
                <p:cNvPicPr>
                  <a:picLocks noChangeAspect="1"/>
                </p:cNvPicPr>
                <p:nvPr/>
              </p:nvPicPr>
              <p:blipFill rotWithShape="1"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rot="5400000">
                  <a:off x="830793" y="2072056"/>
                  <a:ext cx="2355821" cy="2645812"/>
                </a:xfrm>
                <a:prstGeom prst="rect">
                  <a:avLst/>
                </a:prstGeom>
              </p:spPr>
            </p:pic>
            <p:sp>
              <p:nvSpPr>
                <p:cNvPr id="56" name="Right Arrow 55"/>
                <p:cNvSpPr/>
                <p:nvPr/>
              </p:nvSpPr>
              <p:spPr>
                <a:xfrm flipH="1">
                  <a:off x="3331610" y="6378073"/>
                  <a:ext cx="520310" cy="202097"/>
                </a:xfrm>
                <a:prstGeom prst="rightArrow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2000"/>
                </a:p>
              </p:txBody>
            </p:sp>
            <p:sp>
              <p:nvSpPr>
                <p:cNvPr id="57" name="Right Arrow 56"/>
                <p:cNvSpPr/>
                <p:nvPr/>
              </p:nvSpPr>
              <p:spPr>
                <a:xfrm>
                  <a:off x="181738" y="6353931"/>
                  <a:ext cx="538396" cy="198812"/>
                </a:xfrm>
                <a:prstGeom prst="rightArrow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2000"/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1028194" y="6429193"/>
                  <a:ext cx="131917" cy="147692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2000"/>
                </a:p>
              </p:txBody>
            </p:sp>
          </p:grpSp>
          <p:sp>
            <p:nvSpPr>
              <p:cNvPr id="53" name="Oval 52"/>
              <p:cNvSpPr/>
              <p:nvPr/>
            </p:nvSpPr>
            <p:spPr>
              <a:xfrm>
                <a:off x="2807535" y="6237312"/>
                <a:ext cx="131917" cy="147692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2000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4977491" y="2309276"/>
              <a:ext cx="3119632" cy="4452311"/>
              <a:chOff x="4977491" y="2309276"/>
              <a:chExt cx="3119632" cy="4452311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4977491" y="2309276"/>
                <a:ext cx="3119632" cy="4452311"/>
                <a:chOff x="5144233" y="2250506"/>
                <a:chExt cx="3119632" cy="4350521"/>
              </a:xfrm>
            </p:grpSpPr>
            <p:grpSp>
              <p:nvGrpSpPr>
                <p:cNvPr id="45" name="Group 44"/>
                <p:cNvGrpSpPr/>
                <p:nvPr/>
              </p:nvGrpSpPr>
              <p:grpSpPr>
                <a:xfrm>
                  <a:off x="5144233" y="2250506"/>
                  <a:ext cx="3119632" cy="4350521"/>
                  <a:chOff x="5144233" y="2250506"/>
                  <a:chExt cx="3119632" cy="4350521"/>
                </a:xfrm>
              </p:grpSpPr>
              <p:pic>
                <p:nvPicPr>
                  <p:cNvPr id="50" name="Picture 49"/>
                  <p:cNvPicPr>
                    <a:picLocks noChangeAspect="1"/>
                  </p:cNvPicPr>
                  <p:nvPr/>
                </p:nvPicPr>
                <p:blipFill rotWithShape="1">
                  <a:blip r:embed="rId5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rot="5400000">
                    <a:off x="5542327" y="1852412"/>
                    <a:ext cx="2323444" cy="3119632"/>
                  </a:xfrm>
                  <a:prstGeom prst="rect">
                    <a:avLst/>
                  </a:prstGeom>
                </p:spPr>
              </p:pic>
              <p:pic>
                <p:nvPicPr>
                  <p:cNvPr id="51" name="Picture 50"/>
                  <p:cNvPicPr>
                    <a:picLocks noChangeAspect="1"/>
                  </p:cNvPicPr>
                  <p:nvPr/>
                </p:nvPicPr>
                <p:blipFill rotWithShape="1">
                  <a:blip r:embed="rId6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rot="5400000">
                    <a:off x="5658094" y="3995256"/>
                    <a:ext cx="2091910" cy="3119632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46" name="Curved Right Arrow 45"/>
                <p:cNvSpPr/>
                <p:nvPr/>
              </p:nvSpPr>
              <p:spPr>
                <a:xfrm rot="1871262" flipV="1">
                  <a:off x="5168661" y="3879277"/>
                  <a:ext cx="377087" cy="576064"/>
                </a:xfrm>
                <a:prstGeom prst="curvedRightArrow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2000"/>
                </a:p>
              </p:txBody>
            </p:sp>
            <p:sp>
              <p:nvSpPr>
                <p:cNvPr id="47" name="Curved Right Arrow 46"/>
                <p:cNvSpPr/>
                <p:nvPr/>
              </p:nvSpPr>
              <p:spPr>
                <a:xfrm rot="19826997" flipH="1" flipV="1">
                  <a:off x="7867411" y="3923070"/>
                  <a:ext cx="373030" cy="600021"/>
                </a:xfrm>
                <a:prstGeom prst="curvedRightArrow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2000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5664887" y="4075388"/>
                  <a:ext cx="131917" cy="147692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2000"/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>
                  <a:off x="7611822" y="4149234"/>
                  <a:ext cx="131917" cy="147692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2000"/>
                </a:p>
              </p:txBody>
            </p:sp>
          </p:grpSp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7"/>
              <a:srcRect/>
              <a:stretch/>
            </p:blipFill>
            <p:spPr>
              <a:xfrm rot="10800000" flipH="1" flipV="1">
                <a:off x="4977491" y="6142854"/>
                <a:ext cx="98565" cy="618733"/>
              </a:xfrm>
              <a:prstGeom prst="rect">
                <a:avLst/>
              </a:prstGeom>
            </p:spPr>
          </p:pic>
        </p:grpSp>
        <p:sp>
          <p:nvSpPr>
            <p:cNvPr id="42" name="Right Arrow 41"/>
            <p:cNvSpPr/>
            <p:nvPr/>
          </p:nvSpPr>
          <p:spPr>
            <a:xfrm>
              <a:off x="4340230" y="5651190"/>
              <a:ext cx="538396" cy="198812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000"/>
            </a:p>
          </p:txBody>
        </p:sp>
      </p:grpSp>
      <p:sp>
        <p:nvSpPr>
          <p:cNvPr id="2" name="Titolo 3">
            <a:extLst>
              <a:ext uri="{FF2B5EF4-FFF2-40B4-BE49-F238E27FC236}">
                <a16:creationId xmlns:a16="http://schemas.microsoft.com/office/drawing/2014/main" id="{259C11D7-34D6-CC22-86F0-5EEDA952E0E6}"/>
              </a:ext>
            </a:extLst>
          </p:cNvPr>
          <p:cNvSpPr txBox="1">
            <a:spLocks/>
          </p:cNvSpPr>
          <p:nvPr/>
        </p:nvSpPr>
        <p:spPr>
          <a:xfrm>
            <a:off x="1143000" y="-1600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rgbClr val="C00000"/>
                </a:solidFill>
                <a:latin typeface="+mn-lt"/>
              </a:rPr>
              <a:t>ARCHITETTURA </a:t>
            </a:r>
            <a:r>
              <a:rPr lang="it-IT" sz="2400" b="1" dirty="0" err="1">
                <a:solidFill>
                  <a:srgbClr val="C00000"/>
                </a:solidFill>
                <a:latin typeface="+mn-lt"/>
              </a:rPr>
              <a:t>TECNICA</a:t>
            </a:r>
            <a:r>
              <a:rPr lang="it-IT" sz="1600" b="1" dirty="0" err="1">
                <a:solidFill>
                  <a:srgbClr val="C00000"/>
                </a:solidFill>
                <a:latin typeface="+mn-lt"/>
              </a:rPr>
              <a:t>_aa</a:t>
            </a:r>
            <a:r>
              <a:rPr lang="it-IT" sz="1600" b="1" dirty="0">
                <a:solidFill>
                  <a:srgbClr val="C00000"/>
                </a:solidFill>
                <a:latin typeface="+mn-lt"/>
              </a:rPr>
              <a:t> 2025-26</a:t>
            </a:r>
          </a:p>
        </p:txBody>
      </p:sp>
    </p:spTree>
    <p:extLst>
      <p:ext uri="{BB962C8B-B14F-4D97-AF65-F5344CB8AC3E}">
        <p14:creationId xmlns:p14="http://schemas.microsoft.com/office/powerpoint/2010/main" val="580900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asellaDiTesto 7"/>
          <p:cNvSpPr txBox="1">
            <a:spLocks noChangeArrowheads="1"/>
          </p:cNvSpPr>
          <p:nvPr/>
        </p:nvSpPr>
        <p:spPr bwMode="auto">
          <a:xfrm>
            <a:off x="390523" y="1556792"/>
            <a:ext cx="8424863" cy="102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it-IT" altLang="it-IT" sz="2800" b="1" dirty="0">
                <a:solidFill>
                  <a:srgbClr val="C00000"/>
                </a:solidFill>
                <a:latin typeface="+mn-lt"/>
              </a:rPr>
              <a:t>PILASTRI</a:t>
            </a:r>
            <a:r>
              <a:rPr lang="it-IT" altLang="it-IT" sz="2800" b="1" dirty="0">
                <a:solidFill>
                  <a:srgbClr val="FFFFFF"/>
                </a:solidFill>
                <a:latin typeface="+mn-lt"/>
              </a:rPr>
              <a:t> </a:t>
            </a:r>
            <a:r>
              <a:rPr lang="it-IT" altLang="it-IT" sz="2400" b="1" dirty="0">
                <a:solidFill>
                  <a:srgbClr val="002060"/>
                </a:solidFill>
                <a:latin typeface="+mn-lt"/>
              </a:rPr>
              <a:t>– </a:t>
            </a:r>
            <a:r>
              <a:rPr lang="it-IT" altLang="it-IT" sz="2400" dirty="0">
                <a:solidFill>
                  <a:srgbClr val="002060"/>
                </a:solidFill>
                <a:latin typeface="+mn-lt"/>
              </a:rPr>
              <a:t>convogliano in modo concentrato i carichi, gravanti sui solai e trasferiti dalle travi, al sistema di fondazione 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71371" y="3573016"/>
            <a:ext cx="8593117" cy="225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it-IT" altLang="it-IT" sz="2800" b="1" dirty="0">
                <a:solidFill>
                  <a:srgbClr val="C00000"/>
                </a:solidFill>
                <a:latin typeface="+mn-lt"/>
              </a:rPr>
              <a:t>CONTROVENTI</a:t>
            </a:r>
            <a:r>
              <a:rPr lang="it-IT" altLang="it-IT" sz="2400" b="1" dirty="0">
                <a:solidFill>
                  <a:srgbClr val="FFFFFF"/>
                </a:solidFill>
                <a:latin typeface="+mn-lt"/>
              </a:rPr>
              <a:t> </a:t>
            </a:r>
            <a:r>
              <a:rPr lang="it-IT" altLang="it-IT" sz="2400" b="1" dirty="0">
                <a:solidFill>
                  <a:srgbClr val="002060"/>
                </a:solidFill>
                <a:latin typeface="+mn-lt"/>
              </a:rPr>
              <a:t>– </a:t>
            </a:r>
            <a:r>
              <a:rPr lang="it-IT" altLang="it-IT" sz="2400" dirty="0">
                <a:solidFill>
                  <a:srgbClr val="002060"/>
                </a:solidFill>
                <a:latin typeface="+mn-lt"/>
              </a:rPr>
              <a:t>collegano gli elementi lineari tra di loro rendendoli collaboranti</a:t>
            </a:r>
          </a:p>
          <a:p>
            <a:pPr marL="1714500" lvl="3" indent="-342900" eaLnBrk="1" hangingPunct="1">
              <a:lnSpc>
                <a:spcPct val="130000"/>
              </a:lnSpc>
              <a:buFont typeface="Wingdings" panose="05000000000000000000" pitchFamily="2" charset="2"/>
              <a:buChar char="Ø"/>
              <a:defRPr/>
            </a:pPr>
            <a:r>
              <a:rPr lang="it-IT" altLang="it-IT" sz="2800" b="1" dirty="0">
                <a:solidFill>
                  <a:srgbClr val="002060"/>
                </a:solidFill>
                <a:latin typeface="+mn-lt"/>
              </a:rPr>
              <a:t>di parete </a:t>
            </a:r>
            <a:r>
              <a:rPr lang="it-IT" altLang="it-IT" sz="2400" b="1" dirty="0">
                <a:solidFill>
                  <a:srgbClr val="002060"/>
                </a:solidFill>
                <a:latin typeface="+mn-lt"/>
              </a:rPr>
              <a:t>- elementi lineari</a:t>
            </a:r>
          </a:p>
          <a:p>
            <a:pPr marL="1714500" lvl="3" indent="-342900">
              <a:lnSpc>
                <a:spcPct val="130000"/>
              </a:lnSpc>
              <a:buFont typeface="Wingdings" panose="05000000000000000000" pitchFamily="2" charset="2"/>
              <a:buChar char="Ø"/>
              <a:defRPr/>
            </a:pPr>
            <a:r>
              <a:rPr lang="it-IT" altLang="it-IT" sz="2800" b="1" dirty="0">
                <a:solidFill>
                  <a:srgbClr val="002060"/>
                </a:solidFill>
              </a:rPr>
              <a:t>di piano  </a:t>
            </a:r>
            <a:r>
              <a:rPr lang="it-IT" altLang="it-IT" sz="2400" b="1" dirty="0">
                <a:solidFill>
                  <a:srgbClr val="002060"/>
                </a:solidFill>
              </a:rPr>
              <a:t>- elementi bidimensionali</a:t>
            </a:r>
          </a:p>
        </p:txBody>
      </p:sp>
      <p:sp>
        <p:nvSpPr>
          <p:cNvPr id="3" name="Titolo 3">
            <a:extLst>
              <a:ext uri="{FF2B5EF4-FFF2-40B4-BE49-F238E27FC236}">
                <a16:creationId xmlns:a16="http://schemas.microsoft.com/office/drawing/2014/main" id="{C5BB8F81-3091-65BA-8F60-5ACA53BDEC7B}"/>
              </a:ext>
            </a:extLst>
          </p:cNvPr>
          <p:cNvSpPr txBox="1">
            <a:spLocks/>
          </p:cNvSpPr>
          <p:nvPr/>
        </p:nvSpPr>
        <p:spPr>
          <a:xfrm>
            <a:off x="1143000" y="-1600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rgbClr val="C00000"/>
                </a:solidFill>
                <a:latin typeface="+mn-lt"/>
              </a:rPr>
              <a:t>ARCHITETTURA </a:t>
            </a:r>
            <a:r>
              <a:rPr lang="it-IT" sz="2400" b="1" dirty="0" err="1">
                <a:solidFill>
                  <a:srgbClr val="C00000"/>
                </a:solidFill>
                <a:latin typeface="+mn-lt"/>
              </a:rPr>
              <a:t>TECNICA</a:t>
            </a:r>
            <a:r>
              <a:rPr lang="it-IT" sz="1600" b="1" dirty="0" err="1">
                <a:solidFill>
                  <a:srgbClr val="C00000"/>
                </a:solidFill>
                <a:latin typeface="+mn-lt"/>
              </a:rPr>
              <a:t>_aa</a:t>
            </a:r>
            <a:r>
              <a:rPr lang="it-IT" sz="1600" b="1" dirty="0">
                <a:solidFill>
                  <a:srgbClr val="C00000"/>
                </a:solidFill>
                <a:latin typeface="+mn-lt"/>
              </a:rPr>
              <a:t> 2025-26</a:t>
            </a:r>
          </a:p>
        </p:txBody>
      </p:sp>
    </p:spTree>
    <p:extLst>
      <p:ext uri="{BB962C8B-B14F-4D97-AF65-F5344CB8AC3E}">
        <p14:creationId xmlns:p14="http://schemas.microsoft.com/office/powerpoint/2010/main" val="720979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95536" y="944962"/>
            <a:ext cx="8409719" cy="5913038"/>
            <a:chOff x="167283" y="699972"/>
            <a:chExt cx="8766772" cy="616408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7283" y="699972"/>
              <a:ext cx="4104456" cy="616408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92034" y="699972"/>
              <a:ext cx="4142021" cy="6164089"/>
            </a:xfrm>
            <a:prstGeom prst="rect">
              <a:avLst/>
            </a:prstGeom>
          </p:spPr>
        </p:pic>
      </p:grpSp>
      <p:sp>
        <p:nvSpPr>
          <p:cNvPr id="6" name="Titolo 3">
            <a:extLst>
              <a:ext uri="{FF2B5EF4-FFF2-40B4-BE49-F238E27FC236}">
                <a16:creationId xmlns:a16="http://schemas.microsoft.com/office/drawing/2014/main" id="{F5536352-7999-D067-0AF7-1E185E2BA731}"/>
              </a:ext>
            </a:extLst>
          </p:cNvPr>
          <p:cNvSpPr txBox="1">
            <a:spLocks/>
          </p:cNvSpPr>
          <p:nvPr/>
        </p:nvSpPr>
        <p:spPr>
          <a:xfrm>
            <a:off x="1143000" y="-1600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rgbClr val="C00000"/>
                </a:solidFill>
                <a:latin typeface="+mn-lt"/>
              </a:rPr>
              <a:t>ARCHITETTURA </a:t>
            </a:r>
            <a:r>
              <a:rPr lang="it-IT" sz="2400" b="1" dirty="0" err="1">
                <a:solidFill>
                  <a:srgbClr val="C00000"/>
                </a:solidFill>
                <a:latin typeface="+mn-lt"/>
              </a:rPr>
              <a:t>TECNICA</a:t>
            </a:r>
            <a:r>
              <a:rPr lang="it-IT" sz="1600" b="1" dirty="0" err="1">
                <a:solidFill>
                  <a:srgbClr val="C00000"/>
                </a:solidFill>
                <a:latin typeface="+mn-lt"/>
              </a:rPr>
              <a:t>_aa</a:t>
            </a:r>
            <a:r>
              <a:rPr lang="it-IT" sz="1600" b="1" dirty="0">
                <a:solidFill>
                  <a:srgbClr val="C00000"/>
                </a:solidFill>
                <a:latin typeface="+mn-lt"/>
              </a:rPr>
              <a:t> 2025-26</a:t>
            </a:r>
          </a:p>
        </p:txBody>
      </p:sp>
    </p:spTree>
    <p:extLst>
      <p:ext uri="{BB962C8B-B14F-4D97-AF65-F5344CB8AC3E}">
        <p14:creationId xmlns:p14="http://schemas.microsoft.com/office/powerpoint/2010/main" val="3960624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1C5618-FA85-0A27-4791-953269C74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C3C4E97-5DAB-3FC8-64E3-32104DD1D609}"/>
              </a:ext>
            </a:extLst>
          </p:cNvPr>
          <p:cNvSpPr txBox="1"/>
          <p:nvPr/>
        </p:nvSpPr>
        <p:spPr>
          <a:xfrm>
            <a:off x="238524" y="3393755"/>
            <a:ext cx="3907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2060"/>
                </a:solidFill>
                <a:cs typeface="Consolas" panose="020B0609020204030204" pitchFamily="49" charset="0"/>
              </a:rPr>
              <a:t>UNITA’ AMBIENTALI </a:t>
            </a:r>
            <a:r>
              <a:rPr lang="it-IT" sz="2800" b="1" dirty="0">
                <a:solidFill>
                  <a:srgbClr val="C00000"/>
                </a:solidFill>
                <a:cs typeface="Consolas" panose="020B0609020204030204" pitchFamily="49" charset="0"/>
              </a:rPr>
              <a:t> 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D770AEC9-2E7F-F574-CADB-74C77D2FC984}"/>
              </a:ext>
            </a:extLst>
          </p:cNvPr>
          <p:cNvSpPr txBox="1"/>
          <p:nvPr/>
        </p:nvSpPr>
        <p:spPr>
          <a:xfrm>
            <a:off x="238524" y="5627133"/>
            <a:ext cx="323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2060"/>
                </a:solidFill>
                <a:cs typeface="Consolas" panose="020B0609020204030204" pitchFamily="49" charset="0"/>
              </a:rPr>
              <a:t>ELEMENTI SPAZIALI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381DF095-4C9C-B6EF-C577-1E4061C6C166}"/>
              </a:ext>
            </a:extLst>
          </p:cNvPr>
          <p:cNvSpPr txBox="1"/>
          <p:nvPr/>
        </p:nvSpPr>
        <p:spPr>
          <a:xfrm>
            <a:off x="170206" y="1920279"/>
            <a:ext cx="8803588" cy="126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it-IT" sz="2000" dirty="0">
                <a:solidFill>
                  <a:srgbClr val="002060"/>
                </a:solidFill>
              </a:rPr>
              <a:t>Individua  l’insieme strutturato di </a:t>
            </a:r>
            <a:r>
              <a:rPr lang="it-IT" sz="2000" b="1" dirty="0">
                <a:solidFill>
                  <a:srgbClr val="002060"/>
                </a:solidFill>
              </a:rPr>
              <a:t>unità ambientali </a:t>
            </a:r>
            <a:r>
              <a:rPr lang="it-IT" sz="2000" dirty="0">
                <a:solidFill>
                  <a:srgbClr val="002060"/>
                </a:solidFill>
              </a:rPr>
              <a:t>o di </a:t>
            </a:r>
            <a:r>
              <a:rPr lang="it-IT" sz="2000" b="1" dirty="0">
                <a:solidFill>
                  <a:srgbClr val="002060"/>
                </a:solidFill>
              </a:rPr>
              <a:t>elementi spaziali </a:t>
            </a:r>
            <a:r>
              <a:rPr lang="it-IT" sz="2000" dirty="0">
                <a:solidFill>
                  <a:srgbClr val="002060"/>
                </a:solidFill>
              </a:rPr>
              <a:t>definiti nelle loro prestazioni e nelle loro relazioni, che ne consentono la </a:t>
            </a:r>
            <a:r>
              <a:rPr lang="it-IT" sz="2000" b="1" dirty="0" err="1">
                <a:solidFill>
                  <a:srgbClr val="002060"/>
                </a:solidFill>
              </a:rPr>
              <a:t>fuibilità</a:t>
            </a:r>
            <a:endParaRPr lang="it-IT" sz="2000" b="1" dirty="0">
              <a:solidFill>
                <a:srgbClr val="002060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it-IT" sz="2000" dirty="0">
                <a:solidFill>
                  <a:srgbClr val="002060"/>
                </a:solidFill>
              </a:rPr>
              <a:t>.</a:t>
            </a:r>
            <a:endParaRPr lang="it-IT" sz="3200" b="1" dirty="0">
              <a:solidFill>
                <a:srgbClr val="002060"/>
              </a:solidFill>
              <a:cs typeface="Consolas" panose="020B0609020204030204" pitchFamily="49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1D34A434-04B1-5859-6122-AF14728A3DDE}"/>
              </a:ext>
            </a:extLst>
          </p:cNvPr>
          <p:cNvSpPr/>
          <p:nvPr/>
        </p:nvSpPr>
        <p:spPr>
          <a:xfrm>
            <a:off x="3851920" y="2978915"/>
            <a:ext cx="51831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002060"/>
                </a:solidFill>
              </a:rPr>
              <a:t>raggruppamento di attività </a:t>
            </a:r>
            <a:r>
              <a:rPr lang="it-IT" sz="2400" dirty="0">
                <a:solidFill>
                  <a:srgbClr val="002060"/>
                </a:solidFill>
              </a:rPr>
              <a:t>dell’utente, derivanti da una determinata destinazione d’uso dell’organismo edilizio, compatibili spazialmente e temporalmente fra loro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0CB79B0A-9460-2B56-D384-9068D90DC641}"/>
              </a:ext>
            </a:extLst>
          </p:cNvPr>
          <p:cNvSpPr/>
          <p:nvPr/>
        </p:nvSpPr>
        <p:spPr>
          <a:xfrm>
            <a:off x="3851920" y="5288579"/>
            <a:ext cx="5207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002060"/>
                </a:solidFill>
              </a:rPr>
              <a:t>porzione di spazio fruibile </a:t>
            </a:r>
            <a:r>
              <a:rPr lang="it-IT" sz="2400" dirty="0">
                <a:solidFill>
                  <a:srgbClr val="002060"/>
                </a:solidFill>
              </a:rPr>
              <a:t>destinata allo svolgimento delle attività di una unità ambientale.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56EC59CC-28D9-C86D-253E-7F0FAA583E88}"/>
              </a:ext>
            </a:extLst>
          </p:cNvPr>
          <p:cNvSpPr/>
          <p:nvPr/>
        </p:nvSpPr>
        <p:spPr>
          <a:xfrm>
            <a:off x="1855094" y="969256"/>
            <a:ext cx="51689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>
                <a:solidFill>
                  <a:srgbClr val="C00000"/>
                </a:solidFill>
                <a:cs typeface="Consolas" panose="020B0609020204030204" pitchFamily="49" charset="0"/>
                <a:hlinkClick r:id="rId3"/>
              </a:rPr>
              <a:t>SISTEMA AMBIENTALE</a:t>
            </a:r>
            <a:r>
              <a:rPr lang="it-IT" sz="2800" b="1" dirty="0">
                <a:solidFill>
                  <a:srgbClr val="002060"/>
                </a:solidFill>
                <a:cs typeface="Consolas" panose="020B0609020204030204" pitchFamily="49" charset="0"/>
              </a:rPr>
              <a:t>_</a:t>
            </a:r>
            <a:r>
              <a:rPr lang="it-IT" sz="2000" dirty="0">
                <a:solidFill>
                  <a:srgbClr val="002060"/>
                </a:solidFill>
                <a:cs typeface="Consolas" panose="020B0609020204030204" pitchFamily="49" charset="0"/>
              </a:rPr>
              <a:t>UNI</a:t>
            </a:r>
            <a:r>
              <a:rPr lang="it-IT" sz="2800" b="1" dirty="0">
                <a:solidFill>
                  <a:srgbClr val="002060"/>
                </a:solidFill>
                <a:cs typeface="Consolas" panose="020B0609020204030204" pitchFamily="49" charset="0"/>
              </a:rPr>
              <a:t> </a:t>
            </a:r>
            <a:r>
              <a:rPr lang="it-IT" sz="2000" dirty="0">
                <a:solidFill>
                  <a:srgbClr val="002060"/>
                </a:solidFill>
                <a:cs typeface="Consolas" panose="020B0609020204030204" pitchFamily="49" charset="0"/>
              </a:rPr>
              <a:t>8920</a:t>
            </a:r>
            <a:endParaRPr lang="it-IT" sz="2800" dirty="0">
              <a:solidFill>
                <a:srgbClr val="002060"/>
              </a:solidFill>
              <a:cs typeface="Consolas" panose="020B0609020204030204" pitchFamily="49" charset="0"/>
            </a:endParaRPr>
          </a:p>
        </p:txBody>
      </p:sp>
      <p:sp>
        <p:nvSpPr>
          <p:cNvPr id="3" name="Titolo 3">
            <a:extLst>
              <a:ext uri="{FF2B5EF4-FFF2-40B4-BE49-F238E27FC236}">
                <a16:creationId xmlns:a16="http://schemas.microsoft.com/office/drawing/2014/main" id="{3F421A2D-A3D1-056F-835E-8BE5C9EEDF0D}"/>
              </a:ext>
            </a:extLst>
          </p:cNvPr>
          <p:cNvSpPr txBox="1">
            <a:spLocks/>
          </p:cNvSpPr>
          <p:nvPr/>
        </p:nvSpPr>
        <p:spPr>
          <a:xfrm>
            <a:off x="1143000" y="-1600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rgbClr val="C00000"/>
                </a:solidFill>
                <a:latin typeface="+mn-lt"/>
              </a:rPr>
              <a:t>ARCHITETTURA </a:t>
            </a:r>
            <a:r>
              <a:rPr lang="it-IT" sz="2400" b="1" dirty="0" err="1">
                <a:solidFill>
                  <a:srgbClr val="C00000"/>
                </a:solidFill>
                <a:latin typeface="+mn-lt"/>
              </a:rPr>
              <a:t>TECNICA</a:t>
            </a:r>
            <a:r>
              <a:rPr lang="it-IT" sz="1600" b="1" dirty="0" err="1">
                <a:solidFill>
                  <a:srgbClr val="C00000"/>
                </a:solidFill>
                <a:latin typeface="+mn-lt"/>
              </a:rPr>
              <a:t>_aa</a:t>
            </a:r>
            <a:r>
              <a:rPr lang="it-IT" sz="1600" b="1" dirty="0">
                <a:solidFill>
                  <a:srgbClr val="C00000"/>
                </a:solidFill>
                <a:latin typeface="+mn-lt"/>
              </a:rPr>
              <a:t> 2025-26</a:t>
            </a:r>
          </a:p>
        </p:txBody>
      </p:sp>
    </p:spTree>
    <p:extLst>
      <p:ext uri="{BB962C8B-B14F-4D97-AF65-F5344CB8AC3E}">
        <p14:creationId xmlns:p14="http://schemas.microsoft.com/office/powerpoint/2010/main" val="1598322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76" y="1412777"/>
            <a:ext cx="5628177" cy="381642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1875" y="1412777"/>
            <a:ext cx="3372125" cy="3888431"/>
          </a:xfrm>
          <a:prstGeom prst="rect">
            <a:avLst/>
          </a:prstGeom>
        </p:spPr>
      </p:pic>
      <p:sp>
        <p:nvSpPr>
          <p:cNvPr id="3" name="Titolo 3">
            <a:extLst>
              <a:ext uri="{FF2B5EF4-FFF2-40B4-BE49-F238E27FC236}">
                <a16:creationId xmlns:a16="http://schemas.microsoft.com/office/drawing/2014/main" id="{F84C013A-781B-5F79-0605-F2B6B46E3087}"/>
              </a:ext>
            </a:extLst>
          </p:cNvPr>
          <p:cNvSpPr txBox="1">
            <a:spLocks/>
          </p:cNvSpPr>
          <p:nvPr/>
        </p:nvSpPr>
        <p:spPr>
          <a:xfrm>
            <a:off x="1143000" y="-1600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rgbClr val="C00000"/>
                </a:solidFill>
                <a:latin typeface="+mn-lt"/>
              </a:rPr>
              <a:t>ARCHITETTURA </a:t>
            </a:r>
            <a:r>
              <a:rPr lang="it-IT" sz="2400" b="1" dirty="0" err="1">
                <a:solidFill>
                  <a:srgbClr val="C00000"/>
                </a:solidFill>
                <a:latin typeface="+mn-lt"/>
              </a:rPr>
              <a:t>TECNICA</a:t>
            </a:r>
            <a:r>
              <a:rPr lang="it-IT" sz="1600" b="1" dirty="0" err="1">
                <a:solidFill>
                  <a:srgbClr val="C00000"/>
                </a:solidFill>
                <a:latin typeface="+mn-lt"/>
              </a:rPr>
              <a:t>_aa</a:t>
            </a:r>
            <a:r>
              <a:rPr lang="it-IT" sz="1600" b="1" dirty="0">
                <a:solidFill>
                  <a:srgbClr val="C00000"/>
                </a:solidFill>
                <a:latin typeface="+mn-lt"/>
              </a:rPr>
              <a:t> 2025-26</a:t>
            </a:r>
          </a:p>
        </p:txBody>
      </p:sp>
    </p:spTree>
    <p:extLst>
      <p:ext uri="{BB962C8B-B14F-4D97-AF65-F5344CB8AC3E}">
        <p14:creationId xmlns:p14="http://schemas.microsoft.com/office/powerpoint/2010/main" val="10355536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03"/>
          <a:stretch>
            <a:fillRect/>
          </a:stretch>
        </p:blipFill>
        <p:spPr bwMode="auto">
          <a:xfrm>
            <a:off x="-23813" y="2223124"/>
            <a:ext cx="6324601" cy="463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908175" y="2420938"/>
            <a:ext cx="2376488" cy="1717675"/>
            <a:chOff x="2288598" y="2552454"/>
            <a:chExt cx="1943100" cy="1404938"/>
          </a:xfrm>
        </p:grpSpPr>
        <p:sp>
          <p:nvSpPr>
            <p:cNvPr id="18" name="Down Arrow 17"/>
            <p:cNvSpPr/>
            <p:nvPr/>
          </p:nvSpPr>
          <p:spPr bwMode="auto">
            <a:xfrm>
              <a:off x="2288598" y="3096510"/>
              <a:ext cx="215467" cy="545355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22" name="Down Arrow 21"/>
            <p:cNvSpPr/>
            <p:nvPr/>
          </p:nvSpPr>
          <p:spPr bwMode="auto">
            <a:xfrm>
              <a:off x="4016231" y="3043273"/>
              <a:ext cx="215467" cy="544056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23" name="Down Arrow 22"/>
            <p:cNvSpPr/>
            <p:nvPr/>
          </p:nvSpPr>
          <p:spPr bwMode="auto">
            <a:xfrm>
              <a:off x="3260797" y="3410738"/>
              <a:ext cx="215467" cy="546654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24" name="Down Arrow 23"/>
            <p:cNvSpPr/>
            <p:nvPr/>
          </p:nvSpPr>
          <p:spPr bwMode="auto">
            <a:xfrm>
              <a:off x="3151766" y="2552454"/>
              <a:ext cx="216765" cy="544056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</p:grpSp>
      <p:grpSp>
        <p:nvGrpSpPr>
          <p:cNvPr id="21512" name="Group 21511"/>
          <p:cNvGrpSpPr>
            <a:grpSpLocks/>
          </p:cNvGrpSpPr>
          <p:nvPr/>
        </p:nvGrpSpPr>
        <p:grpSpPr bwMode="auto">
          <a:xfrm>
            <a:off x="4064000" y="4848225"/>
            <a:ext cx="1855788" cy="1457325"/>
            <a:chOff x="4063628" y="4848852"/>
            <a:chExt cx="1856883" cy="1456823"/>
          </a:xfrm>
        </p:grpSpPr>
        <p:sp>
          <p:nvSpPr>
            <p:cNvPr id="36" name="Down Arrow 35"/>
            <p:cNvSpPr/>
            <p:nvPr/>
          </p:nvSpPr>
          <p:spPr bwMode="auto">
            <a:xfrm>
              <a:off x="4063628" y="5856568"/>
              <a:ext cx="144548" cy="449107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37" name="Down Arrow 36"/>
            <p:cNvSpPr/>
            <p:nvPr/>
          </p:nvSpPr>
          <p:spPr bwMode="auto">
            <a:xfrm>
              <a:off x="5775963" y="4848852"/>
              <a:ext cx="144548" cy="449108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</p:grpSp>
      <p:grpSp>
        <p:nvGrpSpPr>
          <p:cNvPr id="21511" name="Group 21510"/>
          <p:cNvGrpSpPr>
            <a:grpSpLocks/>
          </p:cNvGrpSpPr>
          <p:nvPr/>
        </p:nvGrpSpPr>
        <p:grpSpPr bwMode="auto">
          <a:xfrm>
            <a:off x="4202113" y="4427538"/>
            <a:ext cx="1562100" cy="620712"/>
            <a:chOff x="4202377" y="4427616"/>
            <a:chExt cx="1562348" cy="620678"/>
          </a:xfrm>
        </p:grpSpPr>
        <p:sp>
          <p:nvSpPr>
            <p:cNvPr id="39" name="Down Arrow 38"/>
            <p:cNvSpPr/>
            <p:nvPr/>
          </p:nvSpPr>
          <p:spPr bwMode="auto">
            <a:xfrm rot="3518986">
              <a:off x="4502475" y="4635491"/>
              <a:ext cx="112706" cy="71290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40" name="Down Arrow 39"/>
            <p:cNvSpPr/>
            <p:nvPr/>
          </p:nvSpPr>
          <p:spPr bwMode="auto">
            <a:xfrm rot="14488391">
              <a:off x="5373358" y="4164830"/>
              <a:ext cx="128580" cy="654154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</p:grpSp>
      <p:sp>
        <p:nvSpPr>
          <p:cNvPr id="16" name="Down Arrow 15"/>
          <p:cNvSpPr/>
          <p:nvPr/>
        </p:nvSpPr>
        <p:spPr>
          <a:xfrm rot="18067041">
            <a:off x="4090194" y="4060032"/>
            <a:ext cx="387350" cy="862012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grpSp>
        <p:nvGrpSpPr>
          <p:cNvPr id="21513" name="Group 21512"/>
          <p:cNvGrpSpPr>
            <a:grpSpLocks/>
          </p:cNvGrpSpPr>
          <p:nvPr/>
        </p:nvGrpSpPr>
        <p:grpSpPr bwMode="auto">
          <a:xfrm>
            <a:off x="527050" y="2870200"/>
            <a:ext cx="8439150" cy="1746250"/>
            <a:chOff x="526504" y="2869977"/>
            <a:chExt cx="8440155" cy="1745783"/>
          </a:xfrm>
        </p:grpSpPr>
        <p:grpSp>
          <p:nvGrpSpPr>
            <p:cNvPr id="17429" name="Group 21506"/>
            <p:cNvGrpSpPr>
              <a:grpSpLocks/>
            </p:cNvGrpSpPr>
            <p:nvPr/>
          </p:nvGrpSpPr>
          <p:grpSpPr bwMode="auto">
            <a:xfrm>
              <a:off x="6374371" y="2869977"/>
              <a:ext cx="2592288" cy="816699"/>
              <a:chOff x="251520" y="974318"/>
              <a:chExt cx="2592288" cy="816699"/>
            </a:xfrm>
          </p:grpSpPr>
          <p:grpSp>
            <p:nvGrpSpPr>
              <p:cNvPr id="17431" name="Group 21504"/>
              <p:cNvGrpSpPr>
                <a:grpSpLocks/>
              </p:cNvGrpSpPr>
              <p:nvPr/>
            </p:nvGrpSpPr>
            <p:grpSpPr bwMode="auto">
              <a:xfrm>
                <a:off x="251520" y="1534261"/>
                <a:ext cx="2592288" cy="256756"/>
                <a:chOff x="1835696" y="1088740"/>
                <a:chExt cx="2592288" cy="256756"/>
              </a:xfrm>
            </p:grpSpPr>
            <p:cxnSp>
              <p:nvCxnSpPr>
                <p:cNvPr id="52" name="Straight Connector 51"/>
                <p:cNvCxnSpPr/>
                <p:nvPr/>
              </p:nvCxnSpPr>
              <p:spPr>
                <a:xfrm>
                  <a:off x="2195693" y="1089036"/>
                  <a:ext cx="1871886" cy="0"/>
                </a:xfrm>
                <a:prstGeom prst="line">
                  <a:avLst/>
                </a:prstGeom>
                <a:ln w="28575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Isosceles Triangle 29"/>
                <p:cNvSpPr/>
                <p:nvPr/>
              </p:nvSpPr>
              <p:spPr>
                <a:xfrm>
                  <a:off x="2040099" y="1089036"/>
                  <a:ext cx="319126" cy="252344"/>
                </a:xfrm>
                <a:prstGeom prst="triangle">
                  <a:avLst/>
                </a:prstGeom>
                <a:solidFill>
                  <a:schemeClr val="bg1"/>
                </a:solidFill>
                <a:ln w="1905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/>
                </a:p>
              </p:txBody>
            </p:sp>
            <p:sp>
              <p:nvSpPr>
                <p:cNvPr id="54" name="Isosceles Triangle 53"/>
                <p:cNvSpPr/>
                <p:nvPr/>
              </p:nvSpPr>
              <p:spPr>
                <a:xfrm>
                  <a:off x="3908810" y="1089036"/>
                  <a:ext cx="319125" cy="252344"/>
                </a:xfrm>
                <a:prstGeom prst="triangle">
                  <a:avLst/>
                </a:prstGeom>
                <a:solidFill>
                  <a:schemeClr val="bg1"/>
                </a:solidFill>
                <a:ln w="1905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/>
                </a:p>
              </p:txBody>
            </p:sp>
            <p:cxnSp>
              <p:nvCxnSpPr>
                <p:cNvPr id="21504" name="Straight Connector 21503"/>
                <p:cNvCxnSpPr/>
                <p:nvPr/>
              </p:nvCxnSpPr>
              <p:spPr>
                <a:xfrm>
                  <a:off x="1835288" y="1341380"/>
                  <a:ext cx="720811" cy="0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>
                  <a:off x="3707173" y="1346142"/>
                  <a:ext cx="720811" cy="0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432" name="TextBox 21505"/>
              <p:cNvSpPr txBox="1">
                <a:spLocks noChangeArrowheads="1"/>
              </p:cNvSpPr>
              <p:nvPr/>
            </p:nvSpPr>
            <p:spPr bwMode="auto">
              <a:xfrm>
                <a:off x="309369" y="974318"/>
                <a:ext cx="247658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1800">
                    <a:solidFill>
                      <a:srgbClr val="002060"/>
                    </a:solidFill>
                    <a:latin typeface="+mn-lt"/>
                  </a:rPr>
                  <a:t>direzione secondaria</a:t>
                </a:r>
              </a:p>
            </p:txBody>
          </p:sp>
        </p:grpSp>
        <p:sp>
          <p:nvSpPr>
            <p:cNvPr id="21510" name="Oval 21509"/>
            <p:cNvSpPr/>
            <p:nvPr/>
          </p:nvSpPr>
          <p:spPr>
            <a:xfrm>
              <a:off x="526504" y="3942840"/>
              <a:ext cx="673180" cy="672920"/>
            </a:xfrm>
            <a:prstGeom prst="ellipse">
              <a:avLst/>
            </a:prstGeom>
            <a:noFill/>
            <a:ln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grpSp>
        <p:nvGrpSpPr>
          <p:cNvPr id="21514" name="Group 21513"/>
          <p:cNvGrpSpPr>
            <a:grpSpLocks/>
          </p:cNvGrpSpPr>
          <p:nvPr/>
        </p:nvGrpSpPr>
        <p:grpSpPr bwMode="auto">
          <a:xfrm>
            <a:off x="3843338" y="4878388"/>
            <a:ext cx="5094287" cy="936625"/>
            <a:chOff x="3842801" y="4878837"/>
            <a:chExt cx="5095525" cy="935719"/>
          </a:xfrm>
        </p:grpSpPr>
        <p:grpSp>
          <p:nvGrpSpPr>
            <p:cNvPr id="17420" name="Group 21508"/>
            <p:cNvGrpSpPr>
              <a:grpSpLocks/>
            </p:cNvGrpSpPr>
            <p:nvPr/>
          </p:nvGrpSpPr>
          <p:grpSpPr bwMode="auto">
            <a:xfrm>
              <a:off x="6461737" y="4941168"/>
              <a:ext cx="2476589" cy="873388"/>
              <a:chOff x="6403761" y="1038915"/>
              <a:chExt cx="2476589" cy="873388"/>
            </a:xfrm>
          </p:grpSpPr>
          <p:grpSp>
            <p:nvGrpSpPr>
              <p:cNvPr id="17422" name="Group 28"/>
              <p:cNvGrpSpPr>
                <a:grpSpLocks/>
              </p:cNvGrpSpPr>
              <p:nvPr/>
            </p:nvGrpSpPr>
            <p:grpSpPr bwMode="auto">
              <a:xfrm>
                <a:off x="6660232" y="1408247"/>
                <a:ext cx="1963647" cy="504056"/>
                <a:chOff x="4886320" y="836712"/>
                <a:chExt cx="1963647" cy="504056"/>
              </a:xfrm>
            </p:grpSpPr>
            <p:cxnSp>
              <p:nvCxnSpPr>
                <p:cNvPr id="20" name="Straight Connector 19"/>
                <p:cNvCxnSpPr/>
                <p:nvPr/>
              </p:nvCxnSpPr>
              <p:spPr>
                <a:xfrm>
                  <a:off x="4932622" y="836431"/>
                  <a:ext cx="0" cy="50433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6803152" y="836431"/>
                  <a:ext cx="0" cy="50433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4932622" y="1088599"/>
                  <a:ext cx="1870529" cy="0"/>
                </a:xfrm>
                <a:prstGeom prst="line">
                  <a:avLst/>
                </a:prstGeom>
                <a:ln w="28575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Rectangle 27"/>
                <p:cNvSpPr/>
                <p:nvPr/>
              </p:nvSpPr>
              <p:spPr>
                <a:xfrm>
                  <a:off x="6803152" y="836431"/>
                  <a:ext cx="46048" cy="504337"/>
                </a:xfrm>
                <a:prstGeom prst="rect">
                  <a:avLst/>
                </a:prstGeom>
                <a:pattFill prst="wdUpDiag">
                  <a:fgClr>
                    <a:schemeClr val="accent1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/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4886573" y="836431"/>
                  <a:ext cx="46049" cy="504337"/>
                </a:xfrm>
                <a:prstGeom prst="rect">
                  <a:avLst/>
                </a:prstGeom>
                <a:pattFill prst="wdUpDiag">
                  <a:fgClr>
                    <a:schemeClr val="accent1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/>
                </a:p>
              </p:txBody>
            </p:sp>
          </p:grpSp>
          <p:sp>
            <p:nvSpPr>
              <p:cNvPr id="17423" name="TextBox 62"/>
              <p:cNvSpPr txBox="1">
                <a:spLocks noChangeArrowheads="1"/>
              </p:cNvSpPr>
              <p:nvPr/>
            </p:nvSpPr>
            <p:spPr bwMode="auto">
              <a:xfrm>
                <a:off x="6403761" y="1038915"/>
                <a:ext cx="247658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1800">
                    <a:solidFill>
                      <a:srgbClr val="002060"/>
                    </a:solidFill>
                    <a:latin typeface="+mn-lt"/>
                  </a:rPr>
                  <a:t>direzione principale</a:t>
                </a:r>
              </a:p>
            </p:txBody>
          </p:sp>
        </p:grpSp>
        <p:sp>
          <p:nvSpPr>
            <p:cNvPr id="65" name="Oval 64"/>
            <p:cNvSpPr/>
            <p:nvPr/>
          </p:nvSpPr>
          <p:spPr>
            <a:xfrm>
              <a:off x="3842801" y="4878837"/>
              <a:ext cx="673264" cy="672449"/>
            </a:xfrm>
            <a:prstGeom prst="ellipse">
              <a:avLst/>
            </a:prstGeom>
            <a:noFill/>
            <a:ln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sp>
        <p:nvSpPr>
          <p:cNvPr id="17417" name="CasellaDiTesto 7"/>
          <p:cNvSpPr txBox="1">
            <a:spLocks noChangeArrowheads="1"/>
          </p:cNvSpPr>
          <p:nvPr/>
        </p:nvSpPr>
        <p:spPr bwMode="auto">
          <a:xfrm>
            <a:off x="0" y="524261"/>
            <a:ext cx="9144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800" b="1" dirty="0">
                <a:solidFill>
                  <a:srgbClr val="C00000"/>
                </a:solidFill>
                <a:latin typeface="+mn-lt"/>
              </a:rPr>
              <a:t>TRAVI</a:t>
            </a:r>
            <a:r>
              <a:rPr lang="it-IT" altLang="it-IT" sz="36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it-IT" altLang="it-IT" sz="2800" b="1" dirty="0">
                <a:solidFill>
                  <a:srgbClr val="002060"/>
                </a:solidFill>
                <a:latin typeface="+mn-lt"/>
              </a:rPr>
              <a:t>– </a:t>
            </a:r>
            <a:r>
              <a:rPr lang="it-IT" altLang="it-IT" sz="2400" dirty="0">
                <a:solidFill>
                  <a:srgbClr val="002060"/>
                </a:solidFill>
                <a:latin typeface="+mn-lt"/>
              </a:rPr>
              <a:t>collegano i pilastri e forniscono appoggio ai solai; </a:t>
            </a:r>
          </a:p>
          <a:p>
            <a:pPr algn="ctr" eaLnBrk="1" hangingPunct="1"/>
            <a:r>
              <a:rPr lang="it-IT" altLang="it-IT" sz="2400" dirty="0">
                <a:solidFill>
                  <a:srgbClr val="002060"/>
                </a:solidFill>
                <a:latin typeface="+mn-lt"/>
              </a:rPr>
              <a:t>sostengono i carichi e li trasferiscono ai pilastri superando la </a:t>
            </a:r>
            <a:r>
              <a:rPr lang="it-IT" altLang="it-IT" sz="2400" b="1" dirty="0">
                <a:solidFill>
                  <a:srgbClr val="002060"/>
                </a:solidFill>
                <a:latin typeface="+mn-lt"/>
              </a:rPr>
              <a:t>DISCONTINUITA’</a:t>
            </a:r>
            <a:r>
              <a:rPr lang="it-IT" altLang="it-IT" sz="2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it-IT" altLang="it-IT" sz="2400" dirty="0">
                <a:solidFill>
                  <a:srgbClr val="002060"/>
                </a:solidFill>
                <a:latin typeface="+mn-lt"/>
              </a:rPr>
              <a:t>degli appoggi</a:t>
            </a:r>
            <a:endParaRPr lang="it-IT" altLang="it-IT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7" name="CasellaDiTesto 7"/>
          <p:cNvSpPr txBox="1">
            <a:spLocks noChangeArrowheads="1"/>
          </p:cNvSpPr>
          <p:nvPr/>
        </p:nvSpPr>
        <p:spPr bwMode="auto">
          <a:xfrm>
            <a:off x="457200" y="1876425"/>
            <a:ext cx="236378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endParaRPr lang="it-IT" dirty="0">
              <a:solidFill>
                <a:srgbClr val="002060"/>
              </a:solidFill>
              <a:latin typeface="+mn-lt"/>
            </a:endParaRPr>
          </a:p>
          <a:p>
            <a:pPr marL="0" lvl="3" eaLnBrk="1" hangingPunct="1">
              <a:buFont typeface="Wingdings" pitchFamily="2" charset="2"/>
              <a:buChar char="ü"/>
              <a:defRPr/>
            </a:pPr>
            <a:r>
              <a:rPr lang="it-IT" sz="2400" b="1" dirty="0">
                <a:solidFill>
                  <a:srgbClr val="002060"/>
                </a:solidFill>
                <a:latin typeface="+mn-lt"/>
              </a:rPr>
              <a:t>principali</a:t>
            </a:r>
          </a:p>
          <a:p>
            <a:pPr marL="0" lvl="3" eaLnBrk="1" hangingPunct="1">
              <a:buFont typeface="Wingdings" pitchFamily="2" charset="2"/>
              <a:buChar char="ü"/>
              <a:defRPr/>
            </a:pPr>
            <a:r>
              <a:rPr lang="it-IT" sz="2400" b="1" dirty="0">
                <a:solidFill>
                  <a:srgbClr val="002060"/>
                </a:solidFill>
                <a:latin typeface="+mn-lt"/>
              </a:rPr>
              <a:t>secondarie</a:t>
            </a:r>
          </a:p>
          <a:p>
            <a:pPr marL="0" lvl="3" indent="0" eaLnBrk="1" hangingPunct="1">
              <a:defRPr/>
            </a:pPr>
            <a:endParaRPr lang="it-IT"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Titolo 3">
            <a:extLst>
              <a:ext uri="{FF2B5EF4-FFF2-40B4-BE49-F238E27FC236}">
                <a16:creationId xmlns:a16="http://schemas.microsoft.com/office/drawing/2014/main" id="{B396791D-2B0C-FB85-EA88-859EF089BDC9}"/>
              </a:ext>
            </a:extLst>
          </p:cNvPr>
          <p:cNvSpPr txBox="1">
            <a:spLocks/>
          </p:cNvSpPr>
          <p:nvPr/>
        </p:nvSpPr>
        <p:spPr>
          <a:xfrm>
            <a:off x="1143000" y="-1600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rgbClr val="C00000"/>
                </a:solidFill>
                <a:latin typeface="+mn-lt"/>
              </a:rPr>
              <a:t>ARCHITETTURA </a:t>
            </a:r>
            <a:r>
              <a:rPr lang="it-IT" sz="2400" b="1" dirty="0" err="1">
                <a:solidFill>
                  <a:srgbClr val="C00000"/>
                </a:solidFill>
                <a:latin typeface="+mn-lt"/>
              </a:rPr>
              <a:t>TECNICA</a:t>
            </a:r>
            <a:r>
              <a:rPr lang="it-IT" sz="1600" b="1" dirty="0" err="1">
                <a:solidFill>
                  <a:srgbClr val="C00000"/>
                </a:solidFill>
                <a:latin typeface="+mn-lt"/>
              </a:rPr>
              <a:t>_aa</a:t>
            </a:r>
            <a:r>
              <a:rPr lang="it-IT" sz="1600" b="1" dirty="0">
                <a:solidFill>
                  <a:srgbClr val="C00000"/>
                </a:solidFill>
                <a:latin typeface="+mn-lt"/>
              </a:rPr>
              <a:t> 2025-26</a:t>
            </a:r>
          </a:p>
        </p:txBody>
      </p:sp>
    </p:spTree>
    <p:extLst>
      <p:ext uri="{BB962C8B-B14F-4D97-AF65-F5344CB8AC3E}">
        <p14:creationId xmlns:p14="http://schemas.microsoft.com/office/powerpoint/2010/main" val="241504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1601391" y="944167"/>
            <a:ext cx="5829300" cy="48696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1200" b="1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Laboratorio Costruzione dell’Architettura 1</a:t>
            </a:r>
          </a:p>
          <a:p>
            <a:pPr>
              <a:defRPr/>
            </a:pPr>
            <a:r>
              <a:rPr lang="it-IT" sz="900" b="1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Corso di </a:t>
            </a:r>
            <a:r>
              <a:rPr lang="it-IT" sz="1200" b="1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ELEMENTI COSTRUTTIVI</a:t>
            </a:r>
            <a:endParaRPr lang="it-IT" sz="1350" b="1" dirty="0">
              <a:solidFill>
                <a:schemeClr val="bg1">
                  <a:lumMod val="9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065635" y="6098265"/>
            <a:ext cx="7083623" cy="53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it-IT" sz="2800" b="1" dirty="0">
                <a:solidFill>
                  <a:srgbClr val="C00000"/>
                </a:solidFill>
                <a:cs typeface="Arial" panose="020B0604020202020204" pitchFamily="34" charset="0"/>
              </a:rPr>
              <a:t>LAVORARE PER ELEMENTI LINEARI</a:t>
            </a:r>
          </a:p>
        </p:txBody>
      </p:sp>
      <p:sp>
        <p:nvSpPr>
          <p:cNvPr id="8" name="Titolo 3"/>
          <p:cNvSpPr txBox="1">
            <a:spLocks/>
          </p:cNvSpPr>
          <p:nvPr/>
        </p:nvSpPr>
        <p:spPr>
          <a:xfrm>
            <a:off x="1147788" y="-1103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ARCHITETTURA </a:t>
            </a:r>
            <a:r>
              <a:rPr lang="it-IT" sz="2400" b="1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TECNICA</a:t>
            </a:r>
            <a:r>
              <a:rPr lang="it-IT" sz="1600" b="1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_</a:t>
            </a:r>
            <a:r>
              <a:rPr lang="it-IT" sz="16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aa</a:t>
            </a:r>
            <a:r>
              <a:rPr lang="it-IT" sz="1600" b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6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2023-24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698" y="876630"/>
            <a:ext cx="6962180" cy="522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2625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TextBox 2"/>
          <p:cNvSpPr txBox="1">
            <a:spLocks noChangeArrowheads="1"/>
          </p:cNvSpPr>
          <p:nvPr/>
        </p:nvSpPr>
        <p:spPr bwMode="auto">
          <a:xfrm>
            <a:off x="638498" y="870960"/>
            <a:ext cx="8205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TRAVE_ELEMENTO LINEARE RESISTENTE A FLESSIONE</a:t>
            </a:r>
          </a:p>
        </p:txBody>
      </p:sp>
      <p:grpSp>
        <p:nvGrpSpPr>
          <p:cNvPr id="3" name="Gruppo 2"/>
          <p:cNvGrpSpPr/>
          <p:nvPr/>
        </p:nvGrpSpPr>
        <p:grpSpPr>
          <a:xfrm>
            <a:off x="154759" y="1572183"/>
            <a:ext cx="8881738" cy="4921538"/>
            <a:chOff x="154758" y="1572183"/>
            <a:chExt cx="8961089" cy="4921538"/>
          </a:xfrm>
        </p:grpSpPr>
        <p:sp>
          <p:nvSpPr>
            <p:cNvPr id="4102" name="TextBox 8"/>
            <p:cNvSpPr txBox="1">
              <a:spLocks noChangeArrowheads="1"/>
            </p:cNvSpPr>
            <p:nvPr/>
          </p:nvSpPr>
          <p:spPr bwMode="auto">
            <a:xfrm>
              <a:off x="4344532" y="1845140"/>
              <a:ext cx="4771315" cy="1261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it-IT" altLang="it-IT" sz="2800" b="1" dirty="0">
                  <a:solidFill>
                    <a:srgbClr val="C00000"/>
                  </a:solidFill>
                  <a:latin typeface="+mn-lt"/>
                </a:rPr>
                <a:t>RESISTENTI PER  MASSA</a:t>
              </a:r>
            </a:p>
            <a:p>
              <a:pPr algn="ctr" eaLnBrk="1" hangingPunct="1">
                <a:spcBef>
                  <a:spcPct val="0"/>
                </a:spcBef>
              </a:pPr>
              <a:r>
                <a:rPr lang="it-IT" altLang="it-IT" sz="2400" dirty="0">
                  <a:solidFill>
                    <a:srgbClr val="002060"/>
                  </a:solidFill>
                  <a:latin typeface="+mn-lt"/>
                </a:rPr>
                <a:t>con rigidezza flessionale</a:t>
              </a:r>
            </a:p>
            <a:p>
              <a:pPr algn="ctr" eaLnBrk="1" hangingPunct="1">
                <a:spcBef>
                  <a:spcPct val="0"/>
                </a:spcBef>
              </a:pPr>
              <a:r>
                <a:rPr lang="it-IT" altLang="it-IT" sz="2400" b="1" dirty="0">
                  <a:solidFill>
                    <a:srgbClr val="002060"/>
                  </a:solidFill>
                  <a:latin typeface="+mn-lt"/>
                </a:rPr>
                <a:t>flessione</a:t>
              </a:r>
            </a:p>
          </p:txBody>
        </p:sp>
        <p:sp>
          <p:nvSpPr>
            <p:cNvPr id="4104" name="TextBox 11"/>
            <p:cNvSpPr txBox="1">
              <a:spLocks noChangeArrowheads="1"/>
            </p:cNvSpPr>
            <p:nvPr/>
          </p:nvSpPr>
          <p:spPr bwMode="auto">
            <a:xfrm>
              <a:off x="4525500" y="4532046"/>
              <a:ext cx="4409378" cy="1261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it-IT" altLang="it-IT" sz="2800" b="1" dirty="0">
                  <a:solidFill>
                    <a:srgbClr val="C00000"/>
                  </a:solidFill>
                  <a:latin typeface="+mn-lt"/>
                </a:rPr>
                <a:t>RESISTENTI PER GEOMETRIA</a:t>
              </a:r>
            </a:p>
            <a:p>
              <a:pPr algn="ctr" eaLnBrk="1" hangingPunct="1">
                <a:spcBef>
                  <a:spcPct val="0"/>
                </a:spcBef>
              </a:pPr>
              <a:r>
                <a:rPr lang="it-IT" altLang="it-IT" sz="2400" dirty="0">
                  <a:solidFill>
                    <a:srgbClr val="002060"/>
                  </a:solidFill>
                  <a:latin typeface="+mn-lt"/>
                </a:rPr>
                <a:t>massa trascurabile</a:t>
              </a:r>
            </a:p>
            <a:p>
              <a:pPr algn="ctr" eaLnBrk="1" hangingPunct="1">
                <a:spcBef>
                  <a:spcPct val="0"/>
                </a:spcBef>
              </a:pPr>
              <a:r>
                <a:rPr lang="it-IT" altLang="it-IT" sz="2400" b="1" dirty="0">
                  <a:solidFill>
                    <a:srgbClr val="002060"/>
                  </a:solidFill>
                  <a:latin typeface="+mn-lt"/>
                </a:rPr>
                <a:t>compressione e trazione</a:t>
              </a:r>
            </a:p>
          </p:txBody>
        </p:sp>
        <p:sp>
          <p:nvSpPr>
            <p:cNvPr id="4100" name="Rectangle 1"/>
            <p:cNvSpPr>
              <a:spLocks noChangeArrowheads="1"/>
            </p:cNvSpPr>
            <p:nvPr/>
          </p:nvSpPr>
          <p:spPr bwMode="auto">
            <a:xfrm>
              <a:off x="209075" y="1572183"/>
              <a:ext cx="4123599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>
                <a:latin typeface="+mn-lt"/>
              </a:endParaRPr>
            </a:p>
          </p:txBody>
        </p:sp>
        <p:pic>
          <p:nvPicPr>
            <p:cNvPr id="4111" name="Picture 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95267" y="1845140"/>
              <a:ext cx="4125549" cy="1181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3" name="Picture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58" y="4123916"/>
              <a:ext cx="4089370" cy="1808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05" name="Group 13"/>
            <p:cNvGrpSpPr>
              <a:grpSpLocks/>
            </p:cNvGrpSpPr>
            <p:nvPr/>
          </p:nvGrpSpPr>
          <p:grpSpPr bwMode="auto">
            <a:xfrm>
              <a:off x="1094749" y="3114707"/>
              <a:ext cx="2209388" cy="3379014"/>
              <a:chOff x="1588014" y="2702808"/>
              <a:chExt cx="2236448" cy="3421457"/>
            </a:xfrm>
          </p:grpSpPr>
          <p:sp>
            <p:nvSpPr>
              <p:cNvPr id="4108" name="TextBox 12"/>
              <p:cNvSpPr txBox="1">
                <a:spLocks noChangeArrowheads="1"/>
              </p:cNvSpPr>
              <p:nvPr/>
            </p:nvSpPr>
            <p:spPr bwMode="auto">
              <a:xfrm>
                <a:off x="1605428" y="2702808"/>
                <a:ext cx="1728192" cy="405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it-IT" altLang="it-IT" sz="2000" b="1" dirty="0">
                    <a:solidFill>
                      <a:srgbClr val="C00000"/>
                    </a:solidFill>
                    <a:latin typeface="+mn-lt"/>
                  </a:rPr>
                  <a:t>TRAVE</a:t>
                </a:r>
              </a:p>
            </p:txBody>
          </p:sp>
          <p:sp>
            <p:nvSpPr>
              <p:cNvPr id="4110" name="TextBox 15"/>
              <p:cNvSpPr txBox="1">
                <a:spLocks noChangeArrowheads="1"/>
              </p:cNvSpPr>
              <p:nvPr/>
            </p:nvSpPr>
            <p:spPr bwMode="auto">
              <a:xfrm>
                <a:off x="1588014" y="5719129"/>
                <a:ext cx="2236448" cy="405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it-IT" altLang="it-IT" sz="2000" b="1" dirty="0">
                    <a:solidFill>
                      <a:srgbClr val="C00000"/>
                    </a:solidFill>
                    <a:latin typeface="+mn-lt"/>
                  </a:rPr>
                  <a:t>ASTE RETICOLARI</a:t>
                </a:r>
              </a:p>
            </p:txBody>
          </p:sp>
        </p:grpSp>
      </p:grpSp>
      <p:sp>
        <p:nvSpPr>
          <p:cNvPr id="2" name="Titolo 3">
            <a:extLst>
              <a:ext uri="{FF2B5EF4-FFF2-40B4-BE49-F238E27FC236}">
                <a16:creationId xmlns:a16="http://schemas.microsoft.com/office/drawing/2014/main" id="{0B933A48-07FD-BCC3-574F-3B2D2D6F7407}"/>
              </a:ext>
            </a:extLst>
          </p:cNvPr>
          <p:cNvSpPr txBox="1">
            <a:spLocks/>
          </p:cNvSpPr>
          <p:nvPr/>
        </p:nvSpPr>
        <p:spPr>
          <a:xfrm>
            <a:off x="1143000" y="-1600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rgbClr val="C00000"/>
                </a:solidFill>
                <a:latin typeface="+mn-lt"/>
              </a:rPr>
              <a:t>ARCHITETTURA </a:t>
            </a:r>
            <a:r>
              <a:rPr lang="it-IT" sz="2400" b="1" dirty="0" err="1">
                <a:solidFill>
                  <a:srgbClr val="C00000"/>
                </a:solidFill>
                <a:latin typeface="+mn-lt"/>
              </a:rPr>
              <a:t>TECNICA</a:t>
            </a:r>
            <a:r>
              <a:rPr lang="it-IT" sz="1600" b="1" dirty="0" err="1">
                <a:solidFill>
                  <a:srgbClr val="C00000"/>
                </a:solidFill>
                <a:latin typeface="+mn-lt"/>
              </a:rPr>
              <a:t>_aa</a:t>
            </a:r>
            <a:r>
              <a:rPr lang="it-IT" sz="1600" b="1" dirty="0">
                <a:solidFill>
                  <a:srgbClr val="C00000"/>
                </a:solidFill>
                <a:latin typeface="+mn-lt"/>
              </a:rPr>
              <a:t> 2025-26</a:t>
            </a:r>
          </a:p>
        </p:txBody>
      </p:sp>
    </p:spTree>
    <p:extLst>
      <p:ext uri="{BB962C8B-B14F-4D97-AF65-F5344CB8AC3E}">
        <p14:creationId xmlns:p14="http://schemas.microsoft.com/office/powerpoint/2010/main" val="36410731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CasellaDiTesto 1"/>
          <p:cNvSpPr txBox="1">
            <a:spLocks noChangeArrowheads="1"/>
          </p:cNvSpPr>
          <p:nvPr/>
        </p:nvSpPr>
        <p:spPr bwMode="auto">
          <a:xfrm>
            <a:off x="395536" y="1158431"/>
            <a:ext cx="82809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8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dalla</a:t>
            </a:r>
            <a:r>
              <a:rPr lang="it-IT" altLang="it-IT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trave a parete piena </a:t>
            </a:r>
            <a:r>
              <a:rPr lang="it-IT" altLang="it-IT" sz="28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alla</a:t>
            </a:r>
            <a:r>
              <a:rPr lang="it-IT" altLang="it-IT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trave reticolare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208236" y="2054201"/>
            <a:ext cx="4684244" cy="3771576"/>
            <a:chOff x="3503891" y="1771650"/>
            <a:chExt cx="5492266" cy="5086350"/>
          </a:xfrm>
        </p:grpSpPr>
        <p:pic>
          <p:nvPicPr>
            <p:cNvPr id="32777" name="Picture 4" descr="C:\Users\7235\Pictures\Scansioni personali\2013-05 (mag)\scansione0003.jp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503891" y="1771650"/>
              <a:ext cx="5492266" cy="508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3" name="CasellaDiTesto 2"/>
            <p:cNvSpPr txBox="1">
              <a:spLocks noChangeArrowheads="1"/>
            </p:cNvSpPr>
            <p:nvPr/>
          </p:nvSpPr>
          <p:spPr bwMode="auto">
            <a:xfrm rot="19275718">
              <a:off x="3857625" y="3117138"/>
              <a:ext cx="2114549" cy="539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2000" b="1" dirty="0">
                  <a:solidFill>
                    <a:srgbClr val="FF000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compressione</a:t>
              </a:r>
            </a:p>
          </p:txBody>
        </p:sp>
        <p:sp>
          <p:nvSpPr>
            <p:cNvPr id="32774" name="CasellaDiTesto 7"/>
            <p:cNvSpPr txBox="1">
              <a:spLocks noChangeArrowheads="1"/>
            </p:cNvSpPr>
            <p:nvPr/>
          </p:nvSpPr>
          <p:spPr bwMode="auto">
            <a:xfrm>
              <a:off x="5219700" y="4795839"/>
              <a:ext cx="2114549" cy="539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2000" b="1">
                  <a:solidFill>
                    <a:srgbClr val="FF000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trazione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79512" y="2054201"/>
            <a:ext cx="3921291" cy="3771576"/>
            <a:chOff x="-166872" y="1529631"/>
            <a:chExt cx="3921291" cy="3771576"/>
          </a:xfrm>
        </p:grpSpPr>
        <p:pic>
          <p:nvPicPr>
            <p:cNvPr id="32778" name="Picture 2" descr="C:\Users\7235\Pictures\Scansioni personali\2013-05 (mag)\scansione0002.jp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41"/>
            <a:stretch/>
          </p:blipFill>
          <p:spPr bwMode="auto">
            <a:xfrm>
              <a:off x="-166872" y="1529631"/>
              <a:ext cx="3921291" cy="3771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5" name="CasellaDiTesto 8"/>
            <p:cNvSpPr txBox="1">
              <a:spLocks noChangeArrowheads="1"/>
            </p:cNvSpPr>
            <p:nvPr/>
          </p:nvSpPr>
          <p:spPr bwMode="auto">
            <a:xfrm>
              <a:off x="844550" y="2492375"/>
              <a:ext cx="21145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1800" b="1" dirty="0">
                  <a:solidFill>
                    <a:srgbClr val="FF000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compressione</a:t>
              </a:r>
            </a:p>
          </p:txBody>
        </p:sp>
        <p:sp>
          <p:nvSpPr>
            <p:cNvPr id="32776" name="CasellaDiTesto 9"/>
            <p:cNvSpPr txBox="1">
              <a:spLocks noChangeArrowheads="1"/>
            </p:cNvSpPr>
            <p:nvPr/>
          </p:nvSpPr>
          <p:spPr bwMode="auto">
            <a:xfrm>
              <a:off x="736600" y="3141663"/>
              <a:ext cx="21129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1800" b="1">
                  <a:solidFill>
                    <a:srgbClr val="FF000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trazione</a:t>
              </a:r>
            </a:p>
          </p:txBody>
        </p:sp>
      </p:grpSp>
      <p:sp>
        <p:nvSpPr>
          <p:cNvPr id="12" name="Titolo 1"/>
          <p:cNvSpPr txBox="1">
            <a:spLocks/>
          </p:cNvSpPr>
          <p:nvPr/>
        </p:nvSpPr>
        <p:spPr>
          <a:xfrm>
            <a:off x="686594" y="116632"/>
            <a:ext cx="7772400" cy="649287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it-IT" sz="1800" b="1" dirty="0">
                <a:solidFill>
                  <a:schemeClr val="bg1">
                    <a:lumMod val="95000"/>
                  </a:schemeClr>
                </a:solidFill>
                <a:latin typeface="+mn-lt"/>
                <a:cs typeface="Consolas" panose="020B0609020204030204" pitchFamily="49" charset="0"/>
              </a:rPr>
              <a:t>Laboratorio Costruzione dell’Architettura 1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978656" y="6120867"/>
            <a:ext cx="4628233" cy="447873"/>
            <a:chOff x="2346732" y="6165304"/>
            <a:chExt cx="4628233" cy="447873"/>
          </a:xfrm>
        </p:grpSpPr>
        <p:sp>
          <p:nvSpPr>
            <p:cNvPr id="2" name="Isosceles Triangle 1"/>
            <p:cNvSpPr/>
            <p:nvPr/>
          </p:nvSpPr>
          <p:spPr>
            <a:xfrm>
              <a:off x="2555776" y="6165304"/>
              <a:ext cx="432048" cy="432048"/>
            </a:xfrm>
            <a:prstGeom prst="triangl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000"/>
            </a:p>
          </p:txBody>
        </p:sp>
        <p:sp>
          <p:nvSpPr>
            <p:cNvPr id="14" name="Isosceles Triangle 13"/>
            <p:cNvSpPr/>
            <p:nvPr/>
          </p:nvSpPr>
          <p:spPr>
            <a:xfrm>
              <a:off x="6357319" y="6165304"/>
              <a:ext cx="432048" cy="288032"/>
            </a:xfrm>
            <a:prstGeom prst="triangl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000"/>
            </a:p>
          </p:txBody>
        </p:sp>
        <p:cxnSp>
          <p:nvCxnSpPr>
            <p:cNvPr id="6" name="Straight Connector 5"/>
            <p:cNvCxnSpPr>
              <a:stCxn id="2" idx="0"/>
              <a:endCxn id="14" idx="0"/>
            </p:cNvCxnSpPr>
            <p:nvPr/>
          </p:nvCxnSpPr>
          <p:spPr>
            <a:xfrm>
              <a:off x="2771800" y="6165304"/>
              <a:ext cx="3801543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125750" y="6613177"/>
              <a:ext cx="849215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6444208" y="6453336"/>
              <a:ext cx="106150" cy="144016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000"/>
            </a:p>
          </p:txBody>
        </p:sp>
        <p:sp>
          <p:nvSpPr>
            <p:cNvPr id="20" name="Oval 19"/>
            <p:cNvSpPr/>
            <p:nvPr/>
          </p:nvSpPr>
          <p:spPr>
            <a:xfrm>
              <a:off x="6637247" y="6460639"/>
              <a:ext cx="106150" cy="144016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000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2346732" y="6613177"/>
              <a:ext cx="849215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itolo 3">
            <a:extLst>
              <a:ext uri="{FF2B5EF4-FFF2-40B4-BE49-F238E27FC236}">
                <a16:creationId xmlns:a16="http://schemas.microsoft.com/office/drawing/2014/main" id="{AB2609A2-F8E0-6540-50C8-54ABE74E782B}"/>
              </a:ext>
            </a:extLst>
          </p:cNvPr>
          <p:cNvSpPr txBox="1">
            <a:spLocks/>
          </p:cNvSpPr>
          <p:nvPr/>
        </p:nvSpPr>
        <p:spPr>
          <a:xfrm>
            <a:off x="1143000" y="-1600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rgbClr val="C00000"/>
                </a:solidFill>
                <a:latin typeface="+mn-lt"/>
              </a:rPr>
              <a:t>ARCHITETTURA </a:t>
            </a:r>
            <a:r>
              <a:rPr lang="it-IT" sz="2400" b="1" dirty="0" err="1">
                <a:solidFill>
                  <a:srgbClr val="C00000"/>
                </a:solidFill>
                <a:latin typeface="+mn-lt"/>
              </a:rPr>
              <a:t>TECNICA</a:t>
            </a:r>
            <a:r>
              <a:rPr lang="it-IT" sz="1600" b="1" dirty="0" err="1">
                <a:solidFill>
                  <a:srgbClr val="C00000"/>
                </a:solidFill>
                <a:latin typeface="+mn-lt"/>
              </a:rPr>
              <a:t>_aa</a:t>
            </a:r>
            <a:r>
              <a:rPr lang="it-IT" sz="1600" b="1" dirty="0">
                <a:solidFill>
                  <a:srgbClr val="C00000"/>
                </a:solidFill>
                <a:latin typeface="+mn-lt"/>
              </a:rPr>
              <a:t> 2025-26</a:t>
            </a:r>
          </a:p>
        </p:txBody>
      </p:sp>
    </p:spTree>
    <p:extLst>
      <p:ext uri="{BB962C8B-B14F-4D97-AF65-F5344CB8AC3E}">
        <p14:creationId xmlns:p14="http://schemas.microsoft.com/office/powerpoint/2010/main" val="20349511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46B8B7-21AD-52FB-5EBA-57987C189E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>
            <a:extLst>
              <a:ext uri="{FF2B5EF4-FFF2-40B4-BE49-F238E27FC236}">
                <a16:creationId xmlns:a16="http://schemas.microsoft.com/office/drawing/2014/main" id="{562B3529-E441-C3AF-C581-2654D31E7C40}"/>
              </a:ext>
            </a:extLst>
          </p:cNvPr>
          <p:cNvSpPr txBox="1">
            <a:spLocks/>
          </p:cNvSpPr>
          <p:nvPr/>
        </p:nvSpPr>
        <p:spPr>
          <a:xfrm>
            <a:off x="686594" y="116632"/>
            <a:ext cx="7772400" cy="649287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it-IT" sz="1800" b="1" dirty="0">
                <a:solidFill>
                  <a:schemeClr val="bg1">
                    <a:lumMod val="95000"/>
                  </a:schemeClr>
                </a:solidFill>
                <a:latin typeface="+mn-lt"/>
                <a:cs typeface="Consolas" panose="020B0609020204030204" pitchFamily="49" charset="0"/>
              </a:rPr>
              <a:t>Laboratorio Costruzione dell’Architettura 1</a:t>
            </a:r>
          </a:p>
        </p:txBody>
      </p:sp>
      <p:sp>
        <p:nvSpPr>
          <p:cNvPr id="3" name="Titolo 3">
            <a:extLst>
              <a:ext uri="{FF2B5EF4-FFF2-40B4-BE49-F238E27FC236}">
                <a16:creationId xmlns:a16="http://schemas.microsoft.com/office/drawing/2014/main" id="{395B5186-F719-8855-CFDF-F17789AF6C20}"/>
              </a:ext>
            </a:extLst>
          </p:cNvPr>
          <p:cNvSpPr txBox="1">
            <a:spLocks/>
          </p:cNvSpPr>
          <p:nvPr/>
        </p:nvSpPr>
        <p:spPr>
          <a:xfrm>
            <a:off x="1143000" y="-1600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rgbClr val="C00000"/>
                </a:solidFill>
                <a:latin typeface="+mn-lt"/>
              </a:rPr>
              <a:t>ARCHITETTURA </a:t>
            </a:r>
            <a:r>
              <a:rPr lang="it-IT" sz="2400" b="1" dirty="0" err="1">
                <a:solidFill>
                  <a:srgbClr val="C00000"/>
                </a:solidFill>
                <a:latin typeface="+mn-lt"/>
              </a:rPr>
              <a:t>TECNICA</a:t>
            </a:r>
            <a:r>
              <a:rPr lang="it-IT" sz="1600" b="1" dirty="0" err="1">
                <a:solidFill>
                  <a:srgbClr val="C00000"/>
                </a:solidFill>
                <a:latin typeface="+mn-lt"/>
              </a:rPr>
              <a:t>_aa</a:t>
            </a:r>
            <a:r>
              <a:rPr lang="it-IT" sz="1600" b="1" dirty="0">
                <a:solidFill>
                  <a:srgbClr val="C00000"/>
                </a:solidFill>
                <a:latin typeface="+mn-lt"/>
              </a:rPr>
              <a:t> 2025-26</a:t>
            </a:r>
          </a:p>
        </p:txBody>
      </p:sp>
      <p:pic>
        <p:nvPicPr>
          <p:cNvPr id="7" name="Picture 4" descr="C:\DIDATTICA\AT1\lezioni aa 02-03\TRILITE\immagini\trilite 34.jpg"/>
          <p:cNvPicPr>
            <a:picLocks noChangeAspect="1" noChangeArrowheads="1"/>
          </p:cNvPicPr>
          <p:nvPr/>
        </p:nvPicPr>
        <p:blipFill rotWithShape="1">
          <a:blip r:embed="rId2" cstate="print">
            <a:lum bright="18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737320"/>
            <a:ext cx="9144000" cy="612068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grpSp>
        <p:nvGrpSpPr>
          <p:cNvPr id="18" name="Group 17"/>
          <p:cNvGrpSpPr/>
          <p:nvPr/>
        </p:nvGrpSpPr>
        <p:grpSpPr>
          <a:xfrm>
            <a:off x="-420" y="737320"/>
            <a:ext cx="9164726" cy="6267174"/>
            <a:chOff x="6370" y="633599"/>
            <a:chExt cx="8936132" cy="6099839"/>
          </a:xfrm>
        </p:grpSpPr>
        <p:grpSp>
          <p:nvGrpSpPr>
            <p:cNvPr id="10" name="Group 13"/>
            <p:cNvGrpSpPr/>
            <p:nvPr/>
          </p:nvGrpSpPr>
          <p:grpSpPr>
            <a:xfrm>
              <a:off x="6370" y="633599"/>
              <a:ext cx="8936132" cy="6099839"/>
              <a:chOff x="120283" y="713683"/>
              <a:chExt cx="8936132" cy="6099839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20283" y="2182613"/>
                <a:ext cx="8936132" cy="4630909"/>
                <a:chOff x="-102150" y="1871278"/>
                <a:chExt cx="8936132" cy="4630909"/>
              </a:xfrm>
            </p:grpSpPr>
            <p:pic>
              <p:nvPicPr>
                <p:cNvPr id="19" name="Picture 2"/>
                <p:cNvPicPr>
                  <a:picLocks noChangeAspect="1"/>
                </p:cNvPicPr>
                <p:nvPr/>
              </p:nvPicPr>
              <p:blipFill rotWithShape="1"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-102150" y="1871278"/>
                  <a:ext cx="8909803" cy="1504080"/>
                </a:xfrm>
                <a:prstGeom prst="rect">
                  <a:avLst/>
                </a:prstGeom>
              </p:spPr>
            </p:pic>
            <p:pic>
              <p:nvPicPr>
                <p:cNvPr id="21" name="Picture 3"/>
                <p:cNvPicPr>
                  <a:picLocks noChangeAspect="1"/>
                </p:cNvPicPr>
                <p:nvPr/>
              </p:nvPicPr>
              <p:blipFill rotWithShape="1"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-102150" y="5062027"/>
                  <a:ext cx="8916173" cy="1440160"/>
                </a:xfrm>
                <a:prstGeom prst="rect">
                  <a:avLst/>
                </a:prstGeom>
              </p:spPr>
            </p:pic>
            <p:grpSp>
              <p:nvGrpSpPr>
                <p:cNvPr id="22" name="Group 7"/>
                <p:cNvGrpSpPr/>
                <p:nvPr/>
              </p:nvGrpSpPr>
              <p:grpSpPr>
                <a:xfrm>
                  <a:off x="-82191" y="3193961"/>
                  <a:ext cx="8916173" cy="1946493"/>
                  <a:chOff x="371880" y="2476448"/>
                  <a:chExt cx="8916173" cy="1946493"/>
                </a:xfrm>
              </p:grpSpPr>
              <p:pic>
                <p:nvPicPr>
                  <p:cNvPr id="23" name="Picture 5"/>
                  <p:cNvPicPr>
                    <a:picLocks noChangeAspect="1"/>
                  </p:cNvPicPr>
                  <p:nvPr/>
                </p:nvPicPr>
                <p:blipFill>
                  <a:blip r:embed="rId5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71880" y="2487293"/>
                    <a:ext cx="8916173" cy="1935648"/>
                  </a:xfrm>
                  <a:prstGeom prst="rect">
                    <a:avLst/>
                  </a:prstGeom>
                </p:spPr>
              </p:pic>
              <p:sp>
                <p:nvSpPr>
                  <p:cNvPr id="25" name="TextBox 6"/>
                  <p:cNvSpPr txBox="1"/>
                  <p:nvPr/>
                </p:nvSpPr>
                <p:spPr>
                  <a:xfrm>
                    <a:off x="2692125" y="2487293"/>
                    <a:ext cx="1368152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it-IT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diagonale</a:t>
                    </a:r>
                  </a:p>
                </p:txBody>
              </p:sp>
              <p:sp>
                <p:nvSpPr>
                  <p:cNvPr id="26" name="TextBox 8"/>
                  <p:cNvSpPr txBox="1"/>
                  <p:nvPr/>
                </p:nvSpPr>
                <p:spPr>
                  <a:xfrm>
                    <a:off x="6380522" y="2476448"/>
                    <a:ext cx="2448272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it-IT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corrente superiore</a:t>
                    </a:r>
                  </a:p>
                </p:txBody>
              </p:sp>
              <p:sp>
                <p:nvSpPr>
                  <p:cNvPr id="27" name="TextBox 9"/>
                  <p:cNvSpPr txBox="1"/>
                  <p:nvPr/>
                </p:nvSpPr>
                <p:spPr>
                  <a:xfrm>
                    <a:off x="5552670" y="3883536"/>
                    <a:ext cx="2626005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it-IT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corrente inferiore</a:t>
                    </a:r>
                  </a:p>
                </p:txBody>
              </p:sp>
              <p:sp>
                <p:nvSpPr>
                  <p:cNvPr id="28" name="TextBox 10"/>
                  <p:cNvSpPr txBox="1"/>
                  <p:nvPr/>
                </p:nvSpPr>
                <p:spPr>
                  <a:xfrm>
                    <a:off x="3352756" y="3961645"/>
                    <a:ext cx="1368152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it-IT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montante</a:t>
                    </a:r>
                  </a:p>
                </p:txBody>
              </p:sp>
            </p:grpSp>
          </p:grpSp>
          <p:pic>
            <p:nvPicPr>
              <p:cNvPr id="15" name="Picture 1"/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588777" y="713683"/>
                <a:ext cx="5966444" cy="1621909"/>
              </a:xfrm>
              <a:prstGeom prst="rect">
                <a:avLst/>
              </a:prstGeom>
            </p:spPr>
          </p:pic>
        </p:grpSp>
        <p:sp>
          <p:nvSpPr>
            <p:cNvPr id="11" name="Rectangle 15"/>
            <p:cNvSpPr/>
            <p:nvPr/>
          </p:nvSpPr>
          <p:spPr>
            <a:xfrm>
              <a:off x="6370" y="633599"/>
              <a:ext cx="1469286" cy="15085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440516" y="633599"/>
              <a:ext cx="1469286" cy="14983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29" name="Picture 14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3" y="824853"/>
            <a:ext cx="9164726" cy="617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11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F420A6-08A2-0BD8-81EB-4CEA2F429A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>
            <a:extLst>
              <a:ext uri="{FF2B5EF4-FFF2-40B4-BE49-F238E27FC236}">
                <a16:creationId xmlns:a16="http://schemas.microsoft.com/office/drawing/2014/main" id="{D64AAF55-289E-0CC3-7F61-E215C03DC580}"/>
              </a:ext>
            </a:extLst>
          </p:cNvPr>
          <p:cNvSpPr txBox="1">
            <a:spLocks/>
          </p:cNvSpPr>
          <p:nvPr/>
        </p:nvSpPr>
        <p:spPr>
          <a:xfrm>
            <a:off x="686594" y="116632"/>
            <a:ext cx="7772400" cy="649287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it-IT" sz="1800" b="1" dirty="0">
                <a:solidFill>
                  <a:schemeClr val="bg1">
                    <a:lumMod val="95000"/>
                  </a:schemeClr>
                </a:solidFill>
                <a:latin typeface="+mn-lt"/>
                <a:cs typeface="Consolas" panose="020B0609020204030204" pitchFamily="49" charset="0"/>
              </a:rPr>
              <a:t>Laboratorio Costruzione dell’Architettura 1</a:t>
            </a:r>
          </a:p>
        </p:txBody>
      </p:sp>
      <p:sp>
        <p:nvSpPr>
          <p:cNvPr id="3" name="Titolo 3">
            <a:extLst>
              <a:ext uri="{FF2B5EF4-FFF2-40B4-BE49-F238E27FC236}">
                <a16:creationId xmlns:a16="http://schemas.microsoft.com/office/drawing/2014/main" id="{10A6D405-2A91-2B20-5A2A-70D8E3E3284E}"/>
              </a:ext>
            </a:extLst>
          </p:cNvPr>
          <p:cNvSpPr txBox="1">
            <a:spLocks/>
          </p:cNvSpPr>
          <p:nvPr/>
        </p:nvSpPr>
        <p:spPr>
          <a:xfrm>
            <a:off x="1143000" y="-1600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rgbClr val="C00000"/>
                </a:solidFill>
                <a:latin typeface="+mn-lt"/>
              </a:rPr>
              <a:t>ARCHITETTURA </a:t>
            </a:r>
            <a:r>
              <a:rPr lang="it-IT" sz="2400" b="1" dirty="0" err="1">
                <a:solidFill>
                  <a:srgbClr val="C00000"/>
                </a:solidFill>
                <a:latin typeface="+mn-lt"/>
              </a:rPr>
              <a:t>TECNICA</a:t>
            </a:r>
            <a:r>
              <a:rPr lang="it-IT" sz="1600" b="1" dirty="0" err="1">
                <a:solidFill>
                  <a:srgbClr val="C00000"/>
                </a:solidFill>
                <a:latin typeface="+mn-lt"/>
              </a:rPr>
              <a:t>_aa</a:t>
            </a:r>
            <a:r>
              <a:rPr lang="it-IT" sz="1600" b="1" dirty="0">
                <a:solidFill>
                  <a:srgbClr val="C00000"/>
                </a:solidFill>
                <a:latin typeface="+mn-lt"/>
              </a:rPr>
              <a:t> 2025-26</a:t>
            </a:r>
          </a:p>
        </p:txBody>
      </p:sp>
      <p:sp>
        <p:nvSpPr>
          <p:cNvPr id="19458" name="CasellaDiTesto 105"/>
          <p:cNvSpPr txBox="1">
            <a:spLocks noChangeArrowheads="1"/>
          </p:cNvSpPr>
          <p:nvPr/>
        </p:nvSpPr>
        <p:spPr bwMode="auto">
          <a:xfrm>
            <a:off x="1233487" y="677134"/>
            <a:ext cx="6696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C00000"/>
                </a:solidFill>
                <a:latin typeface="+mn-lt"/>
                <a:ea typeface="Consolas" panose="020B0609020204030204" pitchFamily="49" charset="0"/>
              </a:rPr>
              <a:t>DISPOSIZIONE LONGITUDINALE</a:t>
            </a:r>
          </a:p>
        </p:txBody>
      </p:sp>
      <p:grpSp>
        <p:nvGrpSpPr>
          <p:cNvPr id="19459" name="Gruppo 21"/>
          <p:cNvGrpSpPr>
            <a:grpSpLocks/>
          </p:cNvGrpSpPr>
          <p:nvPr/>
        </p:nvGrpSpPr>
        <p:grpSpPr bwMode="auto">
          <a:xfrm>
            <a:off x="1976438" y="1579563"/>
            <a:ext cx="5245100" cy="3079750"/>
            <a:chOff x="1930599" y="1484784"/>
            <a:chExt cx="5400600" cy="3171775"/>
          </a:xfrm>
        </p:grpSpPr>
        <p:grpSp>
          <p:nvGrpSpPr>
            <p:cNvPr id="19517" name="Gruppo 12"/>
            <p:cNvGrpSpPr>
              <a:grpSpLocks/>
            </p:cNvGrpSpPr>
            <p:nvPr/>
          </p:nvGrpSpPr>
          <p:grpSpPr bwMode="auto">
            <a:xfrm>
              <a:off x="4414875" y="1484784"/>
              <a:ext cx="432048" cy="3171775"/>
              <a:chOff x="2610024" y="2027684"/>
              <a:chExt cx="432048" cy="3171775"/>
            </a:xfrm>
          </p:grpSpPr>
          <p:sp>
            <p:nvSpPr>
              <p:cNvPr id="8" name="Rettangolo 7"/>
              <p:cNvSpPr/>
              <p:nvPr/>
            </p:nvSpPr>
            <p:spPr>
              <a:xfrm>
                <a:off x="2610286" y="2027684"/>
                <a:ext cx="431525" cy="43162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" name="Rettangolo 8"/>
              <p:cNvSpPr/>
              <p:nvPr/>
            </p:nvSpPr>
            <p:spPr>
              <a:xfrm>
                <a:off x="2610286" y="3397760"/>
                <a:ext cx="431525" cy="43162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" name="Rettangolo 13"/>
              <p:cNvSpPr/>
              <p:nvPr/>
            </p:nvSpPr>
            <p:spPr>
              <a:xfrm>
                <a:off x="2610286" y="4767836"/>
                <a:ext cx="431525" cy="43162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9518" name="Gruppo 13"/>
            <p:cNvGrpSpPr>
              <a:grpSpLocks/>
            </p:cNvGrpSpPr>
            <p:nvPr/>
          </p:nvGrpSpPr>
          <p:grpSpPr bwMode="auto">
            <a:xfrm>
              <a:off x="1930599" y="1484784"/>
              <a:ext cx="432048" cy="3171775"/>
              <a:chOff x="2610024" y="2027684"/>
              <a:chExt cx="432048" cy="3171775"/>
            </a:xfrm>
          </p:grpSpPr>
          <p:sp>
            <p:nvSpPr>
              <p:cNvPr id="5" name="Rettangolo 4"/>
              <p:cNvSpPr/>
              <p:nvPr/>
            </p:nvSpPr>
            <p:spPr>
              <a:xfrm>
                <a:off x="2610024" y="2027684"/>
                <a:ext cx="431525" cy="43162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" name="Rettangolo 15"/>
              <p:cNvSpPr/>
              <p:nvPr/>
            </p:nvSpPr>
            <p:spPr>
              <a:xfrm>
                <a:off x="2610024" y="3397760"/>
                <a:ext cx="431525" cy="43162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" name="Rettangolo 5"/>
              <p:cNvSpPr/>
              <p:nvPr/>
            </p:nvSpPr>
            <p:spPr>
              <a:xfrm>
                <a:off x="2610024" y="4767836"/>
                <a:ext cx="431525" cy="43162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9519" name="Gruppo 17"/>
            <p:cNvGrpSpPr>
              <a:grpSpLocks/>
            </p:cNvGrpSpPr>
            <p:nvPr/>
          </p:nvGrpSpPr>
          <p:grpSpPr bwMode="auto">
            <a:xfrm>
              <a:off x="6899151" y="1484784"/>
              <a:ext cx="432048" cy="3171775"/>
              <a:chOff x="2610024" y="2027684"/>
              <a:chExt cx="432048" cy="3171775"/>
            </a:xfrm>
          </p:grpSpPr>
          <p:sp>
            <p:nvSpPr>
              <p:cNvPr id="2" name="Rettangolo 1"/>
              <p:cNvSpPr/>
              <p:nvPr/>
            </p:nvSpPr>
            <p:spPr>
              <a:xfrm>
                <a:off x="2610547" y="2027684"/>
                <a:ext cx="431525" cy="43162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" name="Rettangolo 19"/>
              <p:cNvSpPr/>
              <p:nvPr/>
            </p:nvSpPr>
            <p:spPr>
              <a:xfrm>
                <a:off x="2610547" y="3397760"/>
                <a:ext cx="431525" cy="43162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" name="Rettangolo 3"/>
              <p:cNvSpPr/>
              <p:nvPr/>
            </p:nvSpPr>
            <p:spPr>
              <a:xfrm>
                <a:off x="2610547" y="4767836"/>
                <a:ext cx="431525" cy="43162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4" name="Group 1"/>
          <p:cNvGrpSpPr>
            <a:grpSpLocks/>
          </p:cNvGrpSpPr>
          <p:nvPr/>
        </p:nvGrpSpPr>
        <p:grpSpPr bwMode="auto">
          <a:xfrm>
            <a:off x="631825" y="1789113"/>
            <a:ext cx="7918450" cy="2660650"/>
            <a:chOff x="632445" y="1789223"/>
            <a:chExt cx="7917649" cy="2660799"/>
          </a:xfrm>
        </p:grpSpPr>
        <p:cxnSp>
          <p:nvCxnSpPr>
            <p:cNvPr id="30" name="Connettore 1 23"/>
            <p:cNvCxnSpPr/>
            <p:nvPr/>
          </p:nvCxnSpPr>
          <p:spPr bwMode="auto">
            <a:xfrm>
              <a:off x="648318" y="1789223"/>
              <a:ext cx="7901776" cy="0"/>
            </a:xfrm>
            <a:prstGeom prst="line">
              <a:avLst/>
            </a:prstGeom>
            <a:ln w="28575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1 25"/>
            <p:cNvCxnSpPr/>
            <p:nvPr/>
          </p:nvCxnSpPr>
          <p:spPr bwMode="auto">
            <a:xfrm>
              <a:off x="632445" y="3103747"/>
              <a:ext cx="7901776" cy="0"/>
            </a:xfrm>
            <a:prstGeom prst="line">
              <a:avLst/>
            </a:prstGeom>
            <a:ln w="28575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1 26"/>
            <p:cNvCxnSpPr/>
            <p:nvPr/>
          </p:nvCxnSpPr>
          <p:spPr bwMode="auto">
            <a:xfrm>
              <a:off x="648318" y="4450022"/>
              <a:ext cx="7901776" cy="0"/>
            </a:xfrm>
            <a:prstGeom prst="line">
              <a:avLst/>
            </a:prstGeom>
            <a:ln w="28575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Connettore 1 28"/>
          <p:cNvCxnSpPr/>
          <p:nvPr/>
        </p:nvCxnSpPr>
        <p:spPr bwMode="auto">
          <a:xfrm>
            <a:off x="2395538" y="1579563"/>
            <a:ext cx="4406900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29"/>
          <p:cNvCxnSpPr/>
          <p:nvPr/>
        </p:nvCxnSpPr>
        <p:spPr bwMode="auto">
          <a:xfrm>
            <a:off x="2395538" y="1998663"/>
            <a:ext cx="4406900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0"/>
          <p:cNvCxnSpPr/>
          <p:nvPr/>
        </p:nvCxnSpPr>
        <p:spPr bwMode="auto">
          <a:xfrm>
            <a:off x="2395538" y="4240213"/>
            <a:ext cx="4406900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1"/>
          <p:cNvCxnSpPr/>
          <p:nvPr/>
        </p:nvCxnSpPr>
        <p:spPr bwMode="auto">
          <a:xfrm>
            <a:off x="2395538" y="4659313"/>
            <a:ext cx="4406900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2"/>
          <p:cNvCxnSpPr/>
          <p:nvPr/>
        </p:nvCxnSpPr>
        <p:spPr bwMode="auto">
          <a:xfrm>
            <a:off x="2395538" y="3328988"/>
            <a:ext cx="4406900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1 33"/>
          <p:cNvCxnSpPr/>
          <p:nvPr/>
        </p:nvCxnSpPr>
        <p:spPr bwMode="auto">
          <a:xfrm>
            <a:off x="2395538" y="2909888"/>
            <a:ext cx="4406900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5"/>
          <p:cNvGrpSpPr>
            <a:grpSpLocks/>
          </p:cNvGrpSpPr>
          <p:nvPr/>
        </p:nvGrpSpPr>
        <p:grpSpPr bwMode="auto">
          <a:xfrm>
            <a:off x="298056" y="1682750"/>
            <a:ext cx="571893" cy="2976563"/>
            <a:chOff x="298869" y="1683521"/>
            <a:chExt cx="570983" cy="2976325"/>
          </a:xfrm>
        </p:grpSpPr>
        <p:sp>
          <p:nvSpPr>
            <p:cNvPr id="41" name="Freccia bidirezionale orizzontale 40"/>
            <p:cNvSpPr/>
            <p:nvPr/>
          </p:nvSpPr>
          <p:spPr bwMode="auto">
            <a:xfrm rot="16200000">
              <a:off x="71605" y="2321848"/>
              <a:ext cx="1330219" cy="266275"/>
            </a:xfrm>
            <a:prstGeom prst="leftRightArrow">
              <a:avLst/>
            </a:prstGeom>
            <a:noFill/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240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2" name="Freccia bidirezionale orizzontale 41"/>
            <p:cNvSpPr/>
            <p:nvPr/>
          </p:nvSpPr>
          <p:spPr bwMode="auto">
            <a:xfrm rot="16200000">
              <a:off x="77954" y="3658416"/>
              <a:ext cx="1317520" cy="266275"/>
            </a:xfrm>
            <a:prstGeom prst="leftRightArrow">
              <a:avLst/>
            </a:prstGeom>
            <a:noFill/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240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512" name="CasellaDiTesto 42"/>
            <p:cNvSpPr txBox="1">
              <a:spLocks noChangeArrowheads="1"/>
            </p:cNvSpPr>
            <p:nvPr/>
          </p:nvSpPr>
          <p:spPr bwMode="auto">
            <a:xfrm rot="16200000">
              <a:off x="-371137" y="2353528"/>
              <a:ext cx="1678029" cy="33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600" b="1" dirty="0">
                  <a:solidFill>
                    <a:srgbClr val="002060"/>
                  </a:solidFill>
                  <a:latin typeface="+mn-lt"/>
                  <a:ea typeface="Consolas" panose="020B0609020204030204" pitchFamily="49" charset="0"/>
                </a:rPr>
                <a:t>campata</a:t>
              </a:r>
            </a:p>
          </p:txBody>
        </p:sp>
        <p:sp>
          <p:nvSpPr>
            <p:cNvPr id="19513" name="CasellaDiTesto 43"/>
            <p:cNvSpPr txBox="1">
              <a:spLocks noChangeArrowheads="1"/>
            </p:cNvSpPr>
            <p:nvPr/>
          </p:nvSpPr>
          <p:spPr bwMode="auto">
            <a:xfrm rot="16200000">
              <a:off x="-371138" y="3651824"/>
              <a:ext cx="1678029" cy="33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600" b="1">
                  <a:solidFill>
                    <a:srgbClr val="002060"/>
                  </a:solidFill>
                  <a:latin typeface="+mn-lt"/>
                  <a:ea typeface="Consolas" panose="020B0609020204030204" pitchFamily="49" charset="0"/>
                </a:rPr>
                <a:t>campata</a:t>
              </a:r>
            </a:p>
          </p:txBody>
        </p:sp>
      </p:grpSp>
      <p:cxnSp>
        <p:nvCxnSpPr>
          <p:cNvPr id="46" name="Connettore 1 45"/>
          <p:cNvCxnSpPr/>
          <p:nvPr/>
        </p:nvCxnSpPr>
        <p:spPr bwMode="auto">
          <a:xfrm>
            <a:off x="1976438" y="1998663"/>
            <a:ext cx="0" cy="2241550"/>
          </a:xfrm>
          <a:prstGeom prst="line">
            <a:avLst/>
          </a:prstGeom>
          <a:ln w="9525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1 47"/>
          <p:cNvCxnSpPr/>
          <p:nvPr/>
        </p:nvCxnSpPr>
        <p:spPr bwMode="auto">
          <a:xfrm>
            <a:off x="2395538" y="2047875"/>
            <a:ext cx="0" cy="2241550"/>
          </a:xfrm>
          <a:prstGeom prst="line">
            <a:avLst/>
          </a:prstGeom>
          <a:ln w="9525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1 48"/>
          <p:cNvCxnSpPr/>
          <p:nvPr/>
        </p:nvCxnSpPr>
        <p:spPr bwMode="auto">
          <a:xfrm>
            <a:off x="6802438" y="2012950"/>
            <a:ext cx="0" cy="2241550"/>
          </a:xfrm>
          <a:prstGeom prst="line">
            <a:avLst/>
          </a:prstGeom>
          <a:ln w="9525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1 49"/>
          <p:cNvCxnSpPr/>
          <p:nvPr/>
        </p:nvCxnSpPr>
        <p:spPr bwMode="auto">
          <a:xfrm>
            <a:off x="7221538" y="2012950"/>
            <a:ext cx="0" cy="2241550"/>
          </a:xfrm>
          <a:prstGeom prst="line">
            <a:avLst/>
          </a:prstGeom>
          <a:ln w="9525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uppo 39"/>
          <p:cNvGrpSpPr/>
          <p:nvPr/>
        </p:nvGrpSpPr>
        <p:grpSpPr>
          <a:xfrm>
            <a:off x="1976438" y="5124450"/>
            <a:ext cx="5251450" cy="1733550"/>
            <a:chOff x="1976438" y="5124450"/>
            <a:chExt cx="5251450" cy="1733550"/>
          </a:xfrm>
        </p:grpSpPr>
        <p:sp>
          <p:nvSpPr>
            <p:cNvPr id="55" name="Rettangolo 54"/>
            <p:cNvSpPr/>
            <p:nvPr/>
          </p:nvSpPr>
          <p:spPr bwMode="auto">
            <a:xfrm>
              <a:off x="1976438" y="5124450"/>
              <a:ext cx="2809875" cy="3476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0" name="Rettangolo 59"/>
            <p:cNvSpPr/>
            <p:nvPr/>
          </p:nvSpPr>
          <p:spPr bwMode="auto">
            <a:xfrm>
              <a:off x="4386263" y="5459413"/>
              <a:ext cx="407987" cy="139858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1" name="Rettangolo 60"/>
            <p:cNvSpPr/>
            <p:nvPr/>
          </p:nvSpPr>
          <p:spPr bwMode="auto">
            <a:xfrm>
              <a:off x="6808788" y="5480050"/>
              <a:ext cx="419100" cy="13731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9" name="Rettangolo 58"/>
            <p:cNvSpPr/>
            <p:nvPr/>
          </p:nvSpPr>
          <p:spPr bwMode="auto">
            <a:xfrm>
              <a:off x="4786313" y="5124450"/>
              <a:ext cx="2438400" cy="3825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1" name="Rettangolo 50"/>
            <p:cNvSpPr/>
            <p:nvPr/>
          </p:nvSpPr>
          <p:spPr bwMode="auto">
            <a:xfrm>
              <a:off x="1976438" y="5430838"/>
              <a:ext cx="409575" cy="141446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2" name="Rettangolo 51"/>
            <p:cNvSpPr/>
            <p:nvPr/>
          </p:nvSpPr>
          <p:spPr bwMode="auto">
            <a:xfrm>
              <a:off x="4379913" y="5456238"/>
              <a:ext cx="419100" cy="138906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43" name="Group 11"/>
            <p:cNvGrpSpPr>
              <a:grpSpLocks/>
            </p:cNvGrpSpPr>
            <p:nvPr/>
          </p:nvGrpSpPr>
          <p:grpSpPr bwMode="auto">
            <a:xfrm>
              <a:off x="2185988" y="5197475"/>
              <a:ext cx="4846637" cy="1646238"/>
              <a:chOff x="2186376" y="5197699"/>
              <a:chExt cx="4846784" cy="1646427"/>
            </a:xfrm>
          </p:grpSpPr>
          <p:cxnSp>
            <p:nvCxnSpPr>
              <p:cNvPr id="64" name="Connettore 1 63"/>
              <p:cNvCxnSpPr/>
              <p:nvPr/>
            </p:nvCxnSpPr>
            <p:spPr bwMode="auto">
              <a:xfrm flipH="1" flipV="1">
                <a:off x="2191138" y="5197699"/>
                <a:ext cx="0" cy="1627375"/>
              </a:xfrm>
              <a:prstGeom prst="line">
                <a:avLst/>
              </a:prstGeom>
              <a:ln w="381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Connettore 1 65"/>
              <p:cNvCxnSpPr/>
              <p:nvPr/>
            </p:nvCxnSpPr>
            <p:spPr bwMode="auto">
              <a:xfrm flipH="1" flipV="1">
                <a:off x="4596274" y="5216751"/>
                <a:ext cx="0" cy="1627375"/>
              </a:xfrm>
              <a:prstGeom prst="line">
                <a:avLst/>
              </a:prstGeom>
              <a:ln w="381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Connettore 1 66"/>
              <p:cNvCxnSpPr/>
              <p:nvPr/>
            </p:nvCxnSpPr>
            <p:spPr bwMode="auto">
              <a:xfrm flipH="1" flipV="1">
                <a:off x="7033160" y="5207225"/>
                <a:ext cx="0" cy="1627375"/>
              </a:xfrm>
              <a:prstGeom prst="line">
                <a:avLst/>
              </a:prstGeom>
              <a:ln w="381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Connettore 1 68"/>
              <p:cNvCxnSpPr/>
              <p:nvPr/>
            </p:nvCxnSpPr>
            <p:spPr bwMode="auto">
              <a:xfrm>
                <a:off x="2186376" y="5205638"/>
                <a:ext cx="4846784" cy="11113"/>
              </a:xfrm>
              <a:prstGeom prst="line">
                <a:avLst/>
              </a:prstGeom>
              <a:ln w="381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12"/>
            <p:cNvGrpSpPr>
              <a:grpSpLocks/>
            </p:cNvGrpSpPr>
            <p:nvPr/>
          </p:nvGrpSpPr>
          <p:grpSpPr bwMode="auto">
            <a:xfrm>
              <a:off x="2185988" y="5214938"/>
              <a:ext cx="4837112" cy="403225"/>
              <a:chOff x="2186376" y="5214657"/>
              <a:chExt cx="4835995" cy="403899"/>
            </a:xfrm>
          </p:grpSpPr>
          <p:cxnSp>
            <p:nvCxnSpPr>
              <p:cNvPr id="76" name="Connettore 1 75"/>
              <p:cNvCxnSpPr/>
              <p:nvPr/>
            </p:nvCxnSpPr>
            <p:spPr bwMode="auto">
              <a:xfrm flipV="1">
                <a:off x="4595645" y="5214657"/>
                <a:ext cx="387261" cy="395948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Connettore 1 81"/>
              <p:cNvCxnSpPr/>
              <p:nvPr/>
            </p:nvCxnSpPr>
            <p:spPr bwMode="auto">
              <a:xfrm flipV="1">
                <a:off x="2186376" y="5214657"/>
                <a:ext cx="377738" cy="395948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Connettore 1 83"/>
              <p:cNvCxnSpPr/>
              <p:nvPr/>
            </p:nvCxnSpPr>
            <p:spPr bwMode="auto">
              <a:xfrm flipH="1" flipV="1">
                <a:off x="4213145" y="5224198"/>
                <a:ext cx="369803" cy="386407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Connettore 1 85"/>
              <p:cNvCxnSpPr/>
              <p:nvPr/>
            </p:nvCxnSpPr>
            <p:spPr bwMode="auto">
              <a:xfrm flipH="1" flipV="1">
                <a:off x="6636698" y="5233739"/>
                <a:ext cx="385673" cy="384817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629" name="Gruppo 104"/>
          <p:cNvGrpSpPr>
            <a:grpSpLocks/>
          </p:cNvGrpSpPr>
          <p:nvPr/>
        </p:nvGrpSpPr>
        <p:grpSpPr bwMode="auto">
          <a:xfrm>
            <a:off x="3051175" y="2049463"/>
            <a:ext cx="2959100" cy="2136775"/>
            <a:chOff x="3086774" y="1823788"/>
            <a:chExt cx="3047294" cy="2201603"/>
          </a:xfrm>
        </p:grpSpPr>
        <p:grpSp>
          <p:nvGrpSpPr>
            <p:cNvPr id="19490" name="Gruppo 97"/>
            <p:cNvGrpSpPr>
              <a:grpSpLocks/>
            </p:cNvGrpSpPr>
            <p:nvPr/>
          </p:nvGrpSpPr>
          <p:grpSpPr bwMode="auto">
            <a:xfrm>
              <a:off x="5361806" y="1823788"/>
              <a:ext cx="771294" cy="813124"/>
              <a:chOff x="5364088" y="1823788"/>
              <a:chExt cx="771294" cy="813124"/>
            </a:xfrm>
          </p:grpSpPr>
          <p:cxnSp>
            <p:nvCxnSpPr>
              <p:cNvPr id="91" name="Connettore 2 90"/>
              <p:cNvCxnSpPr/>
              <p:nvPr/>
            </p:nvCxnSpPr>
            <p:spPr>
              <a:xfrm>
                <a:off x="6134716" y="1807431"/>
                <a:ext cx="0" cy="812924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Connettore 2 91"/>
              <p:cNvCxnSpPr/>
              <p:nvPr/>
            </p:nvCxnSpPr>
            <p:spPr>
              <a:xfrm>
                <a:off x="5364717" y="1807431"/>
                <a:ext cx="0" cy="812924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491" name="Gruppo 96"/>
            <p:cNvGrpSpPr>
              <a:grpSpLocks/>
            </p:cNvGrpSpPr>
            <p:nvPr/>
          </p:nvGrpSpPr>
          <p:grpSpPr bwMode="auto">
            <a:xfrm>
              <a:off x="5360839" y="3212267"/>
              <a:ext cx="773229" cy="813124"/>
              <a:chOff x="5359524" y="3159058"/>
              <a:chExt cx="773229" cy="813124"/>
            </a:xfrm>
          </p:grpSpPr>
          <p:cxnSp>
            <p:nvCxnSpPr>
              <p:cNvPr id="93" name="Connettore 2 92"/>
              <p:cNvCxnSpPr/>
              <p:nvPr/>
            </p:nvCxnSpPr>
            <p:spPr>
              <a:xfrm>
                <a:off x="5359486" y="3159257"/>
                <a:ext cx="0" cy="812925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Connettore 2 95"/>
              <p:cNvCxnSpPr/>
              <p:nvPr/>
            </p:nvCxnSpPr>
            <p:spPr>
              <a:xfrm>
                <a:off x="6132753" y="3159257"/>
                <a:ext cx="0" cy="812925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492" name="Gruppo 98"/>
            <p:cNvGrpSpPr>
              <a:grpSpLocks/>
            </p:cNvGrpSpPr>
            <p:nvPr/>
          </p:nvGrpSpPr>
          <p:grpSpPr bwMode="auto">
            <a:xfrm>
              <a:off x="3086774" y="3212267"/>
              <a:ext cx="771294" cy="813124"/>
              <a:chOff x="5364088" y="1823788"/>
              <a:chExt cx="771294" cy="813124"/>
            </a:xfrm>
          </p:grpSpPr>
          <p:cxnSp>
            <p:nvCxnSpPr>
              <p:cNvPr id="100" name="Connettore 2 99"/>
              <p:cNvCxnSpPr/>
              <p:nvPr/>
            </p:nvCxnSpPr>
            <p:spPr>
              <a:xfrm>
                <a:off x="6135721" y="1823987"/>
                <a:ext cx="0" cy="812925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Connettore 2 100"/>
              <p:cNvCxnSpPr/>
              <p:nvPr/>
            </p:nvCxnSpPr>
            <p:spPr>
              <a:xfrm>
                <a:off x="5364088" y="1823987"/>
                <a:ext cx="0" cy="812925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493" name="Gruppo 101"/>
            <p:cNvGrpSpPr>
              <a:grpSpLocks/>
            </p:cNvGrpSpPr>
            <p:nvPr/>
          </p:nvGrpSpPr>
          <p:grpSpPr bwMode="auto">
            <a:xfrm>
              <a:off x="3086774" y="1836761"/>
              <a:ext cx="771294" cy="813124"/>
              <a:chOff x="5364088" y="1823788"/>
              <a:chExt cx="771294" cy="813124"/>
            </a:xfrm>
          </p:grpSpPr>
          <p:cxnSp>
            <p:nvCxnSpPr>
              <p:cNvPr id="103" name="Connettore 2 102"/>
              <p:cNvCxnSpPr/>
              <p:nvPr/>
            </p:nvCxnSpPr>
            <p:spPr>
              <a:xfrm>
                <a:off x="6135721" y="1807544"/>
                <a:ext cx="0" cy="811289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Connettore 2 103"/>
              <p:cNvCxnSpPr/>
              <p:nvPr/>
            </p:nvCxnSpPr>
            <p:spPr>
              <a:xfrm>
                <a:off x="5364088" y="1807544"/>
                <a:ext cx="0" cy="811289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608" name="CasellaDiTesto 5"/>
          <p:cNvSpPr txBox="1">
            <a:spLocks noChangeArrowheads="1"/>
          </p:cNvSpPr>
          <p:nvPr/>
        </p:nvSpPr>
        <p:spPr bwMode="auto">
          <a:xfrm>
            <a:off x="7221538" y="1457325"/>
            <a:ext cx="13287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>
                <a:solidFill>
                  <a:srgbClr val="C00000"/>
                </a:solidFill>
                <a:latin typeface="+mn-lt"/>
                <a:ea typeface="Consolas" panose="020B0609020204030204" pitchFamily="49" charset="0"/>
              </a:rPr>
              <a:t>travi principali</a:t>
            </a:r>
          </a:p>
        </p:txBody>
      </p:sp>
      <p:grpSp>
        <p:nvGrpSpPr>
          <p:cNvPr id="45" name="Group 6"/>
          <p:cNvGrpSpPr>
            <a:grpSpLocks/>
          </p:cNvGrpSpPr>
          <p:nvPr/>
        </p:nvGrpSpPr>
        <p:grpSpPr bwMode="auto">
          <a:xfrm>
            <a:off x="2173288" y="1206500"/>
            <a:ext cx="6750050" cy="3652838"/>
            <a:chOff x="2172503" y="1206500"/>
            <a:chExt cx="6750562" cy="3652047"/>
          </a:xfrm>
        </p:grpSpPr>
        <p:cxnSp>
          <p:nvCxnSpPr>
            <p:cNvPr id="47" name="Connettore 1 37"/>
            <p:cNvCxnSpPr/>
            <p:nvPr/>
          </p:nvCxnSpPr>
          <p:spPr bwMode="auto">
            <a:xfrm>
              <a:off x="2172503" y="1223959"/>
              <a:ext cx="0" cy="3634588"/>
            </a:xfrm>
            <a:prstGeom prst="line">
              <a:avLst/>
            </a:prstGeom>
            <a:ln w="28575">
              <a:solidFill>
                <a:srgbClr val="00B0F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ttore 1 38"/>
            <p:cNvCxnSpPr/>
            <p:nvPr/>
          </p:nvCxnSpPr>
          <p:spPr bwMode="auto">
            <a:xfrm>
              <a:off x="4580923" y="1223959"/>
              <a:ext cx="0" cy="3634588"/>
            </a:xfrm>
            <a:prstGeom prst="line">
              <a:avLst/>
            </a:prstGeom>
            <a:ln w="28575">
              <a:solidFill>
                <a:srgbClr val="00B0F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ttore 1 39"/>
            <p:cNvCxnSpPr/>
            <p:nvPr/>
          </p:nvCxnSpPr>
          <p:spPr bwMode="auto">
            <a:xfrm>
              <a:off x="7016332" y="1206500"/>
              <a:ext cx="0" cy="3634588"/>
            </a:xfrm>
            <a:prstGeom prst="line">
              <a:avLst/>
            </a:prstGeom>
            <a:ln w="28575">
              <a:solidFill>
                <a:srgbClr val="00B0F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89" name="CasellaDiTesto 69"/>
            <p:cNvSpPr txBox="1">
              <a:spLocks noChangeArrowheads="1"/>
            </p:cNvSpPr>
            <p:nvPr/>
          </p:nvSpPr>
          <p:spPr bwMode="auto">
            <a:xfrm>
              <a:off x="7253719" y="3443727"/>
              <a:ext cx="166934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600" dirty="0">
                  <a:solidFill>
                    <a:srgbClr val="00B0F0"/>
                  </a:solidFill>
                  <a:latin typeface="+mn-lt"/>
                  <a:ea typeface="Consolas" panose="020B0609020204030204" pitchFamily="49" charset="0"/>
                </a:rPr>
                <a:t>travi di bordo e/o secondarie</a:t>
              </a:r>
            </a:p>
          </p:txBody>
        </p:sp>
      </p:grpSp>
      <p:cxnSp>
        <p:nvCxnSpPr>
          <p:cNvPr id="78" name="Connettore 1 45"/>
          <p:cNvCxnSpPr/>
          <p:nvPr/>
        </p:nvCxnSpPr>
        <p:spPr bwMode="auto">
          <a:xfrm>
            <a:off x="4384675" y="1982788"/>
            <a:ext cx="0" cy="2241550"/>
          </a:xfrm>
          <a:prstGeom prst="line">
            <a:avLst/>
          </a:prstGeom>
          <a:ln w="9525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ttore 1 47"/>
          <p:cNvCxnSpPr/>
          <p:nvPr/>
        </p:nvCxnSpPr>
        <p:spPr bwMode="auto">
          <a:xfrm>
            <a:off x="4803775" y="2033588"/>
            <a:ext cx="0" cy="2239962"/>
          </a:xfrm>
          <a:prstGeom prst="line">
            <a:avLst/>
          </a:prstGeom>
          <a:ln w="9525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65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440592-78D3-5952-B676-FD513FC291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>
            <a:extLst>
              <a:ext uri="{FF2B5EF4-FFF2-40B4-BE49-F238E27FC236}">
                <a16:creationId xmlns:a16="http://schemas.microsoft.com/office/drawing/2014/main" id="{FBB74C66-DBA7-19FB-433D-EC01A704ED6F}"/>
              </a:ext>
            </a:extLst>
          </p:cNvPr>
          <p:cNvSpPr txBox="1">
            <a:spLocks/>
          </p:cNvSpPr>
          <p:nvPr/>
        </p:nvSpPr>
        <p:spPr>
          <a:xfrm>
            <a:off x="686594" y="116632"/>
            <a:ext cx="7772400" cy="649287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it-IT" sz="1800" b="1" dirty="0">
                <a:solidFill>
                  <a:schemeClr val="bg1">
                    <a:lumMod val="95000"/>
                  </a:schemeClr>
                </a:solidFill>
                <a:latin typeface="+mn-lt"/>
                <a:cs typeface="Consolas" panose="020B0609020204030204" pitchFamily="49" charset="0"/>
              </a:rPr>
              <a:t>Laboratorio Costruzione dell’Architettura 1</a:t>
            </a:r>
          </a:p>
        </p:txBody>
      </p:sp>
      <p:sp>
        <p:nvSpPr>
          <p:cNvPr id="3" name="Titolo 3">
            <a:extLst>
              <a:ext uri="{FF2B5EF4-FFF2-40B4-BE49-F238E27FC236}">
                <a16:creationId xmlns:a16="http://schemas.microsoft.com/office/drawing/2014/main" id="{1923EDF6-348F-0ECB-9505-2683022B710C}"/>
              </a:ext>
            </a:extLst>
          </p:cNvPr>
          <p:cNvSpPr txBox="1">
            <a:spLocks/>
          </p:cNvSpPr>
          <p:nvPr/>
        </p:nvSpPr>
        <p:spPr>
          <a:xfrm>
            <a:off x="1143000" y="-1600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rgbClr val="C00000"/>
                </a:solidFill>
                <a:latin typeface="+mn-lt"/>
              </a:rPr>
              <a:t>ARCHITETTURA </a:t>
            </a:r>
            <a:r>
              <a:rPr lang="it-IT" sz="2400" b="1" dirty="0" err="1">
                <a:solidFill>
                  <a:srgbClr val="C00000"/>
                </a:solidFill>
                <a:latin typeface="+mn-lt"/>
              </a:rPr>
              <a:t>TECNICA</a:t>
            </a:r>
            <a:r>
              <a:rPr lang="it-IT" sz="1600" b="1" dirty="0" err="1">
                <a:solidFill>
                  <a:srgbClr val="C00000"/>
                </a:solidFill>
                <a:latin typeface="+mn-lt"/>
              </a:rPr>
              <a:t>_aa</a:t>
            </a:r>
            <a:r>
              <a:rPr lang="it-IT" sz="1600" b="1" dirty="0">
                <a:solidFill>
                  <a:srgbClr val="C00000"/>
                </a:solidFill>
                <a:latin typeface="+mn-lt"/>
              </a:rPr>
              <a:t> 2025-26</a:t>
            </a:r>
          </a:p>
        </p:txBody>
      </p:sp>
      <p:sp>
        <p:nvSpPr>
          <p:cNvPr id="19458" name="CasellaDiTesto 105">
            <a:extLst>
              <a:ext uri="{FF2B5EF4-FFF2-40B4-BE49-F238E27FC236}">
                <a16:creationId xmlns:a16="http://schemas.microsoft.com/office/drawing/2014/main" id="{EEA705B5-AB04-E2E9-FB6F-028C208F0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962" y="808037"/>
            <a:ext cx="6696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C00000"/>
                </a:solidFill>
                <a:latin typeface="+mn-lt"/>
                <a:ea typeface="Consolas" panose="020B0609020204030204" pitchFamily="49" charset="0"/>
              </a:rPr>
              <a:t>DISPOSIZIONE TRASVERSALE</a:t>
            </a:r>
          </a:p>
        </p:txBody>
      </p:sp>
      <p:grpSp>
        <p:nvGrpSpPr>
          <p:cNvPr id="20483" name="Gruppo 12"/>
          <p:cNvGrpSpPr>
            <a:grpSpLocks/>
          </p:cNvGrpSpPr>
          <p:nvPr/>
        </p:nvGrpSpPr>
        <p:grpSpPr bwMode="auto">
          <a:xfrm>
            <a:off x="3594100" y="1985963"/>
            <a:ext cx="431800" cy="3171825"/>
            <a:chOff x="2610024" y="2027684"/>
            <a:chExt cx="432048" cy="3171775"/>
          </a:xfrm>
        </p:grpSpPr>
        <p:sp>
          <p:nvSpPr>
            <p:cNvPr id="150" name="Rettangolo 2"/>
            <p:cNvSpPr/>
            <p:nvPr/>
          </p:nvSpPr>
          <p:spPr>
            <a:xfrm>
              <a:off x="2610024" y="2027684"/>
              <a:ext cx="432048" cy="43179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1" name="Rettangolo 3"/>
            <p:cNvSpPr/>
            <p:nvPr/>
          </p:nvSpPr>
          <p:spPr>
            <a:xfrm>
              <a:off x="2610024" y="3397674"/>
              <a:ext cx="432048" cy="43179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2" name="Rettangolo 4"/>
            <p:cNvSpPr/>
            <p:nvPr/>
          </p:nvSpPr>
          <p:spPr>
            <a:xfrm>
              <a:off x="2610024" y="4767666"/>
              <a:ext cx="432048" cy="43179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0484" name="Gruppo 13"/>
          <p:cNvGrpSpPr>
            <a:grpSpLocks/>
          </p:cNvGrpSpPr>
          <p:nvPr/>
        </p:nvGrpSpPr>
        <p:grpSpPr bwMode="auto">
          <a:xfrm>
            <a:off x="1109663" y="1985963"/>
            <a:ext cx="431800" cy="3171825"/>
            <a:chOff x="2610024" y="2027684"/>
            <a:chExt cx="432048" cy="3171775"/>
          </a:xfrm>
        </p:grpSpPr>
        <p:sp>
          <p:nvSpPr>
            <p:cNvPr id="147" name="Rettangolo 14"/>
            <p:cNvSpPr/>
            <p:nvPr/>
          </p:nvSpPr>
          <p:spPr>
            <a:xfrm>
              <a:off x="2610024" y="2027684"/>
              <a:ext cx="432048" cy="43179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8" name="Rettangolo 15"/>
            <p:cNvSpPr/>
            <p:nvPr/>
          </p:nvSpPr>
          <p:spPr>
            <a:xfrm>
              <a:off x="2610024" y="3397674"/>
              <a:ext cx="432048" cy="43179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9" name="Rettangolo 16"/>
            <p:cNvSpPr/>
            <p:nvPr/>
          </p:nvSpPr>
          <p:spPr>
            <a:xfrm>
              <a:off x="2610024" y="4767666"/>
              <a:ext cx="432048" cy="43179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0485" name="Gruppo 17"/>
          <p:cNvGrpSpPr>
            <a:grpSpLocks/>
          </p:cNvGrpSpPr>
          <p:nvPr/>
        </p:nvGrpSpPr>
        <p:grpSpPr bwMode="auto">
          <a:xfrm>
            <a:off x="6078538" y="1985963"/>
            <a:ext cx="431800" cy="3171825"/>
            <a:chOff x="2610024" y="2027684"/>
            <a:chExt cx="432048" cy="3171775"/>
          </a:xfrm>
        </p:grpSpPr>
        <p:sp>
          <p:nvSpPr>
            <p:cNvPr id="144" name="Rettangolo 18"/>
            <p:cNvSpPr/>
            <p:nvPr/>
          </p:nvSpPr>
          <p:spPr>
            <a:xfrm>
              <a:off x="2610024" y="2027684"/>
              <a:ext cx="432048" cy="43179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5" name="Rettangolo 19"/>
            <p:cNvSpPr/>
            <p:nvPr/>
          </p:nvSpPr>
          <p:spPr>
            <a:xfrm>
              <a:off x="2610024" y="3397674"/>
              <a:ext cx="432048" cy="43179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6" name="Rettangolo 20"/>
            <p:cNvSpPr/>
            <p:nvPr/>
          </p:nvSpPr>
          <p:spPr>
            <a:xfrm>
              <a:off x="2610024" y="4767666"/>
              <a:ext cx="432048" cy="43179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cxnSp>
        <p:nvCxnSpPr>
          <p:cNvPr id="141" name="Connettore 1 45"/>
          <p:cNvCxnSpPr/>
          <p:nvPr/>
        </p:nvCxnSpPr>
        <p:spPr bwMode="auto">
          <a:xfrm>
            <a:off x="1109663" y="2417763"/>
            <a:ext cx="0" cy="2308225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nettore 1 47"/>
          <p:cNvCxnSpPr/>
          <p:nvPr/>
        </p:nvCxnSpPr>
        <p:spPr bwMode="auto">
          <a:xfrm>
            <a:off x="1541463" y="2411413"/>
            <a:ext cx="0" cy="2308225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ttore 1 48"/>
          <p:cNvCxnSpPr/>
          <p:nvPr/>
        </p:nvCxnSpPr>
        <p:spPr bwMode="auto">
          <a:xfrm>
            <a:off x="6078538" y="2432050"/>
            <a:ext cx="0" cy="2308225"/>
          </a:xfrm>
          <a:prstGeom prst="line">
            <a:avLst/>
          </a:prstGeom>
          <a:ln w="9525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ttore 1 49"/>
          <p:cNvCxnSpPr/>
          <p:nvPr/>
        </p:nvCxnSpPr>
        <p:spPr bwMode="auto">
          <a:xfrm>
            <a:off x="6510338" y="2432050"/>
            <a:ext cx="0" cy="2308225"/>
          </a:xfrm>
          <a:prstGeom prst="line">
            <a:avLst/>
          </a:prstGeom>
          <a:ln w="9525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uppo 6"/>
          <p:cNvGrpSpPr/>
          <p:nvPr/>
        </p:nvGrpSpPr>
        <p:grpSpPr>
          <a:xfrm>
            <a:off x="6821488" y="1974850"/>
            <a:ext cx="1692275" cy="3182938"/>
            <a:chOff x="6821488" y="1974850"/>
            <a:chExt cx="1692275" cy="3182938"/>
          </a:xfrm>
        </p:grpSpPr>
        <p:grpSp>
          <p:nvGrpSpPr>
            <p:cNvPr id="20489" name="Gruppo 9"/>
            <p:cNvGrpSpPr>
              <a:grpSpLocks/>
            </p:cNvGrpSpPr>
            <p:nvPr/>
          </p:nvGrpSpPr>
          <p:grpSpPr bwMode="auto">
            <a:xfrm>
              <a:off x="6821488" y="1974850"/>
              <a:ext cx="1692275" cy="3182938"/>
              <a:chOff x="7439089" y="1358170"/>
              <a:chExt cx="1691792" cy="3182600"/>
            </a:xfrm>
          </p:grpSpPr>
          <p:sp>
            <p:nvSpPr>
              <p:cNvPr id="130" name="Rettangolo 50"/>
              <p:cNvSpPr/>
              <p:nvPr/>
            </p:nvSpPr>
            <p:spPr>
              <a:xfrm rot="16200000">
                <a:off x="8200834" y="3610722"/>
                <a:ext cx="420643" cy="143945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1" name="Rettangolo 51"/>
              <p:cNvSpPr/>
              <p:nvPr/>
            </p:nvSpPr>
            <p:spPr>
              <a:xfrm rot="16200000">
                <a:off x="8207181" y="2242440"/>
                <a:ext cx="433342" cy="141405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2" name="Rettangolo 54"/>
              <p:cNvSpPr/>
              <p:nvPr/>
            </p:nvSpPr>
            <p:spPr>
              <a:xfrm rot="16200000">
                <a:off x="6026332" y="2770927"/>
                <a:ext cx="3182600" cy="35708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3" name="Rettangolo 59"/>
              <p:cNvSpPr/>
              <p:nvPr/>
            </p:nvSpPr>
            <p:spPr>
              <a:xfrm rot="16200000">
                <a:off x="8200834" y="848765"/>
                <a:ext cx="420643" cy="143945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6937375" y="2184400"/>
              <a:ext cx="411163" cy="2735263"/>
              <a:chOff x="6999288" y="1958975"/>
              <a:chExt cx="411162" cy="2735263"/>
            </a:xfrm>
          </p:grpSpPr>
          <p:cxnSp>
            <p:nvCxnSpPr>
              <p:cNvPr id="122" name="Connettore 1 75"/>
              <p:cNvCxnSpPr/>
              <p:nvPr/>
            </p:nvCxnSpPr>
            <p:spPr bwMode="auto">
              <a:xfrm flipH="1" flipV="1">
                <a:off x="7005638" y="2914650"/>
                <a:ext cx="395287" cy="398463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Connettore 1 81"/>
              <p:cNvCxnSpPr/>
              <p:nvPr/>
            </p:nvCxnSpPr>
            <p:spPr bwMode="auto">
              <a:xfrm flipH="1" flipV="1">
                <a:off x="6999288" y="4365625"/>
                <a:ext cx="365124" cy="328613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Connettore 1 83"/>
              <p:cNvCxnSpPr/>
              <p:nvPr/>
            </p:nvCxnSpPr>
            <p:spPr bwMode="auto">
              <a:xfrm rot="16200000" flipH="1" flipV="1">
                <a:off x="7013576" y="3343275"/>
                <a:ext cx="381000" cy="39687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Connettore 1 85"/>
              <p:cNvCxnSpPr/>
              <p:nvPr/>
            </p:nvCxnSpPr>
            <p:spPr bwMode="auto">
              <a:xfrm rot="16200000" flipH="1" flipV="1">
                <a:off x="7020719" y="1950243"/>
                <a:ext cx="381000" cy="39846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1" name="Connettore 1 68"/>
            <p:cNvCxnSpPr/>
            <p:nvPr/>
          </p:nvCxnSpPr>
          <p:spPr bwMode="auto">
            <a:xfrm flipV="1">
              <a:off x="6926260" y="2159794"/>
              <a:ext cx="6350" cy="2757487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ttore 1 72"/>
            <p:cNvCxnSpPr>
              <a:stCxn id="133" idx="2"/>
            </p:cNvCxnSpPr>
            <p:nvPr/>
          </p:nvCxnSpPr>
          <p:spPr bwMode="auto">
            <a:xfrm flipH="1" flipV="1">
              <a:off x="6913561" y="2176463"/>
              <a:ext cx="1576388" cy="0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nettore 1 80"/>
            <p:cNvCxnSpPr>
              <a:stCxn id="131" idx="2"/>
            </p:cNvCxnSpPr>
            <p:nvPr/>
          </p:nvCxnSpPr>
          <p:spPr bwMode="auto">
            <a:xfrm flipH="1">
              <a:off x="6953249" y="3559175"/>
              <a:ext cx="1536700" cy="0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nettore 1 84"/>
            <p:cNvCxnSpPr>
              <a:stCxn id="130" idx="2"/>
            </p:cNvCxnSpPr>
            <p:nvPr/>
          </p:nvCxnSpPr>
          <p:spPr bwMode="auto">
            <a:xfrm flipH="1" flipV="1">
              <a:off x="6913561" y="4927600"/>
              <a:ext cx="1576388" cy="12700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5" name="Connettore 1 107"/>
          <p:cNvCxnSpPr/>
          <p:nvPr/>
        </p:nvCxnSpPr>
        <p:spPr bwMode="auto">
          <a:xfrm>
            <a:off x="3594100" y="2428875"/>
            <a:ext cx="0" cy="2308225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ttore 1 108"/>
          <p:cNvCxnSpPr/>
          <p:nvPr/>
        </p:nvCxnSpPr>
        <p:spPr bwMode="auto">
          <a:xfrm>
            <a:off x="4025900" y="2395538"/>
            <a:ext cx="0" cy="2308225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ttore 1 109"/>
          <p:cNvCxnSpPr/>
          <p:nvPr/>
        </p:nvCxnSpPr>
        <p:spPr bwMode="auto">
          <a:xfrm>
            <a:off x="6078538" y="2432050"/>
            <a:ext cx="0" cy="2308225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ttore 1 110"/>
          <p:cNvCxnSpPr/>
          <p:nvPr/>
        </p:nvCxnSpPr>
        <p:spPr bwMode="auto">
          <a:xfrm>
            <a:off x="6510338" y="2413000"/>
            <a:ext cx="0" cy="2306638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ttore 1 77"/>
          <p:cNvCxnSpPr/>
          <p:nvPr/>
        </p:nvCxnSpPr>
        <p:spPr bwMode="auto">
          <a:xfrm>
            <a:off x="1541463" y="1985963"/>
            <a:ext cx="453707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ttore 1 111"/>
          <p:cNvCxnSpPr/>
          <p:nvPr/>
        </p:nvCxnSpPr>
        <p:spPr bwMode="auto">
          <a:xfrm>
            <a:off x="1428750" y="2411413"/>
            <a:ext cx="453707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ttore 1 112"/>
          <p:cNvCxnSpPr/>
          <p:nvPr/>
        </p:nvCxnSpPr>
        <p:spPr bwMode="auto">
          <a:xfrm>
            <a:off x="1541463" y="3387725"/>
            <a:ext cx="453707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ttore 1 113"/>
          <p:cNvCxnSpPr/>
          <p:nvPr/>
        </p:nvCxnSpPr>
        <p:spPr bwMode="auto">
          <a:xfrm>
            <a:off x="1584325" y="4719638"/>
            <a:ext cx="453707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ttore 1 114"/>
          <p:cNvCxnSpPr/>
          <p:nvPr/>
        </p:nvCxnSpPr>
        <p:spPr bwMode="auto">
          <a:xfrm>
            <a:off x="1541463" y="5162550"/>
            <a:ext cx="453707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ttore 1 115"/>
          <p:cNvCxnSpPr/>
          <p:nvPr/>
        </p:nvCxnSpPr>
        <p:spPr bwMode="auto">
          <a:xfrm>
            <a:off x="1541463" y="3767138"/>
            <a:ext cx="453707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3"/>
          <p:cNvGrpSpPr>
            <a:grpSpLocks/>
          </p:cNvGrpSpPr>
          <p:nvPr/>
        </p:nvGrpSpPr>
        <p:grpSpPr bwMode="auto">
          <a:xfrm>
            <a:off x="1325563" y="5354638"/>
            <a:ext cx="4968875" cy="644211"/>
            <a:chOff x="1387475" y="5129213"/>
            <a:chExt cx="4968875" cy="644211"/>
          </a:xfrm>
        </p:grpSpPr>
        <p:sp>
          <p:nvSpPr>
            <p:cNvPr id="139" name="Freccia bidirezionale orizzontale 41"/>
            <p:cNvSpPr/>
            <p:nvPr/>
          </p:nvSpPr>
          <p:spPr bwMode="auto">
            <a:xfrm>
              <a:off x="1387475" y="5129213"/>
              <a:ext cx="2484437" cy="274637"/>
            </a:xfrm>
            <a:prstGeom prst="leftRightArrow">
              <a:avLst/>
            </a:prstGeom>
            <a:noFill/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240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529" name="CasellaDiTesto 42"/>
            <p:cNvSpPr txBox="1">
              <a:spLocks noChangeArrowheads="1"/>
            </p:cNvSpPr>
            <p:nvPr/>
          </p:nvSpPr>
          <p:spPr bwMode="auto">
            <a:xfrm>
              <a:off x="1650159" y="5404091"/>
              <a:ext cx="17282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>
                  <a:solidFill>
                    <a:srgbClr val="002060"/>
                  </a:solidFill>
                  <a:latin typeface="+mn-lt"/>
                  <a:ea typeface="Consolas" panose="020B0609020204030204" pitchFamily="49" charset="0"/>
                </a:rPr>
                <a:t>campata</a:t>
              </a:r>
            </a:p>
          </p:txBody>
        </p:sp>
        <p:sp>
          <p:nvSpPr>
            <p:cNvPr id="102" name="Freccia bidirezionale orizzontale 116"/>
            <p:cNvSpPr/>
            <p:nvPr/>
          </p:nvSpPr>
          <p:spPr bwMode="auto">
            <a:xfrm>
              <a:off x="3871912" y="5129213"/>
              <a:ext cx="2484438" cy="276225"/>
            </a:xfrm>
            <a:prstGeom prst="leftRightArrow">
              <a:avLst/>
            </a:prstGeom>
            <a:noFill/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240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531" name="CasellaDiTesto 117"/>
            <p:cNvSpPr txBox="1">
              <a:spLocks noChangeArrowheads="1"/>
            </p:cNvSpPr>
            <p:nvPr/>
          </p:nvSpPr>
          <p:spPr bwMode="auto">
            <a:xfrm>
              <a:off x="4250269" y="5404092"/>
              <a:ext cx="17282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>
                  <a:solidFill>
                    <a:srgbClr val="002060"/>
                  </a:solidFill>
                  <a:latin typeface="+mn-lt"/>
                  <a:ea typeface="Consolas" panose="020B0609020204030204" pitchFamily="49" charset="0"/>
                </a:rPr>
                <a:t>campata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1895475" y="2686050"/>
            <a:ext cx="3835400" cy="1685925"/>
            <a:chOff x="1957198" y="2460662"/>
            <a:chExt cx="3835381" cy="1686601"/>
          </a:xfrm>
        </p:grpSpPr>
        <p:grpSp>
          <p:nvGrpSpPr>
            <p:cNvPr id="20516" name="Gruppo 79"/>
            <p:cNvGrpSpPr>
              <a:grpSpLocks/>
            </p:cNvGrpSpPr>
            <p:nvPr/>
          </p:nvGrpSpPr>
          <p:grpSpPr bwMode="auto">
            <a:xfrm>
              <a:off x="1957198" y="2460662"/>
              <a:ext cx="1356379" cy="284546"/>
              <a:chOff x="2507250" y="2064296"/>
              <a:chExt cx="1356340" cy="284584"/>
            </a:xfrm>
          </p:grpSpPr>
          <p:cxnSp>
            <p:nvCxnSpPr>
              <p:cNvPr id="117" name="Connettore 2 90"/>
              <p:cNvCxnSpPr/>
              <p:nvPr/>
            </p:nvCxnSpPr>
            <p:spPr>
              <a:xfrm rot="16200000">
                <a:off x="3185090" y="1386456"/>
                <a:ext cx="0" cy="1355679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Connettore 2 91"/>
              <p:cNvCxnSpPr/>
              <p:nvPr/>
            </p:nvCxnSpPr>
            <p:spPr>
              <a:xfrm rot="16200000">
                <a:off x="3185090" y="1670771"/>
                <a:ext cx="0" cy="1355679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517" name="Gruppo 120"/>
            <p:cNvGrpSpPr>
              <a:grpSpLocks/>
            </p:cNvGrpSpPr>
            <p:nvPr/>
          </p:nvGrpSpPr>
          <p:grpSpPr bwMode="auto">
            <a:xfrm>
              <a:off x="4436200" y="3862717"/>
              <a:ext cx="1356379" cy="284546"/>
              <a:chOff x="2507250" y="2064296"/>
              <a:chExt cx="1356340" cy="284584"/>
            </a:xfrm>
          </p:grpSpPr>
          <p:cxnSp>
            <p:nvCxnSpPr>
              <p:cNvPr id="115" name="Connettore 2 121"/>
              <p:cNvCxnSpPr/>
              <p:nvPr/>
            </p:nvCxnSpPr>
            <p:spPr>
              <a:xfrm rot="16200000">
                <a:off x="3195276" y="1408958"/>
                <a:ext cx="0" cy="133663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Connettore 2 122"/>
              <p:cNvCxnSpPr/>
              <p:nvPr/>
            </p:nvCxnSpPr>
            <p:spPr>
              <a:xfrm rot="16200000">
                <a:off x="3195276" y="1680565"/>
                <a:ext cx="0" cy="133663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518" name="Gruppo 123"/>
            <p:cNvGrpSpPr>
              <a:grpSpLocks/>
            </p:cNvGrpSpPr>
            <p:nvPr/>
          </p:nvGrpSpPr>
          <p:grpSpPr bwMode="auto">
            <a:xfrm>
              <a:off x="1957198" y="3862717"/>
              <a:ext cx="1356379" cy="284546"/>
              <a:chOff x="2507250" y="2064296"/>
              <a:chExt cx="1356340" cy="284584"/>
            </a:xfrm>
          </p:grpSpPr>
          <p:cxnSp>
            <p:nvCxnSpPr>
              <p:cNvPr id="113" name="Connettore 2 124"/>
              <p:cNvCxnSpPr/>
              <p:nvPr/>
            </p:nvCxnSpPr>
            <p:spPr>
              <a:xfrm rot="16200000">
                <a:off x="3185090" y="1399433"/>
                <a:ext cx="0" cy="1355679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Connettore 2 125"/>
              <p:cNvCxnSpPr/>
              <p:nvPr/>
            </p:nvCxnSpPr>
            <p:spPr>
              <a:xfrm rot="16200000">
                <a:off x="3185090" y="1671040"/>
                <a:ext cx="0" cy="1355679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519" name="Gruppo 126"/>
            <p:cNvGrpSpPr>
              <a:grpSpLocks/>
            </p:cNvGrpSpPr>
            <p:nvPr/>
          </p:nvGrpSpPr>
          <p:grpSpPr bwMode="auto">
            <a:xfrm>
              <a:off x="4436200" y="2460662"/>
              <a:ext cx="1356379" cy="284546"/>
              <a:chOff x="2507250" y="2064296"/>
              <a:chExt cx="1356340" cy="284584"/>
            </a:xfrm>
          </p:grpSpPr>
          <p:cxnSp>
            <p:nvCxnSpPr>
              <p:cNvPr id="111" name="Connettore 2 127"/>
              <p:cNvCxnSpPr/>
              <p:nvPr/>
            </p:nvCxnSpPr>
            <p:spPr>
              <a:xfrm rot="16200000">
                <a:off x="3195276" y="1395981"/>
                <a:ext cx="0" cy="133663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Connettore 2 128"/>
              <p:cNvCxnSpPr/>
              <p:nvPr/>
            </p:nvCxnSpPr>
            <p:spPr>
              <a:xfrm rot="16200000">
                <a:off x="3195276" y="1680296"/>
                <a:ext cx="0" cy="133663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755650" y="1579563"/>
            <a:ext cx="5538788" cy="5011737"/>
            <a:chOff x="817563" y="1354138"/>
            <a:chExt cx="5538787" cy="5011737"/>
          </a:xfrm>
        </p:grpSpPr>
        <p:cxnSp>
          <p:nvCxnSpPr>
            <p:cNvPr id="137" name="Connettore 1 23"/>
            <p:cNvCxnSpPr/>
            <p:nvPr/>
          </p:nvCxnSpPr>
          <p:spPr bwMode="auto">
            <a:xfrm flipV="1">
              <a:off x="1387476" y="1381125"/>
              <a:ext cx="0" cy="3919538"/>
            </a:xfrm>
            <a:prstGeom prst="line">
              <a:avLst/>
            </a:prstGeom>
            <a:ln w="28575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ttore 1 105"/>
            <p:cNvCxnSpPr/>
            <p:nvPr/>
          </p:nvCxnSpPr>
          <p:spPr bwMode="auto">
            <a:xfrm flipV="1">
              <a:off x="3871912" y="1354138"/>
              <a:ext cx="0" cy="3917950"/>
            </a:xfrm>
            <a:prstGeom prst="line">
              <a:avLst/>
            </a:prstGeom>
            <a:ln w="28575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ttore 1 106"/>
            <p:cNvCxnSpPr/>
            <p:nvPr/>
          </p:nvCxnSpPr>
          <p:spPr bwMode="auto">
            <a:xfrm flipV="1">
              <a:off x="6356350" y="1381125"/>
              <a:ext cx="0" cy="3919538"/>
            </a:xfrm>
            <a:prstGeom prst="line">
              <a:avLst/>
            </a:prstGeom>
            <a:ln w="28575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15" name="CasellaDiTesto 73"/>
            <p:cNvSpPr txBox="1">
              <a:spLocks noChangeArrowheads="1"/>
            </p:cNvSpPr>
            <p:nvPr/>
          </p:nvSpPr>
          <p:spPr bwMode="auto">
            <a:xfrm rot="-5400000">
              <a:off x="58738" y="5237163"/>
              <a:ext cx="1887537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dirty="0">
                  <a:solidFill>
                    <a:srgbClr val="C00000"/>
                  </a:solidFill>
                  <a:latin typeface="+mn-lt"/>
                  <a:ea typeface="Consolas" panose="020B0609020204030204" pitchFamily="49" charset="0"/>
                </a:rPr>
                <a:t>travi principali</a:t>
              </a:r>
            </a:p>
          </p:txBody>
        </p: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703263" y="1868488"/>
            <a:ext cx="5435600" cy="3071812"/>
            <a:chOff x="765175" y="1643196"/>
            <a:chExt cx="5436318" cy="3071680"/>
          </a:xfrm>
        </p:grpSpPr>
        <p:cxnSp>
          <p:nvCxnSpPr>
            <p:cNvPr id="138" name="Connettore 1 37"/>
            <p:cNvCxnSpPr/>
            <p:nvPr/>
          </p:nvCxnSpPr>
          <p:spPr bwMode="auto">
            <a:xfrm flipV="1">
              <a:off x="765175" y="1976557"/>
              <a:ext cx="5436318" cy="11112"/>
            </a:xfrm>
            <a:prstGeom prst="line">
              <a:avLst/>
            </a:prstGeom>
            <a:ln w="28575">
              <a:solidFill>
                <a:srgbClr val="00B0F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ttore 1 69"/>
            <p:cNvCxnSpPr/>
            <p:nvPr/>
          </p:nvCxnSpPr>
          <p:spPr bwMode="auto">
            <a:xfrm flipV="1">
              <a:off x="765175" y="3356034"/>
              <a:ext cx="5436318" cy="14287"/>
            </a:xfrm>
            <a:prstGeom prst="line">
              <a:avLst/>
            </a:prstGeom>
            <a:ln w="28575">
              <a:solidFill>
                <a:srgbClr val="00B0F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ttore 1 70"/>
            <p:cNvCxnSpPr/>
            <p:nvPr/>
          </p:nvCxnSpPr>
          <p:spPr bwMode="auto">
            <a:xfrm flipV="1">
              <a:off x="765175" y="4700590"/>
              <a:ext cx="5436318" cy="14286"/>
            </a:xfrm>
            <a:prstGeom prst="line">
              <a:avLst/>
            </a:prstGeom>
            <a:ln w="28575">
              <a:solidFill>
                <a:srgbClr val="00B0F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11" name="CasellaDiTesto 74"/>
            <p:cNvSpPr txBox="1">
              <a:spLocks noChangeArrowheads="1"/>
            </p:cNvSpPr>
            <p:nvPr/>
          </p:nvSpPr>
          <p:spPr bwMode="auto">
            <a:xfrm>
              <a:off x="4303712" y="1643196"/>
              <a:ext cx="1704975" cy="683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it-IT" altLang="it-IT" sz="1600" dirty="0">
                  <a:solidFill>
                    <a:srgbClr val="00B0F0"/>
                  </a:solidFill>
                  <a:latin typeface="+mn-lt"/>
                  <a:ea typeface="Consolas" panose="020B0609020204030204" pitchFamily="49" charset="0"/>
                </a:rPr>
                <a:t>travi di bordo e/o secondarie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803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B0B121-DFCE-2D72-D7B9-A75BDA916E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>
            <a:extLst>
              <a:ext uri="{FF2B5EF4-FFF2-40B4-BE49-F238E27FC236}">
                <a16:creationId xmlns:a16="http://schemas.microsoft.com/office/drawing/2014/main" id="{933E9399-D8C3-3B00-A6F3-0B39CC2A56B8}"/>
              </a:ext>
            </a:extLst>
          </p:cNvPr>
          <p:cNvSpPr txBox="1">
            <a:spLocks/>
          </p:cNvSpPr>
          <p:nvPr/>
        </p:nvSpPr>
        <p:spPr>
          <a:xfrm>
            <a:off x="686594" y="116632"/>
            <a:ext cx="7772400" cy="649287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it-IT" sz="1800" b="1" dirty="0">
                <a:solidFill>
                  <a:schemeClr val="bg1">
                    <a:lumMod val="95000"/>
                  </a:schemeClr>
                </a:solidFill>
                <a:latin typeface="+mn-lt"/>
                <a:cs typeface="Consolas" panose="020B0609020204030204" pitchFamily="49" charset="0"/>
              </a:rPr>
              <a:t>Laboratorio Costruzione dell’Architettura 1</a:t>
            </a:r>
          </a:p>
        </p:txBody>
      </p:sp>
      <p:sp>
        <p:nvSpPr>
          <p:cNvPr id="3" name="Titolo 3">
            <a:extLst>
              <a:ext uri="{FF2B5EF4-FFF2-40B4-BE49-F238E27FC236}">
                <a16:creationId xmlns:a16="http://schemas.microsoft.com/office/drawing/2014/main" id="{AD972C7C-DA60-826C-47CC-820E77DD2FE6}"/>
              </a:ext>
            </a:extLst>
          </p:cNvPr>
          <p:cNvSpPr txBox="1">
            <a:spLocks/>
          </p:cNvSpPr>
          <p:nvPr/>
        </p:nvSpPr>
        <p:spPr>
          <a:xfrm>
            <a:off x="1143000" y="-1600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rgbClr val="C00000"/>
                </a:solidFill>
                <a:latin typeface="+mn-lt"/>
              </a:rPr>
              <a:t>ARCHITETTURA </a:t>
            </a:r>
            <a:r>
              <a:rPr lang="it-IT" sz="2400" b="1" dirty="0" err="1">
                <a:solidFill>
                  <a:srgbClr val="C00000"/>
                </a:solidFill>
                <a:latin typeface="+mn-lt"/>
              </a:rPr>
              <a:t>TECNICA</a:t>
            </a:r>
            <a:r>
              <a:rPr lang="it-IT" sz="1600" b="1" dirty="0" err="1">
                <a:solidFill>
                  <a:srgbClr val="C00000"/>
                </a:solidFill>
                <a:latin typeface="+mn-lt"/>
              </a:rPr>
              <a:t>_aa</a:t>
            </a:r>
            <a:r>
              <a:rPr lang="it-IT" sz="1600" b="1" dirty="0">
                <a:solidFill>
                  <a:srgbClr val="C00000"/>
                </a:solidFill>
                <a:latin typeface="+mn-lt"/>
              </a:rPr>
              <a:t> 2025-26</a:t>
            </a:r>
          </a:p>
        </p:txBody>
      </p:sp>
      <p:sp>
        <p:nvSpPr>
          <p:cNvPr id="19458" name="CasellaDiTesto 105">
            <a:extLst>
              <a:ext uri="{FF2B5EF4-FFF2-40B4-BE49-F238E27FC236}">
                <a16:creationId xmlns:a16="http://schemas.microsoft.com/office/drawing/2014/main" id="{CBFB5834-53E0-2552-AF30-5F2044CB1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962" y="808037"/>
            <a:ext cx="6696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C00000"/>
                </a:solidFill>
                <a:latin typeface="+mn-lt"/>
                <a:ea typeface="Consolas" panose="020B0609020204030204" pitchFamily="49" charset="0"/>
              </a:rPr>
              <a:t>DISPOSIZIONE INCROCIATA</a:t>
            </a:r>
          </a:p>
        </p:txBody>
      </p:sp>
      <p:grpSp>
        <p:nvGrpSpPr>
          <p:cNvPr id="22531" name="Gruppo 61"/>
          <p:cNvGrpSpPr>
            <a:grpSpLocks/>
          </p:cNvGrpSpPr>
          <p:nvPr/>
        </p:nvGrpSpPr>
        <p:grpSpPr bwMode="auto">
          <a:xfrm>
            <a:off x="1619250" y="1341438"/>
            <a:ext cx="6130925" cy="5245100"/>
            <a:chOff x="1432237" y="1636415"/>
            <a:chExt cx="6129961" cy="5245596"/>
          </a:xfrm>
        </p:grpSpPr>
        <p:sp>
          <p:nvSpPr>
            <p:cNvPr id="74" name="Rettangolo 18"/>
            <p:cNvSpPr/>
            <p:nvPr/>
          </p:nvSpPr>
          <p:spPr>
            <a:xfrm>
              <a:off x="6474932" y="1876150"/>
              <a:ext cx="431732" cy="4334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76" name="Rettangolo 19"/>
            <p:cNvSpPr/>
            <p:nvPr/>
          </p:nvSpPr>
          <p:spPr>
            <a:xfrm>
              <a:off x="6474932" y="4190944"/>
              <a:ext cx="431732" cy="43184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78" name="Rettangolo 20"/>
            <p:cNvSpPr/>
            <p:nvPr/>
          </p:nvSpPr>
          <p:spPr>
            <a:xfrm>
              <a:off x="6474932" y="6242188"/>
              <a:ext cx="431732" cy="43184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79" name="Rettangolo 14"/>
            <p:cNvSpPr/>
            <p:nvPr/>
          </p:nvSpPr>
          <p:spPr>
            <a:xfrm>
              <a:off x="1875080" y="1831695"/>
              <a:ext cx="431732" cy="43184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80" name="Rettangolo 15"/>
            <p:cNvSpPr/>
            <p:nvPr/>
          </p:nvSpPr>
          <p:spPr>
            <a:xfrm>
              <a:off x="1843335" y="4146489"/>
              <a:ext cx="431732" cy="4334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82" name="Rettangolo 16"/>
            <p:cNvSpPr/>
            <p:nvPr/>
          </p:nvSpPr>
          <p:spPr>
            <a:xfrm>
              <a:off x="1843335" y="6258064"/>
              <a:ext cx="431732" cy="4334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solidFill>
                  <a:prstClr val="white"/>
                </a:solidFill>
              </a:endParaRPr>
            </a:p>
          </p:txBody>
        </p:sp>
        <p:cxnSp>
          <p:nvCxnSpPr>
            <p:cNvPr id="84" name="Connettore 1 23"/>
            <p:cNvCxnSpPr/>
            <p:nvPr/>
          </p:nvCxnSpPr>
          <p:spPr>
            <a:xfrm flipV="1">
              <a:off x="2059201" y="1645941"/>
              <a:ext cx="0" cy="5232895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ttore 2 10"/>
            <p:cNvCxnSpPr/>
            <p:nvPr/>
          </p:nvCxnSpPr>
          <p:spPr>
            <a:xfrm>
              <a:off x="4694037" y="3104991"/>
              <a:ext cx="1796767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541" name="Gruppo 38"/>
            <p:cNvGrpSpPr>
              <a:grpSpLocks/>
            </p:cNvGrpSpPr>
            <p:nvPr/>
          </p:nvGrpSpPr>
          <p:grpSpPr bwMode="auto">
            <a:xfrm>
              <a:off x="4200064" y="1636415"/>
              <a:ext cx="452041" cy="5235594"/>
              <a:chOff x="4272320" y="1622407"/>
              <a:chExt cx="452041" cy="5235594"/>
            </a:xfrm>
          </p:grpSpPr>
          <p:sp>
            <p:nvSpPr>
              <p:cNvPr id="106" name="Rettangolo 150"/>
              <p:cNvSpPr/>
              <p:nvPr/>
            </p:nvSpPr>
            <p:spPr>
              <a:xfrm>
                <a:off x="4272658" y="1787523"/>
                <a:ext cx="431732" cy="43184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solidFill>
                    <a:prstClr val="white"/>
                  </a:solidFill>
                </a:endParaRPr>
              </a:p>
            </p:txBody>
          </p:sp>
          <p:sp>
            <p:nvSpPr>
              <p:cNvPr id="120" name="Rettangolo 151"/>
              <p:cNvSpPr/>
              <p:nvPr/>
            </p:nvSpPr>
            <p:spPr>
              <a:xfrm>
                <a:off x="4272658" y="4113430"/>
                <a:ext cx="431732" cy="43184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solidFill>
                    <a:prstClr val="white"/>
                  </a:solidFill>
                </a:endParaRPr>
              </a:p>
            </p:txBody>
          </p:sp>
          <p:sp>
            <p:nvSpPr>
              <p:cNvPr id="155" name="Rettangolo 152"/>
              <p:cNvSpPr/>
              <p:nvPr/>
            </p:nvSpPr>
            <p:spPr>
              <a:xfrm>
                <a:off x="4293293" y="6226592"/>
                <a:ext cx="431732" cy="43342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56" name="Connettore 1 153"/>
              <p:cNvCxnSpPr/>
              <p:nvPr/>
            </p:nvCxnSpPr>
            <p:spPr>
              <a:xfrm flipV="1">
                <a:off x="4488524" y="1622407"/>
                <a:ext cx="0" cy="523607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2" name="Connettore 1 154"/>
            <p:cNvCxnSpPr/>
            <p:nvPr/>
          </p:nvCxnSpPr>
          <p:spPr>
            <a:xfrm flipV="1">
              <a:off x="1494140" y="6458108"/>
              <a:ext cx="5987108" cy="7939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ttore 1 37"/>
            <p:cNvCxnSpPr/>
            <p:nvPr/>
          </p:nvCxnSpPr>
          <p:spPr>
            <a:xfrm flipV="1">
              <a:off x="1432237" y="2047616"/>
              <a:ext cx="5987108" cy="7939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ttore 1 69"/>
            <p:cNvCxnSpPr/>
            <p:nvPr/>
          </p:nvCxnSpPr>
          <p:spPr>
            <a:xfrm flipV="1">
              <a:off x="1575090" y="4352884"/>
              <a:ext cx="5987108" cy="7939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ttore 1 155"/>
            <p:cNvCxnSpPr/>
            <p:nvPr/>
          </p:nvCxnSpPr>
          <p:spPr>
            <a:xfrm flipV="1">
              <a:off x="6690798" y="1645941"/>
              <a:ext cx="0" cy="523607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ttore 2 158"/>
            <p:cNvCxnSpPr/>
            <p:nvPr/>
          </p:nvCxnSpPr>
          <p:spPr>
            <a:xfrm>
              <a:off x="2306812" y="5253082"/>
              <a:ext cx="1796767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ttore 2 40"/>
            <p:cNvCxnSpPr/>
            <p:nvPr/>
          </p:nvCxnSpPr>
          <p:spPr>
            <a:xfrm>
              <a:off x="3205196" y="2444528"/>
              <a:ext cx="0" cy="158447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ttore 2 159"/>
            <p:cNvCxnSpPr/>
            <p:nvPr/>
          </p:nvCxnSpPr>
          <p:spPr>
            <a:xfrm>
              <a:off x="5592421" y="4559278"/>
              <a:ext cx="0" cy="158447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434765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774AFB-B735-F2E9-02BE-2954CC25C4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>
            <a:extLst>
              <a:ext uri="{FF2B5EF4-FFF2-40B4-BE49-F238E27FC236}">
                <a16:creationId xmlns:a16="http://schemas.microsoft.com/office/drawing/2014/main" id="{B4633E35-6D67-606B-7783-DD735F962D8E}"/>
              </a:ext>
            </a:extLst>
          </p:cNvPr>
          <p:cNvSpPr txBox="1">
            <a:spLocks/>
          </p:cNvSpPr>
          <p:nvPr/>
        </p:nvSpPr>
        <p:spPr>
          <a:xfrm>
            <a:off x="686594" y="116632"/>
            <a:ext cx="7772400" cy="649287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it-IT" sz="1800" b="1" dirty="0">
                <a:solidFill>
                  <a:schemeClr val="bg1">
                    <a:lumMod val="95000"/>
                  </a:schemeClr>
                </a:solidFill>
                <a:latin typeface="+mn-lt"/>
                <a:cs typeface="Consolas" panose="020B0609020204030204" pitchFamily="49" charset="0"/>
              </a:rPr>
              <a:t>Laboratorio Costruzione dell’Architettura 1</a:t>
            </a:r>
          </a:p>
        </p:txBody>
      </p:sp>
      <p:sp>
        <p:nvSpPr>
          <p:cNvPr id="3" name="Titolo 3">
            <a:extLst>
              <a:ext uri="{FF2B5EF4-FFF2-40B4-BE49-F238E27FC236}">
                <a16:creationId xmlns:a16="http://schemas.microsoft.com/office/drawing/2014/main" id="{A4FEBFBB-410F-BB30-8DB4-AE4B9598DF12}"/>
              </a:ext>
            </a:extLst>
          </p:cNvPr>
          <p:cNvSpPr txBox="1">
            <a:spLocks/>
          </p:cNvSpPr>
          <p:nvPr/>
        </p:nvSpPr>
        <p:spPr>
          <a:xfrm>
            <a:off x="1143000" y="-1600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rgbClr val="C00000"/>
                </a:solidFill>
                <a:latin typeface="+mn-lt"/>
              </a:rPr>
              <a:t>ARCHITETTURA </a:t>
            </a:r>
            <a:r>
              <a:rPr lang="it-IT" sz="2400" b="1" dirty="0" err="1">
                <a:solidFill>
                  <a:srgbClr val="C00000"/>
                </a:solidFill>
                <a:latin typeface="+mn-lt"/>
              </a:rPr>
              <a:t>TECNICA</a:t>
            </a:r>
            <a:r>
              <a:rPr lang="it-IT" sz="1600" b="1" dirty="0" err="1">
                <a:solidFill>
                  <a:srgbClr val="C00000"/>
                </a:solidFill>
                <a:latin typeface="+mn-lt"/>
              </a:rPr>
              <a:t>_aa</a:t>
            </a:r>
            <a:r>
              <a:rPr lang="it-IT" sz="1600" b="1" dirty="0">
                <a:solidFill>
                  <a:srgbClr val="C00000"/>
                </a:solidFill>
                <a:latin typeface="+mn-lt"/>
              </a:rPr>
              <a:t> 2025-26</a:t>
            </a:r>
          </a:p>
        </p:txBody>
      </p:sp>
      <p:sp>
        <p:nvSpPr>
          <p:cNvPr id="19458" name="CasellaDiTesto 105">
            <a:extLst>
              <a:ext uri="{FF2B5EF4-FFF2-40B4-BE49-F238E27FC236}">
                <a16:creationId xmlns:a16="http://schemas.microsoft.com/office/drawing/2014/main" id="{070DD945-61E1-B8A7-9567-F29083392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962" y="808037"/>
            <a:ext cx="6696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C00000"/>
                </a:solidFill>
                <a:latin typeface="+mn-lt"/>
                <a:ea typeface="Consolas" panose="020B0609020204030204" pitchFamily="49" charset="0"/>
              </a:rPr>
              <a:t>FONDAZIONI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6E2FC70-DA91-79B6-AD61-FE1C51279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357" y="1554317"/>
            <a:ext cx="6523285" cy="374936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7B879994-4C7C-C082-254B-7050896CA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091" y="3212976"/>
            <a:ext cx="6988146" cy="38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952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/>
          <p:cNvSpPr txBox="1"/>
          <p:nvPr/>
        </p:nvSpPr>
        <p:spPr>
          <a:xfrm>
            <a:off x="238524" y="3393755"/>
            <a:ext cx="3907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2060"/>
                </a:solidFill>
                <a:cs typeface="Consolas" panose="020B0609020204030204" pitchFamily="49" charset="0"/>
              </a:rPr>
              <a:t>UNITA’ TECNOLOGICHE </a:t>
            </a:r>
            <a:r>
              <a:rPr lang="it-IT" sz="2800" b="1" dirty="0">
                <a:solidFill>
                  <a:srgbClr val="C00000"/>
                </a:solidFill>
                <a:cs typeface="Consolas" panose="020B0609020204030204" pitchFamily="49" charset="0"/>
              </a:rPr>
              <a:t> 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238524" y="4775666"/>
            <a:ext cx="323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2060"/>
                </a:solidFill>
                <a:cs typeface="Consolas" panose="020B0609020204030204" pitchFamily="49" charset="0"/>
              </a:rPr>
              <a:t>ELEMENTI TECNICI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170206" y="1920279"/>
            <a:ext cx="8803588" cy="860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it-IT" sz="2000" dirty="0">
                <a:solidFill>
                  <a:srgbClr val="002060"/>
                </a:solidFill>
              </a:rPr>
              <a:t>Individua gli </a:t>
            </a:r>
            <a:r>
              <a:rPr lang="it-IT" sz="2000" b="1" dirty="0">
                <a:solidFill>
                  <a:srgbClr val="002060"/>
                </a:solidFill>
              </a:rPr>
              <a:t>elementi fisici dell’ organismo edilizio</a:t>
            </a:r>
            <a:r>
              <a:rPr lang="it-IT" sz="2000" dirty="0">
                <a:solidFill>
                  <a:srgbClr val="002060"/>
                </a:solidFill>
              </a:rPr>
              <a:t>, cioè le parti, gli elementi, le connessioni e gli impianti </a:t>
            </a:r>
            <a:r>
              <a:rPr lang="it-IT" sz="2000" b="1" dirty="0">
                <a:solidFill>
                  <a:srgbClr val="002060"/>
                </a:solidFill>
              </a:rPr>
              <a:t>che definiscono gli spazi </a:t>
            </a:r>
            <a:r>
              <a:rPr lang="it-IT" sz="2000" dirty="0">
                <a:solidFill>
                  <a:srgbClr val="002060"/>
                </a:solidFill>
              </a:rPr>
              <a:t>e ne consentono </a:t>
            </a:r>
            <a:r>
              <a:rPr lang="it-IT" sz="2000" b="1" dirty="0">
                <a:solidFill>
                  <a:srgbClr val="002060"/>
                </a:solidFill>
              </a:rPr>
              <a:t>l’abitabilità</a:t>
            </a:r>
            <a:r>
              <a:rPr lang="it-IT" sz="2000" dirty="0">
                <a:solidFill>
                  <a:srgbClr val="002060"/>
                </a:solidFill>
              </a:rPr>
              <a:t>.</a:t>
            </a:r>
            <a:endParaRPr lang="it-IT" sz="3200" b="1" dirty="0">
              <a:solidFill>
                <a:srgbClr val="002060"/>
              </a:solidFill>
              <a:cs typeface="Consolas" panose="020B0609020204030204" pitchFamily="49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464496" y="323986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400" dirty="0">
                <a:solidFill>
                  <a:srgbClr val="002060"/>
                </a:solidFill>
              </a:rPr>
              <a:t>raggruppamenti di </a:t>
            </a:r>
            <a:r>
              <a:rPr lang="it-IT" sz="2400" b="1" dirty="0">
                <a:solidFill>
                  <a:srgbClr val="002060"/>
                </a:solidFill>
              </a:rPr>
              <a:t>funzioni </a:t>
            </a:r>
          </a:p>
          <a:p>
            <a:r>
              <a:rPr lang="it-IT" sz="2400" dirty="0">
                <a:solidFill>
                  <a:srgbClr val="002060"/>
                </a:solidFill>
              </a:rPr>
              <a:t>compatibili tecnologicamente</a:t>
            </a:r>
          </a:p>
        </p:txBody>
      </p:sp>
      <p:sp>
        <p:nvSpPr>
          <p:cNvPr id="4" name="Rettangolo 3"/>
          <p:cNvSpPr/>
          <p:nvPr/>
        </p:nvSpPr>
        <p:spPr>
          <a:xfrm>
            <a:off x="4487480" y="443711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400" b="1" dirty="0">
                <a:solidFill>
                  <a:srgbClr val="002060"/>
                </a:solidFill>
              </a:rPr>
              <a:t>prodotti edilizi</a:t>
            </a:r>
            <a:r>
              <a:rPr lang="it-IT" sz="2400" dirty="0">
                <a:solidFill>
                  <a:srgbClr val="002060"/>
                </a:solidFill>
              </a:rPr>
              <a:t>, capaci di svolgere</a:t>
            </a:r>
          </a:p>
          <a:p>
            <a:r>
              <a:rPr lang="it-IT" sz="2400" dirty="0">
                <a:solidFill>
                  <a:srgbClr val="002060"/>
                </a:solidFill>
              </a:rPr>
              <a:t>funzioni proprie di una o più unità</a:t>
            </a:r>
          </a:p>
          <a:p>
            <a:r>
              <a:rPr lang="it-IT" sz="2400" dirty="0">
                <a:solidFill>
                  <a:srgbClr val="002060"/>
                </a:solidFill>
              </a:rPr>
              <a:t>tecnologiche</a:t>
            </a:r>
          </a:p>
        </p:txBody>
      </p:sp>
      <p:sp>
        <p:nvSpPr>
          <p:cNvPr id="5" name="Rettangolo 4"/>
          <p:cNvSpPr/>
          <p:nvPr/>
        </p:nvSpPr>
        <p:spPr>
          <a:xfrm>
            <a:off x="1855094" y="969256"/>
            <a:ext cx="54269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>
                <a:solidFill>
                  <a:srgbClr val="C00000"/>
                </a:solidFill>
                <a:cs typeface="Consolas" panose="020B0609020204030204" pitchFamily="49" charset="0"/>
                <a:hlinkClick r:id="rId3"/>
              </a:rPr>
              <a:t>SISTEMA TECNOLOGICO</a:t>
            </a:r>
            <a:r>
              <a:rPr lang="it-IT" sz="2800" b="1" dirty="0">
                <a:solidFill>
                  <a:srgbClr val="002060"/>
                </a:solidFill>
                <a:cs typeface="Consolas" panose="020B0609020204030204" pitchFamily="49" charset="0"/>
              </a:rPr>
              <a:t>_</a:t>
            </a:r>
            <a:r>
              <a:rPr lang="it-IT" sz="2000" dirty="0">
                <a:solidFill>
                  <a:srgbClr val="002060"/>
                </a:solidFill>
                <a:cs typeface="Consolas" panose="020B0609020204030204" pitchFamily="49" charset="0"/>
              </a:rPr>
              <a:t>UNI</a:t>
            </a:r>
            <a:r>
              <a:rPr lang="it-IT" sz="2800" b="1" dirty="0">
                <a:solidFill>
                  <a:srgbClr val="002060"/>
                </a:solidFill>
                <a:cs typeface="Consolas" panose="020B0609020204030204" pitchFamily="49" charset="0"/>
              </a:rPr>
              <a:t> </a:t>
            </a:r>
            <a:r>
              <a:rPr lang="it-IT" sz="2000" dirty="0">
                <a:solidFill>
                  <a:srgbClr val="002060"/>
                </a:solidFill>
                <a:cs typeface="Consolas" panose="020B0609020204030204" pitchFamily="49" charset="0"/>
              </a:rPr>
              <a:t>8920</a:t>
            </a:r>
            <a:endParaRPr lang="it-IT" sz="2800" dirty="0">
              <a:solidFill>
                <a:srgbClr val="002060"/>
              </a:solidFill>
              <a:cs typeface="Consolas" panose="020B0609020204030204" pitchFamily="49" charset="0"/>
            </a:endParaRPr>
          </a:p>
        </p:txBody>
      </p:sp>
      <p:sp>
        <p:nvSpPr>
          <p:cNvPr id="3" name="Titolo 3">
            <a:extLst>
              <a:ext uri="{FF2B5EF4-FFF2-40B4-BE49-F238E27FC236}">
                <a16:creationId xmlns:a16="http://schemas.microsoft.com/office/drawing/2014/main" id="{39AC32FD-3950-CF11-9B26-DE1F691BED64}"/>
              </a:ext>
            </a:extLst>
          </p:cNvPr>
          <p:cNvSpPr txBox="1">
            <a:spLocks/>
          </p:cNvSpPr>
          <p:nvPr/>
        </p:nvSpPr>
        <p:spPr>
          <a:xfrm>
            <a:off x="1143000" y="-1600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rgbClr val="C00000"/>
                </a:solidFill>
                <a:latin typeface="+mn-lt"/>
              </a:rPr>
              <a:t>ARCHITETTURA </a:t>
            </a:r>
            <a:r>
              <a:rPr lang="it-IT" sz="2400" b="1" dirty="0" err="1">
                <a:solidFill>
                  <a:srgbClr val="C00000"/>
                </a:solidFill>
                <a:latin typeface="+mn-lt"/>
              </a:rPr>
              <a:t>TECNICA</a:t>
            </a:r>
            <a:r>
              <a:rPr lang="it-IT" sz="1600" b="1" dirty="0" err="1">
                <a:solidFill>
                  <a:srgbClr val="C00000"/>
                </a:solidFill>
                <a:latin typeface="+mn-lt"/>
              </a:rPr>
              <a:t>_aa</a:t>
            </a:r>
            <a:r>
              <a:rPr lang="it-IT" sz="1600" b="1" dirty="0">
                <a:solidFill>
                  <a:srgbClr val="C00000"/>
                </a:solidFill>
                <a:latin typeface="+mn-lt"/>
              </a:rPr>
              <a:t> 2025-26</a:t>
            </a:r>
          </a:p>
        </p:txBody>
      </p:sp>
    </p:spTree>
    <p:extLst>
      <p:ext uri="{BB962C8B-B14F-4D97-AF65-F5344CB8AC3E}">
        <p14:creationId xmlns:p14="http://schemas.microsoft.com/office/powerpoint/2010/main" val="3320762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03225" y="581025"/>
            <a:ext cx="8391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800" b="1" cap="all" dirty="0">
                <a:solidFill>
                  <a:srgbClr val="C00000"/>
                </a:solidFill>
                <a:latin typeface="+mn-lt"/>
                <a:ea typeface="Consolas" panose="020B0609020204030204" pitchFamily="49" charset="0"/>
              </a:rPr>
              <a:t>FONDAZIONI DIRETTE DISCONTINUE_PLINTI</a:t>
            </a:r>
          </a:p>
        </p:txBody>
      </p:sp>
      <p:grpSp>
        <p:nvGrpSpPr>
          <p:cNvPr id="9219" name="Group 6"/>
          <p:cNvGrpSpPr>
            <a:grpSpLocks/>
          </p:cNvGrpSpPr>
          <p:nvPr/>
        </p:nvGrpSpPr>
        <p:grpSpPr bwMode="auto">
          <a:xfrm>
            <a:off x="1990724" y="1068388"/>
            <a:ext cx="5216525" cy="5789612"/>
            <a:chOff x="-814" y="927772"/>
            <a:chExt cx="6254885" cy="6941883"/>
          </a:xfrm>
        </p:grpSpPr>
        <p:pic>
          <p:nvPicPr>
            <p:cNvPr id="9221" name="Picture 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47" y="927772"/>
              <a:ext cx="3210339" cy="3672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2" name="Picture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5705" y="927772"/>
              <a:ext cx="2736305" cy="3672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3" name="Picture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14" y="4698901"/>
              <a:ext cx="6254885" cy="3170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itolo 3"/>
          <p:cNvSpPr txBox="1">
            <a:spLocks/>
          </p:cNvSpPr>
          <p:nvPr/>
        </p:nvSpPr>
        <p:spPr>
          <a:xfrm>
            <a:off x="1147788" y="-1103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rgbClr val="C00000"/>
                </a:solidFill>
                <a:latin typeface="+mn-lt"/>
              </a:rPr>
              <a:t>ARCHITETTURA </a:t>
            </a:r>
            <a:r>
              <a:rPr lang="it-IT" sz="2400" b="1" dirty="0" err="1">
                <a:solidFill>
                  <a:srgbClr val="C00000"/>
                </a:solidFill>
                <a:latin typeface="+mn-lt"/>
              </a:rPr>
              <a:t>TECNICA</a:t>
            </a:r>
            <a:r>
              <a:rPr lang="it-IT" sz="1600" b="1" dirty="0" err="1">
                <a:solidFill>
                  <a:srgbClr val="C00000"/>
                </a:solidFill>
                <a:latin typeface="+mn-lt"/>
              </a:rPr>
              <a:t>_aa</a:t>
            </a:r>
            <a:r>
              <a:rPr lang="it-IT" sz="1600" b="1" dirty="0">
                <a:solidFill>
                  <a:srgbClr val="C00000"/>
                </a:solidFill>
                <a:latin typeface="+mn-lt"/>
              </a:rPr>
              <a:t> 2025-26</a:t>
            </a:r>
          </a:p>
        </p:txBody>
      </p:sp>
    </p:spTree>
    <p:extLst>
      <p:ext uri="{BB962C8B-B14F-4D97-AF65-F5344CB8AC3E}">
        <p14:creationId xmlns:p14="http://schemas.microsoft.com/office/powerpoint/2010/main" val="28813908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4205288"/>
            <a:ext cx="5737225" cy="2652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403225" y="561975"/>
            <a:ext cx="8391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400" b="1" cap="all" dirty="0">
                <a:solidFill>
                  <a:srgbClr val="C00000"/>
                </a:solidFill>
                <a:latin typeface="+mn-lt"/>
                <a:ea typeface="Consolas" panose="020B0609020204030204" pitchFamily="49" charset="0"/>
              </a:rPr>
              <a:t>FONDAZIONI DIRETTE DISCONTINUE_PLINTI</a:t>
            </a:r>
          </a:p>
        </p:txBody>
      </p:sp>
      <p:grpSp>
        <p:nvGrpSpPr>
          <p:cNvPr id="10244" name="Group 3"/>
          <p:cNvGrpSpPr>
            <a:grpSpLocks/>
          </p:cNvGrpSpPr>
          <p:nvPr/>
        </p:nvGrpSpPr>
        <p:grpSpPr bwMode="auto">
          <a:xfrm>
            <a:off x="5737225" y="1169988"/>
            <a:ext cx="3406775" cy="5688012"/>
            <a:chOff x="5040087" y="1340768"/>
            <a:chExt cx="3744417" cy="6192689"/>
          </a:xfrm>
        </p:grpSpPr>
        <p:pic>
          <p:nvPicPr>
            <p:cNvPr id="10254" name="Picture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087" y="4293096"/>
              <a:ext cx="3744417" cy="3240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5" name="Picture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088" y="1340768"/>
              <a:ext cx="3744416" cy="3096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628650" y="1782763"/>
            <a:ext cx="475297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it-IT" altLang="it-IT" sz="2000">
                <a:solidFill>
                  <a:srgbClr val="002060"/>
                </a:solidFill>
                <a:latin typeface="+mn-lt"/>
              </a:rPr>
              <a:t>parallelepipedo (a spessore uniforme o  variabile) (</a:t>
            </a:r>
            <a:r>
              <a:rPr lang="it-IT" altLang="it-IT" sz="2000" b="1">
                <a:solidFill>
                  <a:srgbClr val="C00000"/>
                </a:solidFill>
                <a:latin typeface="+mn-lt"/>
              </a:rPr>
              <a:t>a</a:t>
            </a:r>
            <a:r>
              <a:rPr lang="it-IT" altLang="it-IT" sz="2000">
                <a:solidFill>
                  <a:srgbClr val="002060"/>
                </a:solidFill>
                <a:latin typeface="+mn-lt"/>
              </a:rPr>
              <a:t>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it-IT" altLang="it-IT" sz="2000">
                <a:solidFill>
                  <a:srgbClr val="002060"/>
                </a:solidFill>
                <a:latin typeface="+mn-lt"/>
              </a:rPr>
              <a:t>tronco-piramidale (</a:t>
            </a:r>
            <a:r>
              <a:rPr lang="it-IT" altLang="it-IT" sz="2000" b="1">
                <a:solidFill>
                  <a:srgbClr val="C00000"/>
                </a:solidFill>
                <a:latin typeface="+mn-lt"/>
              </a:rPr>
              <a:t>b</a:t>
            </a:r>
            <a:r>
              <a:rPr lang="it-IT" altLang="it-IT" sz="2000">
                <a:solidFill>
                  <a:srgbClr val="002060"/>
                </a:solidFill>
                <a:latin typeface="+mn-lt"/>
              </a:rPr>
              <a:t>)</a:t>
            </a:r>
          </a:p>
        </p:txBody>
      </p:sp>
      <p:sp>
        <p:nvSpPr>
          <p:cNvPr id="10246" name="Rectangle 7"/>
          <p:cNvSpPr>
            <a:spLocks noChangeArrowheads="1"/>
          </p:cNvSpPr>
          <p:nvPr/>
        </p:nvSpPr>
        <p:spPr bwMode="auto">
          <a:xfrm>
            <a:off x="755650" y="1169988"/>
            <a:ext cx="237257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rgbClr val="002060"/>
                </a:solidFill>
                <a:latin typeface="+mn-lt"/>
              </a:rPr>
              <a:t>Forma in elevazione </a:t>
            </a:r>
          </a:p>
        </p:txBody>
      </p:sp>
      <p:sp>
        <p:nvSpPr>
          <p:cNvPr id="10247" name="Rectangle 8"/>
          <p:cNvSpPr>
            <a:spLocks noChangeArrowheads="1"/>
          </p:cNvSpPr>
          <p:nvPr/>
        </p:nvSpPr>
        <p:spPr bwMode="auto">
          <a:xfrm>
            <a:off x="809625" y="3297238"/>
            <a:ext cx="45720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2060"/>
                </a:solidFill>
                <a:latin typeface="+mn-lt"/>
              </a:rPr>
              <a:t>Forma ideale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002060"/>
                </a:solidFill>
                <a:latin typeface="+mn-lt"/>
              </a:rPr>
              <a:t>tronco-conica o tronco–piramidale</a:t>
            </a:r>
          </a:p>
        </p:txBody>
      </p:sp>
      <p:grpSp>
        <p:nvGrpSpPr>
          <p:cNvPr id="10248" name="Group 13"/>
          <p:cNvGrpSpPr>
            <a:grpSpLocks/>
          </p:cNvGrpSpPr>
          <p:nvPr/>
        </p:nvGrpSpPr>
        <p:grpSpPr bwMode="auto">
          <a:xfrm>
            <a:off x="-3175" y="4195763"/>
            <a:ext cx="5503863" cy="2662237"/>
            <a:chOff x="253262" y="4364740"/>
            <a:chExt cx="5504657" cy="2662222"/>
          </a:xfrm>
        </p:grpSpPr>
        <p:pic>
          <p:nvPicPr>
            <p:cNvPr id="10252" name="Picture 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263" y="4364740"/>
              <a:ext cx="5504656" cy="2662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3" name="TextBox 10"/>
            <p:cNvSpPr txBox="1">
              <a:spLocks noChangeArrowheads="1"/>
            </p:cNvSpPr>
            <p:nvPr/>
          </p:nvSpPr>
          <p:spPr bwMode="auto">
            <a:xfrm>
              <a:off x="253262" y="4847699"/>
              <a:ext cx="2989871" cy="9233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it-IT" altLang="it-IT" sz="1800"/>
                <a:t>Zone che non partecipano alla diffusione del carico</a:t>
              </a:r>
            </a:p>
          </p:txBody>
        </p:sp>
      </p:grpSp>
      <p:sp>
        <p:nvSpPr>
          <p:cNvPr id="10249" name="TextBox 15"/>
          <p:cNvSpPr txBox="1">
            <a:spLocks noChangeArrowheads="1"/>
          </p:cNvSpPr>
          <p:nvPr/>
        </p:nvSpPr>
        <p:spPr bwMode="auto">
          <a:xfrm>
            <a:off x="6156325" y="1557338"/>
            <a:ext cx="3603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C00000"/>
                </a:solidFill>
                <a:latin typeface="+mn-lt"/>
              </a:rPr>
              <a:t>a</a:t>
            </a:r>
          </a:p>
        </p:txBody>
      </p:sp>
      <p:sp>
        <p:nvSpPr>
          <p:cNvPr id="10250" name="TextBox 17"/>
          <p:cNvSpPr txBox="1">
            <a:spLocks noChangeArrowheads="1"/>
          </p:cNvSpPr>
          <p:nvPr/>
        </p:nvSpPr>
        <p:spPr bwMode="auto">
          <a:xfrm>
            <a:off x="6156325" y="4645025"/>
            <a:ext cx="360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C00000"/>
                </a:solidFill>
                <a:latin typeface="+mn-lt"/>
              </a:rPr>
              <a:t>b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CD2AC98A-7870-C0F2-7474-C72B7A52ED6A}"/>
              </a:ext>
            </a:extLst>
          </p:cNvPr>
          <p:cNvSpPr txBox="1">
            <a:spLocks/>
          </p:cNvSpPr>
          <p:nvPr/>
        </p:nvSpPr>
        <p:spPr>
          <a:xfrm>
            <a:off x="1169987" y="-165226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rgbClr val="C00000"/>
                </a:solidFill>
                <a:latin typeface="+mn-lt"/>
              </a:rPr>
              <a:t>ARCHITETTURA </a:t>
            </a:r>
            <a:r>
              <a:rPr lang="it-IT" sz="2400" b="1" dirty="0" err="1">
                <a:solidFill>
                  <a:srgbClr val="C00000"/>
                </a:solidFill>
                <a:latin typeface="+mn-lt"/>
              </a:rPr>
              <a:t>TECNICA</a:t>
            </a:r>
            <a:r>
              <a:rPr lang="it-IT" sz="1600" b="1" dirty="0" err="1">
                <a:solidFill>
                  <a:srgbClr val="C00000"/>
                </a:solidFill>
                <a:latin typeface="+mn-lt"/>
              </a:rPr>
              <a:t>_aa</a:t>
            </a:r>
            <a:r>
              <a:rPr lang="it-IT" sz="1600" b="1" dirty="0">
                <a:solidFill>
                  <a:srgbClr val="C00000"/>
                </a:solidFill>
                <a:latin typeface="+mn-lt"/>
              </a:rPr>
              <a:t> 2025-26</a:t>
            </a:r>
          </a:p>
        </p:txBody>
      </p:sp>
    </p:spTree>
    <p:extLst>
      <p:ext uri="{BB962C8B-B14F-4D97-AF65-F5344CB8AC3E}">
        <p14:creationId xmlns:p14="http://schemas.microsoft.com/office/powerpoint/2010/main" val="17551063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376237" y="726551"/>
            <a:ext cx="8391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400" b="1" cap="all" dirty="0">
                <a:solidFill>
                  <a:srgbClr val="C00000"/>
                </a:solidFill>
                <a:latin typeface="+mn-lt"/>
                <a:ea typeface="Consolas" panose="020B0609020204030204" pitchFamily="49" charset="0"/>
              </a:rPr>
              <a:t>FONDAZIONI DIRETTE DISCONTINUE_PLINTI</a:t>
            </a:r>
          </a:p>
        </p:txBody>
      </p:sp>
      <p:sp>
        <p:nvSpPr>
          <p:cNvPr id="10246" name="Rectangle 7"/>
          <p:cNvSpPr>
            <a:spLocks noChangeArrowheads="1"/>
          </p:cNvSpPr>
          <p:nvPr/>
        </p:nvSpPr>
        <p:spPr bwMode="auto">
          <a:xfrm>
            <a:off x="755576" y="1253616"/>
            <a:ext cx="239616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rgbClr val="002060"/>
                </a:solidFill>
                <a:latin typeface="+mn-lt"/>
              </a:rPr>
              <a:t>Condizioni di verifica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13539" r="1759"/>
          <a:stretch/>
        </p:blipFill>
        <p:spPr>
          <a:xfrm>
            <a:off x="863587" y="2006515"/>
            <a:ext cx="4824537" cy="19050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3563888" y="1222839"/>
            <a:ext cx="53028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rgbClr val="002060"/>
                </a:solidFill>
              </a:rPr>
              <a:t>Nel calcolo dei plinti si possono avere pressioni centrate o eccentriche, nel caso sia presente anche un momento</a:t>
            </a:r>
          </a:p>
        </p:txBody>
      </p:sp>
      <p:sp>
        <p:nvSpPr>
          <p:cNvPr id="4" name="Rettangolo 3"/>
          <p:cNvSpPr/>
          <p:nvPr/>
        </p:nvSpPr>
        <p:spPr>
          <a:xfrm>
            <a:off x="3563888" y="4725144"/>
            <a:ext cx="53028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2060"/>
                </a:solidFill>
              </a:rPr>
              <a:t>Per centrare il carico sul plinto quando il pilastro non può essere centrato sul plinto (caso di fondazione su confine di proprietà), si ricorre a travi di bilanciamento collegate con il plinto adiacente.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419" y="4074720"/>
            <a:ext cx="2688469" cy="2627212"/>
          </a:xfrm>
          <a:prstGeom prst="rect">
            <a:avLst/>
          </a:prstGeom>
        </p:spPr>
      </p:pic>
      <p:sp>
        <p:nvSpPr>
          <p:cNvPr id="6" name="Titolo 3">
            <a:extLst>
              <a:ext uri="{FF2B5EF4-FFF2-40B4-BE49-F238E27FC236}">
                <a16:creationId xmlns:a16="http://schemas.microsoft.com/office/drawing/2014/main" id="{513B4252-7FB8-8739-771B-12E47DCCB9BF}"/>
              </a:ext>
            </a:extLst>
          </p:cNvPr>
          <p:cNvSpPr txBox="1">
            <a:spLocks/>
          </p:cNvSpPr>
          <p:nvPr/>
        </p:nvSpPr>
        <p:spPr>
          <a:xfrm>
            <a:off x="1147788" y="-1103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rgbClr val="C00000"/>
                </a:solidFill>
                <a:latin typeface="+mn-lt"/>
              </a:rPr>
              <a:t>ARCHITETTURA </a:t>
            </a:r>
            <a:r>
              <a:rPr lang="it-IT" sz="2400" b="1" dirty="0" err="1">
                <a:solidFill>
                  <a:srgbClr val="C00000"/>
                </a:solidFill>
                <a:latin typeface="+mn-lt"/>
              </a:rPr>
              <a:t>TECNICA</a:t>
            </a:r>
            <a:r>
              <a:rPr lang="it-IT" sz="1600" b="1" dirty="0" err="1">
                <a:solidFill>
                  <a:srgbClr val="C00000"/>
                </a:solidFill>
                <a:latin typeface="+mn-lt"/>
              </a:rPr>
              <a:t>_aa</a:t>
            </a:r>
            <a:r>
              <a:rPr lang="it-IT" sz="1600" b="1" dirty="0">
                <a:solidFill>
                  <a:srgbClr val="C00000"/>
                </a:solidFill>
                <a:latin typeface="+mn-lt"/>
              </a:rPr>
              <a:t> 2025-26</a:t>
            </a:r>
          </a:p>
        </p:txBody>
      </p:sp>
    </p:spTree>
    <p:extLst>
      <p:ext uri="{BB962C8B-B14F-4D97-AF65-F5344CB8AC3E}">
        <p14:creationId xmlns:p14="http://schemas.microsoft.com/office/powerpoint/2010/main" val="10066781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98438" y="645097"/>
            <a:ext cx="83915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400" b="1" cap="all" dirty="0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FONDAZIONI DIRETTE DISCONTINUE_PLINTI</a:t>
            </a:r>
          </a:p>
        </p:txBody>
      </p:sp>
      <p:grpSp>
        <p:nvGrpSpPr>
          <p:cNvPr id="12291" name="Group 2"/>
          <p:cNvGrpSpPr>
            <a:grpSpLocks/>
          </p:cNvGrpSpPr>
          <p:nvPr/>
        </p:nvGrpSpPr>
        <p:grpSpPr bwMode="auto">
          <a:xfrm>
            <a:off x="198438" y="1155700"/>
            <a:ext cx="8747125" cy="5689600"/>
            <a:chOff x="179512" y="1201738"/>
            <a:chExt cx="8748589" cy="5690556"/>
          </a:xfrm>
        </p:grpSpPr>
        <p:pic>
          <p:nvPicPr>
            <p:cNvPr id="12293" name="Pictur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4902" y="1201738"/>
              <a:ext cx="4243199" cy="5675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4" name="Picture 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216982"/>
              <a:ext cx="4256484" cy="5675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olo 3">
            <a:extLst>
              <a:ext uri="{FF2B5EF4-FFF2-40B4-BE49-F238E27FC236}">
                <a16:creationId xmlns:a16="http://schemas.microsoft.com/office/drawing/2014/main" id="{045B6543-AF68-2918-ED69-697C9D63BEA1}"/>
              </a:ext>
            </a:extLst>
          </p:cNvPr>
          <p:cNvSpPr txBox="1">
            <a:spLocks/>
          </p:cNvSpPr>
          <p:nvPr/>
        </p:nvSpPr>
        <p:spPr>
          <a:xfrm>
            <a:off x="1147788" y="-1103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rgbClr val="C00000"/>
                </a:solidFill>
                <a:latin typeface="+mn-lt"/>
              </a:rPr>
              <a:t>ARCHITETTURA </a:t>
            </a:r>
            <a:r>
              <a:rPr lang="it-IT" sz="2400" b="1" dirty="0" err="1">
                <a:solidFill>
                  <a:srgbClr val="C00000"/>
                </a:solidFill>
                <a:latin typeface="+mn-lt"/>
              </a:rPr>
              <a:t>TECNICA</a:t>
            </a:r>
            <a:r>
              <a:rPr lang="it-IT" sz="1600" b="1" dirty="0" err="1">
                <a:solidFill>
                  <a:srgbClr val="C00000"/>
                </a:solidFill>
                <a:latin typeface="+mn-lt"/>
              </a:rPr>
              <a:t>_aa</a:t>
            </a:r>
            <a:r>
              <a:rPr lang="it-IT" sz="1600" b="1" dirty="0">
                <a:solidFill>
                  <a:srgbClr val="C00000"/>
                </a:solidFill>
                <a:latin typeface="+mn-lt"/>
              </a:rPr>
              <a:t> 2025-26</a:t>
            </a:r>
          </a:p>
        </p:txBody>
      </p:sp>
    </p:spTree>
    <p:extLst>
      <p:ext uri="{BB962C8B-B14F-4D97-AF65-F5344CB8AC3E}">
        <p14:creationId xmlns:p14="http://schemas.microsoft.com/office/powerpoint/2010/main" val="24068527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467544" y="692696"/>
            <a:ext cx="83915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400" b="1" cap="all" dirty="0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FONDAZIONI DIRETTE DISCONTINUE_PLINTI</a:t>
            </a:r>
          </a:p>
        </p:txBody>
      </p:sp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107950" y="1341438"/>
            <a:ext cx="8891588" cy="4751387"/>
            <a:chOff x="781089" y="1453825"/>
            <a:chExt cx="7361569" cy="3888432"/>
          </a:xfrm>
        </p:grpSpPr>
        <p:pic>
          <p:nvPicPr>
            <p:cNvPr id="13317" name="Picture 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4658" y="1453825"/>
              <a:ext cx="3048000" cy="3888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8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089" y="1453825"/>
              <a:ext cx="4138737" cy="3888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olo 3">
            <a:extLst>
              <a:ext uri="{FF2B5EF4-FFF2-40B4-BE49-F238E27FC236}">
                <a16:creationId xmlns:a16="http://schemas.microsoft.com/office/drawing/2014/main" id="{FFBAAD7A-338B-36CA-39AE-EE7F0D53A290}"/>
              </a:ext>
            </a:extLst>
          </p:cNvPr>
          <p:cNvSpPr txBox="1">
            <a:spLocks/>
          </p:cNvSpPr>
          <p:nvPr/>
        </p:nvSpPr>
        <p:spPr>
          <a:xfrm>
            <a:off x="1147788" y="-1103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rgbClr val="C00000"/>
                </a:solidFill>
                <a:latin typeface="+mn-lt"/>
              </a:rPr>
              <a:t>ARCHITETTURA </a:t>
            </a:r>
            <a:r>
              <a:rPr lang="it-IT" sz="2400" b="1" dirty="0" err="1">
                <a:solidFill>
                  <a:srgbClr val="C00000"/>
                </a:solidFill>
                <a:latin typeface="+mn-lt"/>
              </a:rPr>
              <a:t>TECNICA</a:t>
            </a:r>
            <a:r>
              <a:rPr lang="it-IT" sz="1600" b="1" dirty="0" err="1">
                <a:solidFill>
                  <a:srgbClr val="C00000"/>
                </a:solidFill>
                <a:latin typeface="+mn-lt"/>
              </a:rPr>
              <a:t>_aa</a:t>
            </a:r>
            <a:r>
              <a:rPr lang="it-IT" sz="1600" b="1" dirty="0">
                <a:solidFill>
                  <a:srgbClr val="C00000"/>
                </a:solidFill>
                <a:latin typeface="+mn-lt"/>
              </a:rPr>
              <a:t> 2025-26</a:t>
            </a:r>
          </a:p>
        </p:txBody>
      </p:sp>
    </p:spTree>
    <p:extLst>
      <p:ext uri="{BB962C8B-B14F-4D97-AF65-F5344CB8AC3E}">
        <p14:creationId xmlns:p14="http://schemas.microsoft.com/office/powerpoint/2010/main" val="34589063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439738" y="690563"/>
            <a:ext cx="8391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400" b="1" cap="all" dirty="0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FONDAZIONI DIRETTE CONTINUE_CORDOLI, PLATEE</a:t>
            </a:r>
          </a:p>
        </p:txBody>
      </p:sp>
      <p:pic>
        <p:nvPicPr>
          <p:cNvPr id="59393" name="Picture 3" descr="cid:image014.png@01D60A58.40707540"/>
          <p:cNvPicPr>
            <a:picLocks noChangeAspect="1" noChangeArrowheads="1"/>
          </p:cNvPicPr>
          <p:nvPr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9063" y="3957638"/>
            <a:ext cx="3421062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15"/>
          <p:cNvSpPr>
            <a:spLocks noChangeArrowheads="1"/>
          </p:cNvSpPr>
          <p:nvPr/>
        </p:nvSpPr>
        <p:spPr bwMode="auto">
          <a:xfrm>
            <a:off x="128588" y="1423988"/>
            <a:ext cx="9015412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60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SCHEMA FUNZIONAMENTO </a:t>
            </a:r>
            <a:r>
              <a:rPr lang="it-IT" altLang="it-IT" sz="1600" b="1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TRAVE APPOGGIATA </a:t>
            </a:r>
            <a:r>
              <a:rPr lang="it-IT" altLang="it-IT" sz="160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(trave di solaio; trave di scheletro portante)</a:t>
            </a:r>
            <a:endParaRPr lang="it-IT" altLang="it-IT" sz="160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4342" name="Rectangle 18"/>
          <p:cNvSpPr>
            <a:spLocks noChangeArrowheads="1"/>
          </p:cNvSpPr>
          <p:nvPr/>
        </p:nvSpPr>
        <p:spPr bwMode="auto">
          <a:xfrm rot="10800000" flipV="1">
            <a:off x="92075" y="3619500"/>
            <a:ext cx="71882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60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SCHEMA DI FUNZIONAMENTO </a:t>
            </a:r>
            <a:r>
              <a:rPr lang="it-IT" altLang="it-IT" sz="1600" b="1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TRAVE ROVESCIA </a:t>
            </a:r>
            <a:r>
              <a:rPr lang="it-IT" altLang="it-IT" sz="160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(trave di fondazione)</a:t>
            </a:r>
          </a:p>
        </p:txBody>
      </p:sp>
      <p:grpSp>
        <p:nvGrpSpPr>
          <p:cNvPr id="14343" name="Group 14"/>
          <p:cNvGrpSpPr>
            <a:grpSpLocks/>
          </p:cNvGrpSpPr>
          <p:nvPr/>
        </p:nvGrpSpPr>
        <p:grpSpPr bwMode="auto">
          <a:xfrm>
            <a:off x="193675" y="2081213"/>
            <a:ext cx="8755063" cy="1122362"/>
            <a:chOff x="182940" y="2081407"/>
            <a:chExt cx="8754871" cy="1122298"/>
          </a:xfrm>
        </p:grpSpPr>
        <p:grpSp>
          <p:nvGrpSpPr>
            <p:cNvPr id="14357" name="Group 13"/>
            <p:cNvGrpSpPr>
              <a:grpSpLocks/>
            </p:cNvGrpSpPr>
            <p:nvPr/>
          </p:nvGrpSpPr>
          <p:grpSpPr bwMode="auto">
            <a:xfrm>
              <a:off x="182940" y="2081407"/>
              <a:ext cx="8754871" cy="1098888"/>
              <a:chOff x="179512" y="2252929"/>
              <a:chExt cx="8754871" cy="1098888"/>
            </a:xfrm>
          </p:grpSpPr>
          <p:sp>
            <p:nvSpPr>
              <p:cNvPr id="14359" name="Rectangle 16"/>
              <p:cNvSpPr>
                <a:spLocks noChangeArrowheads="1"/>
              </p:cNvSpPr>
              <p:nvPr/>
            </p:nvSpPr>
            <p:spPr bwMode="auto">
              <a:xfrm>
                <a:off x="4928142" y="2252929"/>
                <a:ext cx="400624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1800">
                    <a:solidFill>
                      <a:srgbClr val="002060"/>
                    </a:solidFill>
                    <a:latin typeface="+mn-lt"/>
                    <a:cs typeface="Calibri" panose="020F0502020204030204" pitchFamily="34" charset="0"/>
                  </a:rPr>
                  <a:t>Carico uniformemente distribuito: deriva dall’utilizzo</a:t>
                </a:r>
              </a:p>
            </p:txBody>
          </p:sp>
          <p:grpSp>
            <p:nvGrpSpPr>
              <p:cNvPr id="14360" name="Group 12"/>
              <p:cNvGrpSpPr>
                <a:grpSpLocks/>
              </p:cNvGrpSpPr>
              <p:nvPr/>
            </p:nvGrpSpPr>
            <p:grpSpPr bwMode="auto">
              <a:xfrm>
                <a:off x="935137" y="2309570"/>
                <a:ext cx="3806826" cy="663575"/>
                <a:chOff x="628401" y="3433728"/>
                <a:chExt cx="3806826" cy="663575"/>
              </a:xfrm>
            </p:grpSpPr>
            <p:pic>
              <p:nvPicPr>
                <p:cNvPr id="14362" name="Picture 2" descr="IMG_2645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8401" y="3433728"/>
                  <a:ext cx="2155826" cy="6635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363" name="Isosceles Triangle 4"/>
                <p:cNvPicPr>
                  <a:picLocks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35202" y="3658594"/>
                  <a:ext cx="200025" cy="152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364" name="Isosceles Triangle 5"/>
                <p:cNvPicPr>
                  <a:picLocks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81102" y="3663356"/>
                  <a:ext cx="200025" cy="152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365" name="Straight Arrow Connector 8"/>
                <p:cNvPicPr>
                  <a:picLocks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41427" y="3772894"/>
                  <a:ext cx="104775" cy="247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366" name="Straight Arrow Connector 9"/>
                <p:cNvPicPr>
                  <a:picLocks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86002" y="3793531"/>
                  <a:ext cx="104775" cy="2908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367" name="Rectangle 17"/>
                <p:cNvPicPr>
                  <a:picLocks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89661" y="3459795"/>
                  <a:ext cx="1047141" cy="1404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4361" name="Rectangle 16"/>
              <p:cNvSpPr>
                <a:spLocks noChangeArrowheads="1"/>
              </p:cNvSpPr>
              <p:nvPr/>
            </p:nvSpPr>
            <p:spPr bwMode="auto">
              <a:xfrm>
                <a:off x="179512" y="3044040"/>
                <a:ext cx="3694741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1400">
                    <a:solidFill>
                      <a:srgbClr val="002060"/>
                    </a:solidFill>
                    <a:latin typeface="+mn-lt"/>
                    <a:cs typeface="Calibri" panose="020F0502020204030204" pitchFamily="34" charset="0"/>
                  </a:rPr>
                  <a:t>Reazione vincolare          Reazione vincolare </a:t>
                </a:r>
                <a:endParaRPr lang="it-IT" altLang="it-IT" sz="2000">
                  <a:solidFill>
                    <a:srgbClr val="002060"/>
                  </a:solidFill>
                  <a:latin typeface="+mn-lt"/>
                </a:endParaRPr>
              </a:p>
            </p:txBody>
          </p:sp>
        </p:grpSp>
        <p:sp>
          <p:nvSpPr>
            <p:cNvPr id="14358" name="Rectangle 16"/>
            <p:cNvSpPr>
              <a:spLocks noChangeArrowheads="1"/>
            </p:cNvSpPr>
            <p:nvPr/>
          </p:nvSpPr>
          <p:spPr bwMode="auto">
            <a:xfrm>
              <a:off x="4926743" y="2834373"/>
              <a:ext cx="400624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>
                  <a:solidFill>
                    <a:srgbClr val="002060"/>
                  </a:solidFill>
                  <a:latin typeface="+mn-lt"/>
                  <a:cs typeface="Calibri" panose="020F0502020204030204" pitchFamily="34" charset="0"/>
                </a:rPr>
                <a:t>Carico concentrato: reazioni vincolari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5154613" y="4256086"/>
            <a:ext cx="4011612" cy="1122058"/>
            <a:chOff x="5155084" y="4255403"/>
            <a:chExt cx="4011068" cy="1122346"/>
          </a:xfrm>
        </p:grpSpPr>
        <p:sp>
          <p:nvSpPr>
            <p:cNvPr id="14355" name="Rectangle 16"/>
            <p:cNvSpPr>
              <a:spLocks noChangeArrowheads="1"/>
            </p:cNvSpPr>
            <p:nvPr/>
          </p:nvSpPr>
          <p:spPr bwMode="auto">
            <a:xfrm>
              <a:off x="5159911" y="4255403"/>
              <a:ext cx="400624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>
                  <a:solidFill>
                    <a:srgbClr val="002060"/>
                  </a:solidFill>
                  <a:latin typeface="+mn-lt"/>
                  <a:cs typeface="Calibri" panose="020F0502020204030204" pitchFamily="34" charset="0"/>
                </a:rPr>
                <a:t>Carico uniformemente distribuito: reazione del terreno</a:t>
              </a:r>
            </a:p>
          </p:txBody>
        </p:sp>
        <p:sp>
          <p:nvSpPr>
            <p:cNvPr id="14356" name="Rectangle 16"/>
            <p:cNvSpPr>
              <a:spLocks noChangeArrowheads="1"/>
            </p:cNvSpPr>
            <p:nvPr/>
          </p:nvSpPr>
          <p:spPr bwMode="auto">
            <a:xfrm>
              <a:off x="5155084" y="5008322"/>
              <a:ext cx="4006241" cy="369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>
                  <a:solidFill>
                    <a:srgbClr val="002060"/>
                  </a:solidFill>
                  <a:latin typeface="+mn-lt"/>
                  <a:cs typeface="Calibri" panose="020F0502020204030204" pitchFamily="34" charset="0"/>
                </a:rPr>
                <a:t>Carico concentrato: trasferito dai pilastri</a:t>
              </a:r>
            </a:p>
          </p:txBody>
        </p:sp>
      </p:grpSp>
      <p:cxnSp>
        <p:nvCxnSpPr>
          <p:cNvPr id="19" name="Straight Connector 18"/>
          <p:cNvCxnSpPr>
            <a:stCxn id="14364" idx="0"/>
            <a:endCxn id="14363" idx="0"/>
          </p:cNvCxnSpPr>
          <p:nvPr/>
        </p:nvCxnSpPr>
        <p:spPr>
          <a:xfrm flipV="1">
            <a:off x="3602038" y="2362200"/>
            <a:ext cx="1054100" cy="4763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46" name="Group 22"/>
          <p:cNvGrpSpPr>
            <a:grpSpLocks/>
          </p:cNvGrpSpPr>
          <p:nvPr/>
        </p:nvGrpSpPr>
        <p:grpSpPr bwMode="auto">
          <a:xfrm>
            <a:off x="914400" y="4259263"/>
            <a:ext cx="3914775" cy="1103312"/>
            <a:chOff x="914710" y="4258829"/>
            <a:chExt cx="3914449" cy="1103794"/>
          </a:xfrm>
        </p:grpSpPr>
        <p:grpSp>
          <p:nvGrpSpPr>
            <p:cNvPr id="14347" name="Group 15"/>
            <p:cNvGrpSpPr>
              <a:grpSpLocks/>
            </p:cNvGrpSpPr>
            <p:nvPr/>
          </p:nvGrpSpPr>
          <p:grpSpPr bwMode="auto">
            <a:xfrm>
              <a:off x="914710" y="4258829"/>
              <a:ext cx="3914449" cy="1103794"/>
              <a:chOff x="914710" y="4258829"/>
              <a:chExt cx="3914449" cy="1103794"/>
            </a:xfrm>
          </p:grpSpPr>
          <p:pic>
            <p:nvPicPr>
              <p:cNvPr id="14349" name="Picture 1" descr="IMG_2645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4710" y="4258829"/>
                <a:ext cx="2225070" cy="11037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50" name="Isosceles Triangle 10"/>
              <p:cNvPicPr>
                <a:picLocks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46608" y="4637678"/>
                <a:ext cx="238125" cy="238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51" name="Isosceles Triangle 11"/>
              <p:cNvPicPr>
                <a:picLocks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7433" y="4644028"/>
                <a:ext cx="247650" cy="209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52" name="Straight Arrow Connector 15"/>
              <p:cNvPicPr>
                <a:picLocks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79821" y="4388440"/>
                <a:ext cx="104775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53" name="Straight Arrow Connector 16"/>
              <p:cNvPicPr>
                <a:picLocks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8046" y="4372565"/>
                <a:ext cx="104775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54" name="Rectangle 17"/>
              <p:cNvPicPr>
                <a:picLocks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0409" y="4899616"/>
                <a:ext cx="1428750" cy="95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22" name="Straight Connector 21"/>
            <p:cNvCxnSpPr/>
            <p:nvPr/>
          </p:nvCxnSpPr>
          <p:spPr>
            <a:xfrm>
              <a:off x="3400528" y="4875048"/>
              <a:ext cx="1428631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3">
            <a:extLst>
              <a:ext uri="{FF2B5EF4-FFF2-40B4-BE49-F238E27FC236}">
                <a16:creationId xmlns:a16="http://schemas.microsoft.com/office/drawing/2014/main" id="{2FAC3365-7763-E9C1-47BB-95AE9061F7E6}"/>
              </a:ext>
            </a:extLst>
          </p:cNvPr>
          <p:cNvSpPr txBox="1">
            <a:spLocks/>
          </p:cNvSpPr>
          <p:nvPr/>
        </p:nvSpPr>
        <p:spPr>
          <a:xfrm>
            <a:off x="1147788" y="-1103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rgbClr val="C00000"/>
                </a:solidFill>
                <a:latin typeface="+mn-lt"/>
              </a:rPr>
              <a:t>ARCHITETTURA </a:t>
            </a:r>
            <a:r>
              <a:rPr lang="it-IT" sz="2400" b="1" dirty="0" err="1">
                <a:solidFill>
                  <a:srgbClr val="C00000"/>
                </a:solidFill>
                <a:latin typeface="+mn-lt"/>
              </a:rPr>
              <a:t>TECNICA</a:t>
            </a:r>
            <a:r>
              <a:rPr lang="it-IT" sz="1600" b="1" dirty="0" err="1">
                <a:solidFill>
                  <a:srgbClr val="C00000"/>
                </a:solidFill>
                <a:latin typeface="+mn-lt"/>
              </a:rPr>
              <a:t>_aa</a:t>
            </a:r>
            <a:r>
              <a:rPr lang="it-IT" sz="1600" b="1" dirty="0">
                <a:solidFill>
                  <a:srgbClr val="C00000"/>
                </a:solidFill>
                <a:latin typeface="+mn-lt"/>
              </a:rPr>
              <a:t> 2025-26</a:t>
            </a:r>
          </a:p>
        </p:txBody>
      </p:sp>
    </p:spTree>
    <p:extLst>
      <p:ext uri="{BB962C8B-B14F-4D97-AF65-F5344CB8AC3E}">
        <p14:creationId xmlns:p14="http://schemas.microsoft.com/office/powerpoint/2010/main" val="394058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439737" y="850005"/>
            <a:ext cx="8391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400" b="1" cap="all" dirty="0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FONDAZIONI DIRETTE CONTINUE_CORDOLI, PLATEE</a:t>
            </a:r>
          </a:p>
        </p:txBody>
      </p:sp>
      <p:sp>
        <p:nvSpPr>
          <p:cNvPr id="2" name="Rettangolo 1"/>
          <p:cNvSpPr/>
          <p:nvPr/>
        </p:nvSpPr>
        <p:spPr>
          <a:xfrm>
            <a:off x="1440272" y="1420489"/>
            <a:ext cx="6390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2060"/>
                </a:solidFill>
              </a:rPr>
              <a:t>Per l’analisi delle sollecitazioni nelle travi rovesce di fondazione è necessario tener conto della effettiva deformabilità del terreno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553" t="22757" r="2541"/>
          <a:stretch/>
        </p:blipFill>
        <p:spPr>
          <a:xfrm>
            <a:off x="1539156" y="2175342"/>
            <a:ext cx="6192688" cy="1633339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1431"/>
          <a:stretch/>
        </p:blipFill>
        <p:spPr>
          <a:xfrm>
            <a:off x="1863328" y="4025724"/>
            <a:ext cx="5544344" cy="2445591"/>
          </a:xfrm>
          <a:prstGeom prst="rect">
            <a:avLst/>
          </a:prstGeom>
        </p:spPr>
      </p:pic>
      <p:sp>
        <p:nvSpPr>
          <p:cNvPr id="5" name="Titolo 3">
            <a:extLst>
              <a:ext uri="{FF2B5EF4-FFF2-40B4-BE49-F238E27FC236}">
                <a16:creationId xmlns:a16="http://schemas.microsoft.com/office/drawing/2014/main" id="{488ECEBD-7AE1-88A1-0561-20FC140AC417}"/>
              </a:ext>
            </a:extLst>
          </p:cNvPr>
          <p:cNvSpPr txBox="1">
            <a:spLocks/>
          </p:cNvSpPr>
          <p:nvPr/>
        </p:nvSpPr>
        <p:spPr>
          <a:xfrm>
            <a:off x="1147788" y="-1103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rgbClr val="C00000"/>
                </a:solidFill>
                <a:latin typeface="+mn-lt"/>
              </a:rPr>
              <a:t>ARCHITETTURA </a:t>
            </a:r>
            <a:r>
              <a:rPr lang="it-IT" sz="2400" b="1" dirty="0" err="1">
                <a:solidFill>
                  <a:srgbClr val="C00000"/>
                </a:solidFill>
                <a:latin typeface="+mn-lt"/>
              </a:rPr>
              <a:t>TECNICA</a:t>
            </a:r>
            <a:r>
              <a:rPr lang="it-IT" sz="1600" b="1" dirty="0" err="1">
                <a:solidFill>
                  <a:srgbClr val="C00000"/>
                </a:solidFill>
                <a:latin typeface="+mn-lt"/>
              </a:rPr>
              <a:t>_aa</a:t>
            </a:r>
            <a:r>
              <a:rPr lang="it-IT" sz="1600" b="1" dirty="0">
                <a:solidFill>
                  <a:srgbClr val="C00000"/>
                </a:solidFill>
                <a:latin typeface="+mn-lt"/>
              </a:rPr>
              <a:t> 2025-26</a:t>
            </a:r>
          </a:p>
        </p:txBody>
      </p:sp>
    </p:spTree>
    <p:extLst>
      <p:ext uri="{BB962C8B-B14F-4D97-AF65-F5344CB8AC3E}">
        <p14:creationId xmlns:p14="http://schemas.microsoft.com/office/powerpoint/2010/main" val="27221696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376238" y="714375"/>
            <a:ext cx="8391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800" b="1" cap="all" dirty="0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FONDAZIONI DIRETTE CONTINUE_TRAVI ROVESCE</a:t>
            </a:r>
          </a:p>
        </p:txBody>
      </p:sp>
      <p:grpSp>
        <p:nvGrpSpPr>
          <p:cNvPr id="16387" name="Group 1"/>
          <p:cNvGrpSpPr>
            <a:grpSpLocks/>
          </p:cNvGrpSpPr>
          <p:nvPr/>
        </p:nvGrpSpPr>
        <p:grpSpPr bwMode="auto">
          <a:xfrm>
            <a:off x="0" y="1412875"/>
            <a:ext cx="9144000" cy="4319588"/>
            <a:chOff x="0" y="1391062"/>
            <a:chExt cx="9076974" cy="4198525"/>
          </a:xfrm>
        </p:grpSpPr>
        <p:grpSp>
          <p:nvGrpSpPr>
            <p:cNvPr id="16389" name="Group 1"/>
            <p:cNvGrpSpPr>
              <a:grpSpLocks/>
            </p:cNvGrpSpPr>
            <p:nvPr/>
          </p:nvGrpSpPr>
          <p:grpSpPr bwMode="auto">
            <a:xfrm>
              <a:off x="3131840" y="1391062"/>
              <a:ext cx="5945134" cy="4176713"/>
              <a:chOff x="3275856" y="1340768"/>
              <a:chExt cx="5888423" cy="4064000"/>
            </a:xfrm>
          </p:grpSpPr>
          <p:pic>
            <p:nvPicPr>
              <p:cNvPr id="16391" name="Picture 1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5856" y="1340768"/>
                <a:ext cx="3048000" cy="406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92" name="Picture 1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4208" y="1340768"/>
                <a:ext cx="2720071" cy="406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6390" name="Picture 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12874"/>
              <a:ext cx="2987824" cy="417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olo 3">
            <a:extLst>
              <a:ext uri="{FF2B5EF4-FFF2-40B4-BE49-F238E27FC236}">
                <a16:creationId xmlns:a16="http://schemas.microsoft.com/office/drawing/2014/main" id="{3B5C8E2B-16A6-54BB-D59A-26F38DD38970}"/>
              </a:ext>
            </a:extLst>
          </p:cNvPr>
          <p:cNvSpPr txBox="1">
            <a:spLocks/>
          </p:cNvSpPr>
          <p:nvPr/>
        </p:nvSpPr>
        <p:spPr>
          <a:xfrm>
            <a:off x="1147788" y="-1103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rgbClr val="C00000"/>
                </a:solidFill>
                <a:latin typeface="+mn-lt"/>
              </a:rPr>
              <a:t>ARCHITETTURA </a:t>
            </a:r>
            <a:r>
              <a:rPr lang="it-IT" sz="2400" b="1" dirty="0" err="1">
                <a:solidFill>
                  <a:srgbClr val="C00000"/>
                </a:solidFill>
                <a:latin typeface="+mn-lt"/>
              </a:rPr>
              <a:t>TECNICA</a:t>
            </a:r>
            <a:r>
              <a:rPr lang="it-IT" sz="1600" b="1" dirty="0" err="1">
                <a:solidFill>
                  <a:srgbClr val="C00000"/>
                </a:solidFill>
                <a:latin typeface="+mn-lt"/>
              </a:rPr>
              <a:t>_aa</a:t>
            </a:r>
            <a:r>
              <a:rPr lang="it-IT" sz="1600" b="1" dirty="0">
                <a:solidFill>
                  <a:srgbClr val="C00000"/>
                </a:solidFill>
                <a:latin typeface="+mn-lt"/>
              </a:rPr>
              <a:t> 2025-26</a:t>
            </a:r>
          </a:p>
        </p:txBody>
      </p:sp>
    </p:spTree>
    <p:extLst>
      <p:ext uri="{BB962C8B-B14F-4D97-AF65-F5344CB8AC3E}">
        <p14:creationId xmlns:p14="http://schemas.microsoft.com/office/powerpoint/2010/main" val="33861761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899592" y="1005345"/>
            <a:ext cx="764738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  <a:defRPr/>
            </a:pPr>
            <a:r>
              <a:rPr lang="it-IT" altLang="it-IT" sz="2100" b="1" cap="all" dirty="0">
                <a:solidFill>
                  <a:srgbClr val="002060"/>
                </a:solidFill>
                <a:latin typeface="Aptos" panose="02110004020202020204"/>
                <a:ea typeface="Consolas" panose="020B0609020204030204" pitchFamily="49" charset="0"/>
              </a:rPr>
              <a:t>PIANI PORTANTI E DI IRRIGIDIMENTO_ </a:t>
            </a:r>
            <a:r>
              <a:rPr lang="it-IT" altLang="it-IT" sz="2100" b="1" dirty="0">
                <a:solidFill>
                  <a:srgbClr val="002060"/>
                </a:solidFill>
                <a:latin typeface="Aptos" panose="02110004020202020204"/>
                <a:ea typeface="Consolas" panose="020B0609020204030204" pitchFamily="49" charset="0"/>
              </a:rPr>
              <a:t>orizzontali e verticali</a:t>
            </a:r>
            <a:endParaRPr lang="it-IT" altLang="it-IT" sz="2100" b="1" cap="all" dirty="0">
              <a:solidFill>
                <a:srgbClr val="002060"/>
              </a:solidFill>
              <a:latin typeface="Aptos" panose="02110004020202020204"/>
              <a:ea typeface="Consolas" panose="020B0609020204030204" pitchFamily="49" charset="0"/>
            </a:endParaRP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5055" y="1988840"/>
            <a:ext cx="6913890" cy="4566048"/>
          </a:xfr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953052C5-4000-ADDD-D374-517B868F751D}"/>
              </a:ext>
            </a:extLst>
          </p:cNvPr>
          <p:cNvSpPr txBox="1">
            <a:spLocks/>
          </p:cNvSpPr>
          <p:nvPr/>
        </p:nvSpPr>
        <p:spPr>
          <a:xfrm>
            <a:off x="686594" y="116632"/>
            <a:ext cx="7772400" cy="649287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solidFill>
                  <a:srgbClr val="C00000"/>
                </a:solidFill>
              </a:rPr>
              <a:t>ARCHITETTURA </a:t>
            </a:r>
            <a:r>
              <a:rPr lang="it-IT" sz="2400" b="1" dirty="0" err="1">
                <a:solidFill>
                  <a:srgbClr val="C00000"/>
                </a:solidFill>
              </a:rPr>
              <a:t>TECNICA</a:t>
            </a:r>
            <a:r>
              <a:rPr lang="it-IT" sz="1600" b="1" dirty="0" err="1">
                <a:solidFill>
                  <a:srgbClr val="C00000"/>
                </a:solidFill>
              </a:rPr>
              <a:t>_aa</a:t>
            </a:r>
            <a:r>
              <a:rPr lang="it-IT" sz="1600" b="1" dirty="0">
                <a:solidFill>
                  <a:srgbClr val="C00000"/>
                </a:solidFill>
              </a:rPr>
              <a:t> 2025-26</a:t>
            </a:r>
          </a:p>
        </p:txBody>
      </p:sp>
    </p:spTree>
    <p:extLst>
      <p:ext uri="{BB962C8B-B14F-4D97-AF65-F5344CB8AC3E}">
        <p14:creationId xmlns:p14="http://schemas.microsoft.com/office/powerpoint/2010/main" val="7568796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4">
            <a:extLst>
              <a:ext uri="{FF2B5EF4-FFF2-40B4-BE49-F238E27FC236}">
                <a16:creationId xmlns:a16="http://schemas.microsoft.com/office/drawing/2014/main" id="{6731B769-F2F3-5D96-B940-EC6EA304A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2464" y="1970486"/>
            <a:ext cx="29158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</a:pPr>
            <a:r>
              <a:rPr lang="it-IT" altLang="it-IT" sz="2000" b="1" dirty="0">
                <a:solidFill>
                  <a:srgbClr val="002060"/>
                </a:solidFill>
                <a:latin typeface="Aptos" panose="02110004020202020204"/>
                <a:ea typeface="Consolas" panose="020B0609020204030204" pitchFamily="49" charset="0"/>
              </a:rPr>
              <a:t>GERARCHIA DEGLI </a:t>
            </a:r>
          </a:p>
          <a:p>
            <a:pPr algn="ctr" defTabSz="685800">
              <a:spcBef>
                <a:spcPct val="0"/>
              </a:spcBef>
              <a:buNone/>
            </a:pPr>
            <a:r>
              <a:rPr lang="it-IT" altLang="it-IT" sz="2000" b="1" dirty="0">
                <a:solidFill>
                  <a:srgbClr val="002060"/>
                </a:solidFill>
                <a:latin typeface="Aptos" panose="02110004020202020204"/>
                <a:ea typeface="Consolas" panose="020B0609020204030204" pitchFamily="49" charset="0"/>
              </a:rPr>
              <a:t>ELEMENTI DIFABBRICA</a:t>
            </a:r>
          </a:p>
        </p:txBody>
      </p:sp>
      <p:sp>
        <p:nvSpPr>
          <p:cNvPr id="10243" name="TextBox 6">
            <a:extLst>
              <a:ext uri="{FF2B5EF4-FFF2-40B4-BE49-F238E27FC236}">
                <a16:creationId xmlns:a16="http://schemas.microsoft.com/office/drawing/2014/main" id="{4D4BD50E-B0B0-3F1B-18A1-03C4E5387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0031" y="4452938"/>
            <a:ext cx="37207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</a:pPr>
            <a:r>
              <a:rPr lang="it-IT" altLang="it-IT" sz="2000" b="1">
                <a:solidFill>
                  <a:srgbClr val="002060"/>
                </a:solidFill>
                <a:latin typeface="Aptos" panose="02110004020202020204"/>
                <a:ea typeface="Consolas" panose="020B0609020204030204" pitchFamily="49" charset="0"/>
              </a:rPr>
              <a:t>SPECIALIZZAZIONE DEI PIANI</a:t>
            </a:r>
          </a:p>
        </p:txBody>
      </p:sp>
      <p:sp>
        <p:nvSpPr>
          <p:cNvPr id="10244" name="TextBox 7">
            <a:extLst>
              <a:ext uri="{FF2B5EF4-FFF2-40B4-BE49-F238E27FC236}">
                <a16:creationId xmlns:a16="http://schemas.microsoft.com/office/drawing/2014/main" id="{1CD299A1-44F3-ADF3-935A-56375D102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7106" y="5182792"/>
            <a:ext cx="29265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</a:pPr>
            <a:r>
              <a:rPr lang="it-IT" altLang="it-IT" sz="2000" b="1">
                <a:solidFill>
                  <a:srgbClr val="002060"/>
                </a:solidFill>
                <a:latin typeface="Aptos" panose="02110004020202020204"/>
                <a:ea typeface="Consolas" panose="020B0609020204030204" pitchFamily="49" charset="0"/>
              </a:rPr>
              <a:t>PIÙ FUNZIONI PER LA CV</a:t>
            </a:r>
          </a:p>
        </p:txBody>
      </p:sp>
      <p:sp>
        <p:nvSpPr>
          <p:cNvPr id="10245" name="TextBox 7">
            <a:extLst>
              <a:ext uri="{FF2B5EF4-FFF2-40B4-BE49-F238E27FC236}">
                <a16:creationId xmlns:a16="http://schemas.microsoft.com/office/drawing/2014/main" id="{9EA40254-7474-E4EF-49A0-EC1375B82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760" y="941142"/>
            <a:ext cx="44815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</a:pPr>
            <a:r>
              <a:rPr lang="it-IT" altLang="it-IT" sz="2400" b="1" dirty="0">
                <a:solidFill>
                  <a:srgbClr val="002060"/>
                </a:solidFill>
                <a:latin typeface="Aptos" panose="02110004020202020204"/>
                <a:ea typeface="Consolas" panose="020B0609020204030204" pitchFamily="49" charset="0"/>
              </a:rPr>
              <a:t>OSSATURA MURARIA</a:t>
            </a:r>
          </a:p>
        </p:txBody>
      </p:sp>
      <p:grpSp>
        <p:nvGrpSpPr>
          <p:cNvPr id="10246" name="Group 1">
            <a:extLst>
              <a:ext uri="{FF2B5EF4-FFF2-40B4-BE49-F238E27FC236}">
                <a16:creationId xmlns:a16="http://schemas.microsoft.com/office/drawing/2014/main" id="{FFAC9828-489C-571E-F7B0-3E89A52694F4}"/>
              </a:ext>
            </a:extLst>
          </p:cNvPr>
          <p:cNvGrpSpPr>
            <a:grpSpLocks/>
          </p:cNvGrpSpPr>
          <p:nvPr/>
        </p:nvGrpSpPr>
        <p:grpSpPr bwMode="auto">
          <a:xfrm>
            <a:off x="4198739" y="2913458"/>
            <a:ext cx="3443288" cy="999304"/>
            <a:chOff x="4457983" y="3104506"/>
            <a:chExt cx="4591049" cy="1333653"/>
          </a:xfrm>
        </p:grpSpPr>
        <p:sp>
          <p:nvSpPr>
            <p:cNvPr id="10252" name="TextBox 7">
              <a:extLst>
                <a:ext uri="{FF2B5EF4-FFF2-40B4-BE49-F238E27FC236}">
                  <a16:creationId xmlns:a16="http://schemas.microsoft.com/office/drawing/2014/main" id="{FA72130E-3AF0-E60E-BB4C-0F5C67C9D2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7439" y="3904180"/>
              <a:ext cx="3132138" cy="533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685800">
                <a:spcBef>
                  <a:spcPct val="0"/>
                </a:spcBef>
                <a:buNone/>
              </a:pPr>
              <a:r>
                <a:rPr lang="it-IT" altLang="it-IT" sz="2000" b="1" i="1">
                  <a:solidFill>
                    <a:srgbClr val="C00000"/>
                  </a:solidFill>
                  <a:latin typeface="Aptos" panose="02110004020202020204"/>
                </a:rPr>
                <a:t>SCATOLA</a:t>
              </a:r>
            </a:p>
          </p:txBody>
        </p:sp>
        <p:sp>
          <p:nvSpPr>
            <p:cNvPr id="10253" name="TextBox 7">
              <a:extLst>
                <a:ext uri="{FF2B5EF4-FFF2-40B4-BE49-F238E27FC236}">
                  <a16:creationId xmlns:a16="http://schemas.microsoft.com/office/drawing/2014/main" id="{9B966F76-6E76-14D0-60A2-EA5927B2B0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7983" y="3104506"/>
              <a:ext cx="4591049" cy="780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685800">
                <a:spcBef>
                  <a:spcPct val="0"/>
                </a:spcBef>
                <a:buNone/>
              </a:pPr>
              <a:r>
                <a:rPr lang="it-IT" altLang="it-IT" sz="1600" b="1" dirty="0">
                  <a:solidFill>
                    <a:srgbClr val="C00000"/>
                  </a:solidFill>
                  <a:latin typeface="Aptos" panose="02110004020202020204"/>
                  <a:ea typeface="Consolas" panose="020B0609020204030204" pitchFamily="49" charset="0"/>
                </a:rPr>
                <a:t>RILEVANZA DELLA CHIUSURA ESTERNA</a:t>
              </a:r>
            </a:p>
          </p:txBody>
        </p:sp>
      </p:grpSp>
      <p:grpSp>
        <p:nvGrpSpPr>
          <p:cNvPr id="10247" name="Group 4">
            <a:extLst>
              <a:ext uri="{FF2B5EF4-FFF2-40B4-BE49-F238E27FC236}">
                <a16:creationId xmlns:a16="http://schemas.microsoft.com/office/drawing/2014/main" id="{A2ADBBB0-209C-45D3-B206-98343E6F6A6D}"/>
              </a:ext>
            </a:extLst>
          </p:cNvPr>
          <p:cNvGrpSpPr>
            <a:grpSpLocks/>
          </p:cNvGrpSpPr>
          <p:nvPr/>
        </p:nvGrpSpPr>
        <p:grpSpPr bwMode="auto">
          <a:xfrm>
            <a:off x="527830" y="1576467"/>
            <a:ext cx="3042469" cy="5197730"/>
            <a:chOff x="-4141" y="154940"/>
            <a:chExt cx="3160805" cy="6041348"/>
          </a:xfrm>
        </p:grpSpPr>
        <p:pic>
          <p:nvPicPr>
            <p:cNvPr id="10249" name="Picture 1">
              <a:extLst>
                <a:ext uri="{FF2B5EF4-FFF2-40B4-BE49-F238E27FC236}">
                  <a16:creationId xmlns:a16="http://schemas.microsoft.com/office/drawing/2014/main" id="{8685A865-E38C-9BB1-7F53-9E6B9F5EA1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140" y="154940"/>
              <a:ext cx="3160803" cy="201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0" name="Picture 2">
              <a:extLst>
                <a:ext uri="{FF2B5EF4-FFF2-40B4-BE49-F238E27FC236}">
                  <a16:creationId xmlns:a16="http://schemas.microsoft.com/office/drawing/2014/main" id="{FE099FEF-EEB1-17D4-7950-3F21F0059A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139" y="2178649"/>
              <a:ext cx="3160803" cy="1997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1" name="Picture 3">
              <a:extLst>
                <a:ext uri="{FF2B5EF4-FFF2-40B4-BE49-F238E27FC236}">
                  <a16:creationId xmlns:a16="http://schemas.microsoft.com/office/drawing/2014/main" id="{8D9A8AF4-02F2-5968-1A53-82728D636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141" y="4176577"/>
              <a:ext cx="3160803" cy="2019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5A41C8D6-841F-3192-946C-36DDFF8AF116}"/>
              </a:ext>
            </a:extLst>
          </p:cNvPr>
          <p:cNvSpPr txBox="1">
            <a:spLocks/>
          </p:cNvSpPr>
          <p:nvPr/>
        </p:nvSpPr>
        <p:spPr>
          <a:xfrm>
            <a:off x="686594" y="116632"/>
            <a:ext cx="7772400" cy="649287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solidFill>
                  <a:srgbClr val="C00000"/>
                </a:solidFill>
              </a:rPr>
              <a:t>ARCHITETTURA </a:t>
            </a:r>
            <a:r>
              <a:rPr lang="it-IT" sz="2400" b="1" dirty="0" err="1">
                <a:solidFill>
                  <a:srgbClr val="C00000"/>
                </a:solidFill>
              </a:rPr>
              <a:t>TECNICA</a:t>
            </a:r>
            <a:r>
              <a:rPr lang="it-IT" sz="1600" b="1" dirty="0" err="1">
                <a:solidFill>
                  <a:srgbClr val="C00000"/>
                </a:solidFill>
              </a:rPr>
              <a:t>_aa</a:t>
            </a:r>
            <a:r>
              <a:rPr lang="it-IT" sz="1600" b="1" dirty="0">
                <a:solidFill>
                  <a:srgbClr val="C00000"/>
                </a:solidFill>
              </a:rPr>
              <a:t> 2025-26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/>
      <p:bldP spid="102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858501" y="762699"/>
            <a:ext cx="54269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>
                <a:solidFill>
                  <a:srgbClr val="C00000"/>
                </a:solidFill>
                <a:cs typeface="Consolas" panose="020B0609020204030204" pitchFamily="49" charset="0"/>
              </a:rPr>
              <a:t>SISTEMA TECNOLOGICO</a:t>
            </a:r>
            <a:r>
              <a:rPr lang="it-IT" sz="2800" b="1" dirty="0">
                <a:solidFill>
                  <a:srgbClr val="002060"/>
                </a:solidFill>
                <a:cs typeface="Consolas" panose="020B0609020204030204" pitchFamily="49" charset="0"/>
              </a:rPr>
              <a:t>_</a:t>
            </a:r>
            <a:r>
              <a:rPr lang="it-IT" sz="2000" dirty="0">
                <a:solidFill>
                  <a:srgbClr val="002060"/>
                </a:solidFill>
                <a:cs typeface="Consolas" panose="020B0609020204030204" pitchFamily="49" charset="0"/>
              </a:rPr>
              <a:t>UNI</a:t>
            </a:r>
            <a:r>
              <a:rPr lang="it-IT" sz="2800" b="1" dirty="0">
                <a:solidFill>
                  <a:srgbClr val="002060"/>
                </a:solidFill>
                <a:cs typeface="Consolas" panose="020B0609020204030204" pitchFamily="49" charset="0"/>
              </a:rPr>
              <a:t> </a:t>
            </a:r>
            <a:r>
              <a:rPr lang="it-IT" sz="2000" dirty="0">
                <a:solidFill>
                  <a:srgbClr val="002060"/>
                </a:solidFill>
                <a:cs typeface="Consolas" panose="020B0609020204030204" pitchFamily="49" charset="0"/>
              </a:rPr>
              <a:t>8920</a:t>
            </a:r>
            <a:endParaRPr lang="it-IT" sz="2800" dirty="0">
              <a:solidFill>
                <a:srgbClr val="002060"/>
              </a:solidFill>
              <a:cs typeface="Consolas" panose="020B0609020204030204" pitchFamily="49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23469" y="1417822"/>
            <a:ext cx="831641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C00000"/>
                </a:solidFill>
              </a:rPr>
              <a:t>SUBSISTEMI TECNOLOGICI</a:t>
            </a:r>
            <a:r>
              <a:rPr lang="it-IT" sz="2800" dirty="0">
                <a:solidFill>
                  <a:srgbClr val="002060"/>
                </a:solidFill>
              </a:rPr>
              <a:t>_</a:t>
            </a:r>
            <a:r>
              <a:rPr lang="it-IT" sz="2800" b="1" dirty="0">
                <a:solidFill>
                  <a:srgbClr val="C00000"/>
                </a:solidFill>
              </a:rPr>
              <a:t> </a:t>
            </a:r>
            <a:r>
              <a:rPr lang="it-IT" sz="2000" dirty="0">
                <a:solidFill>
                  <a:srgbClr val="002060"/>
                </a:solidFill>
              </a:rPr>
              <a:t>sottoinsiemi strutturati del sistema tecnologico caratterizzati dall’</a:t>
            </a:r>
            <a:r>
              <a:rPr lang="it-IT" sz="2000" b="1" dirty="0">
                <a:solidFill>
                  <a:srgbClr val="002060"/>
                </a:solidFill>
              </a:rPr>
              <a:t>omogeneità</a:t>
            </a:r>
            <a:r>
              <a:rPr lang="it-IT" sz="2000" dirty="0">
                <a:solidFill>
                  <a:srgbClr val="002060"/>
                </a:solidFill>
              </a:rPr>
              <a:t> </a:t>
            </a:r>
            <a:r>
              <a:rPr lang="it-IT" sz="2000" b="1" dirty="0">
                <a:solidFill>
                  <a:srgbClr val="002060"/>
                </a:solidFill>
              </a:rPr>
              <a:t>funzionale</a:t>
            </a:r>
            <a:r>
              <a:rPr lang="it-IT" sz="2000" dirty="0">
                <a:solidFill>
                  <a:srgbClr val="002060"/>
                </a:solidFill>
              </a:rPr>
              <a:t> degli elementi tecnici che li compongono</a:t>
            </a:r>
            <a:endParaRPr lang="it-IT" sz="3600" b="1" dirty="0">
              <a:solidFill>
                <a:srgbClr val="002060"/>
              </a:solidFill>
            </a:endParaRPr>
          </a:p>
        </p:txBody>
      </p:sp>
      <p:sp>
        <p:nvSpPr>
          <p:cNvPr id="21" name="TextBox 8"/>
          <p:cNvSpPr txBox="1">
            <a:spLocks noChangeArrowheads="1"/>
          </p:cNvSpPr>
          <p:nvPr/>
        </p:nvSpPr>
        <p:spPr bwMode="auto">
          <a:xfrm>
            <a:off x="523469" y="5240696"/>
            <a:ext cx="64833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t-IT" altLang="it-IT" sz="2000" b="1" dirty="0">
                <a:solidFill>
                  <a:srgbClr val="C00000"/>
                </a:solidFill>
                <a:latin typeface="+mn-lt"/>
                <a:ea typeface="Consolas" panose="020B0609020204030204" pitchFamily="49" charset="0"/>
              </a:rPr>
              <a:t>ATTREZZATURE INTERNE/ESTERNE</a:t>
            </a:r>
          </a:p>
        </p:txBody>
      </p:sp>
      <p:sp>
        <p:nvSpPr>
          <p:cNvPr id="24" name="TextBox 10"/>
          <p:cNvSpPr txBox="1">
            <a:spLocks noChangeArrowheads="1"/>
          </p:cNvSpPr>
          <p:nvPr/>
        </p:nvSpPr>
        <p:spPr bwMode="auto">
          <a:xfrm>
            <a:off x="523469" y="5845081"/>
            <a:ext cx="64674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t-IT" altLang="it-IT" sz="2000" b="1">
                <a:solidFill>
                  <a:srgbClr val="C00000"/>
                </a:solidFill>
                <a:latin typeface="+mn-lt"/>
                <a:ea typeface="Consolas" panose="020B0609020204030204" pitchFamily="49" charset="0"/>
              </a:rPr>
              <a:t>IMPIANTI FORNITURA SERVIZI</a:t>
            </a:r>
          </a:p>
        </p:txBody>
      </p:sp>
      <p:sp>
        <p:nvSpPr>
          <p:cNvPr id="25" name="TextBox 11"/>
          <p:cNvSpPr txBox="1">
            <a:spLocks noChangeArrowheads="1"/>
          </p:cNvSpPr>
          <p:nvPr/>
        </p:nvSpPr>
        <p:spPr bwMode="auto">
          <a:xfrm>
            <a:off x="523469" y="6449466"/>
            <a:ext cx="56165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t-IT" altLang="it-IT" sz="2000" b="1">
                <a:solidFill>
                  <a:srgbClr val="C00000"/>
                </a:solidFill>
                <a:latin typeface="+mn-lt"/>
                <a:ea typeface="Consolas" panose="020B0609020204030204" pitchFamily="49" charset="0"/>
              </a:rPr>
              <a:t>IMPIANTI DI SICUREZZA</a:t>
            </a:r>
          </a:p>
        </p:txBody>
      </p:sp>
      <p:grpSp>
        <p:nvGrpSpPr>
          <p:cNvPr id="26" name="Group 6"/>
          <p:cNvGrpSpPr>
            <a:grpSpLocks/>
          </p:cNvGrpSpPr>
          <p:nvPr/>
        </p:nvGrpSpPr>
        <p:grpSpPr bwMode="auto">
          <a:xfrm>
            <a:off x="523469" y="3427503"/>
            <a:ext cx="8574087" cy="400129"/>
            <a:chOff x="179526" y="2593879"/>
            <a:chExt cx="8574717" cy="399871"/>
          </a:xfrm>
        </p:grpSpPr>
        <p:sp>
          <p:nvSpPr>
            <p:cNvPr id="27" name="TextBox 6"/>
            <p:cNvSpPr txBox="1">
              <a:spLocks noChangeArrowheads="1"/>
            </p:cNvSpPr>
            <p:nvPr/>
          </p:nvSpPr>
          <p:spPr bwMode="auto">
            <a:xfrm>
              <a:off x="179526" y="2593879"/>
              <a:ext cx="2232321" cy="399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 b="1" dirty="0">
                  <a:solidFill>
                    <a:srgbClr val="C00000"/>
                  </a:solidFill>
                  <a:latin typeface="+mn-lt"/>
                  <a:ea typeface="Consolas" panose="020B0609020204030204" pitchFamily="49" charset="0"/>
                </a:rPr>
                <a:t>CHIUSURE</a:t>
              </a:r>
            </a:p>
          </p:txBody>
        </p:sp>
        <p:sp>
          <p:nvSpPr>
            <p:cNvPr id="28" name="TextBox 15"/>
            <p:cNvSpPr txBox="1">
              <a:spLocks noChangeArrowheads="1"/>
            </p:cNvSpPr>
            <p:nvPr/>
          </p:nvSpPr>
          <p:spPr bwMode="auto">
            <a:xfrm>
              <a:off x="3907296" y="2624656"/>
              <a:ext cx="4846947" cy="369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>
                  <a:solidFill>
                    <a:srgbClr val="002060"/>
                  </a:solidFill>
                  <a:latin typeface="+mn-lt"/>
                  <a:ea typeface="Consolas" panose="020B0609020204030204" pitchFamily="49" charset="0"/>
                </a:rPr>
                <a:t>U.T. Verticale – Orizzontale - Superiore</a:t>
              </a:r>
            </a:p>
          </p:txBody>
        </p:sp>
      </p:grpSp>
      <p:grpSp>
        <p:nvGrpSpPr>
          <p:cNvPr id="29" name="Group 7"/>
          <p:cNvGrpSpPr>
            <a:grpSpLocks/>
          </p:cNvGrpSpPr>
          <p:nvPr/>
        </p:nvGrpSpPr>
        <p:grpSpPr bwMode="auto">
          <a:xfrm>
            <a:off x="523469" y="4031907"/>
            <a:ext cx="8574087" cy="400110"/>
            <a:chOff x="179526" y="3243172"/>
            <a:chExt cx="8574717" cy="401231"/>
          </a:xfrm>
        </p:grpSpPr>
        <p:sp>
          <p:nvSpPr>
            <p:cNvPr id="30" name="TextBox 7"/>
            <p:cNvSpPr txBox="1">
              <a:spLocks noChangeArrowheads="1"/>
            </p:cNvSpPr>
            <p:nvPr/>
          </p:nvSpPr>
          <p:spPr bwMode="auto">
            <a:xfrm>
              <a:off x="179526" y="3243172"/>
              <a:ext cx="3880175" cy="401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it-IT" altLang="it-IT" sz="2000" b="1" dirty="0">
                  <a:solidFill>
                    <a:srgbClr val="C00000"/>
                  </a:solidFill>
                  <a:latin typeface="+mn-lt"/>
                  <a:ea typeface="Consolas" panose="020B0609020204030204" pitchFamily="49" charset="0"/>
                </a:rPr>
                <a:t>PARTIZIONI</a:t>
              </a:r>
              <a:r>
                <a:rPr lang="it-IT" altLang="it-IT" sz="2000" b="1" dirty="0">
                  <a:solidFill>
                    <a:srgbClr val="002060"/>
                  </a:solidFill>
                  <a:latin typeface="+mn-lt"/>
                  <a:ea typeface="Consolas" panose="020B0609020204030204" pitchFamily="49" charset="0"/>
                </a:rPr>
                <a:t> </a:t>
              </a:r>
              <a:r>
                <a:rPr lang="it-IT" altLang="it-IT" sz="2000" b="1" dirty="0">
                  <a:solidFill>
                    <a:srgbClr val="C00000"/>
                  </a:solidFill>
                  <a:latin typeface="+mn-lt"/>
                  <a:ea typeface="Consolas" panose="020B0609020204030204" pitchFamily="49" charset="0"/>
                </a:rPr>
                <a:t>INTERNE</a:t>
              </a:r>
            </a:p>
          </p:txBody>
        </p:sp>
        <p:sp>
          <p:nvSpPr>
            <p:cNvPr id="31" name="TextBox 16"/>
            <p:cNvSpPr txBox="1">
              <a:spLocks noChangeArrowheads="1"/>
            </p:cNvSpPr>
            <p:nvPr/>
          </p:nvSpPr>
          <p:spPr bwMode="auto">
            <a:xfrm>
              <a:off x="3907296" y="3267617"/>
              <a:ext cx="4846947" cy="370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>
                  <a:solidFill>
                    <a:srgbClr val="002060"/>
                  </a:solidFill>
                  <a:latin typeface="+mn-lt"/>
                  <a:ea typeface="Consolas" panose="020B0609020204030204" pitchFamily="49" charset="0"/>
                </a:rPr>
                <a:t>U.T. Verticale – Orizzontale - Inclinata</a:t>
              </a:r>
            </a:p>
          </p:txBody>
        </p:sp>
      </p:grpSp>
      <p:grpSp>
        <p:nvGrpSpPr>
          <p:cNvPr id="32" name="Group 8"/>
          <p:cNvGrpSpPr>
            <a:grpSpLocks/>
          </p:cNvGrpSpPr>
          <p:nvPr/>
        </p:nvGrpSpPr>
        <p:grpSpPr bwMode="auto">
          <a:xfrm>
            <a:off x="523469" y="4636292"/>
            <a:ext cx="8574087" cy="400129"/>
            <a:chOff x="179526" y="3892143"/>
            <a:chExt cx="8574717" cy="399872"/>
          </a:xfrm>
        </p:grpSpPr>
        <p:sp>
          <p:nvSpPr>
            <p:cNvPr id="33" name="TextBox 9"/>
            <p:cNvSpPr txBox="1">
              <a:spLocks noChangeArrowheads="1"/>
            </p:cNvSpPr>
            <p:nvPr/>
          </p:nvSpPr>
          <p:spPr bwMode="auto">
            <a:xfrm>
              <a:off x="179526" y="3892143"/>
              <a:ext cx="3727770" cy="399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it-IT" altLang="it-IT" sz="2000" b="1" dirty="0">
                  <a:solidFill>
                    <a:srgbClr val="C00000"/>
                  </a:solidFill>
                  <a:latin typeface="+mn-lt"/>
                  <a:ea typeface="Consolas" panose="020B0609020204030204" pitchFamily="49" charset="0"/>
                </a:rPr>
                <a:t>PARTIZIONI ESTERNE</a:t>
              </a:r>
            </a:p>
          </p:txBody>
        </p:sp>
        <p:sp>
          <p:nvSpPr>
            <p:cNvPr id="34" name="TextBox 17"/>
            <p:cNvSpPr txBox="1">
              <a:spLocks noChangeArrowheads="1"/>
            </p:cNvSpPr>
            <p:nvPr/>
          </p:nvSpPr>
          <p:spPr bwMode="auto">
            <a:xfrm>
              <a:off x="3907296" y="3922920"/>
              <a:ext cx="4846947" cy="369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>
                  <a:solidFill>
                    <a:srgbClr val="002060"/>
                  </a:solidFill>
                  <a:latin typeface="+mn-lt"/>
                  <a:ea typeface="Consolas" panose="020B0609020204030204" pitchFamily="49" charset="0"/>
                </a:rPr>
                <a:t>U.T. Verticale – Orizzontale - Inclinata</a:t>
              </a:r>
            </a:p>
          </p:txBody>
        </p:sp>
      </p:grpSp>
      <p:grpSp>
        <p:nvGrpSpPr>
          <p:cNvPr id="36" name="Group 4"/>
          <p:cNvGrpSpPr>
            <a:grpSpLocks/>
          </p:cNvGrpSpPr>
          <p:nvPr/>
        </p:nvGrpSpPr>
        <p:grpSpPr bwMode="auto">
          <a:xfrm>
            <a:off x="523469" y="2760887"/>
            <a:ext cx="9409287" cy="431224"/>
            <a:chOff x="270621" y="1882950"/>
            <a:chExt cx="9409997" cy="431451"/>
          </a:xfrm>
        </p:grpSpPr>
        <p:sp>
          <p:nvSpPr>
            <p:cNvPr id="38" name="TextBox 5"/>
            <p:cNvSpPr txBox="1">
              <a:spLocks noChangeArrowheads="1"/>
            </p:cNvSpPr>
            <p:nvPr/>
          </p:nvSpPr>
          <p:spPr bwMode="auto">
            <a:xfrm>
              <a:off x="270621" y="1882950"/>
              <a:ext cx="2733779" cy="400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 b="1" dirty="0">
                  <a:solidFill>
                    <a:srgbClr val="C00000"/>
                  </a:solidFill>
                  <a:latin typeface="+mn-lt"/>
                  <a:ea typeface="Consolas" panose="020B0609020204030204" pitchFamily="49" charset="0"/>
                </a:rPr>
                <a:t>STRUTTURE</a:t>
              </a:r>
            </a:p>
          </p:txBody>
        </p:sp>
        <p:sp>
          <p:nvSpPr>
            <p:cNvPr id="39" name="TextBox 14"/>
            <p:cNvSpPr txBox="1">
              <a:spLocks noChangeArrowheads="1"/>
            </p:cNvSpPr>
            <p:nvPr/>
          </p:nvSpPr>
          <p:spPr bwMode="auto">
            <a:xfrm>
              <a:off x="3998398" y="1944875"/>
              <a:ext cx="5682220" cy="369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>
                  <a:solidFill>
                    <a:srgbClr val="002060"/>
                  </a:solidFill>
                  <a:latin typeface="+mn-lt"/>
                  <a:ea typeface="Consolas" panose="020B0609020204030204" pitchFamily="49" charset="0"/>
                </a:rPr>
                <a:t>U.T. Fondazione – Elevazione - Contenimento</a:t>
              </a:r>
            </a:p>
          </p:txBody>
        </p:sp>
      </p:grpSp>
      <p:sp>
        <p:nvSpPr>
          <p:cNvPr id="2" name="Titolo 3">
            <a:extLst>
              <a:ext uri="{FF2B5EF4-FFF2-40B4-BE49-F238E27FC236}">
                <a16:creationId xmlns:a16="http://schemas.microsoft.com/office/drawing/2014/main" id="{0DCDD6EE-7283-AB43-1133-ACED86EBF5F9}"/>
              </a:ext>
            </a:extLst>
          </p:cNvPr>
          <p:cNvSpPr txBox="1">
            <a:spLocks/>
          </p:cNvSpPr>
          <p:nvPr/>
        </p:nvSpPr>
        <p:spPr>
          <a:xfrm>
            <a:off x="1143000" y="-1600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rgbClr val="C00000"/>
                </a:solidFill>
                <a:latin typeface="+mn-lt"/>
              </a:rPr>
              <a:t>ARCHITETTURA </a:t>
            </a:r>
            <a:r>
              <a:rPr lang="it-IT" sz="2400" b="1" dirty="0" err="1">
                <a:solidFill>
                  <a:srgbClr val="C00000"/>
                </a:solidFill>
                <a:latin typeface="+mn-lt"/>
              </a:rPr>
              <a:t>TECNICA</a:t>
            </a:r>
            <a:r>
              <a:rPr lang="it-IT" sz="1600" b="1" dirty="0" err="1">
                <a:solidFill>
                  <a:srgbClr val="C00000"/>
                </a:solidFill>
                <a:latin typeface="+mn-lt"/>
              </a:rPr>
              <a:t>_aa</a:t>
            </a:r>
            <a:r>
              <a:rPr lang="it-IT" sz="1600" b="1" dirty="0">
                <a:solidFill>
                  <a:srgbClr val="C00000"/>
                </a:solidFill>
                <a:latin typeface="+mn-lt"/>
              </a:rPr>
              <a:t> 2025-26</a:t>
            </a:r>
          </a:p>
        </p:txBody>
      </p:sp>
    </p:spTree>
    <p:extLst>
      <p:ext uri="{BB962C8B-B14F-4D97-AF65-F5344CB8AC3E}">
        <p14:creationId xmlns:p14="http://schemas.microsoft.com/office/powerpoint/2010/main" val="2529791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asellaDiTesto 105">
            <a:extLst>
              <a:ext uri="{FF2B5EF4-FFF2-40B4-BE49-F238E27FC236}">
                <a16:creationId xmlns:a16="http://schemas.microsoft.com/office/drawing/2014/main" id="{796152CD-619B-4FB5-C129-B028EDA85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5157" y="951366"/>
            <a:ext cx="50220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</a:pPr>
            <a:r>
              <a:rPr lang="it-IT" altLang="it-IT" sz="2400" b="1" dirty="0">
                <a:solidFill>
                  <a:srgbClr val="002060"/>
                </a:solidFill>
                <a:latin typeface="Aptos" panose="02110004020202020204"/>
                <a:ea typeface="Consolas" panose="020B0609020204030204" pitchFamily="49" charset="0"/>
              </a:rPr>
              <a:t>OSSATURA MURARIA: LA </a:t>
            </a:r>
            <a:r>
              <a:rPr lang="it-IT" altLang="it-IT" sz="2400" b="1" i="1" dirty="0">
                <a:solidFill>
                  <a:srgbClr val="002060"/>
                </a:solidFill>
                <a:latin typeface="Aptos" panose="02110004020202020204"/>
                <a:ea typeface="Consolas" panose="020B0609020204030204" pitchFamily="49" charset="0"/>
              </a:rPr>
              <a:t>SCATOLA</a:t>
            </a:r>
          </a:p>
        </p:txBody>
      </p:sp>
      <p:grpSp>
        <p:nvGrpSpPr>
          <p:cNvPr id="26627" name="Group 12">
            <a:extLst>
              <a:ext uri="{FF2B5EF4-FFF2-40B4-BE49-F238E27FC236}">
                <a16:creationId xmlns:a16="http://schemas.microsoft.com/office/drawing/2014/main" id="{7B836AD3-4B7A-9EFD-B1AA-6D1EBFEC8B72}"/>
              </a:ext>
            </a:extLst>
          </p:cNvPr>
          <p:cNvGrpSpPr>
            <a:grpSpLocks/>
          </p:cNvGrpSpPr>
          <p:nvPr/>
        </p:nvGrpSpPr>
        <p:grpSpPr bwMode="auto">
          <a:xfrm>
            <a:off x="1117998" y="1808561"/>
            <a:ext cx="3800476" cy="4192190"/>
            <a:chOff x="-21710" y="1268760"/>
            <a:chExt cx="5068375" cy="558924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0518526-6F6F-5BBC-1BE4-A757AD97FA81}"/>
                </a:ext>
              </a:extLst>
            </p:cNvPr>
            <p:cNvSpPr/>
            <p:nvPr/>
          </p:nvSpPr>
          <p:spPr>
            <a:xfrm>
              <a:off x="4633828" y="1268760"/>
              <a:ext cx="412837" cy="55892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it-IT" sz="1350">
                <a:solidFill>
                  <a:prstClr val="white"/>
                </a:solidFill>
                <a:latin typeface="Aptos" panose="02110004020202020204"/>
              </a:endParaRPr>
            </a:p>
          </p:txBody>
        </p:sp>
        <p:grpSp>
          <p:nvGrpSpPr>
            <p:cNvPr id="26671" name="Group 5">
              <a:extLst>
                <a:ext uri="{FF2B5EF4-FFF2-40B4-BE49-F238E27FC236}">
                  <a16:creationId xmlns:a16="http://schemas.microsoft.com/office/drawing/2014/main" id="{76C90218-3967-DFE2-126D-3BB27E71A5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1710" y="1268760"/>
              <a:ext cx="4656239" cy="4752528"/>
              <a:chOff x="8710" y="1196751"/>
              <a:chExt cx="3411162" cy="3481704"/>
            </a:xfrm>
          </p:grpSpPr>
          <p:pic>
            <p:nvPicPr>
              <p:cNvPr id="26674" name="Picture 1">
                <a:extLst>
                  <a:ext uri="{FF2B5EF4-FFF2-40B4-BE49-F238E27FC236}">
                    <a16:creationId xmlns:a16="http://schemas.microsoft.com/office/drawing/2014/main" id="{2BEB8567-7C8F-3859-022F-3312C140A0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10" y="1196751"/>
                <a:ext cx="3411162" cy="3456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6675" name="Group 4">
                <a:extLst>
                  <a:ext uri="{FF2B5EF4-FFF2-40B4-BE49-F238E27FC236}">
                    <a16:creationId xmlns:a16="http://schemas.microsoft.com/office/drawing/2014/main" id="{35AACFC2-4928-3020-D5F7-A79A2FAC4A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23728" y="4254574"/>
                <a:ext cx="648072" cy="423881"/>
                <a:chOff x="2123728" y="4254574"/>
                <a:chExt cx="648072" cy="423881"/>
              </a:xfrm>
            </p:grpSpPr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7EB67F65-7AB1-5A44-9FAA-61680F9FF34A}"/>
                    </a:ext>
                  </a:extLst>
                </p:cNvPr>
                <p:cNvSpPr/>
                <p:nvPr/>
              </p:nvSpPr>
              <p:spPr>
                <a:xfrm>
                  <a:off x="2123499" y="4406441"/>
                  <a:ext cx="647930" cy="27212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685800">
                    <a:defRPr/>
                  </a:pPr>
                  <a:endParaRPr lang="it-IT" sz="1350">
                    <a:solidFill>
                      <a:prstClr val="white"/>
                    </a:solidFill>
                    <a:latin typeface="Aptos" panose="02110004020202020204"/>
                  </a:endParaRPr>
                </a:p>
              </p:txBody>
            </p:sp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C731E8C8-07B5-2626-BE31-8A7C277EFD15}"/>
                    </a:ext>
                  </a:extLst>
                </p:cNvPr>
                <p:cNvSpPr/>
                <p:nvPr/>
              </p:nvSpPr>
              <p:spPr>
                <a:xfrm>
                  <a:off x="2303802" y="4254096"/>
                  <a:ext cx="287323" cy="28840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685800">
                    <a:defRPr/>
                  </a:pPr>
                  <a:endParaRPr lang="it-IT" sz="1350">
                    <a:solidFill>
                      <a:prstClr val="white"/>
                    </a:solidFill>
                    <a:latin typeface="Aptos" panose="02110004020202020204"/>
                  </a:endParaRPr>
                </a:p>
              </p:txBody>
            </p:sp>
          </p:grp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56593CD-08C4-6209-077A-1F74BE2D9747}"/>
                </a:ext>
              </a:extLst>
            </p:cNvPr>
            <p:cNvSpPr/>
            <p:nvPr/>
          </p:nvSpPr>
          <p:spPr>
            <a:xfrm>
              <a:off x="4633828" y="4581666"/>
              <a:ext cx="144493" cy="1428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it-IT" sz="1350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4086677-260A-13B4-1D2D-E35971F235C7}"/>
                </a:ext>
              </a:extLst>
            </p:cNvPr>
            <p:cNvSpPr/>
            <p:nvPr/>
          </p:nvSpPr>
          <p:spPr>
            <a:xfrm>
              <a:off x="520" y="5986517"/>
              <a:ext cx="4633308" cy="8714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it-IT" sz="1350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536E00F-5C59-AC1F-7081-4D7FE6A0B0C9}"/>
              </a:ext>
            </a:extLst>
          </p:cNvPr>
          <p:cNvGrpSpPr>
            <a:grpSpLocks/>
          </p:cNvGrpSpPr>
          <p:nvPr/>
        </p:nvGrpSpPr>
        <p:grpSpPr bwMode="auto">
          <a:xfrm>
            <a:off x="5403056" y="4424364"/>
            <a:ext cx="1944291" cy="613172"/>
            <a:chOff x="5863784" y="2175772"/>
            <a:chExt cx="2592387" cy="817563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AB95A2DF-6CA0-35E4-E15A-C4A344BA0F3C}"/>
                </a:ext>
              </a:extLst>
            </p:cNvPr>
            <p:cNvCxnSpPr/>
            <p:nvPr/>
          </p:nvCxnSpPr>
          <p:spPr bwMode="auto">
            <a:xfrm>
              <a:off x="6224147" y="2736160"/>
              <a:ext cx="1871661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Isosceles Triangle 85">
              <a:extLst>
                <a:ext uri="{FF2B5EF4-FFF2-40B4-BE49-F238E27FC236}">
                  <a16:creationId xmlns:a16="http://schemas.microsoft.com/office/drawing/2014/main" id="{69361160-C439-C94E-A319-35C28B7FF8C8}"/>
                </a:ext>
              </a:extLst>
            </p:cNvPr>
            <p:cNvSpPr/>
            <p:nvPr/>
          </p:nvSpPr>
          <p:spPr bwMode="auto">
            <a:xfrm>
              <a:off x="6068572" y="2736160"/>
              <a:ext cx="319087" cy="252412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it-IT" sz="1350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91" name="Isosceles Triangle 90">
              <a:extLst>
                <a:ext uri="{FF2B5EF4-FFF2-40B4-BE49-F238E27FC236}">
                  <a16:creationId xmlns:a16="http://schemas.microsoft.com/office/drawing/2014/main" id="{38893D2F-3CE1-F268-D547-6C250BBB47B0}"/>
                </a:ext>
              </a:extLst>
            </p:cNvPr>
            <p:cNvSpPr/>
            <p:nvPr/>
          </p:nvSpPr>
          <p:spPr bwMode="auto">
            <a:xfrm>
              <a:off x="7937058" y="2736160"/>
              <a:ext cx="319088" cy="252412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it-IT" sz="1350">
                <a:solidFill>
                  <a:prstClr val="white"/>
                </a:solidFill>
                <a:latin typeface="Aptos" panose="02110004020202020204"/>
              </a:endParaRPr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A593A8DD-8333-1560-E38D-E921173C9D95}"/>
                </a:ext>
              </a:extLst>
            </p:cNvPr>
            <p:cNvCxnSpPr/>
            <p:nvPr/>
          </p:nvCxnSpPr>
          <p:spPr bwMode="auto">
            <a:xfrm>
              <a:off x="5863784" y="2988572"/>
              <a:ext cx="720725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8B24D845-6059-7E5C-B9E0-C1165A07B24A}"/>
                </a:ext>
              </a:extLst>
            </p:cNvPr>
            <p:cNvCxnSpPr/>
            <p:nvPr/>
          </p:nvCxnSpPr>
          <p:spPr bwMode="auto">
            <a:xfrm>
              <a:off x="7735446" y="2993335"/>
              <a:ext cx="720725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69" name="TextBox 21505">
              <a:extLst>
                <a:ext uri="{FF2B5EF4-FFF2-40B4-BE49-F238E27FC236}">
                  <a16:creationId xmlns:a16="http://schemas.microsoft.com/office/drawing/2014/main" id="{34097950-A8AA-B392-959B-C74D76097F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22035" y="2175772"/>
              <a:ext cx="2476294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685800">
                <a:spcBef>
                  <a:spcPct val="0"/>
                </a:spcBef>
                <a:buNone/>
              </a:pPr>
              <a:r>
                <a:rPr lang="it-IT" altLang="it-IT" sz="1350" dirty="0">
                  <a:solidFill>
                    <a:srgbClr val="002060"/>
                  </a:solidFill>
                  <a:latin typeface="Aptos" panose="02110004020202020204"/>
                </a:rPr>
                <a:t>schema solaio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535F727-3FBF-F0E0-D43C-CE3D962BF1CA}"/>
              </a:ext>
            </a:extLst>
          </p:cNvPr>
          <p:cNvGrpSpPr/>
          <p:nvPr/>
        </p:nvGrpSpPr>
        <p:grpSpPr>
          <a:xfrm>
            <a:off x="1538009" y="3156783"/>
            <a:ext cx="1388037" cy="905748"/>
            <a:chOff x="522654" y="3123234"/>
            <a:chExt cx="1850716" cy="1207664"/>
          </a:xfrm>
          <a:solidFill>
            <a:srgbClr val="F20000"/>
          </a:solidFill>
        </p:grpSpPr>
        <p:sp>
          <p:nvSpPr>
            <p:cNvPr id="157" name="Down Arrow 156">
              <a:extLst>
                <a:ext uri="{FF2B5EF4-FFF2-40B4-BE49-F238E27FC236}">
                  <a16:creationId xmlns:a16="http://schemas.microsoft.com/office/drawing/2014/main" id="{9B21CFD4-2F7A-45C0-1F9B-9E51E9FA0CCA}"/>
                </a:ext>
              </a:extLst>
            </p:cNvPr>
            <p:cNvSpPr/>
            <p:nvPr/>
          </p:nvSpPr>
          <p:spPr bwMode="auto">
            <a:xfrm>
              <a:off x="522654" y="3123234"/>
              <a:ext cx="144015" cy="301252"/>
            </a:xfrm>
            <a:prstGeom prst="downArrow">
              <a:avLst/>
            </a:prstGeom>
            <a:grp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it-IT" sz="1350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158" name="Down Arrow 157">
              <a:extLst>
                <a:ext uri="{FF2B5EF4-FFF2-40B4-BE49-F238E27FC236}">
                  <a16:creationId xmlns:a16="http://schemas.microsoft.com/office/drawing/2014/main" id="{E064229B-DD7C-5207-62FF-75837C13A7F4}"/>
                </a:ext>
              </a:extLst>
            </p:cNvPr>
            <p:cNvSpPr/>
            <p:nvPr/>
          </p:nvSpPr>
          <p:spPr bwMode="auto">
            <a:xfrm>
              <a:off x="804618" y="3298165"/>
              <a:ext cx="144015" cy="301252"/>
            </a:xfrm>
            <a:prstGeom prst="downArrow">
              <a:avLst/>
            </a:prstGeom>
            <a:grp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it-IT" sz="1350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159" name="Down Arrow 158">
              <a:extLst>
                <a:ext uri="{FF2B5EF4-FFF2-40B4-BE49-F238E27FC236}">
                  <a16:creationId xmlns:a16="http://schemas.microsoft.com/office/drawing/2014/main" id="{FD9FAE5D-2402-D805-1680-55277F6A93D5}"/>
                </a:ext>
              </a:extLst>
            </p:cNvPr>
            <p:cNvSpPr/>
            <p:nvPr/>
          </p:nvSpPr>
          <p:spPr bwMode="auto">
            <a:xfrm>
              <a:off x="1095854" y="3453825"/>
              <a:ext cx="144015" cy="301252"/>
            </a:xfrm>
            <a:prstGeom prst="downArrow">
              <a:avLst/>
            </a:prstGeom>
            <a:grp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it-IT" sz="1350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160" name="Down Arrow 159">
              <a:extLst>
                <a:ext uri="{FF2B5EF4-FFF2-40B4-BE49-F238E27FC236}">
                  <a16:creationId xmlns:a16="http://schemas.microsoft.com/office/drawing/2014/main" id="{544E3062-F1BD-3FB1-9BC3-6F581C743935}"/>
                </a:ext>
              </a:extLst>
            </p:cNvPr>
            <p:cNvSpPr/>
            <p:nvPr/>
          </p:nvSpPr>
          <p:spPr bwMode="auto">
            <a:xfrm>
              <a:off x="1381117" y="3597299"/>
              <a:ext cx="144015" cy="301252"/>
            </a:xfrm>
            <a:prstGeom prst="downArrow">
              <a:avLst/>
            </a:prstGeom>
            <a:grp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it-IT" sz="1350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161" name="Down Arrow 160">
              <a:extLst>
                <a:ext uri="{FF2B5EF4-FFF2-40B4-BE49-F238E27FC236}">
                  <a16:creationId xmlns:a16="http://schemas.microsoft.com/office/drawing/2014/main" id="{96AB8EAB-1253-843F-9EE9-2D3DB271AE7A}"/>
                </a:ext>
              </a:extLst>
            </p:cNvPr>
            <p:cNvSpPr/>
            <p:nvPr/>
          </p:nvSpPr>
          <p:spPr bwMode="auto">
            <a:xfrm>
              <a:off x="1662472" y="3724661"/>
              <a:ext cx="144015" cy="301252"/>
            </a:xfrm>
            <a:prstGeom prst="downArrow">
              <a:avLst/>
            </a:prstGeom>
            <a:grp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it-IT" sz="1350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162" name="Down Arrow 161">
              <a:extLst>
                <a:ext uri="{FF2B5EF4-FFF2-40B4-BE49-F238E27FC236}">
                  <a16:creationId xmlns:a16="http://schemas.microsoft.com/office/drawing/2014/main" id="{C178666A-3FF8-A632-C62F-28EA238473DA}"/>
                </a:ext>
              </a:extLst>
            </p:cNvPr>
            <p:cNvSpPr/>
            <p:nvPr/>
          </p:nvSpPr>
          <p:spPr bwMode="auto">
            <a:xfrm>
              <a:off x="1935536" y="3875287"/>
              <a:ext cx="144015" cy="301252"/>
            </a:xfrm>
            <a:prstGeom prst="downArrow">
              <a:avLst/>
            </a:prstGeom>
            <a:grp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it-IT" sz="1350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163" name="Down Arrow 162">
              <a:extLst>
                <a:ext uri="{FF2B5EF4-FFF2-40B4-BE49-F238E27FC236}">
                  <a16:creationId xmlns:a16="http://schemas.microsoft.com/office/drawing/2014/main" id="{670ADFB3-201C-211D-4C74-C9154EE88496}"/>
                </a:ext>
              </a:extLst>
            </p:cNvPr>
            <p:cNvSpPr/>
            <p:nvPr/>
          </p:nvSpPr>
          <p:spPr bwMode="auto">
            <a:xfrm>
              <a:off x="2229355" y="4029646"/>
              <a:ext cx="144015" cy="301252"/>
            </a:xfrm>
            <a:prstGeom prst="downArrow">
              <a:avLst/>
            </a:prstGeom>
            <a:grp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it-IT" sz="1350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D795A451-4483-6017-002A-596CBD900BEC}"/>
              </a:ext>
            </a:extLst>
          </p:cNvPr>
          <p:cNvGrpSpPr/>
          <p:nvPr/>
        </p:nvGrpSpPr>
        <p:grpSpPr>
          <a:xfrm>
            <a:off x="2996042" y="2402467"/>
            <a:ext cx="1388037" cy="905748"/>
            <a:chOff x="522654" y="3123234"/>
            <a:chExt cx="1850716" cy="1207664"/>
          </a:xfrm>
          <a:solidFill>
            <a:srgbClr val="F20000"/>
          </a:solidFill>
        </p:grpSpPr>
        <p:sp>
          <p:nvSpPr>
            <p:cNvPr id="165" name="Down Arrow 164">
              <a:extLst>
                <a:ext uri="{FF2B5EF4-FFF2-40B4-BE49-F238E27FC236}">
                  <a16:creationId xmlns:a16="http://schemas.microsoft.com/office/drawing/2014/main" id="{65D00C3B-FC62-7E8E-0A2E-2E670D30F8D4}"/>
                </a:ext>
              </a:extLst>
            </p:cNvPr>
            <p:cNvSpPr/>
            <p:nvPr/>
          </p:nvSpPr>
          <p:spPr bwMode="auto">
            <a:xfrm>
              <a:off x="522654" y="3123234"/>
              <a:ext cx="144015" cy="301252"/>
            </a:xfrm>
            <a:prstGeom prst="downArrow">
              <a:avLst/>
            </a:prstGeom>
            <a:grp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it-IT" sz="1350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166" name="Down Arrow 165">
              <a:extLst>
                <a:ext uri="{FF2B5EF4-FFF2-40B4-BE49-F238E27FC236}">
                  <a16:creationId xmlns:a16="http://schemas.microsoft.com/office/drawing/2014/main" id="{E8B932F8-06C0-5440-20AA-531979D4427E}"/>
                </a:ext>
              </a:extLst>
            </p:cNvPr>
            <p:cNvSpPr/>
            <p:nvPr/>
          </p:nvSpPr>
          <p:spPr bwMode="auto">
            <a:xfrm>
              <a:off x="804618" y="3298165"/>
              <a:ext cx="144015" cy="301252"/>
            </a:xfrm>
            <a:prstGeom prst="downArrow">
              <a:avLst/>
            </a:prstGeom>
            <a:grp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it-IT" sz="1350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167" name="Down Arrow 166">
              <a:extLst>
                <a:ext uri="{FF2B5EF4-FFF2-40B4-BE49-F238E27FC236}">
                  <a16:creationId xmlns:a16="http://schemas.microsoft.com/office/drawing/2014/main" id="{5E063FB2-BD98-4C66-B1CF-ADA39B186735}"/>
                </a:ext>
              </a:extLst>
            </p:cNvPr>
            <p:cNvSpPr/>
            <p:nvPr/>
          </p:nvSpPr>
          <p:spPr bwMode="auto">
            <a:xfrm>
              <a:off x="1095854" y="3453825"/>
              <a:ext cx="144015" cy="301252"/>
            </a:xfrm>
            <a:prstGeom prst="downArrow">
              <a:avLst/>
            </a:prstGeom>
            <a:grp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it-IT" sz="1350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168" name="Down Arrow 167">
              <a:extLst>
                <a:ext uri="{FF2B5EF4-FFF2-40B4-BE49-F238E27FC236}">
                  <a16:creationId xmlns:a16="http://schemas.microsoft.com/office/drawing/2014/main" id="{0812FB74-CB75-224A-02CF-5EDEAE1DC1DB}"/>
                </a:ext>
              </a:extLst>
            </p:cNvPr>
            <p:cNvSpPr/>
            <p:nvPr/>
          </p:nvSpPr>
          <p:spPr bwMode="auto">
            <a:xfrm>
              <a:off x="1381117" y="3597299"/>
              <a:ext cx="144015" cy="301252"/>
            </a:xfrm>
            <a:prstGeom prst="downArrow">
              <a:avLst/>
            </a:prstGeom>
            <a:grp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it-IT" sz="1350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169" name="Down Arrow 168">
              <a:extLst>
                <a:ext uri="{FF2B5EF4-FFF2-40B4-BE49-F238E27FC236}">
                  <a16:creationId xmlns:a16="http://schemas.microsoft.com/office/drawing/2014/main" id="{011662E1-A6C7-9904-5545-E17720E51D52}"/>
                </a:ext>
              </a:extLst>
            </p:cNvPr>
            <p:cNvSpPr/>
            <p:nvPr/>
          </p:nvSpPr>
          <p:spPr bwMode="auto">
            <a:xfrm>
              <a:off x="1662472" y="3724661"/>
              <a:ext cx="144015" cy="301252"/>
            </a:xfrm>
            <a:prstGeom prst="downArrow">
              <a:avLst/>
            </a:prstGeom>
            <a:grp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it-IT" sz="1350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170" name="Down Arrow 169">
              <a:extLst>
                <a:ext uri="{FF2B5EF4-FFF2-40B4-BE49-F238E27FC236}">
                  <a16:creationId xmlns:a16="http://schemas.microsoft.com/office/drawing/2014/main" id="{43FE817E-95D4-74E2-56C9-3A173499AFD8}"/>
                </a:ext>
              </a:extLst>
            </p:cNvPr>
            <p:cNvSpPr/>
            <p:nvPr/>
          </p:nvSpPr>
          <p:spPr bwMode="auto">
            <a:xfrm>
              <a:off x="1935536" y="3875287"/>
              <a:ext cx="144015" cy="301252"/>
            </a:xfrm>
            <a:prstGeom prst="downArrow">
              <a:avLst/>
            </a:prstGeom>
            <a:grp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it-IT" sz="1350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171" name="Down Arrow 170">
              <a:extLst>
                <a:ext uri="{FF2B5EF4-FFF2-40B4-BE49-F238E27FC236}">
                  <a16:creationId xmlns:a16="http://schemas.microsoft.com/office/drawing/2014/main" id="{C42426FD-10E0-4B63-5323-97500A2AEDD0}"/>
                </a:ext>
              </a:extLst>
            </p:cNvPr>
            <p:cNvSpPr/>
            <p:nvPr/>
          </p:nvSpPr>
          <p:spPr bwMode="auto">
            <a:xfrm>
              <a:off x="2229355" y="4029646"/>
              <a:ext cx="144015" cy="301252"/>
            </a:xfrm>
            <a:prstGeom prst="downArrow">
              <a:avLst/>
            </a:prstGeom>
            <a:grp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it-IT" sz="1350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DA2248A-9142-7283-5767-92FF1796BA56}"/>
              </a:ext>
            </a:extLst>
          </p:cNvPr>
          <p:cNvGrpSpPr>
            <a:grpSpLocks/>
          </p:cNvGrpSpPr>
          <p:nvPr/>
        </p:nvGrpSpPr>
        <p:grpSpPr bwMode="auto">
          <a:xfrm>
            <a:off x="2918222" y="2838450"/>
            <a:ext cx="670322" cy="834629"/>
            <a:chOff x="2366956" y="2641624"/>
            <a:chExt cx="894430" cy="1113453"/>
          </a:xfrm>
        </p:grpSpPr>
        <p:sp>
          <p:nvSpPr>
            <p:cNvPr id="172" name="Down Arrow 171">
              <a:extLst>
                <a:ext uri="{FF2B5EF4-FFF2-40B4-BE49-F238E27FC236}">
                  <a16:creationId xmlns:a16="http://schemas.microsoft.com/office/drawing/2014/main" id="{F2528B85-4823-F133-5588-4A29C59F4C5C}"/>
                </a:ext>
              </a:extLst>
            </p:cNvPr>
            <p:cNvSpPr/>
            <p:nvPr/>
          </p:nvSpPr>
          <p:spPr bwMode="auto">
            <a:xfrm>
              <a:off x="2725999" y="2641624"/>
              <a:ext cx="85789" cy="409801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it-IT" sz="1350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173" name="Down Arrow 172">
              <a:extLst>
                <a:ext uri="{FF2B5EF4-FFF2-40B4-BE49-F238E27FC236}">
                  <a16:creationId xmlns:a16="http://schemas.microsoft.com/office/drawing/2014/main" id="{34A7530B-4814-F795-E986-565DC4EACBD3}"/>
                </a:ext>
              </a:extLst>
            </p:cNvPr>
            <p:cNvSpPr/>
            <p:nvPr/>
          </p:nvSpPr>
          <p:spPr bwMode="auto">
            <a:xfrm>
              <a:off x="3175597" y="3068898"/>
              <a:ext cx="85789" cy="409801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it-IT" sz="1350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174" name="Down Arrow 173">
              <a:extLst>
                <a:ext uri="{FF2B5EF4-FFF2-40B4-BE49-F238E27FC236}">
                  <a16:creationId xmlns:a16="http://schemas.microsoft.com/office/drawing/2014/main" id="{647B8754-FED5-2947-677A-AD2F5902F4CE}"/>
                </a:ext>
              </a:extLst>
            </p:cNvPr>
            <p:cNvSpPr/>
            <p:nvPr/>
          </p:nvSpPr>
          <p:spPr bwMode="auto">
            <a:xfrm>
              <a:off x="2678339" y="3345276"/>
              <a:ext cx="85789" cy="409801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it-IT" sz="1350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175" name="Down Arrow 174">
              <a:extLst>
                <a:ext uri="{FF2B5EF4-FFF2-40B4-BE49-F238E27FC236}">
                  <a16:creationId xmlns:a16="http://schemas.microsoft.com/office/drawing/2014/main" id="{5539B93C-EC2E-E21D-2438-700544257587}"/>
                </a:ext>
              </a:extLst>
            </p:cNvPr>
            <p:cNvSpPr/>
            <p:nvPr/>
          </p:nvSpPr>
          <p:spPr bwMode="auto">
            <a:xfrm>
              <a:off x="2366956" y="2871939"/>
              <a:ext cx="85789" cy="409801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it-IT" sz="1350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94564C8-59D2-3248-1AA0-A4ACE8DAD7FE}"/>
              </a:ext>
            </a:extLst>
          </p:cNvPr>
          <p:cNvGrpSpPr>
            <a:grpSpLocks/>
          </p:cNvGrpSpPr>
          <p:nvPr/>
        </p:nvGrpSpPr>
        <p:grpSpPr bwMode="auto">
          <a:xfrm>
            <a:off x="2915841" y="3103960"/>
            <a:ext cx="1033463" cy="760809"/>
            <a:chOff x="2363073" y="2996351"/>
            <a:chExt cx="1378113" cy="1014305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4CA430F-7581-38C3-838D-FF486E6A7B19}"/>
                </a:ext>
              </a:extLst>
            </p:cNvPr>
            <p:cNvCxnSpPr/>
            <p:nvPr/>
          </p:nvCxnSpPr>
          <p:spPr>
            <a:xfrm flipV="1">
              <a:off x="2363073" y="3283658"/>
              <a:ext cx="1378113" cy="726998"/>
            </a:xfrm>
            <a:prstGeom prst="straightConnector1">
              <a:avLst/>
            </a:prstGeom>
            <a:ln w="76200">
              <a:solidFill>
                <a:srgbClr val="00206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DEBA078A-CBAC-AD20-455D-4BC3B586F1E2}"/>
                </a:ext>
              </a:extLst>
            </p:cNvPr>
            <p:cNvCxnSpPr/>
            <p:nvPr/>
          </p:nvCxnSpPr>
          <p:spPr>
            <a:xfrm flipV="1">
              <a:off x="2363073" y="2996351"/>
              <a:ext cx="741450" cy="426992"/>
            </a:xfrm>
            <a:prstGeom prst="straightConnector1">
              <a:avLst/>
            </a:prstGeom>
            <a:ln w="762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BA53C467-5871-A190-26F2-A320F6263085}"/>
              </a:ext>
            </a:extLst>
          </p:cNvPr>
          <p:cNvGrpSpPr/>
          <p:nvPr/>
        </p:nvGrpSpPr>
        <p:grpSpPr>
          <a:xfrm>
            <a:off x="1541172" y="4198993"/>
            <a:ext cx="1388037" cy="905748"/>
            <a:chOff x="522654" y="3123234"/>
            <a:chExt cx="1850716" cy="1207664"/>
          </a:xfrm>
          <a:solidFill>
            <a:schemeClr val="accent6">
              <a:lumMod val="50000"/>
            </a:schemeClr>
          </a:solidFill>
        </p:grpSpPr>
        <p:sp>
          <p:nvSpPr>
            <p:cNvPr id="179" name="Down Arrow 178">
              <a:extLst>
                <a:ext uri="{FF2B5EF4-FFF2-40B4-BE49-F238E27FC236}">
                  <a16:creationId xmlns:a16="http://schemas.microsoft.com/office/drawing/2014/main" id="{6D9A5DC9-DD66-BE8B-2DD5-CF743433744E}"/>
                </a:ext>
              </a:extLst>
            </p:cNvPr>
            <p:cNvSpPr/>
            <p:nvPr/>
          </p:nvSpPr>
          <p:spPr bwMode="auto">
            <a:xfrm>
              <a:off x="522654" y="3123234"/>
              <a:ext cx="144015" cy="301252"/>
            </a:xfrm>
            <a:prstGeom prst="downArrow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it-IT" sz="1350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180" name="Down Arrow 179">
              <a:extLst>
                <a:ext uri="{FF2B5EF4-FFF2-40B4-BE49-F238E27FC236}">
                  <a16:creationId xmlns:a16="http://schemas.microsoft.com/office/drawing/2014/main" id="{7A747E78-6CCB-D263-D99A-BAFA02887FD2}"/>
                </a:ext>
              </a:extLst>
            </p:cNvPr>
            <p:cNvSpPr/>
            <p:nvPr/>
          </p:nvSpPr>
          <p:spPr bwMode="auto">
            <a:xfrm>
              <a:off x="804618" y="3298165"/>
              <a:ext cx="144015" cy="301252"/>
            </a:xfrm>
            <a:prstGeom prst="downArrow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it-IT" sz="1350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181" name="Down Arrow 180">
              <a:extLst>
                <a:ext uri="{FF2B5EF4-FFF2-40B4-BE49-F238E27FC236}">
                  <a16:creationId xmlns:a16="http://schemas.microsoft.com/office/drawing/2014/main" id="{42B91DD9-26C5-23F3-CE80-00788D6BF89F}"/>
                </a:ext>
              </a:extLst>
            </p:cNvPr>
            <p:cNvSpPr/>
            <p:nvPr/>
          </p:nvSpPr>
          <p:spPr bwMode="auto">
            <a:xfrm>
              <a:off x="1095854" y="3453825"/>
              <a:ext cx="144015" cy="301252"/>
            </a:xfrm>
            <a:prstGeom prst="downArrow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it-IT" sz="1350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182" name="Down Arrow 181">
              <a:extLst>
                <a:ext uri="{FF2B5EF4-FFF2-40B4-BE49-F238E27FC236}">
                  <a16:creationId xmlns:a16="http://schemas.microsoft.com/office/drawing/2014/main" id="{DFF309C3-FD70-5F3B-F7D6-57CAD208AEDB}"/>
                </a:ext>
              </a:extLst>
            </p:cNvPr>
            <p:cNvSpPr/>
            <p:nvPr/>
          </p:nvSpPr>
          <p:spPr bwMode="auto">
            <a:xfrm>
              <a:off x="1381117" y="3597299"/>
              <a:ext cx="144015" cy="301252"/>
            </a:xfrm>
            <a:prstGeom prst="downArrow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it-IT" sz="1350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183" name="Down Arrow 182">
              <a:extLst>
                <a:ext uri="{FF2B5EF4-FFF2-40B4-BE49-F238E27FC236}">
                  <a16:creationId xmlns:a16="http://schemas.microsoft.com/office/drawing/2014/main" id="{AC6A82BF-AA88-E521-EC59-EF6AE5B2DD46}"/>
                </a:ext>
              </a:extLst>
            </p:cNvPr>
            <p:cNvSpPr/>
            <p:nvPr/>
          </p:nvSpPr>
          <p:spPr bwMode="auto">
            <a:xfrm>
              <a:off x="1662472" y="3724661"/>
              <a:ext cx="144015" cy="301252"/>
            </a:xfrm>
            <a:prstGeom prst="downArrow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it-IT" sz="1350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184" name="Down Arrow 183">
              <a:extLst>
                <a:ext uri="{FF2B5EF4-FFF2-40B4-BE49-F238E27FC236}">
                  <a16:creationId xmlns:a16="http://schemas.microsoft.com/office/drawing/2014/main" id="{4F16A24D-ED14-E0E4-18F0-D9B024884853}"/>
                </a:ext>
              </a:extLst>
            </p:cNvPr>
            <p:cNvSpPr/>
            <p:nvPr/>
          </p:nvSpPr>
          <p:spPr bwMode="auto">
            <a:xfrm>
              <a:off x="1935536" y="3875287"/>
              <a:ext cx="144015" cy="301252"/>
            </a:xfrm>
            <a:prstGeom prst="downArrow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it-IT" sz="1350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185" name="Down Arrow 184">
              <a:extLst>
                <a:ext uri="{FF2B5EF4-FFF2-40B4-BE49-F238E27FC236}">
                  <a16:creationId xmlns:a16="http://schemas.microsoft.com/office/drawing/2014/main" id="{D300C01B-6E05-E6E7-B578-557D6B2C8DB1}"/>
                </a:ext>
              </a:extLst>
            </p:cNvPr>
            <p:cNvSpPr/>
            <p:nvPr/>
          </p:nvSpPr>
          <p:spPr bwMode="auto">
            <a:xfrm>
              <a:off x="2229355" y="4029646"/>
              <a:ext cx="144015" cy="301252"/>
            </a:xfrm>
            <a:prstGeom prst="downArrow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it-IT" sz="1350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8A1503B-CEDF-ECEB-3BC6-B20CF615D4A0}"/>
              </a:ext>
            </a:extLst>
          </p:cNvPr>
          <p:cNvGrpSpPr>
            <a:grpSpLocks/>
          </p:cNvGrpSpPr>
          <p:nvPr/>
        </p:nvGrpSpPr>
        <p:grpSpPr bwMode="auto">
          <a:xfrm>
            <a:off x="2861072" y="3833812"/>
            <a:ext cx="4014788" cy="720329"/>
            <a:chOff x="2291347" y="3968723"/>
            <a:chExt cx="5352563" cy="960999"/>
          </a:xfrm>
        </p:grpSpPr>
        <p:sp>
          <p:nvSpPr>
            <p:cNvPr id="26655" name="TextBox 186">
              <a:extLst>
                <a:ext uri="{FF2B5EF4-FFF2-40B4-BE49-F238E27FC236}">
                  <a16:creationId xmlns:a16="http://schemas.microsoft.com/office/drawing/2014/main" id="{86D7A065-F9A0-9720-DCBE-52414D6B83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99111" y="3968723"/>
              <a:ext cx="2844799" cy="431138"/>
            </a:xfrm>
            <a:prstGeom prst="rect">
              <a:avLst/>
            </a:prstGeom>
            <a:solidFill>
              <a:srgbClr val="E3D4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685800">
                <a:spcBef>
                  <a:spcPct val="0"/>
                </a:spcBef>
                <a:buNone/>
              </a:pPr>
              <a:r>
                <a:rPr lang="it-IT" altLang="it-IT" sz="1500" b="1">
                  <a:solidFill>
                    <a:srgbClr val="FFFFFF"/>
                  </a:solidFill>
                  <a:latin typeface="Aptos" panose="02110004020202020204"/>
                </a:rPr>
                <a:t>SETTO PRINCIPALE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51C57E9-A337-DADB-004A-37F7689A0B12}"/>
                </a:ext>
              </a:extLst>
            </p:cNvPr>
            <p:cNvCxnSpPr>
              <a:stCxn id="26655" idx="1"/>
            </p:cNvCxnSpPr>
            <p:nvPr/>
          </p:nvCxnSpPr>
          <p:spPr>
            <a:xfrm flipH="1">
              <a:off x="2291347" y="4184293"/>
              <a:ext cx="2507764" cy="74542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F701EB9-03DC-55E0-64BA-58662221726E}"/>
                </a:ext>
              </a:extLst>
            </p:cNvPr>
            <p:cNvCxnSpPr>
              <a:stCxn id="26655" idx="1"/>
            </p:cNvCxnSpPr>
            <p:nvPr/>
          </p:nvCxnSpPr>
          <p:spPr>
            <a:xfrm flipH="1" flipV="1">
              <a:off x="4250145" y="4089443"/>
              <a:ext cx="548966" cy="948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4A5F90B-07C4-F208-DAA9-B5DF56A5EF97}"/>
              </a:ext>
            </a:extLst>
          </p:cNvPr>
          <p:cNvGrpSpPr>
            <a:grpSpLocks/>
          </p:cNvGrpSpPr>
          <p:nvPr/>
        </p:nvGrpSpPr>
        <p:grpSpPr bwMode="auto">
          <a:xfrm>
            <a:off x="3183733" y="4795837"/>
            <a:ext cx="1889522" cy="658002"/>
            <a:chOff x="2721607" y="5250721"/>
            <a:chExt cx="2518922" cy="878131"/>
          </a:xfrm>
        </p:grpSpPr>
        <p:sp>
          <p:nvSpPr>
            <p:cNvPr id="26653" name="TextBox 187">
              <a:extLst>
                <a:ext uri="{FF2B5EF4-FFF2-40B4-BE49-F238E27FC236}">
                  <a16:creationId xmlns:a16="http://schemas.microsoft.com/office/drawing/2014/main" id="{4845AAC0-DD0C-7F84-1AB2-06E6887194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1607" y="5697575"/>
              <a:ext cx="2518922" cy="431277"/>
            </a:xfrm>
            <a:prstGeom prst="rect">
              <a:avLst/>
            </a:prstGeom>
            <a:solidFill>
              <a:srgbClr val="E3D4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685800">
                <a:spcBef>
                  <a:spcPct val="0"/>
                </a:spcBef>
                <a:buNone/>
              </a:pPr>
              <a:r>
                <a:rPr lang="it-IT" altLang="it-IT" sz="1500" b="1">
                  <a:solidFill>
                    <a:srgbClr val="002060"/>
                  </a:solidFill>
                  <a:latin typeface="Aptos" panose="02110004020202020204"/>
                </a:rPr>
                <a:t>FONDAZIONE</a:t>
              </a:r>
            </a:p>
          </p:txBody>
        </p: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64433142-030E-124C-D42C-A4897EF585CA}"/>
                </a:ext>
              </a:extLst>
            </p:cNvPr>
            <p:cNvCxnSpPr/>
            <p:nvPr/>
          </p:nvCxnSpPr>
          <p:spPr>
            <a:xfrm flipV="1">
              <a:off x="2993022" y="5250721"/>
              <a:ext cx="280938" cy="452848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Oval 42">
            <a:extLst>
              <a:ext uri="{FF2B5EF4-FFF2-40B4-BE49-F238E27FC236}">
                <a16:creationId xmlns:a16="http://schemas.microsoft.com/office/drawing/2014/main" id="{E29FB21A-CD2C-23A8-1B80-3F579D4F4DC6}"/>
              </a:ext>
            </a:extLst>
          </p:cNvPr>
          <p:cNvSpPr/>
          <p:nvPr/>
        </p:nvSpPr>
        <p:spPr>
          <a:xfrm>
            <a:off x="4077892" y="3325417"/>
            <a:ext cx="515540" cy="515540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it-IT" sz="135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1BF72D0C-EB3B-9017-7627-8FA356A35C0C}"/>
              </a:ext>
            </a:extLst>
          </p:cNvPr>
          <p:cNvSpPr/>
          <p:nvPr/>
        </p:nvSpPr>
        <p:spPr>
          <a:xfrm>
            <a:off x="2553892" y="4993481"/>
            <a:ext cx="515540" cy="515541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it-IT" sz="1350">
              <a:solidFill>
                <a:prstClr val="white"/>
              </a:solidFill>
              <a:latin typeface="Aptos" panose="02110004020202020204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DEC0E4B-5932-D913-D335-43AE61C1C4BC}"/>
              </a:ext>
            </a:extLst>
          </p:cNvPr>
          <p:cNvGrpSpPr>
            <a:grpSpLocks/>
          </p:cNvGrpSpPr>
          <p:nvPr/>
        </p:nvGrpSpPr>
        <p:grpSpPr bwMode="auto">
          <a:xfrm>
            <a:off x="1749030" y="1741885"/>
            <a:ext cx="3877865" cy="1266825"/>
            <a:chOff x="808643" y="1180216"/>
            <a:chExt cx="5170579" cy="1688594"/>
          </a:xfrm>
        </p:grpSpPr>
        <p:sp>
          <p:nvSpPr>
            <p:cNvPr id="26650" name="TextBox 199">
              <a:extLst>
                <a:ext uri="{FF2B5EF4-FFF2-40B4-BE49-F238E27FC236}">
                  <a16:creationId xmlns:a16="http://schemas.microsoft.com/office/drawing/2014/main" id="{7C189228-108B-A6AF-58A1-0C096ED33E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4422" y="1180216"/>
              <a:ext cx="2844800" cy="430758"/>
            </a:xfrm>
            <a:prstGeom prst="rect">
              <a:avLst/>
            </a:prstGeom>
            <a:solidFill>
              <a:srgbClr val="E3D4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685800">
                <a:spcBef>
                  <a:spcPct val="0"/>
                </a:spcBef>
                <a:buNone/>
              </a:pPr>
              <a:r>
                <a:rPr lang="it-IT" altLang="it-IT" sz="1500" b="1">
                  <a:solidFill>
                    <a:srgbClr val="FFFFFF"/>
                  </a:solidFill>
                  <a:latin typeface="Aptos" panose="02110004020202020204"/>
                </a:rPr>
                <a:t>SETTO SUPERIORE</a:t>
              </a: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6C4EC1EC-3379-42EF-F783-A97A09748B89}"/>
                </a:ext>
              </a:extLst>
            </p:cNvPr>
            <p:cNvCxnSpPr/>
            <p:nvPr/>
          </p:nvCxnSpPr>
          <p:spPr>
            <a:xfrm flipH="1">
              <a:off x="2753365" y="1564276"/>
              <a:ext cx="738201" cy="249162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DD75499-8BF8-C97C-3C19-E90C06EB2BDB}"/>
                </a:ext>
              </a:extLst>
            </p:cNvPr>
            <p:cNvCxnSpPr/>
            <p:nvPr/>
          </p:nvCxnSpPr>
          <p:spPr>
            <a:xfrm flipH="1">
              <a:off x="808643" y="1567450"/>
              <a:ext cx="2686098" cy="130136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1064CA2-072A-8E6A-2724-542D4E1287BF}"/>
              </a:ext>
            </a:extLst>
          </p:cNvPr>
          <p:cNvGrpSpPr>
            <a:grpSpLocks/>
          </p:cNvGrpSpPr>
          <p:nvPr/>
        </p:nvGrpSpPr>
        <p:grpSpPr bwMode="auto">
          <a:xfrm>
            <a:off x="1432322" y="2110978"/>
            <a:ext cx="1375172" cy="1013222"/>
            <a:chOff x="386408" y="1671529"/>
            <a:chExt cx="1832785" cy="1350860"/>
          </a:xfrm>
        </p:grpSpPr>
        <p:sp>
          <p:nvSpPr>
            <p:cNvPr id="26648" name="TextBox 200">
              <a:extLst>
                <a:ext uri="{FF2B5EF4-FFF2-40B4-BE49-F238E27FC236}">
                  <a16:creationId xmlns:a16="http://schemas.microsoft.com/office/drawing/2014/main" id="{317C792E-83FB-A11F-D0CB-2AB15D6538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408" y="1671529"/>
              <a:ext cx="1531917" cy="430854"/>
            </a:xfrm>
            <a:prstGeom prst="rect">
              <a:avLst/>
            </a:prstGeom>
            <a:solidFill>
              <a:srgbClr val="E3D4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685800">
                <a:spcBef>
                  <a:spcPct val="0"/>
                </a:spcBef>
                <a:buNone/>
              </a:pPr>
              <a:r>
                <a:rPr lang="it-IT" altLang="it-IT" sz="1500" b="1" dirty="0">
                  <a:solidFill>
                    <a:srgbClr val="002060"/>
                  </a:solidFill>
                  <a:latin typeface="Aptos" panose="02110004020202020204"/>
                </a:rPr>
                <a:t>SOLAIO</a:t>
              </a:r>
            </a:p>
          </p:txBody>
        </p: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6481F5D9-00AF-A706-51E9-D0B2D48EFD6E}"/>
                </a:ext>
              </a:extLst>
            </p:cNvPr>
            <p:cNvCxnSpPr/>
            <p:nvPr/>
          </p:nvCxnSpPr>
          <p:spPr>
            <a:xfrm flipH="1" flipV="1">
              <a:off x="1355959" y="2060437"/>
              <a:ext cx="863234" cy="961952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D8D3394C-9215-6531-A985-9566C1F95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355" y="2587229"/>
            <a:ext cx="249316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it-IT" altLang="it-IT" sz="1500" b="1" dirty="0">
                <a:solidFill>
                  <a:srgbClr val="002060"/>
                </a:solidFill>
                <a:latin typeface="Aptos" panose="02110004020202020204"/>
              </a:rPr>
              <a:t>GIACITURA ORIZZONTALE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D0D978C3-0093-6E7B-A33D-F0AE68F80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355" y="2983707"/>
            <a:ext cx="249316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it-IT" altLang="it-IT" sz="1500" b="1">
                <a:solidFill>
                  <a:srgbClr val="C00000"/>
                </a:solidFill>
                <a:latin typeface="Aptos" panose="02110004020202020204"/>
              </a:rPr>
              <a:t>GIACITURA VERTICALE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1777681-CF42-B0C8-7F85-A7BA9DCCD0EF}"/>
              </a:ext>
            </a:extLst>
          </p:cNvPr>
          <p:cNvGrpSpPr>
            <a:grpSpLocks/>
          </p:cNvGrpSpPr>
          <p:nvPr/>
        </p:nvGrpSpPr>
        <p:grpSpPr bwMode="auto">
          <a:xfrm>
            <a:off x="1248967" y="3565922"/>
            <a:ext cx="253603" cy="770334"/>
            <a:chOff x="158619" y="3622224"/>
            <a:chExt cx="337663" cy="1027309"/>
          </a:xfrm>
        </p:grpSpPr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D4C79BA6-20B1-BD95-4673-DF24CA0FD26B}"/>
                </a:ext>
              </a:extLst>
            </p:cNvPr>
            <p:cNvCxnSpPr/>
            <p:nvPr/>
          </p:nvCxnSpPr>
          <p:spPr>
            <a:xfrm>
              <a:off x="169715" y="3622224"/>
              <a:ext cx="324982" cy="190537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Arrow Connector 203">
              <a:extLst>
                <a:ext uri="{FF2B5EF4-FFF2-40B4-BE49-F238E27FC236}">
                  <a16:creationId xmlns:a16="http://schemas.microsoft.com/office/drawing/2014/main" id="{8B9C7DBD-2303-4861-39DA-4F35F55D9324}"/>
                </a:ext>
              </a:extLst>
            </p:cNvPr>
            <p:cNvCxnSpPr/>
            <p:nvPr/>
          </p:nvCxnSpPr>
          <p:spPr>
            <a:xfrm>
              <a:off x="158619" y="3901678"/>
              <a:ext cx="324981" cy="190537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Arrow Connector 204">
              <a:extLst>
                <a:ext uri="{FF2B5EF4-FFF2-40B4-BE49-F238E27FC236}">
                  <a16:creationId xmlns:a16="http://schemas.microsoft.com/office/drawing/2014/main" id="{3EBCBDB7-7E21-A865-6DA4-F34C51D4A8C1}"/>
                </a:ext>
              </a:extLst>
            </p:cNvPr>
            <p:cNvCxnSpPr/>
            <p:nvPr/>
          </p:nvCxnSpPr>
          <p:spPr>
            <a:xfrm>
              <a:off x="169715" y="4171604"/>
              <a:ext cx="324982" cy="190537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Arrow Connector 205">
              <a:extLst>
                <a:ext uri="{FF2B5EF4-FFF2-40B4-BE49-F238E27FC236}">
                  <a16:creationId xmlns:a16="http://schemas.microsoft.com/office/drawing/2014/main" id="{91FE293F-98A9-F0B8-7A5E-23730184EA11}"/>
                </a:ext>
              </a:extLst>
            </p:cNvPr>
            <p:cNvCxnSpPr/>
            <p:nvPr/>
          </p:nvCxnSpPr>
          <p:spPr>
            <a:xfrm>
              <a:off x="171301" y="4458996"/>
              <a:ext cx="324981" cy="190537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BC91ED30-ADF1-0F4A-4655-2ED8CA806E91}"/>
              </a:ext>
            </a:extLst>
          </p:cNvPr>
          <p:cNvSpPr txBox="1">
            <a:spLocks/>
          </p:cNvSpPr>
          <p:nvPr/>
        </p:nvSpPr>
        <p:spPr>
          <a:xfrm>
            <a:off x="686594" y="116632"/>
            <a:ext cx="7772400" cy="649287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solidFill>
                  <a:srgbClr val="C00000"/>
                </a:solidFill>
              </a:rPr>
              <a:t>ARCHITETTURA </a:t>
            </a:r>
            <a:r>
              <a:rPr lang="it-IT" sz="2400" b="1" dirty="0" err="1">
                <a:solidFill>
                  <a:srgbClr val="C00000"/>
                </a:solidFill>
              </a:rPr>
              <a:t>TECNICA</a:t>
            </a:r>
            <a:r>
              <a:rPr lang="it-IT" sz="1600" b="1" dirty="0" err="1">
                <a:solidFill>
                  <a:srgbClr val="C00000"/>
                </a:solidFill>
              </a:rPr>
              <a:t>_aa</a:t>
            </a:r>
            <a:r>
              <a:rPr lang="it-IT" sz="1600" b="1" dirty="0">
                <a:solidFill>
                  <a:srgbClr val="C00000"/>
                </a:solidFill>
              </a:rPr>
              <a:t> 2025-26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99" grpId="0" animBg="1"/>
      <p:bldP spid="61" grpId="0"/>
      <p:bldP spid="20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CasellaDiTesto 2">
            <a:extLst>
              <a:ext uri="{FF2B5EF4-FFF2-40B4-BE49-F238E27FC236}">
                <a16:creationId xmlns:a16="http://schemas.microsoft.com/office/drawing/2014/main" id="{581C912B-CF2A-98AE-5809-A410434AB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2752" y="1016547"/>
            <a:ext cx="6998495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</a:pPr>
            <a:r>
              <a:rPr lang="it-IT" altLang="it-IT" sz="24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SPECIALIZZAZIONE FUNZIONALE</a:t>
            </a:r>
          </a:p>
          <a:p>
            <a:pPr defTabSz="685800">
              <a:spcBef>
                <a:spcPct val="0"/>
              </a:spcBef>
              <a:buNone/>
            </a:pPr>
            <a:endParaRPr lang="it-IT" altLang="it-IT" sz="1100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20" name="CasellaDiTesto 3">
            <a:extLst>
              <a:ext uri="{FF2B5EF4-FFF2-40B4-BE49-F238E27FC236}">
                <a16:creationId xmlns:a16="http://schemas.microsoft.com/office/drawing/2014/main" id="{1180CA57-1B2A-4B83-9E18-A06FC49CA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048" y="2614953"/>
            <a:ext cx="8665902" cy="270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14313" indent="-214313" algn="ctr" defTabSz="68580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it-IT" altLang="it-IT" sz="20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funzione PORTANTE affidata ad un sistema più rigido per massa</a:t>
            </a:r>
          </a:p>
          <a:p>
            <a:pPr marL="214313" indent="-214313" algn="ctr" defTabSz="68580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it-IT" altLang="it-IT" sz="20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garanzia COMFORT AMBIENTALE  svolta dalle CV</a:t>
            </a:r>
          </a:p>
          <a:p>
            <a:pPr marL="214313" indent="-214313" algn="ctr" defTabSz="68580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it-IT" altLang="it-IT" sz="20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pianta rigida con aperture allineate sui diversi piani, di dimensioni controllate</a:t>
            </a:r>
          </a:p>
          <a:p>
            <a:pPr marL="214313" indent="-214313" algn="ctr" defTabSz="685800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it-IT" altLang="it-IT" sz="2000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14313" indent="-214313" algn="ctr" defTabSz="685800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it-IT" altLang="it-IT" sz="2000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21" name="CasellaDiTesto 4">
            <a:extLst>
              <a:ext uri="{FF2B5EF4-FFF2-40B4-BE49-F238E27FC236}">
                <a16:creationId xmlns:a16="http://schemas.microsoft.com/office/drawing/2014/main" id="{1826F029-DC47-4605-E417-1549AD006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9662" y="5802109"/>
            <a:ext cx="58323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</a:pPr>
            <a:r>
              <a:rPr lang="it-IT" altLang="it-IT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MINORE FLESSIBILITÀ</a:t>
            </a:r>
          </a:p>
        </p:txBody>
      </p:sp>
      <p:sp>
        <p:nvSpPr>
          <p:cNvPr id="13315" name="CasellaDiTesto 2">
            <a:extLst>
              <a:ext uri="{FF2B5EF4-FFF2-40B4-BE49-F238E27FC236}">
                <a16:creationId xmlns:a16="http://schemas.microsoft.com/office/drawing/2014/main" id="{8E84A16A-5F76-44FC-FDB4-E3295BCF6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37" y="1935998"/>
            <a:ext cx="78899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</a:pPr>
            <a:r>
              <a:rPr lang="it-IT" altLang="it-IT" sz="24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VANTAGGI DI UN SISTEMA A ELEMENTI BIDIMENSIONALI</a:t>
            </a:r>
          </a:p>
        </p:txBody>
      </p:sp>
      <p:sp>
        <p:nvSpPr>
          <p:cNvPr id="13316" name="CasellaDiTesto 2">
            <a:extLst>
              <a:ext uri="{FF2B5EF4-FFF2-40B4-BE49-F238E27FC236}">
                <a16:creationId xmlns:a16="http://schemas.microsoft.com/office/drawing/2014/main" id="{3B353AAC-22FD-EEDD-733D-A351EB12A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361" y="5075626"/>
            <a:ext cx="699849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</a:pPr>
            <a:r>
              <a:rPr lang="it-IT" altLang="it-IT" sz="24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SVANTAGGI DI UN SISTEMA A ELEMENTI BIDIMENSIONALI</a:t>
            </a:r>
          </a:p>
        </p:txBody>
      </p:sp>
      <p:sp>
        <p:nvSpPr>
          <p:cNvPr id="10" name="Freccia in giù 6">
            <a:extLst>
              <a:ext uri="{FF2B5EF4-FFF2-40B4-BE49-F238E27FC236}">
                <a16:creationId xmlns:a16="http://schemas.microsoft.com/office/drawing/2014/main" id="{D1C7332B-0721-1708-8481-B83B1F346303}"/>
              </a:ext>
            </a:extLst>
          </p:cNvPr>
          <p:cNvSpPr/>
          <p:nvPr/>
        </p:nvSpPr>
        <p:spPr bwMode="auto">
          <a:xfrm>
            <a:off x="4364298" y="4641047"/>
            <a:ext cx="378619" cy="434579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it-IT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22D9F7B-1BBB-9830-17FF-9B321FE21ACD}"/>
              </a:ext>
            </a:extLst>
          </p:cNvPr>
          <p:cNvSpPr txBox="1">
            <a:spLocks/>
          </p:cNvSpPr>
          <p:nvPr/>
        </p:nvSpPr>
        <p:spPr>
          <a:xfrm>
            <a:off x="686594" y="116632"/>
            <a:ext cx="7772400" cy="649287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solidFill>
                  <a:srgbClr val="C00000"/>
                </a:solidFill>
              </a:rPr>
              <a:t>ARCHITETTURA </a:t>
            </a:r>
            <a:r>
              <a:rPr lang="it-IT" sz="2400" b="1" dirty="0" err="1">
                <a:solidFill>
                  <a:srgbClr val="C00000"/>
                </a:solidFill>
              </a:rPr>
              <a:t>TECNICA</a:t>
            </a:r>
            <a:r>
              <a:rPr lang="it-IT" sz="1600" b="1" dirty="0" err="1">
                <a:solidFill>
                  <a:srgbClr val="C00000"/>
                </a:solidFill>
              </a:rPr>
              <a:t>_aa</a:t>
            </a:r>
            <a:r>
              <a:rPr lang="it-IT" sz="1600" b="1" dirty="0">
                <a:solidFill>
                  <a:srgbClr val="C00000"/>
                </a:solidFill>
              </a:rPr>
              <a:t> 2025-26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/>
      <p:bldP spid="13316" grpId="0"/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asellaDiTesto 3">
            <a:extLst>
              <a:ext uri="{FF2B5EF4-FFF2-40B4-BE49-F238E27FC236}">
                <a16:creationId xmlns:a16="http://schemas.microsoft.com/office/drawing/2014/main" id="{901F6A2A-1B99-EBCA-C193-B648D9538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0751" y="880091"/>
            <a:ext cx="66424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</a:pPr>
            <a:r>
              <a:rPr lang="it-IT" altLang="it-IT" sz="2400" b="1" dirty="0">
                <a:solidFill>
                  <a:srgbClr val="002060"/>
                </a:solidFill>
                <a:latin typeface="Aptos" panose="02110004020202020204"/>
                <a:ea typeface="Consolas" panose="020B0609020204030204" pitchFamily="49" charset="0"/>
              </a:rPr>
              <a:t>ELEMENI TECNICI  DELL’OSSATURA MURARIA</a:t>
            </a:r>
          </a:p>
        </p:txBody>
      </p:sp>
      <p:sp>
        <p:nvSpPr>
          <p:cNvPr id="27651" name="CasellaDiTesto 7">
            <a:extLst>
              <a:ext uri="{FF2B5EF4-FFF2-40B4-BE49-F238E27FC236}">
                <a16:creationId xmlns:a16="http://schemas.microsoft.com/office/drawing/2014/main" id="{E431B03B-25EB-8A7C-672D-F7FE1BC72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2190346"/>
            <a:ext cx="8015411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6477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it-IT" altLang="it-IT" sz="2400" b="1" dirty="0">
                <a:solidFill>
                  <a:srgbClr val="002060"/>
                </a:solidFill>
                <a:latin typeface="Aptos" panose="02110004020202020204"/>
                <a:ea typeface="Consolas" panose="020B0609020204030204" pitchFamily="49" charset="0"/>
              </a:rPr>
              <a:t>CORDOLI DI PIANO </a:t>
            </a:r>
            <a:r>
              <a:rPr lang="it-IT" altLang="it-IT" sz="1800" b="1" dirty="0">
                <a:solidFill>
                  <a:srgbClr val="002060"/>
                </a:solidFill>
                <a:latin typeface="Aptos" panose="02110004020202020204"/>
                <a:ea typeface="Consolas" panose="020B0609020204030204" pitchFamily="49" charset="0"/>
              </a:rPr>
              <a:t>– </a:t>
            </a:r>
            <a:r>
              <a:rPr lang="it-IT" altLang="it-IT" sz="1800" dirty="0">
                <a:solidFill>
                  <a:srgbClr val="002060"/>
                </a:solidFill>
                <a:latin typeface="Aptos" panose="02110004020202020204"/>
                <a:ea typeface="Consolas" panose="020B0609020204030204" pitchFamily="49" charset="0"/>
              </a:rPr>
              <a:t>distribuiscono in maniera omogenea e continua le sollecitazioni trasmesse dai solai ai setti portanti principali</a:t>
            </a:r>
          </a:p>
          <a:p>
            <a:pPr defTabSz="685800">
              <a:spcBef>
                <a:spcPct val="0"/>
              </a:spcBef>
              <a:buNone/>
            </a:pPr>
            <a:endParaRPr lang="it-IT" altLang="it-IT" sz="1800" b="1" dirty="0">
              <a:solidFill>
                <a:srgbClr val="002060"/>
              </a:solidFill>
              <a:latin typeface="Aptos" panose="02110004020202020204"/>
              <a:ea typeface="Consolas" panose="020B0609020204030204" pitchFamily="49" charset="0"/>
            </a:endParaRPr>
          </a:p>
          <a:p>
            <a:pPr defTabSz="685800">
              <a:spcBef>
                <a:spcPct val="0"/>
              </a:spcBef>
              <a:buNone/>
            </a:pPr>
            <a:r>
              <a:rPr lang="it-IT" altLang="it-IT" sz="2400" b="1" dirty="0">
                <a:solidFill>
                  <a:srgbClr val="002060"/>
                </a:solidFill>
                <a:latin typeface="Aptos" panose="02110004020202020204"/>
                <a:ea typeface="Consolas" panose="020B0609020204030204" pitchFamily="49" charset="0"/>
              </a:rPr>
              <a:t>SETTI PORTANTI </a:t>
            </a:r>
            <a:r>
              <a:rPr lang="it-IT" altLang="it-IT" sz="1800" dirty="0">
                <a:solidFill>
                  <a:srgbClr val="002060"/>
                </a:solidFill>
                <a:latin typeface="Aptos" panose="02110004020202020204"/>
                <a:ea typeface="Consolas" panose="020B0609020204030204" pitchFamily="49" charset="0"/>
              </a:rPr>
              <a:t>– convogliano in maniera omogenea e continua i carichi al sistema di fondazione</a:t>
            </a:r>
          </a:p>
          <a:p>
            <a:pPr defTabSz="685800">
              <a:spcBef>
                <a:spcPct val="0"/>
              </a:spcBef>
              <a:buNone/>
            </a:pPr>
            <a:endParaRPr lang="it-IT" altLang="it-IT" sz="1800" b="1" dirty="0">
              <a:solidFill>
                <a:srgbClr val="002060"/>
              </a:solidFill>
              <a:latin typeface="Aptos" panose="02110004020202020204"/>
              <a:ea typeface="Consolas" panose="020B0609020204030204" pitchFamily="49" charset="0"/>
            </a:endParaRPr>
          </a:p>
          <a:p>
            <a:pPr defTabSz="685800">
              <a:spcBef>
                <a:spcPct val="0"/>
              </a:spcBef>
              <a:buNone/>
            </a:pPr>
            <a:r>
              <a:rPr lang="it-IT" altLang="it-IT" sz="2400" b="1" dirty="0">
                <a:solidFill>
                  <a:srgbClr val="002060"/>
                </a:solidFill>
                <a:latin typeface="Aptos" panose="02110004020202020204"/>
                <a:ea typeface="Consolas" panose="020B0609020204030204" pitchFamily="49" charset="0"/>
              </a:rPr>
              <a:t>SETTI DI CONTROVENTO </a:t>
            </a:r>
            <a:r>
              <a:rPr lang="it-IT" altLang="it-IT" sz="1800" b="1" dirty="0">
                <a:solidFill>
                  <a:srgbClr val="002060"/>
                </a:solidFill>
                <a:latin typeface="Aptos" panose="02110004020202020204"/>
                <a:ea typeface="Consolas" panose="020B0609020204030204" pitchFamily="49" charset="0"/>
              </a:rPr>
              <a:t>– </a:t>
            </a:r>
            <a:r>
              <a:rPr lang="it-IT" altLang="it-IT" sz="1800" dirty="0">
                <a:solidFill>
                  <a:srgbClr val="002060"/>
                </a:solidFill>
                <a:latin typeface="Aptos" panose="02110004020202020204"/>
                <a:ea typeface="Consolas" panose="020B0609020204030204" pitchFamily="49" charset="0"/>
              </a:rPr>
              <a:t>resistono alle azioni orizzontali che potrebbero generare il ribaltamento dei setti portanti, conferendo rigidità e evitando che il sistema sia interessato da fenomeni di instabilità laterale</a:t>
            </a:r>
            <a:endParaRPr lang="it-IT" altLang="it-IT" sz="1600" dirty="0">
              <a:solidFill>
                <a:srgbClr val="002060"/>
              </a:solidFill>
              <a:latin typeface="Aptos" panose="02110004020202020204"/>
              <a:ea typeface="Consolas" panose="020B0609020204030204" pitchFamily="49" charset="0"/>
            </a:endParaRPr>
          </a:p>
          <a:p>
            <a:pPr defTabSz="685800">
              <a:spcBef>
                <a:spcPct val="0"/>
              </a:spcBef>
              <a:buNone/>
            </a:pPr>
            <a:endParaRPr lang="it-IT" altLang="it-IT" sz="1800" b="1" dirty="0">
              <a:solidFill>
                <a:srgbClr val="002060"/>
              </a:solidFill>
              <a:latin typeface="Aptos" panose="02110004020202020204"/>
              <a:ea typeface="Consolas" panose="020B0609020204030204" pitchFamily="49" charset="0"/>
            </a:endParaRPr>
          </a:p>
          <a:p>
            <a:pPr defTabSz="685800">
              <a:spcBef>
                <a:spcPct val="0"/>
              </a:spcBef>
              <a:buNone/>
            </a:pPr>
            <a:r>
              <a:rPr lang="it-IT" altLang="it-IT" sz="2400" b="1" dirty="0">
                <a:solidFill>
                  <a:srgbClr val="002060"/>
                </a:solidFill>
                <a:latin typeface="Aptos" panose="02110004020202020204"/>
                <a:ea typeface="Consolas" panose="020B0609020204030204" pitchFamily="49" charset="0"/>
              </a:rPr>
              <a:t>FONDAZIONI </a:t>
            </a:r>
            <a:r>
              <a:rPr lang="it-IT" altLang="it-IT" sz="1800" b="1" dirty="0">
                <a:solidFill>
                  <a:srgbClr val="002060"/>
                </a:solidFill>
                <a:latin typeface="Aptos" panose="02110004020202020204"/>
                <a:ea typeface="Consolas" panose="020B0609020204030204" pitchFamily="49" charset="0"/>
              </a:rPr>
              <a:t> </a:t>
            </a:r>
            <a:r>
              <a:rPr lang="it-IT" altLang="it-IT" sz="1800" dirty="0">
                <a:solidFill>
                  <a:srgbClr val="002060"/>
                </a:solidFill>
                <a:latin typeface="Aptos" panose="02110004020202020204"/>
                <a:ea typeface="Consolas" panose="020B0609020204030204" pitchFamily="49" charset="0"/>
              </a:rPr>
              <a:t>- trasmettono al terreno il peso globale della costruzione ed evitano le conseguenze di cedimenti differenziali; sono continue</a:t>
            </a:r>
          </a:p>
          <a:p>
            <a:pPr marL="1543050" lvl="4" indent="-171450" defTabSz="6858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it-IT" altLang="it-IT" sz="2400" b="1" dirty="0">
                <a:solidFill>
                  <a:srgbClr val="002060"/>
                </a:solidFill>
                <a:latin typeface="Aptos" panose="02110004020202020204"/>
                <a:ea typeface="Consolas" panose="020B0609020204030204" pitchFamily="49" charset="0"/>
              </a:rPr>
              <a:t>cordolo</a:t>
            </a:r>
          </a:p>
          <a:p>
            <a:pPr marL="1543050" lvl="4" indent="-171450" defTabSz="6858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it-IT" altLang="it-IT" sz="2400" b="1" dirty="0">
                <a:solidFill>
                  <a:srgbClr val="002060"/>
                </a:solidFill>
                <a:latin typeface="Aptos" panose="02110004020202020204"/>
                <a:ea typeface="Consolas" panose="020B0609020204030204" pitchFamily="49" charset="0"/>
              </a:rPr>
              <a:t>platea</a:t>
            </a:r>
            <a:endParaRPr lang="it-IT" altLang="it-IT" sz="1600" b="1" dirty="0">
              <a:solidFill>
                <a:srgbClr val="002060"/>
              </a:solidFill>
              <a:latin typeface="Aptos" panose="02110004020202020204"/>
              <a:ea typeface="Consolas" panose="020B0609020204030204" pitchFamily="49" charset="0"/>
            </a:endParaRPr>
          </a:p>
        </p:txBody>
      </p:sp>
      <p:sp>
        <p:nvSpPr>
          <p:cNvPr id="27652" name="TextBox 1">
            <a:extLst>
              <a:ext uri="{FF2B5EF4-FFF2-40B4-BE49-F238E27FC236}">
                <a16:creationId xmlns:a16="http://schemas.microsoft.com/office/drawing/2014/main" id="{B3C035F5-A3EA-517B-3FE3-8F2E53640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1124" y="1552175"/>
            <a:ext cx="15656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it-IT" altLang="it-IT" sz="2400" b="1" dirty="0">
                <a:solidFill>
                  <a:schemeClr val="accent4">
                    <a:lumMod val="75000"/>
                  </a:schemeClr>
                </a:solidFill>
                <a:latin typeface="Aptos" panose="02110004020202020204"/>
              </a:rPr>
              <a:t>SOLAI</a:t>
            </a:r>
            <a:endParaRPr lang="it-IT" altLang="it-IT" sz="2000" dirty="0">
              <a:solidFill>
                <a:schemeClr val="accent4">
                  <a:lumMod val="75000"/>
                </a:schemeClr>
              </a:solidFill>
              <a:latin typeface="Aptos" panose="02110004020202020204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BB581E1-577D-5CCA-8461-131CD598B157}"/>
              </a:ext>
            </a:extLst>
          </p:cNvPr>
          <p:cNvSpPr txBox="1">
            <a:spLocks/>
          </p:cNvSpPr>
          <p:nvPr/>
        </p:nvSpPr>
        <p:spPr>
          <a:xfrm>
            <a:off x="686594" y="116632"/>
            <a:ext cx="7772400" cy="649287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solidFill>
                  <a:srgbClr val="C00000"/>
                </a:solidFill>
              </a:rPr>
              <a:t>ARCHITETTURA </a:t>
            </a:r>
            <a:r>
              <a:rPr lang="it-IT" sz="2400" b="1" dirty="0" err="1">
                <a:solidFill>
                  <a:srgbClr val="C00000"/>
                </a:solidFill>
              </a:rPr>
              <a:t>TECNICA</a:t>
            </a:r>
            <a:r>
              <a:rPr lang="it-IT" sz="1600" b="1" dirty="0" err="1">
                <a:solidFill>
                  <a:srgbClr val="C00000"/>
                </a:solidFill>
              </a:rPr>
              <a:t>_aa</a:t>
            </a:r>
            <a:r>
              <a:rPr lang="it-IT" sz="1600" b="1" dirty="0">
                <a:solidFill>
                  <a:srgbClr val="C00000"/>
                </a:solidFill>
              </a:rPr>
              <a:t> 2025-26</a:t>
            </a:r>
          </a:p>
        </p:txBody>
      </p:sp>
    </p:spTree>
    <p:extLst>
      <p:ext uri="{BB962C8B-B14F-4D97-AF65-F5344CB8AC3E}">
        <p14:creationId xmlns:p14="http://schemas.microsoft.com/office/powerpoint/2010/main" val="8298931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3">
            <a:extLst>
              <a:ext uri="{FF2B5EF4-FFF2-40B4-BE49-F238E27FC236}">
                <a16:creationId xmlns:a16="http://schemas.microsoft.com/office/drawing/2014/main" id="{333D1557-AFA5-BF55-726B-35C9C26BA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269" y="996137"/>
            <a:ext cx="66424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</a:pPr>
            <a:r>
              <a:rPr lang="it-IT" altLang="it-IT" sz="2400" b="1" dirty="0">
                <a:solidFill>
                  <a:srgbClr val="002060"/>
                </a:solidFill>
                <a:latin typeface="Aptos" panose="02110004020202020204"/>
                <a:ea typeface="Consolas" panose="020B0609020204030204" pitchFamily="49" charset="0"/>
              </a:rPr>
              <a:t>DISPOSIZIONE LONGITUDINALE</a:t>
            </a:r>
          </a:p>
        </p:txBody>
      </p:sp>
      <p:sp>
        <p:nvSpPr>
          <p:cNvPr id="51" name="CasellaDiTesto 20">
            <a:extLst>
              <a:ext uri="{FF2B5EF4-FFF2-40B4-BE49-F238E27FC236}">
                <a16:creationId xmlns:a16="http://schemas.microsoft.com/office/drawing/2014/main" id="{BF733EB1-ECFC-B54B-3002-B4D4661DA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9024" y="1795749"/>
            <a:ext cx="289083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  <a:defRPr/>
            </a:pPr>
            <a:r>
              <a:rPr lang="it-IT" altLang="it-IT" sz="2100" b="1" dirty="0">
                <a:solidFill>
                  <a:srgbClr val="C00000"/>
                </a:solidFill>
                <a:latin typeface="Aptos" panose="02110004020202020204"/>
                <a:ea typeface="Consolas" panose="020B0609020204030204" pitchFamily="49" charset="0"/>
                <a:cs typeface="Consolas" panose="020B0609020204030204" pitchFamily="49" charset="0"/>
              </a:rPr>
              <a:t>setti portanti principali</a:t>
            </a:r>
          </a:p>
        </p:txBody>
      </p:sp>
      <p:sp>
        <p:nvSpPr>
          <p:cNvPr id="52" name="CasellaDiTesto 21">
            <a:extLst>
              <a:ext uri="{FF2B5EF4-FFF2-40B4-BE49-F238E27FC236}">
                <a16:creationId xmlns:a16="http://schemas.microsoft.com/office/drawing/2014/main" id="{AA25C24F-A298-256D-018E-221A4CE44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5657" y="2661185"/>
            <a:ext cx="26300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  <a:defRPr/>
            </a:pPr>
            <a:r>
              <a:rPr lang="it-IT" altLang="it-IT" sz="2000" b="1" dirty="0">
                <a:solidFill>
                  <a:srgbClr val="0335D7"/>
                </a:solidFill>
                <a:latin typeface="Aptos" panose="02110004020202020204"/>
                <a:ea typeface="Consolas" panose="020B0609020204030204" pitchFamily="49" charset="0"/>
                <a:cs typeface="Consolas" panose="020B0609020204030204" pitchFamily="49" charset="0"/>
              </a:rPr>
              <a:t>setti di controventamento</a:t>
            </a:r>
          </a:p>
        </p:txBody>
      </p:sp>
      <p:sp>
        <p:nvSpPr>
          <p:cNvPr id="40" name="CasellaDiTesto 71">
            <a:extLst>
              <a:ext uri="{FF2B5EF4-FFF2-40B4-BE49-F238E27FC236}">
                <a16:creationId xmlns:a16="http://schemas.microsoft.com/office/drawing/2014/main" id="{29B0396C-65B9-EA74-ADD2-9820E7165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9024" y="5499299"/>
            <a:ext cx="267533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it-IT" altLang="it-IT" sz="2000" b="1" dirty="0">
                <a:solidFill>
                  <a:srgbClr val="0335D7"/>
                </a:solidFill>
                <a:latin typeface="Aptos" panose="02110004020202020204"/>
                <a:ea typeface="Consolas" panose="020B0609020204030204" pitchFamily="49" charset="0"/>
                <a:cs typeface="Consolas" panose="020B0609020204030204" pitchFamily="49" charset="0"/>
              </a:rPr>
              <a:t>setti di controventamento</a:t>
            </a:r>
          </a:p>
        </p:txBody>
      </p:sp>
      <p:grpSp>
        <p:nvGrpSpPr>
          <p:cNvPr id="9" name="Gruppo 60">
            <a:extLst>
              <a:ext uri="{FF2B5EF4-FFF2-40B4-BE49-F238E27FC236}">
                <a16:creationId xmlns:a16="http://schemas.microsoft.com/office/drawing/2014/main" id="{B902CA5F-DA25-632E-7143-5C1F342DE2F7}"/>
              </a:ext>
            </a:extLst>
          </p:cNvPr>
          <p:cNvGrpSpPr>
            <a:grpSpLocks/>
          </p:cNvGrpSpPr>
          <p:nvPr/>
        </p:nvGrpSpPr>
        <p:grpSpPr bwMode="auto">
          <a:xfrm>
            <a:off x="2446735" y="2014539"/>
            <a:ext cx="89297" cy="1356122"/>
            <a:chOff x="451744" y="2178152"/>
            <a:chExt cx="100713" cy="1501968"/>
          </a:xfrm>
        </p:grpSpPr>
        <p:sp>
          <p:nvSpPr>
            <p:cNvPr id="57" name="Rettangolo 61">
              <a:extLst>
                <a:ext uri="{FF2B5EF4-FFF2-40B4-BE49-F238E27FC236}">
                  <a16:creationId xmlns:a16="http://schemas.microsoft.com/office/drawing/2014/main" id="{98B963A8-1CF9-646D-6A0F-702EA77F86D3}"/>
                </a:ext>
              </a:extLst>
            </p:cNvPr>
            <p:cNvSpPr/>
            <p:nvPr/>
          </p:nvSpPr>
          <p:spPr>
            <a:xfrm>
              <a:off x="451744" y="2178152"/>
              <a:ext cx="91314" cy="67516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it-IT">
                <a:solidFill>
                  <a:prstClr val="white"/>
                </a:solidFill>
                <a:latin typeface="Aptos" panose="02110004020202020204"/>
                <a:cs typeface="Consolas" panose="020B0609020204030204" pitchFamily="49" charset="0"/>
              </a:endParaRPr>
            </a:p>
          </p:txBody>
        </p:sp>
        <p:sp>
          <p:nvSpPr>
            <p:cNvPr id="58" name="Rettangolo 62">
              <a:extLst>
                <a:ext uri="{FF2B5EF4-FFF2-40B4-BE49-F238E27FC236}">
                  <a16:creationId xmlns:a16="http://schemas.microsoft.com/office/drawing/2014/main" id="{97EE1CBB-E279-FF46-9D76-A4B0D5F7A43E}"/>
                </a:ext>
              </a:extLst>
            </p:cNvPr>
            <p:cNvSpPr/>
            <p:nvPr/>
          </p:nvSpPr>
          <p:spPr>
            <a:xfrm>
              <a:off x="462487" y="3006278"/>
              <a:ext cx="89970" cy="67384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it-IT">
                <a:solidFill>
                  <a:prstClr val="white"/>
                </a:solidFill>
                <a:latin typeface="Aptos" panose="02110004020202020204"/>
                <a:cs typeface="Consolas" panose="020B0609020204030204" pitchFamily="49" charset="0"/>
              </a:endParaRPr>
            </a:p>
          </p:txBody>
        </p:sp>
      </p:grpSp>
      <p:grpSp>
        <p:nvGrpSpPr>
          <p:cNvPr id="10" name="Gruppo 63">
            <a:extLst>
              <a:ext uri="{FF2B5EF4-FFF2-40B4-BE49-F238E27FC236}">
                <a16:creationId xmlns:a16="http://schemas.microsoft.com/office/drawing/2014/main" id="{312DC358-5AD9-2E5E-48C0-B767559921EC}"/>
              </a:ext>
            </a:extLst>
          </p:cNvPr>
          <p:cNvGrpSpPr>
            <a:grpSpLocks/>
          </p:cNvGrpSpPr>
          <p:nvPr/>
        </p:nvGrpSpPr>
        <p:grpSpPr bwMode="auto">
          <a:xfrm>
            <a:off x="3742135" y="2020491"/>
            <a:ext cx="89297" cy="1356122"/>
            <a:chOff x="451744" y="2178152"/>
            <a:chExt cx="100713" cy="1501968"/>
          </a:xfrm>
        </p:grpSpPr>
        <p:sp>
          <p:nvSpPr>
            <p:cNvPr id="55" name="Rettangolo 64">
              <a:extLst>
                <a:ext uri="{FF2B5EF4-FFF2-40B4-BE49-F238E27FC236}">
                  <a16:creationId xmlns:a16="http://schemas.microsoft.com/office/drawing/2014/main" id="{E0B6DA59-FB5F-A343-F030-E70315B35901}"/>
                </a:ext>
              </a:extLst>
            </p:cNvPr>
            <p:cNvSpPr/>
            <p:nvPr/>
          </p:nvSpPr>
          <p:spPr>
            <a:xfrm>
              <a:off x="451744" y="2178152"/>
              <a:ext cx="89970" cy="67516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it-IT">
                <a:solidFill>
                  <a:prstClr val="white"/>
                </a:solidFill>
                <a:latin typeface="Aptos" panose="02110004020202020204"/>
                <a:cs typeface="Consolas" panose="020B0609020204030204" pitchFamily="49" charset="0"/>
              </a:endParaRPr>
            </a:p>
          </p:txBody>
        </p:sp>
        <p:sp>
          <p:nvSpPr>
            <p:cNvPr id="56" name="Rettangolo 65">
              <a:extLst>
                <a:ext uri="{FF2B5EF4-FFF2-40B4-BE49-F238E27FC236}">
                  <a16:creationId xmlns:a16="http://schemas.microsoft.com/office/drawing/2014/main" id="{C748F6A7-E7E5-FA5F-CED7-4E64C04B0D8A}"/>
                </a:ext>
              </a:extLst>
            </p:cNvPr>
            <p:cNvSpPr/>
            <p:nvPr/>
          </p:nvSpPr>
          <p:spPr>
            <a:xfrm>
              <a:off x="459801" y="3006279"/>
              <a:ext cx="92656" cy="67384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it-IT">
                <a:solidFill>
                  <a:prstClr val="white"/>
                </a:solidFill>
                <a:latin typeface="Aptos" panose="02110004020202020204"/>
                <a:cs typeface="Consolas" panose="020B0609020204030204" pitchFamily="49" charset="0"/>
              </a:endParaRPr>
            </a:p>
          </p:txBody>
        </p:sp>
      </p:grpSp>
      <p:grpSp>
        <p:nvGrpSpPr>
          <p:cNvPr id="11" name="Gruppo 66">
            <a:extLst>
              <a:ext uri="{FF2B5EF4-FFF2-40B4-BE49-F238E27FC236}">
                <a16:creationId xmlns:a16="http://schemas.microsoft.com/office/drawing/2014/main" id="{2EBE8FDB-0E1A-D83B-37C2-FCC520FF4BF7}"/>
              </a:ext>
            </a:extLst>
          </p:cNvPr>
          <p:cNvGrpSpPr>
            <a:grpSpLocks/>
          </p:cNvGrpSpPr>
          <p:nvPr/>
        </p:nvGrpSpPr>
        <p:grpSpPr bwMode="auto">
          <a:xfrm>
            <a:off x="5020866" y="2019301"/>
            <a:ext cx="89297" cy="1356122"/>
            <a:chOff x="451744" y="2178152"/>
            <a:chExt cx="100713" cy="1501968"/>
          </a:xfrm>
        </p:grpSpPr>
        <p:sp>
          <p:nvSpPr>
            <p:cNvPr id="53" name="Rettangolo 67">
              <a:extLst>
                <a:ext uri="{FF2B5EF4-FFF2-40B4-BE49-F238E27FC236}">
                  <a16:creationId xmlns:a16="http://schemas.microsoft.com/office/drawing/2014/main" id="{108017BA-FCEC-E1AF-5CD3-920FC2B2B992}"/>
                </a:ext>
              </a:extLst>
            </p:cNvPr>
            <p:cNvSpPr/>
            <p:nvPr/>
          </p:nvSpPr>
          <p:spPr>
            <a:xfrm>
              <a:off x="451744" y="2178152"/>
              <a:ext cx="91314" cy="67516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it-IT">
                <a:solidFill>
                  <a:prstClr val="white"/>
                </a:solidFill>
                <a:latin typeface="Aptos" panose="02110004020202020204"/>
                <a:cs typeface="Consolas" panose="020B0609020204030204" pitchFamily="49" charset="0"/>
              </a:endParaRPr>
            </a:p>
          </p:txBody>
        </p:sp>
        <p:sp>
          <p:nvSpPr>
            <p:cNvPr id="54" name="Rettangolo 68">
              <a:extLst>
                <a:ext uri="{FF2B5EF4-FFF2-40B4-BE49-F238E27FC236}">
                  <a16:creationId xmlns:a16="http://schemas.microsoft.com/office/drawing/2014/main" id="{8AD6AB37-D679-3DBC-24E8-403F6E3A991E}"/>
                </a:ext>
              </a:extLst>
            </p:cNvPr>
            <p:cNvSpPr/>
            <p:nvPr/>
          </p:nvSpPr>
          <p:spPr>
            <a:xfrm>
              <a:off x="461143" y="3006278"/>
              <a:ext cx="91314" cy="67384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it-IT">
                <a:solidFill>
                  <a:prstClr val="white"/>
                </a:solidFill>
                <a:latin typeface="Aptos" panose="02110004020202020204"/>
                <a:cs typeface="Consolas" panose="020B0609020204030204" pitchFamily="49" charset="0"/>
              </a:endParaRPr>
            </a:p>
          </p:txBody>
        </p:sp>
      </p:grpSp>
      <p:grpSp>
        <p:nvGrpSpPr>
          <p:cNvPr id="22" name="Gruppo 59">
            <a:extLst>
              <a:ext uri="{FF2B5EF4-FFF2-40B4-BE49-F238E27FC236}">
                <a16:creationId xmlns:a16="http://schemas.microsoft.com/office/drawing/2014/main" id="{CC8E4B2C-BCBA-6AE5-C737-A80AAF37B890}"/>
              </a:ext>
            </a:extLst>
          </p:cNvPr>
          <p:cNvGrpSpPr>
            <a:grpSpLocks/>
          </p:cNvGrpSpPr>
          <p:nvPr/>
        </p:nvGrpSpPr>
        <p:grpSpPr bwMode="auto">
          <a:xfrm>
            <a:off x="1216820" y="1980010"/>
            <a:ext cx="89297" cy="1356122"/>
            <a:chOff x="451744" y="2178152"/>
            <a:chExt cx="100713" cy="1501968"/>
          </a:xfrm>
        </p:grpSpPr>
        <p:sp>
          <p:nvSpPr>
            <p:cNvPr id="41" name="Rettangolo 4">
              <a:extLst>
                <a:ext uri="{FF2B5EF4-FFF2-40B4-BE49-F238E27FC236}">
                  <a16:creationId xmlns:a16="http://schemas.microsoft.com/office/drawing/2014/main" id="{B75C7067-5FAD-DBED-711A-C30E13A02E2A}"/>
                </a:ext>
              </a:extLst>
            </p:cNvPr>
            <p:cNvSpPr/>
            <p:nvPr/>
          </p:nvSpPr>
          <p:spPr>
            <a:xfrm>
              <a:off x="451744" y="2178152"/>
              <a:ext cx="89970" cy="67516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it-IT">
                <a:solidFill>
                  <a:prstClr val="white"/>
                </a:solidFill>
                <a:latin typeface="Aptos" panose="02110004020202020204"/>
                <a:cs typeface="Consolas" panose="020B0609020204030204" pitchFamily="49" charset="0"/>
              </a:endParaRPr>
            </a:p>
          </p:txBody>
        </p:sp>
        <p:sp>
          <p:nvSpPr>
            <p:cNvPr id="42" name="Rettangolo 58">
              <a:extLst>
                <a:ext uri="{FF2B5EF4-FFF2-40B4-BE49-F238E27FC236}">
                  <a16:creationId xmlns:a16="http://schemas.microsoft.com/office/drawing/2014/main" id="{EFB33DD0-6B3A-52F8-8D98-FF762DAB8B20}"/>
                </a:ext>
              </a:extLst>
            </p:cNvPr>
            <p:cNvSpPr/>
            <p:nvPr/>
          </p:nvSpPr>
          <p:spPr>
            <a:xfrm>
              <a:off x="461144" y="3006279"/>
              <a:ext cx="91313" cy="67384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it-IT">
                <a:solidFill>
                  <a:prstClr val="white"/>
                </a:solidFill>
                <a:latin typeface="Aptos" panose="02110004020202020204"/>
                <a:cs typeface="Consolas" panose="020B0609020204030204" pitchFamily="49" charset="0"/>
              </a:endParaRPr>
            </a:p>
          </p:txBody>
        </p:sp>
      </p:grpSp>
      <p:sp>
        <p:nvSpPr>
          <p:cNvPr id="23" name="Rettangolo 6">
            <a:extLst>
              <a:ext uri="{FF2B5EF4-FFF2-40B4-BE49-F238E27FC236}">
                <a16:creationId xmlns:a16="http://schemas.microsoft.com/office/drawing/2014/main" id="{39E4C068-DD29-0134-177B-E35152FD0EDE}"/>
              </a:ext>
            </a:extLst>
          </p:cNvPr>
          <p:cNvSpPr/>
          <p:nvPr/>
        </p:nvSpPr>
        <p:spPr bwMode="auto">
          <a:xfrm>
            <a:off x="1223962" y="3269457"/>
            <a:ext cx="3900488" cy="14049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it-IT">
              <a:solidFill>
                <a:prstClr val="white"/>
              </a:solidFill>
              <a:latin typeface="Aptos" panose="02110004020202020204"/>
              <a:cs typeface="Consolas" panose="020B0609020204030204" pitchFamily="49" charset="0"/>
            </a:endParaRPr>
          </a:p>
        </p:txBody>
      </p:sp>
      <p:sp>
        <p:nvSpPr>
          <p:cNvPr id="24" name="Rettangolo 5">
            <a:extLst>
              <a:ext uri="{FF2B5EF4-FFF2-40B4-BE49-F238E27FC236}">
                <a16:creationId xmlns:a16="http://schemas.microsoft.com/office/drawing/2014/main" id="{454223E7-B870-A574-FCC5-D747447A92AA}"/>
              </a:ext>
            </a:extLst>
          </p:cNvPr>
          <p:cNvSpPr/>
          <p:nvPr/>
        </p:nvSpPr>
        <p:spPr bwMode="auto">
          <a:xfrm>
            <a:off x="1223962" y="2616995"/>
            <a:ext cx="3900488" cy="1119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it-IT">
              <a:solidFill>
                <a:prstClr val="white"/>
              </a:solidFill>
              <a:latin typeface="Aptos" panose="02110004020202020204"/>
              <a:cs typeface="Consolas" panose="020B0609020204030204" pitchFamily="49" charset="0"/>
            </a:endParaRPr>
          </a:p>
        </p:txBody>
      </p:sp>
      <p:sp>
        <p:nvSpPr>
          <p:cNvPr id="25" name="Rettangolo 2">
            <a:extLst>
              <a:ext uri="{FF2B5EF4-FFF2-40B4-BE49-F238E27FC236}">
                <a16:creationId xmlns:a16="http://schemas.microsoft.com/office/drawing/2014/main" id="{28ACCA9A-044D-F69D-35D8-5F0C7AA3AC02}"/>
              </a:ext>
            </a:extLst>
          </p:cNvPr>
          <p:cNvSpPr/>
          <p:nvPr/>
        </p:nvSpPr>
        <p:spPr bwMode="auto">
          <a:xfrm>
            <a:off x="1223962" y="1914525"/>
            <a:ext cx="3900488" cy="12858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it-IT">
              <a:solidFill>
                <a:prstClr val="white"/>
              </a:solidFill>
              <a:latin typeface="Aptos" panose="02110004020202020204"/>
              <a:cs typeface="Consolas" panose="020B0609020204030204" pitchFamily="49" charset="0"/>
            </a:endParaRPr>
          </a:p>
        </p:txBody>
      </p:sp>
      <p:cxnSp>
        <p:nvCxnSpPr>
          <p:cNvPr id="27" name="Connettore 2 73">
            <a:extLst>
              <a:ext uri="{FF2B5EF4-FFF2-40B4-BE49-F238E27FC236}">
                <a16:creationId xmlns:a16="http://schemas.microsoft.com/office/drawing/2014/main" id="{07AE8F49-CEFC-F750-374B-57C2481A9DDE}"/>
              </a:ext>
            </a:extLst>
          </p:cNvPr>
          <p:cNvCxnSpPr/>
          <p:nvPr/>
        </p:nvCxnSpPr>
        <p:spPr bwMode="auto">
          <a:xfrm>
            <a:off x="1871663" y="2119312"/>
            <a:ext cx="0" cy="376238"/>
          </a:xfrm>
          <a:prstGeom prst="straightConnector1">
            <a:avLst/>
          </a:prstGeom>
          <a:ln w="28575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74">
            <a:extLst>
              <a:ext uri="{FF2B5EF4-FFF2-40B4-BE49-F238E27FC236}">
                <a16:creationId xmlns:a16="http://schemas.microsoft.com/office/drawing/2014/main" id="{1A9E582D-80CF-2B9E-EE05-FAFCDA59EC94}"/>
              </a:ext>
            </a:extLst>
          </p:cNvPr>
          <p:cNvCxnSpPr/>
          <p:nvPr/>
        </p:nvCxnSpPr>
        <p:spPr bwMode="auto">
          <a:xfrm>
            <a:off x="1868091" y="2832497"/>
            <a:ext cx="0" cy="376238"/>
          </a:xfrm>
          <a:prstGeom prst="straightConnector1">
            <a:avLst/>
          </a:prstGeom>
          <a:ln w="28575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uppo 76">
            <a:extLst>
              <a:ext uri="{FF2B5EF4-FFF2-40B4-BE49-F238E27FC236}">
                <a16:creationId xmlns:a16="http://schemas.microsoft.com/office/drawing/2014/main" id="{FA38B416-415F-3741-8C49-BEF1DE76CE76}"/>
              </a:ext>
            </a:extLst>
          </p:cNvPr>
          <p:cNvGrpSpPr>
            <a:grpSpLocks/>
          </p:cNvGrpSpPr>
          <p:nvPr/>
        </p:nvGrpSpPr>
        <p:grpSpPr bwMode="auto">
          <a:xfrm>
            <a:off x="4408886" y="2119314"/>
            <a:ext cx="2381" cy="1089422"/>
            <a:chOff x="1184623" y="2332911"/>
            <a:chExt cx="3001" cy="1206687"/>
          </a:xfrm>
        </p:grpSpPr>
        <p:cxnSp>
          <p:nvCxnSpPr>
            <p:cNvPr id="37" name="Connettore 2 77">
              <a:extLst>
                <a:ext uri="{FF2B5EF4-FFF2-40B4-BE49-F238E27FC236}">
                  <a16:creationId xmlns:a16="http://schemas.microsoft.com/office/drawing/2014/main" id="{ED52C54C-1392-D231-5158-C2A88BA51D8F}"/>
                </a:ext>
              </a:extLst>
            </p:cNvPr>
            <p:cNvCxnSpPr/>
            <p:nvPr/>
          </p:nvCxnSpPr>
          <p:spPr>
            <a:xfrm>
              <a:off x="1187624" y="2332911"/>
              <a:ext cx="0" cy="418055"/>
            </a:xfrm>
            <a:prstGeom prst="straightConnector1">
              <a:avLst/>
            </a:prstGeom>
            <a:ln w="28575">
              <a:solidFill>
                <a:srgbClr val="00206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2 78">
              <a:extLst>
                <a:ext uri="{FF2B5EF4-FFF2-40B4-BE49-F238E27FC236}">
                  <a16:creationId xmlns:a16="http://schemas.microsoft.com/office/drawing/2014/main" id="{BA9CD7F4-892C-D7CD-2F1F-D397ED418C99}"/>
                </a:ext>
              </a:extLst>
            </p:cNvPr>
            <p:cNvCxnSpPr/>
            <p:nvPr/>
          </p:nvCxnSpPr>
          <p:spPr>
            <a:xfrm>
              <a:off x="1184623" y="3124181"/>
              <a:ext cx="0" cy="415417"/>
            </a:xfrm>
            <a:prstGeom prst="straightConnector1">
              <a:avLst/>
            </a:prstGeom>
            <a:ln w="28575">
              <a:solidFill>
                <a:srgbClr val="00206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uppo 79">
            <a:extLst>
              <a:ext uri="{FF2B5EF4-FFF2-40B4-BE49-F238E27FC236}">
                <a16:creationId xmlns:a16="http://schemas.microsoft.com/office/drawing/2014/main" id="{2299602E-DF29-B38A-5EBF-8DDE87BE91DE}"/>
              </a:ext>
            </a:extLst>
          </p:cNvPr>
          <p:cNvGrpSpPr>
            <a:grpSpLocks/>
          </p:cNvGrpSpPr>
          <p:nvPr/>
        </p:nvGrpSpPr>
        <p:grpSpPr bwMode="auto">
          <a:xfrm>
            <a:off x="3193258" y="2128839"/>
            <a:ext cx="2381" cy="1089422"/>
            <a:chOff x="1184623" y="2332911"/>
            <a:chExt cx="3001" cy="1206687"/>
          </a:xfrm>
        </p:grpSpPr>
        <p:cxnSp>
          <p:nvCxnSpPr>
            <p:cNvPr id="35" name="Connettore 2 80">
              <a:extLst>
                <a:ext uri="{FF2B5EF4-FFF2-40B4-BE49-F238E27FC236}">
                  <a16:creationId xmlns:a16="http://schemas.microsoft.com/office/drawing/2014/main" id="{D07433ED-3EC2-ECD4-C865-0B6CB120B85D}"/>
                </a:ext>
              </a:extLst>
            </p:cNvPr>
            <p:cNvCxnSpPr/>
            <p:nvPr/>
          </p:nvCxnSpPr>
          <p:spPr>
            <a:xfrm>
              <a:off x="1187624" y="2332911"/>
              <a:ext cx="0" cy="415417"/>
            </a:xfrm>
            <a:prstGeom prst="straightConnector1">
              <a:avLst/>
            </a:prstGeom>
            <a:ln w="28575">
              <a:solidFill>
                <a:srgbClr val="00206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2 81">
              <a:extLst>
                <a:ext uri="{FF2B5EF4-FFF2-40B4-BE49-F238E27FC236}">
                  <a16:creationId xmlns:a16="http://schemas.microsoft.com/office/drawing/2014/main" id="{0A501C58-9FEA-96B4-40BA-878EDE5B6EA2}"/>
                </a:ext>
              </a:extLst>
            </p:cNvPr>
            <p:cNvCxnSpPr/>
            <p:nvPr/>
          </p:nvCxnSpPr>
          <p:spPr>
            <a:xfrm>
              <a:off x="1184623" y="3122863"/>
              <a:ext cx="0" cy="416735"/>
            </a:xfrm>
            <a:prstGeom prst="straightConnector1">
              <a:avLst/>
            </a:prstGeom>
            <a:ln w="28575">
              <a:solidFill>
                <a:srgbClr val="00206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uppo 52">
            <a:extLst>
              <a:ext uri="{FF2B5EF4-FFF2-40B4-BE49-F238E27FC236}">
                <a16:creationId xmlns:a16="http://schemas.microsoft.com/office/drawing/2014/main" id="{3E899C3F-B6C6-B6CE-DDE6-FBD76D99BA95}"/>
              </a:ext>
            </a:extLst>
          </p:cNvPr>
          <p:cNvGrpSpPr>
            <a:grpSpLocks/>
          </p:cNvGrpSpPr>
          <p:nvPr/>
        </p:nvGrpSpPr>
        <p:grpSpPr bwMode="auto">
          <a:xfrm>
            <a:off x="1254266" y="4726614"/>
            <a:ext cx="3875485" cy="61913"/>
            <a:chOff x="524261" y="4970065"/>
            <a:chExt cx="4616120" cy="72008"/>
          </a:xfrm>
        </p:grpSpPr>
        <p:sp>
          <p:nvSpPr>
            <p:cNvPr id="47" name="Rettangolo 27">
              <a:extLst>
                <a:ext uri="{FF2B5EF4-FFF2-40B4-BE49-F238E27FC236}">
                  <a16:creationId xmlns:a16="http://schemas.microsoft.com/office/drawing/2014/main" id="{0FCFBD82-3F3A-F205-F94B-86AEB7B523C9}"/>
                </a:ext>
              </a:extLst>
            </p:cNvPr>
            <p:cNvSpPr/>
            <p:nvPr/>
          </p:nvSpPr>
          <p:spPr>
            <a:xfrm>
              <a:off x="524261" y="4971449"/>
              <a:ext cx="1094822" cy="7062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it-IT" dirty="0">
                <a:solidFill>
                  <a:prstClr val="white"/>
                </a:solidFill>
                <a:latin typeface="Aptos" panose="02110004020202020204"/>
                <a:cs typeface="Consolas" panose="020B0609020204030204" pitchFamily="49" charset="0"/>
              </a:endParaRPr>
            </a:p>
          </p:txBody>
        </p:sp>
        <p:sp>
          <p:nvSpPr>
            <p:cNvPr id="48" name="Rettangolo 48">
              <a:extLst>
                <a:ext uri="{FF2B5EF4-FFF2-40B4-BE49-F238E27FC236}">
                  <a16:creationId xmlns:a16="http://schemas.microsoft.com/office/drawing/2014/main" id="{9A5EA27D-D56E-60AE-1435-5B2F8BADECD7}"/>
                </a:ext>
              </a:extLst>
            </p:cNvPr>
            <p:cNvSpPr/>
            <p:nvPr/>
          </p:nvSpPr>
          <p:spPr>
            <a:xfrm>
              <a:off x="1726863" y="4971449"/>
              <a:ext cx="1094822" cy="7062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it-IT" dirty="0">
                <a:solidFill>
                  <a:prstClr val="white"/>
                </a:solidFill>
                <a:latin typeface="Aptos" panose="02110004020202020204"/>
                <a:cs typeface="Consolas" panose="020B0609020204030204" pitchFamily="49" charset="0"/>
              </a:endParaRPr>
            </a:p>
          </p:txBody>
        </p:sp>
        <p:sp>
          <p:nvSpPr>
            <p:cNvPr id="49" name="Rettangolo 49">
              <a:extLst>
                <a:ext uri="{FF2B5EF4-FFF2-40B4-BE49-F238E27FC236}">
                  <a16:creationId xmlns:a16="http://schemas.microsoft.com/office/drawing/2014/main" id="{679D6991-2754-F2EF-7AAA-DED6DA60BC22}"/>
                </a:ext>
              </a:extLst>
            </p:cNvPr>
            <p:cNvSpPr/>
            <p:nvPr/>
          </p:nvSpPr>
          <p:spPr>
            <a:xfrm>
              <a:off x="2949319" y="4971449"/>
              <a:ext cx="1094822" cy="7062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it-IT" dirty="0">
                <a:solidFill>
                  <a:prstClr val="white"/>
                </a:solidFill>
                <a:latin typeface="Aptos" panose="02110004020202020204"/>
                <a:cs typeface="Consolas" panose="020B0609020204030204" pitchFamily="49" charset="0"/>
              </a:endParaRPr>
            </a:p>
          </p:txBody>
        </p:sp>
        <p:sp>
          <p:nvSpPr>
            <p:cNvPr id="50" name="Rettangolo 50">
              <a:extLst>
                <a:ext uri="{FF2B5EF4-FFF2-40B4-BE49-F238E27FC236}">
                  <a16:creationId xmlns:a16="http://schemas.microsoft.com/office/drawing/2014/main" id="{0E8F7828-5083-3B52-6C3D-066F66D1B03C}"/>
                </a:ext>
              </a:extLst>
            </p:cNvPr>
            <p:cNvSpPr/>
            <p:nvPr/>
          </p:nvSpPr>
          <p:spPr>
            <a:xfrm>
              <a:off x="4044141" y="4971449"/>
              <a:ext cx="1094822" cy="7062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it-IT" dirty="0">
                <a:solidFill>
                  <a:prstClr val="white"/>
                </a:solidFill>
                <a:latin typeface="Aptos" panose="02110004020202020204"/>
                <a:cs typeface="Consolas" panose="020B0609020204030204" pitchFamily="49" charset="0"/>
              </a:endParaRPr>
            </a:p>
          </p:txBody>
        </p:sp>
      </p:grpSp>
      <p:grpSp>
        <p:nvGrpSpPr>
          <p:cNvPr id="16" name="Gruppo 53">
            <a:extLst>
              <a:ext uri="{FF2B5EF4-FFF2-40B4-BE49-F238E27FC236}">
                <a16:creationId xmlns:a16="http://schemas.microsoft.com/office/drawing/2014/main" id="{D1E5E836-2F0A-3160-BA48-8B570A274399}"/>
              </a:ext>
            </a:extLst>
          </p:cNvPr>
          <p:cNvGrpSpPr>
            <a:grpSpLocks/>
          </p:cNvGrpSpPr>
          <p:nvPr/>
        </p:nvGrpSpPr>
        <p:grpSpPr bwMode="auto">
          <a:xfrm>
            <a:off x="1239979" y="5829132"/>
            <a:ext cx="3875485" cy="60722"/>
            <a:chOff x="524261" y="4970065"/>
            <a:chExt cx="4616120" cy="72008"/>
          </a:xfrm>
        </p:grpSpPr>
        <p:sp>
          <p:nvSpPr>
            <p:cNvPr id="43" name="Rettangolo 54">
              <a:extLst>
                <a:ext uri="{FF2B5EF4-FFF2-40B4-BE49-F238E27FC236}">
                  <a16:creationId xmlns:a16="http://schemas.microsoft.com/office/drawing/2014/main" id="{9B1E5329-1AAA-0249-F5AD-99DEBB5DFA45}"/>
                </a:ext>
              </a:extLst>
            </p:cNvPr>
            <p:cNvSpPr/>
            <p:nvPr/>
          </p:nvSpPr>
          <p:spPr>
            <a:xfrm>
              <a:off x="524261" y="4970065"/>
              <a:ext cx="1096240" cy="7200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it-IT" dirty="0">
                <a:solidFill>
                  <a:prstClr val="white"/>
                </a:solidFill>
                <a:latin typeface="Aptos" panose="02110004020202020204"/>
                <a:cs typeface="Consolas" panose="020B0609020204030204" pitchFamily="49" charset="0"/>
              </a:endParaRPr>
            </a:p>
          </p:txBody>
        </p:sp>
        <p:sp>
          <p:nvSpPr>
            <p:cNvPr id="44" name="Rettangolo 55">
              <a:extLst>
                <a:ext uri="{FF2B5EF4-FFF2-40B4-BE49-F238E27FC236}">
                  <a16:creationId xmlns:a16="http://schemas.microsoft.com/office/drawing/2014/main" id="{1D359A58-604F-51C0-31CB-489BCEE44004}"/>
                </a:ext>
              </a:extLst>
            </p:cNvPr>
            <p:cNvSpPr/>
            <p:nvPr/>
          </p:nvSpPr>
          <p:spPr>
            <a:xfrm>
              <a:off x="1726863" y="4970065"/>
              <a:ext cx="1096240" cy="7200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it-IT" dirty="0">
                <a:solidFill>
                  <a:prstClr val="white"/>
                </a:solidFill>
                <a:latin typeface="Aptos" panose="02110004020202020204"/>
                <a:cs typeface="Consolas" panose="020B0609020204030204" pitchFamily="49" charset="0"/>
              </a:endParaRPr>
            </a:p>
          </p:txBody>
        </p:sp>
        <p:sp>
          <p:nvSpPr>
            <p:cNvPr id="45" name="Rettangolo 56">
              <a:extLst>
                <a:ext uri="{FF2B5EF4-FFF2-40B4-BE49-F238E27FC236}">
                  <a16:creationId xmlns:a16="http://schemas.microsoft.com/office/drawing/2014/main" id="{BCB39945-4392-1B18-8709-F7D42D9F0BF1}"/>
                </a:ext>
              </a:extLst>
            </p:cNvPr>
            <p:cNvSpPr/>
            <p:nvPr/>
          </p:nvSpPr>
          <p:spPr>
            <a:xfrm>
              <a:off x="2949319" y="4970065"/>
              <a:ext cx="1096240" cy="7200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it-IT" dirty="0">
                <a:solidFill>
                  <a:prstClr val="white"/>
                </a:solidFill>
                <a:latin typeface="Aptos" panose="02110004020202020204"/>
                <a:cs typeface="Consolas" panose="020B0609020204030204" pitchFamily="49" charset="0"/>
              </a:endParaRPr>
            </a:p>
          </p:txBody>
        </p:sp>
        <p:sp>
          <p:nvSpPr>
            <p:cNvPr id="46" name="Rettangolo 57">
              <a:extLst>
                <a:ext uri="{FF2B5EF4-FFF2-40B4-BE49-F238E27FC236}">
                  <a16:creationId xmlns:a16="http://schemas.microsoft.com/office/drawing/2014/main" id="{44129BE7-F8E6-CCBE-5395-29587D090228}"/>
                </a:ext>
              </a:extLst>
            </p:cNvPr>
            <p:cNvSpPr/>
            <p:nvPr/>
          </p:nvSpPr>
          <p:spPr>
            <a:xfrm>
              <a:off x="4045559" y="4970065"/>
              <a:ext cx="1094822" cy="7200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it-IT" dirty="0">
                <a:solidFill>
                  <a:prstClr val="white"/>
                </a:solidFill>
                <a:latin typeface="Aptos" panose="02110004020202020204"/>
                <a:cs typeface="Consolas" panose="020B0609020204030204" pitchFamily="49" charset="0"/>
              </a:endParaRPr>
            </a:p>
          </p:txBody>
        </p:sp>
      </p:grpSp>
      <p:cxnSp>
        <p:nvCxnSpPr>
          <p:cNvPr id="31" name="Connettore 2 87">
            <a:extLst>
              <a:ext uri="{FF2B5EF4-FFF2-40B4-BE49-F238E27FC236}">
                <a16:creationId xmlns:a16="http://schemas.microsoft.com/office/drawing/2014/main" id="{EE37CD81-264B-D6D1-A2F5-C8C65430708A}"/>
              </a:ext>
            </a:extLst>
          </p:cNvPr>
          <p:cNvCxnSpPr/>
          <p:nvPr/>
        </p:nvCxnSpPr>
        <p:spPr bwMode="auto">
          <a:xfrm>
            <a:off x="1448337" y="5308829"/>
            <a:ext cx="604838" cy="0"/>
          </a:xfrm>
          <a:prstGeom prst="straightConnector1">
            <a:avLst/>
          </a:prstGeom>
          <a:ln w="28575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88">
            <a:extLst>
              <a:ext uri="{FF2B5EF4-FFF2-40B4-BE49-F238E27FC236}">
                <a16:creationId xmlns:a16="http://schemas.microsoft.com/office/drawing/2014/main" id="{9D089592-044C-0EB7-CB26-213552820FB7}"/>
              </a:ext>
            </a:extLst>
          </p:cNvPr>
          <p:cNvCxnSpPr/>
          <p:nvPr/>
        </p:nvCxnSpPr>
        <p:spPr bwMode="auto">
          <a:xfrm>
            <a:off x="2392504" y="5318354"/>
            <a:ext cx="678656" cy="0"/>
          </a:xfrm>
          <a:prstGeom prst="straightConnector1">
            <a:avLst/>
          </a:prstGeom>
          <a:ln w="28575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89">
            <a:extLst>
              <a:ext uri="{FF2B5EF4-FFF2-40B4-BE49-F238E27FC236}">
                <a16:creationId xmlns:a16="http://schemas.microsoft.com/office/drawing/2014/main" id="{E75C0390-EB90-57E8-FDA5-08CC0F9161C6}"/>
              </a:ext>
            </a:extLst>
          </p:cNvPr>
          <p:cNvCxnSpPr/>
          <p:nvPr/>
        </p:nvCxnSpPr>
        <p:spPr bwMode="auto">
          <a:xfrm>
            <a:off x="3383104" y="5324308"/>
            <a:ext cx="603647" cy="0"/>
          </a:xfrm>
          <a:prstGeom prst="straightConnector1">
            <a:avLst/>
          </a:prstGeom>
          <a:ln w="28575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90">
            <a:extLst>
              <a:ext uri="{FF2B5EF4-FFF2-40B4-BE49-F238E27FC236}">
                <a16:creationId xmlns:a16="http://schemas.microsoft.com/office/drawing/2014/main" id="{3CAB124B-28F7-447C-03A6-1B04278B86C9}"/>
              </a:ext>
            </a:extLst>
          </p:cNvPr>
          <p:cNvCxnSpPr/>
          <p:nvPr/>
        </p:nvCxnSpPr>
        <p:spPr bwMode="auto">
          <a:xfrm>
            <a:off x="4330840" y="5319545"/>
            <a:ext cx="676275" cy="0"/>
          </a:xfrm>
          <a:prstGeom prst="straightConnector1">
            <a:avLst/>
          </a:prstGeom>
          <a:ln w="28575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49" name="Group 14348">
            <a:extLst>
              <a:ext uri="{FF2B5EF4-FFF2-40B4-BE49-F238E27FC236}">
                <a16:creationId xmlns:a16="http://schemas.microsoft.com/office/drawing/2014/main" id="{6989421C-745F-37E2-7AC6-99D0A78EDECC}"/>
              </a:ext>
            </a:extLst>
          </p:cNvPr>
          <p:cNvGrpSpPr>
            <a:grpSpLocks/>
          </p:cNvGrpSpPr>
          <p:nvPr/>
        </p:nvGrpSpPr>
        <p:grpSpPr bwMode="auto">
          <a:xfrm>
            <a:off x="1230453" y="4641475"/>
            <a:ext cx="7460889" cy="1268620"/>
            <a:chOff x="110937" y="4330610"/>
            <a:chExt cx="9948353" cy="1690678"/>
          </a:xfrm>
        </p:grpSpPr>
        <p:grpSp>
          <p:nvGrpSpPr>
            <p:cNvPr id="28698" name="Group 14347">
              <a:extLst>
                <a:ext uri="{FF2B5EF4-FFF2-40B4-BE49-F238E27FC236}">
                  <a16:creationId xmlns:a16="http://schemas.microsoft.com/office/drawing/2014/main" id="{2C351912-A8AC-87C0-7208-AEEFF08C81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937" y="4445660"/>
              <a:ext cx="5267289" cy="1575628"/>
              <a:chOff x="110937" y="4445660"/>
              <a:chExt cx="5267289" cy="1575628"/>
            </a:xfrm>
          </p:grpSpPr>
          <p:sp>
            <p:nvSpPr>
              <p:cNvPr id="17" name="Rettangolo 41">
                <a:extLst>
                  <a:ext uri="{FF2B5EF4-FFF2-40B4-BE49-F238E27FC236}">
                    <a16:creationId xmlns:a16="http://schemas.microsoft.com/office/drawing/2014/main" id="{783268AE-7379-3738-F162-4D3D96D10569}"/>
                  </a:ext>
                </a:extLst>
              </p:cNvPr>
              <p:cNvSpPr/>
              <p:nvPr/>
            </p:nvSpPr>
            <p:spPr bwMode="auto">
              <a:xfrm>
                <a:off x="110937" y="4445660"/>
                <a:ext cx="120656" cy="1550240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it-IT">
                  <a:solidFill>
                    <a:prstClr val="white"/>
                  </a:solidFill>
                  <a:latin typeface="Aptos" panose="02110004020202020204"/>
                  <a:cs typeface="Consolas" panose="020B0609020204030204" pitchFamily="49" charset="0"/>
                </a:endParaRPr>
              </a:p>
            </p:txBody>
          </p:sp>
          <p:sp>
            <p:nvSpPr>
              <p:cNvPr id="18" name="Rettangolo 44">
                <a:extLst>
                  <a:ext uri="{FF2B5EF4-FFF2-40B4-BE49-F238E27FC236}">
                    <a16:creationId xmlns:a16="http://schemas.microsoft.com/office/drawing/2014/main" id="{723D7936-32F4-9550-FA8B-E07CD45077CB}"/>
                  </a:ext>
                </a:extLst>
              </p:cNvPr>
              <p:cNvSpPr/>
              <p:nvPr/>
            </p:nvSpPr>
            <p:spPr bwMode="auto">
              <a:xfrm>
                <a:off x="1396877" y="4445660"/>
                <a:ext cx="119069" cy="1550240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it-IT">
                  <a:solidFill>
                    <a:prstClr val="white"/>
                  </a:solidFill>
                  <a:latin typeface="Aptos" panose="02110004020202020204"/>
                  <a:cs typeface="Consolas" panose="020B0609020204030204" pitchFamily="49" charset="0"/>
                </a:endParaRPr>
              </a:p>
            </p:txBody>
          </p:sp>
          <p:sp>
            <p:nvSpPr>
              <p:cNvPr id="19" name="Rettangolo 45">
                <a:extLst>
                  <a:ext uri="{FF2B5EF4-FFF2-40B4-BE49-F238E27FC236}">
                    <a16:creationId xmlns:a16="http://schemas.microsoft.com/office/drawing/2014/main" id="{FD4E9C62-00E3-0700-F05C-A74E86AF6D97}"/>
                  </a:ext>
                </a:extLst>
              </p:cNvPr>
              <p:cNvSpPr/>
              <p:nvPr/>
            </p:nvSpPr>
            <p:spPr bwMode="auto">
              <a:xfrm>
                <a:off x="2720919" y="4471048"/>
                <a:ext cx="119069" cy="1550240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it-IT">
                  <a:solidFill>
                    <a:prstClr val="white"/>
                  </a:solidFill>
                  <a:latin typeface="Aptos" panose="02110004020202020204"/>
                  <a:cs typeface="Consolas" panose="020B0609020204030204" pitchFamily="49" charset="0"/>
                </a:endParaRPr>
              </a:p>
            </p:txBody>
          </p:sp>
          <p:sp>
            <p:nvSpPr>
              <p:cNvPr id="20" name="Rettangolo 46">
                <a:extLst>
                  <a:ext uri="{FF2B5EF4-FFF2-40B4-BE49-F238E27FC236}">
                    <a16:creationId xmlns:a16="http://schemas.microsoft.com/office/drawing/2014/main" id="{1F04E0B8-4701-602A-0661-2E9A934AB516}"/>
                  </a:ext>
                </a:extLst>
              </p:cNvPr>
              <p:cNvSpPr/>
              <p:nvPr/>
            </p:nvSpPr>
            <p:spPr bwMode="auto">
              <a:xfrm>
                <a:off x="3965582" y="4445660"/>
                <a:ext cx="117481" cy="1550240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it-IT">
                  <a:solidFill>
                    <a:prstClr val="white"/>
                  </a:solidFill>
                  <a:latin typeface="Aptos" panose="02110004020202020204"/>
                  <a:cs typeface="Consolas" panose="020B0609020204030204" pitchFamily="49" charset="0"/>
                </a:endParaRPr>
              </a:p>
            </p:txBody>
          </p:sp>
          <p:sp>
            <p:nvSpPr>
              <p:cNvPr id="21" name="Rettangolo 47">
                <a:extLst>
                  <a:ext uri="{FF2B5EF4-FFF2-40B4-BE49-F238E27FC236}">
                    <a16:creationId xmlns:a16="http://schemas.microsoft.com/office/drawing/2014/main" id="{1B0747ED-2174-DFC4-EAD5-AC04845FBBD1}"/>
                  </a:ext>
                </a:extLst>
              </p:cNvPr>
              <p:cNvSpPr/>
              <p:nvPr/>
            </p:nvSpPr>
            <p:spPr bwMode="auto">
              <a:xfrm>
                <a:off x="5261047" y="4445660"/>
                <a:ext cx="117481" cy="1550240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it-IT">
                  <a:solidFill>
                    <a:prstClr val="white"/>
                  </a:solidFill>
                  <a:latin typeface="Aptos" panose="02110004020202020204"/>
                  <a:cs typeface="Consolas" panose="020B0609020204030204" pitchFamily="49" charset="0"/>
                </a:endParaRPr>
              </a:p>
            </p:txBody>
          </p:sp>
        </p:grpSp>
        <p:sp>
          <p:nvSpPr>
            <p:cNvPr id="59" name="CasellaDiTesto 20">
              <a:extLst>
                <a:ext uri="{FF2B5EF4-FFF2-40B4-BE49-F238E27FC236}">
                  <a16:creationId xmlns:a16="http://schemas.microsoft.com/office/drawing/2014/main" id="{6AB9C13A-685E-841A-CF01-52A22B6A05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04647" y="4330610"/>
              <a:ext cx="3854643" cy="984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>
                <a:spcBef>
                  <a:spcPct val="0"/>
                </a:spcBef>
                <a:buNone/>
                <a:defRPr/>
              </a:pPr>
              <a:r>
                <a:rPr lang="it-IT" altLang="it-IT" sz="2100" b="1" dirty="0">
                  <a:solidFill>
                    <a:srgbClr val="C00000"/>
                  </a:solidFill>
                  <a:latin typeface="Aptos" panose="02110004020202020204"/>
                  <a:ea typeface="Consolas" panose="020B0609020204030204" pitchFamily="49" charset="0"/>
                  <a:cs typeface="Consolas" panose="020B0609020204030204" pitchFamily="49" charset="0"/>
                </a:rPr>
                <a:t>setti portanti principali</a:t>
              </a:r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BAA0D5BF-4111-B88A-8D09-D182E33C50F7}"/>
              </a:ext>
            </a:extLst>
          </p:cNvPr>
          <p:cNvSpPr txBox="1">
            <a:spLocks/>
          </p:cNvSpPr>
          <p:nvPr/>
        </p:nvSpPr>
        <p:spPr>
          <a:xfrm>
            <a:off x="686594" y="116632"/>
            <a:ext cx="7772400" cy="649287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solidFill>
                  <a:srgbClr val="C00000"/>
                </a:solidFill>
              </a:rPr>
              <a:t>ARCHITETTURA </a:t>
            </a:r>
            <a:r>
              <a:rPr lang="it-IT" sz="2400" b="1" dirty="0" err="1">
                <a:solidFill>
                  <a:srgbClr val="C00000"/>
                </a:solidFill>
              </a:rPr>
              <a:t>TECNICA</a:t>
            </a:r>
            <a:r>
              <a:rPr lang="it-IT" sz="1600" b="1" dirty="0" err="1">
                <a:solidFill>
                  <a:srgbClr val="C00000"/>
                </a:solidFill>
              </a:rPr>
              <a:t>_aa</a:t>
            </a:r>
            <a:r>
              <a:rPr lang="it-IT" sz="1600" b="1" dirty="0">
                <a:solidFill>
                  <a:srgbClr val="C00000"/>
                </a:solidFill>
              </a:rPr>
              <a:t> 2025-26</a:t>
            </a:r>
          </a:p>
        </p:txBody>
      </p:sp>
      <p:sp>
        <p:nvSpPr>
          <p:cNvPr id="3" name="CasellaDiTesto 3">
            <a:extLst>
              <a:ext uri="{FF2B5EF4-FFF2-40B4-BE49-F238E27FC236}">
                <a16:creationId xmlns:a16="http://schemas.microsoft.com/office/drawing/2014/main" id="{C1019D2B-1E23-59FB-15DB-2362459B9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637" y="3934196"/>
            <a:ext cx="66424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</a:pPr>
            <a:r>
              <a:rPr lang="it-IT" altLang="it-IT" sz="2400" b="1" dirty="0">
                <a:solidFill>
                  <a:srgbClr val="002060"/>
                </a:solidFill>
                <a:latin typeface="Aptos" panose="02110004020202020204"/>
                <a:ea typeface="Consolas" panose="020B0609020204030204" pitchFamily="49" charset="0"/>
              </a:rPr>
              <a:t>DISPOSIZIONE TRASVERSALE</a:t>
            </a:r>
          </a:p>
        </p:txBody>
      </p:sp>
    </p:spTree>
    <p:extLst>
      <p:ext uri="{BB962C8B-B14F-4D97-AF65-F5344CB8AC3E}">
        <p14:creationId xmlns:p14="http://schemas.microsoft.com/office/powerpoint/2010/main" val="365904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1" grpId="0"/>
      <p:bldP spid="52" grpId="0"/>
      <p:bldP spid="40" grpId="0"/>
      <p:bldP spid="23" grpId="0" animBg="1"/>
      <p:bldP spid="24" grpId="0" animBg="1"/>
      <p:bldP spid="25" grpId="0" animBg="1"/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asellaDiTesto 3">
            <a:extLst>
              <a:ext uri="{FF2B5EF4-FFF2-40B4-BE49-F238E27FC236}">
                <a16:creationId xmlns:a16="http://schemas.microsoft.com/office/drawing/2014/main" id="{B1E41A0D-1238-01A9-3DA3-2D5AA8C9E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8066" y="952372"/>
            <a:ext cx="66424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</a:pPr>
            <a:r>
              <a:rPr lang="it-IT" altLang="it-IT" sz="2400" b="1" dirty="0">
                <a:solidFill>
                  <a:srgbClr val="002060"/>
                </a:solidFill>
                <a:latin typeface="Aptos" panose="02110004020202020204"/>
                <a:ea typeface="Consolas" panose="020B0609020204030204" pitchFamily="49" charset="0"/>
              </a:rPr>
              <a:t>DISPOSIZIONE A CELLULA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81F78CD-8360-80FB-0B90-4FB24E862B60}"/>
              </a:ext>
            </a:extLst>
          </p:cNvPr>
          <p:cNvGrpSpPr/>
          <p:nvPr/>
        </p:nvGrpSpPr>
        <p:grpSpPr>
          <a:xfrm>
            <a:off x="1892861" y="1836356"/>
            <a:ext cx="5272905" cy="2708143"/>
            <a:chOff x="1727431" y="1833711"/>
            <a:chExt cx="5721350" cy="2938462"/>
          </a:xfrm>
          <a:solidFill>
            <a:srgbClr val="C00000"/>
          </a:solidFill>
        </p:grpSpPr>
        <p:sp>
          <p:nvSpPr>
            <p:cNvPr id="62" name="Rettangolo 6">
              <a:extLst>
                <a:ext uri="{FF2B5EF4-FFF2-40B4-BE49-F238E27FC236}">
                  <a16:creationId xmlns:a16="http://schemas.microsoft.com/office/drawing/2014/main" id="{FBC11F70-FFF8-BA07-F304-2A14F28E9004}"/>
                </a:ext>
              </a:extLst>
            </p:cNvPr>
            <p:cNvSpPr/>
            <p:nvPr/>
          </p:nvSpPr>
          <p:spPr bwMode="auto">
            <a:xfrm>
              <a:off x="1756006" y="4565797"/>
              <a:ext cx="5692775" cy="206376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it-IT" sz="1350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63" name="Rettangolo 5">
              <a:extLst>
                <a:ext uri="{FF2B5EF4-FFF2-40B4-BE49-F238E27FC236}">
                  <a16:creationId xmlns:a16="http://schemas.microsoft.com/office/drawing/2014/main" id="{F632916B-9E4C-A35A-57F4-2160D0DC5465}"/>
                </a:ext>
              </a:extLst>
            </p:cNvPr>
            <p:cNvSpPr/>
            <p:nvPr/>
          </p:nvSpPr>
          <p:spPr bwMode="auto">
            <a:xfrm>
              <a:off x="1727431" y="2978298"/>
              <a:ext cx="5721350" cy="182563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it-IT" sz="1350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64" name="Rettangolo 2">
              <a:extLst>
                <a:ext uri="{FF2B5EF4-FFF2-40B4-BE49-F238E27FC236}">
                  <a16:creationId xmlns:a16="http://schemas.microsoft.com/office/drawing/2014/main" id="{48E4D649-9323-75E1-3C9D-F564B97E0804}"/>
                </a:ext>
              </a:extLst>
            </p:cNvPr>
            <p:cNvSpPr/>
            <p:nvPr/>
          </p:nvSpPr>
          <p:spPr bwMode="auto">
            <a:xfrm>
              <a:off x="1727431" y="1833711"/>
              <a:ext cx="5721350" cy="209551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it-IT" sz="1350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65" name="Rettangolo 8">
              <a:extLst>
                <a:ext uri="{FF2B5EF4-FFF2-40B4-BE49-F238E27FC236}">
                  <a16:creationId xmlns:a16="http://schemas.microsoft.com/office/drawing/2014/main" id="{E5AD7D5A-385D-CCB2-E98E-F8DEFF519AF6}"/>
                </a:ext>
              </a:extLst>
            </p:cNvPr>
            <p:cNvSpPr/>
            <p:nvPr/>
          </p:nvSpPr>
          <p:spPr bwMode="auto">
            <a:xfrm>
              <a:off x="1727431" y="1852761"/>
              <a:ext cx="183441" cy="2919412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it-IT" sz="1350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66" name="Rettangolo 9">
              <a:extLst>
                <a:ext uri="{FF2B5EF4-FFF2-40B4-BE49-F238E27FC236}">
                  <a16:creationId xmlns:a16="http://schemas.microsoft.com/office/drawing/2014/main" id="{BFD13B50-5497-6FE4-E94A-B0CDDE92CBC7}"/>
                </a:ext>
              </a:extLst>
            </p:cNvPr>
            <p:cNvSpPr/>
            <p:nvPr/>
          </p:nvSpPr>
          <p:spPr bwMode="auto">
            <a:xfrm>
              <a:off x="2754543" y="2043262"/>
              <a:ext cx="93663" cy="1038226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it-IT" sz="1350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67" name="Rettangolo 72">
              <a:extLst>
                <a:ext uri="{FF2B5EF4-FFF2-40B4-BE49-F238E27FC236}">
                  <a16:creationId xmlns:a16="http://schemas.microsoft.com/office/drawing/2014/main" id="{65121B30-B40D-D027-E474-8F2F5D363400}"/>
                </a:ext>
              </a:extLst>
            </p:cNvPr>
            <p:cNvSpPr/>
            <p:nvPr/>
          </p:nvSpPr>
          <p:spPr bwMode="auto">
            <a:xfrm>
              <a:off x="4208692" y="3160861"/>
              <a:ext cx="141288" cy="1517650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it-IT" sz="1350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68" name="Rettangolo 75">
              <a:extLst>
                <a:ext uri="{FF2B5EF4-FFF2-40B4-BE49-F238E27FC236}">
                  <a16:creationId xmlns:a16="http://schemas.microsoft.com/office/drawing/2014/main" id="{F1A0870C-6F0A-4AB5-755A-4579B842879C}"/>
                </a:ext>
              </a:extLst>
            </p:cNvPr>
            <p:cNvSpPr/>
            <p:nvPr/>
          </p:nvSpPr>
          <p:spPr bwMode="auto">
            <a:xfrm>
              <a:off x="5064355" y="2081361"/>
              <a:ext cx="95251" cy="1035049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it-IT" sz="1350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69" name="Rettangolo 82">
              <a:extLst>
                <a:ext uri="{FF2B5EF4-FFF2-40B4-BE49-F238E27FC236}">
                  <a16:creationId xmlns:a16="http://schemas.microsoft.com/office/drawing/2014/main" id="{3230AA96-88D7-20B6-49E4-1775991A0E0C}"/>
                </a:ext>
              </a:extLst>
            </p:cNvPr>
            <p:cNvSpPr/>
            <p:nvPr/>
          </p:nvSpPr>
          <p:spPr bwMode="auto">
            <a:xfrm>
              <a:off x="5569181" y="3160861"/>
              <a:ext cx="138112" cy="1517650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it-IT" sz="1350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70" name="Rettangolo 84">
              <a:extLst>
                <a:ext uri="{FF2B5EF4-FFF2-40B4-BE49-F238E27FC236}">
                  <a16:creationId xmlns:a16="http://schemas.microsoft.com/office/drawing/2014/main" id="{C25E3F50-05BE-9D6A-71BE-031A2B5F0D28}"/>
                </a:ext>
              </a:extLst>
            </p:cNvPr>
            <p:cNvSpPr/>
            <p:nvPr/>
          </p:nvSpPr>
          <p:spPr bwMode="auto">
            <a:xfrm>
              <a:off x="7293206" y="1833711"/>
              <a:ext cx="155575" cy="2938462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it-IT" sz="1350">
                <a:solidFill>
                  <a:prstClr val="white"/>
                </a:solidFill>
                <a:latin typeface="Aptos" panose="02110004020202020204"/>
              </a:endParaRPr>
            </a:p>
          </p:txBody>
        </p:sp>
        <p:cxnSp>
          <p:nvCxnSpPr>
            <p:cNvPr id="71" name="Connettore 2 11">
              <a:extLst>
                <a:ext uri="{FF2B5EF4-FFF2-40B4-BE49-F238E27FC236}">
                  <a16:creationId xmlns:a16="http://schemas.microsoft.com/office/drawing/2014/main" id="{6D060745-64EB-E27F-668E-01C1B6FB1043}"/>
                </a:ext>
              </a:extLst>
            </p:cNvPr>
            <p:cNvCxnSpPr/>
            <p:nvPr/>
          </p:nvCxnSpPr>
          <p:spPr bwMode="auto">
            <a:xfrm>
              <a:off x="2051720" y="2495439"/>
              <a:ext cx="561975" cy="0"/>
            </a:xfrm>
            <a:prstGeom prst="straightConnector1">
              <a:avLst/>
            </a:prstGeom>
            <a:grpFill/>
            <a:ln w="28575">
              <a:solidFill>
                <a:srgbClr val="00206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ttore 2 13">
              <a:extLst>
                <a:ext uri="{FF2B5EF4-FFF2-40B4-BE49-F238E27FC236}">
                  <a16:creationId xmlns:a16="http://schemas.microsoft.com/office/drawing/2014/main" id="{C0C1FDB7-E00E-AC03-552C-C9DDFFBFA93B}"/>
                </a:ext>
              </a:extLst>
            </p:cNvPr>
            <p:cNvCxnSpPr/>
            <p:nvPr/>
          </p:nvCxnSpPr>
          <p:spPr bwMode="auto">
            <a:xfrm>
              <a:off x="4513069" y="3933056"/>
              <a:ext cx="939801" cy="0"/>
            </a:xfrm>
            <a:prstGeom prst="straightConnector1">
              <a:avLst/>
            </a:prstGeom>
            <a:grpFill/>
            <a:ln w="28575">
              <a:solidFill>
                <a:srgbClr val="00206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ttore 2 26">
              <a:extLst>
                <a:ext uri="{FF2B5EF4-FFF2-40B4-BE49-F238E27FC236}">
                  <a16:creationId xmlns:a16="http://schemas.microsoft.com/office/drawing/2014/main" id="{E65659C5-2D18-61A4-2497-B69BEA43A8A3}"/>
                </a:ext>
              </a:extLst>
            </p:cNvPr>
            <p:cNvCxnSpPr/>
            <p:nvPr/>
          </p:nvCxnSpPr>
          <p:spPr bwMode="auto">
            <a:xfrm>
              <a:off x="6505806" y="3302148"/>
              <a:ext cx="0" cy="1157288"/>
            </a:xfrm>
            <a:prstGeom prst="straightConnector1">
              <a:avLst/>
            </a:prstGeom>
            <a:grpFill/>
            <a:ln w="28575">
              <a:solidFill>
                <a:srgbClr val="00206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ttore 2 80">
              <a:extLst>
                <a:ext uri="{FF2B5EF4-FFF2-40B4-BE49-F238E27FC236}">
                  <a16:creationId xmlns:a16="http://schemas.microsoft.com/office/drawing/2014/main" id="{1222BDFB-6B32-4979-C0E6-69D20CB79378}"/>
                </a:ext>
              </a:extLst>
            </p:cNvPr>
            <p:cNvCxnSpPr/>
            <p:nvPr/>
          </p:nvCxnSpPr>
          <p:spPr bwMode="auto">
            <a:xfrm>
              <a:off x="3779912" y="2155006"/>
              <a:ext cx="0" cy="648072"/>
            </a:xfrm>
            <a:prstGeom prst="straightConnector1">
              <a:avLst/>
            </a:prstGeom>
            <a:grpFill/>
            <a:ln w="28575">
              <a:solidFill>
                <a:srgbClr val="00206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ttore 2 80">
              <a:extLst>
                <a:ext uri="{FF2B5EF4-FFF2-40B4-BE49-F238E27FC236}">
                  <a16:creationId xmlns:a16="http://schemas.microsoft.com/office/drawing/2014/main" id="{E3638847-FAAA-52A4-8D86-B991605AADB3}"/>
                </a:ext>
              </a:extLst>
            </p:cNvPr>
            <p:cNvCxnSpPr/>
            <p:nvPr/>
          </p:nvCxnSpPr>
          <p:spPr bwMode="auto">
            <a:xfrm>
              <a:off x="6156176" y="2171403"/>
              <a:ext cx="0" cy="648072"/>
            </a:xfrm>
            <a:prstGeom prst="straightConnector1">
              <a:avLst/>
            </a:prstGeom>
            <a:grpFill/>
            <a:ln w="28575">
              <a:solidFill>
                <a:srgbClr val="00206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ttore 2 26">
              <a:extLst>
                <a:ext uri="{FF2B5EF4-FFF2-40B4-BE49-F238E27FC236}">
                  <a16:creationId xmlns:a16="http://schemas.microsoft.com/office/drawing/2014/main" id="{438F834B-B8FA-3D40-8C05-221D2CDD3589}"/>
                </a:ext>
              </a:extLst>
            </p:cNvPr>
            <p:cNvCxnSpPr/>
            <p:nvPr/>
          </p:nvCxnSpPr>
          <p:spPr bwMode="auto">
            <a:xfrm>
              <a:off x="3131840" y="3277362"/>
              <a:ext cx="0" cy="1157288"/>
            </a:xfrm>
            <a:prstGeom prst="straightConnector1">
              <a:avLst/>
            </a:prstGeom>
            <a:grpFill/>
            <a:ln w="28575">
              <a:solidFill>
                <a:srgbClr val="00206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700" name="Group 3">
            <a:extLst>
              <a:ext uri="{FF2B5EF4-FFF2-40B4-BE49-F238E27FC236}">
                <a16:creationId xmlns:a16="http://schemas.microsoft.com/office/drawing/2014/main" id="{EBF80CBC-0B59-8BB8-0629-B92AC3009A7E}"/>
              </a:ext>
            </a:extLst>
          </p:cNvPr>
          <p:cNvGrpSpPr>
            <a:grpSpLocks/>
          </p:cNvGrpSpPr>
          <p:nvPr/>
        </p:nvGrpSpPr>
        <p:grpSpPr bwMode="auto">
          <a:xfrm>
            <a:off x="1208066" y="5192617"/>
            <a:ext cx="6553200" cy="1376323"/>
            <a:chOff x="334963" y="4652956"/>
            <a:chExt cx="8736594" cy="1836406"/>
          </a:xfrm>
        </p:grpSpPr>
        <p:sp>
          <p:nvSpPr>
            <p:cNvPr id="29702" name="CasellaDiTesto 86">
              <a:extLst>
                <a:ext uri="{FF2B5EF4-FFF2-40B4-BE49-F238E27FC236}">
                  <a16:creationId xmlns:a16="http://schemas.microsoft.com/office/drawing/2014/main" id="{537851C7-EB5B-ADAF-18F6-EC8F056ADD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83682" y="4652960"/>
              <a:ext cx="2232174" cy="615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685800">
                <a:spcBef>
                  <a:spcPct val="0"/>
                </a:spcBef>
                <a:buNone/>
              </a:pPr>
              <a:r>
                <a:rPr lang="it-IT" altLang="it-IT" sz="2400" b="1">
                  <a:solidFill>
                    <a:srgbClr val="C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DIFFUSA</a:t>
              </a:r>
            </a:p>
          </p:txBody>
        </p:sp>
        <p:grpSp>
          <p:nvGrpSpPr>
            <p:cNvPr id="29703" name="Gruppo 38">
              <a:extLst>
                <a:ext uri="{FF2B5EF4-FFF2-40B4-BE49-F238E27FC236}">
                  <a16:creationId xmlns:a16="http://schemas.microsoft.com/office/drawing/2014/main" id="{B86C2C41-21B3-1707-B22A-DEFA043F08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4963" y="4652956"/>
              <a:ext cx="4853910" cy="615998"/>
              <a:chOff x="335416" y="4653129"/>
              <a:chExt cx="4852975" cy="615602"/>
            </a:xfrm>
          </p:grpSpPr>
          <p:sp>
            <p:nvSpPr>
              <p:cNvPr id="29710" name="CasellaDiTesto 35">
                <a:extLst>
                  <a:ext uri="{FF2B5EF4-FFF2-40B4-BE49-F238E27FC236}">
                    <a16:creationId xmlns:a16="http://schemas.microsoft.com/office/drawing/2014/main" id="{1CF85D64-2592-631D-0D1F-3B64D4EDC6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5416" y="4653134"/>
                <a:ext cx="2482990" cy="615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defTabSz="685800">
                  <a:spcBef>
                    <a:spcPct val="0"/>
                  </a:spcBef>
                  <a:buNone/>
                </a:pPr>
                <a:r>
                  <a:rPr lang="it-IT" altLang="it-IT" sz="2400" b="1" dirty="0">
                    <a:solidFill>
                      <a:srgbClr val="C00000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SIMMETRICA</a:t>
                </a:r>
              </a:p>
            </p:txBody>
          </p:sp>
          <p:sp>
            <p:nvSpPr>
              <p:cNvPr id="29711" name="CasellaDiTesto 85">
                <a:extLst>
                  <a:ext uri="{FF2B5EF4-FFF2-40B4-BE49-F238E27FC236}">
                    <a16:creationId xmlns:a16="http://schemas.microsoft.com/office/drawing/2014/main" id="{1BB128FE-087E-7ACD-804F-3178FAAF6D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6648" y="4653129"/>
                <a:ext cx="2231743" cy="615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defTabSz="685800">
                  <a:spcBef>
                    <a:spcPct val="0"/>
                  </a:spcBef>
                  <a:buNone/>
                </a:pPr>
                <a:r>
                  <a:rPr lang="it-IT" altLang="it-IT" sz="2400" b="1">
                    <a:solidFill>
                      <a:srgbClr val="C00000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REGOLARE</a:t>
                </a:r>
              </a:p>
            </p:txBody>
          </p:sp>
        </p:grpSp>
        <p:sp>
          <p:nvSpPr>
            <p:cNvPr id="86" name="CasellaDiTesto 36">
              <a:extLst>
                <a:ext uri="{FF2B5EF4-FFF2-40B4-BE49-F238E27FC236}">
                  <a16:creationId xmlns:a16="http://schemas.microsoft.com/office/drawing/2014/main" id="{B71C66B8-97D3-5074-0B31-3D2F69E28E53}"/>
                </a:ext>
              </a:extLst>
            </p:cNvPr>
            <p:cNvSpPr txBox="1"/>
            <p:nvPr/>
          </p:nvSpPr>
          <p:spPr>
            <a:xfrm>
              <a:off x="490446" y="5257377"/>
              <a:ext cx="4518205" cy="86239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defTabSz="685800">
                <a:defRPr/>
              </a:pPr>
              <a:r>
                <a:rPr lang="it-IT" b="1" dirty="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distribuzione uniforme dei carichi e luce solai costante</a:t>
              </a:r>
            </a:p>
          </p:txBody>
        </p:sp>
        <p:sp>
          <p:nvSpPr>
            <p:cNvPr id="87" name="CasellaDiTesto 91">
              <a:extLst>
                <a:ext uri="{FF2B5EF4-FFF2-40B4-BE49-F238E27FC236}">
                  <a16:creationId xmlns:a16="http://schemas.microsoft.com/office/drawing/2014/main" id="{BEE5D5FB-36D1-9963-5C3C-D6AFED076E39}"/>
                </a:ext>
              </a:extLst>
            </p:cNvPr>
            <p:cNvSpPr txBox="1"/>
            <p:nvPr/>
          </p:nvSpPr>
          <p:spPr>
            <a:xfrm>
              <a:off x="5327141" y="5257377"/>
              <a:ext cx="3744416" cy="123198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defTabSz="685800">
                <a:defRPr/>
              </a:pPr>
              <a:r>
                <a:rPr lang="it-IT" b="1" dirty="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assenza di punti di forte concentrazione delle tensioni</a:t>
              </a:r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4EE4A61-EC35-7AFC-0CF8-C2A69AC1872E}"/>
              </a:ext>
            </a:extLst>
          </p:cNvPr>
          <p:cNvSpPr txBox="1">
            <a:spLocks/>
          </p:cNvSpPr>
          <p:nvPr/>
        </p:nvSpPr>
        <p:spPr>
          <a:xfrm>
            <a:off x="686594" y="116632"/>
            <a:ext cx="7772400" cy="649287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solidFill>
                  <a:srgbClr val="C00000"/>
                </a:solidFill>
              </a:rPr>
              <a:t>ARCHITETTURA </a:t>
            </a:r>
            <a:r>
              <a:rPr lang="it-IT" sz="2400" b="1" dirty="0" err="1">
                <a:solidFill>
                  <a:srgbClr val="C00000"/>
                </a:solidFill>
              </a:rPr>
              <a:t>TECNICA</a:t>
            </a:r>
            <a:r>
              <a:rPr lang="it-IT" sz="1600" b="1" dirty="0" err="1">
                <a:solidFill>
                  <a:srgbClr val="C00000"/>
                </a:solidFill>
              </a:rPr>
              <a:t>_aa</a:t>
            </a:r>
            <a:r>
              <a:rPr lang="it-IT" sz="1600" b="1" dirty="0">
                <a:solidFill>
                  <a:srgbClr val="C00000"/>
                </a:solidFill>
              </a:rPr>
              <a:t> 2025-26</a:t>
            </a:r>
          </a:p>
        </p:txBody>
      </p:sp>
    </p:spTree>
    <p:extLst>
      <p:ext uri="{BB962C8B-B14F-4D97-AF65-F5344CB8AC3E}">
        <p14:creationId xmlns:p14="http://schemas.microsoft.com/office/powerpoint/2010/main" val="38944455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asellaDiTesto 3">
            <a:extLst>
              <a:ext uri="{FF2B5EF4-FFF2-40B4-BE49-F238E27FC236}">
                <a16:creationId xmlns:a16="http://schemas.microsoft.com/office/drawing/2014/main" id="{9067B728-1B48-2CDF-53E1-7056232AC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1268" y="907109"/>
            <a:ext cx="39004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</a:pPr>
            <a:r>
              <a:rPr lang="it-IT" altLang="it-IT" sz="2400" b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PRINCIPALI PROBLEMATICHE</a:t>
            </a:r>
          </a:p>
        </p:txBody>
      </p:sp>
      <p:grpSp>
        <p:nvGrpSpPr>
          <p:cNvPr id="31747" name="Group 6">
            <a:extLst>
              <a:ext uri="{FF2B5EF4-FFF2-40B4-BE49-F238E27FC236}">
                <a16:creationId xmlns:a16="http://schemas.microsoft.com/office/drawing/2014/main" id="{BBD782B5-34E3-69FA-785F-5C7CCF7B43B4}"/>
              </a:ext>
            </a:extLst>
          </p:cNvPr>
          <p:cNvGrpSpPr>
            <a:grpSpLocks/>
          </p:cNvGrpSpPr>
          <p:nvPr/>
        </p:nvGrpSpPr>
        <p:grpSpPr bwMode="auto">
          <a:xfrm>
            <a:off x="2934891" y="2441972"/>
            <a:ext cx="4266009" cy="1323975"/>
            <a:chOff x="2388677" y="2113294"/>
            <a:chExt cx="5688013" cy="1765706"/>
          </a:xfrm>
        </p:grpSpPr>
        <p:grpSp>
          <p:nvGrpSpPr>
            <p:cNvPr id="31769" name="Group 4">
              <a:extLst>
                <a:ext uri="{FF2B5EF4-FFF2-40B4-BE49-F238E27FC236}">
                  <a16:creationId xmlns:a16="http://schemas.microsoft.com/office/drawing/2014/main" id="{3F05D948-329D-5304-873C-04BA9C2FD3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88677" y="2113294"/>
              <a:ext cx="5688013" cy="1765706"/>
              <a:chOff x="2388677" y="2113294"/>
              <a:chExt cx="5688013" cy="1765706"/>
            </a:xfrm>
          </p:grpSpPr>
          <p:grpSp>
            <p:nvGrpSpPr>
              <p:cNvPr id="31774" name="Gruppo 33">
                <a:extLst>
                  <a:ext uri="{FF2B5EF4-FFF2-40B4-BE49-F238E27FC236}">
                    <a16:creationId xmlns:a16="http://schemas.microsoft.com/office/drawing/2014/main" id="{CD7E8300-E013-8334-2B21-91C4817788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22361" y="2113294"/>
                <a:ext cx="5581429" cy="91801"/>
                <a:chOff x="524261" y="4970065"/>
                <a:chExt cx="4616120" cy="72008"/>
              </a:xfrm>
            </p:grpSpPr>
            <p:sp>
              <p:nvSpPr>
                <p:cNvPr id="74" name="Rettangolo 68">
                  <a:extLst>
                    <a:ext uri="{FF2B5EF4-FFF2-40B4-BE49-F238E27FC236}">
                      <a16:creationId xmlns:a16="http://schemas.microsoft.com/office/drawing/2014/main" id="{AE30338E-31B2-C1B2-4948-E481CF223F4E}"/>
                    </a:ext>
                  </a:extLst>
                </p:cNvPr>
                <p:cNvSpPr/>
                <p:nvPr/>
              </p:nvSpPr>
              <p:spPr>
                <a:xfrm>
                  <a:off x="544981" y="4970065"/>
                  <a:ext cx="1094994" cy="74730"/>
                </a:xfrm>
                <a:prstGeom prst="rect">
                  <a:avLst/>
                </a:prstGeom>
                <a:ln>
                  <a:solidFill>
                    <a:srgbClr val="0335D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685800">
                    <a:defRPr/>
                  </a:pPr>
                  <a:endParaRPr lang="it-IT" sz="1600" dirty="0">
                    <a:solidFill>
                      <a:prstClr val="white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5" name="Rettangolo 69">
                  <a:extLst>
                    <a:ext uri="{FF2B5EF4-FFF2-40B4-BE49-F238E27FC236}">
                      <a16:creationId xmlns:a16="http://schemas.microsoft.com/office/drawing/2014/main" id="{1110E48E-1F4C-E5C4-B7BA-33C57CC4E01B}"/>
                    </a:ext>
                  </a:extLst>
                </p:cNvPr>
                <p:cNvSpPr/>
                <p:nvPr/>
              </p:nvSpPr>
              <p:spPr>
                <a:xfrm>
                  <a:off x="1746323" y="4970065"/>
                  <a:ext cx="1075299" cy="74730"/>
                </a:xfrm>
                <a:prstGeom prst="rect">
                  <a:avLst/>
                </a:prstGeom>
                <a:ln>
                  <a:solidFill>
                    <a:srgbClr val="0335D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685800">
                    <a:defRPr/>
                  </a:pPr>
                  <a:endParaRPr lang="it-IT" sz="1600" dirty="0">
                    <a:solidFill>
                      <a:prstClr val="white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6" name="Rettangolo 70">
                  <a:extLst>
                    <a:ext uri="{FF2B5EF4-FFF2-40B4-BE49-F238E27FC236}">
                      <a16:creationId xmlns:a16="http://schemas.microsoft.com/office/drawing/2014/main" id="{89A115BE-0C38-2C63-313C-79A554D6F002}"/>
                    </a:ext>
                  </a:extLst>
                </p:cNvPr>
                <p:cNvSpPr/>
                <p:nvPr/>
              </p:nvSpPr>
              <p:spPr>
                <a:xfrm>
                  <a:off x="2950291" y="4970065"/>
                  <a:ext cx="1094994" cy="74730"/>
                </a:xfrm>
                <a:prstGeom prst="rect">
                  <a:avLst/>
                </a:prstGeom>
                <a:ln>
                  <a:solidFill>
                    <a:srgbClr val="0335D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685800">
                    <a:defRPr/>
                  </a:pPr>
                  <a:endParaRPr lang="it-IT" sz="1600" dirty="0">
                    <a:solidFill>
                      <a:prstClr val="white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7" name="Rettangolo 71">
                  <a:extLst>
                    <a:ext uri="{FF2B5EF4-FFF2-40B4-BE49-F238E27FC236}">
                      <a16:creationId xmlns:a16="http://schemas.microsoft.com/office/drawing/2014/main" id="{82D46AA1-C93A-2459-08BF-B28AD30DBDF9}"/>
                    </a:ext>
                  </a:extLst>
                </p:cNvPr>
                <p:cNvSpPr/>
                <p:nvPr/>
              </p:nvSpPr>
              <p:spPr>
                <a:xfrm>
                  <a:off x="4045284" y="4970065"/>
                  <a:ext cx="1094994" cy="74730"/>
                </a:xfrm>
                <a:prstGeom prst="rect">
                  <a:avLst/>
                </a:prstGeom>
                <a:ln>
                  <a:solidFill>
                    <a:srgbClr val="0335D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685800">
                    <a:defRPr/>
                  </a:pPr>
                  <a:endParaRPr lang="it-IT" sz="1600" dirty="0">
                    <a:solidFill>
                      <a:prstClr val="white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1775" name="Gruppo 34">
                <a:extLst>
                  <a:ext uri="{FF2B5EF4-FFF2-40B4-BE49-F238E27FC236}">
                    <a16:creationId xmlns:a16="http://schemas.microsoft.com/office/drawing/2014/main" id="{C2845474-AFF8-3918-A82B-69D2A650C6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1351" y="3758985"/>
                <a:ext cx="5581429" cy="91801"/>
                <a:chOff x="524261" y="4970065"/>
                <a:chExt cx="4616120" cy="72008"/>
              </a:xfrm>
            </p:grpSpPr>
            <p:sp>
              <p:nvSpPr>
                <p:cNvPr id="69" name="Rettangolo 64">
                  <a:extLst>
                    <a:ext uri="{FF2B5EF4-FFF2-40B4-BE49-F238E27FC236}">
                      <a16:creationId xmlns:a16="http://schemas.microsoft.com/office/drawing/2014/main" id="{5AA47931-9503-A55D-23A8-E10A608DE256}"/>
                    </a:ext>
                  </a:extLst>
                </p:cNvPr>
                <p:cNvSpPr/>
                <p:nvPr/>
              </p:nvSpPr>
              <p:spPr>
                <a:xfrm>
                  <a:off x="524283" y="4974527"/>
                  <a:ext cx="1094994" cy="67257"/>
                </a:xfrm>
                <a:prstGeom prst="rect">
                  <a:avLst/>
                </a:prstGeom>
                <a:ln>
                  <a:solidFill>
                    <a:srgbClr val="0335D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685800">
                    <a:defRPr/>
                  </a:pPr>
                  <a:endParaRPr lang="it-IT" sz="1600" dirty="0">
                    <a:solidFill>
                      <a:prstClr val="white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0" name="Rettangolo 65">
                  <a:extLst>
                    <a:ext uri="{FF2B5EF4-FFF2-40B4-BE49-F238E27FC236}">
                      <a16:creationId xmlns:a16="http://schemas.microsoft.com/office/drawing/2014/main" id="{0E02FF52-9075-197A-194A-2095A49B0B37}"/>
                    </a:ext>
                  </a:extLst>
                </p:cNvPr>
                <p:cNvSpPr/>
                <p:nvPr/>
              </p:nvSpPr>
              <p:spPr>
                <a:xfrm>
                  <a:off x="1725624" y="4974527"/>
                  <a:ext cx="1094994" cy="67257"/>
                </a:xfrm>
                <a:prstGeom prst="rect">
                  <a:avLst/>
                </a:prstGeom>
                <a:ln>
                  <a:solidFill>
                    <a:srgbClr val="0335D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685800">
                    <a:defRPr/>
                  </a:pPr>
                  <a:endParaRPr lang="it-IT" sz="1600" dirty="0">
                    <a:solidFill>
                      <a:prstClr val="white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1" name="Rettangolo 66">
                  <a:extLst>
                    <a:ext uri="{FF2B5EF4-FFF2-40B4-BE49-F238E27FC236}">
                      <a16:creationId xmlns:a16="http://schemas.microsoft.com/office/drawing/2014/main" id="{02E7BA57-511E-8525-5821-23B1D3EFD626}"/>
                    </a:ext>
                  </a:extLst>
                </p:cNvPr>
                <p:cNvSpPr/>
                <p:nvPr/>
              </p:nvSpPr>
              <p:spPr>
                <a:xfrm>
                  <a:off x="2949286" y="4974527"/>
                  <a:ext cx="1075300" cy="67257"/>
                </a:xfrm>
                <a:prstGeom prst="rect">
                  <a:avLst/>
                </a:prstGeom>
                <a:ln>
                  <a:solidFill>
                    <a:srgbClr val="0335D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685800">
                    <a:defRPr/>
                  </a:pPr>
                  <a:endParaRPr lang="it-IT" sz="1600" dirty="0">
                    <a:solidFill>
                      <a:prstClr val="white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2" name="Rettangolo 67">
                  <a:extLst>
                    <a:ext uri="{FF2B5EF4-FFF2-40B4-BE49-F238E27FC236}">
                      <a16:creationId xmlns:a16="http://schemas.microsoft.com/office/drawing/2014/main" id="{BD051546-FE2C-F584-B25B-4B001170795A}"/>
                    </a:ext>
                  </a:extLst>
                </p:cNvPr>
                <p:cNvSpPr/>
                <p:nvPr/>
              </p:nvSpPr>
              <p:spPr>
                <a:xfrm>
                  <a:off x="4024586" y="4974527"/>
                  <a:ext cx="1094994" cy="67257"/>
                </a:xfrm>
                <a:prstGeom prst="rect">
                  <a:avLst/>
                </a:prstGeom>
                <a:ln>
                  <a:solidFill>
                    <a:srgbClr val="0335D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685800">
                    <a:defRPr/>
                  </a:pPr>
                  <a:endParaRPr lang="it-IT" sz="1600" dirty="0">
                    <a:solidFill>
                      <a:prstClr val="white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59" name="Rettangolo 37">
                <a:extLst>
                  <a:ext uri="{FF2B5EF4-FFF2-40B4-BE49-F238E27FC236}">
                    <a16:creationId xmlns:a16="http://schemas.microsoft.com/office/drawing/2014/main" id="{8D40A915-917A-BB3A-95F3-2F4D6FDCB09C}"/>
                  </a:ext>
                </a:extLst>
              </p:cNvPr>
              <p:cNvSpPr/>
              <p:nvPr/>
            </p:nvSpPr>
            <p:spPr bwMode="auto">
              <a:xfrm>
                <a:off x="2388677" y="2113294"/>
                <a:ext cx="128587" cy="1738712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it-IT" sz="160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1" name="Rettangolo 39">
                <a:extLst>
                  <a:ext uri="{FF2B5EF4-FFF2-40B4-BE49-F238E27FC236}">
                    <a16:creationId xmlns:a16="http://schemas.microsoft.com/office/drawing/2014/main" id="{E40CACBF-AFD5-1CEF-23C6-D779C501C385}"/>
                  </a:ext>
                </a:extLst>
              </p:cNvPr>
              <p:cNvSpPr/>
              <p:nvPr/>
            </p:nvSpPr>
            <p:spPr bwMode="auto">
              <a:xfrm>
                <a:off x="3777739" y="2113294"/>
                <a:ext cx="128588" cy="1738712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it-IT" sz="160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2" name="Rettangolo 40">
                <a:extLst>
                  <a:ext uri="{FF2B5EF4-FFF2-40B4-BE49-F238E27FC236}">
                    <a16:creationId xmlns:a16="http://schemas.microsoft.com/office/drawing/2014/main" id="{5B9E3D88-C6D6-298D-F8D5-9E64DEA0B0D3}"/>
                  </a:ext>
                </a:extLst>
              </p:cNvPr>
              <p:cNvSpPr/>
              <p:nvPr/>
            </p:nvSpPr>
            <p:spPr bwMode="auto">
              <a:xfrm>
                <a:off x="5204902" y="2141876"/>
                <a:ext cx="128587" cy="173712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it-IT" sz="160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3" name="Rettangolo 41">
                <a:extLst>
                  <a:ext uri="{FF2B5EF4-FFF2-40B4-BE49-F238E27FC236}">
                    <a16:creationId xmlns:a16="http://schemas.microsoft.com/office/drawing/2014/main" id="{B2F57C38-F8FB-AFD7-5B25-0D23B9441454}"/>
                  </a:ext>
                </a:extLst>
              </p:cNvPr>
              <p:cNvSpPr/>
              <p:nvPr/>
            </p:nvSpPr>
            <p:spPr bwMode="auto">
              <a:xfrm>
                <a:off x="6551103" y="2113294"/>
                <a:ext cx="128587" cy="1738712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it-IT" sz="160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4" name="Rettangolo 42">
                <a:extLst>
                  <a:ext uri="{FF2B5EF4-FFF2-40B4-BE49-F238E27FC236}">
                    <a16:creationId xmlns:a16="http://schemas.microsoft.com/office/drawing/2014/main" id="{6622F287-0368-59F1-0D09-08FF1E165726}"/>
                  </a:ext>
                </a:extLst>
              </p:cNvPr>
              <p:cNvSpPr/>
              <p:nvPr/>
            </p:nvSpPr>
            <p:spPr bwMode="auto">
              <a:xfrm>
                <a:off x="7948103" y="2113294"/>
                <a:ext cx="128587" cy="1738712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it-IT" sz="160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65" name="Connettore 2 52">
              <a:extLst>
                <a:ext uri="{FF2B5EF4-FFF2-40B4-BE49-F238E27FC236}">
                  <a16:creationId xmlns:a16="http://schemas.microsoft.com/office/drawing/2014/main" id="{4AA47B53-95B1-AC2F-BE40-8F70DDF9F555}"/>
                </a:ext>
              </a:extLst>
            </p:cNvPr>
            <p:cNvCxnSpPr/>
            <p:nvPr/>
          </p:nvCxnSpPr>
          <p:spPr bwMode="auto">
            <a:xfrm>
              <a:off x="2703002" y="2981856"/>
              <a:ext cx="869950" cy="0"/>
            </a:xfrm>
            <a:prstGeom prst="straightConnector1">
              <a:avLst/>
            </a:prstGeom>
            <a:ln w="28575">
              <a:solidFill>
                <a:srgbClr val="00206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ttore 2 53">
              <a:extLst>
                <a:ext uri="{FF2B5EF4-FFF2-40B4-BE49-F238E27FC236}">
                  <a16:creationId xmlns:a16="http://schemas.microsoft.com/office/drawing/2014/main" id="{C5237A22-9070-AE60-2B6F-5B5C3FB049B8}"/>
                </a:ext>
              </a:extLst>
            </p:cNvPr>
            <p:cNvCxnSpPr/>
            <p:nvPr/>
          </p:nvCxnSpPr>
          <p:spPr bwMode="auto">
            <a:xfrm>
              <a:off x="4063489" y="2997734"/>
              <a:ext cx="974725" cy="0"/>
            </a:xfrm>
            <a:prstGeom prst="straightConnector1">
              <a:avLst/>
            </a:prstGeom>
            <a:ln w="28575">
              <a:solidFill>
                <a:srgbClr val="00206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ttore 2 54">
              <a:extLst>
                <a:ext uri="{FF2B5EF4-FFF2-40B4-BE49-F238E27FC236}">
                  <a16:creationId xmlns:a16="http://schemas.microsoft.com/office/drawing/2014/main" id="{D0AB4F27-2669-DD23-51B8-6A360501B43D}"/>
                </a:ext>
              </a:extLst>
            </p:cNvPr>
            <p:cNvCxnSpPr/>
            <p:nvPr/>
          </p:nvCxnSpPr>
          <p:spPr bwMode="auto">
            <a:xfrm>
              <a:off x="5487478" y="3004086"/>
              <a:ext cx="871537" cy="0"/>
            </a:xfrm>
            <a:prstGeom prst="straightConnector1">
              <a:avLst/>
            </a:prstGeom>
            <a:ln w="28575">
              <a:solidFill>
                <a:srgbClr val="00206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ttore 2 55">
              <a:extLst>
                <a:ext uri="{FF2B5EF4-FFF2-40B4-BE49-F238E27FC236}">
                  <a16:creationId xmlns:a16="http://schemas.microsoft.com/office/drawing/2014/main" id="{10097EC8-E77D-775A-6CC8-45B0C363DE00}"/>
                </a:ext>
              </a:extLst>
            </p:cNvPr>
            <p:cNvCxnSpPr/>
            <p:nvPr/>
          </p:nvCxnSpPr>
          <p:spPr bwMode="auto">
            <a:xfrm>
              <a:off x="6854315" y="2997734"/>
              <a:ext cx="974725" cy="0"/>
            </a:xfrm>
            <a:prstGeom prst="straightConnector1">
              <a:avLst/>
            </a:prstGeom>
            <a:ln w="28575">
              <a:solidFill>
                <a:srgbClr val="00206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92CC59B-829C-9B67-3CAA-D63B64053DEC}"/>
              </a:ext>
            </a:extLst>
          </p:cNvPr>
          <p:cNvGrpSpPr>
            <a:grpSpLocks/>
          </p:cNvGrpSpPr>
          <p:nvPr/>
        </p:nvGrpSpPr>
        <p:grpSpPr bwMode="auto">
          <a:xfrm>
            <a:off x="2889647" y="3956449"/>
            <a:ext cx="4518422" cy="1482924"/>
            <a:chOff x="2328352" y="4132999"/>
            <a:chExt cx="6024474" cy="1977138"/>
          </a:xfrm>
        </p:grpSpPr>
        <p:sp>
          <p:nvSpPr>
            <p:cNvPr id="78" name="Freccia in su 7">
              <a:extLst>
                <a:ext uri="{FF2B5EF4-FFF2-40B4-BE49-F238E27FC236}">
                  <a16:creationId xmlns:a16="http://schemas.microsoft.com/office/drawing/2014/main" id="{1875985D-F0A5-0E12-117A-941D0671CAF3}"/>
                </a:ext>
              </a:extLst>
            </p:cNvPr>
            <p:cNvSpPr/>
            <p:nvPr/>
          </p:nvSpPr>
          <p:spPr bwMode="auto">
            <a:xfrm flipH="1">
              <a:off x="2328352" y="4132999"/>
              <a:ext cx="187322" cy="1009602"/>
            </a:xfrm>
            <a:prstGeom prst="upArrow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it-IT" sz="16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1" name="Freccia in su 90">
              <a:extLst>
                <a:ext uri="{FF2B5EF4-FFF2-40B4-BE49-F238E27FC236}">
                  <a16:creationId xmlns:a16="http://schemas.microsoft.com/office/drawing/2014/main" id="{6A0D0103-BF6A-1052-EA1F-CA4F6D149F39}"/>
                </a:ext>
              </a:extLst>
            </p:cNvPr>
            <p:cNvSpPr/>
            <p:nvPr/>
          </p:nvSpPr>
          <p:spPr bwMode="auto">
            <a:xfrm flipH="1">
              <a:off x="3733268" y="4132999"/>
              <a:ext cx="188910" cy="1009602"/>
            </a:xfrm>
            <a:prstGeom prst="upArrow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it-IT" sz="16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2" name="Freccia in su 92">
              <a:extLst>
                <a:ext uri="{FF2B5EF4-FFF2-40B4-BE49-F238E27FC236}">
                  <a16:creationId xmlns:a16="http://schemas.microsoft.com/office/drawing/2014/main" id="{5535FAE3-CCA9-D64C-F6FD-F22CDA1D4F62}"/>
                </a:ext>
              </a:extLst>
            </p:cNvPr>
            <p:cNvSpPr/>
            <p:nvPr/>
          </p:nvSpPr>
          <p:spPr bwMode="auto">
            <a:xfrm flipH="1">
              <a:off x="5176285" y="4132999"/>
              <a:ext cx="188909" cy="1009602"/>
            </a:xfrm>
            <a:prstGeom prst="upArrow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it-IT" sz="16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3" name="Freccia in su 93">
              <a:extLst>
                <a:ext uri="{FF2B5EF4-FFF2-40B4-BE49-F238E27FC236}">
                  <a16:creationId xmlns:a16="http://schemas.microsoft.com/office/drawing/2014/main" id="{F2128AE0-2442-80F2-A298-D264C29FF436}"/>
                </a:ext>
              </a:extLst>
            </p:cNvPr>
            <p:cNvSpPr/>
            <p:nvPr/>
          </p:nvSpPr>
          <p:spPr bwMode="auto">
            <a:xfrm flipH="1">
              <a:off x="6585965" y="4132999"/>
              <a:ext cx="187322" cy="1009602"/>
            </a:xfrm>
            <a:prstGeom prst="upArrow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it-IT" sz="16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4" name="Freccia in su 94">
              <a:extLst>
                <a:ext uri="{FF2B5EF4-FFF2-40B4-BE49-F238E27FC236}">
                  <a16:creationId xmlns:a16="http://schemas.microsoft.com/office/drawing/2014/main" id="{FFB6EFC8-B00F-D3ED-9C49-5BDC9F7F02A5}"/>
                </a:ext>
              </a:extLst>
            </p:cNvPr>
            <p:cNvSpPr/>
            <p:nvPr/>
          </p:nvSpPr>
          <p:spPr bwMode="auto">
            <a:xfrm flipH="1">
              <a:off x="7917857" y="4132999"/>
              <a:ext cx="190497" cy="1009602"/>
            </a:xfrm>
            <a:prstGeom prst="upArrow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it-IT" sz="16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768" name="CasellaDiTesto 95">
              <a:extLst>
                <a:ext uri="{FF2B5EF4-FFF2-40B4-BE49-F238E27FC236}">
                  <a16:creationId xmlns:a16="http://schemas.microsoft.com/office/drawing/2014/main" id="{1D6EA98A-2908-A7BA-8C3D-25C3B10946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49508" y="5166334"/>
              <a:ext cx="2603318" cy="943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685800">
                <a:spcBef>
                  <a:spcPct val="0"/>
                </a:spcBef>
                <a:buNone/>
              </a:pPr>
              <a:r>
                <a:rPr lang="it-IT" altLang="it-IT" sz="2000" b="1">
                  <a:solidFill>
                    <a:srgbClr val="00206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notevole  rigidezza</a:t>
              </a:r>
            </a:p>
          </p:txBody>
        </p:sp>
      </p:grpSp>
      <p:grpSp>
        <p:nvGrpSpPr>
          <p:cNvPr id="87" name="Gruppo 100">
            <a:extLst>
              <a:ext uri="{FF2B5EF4-FFF2-40B4-BE49-F238E27FC236}">
                <a16:creationId xmlns:a16="http://schemas.microsoft.com/office/drawing/2014/main" id="{84F25A60-8FDA-2CCF-22AE-5DF16AF11200}"/>
              </a:ext>
            </a:extLst>
          </p:cNvPr>
          <p:cNvGrpSpPr>
            <a:grpSpLocks/>
          </p:cNvGrpSpPr>
          <p:nvPr/>
        </p:nvGrpSpPr>
        <p:grpSpPr bwMode="auto">
          <a:xfrm>
            <a:off x="2732485" y="2278856"/>
            <a:ext cx="2608659" cy="491729"/>
            <a:chOff x="2668429" y="1298698"/>
            <a:chExt cx="2877113" cy="513449"/>
          </a:xfrm>
        </p:grpSpPr>
        <p:sp>
          <p:nvSpPr>
            <p:cNvPr id="88" name="Ovale 18">
              <a:extLst>
                <a:ext uri="{FF2B5EF4-FFF2-40B4-BE49-F238E27FC236}">
                  <a16:creationId xmlns:a16="http://schemas.microsoft.com/office/drawing/2014/main" id="{3D79A571-47F1-D5FF-A229-8F31163FB39D}"/>
                </a:ext>
              </a:extLst>
            </p:cNvPr>
            <p:cNvSpPr/>
            <p:nvPr/>
          </p:nvSpPr>
          <p:spPr>
            <a:xfrm>
              <a:off x="2668429" y="1326049"/>
              <a:ext cx="539705" cy="486098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it-IT" sz="16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" name="Ovale 97">
              <a:extLst>
                <a:ext uri="{FF2B5EF4-FFF2-40B4-BE49-F238E27FC236}">
                  <a16:creationId xmlns:a16="http://schemas.microsoft.com/office/drawing/2014/main" id="{1561792D-43CB-540D-2F3B-9A1ED1649253}"/>
                </a:ext>
              </a:extLst>
            </p:cNvPr>
            <p:cNvSpPr/>
            <p:nvPr/>
          </p:nvSpPr>
          <p:spPr>
            <a:xfrm>
              <a:off x="5005837" y="1298698"/>
              <a:ext cx="539705" cy="486098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it-IT" sz="16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2" name="Rettangolo 23">
            <a:extLst>
              <a:ext uri="{FF2B5EF4-FFF2-40B4-BE49-F238E27FC236}">
                <a16:creationId xmlns:a16="http://schemas.microsoft.com/office/drawing/2014/main" id="{F57F79B1-DD54-159E-1F84-6411687EF244}"/>
              </a:ext>
            </a:extLst>
          </p:cNvPr>
          <p:cNvSpPr/>
          <p:nvPr/>
        </p:nvSpPr>
        <p:spPr bwMode="auto">
          <a:xfrm>
            <a:off x="6431756" y="2441972"/>
            <a:ext cx="425054" cy="71438"/>
          </a:xfrm>
          <a:prstGeom prst="rect">
            <a:avLst/>
          </a:prstGeom>
          <a:solidFill>
            <a:srgbClr val="E3D4BC"/>
          </a:solidFill>
          <a:ln>
            <a:solidFill>
              <a:srgbClr val="033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it-IT" sz="160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3B2998F-9DC1-5E9C-B8DD-EDC43537B859}"/>
              </a:ext>
            </a:extLst>
          </p:cNvPr>
          <p:cNvGrpSpPr>
            <a:grpSpLocks/>
          </p:cNvGrpSpPr>
          <p:nvPr/>
        </p:nvGrpSpPr>
        <p:grpSpPr bwMode="auto">
          <a:xfrm>
            <a:off x="1194197" y="2769395"/>
            <a:ext cx="4313634" cy="707231"/>
            <a:chOff x="67752" y="2550261"/>
            <a:chExt cx="5752452" cy="942974"/>
          </a:xfrm>
        </p:grpSpPr>
        <p:sp>
          <p:nvSpPr>
            <p:cNvPr id="79" name="Freccia a destra 10">
              <a:extLst>
                <a:ext uri="{FF2B5EF4-FFF2-40B4-BE49-F238E27FC236}">
                  <a16:creationId xmlns:a16="http://schemas.microsoft.com/office/drawing/2014/main" id="{47048AA9-7137-07E6-FA43-9C0C2B42BE56}"/>
                </a:ext>
              </a:extLst>
            </p:cNvPr>
            <p:cNvSpPr/>
            <p:nvPr/>
          </p:nvSpPr>
          <p:spPr bwMode="auto">
            <a:xfrm>
              <a:off x="894974" y="2980474"/>
              <a:ext cx="1219399" cy="161925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it-IT" sz="16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759" name="CasellaDiTesto 12">
              <a:extLst>
                <a:ext uri="{FF2B5EF4-FFF2-40B4-BE49-F238E27FC236}">
                  <a16:creationId xmlns:a16="http://schemas.microsoft.com/office/drawing/2014/main" id="{0ACEF7F6-9408-1C46-645C-C7E29C3024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752" y="2550261"/>
              <a:ext cx="2384426" cy="451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685800">
                <a:spcBef>
                  <a:spcPct val="0"/>
                </a:spcBef>
                <a:buNone/>
              </a:pPr>
              <a:r>
                <a:rPr lang="it-IT" altLang="it-IT" sz="1600" b="1">
                  <a:solidFill>
                    <a:srgbClr val="C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scarsa rigidezza</a:t>
              </a:r>
            </a:p>
          </p:txBody>
        </p:sp>
        <p:sp>
          <p:nvSpPr>
            <p:cNvPr id="103" name="Freccia bidirezionale orizzontale 24">
              <a:extLst>
                <a:ext uri="{FF2B5EF4-FFF2-40B4-BE49-F238E27FC236}">
                  <a16:creationId xmlns:a16="http://schemas.microsoft.com/office/drawing/2014/main" id="{608101ED-A2F8-E851-676C-6172343F0BE2}"/>
                </a:ext>
              </a:extLst>
            </p:cNvPr>
            <p:cNvSpPr/>
            <p:nvPr/>
          </p:nvSpPr>
          <p:spPr bwMode="auto">
            <a:xfrm>
              <a:off x="4745291" y="3232885"/>
              <a:ext cx="1074913" cy="260350"/>
            </a:xfrm>
            <a:prstGeom prst="leftRightArrow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it-IT" sz="16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4" name="Ovale 18">
            <a:extLst>
              <a:ext uri="{FF2B5EF4-FFF2-40B4-BE49-F238E27FC236}">
                <a16:creationId xmlns:a16="http://schemas.microsoft.com/office/drawing/2014/main" id="{76E2AF70-1465-81E3-CBD6-D975666E03A3}"/>
              </a:ext>
            </a:extLst>
          </p:cNvPr>
          <p:cNvSpPr/>
          <p:nvPr/>
        </p:nvSpPr>
        <p:spPr bwMode="auto">
          <a:xfrm>
            <a:off x="6326981" y="2171701"/>
            <a:ext cx="634604" cy="603647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it-IT" sz="160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7" name="CasellaDiTesto 96">
            <a:extLst>
              <a:ext uri="{FF2B5EF4-FFF2-40B4-BE49-F238E27FC236}">
                <a16:creationId xmlns:a16="http://schemas.microsoft.com/office/drawing/2014/main" id="{E69BCD86-8108-4013-1249-1A5346803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5406" y="5516167"/>
            <a:ext cx="6900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defTabSz="6858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it-IT" altLang="it-IT" sz="20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RIPRISTINO CONTINUITA’ DISTRIBUZIONE SOLLECITAZIONI </a:t>
            </a:r>
            <a:endParaRPr lang="it-IT" altLang="it-IT" sz="16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5" name="CasellaDiTesto 98">
            <a:extLst>
              <a:ext uri="{FF2B5EF4-FFF2-40B4-BE49-F238E27FC236}">
                <a16:creationId xmlns:a16="http://schemas.microsoft.com/office/drawing/2014/main" id="{6E91DF37-2493-85FB-E1A9-172795686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283" y="5081588"/>
            <a:ext cx="24503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algn="ctr" defTabSz="6858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it-IT" altLang="it-IT" sz="20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IRRIGIDIMENTO</a:t>
            </a:r>
            <a:endParaRPr lang="it-IT" altLang="it-IT" sz="11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7E5301-CFB2-3046-B40D-8B394DE1C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0638" y="1803798"/>
            <a:ext cx="22669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it-IT" altLang="it-IT" sz="1600" b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tema dell’ANGOLO</a:t>
            </a:r>
            <a:endParaRPr lang="it-IT" altLang="it-IT" sz="1600">
              <a:solidFill>
                <a:prstClr val="white">
                  <a:lumMod val="50000"/>
                </a:prst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41F2AB1D-A73A-56C5-CC0C-E7BE52644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7832" y="1803798"/>
            <a:ext cx="26181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it-IT" altLang="it-IT" sz="1600" b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tema della DISCONTINUITÀ</a:t>
            </a:r>
            <a:endParaRPr lang="it-IT" altLang="it-IT" sz="1600">
              <a:solidFill>
                <a:prstClr val="white">
                  <a:lumMod val="50000"/>
                </a:prst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52D67DC-203B-61AD-5D75-E919BD574B90}"/>
              </a:ext>
            </a:extLst>
          </p:cNvPr>
          <p:cNvSpPr txBox="1">
            <a:spLocks/>
          </p:cNvSpPr>
          <p:nvPr/>
        </p:nvSpPr>
        <p:spPr>
          <a:xfrm>
            <a:off x="686594" y="116632"/>
            <a:ext cx="7772400" cy="649287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solidFill>
                  <a:srgbClr val="C00000"/>
                </a:solidFill>
              </a:rPr>
              <a:t>ARCHITETTURA </a:t>
            </a:r>
            <a:r>
              <a:rPr lang="it-IT" sz="2400" b="1" dirty="0" err="1">
                <a:solidFill>
                  <a:srgbClr val="C00000"/>
                </a:solidFill>
              </a:rPr>
              <a:t>TECNICA</a:t>
            </a:r>
            <a:r>
              <a:rPr lang="it-IT" sz="1600" b="1" dirty="0" err="1">
                <a:solidFill>
                  <a:srgbClr val="C00000"/>
                </a:solidFill>
              </a:rPr>
              <a:t>_aa</a:t>
            </a:r>
            <a:r>
              <a:rPr lang="it-IT" sz="1600" b="1" dirty="0">
                <a:solidFill>
                  <a:srgbClr val="C00000"/>
                </a:solidFill>
              </a:rPr>
              <a:t> 2025-26</a:t>
            </a:r>
          </a:p>
        </p:txBody>
      </p:sp>
    </p:spTree>
    <p:extLst>
      <p:ext uri="{BB962C8B-B14F-4D97-AF65-F5344CB8AC3E}">
        <p14:creationId xmlns:p14="http://schemas.microsoft.com/office/powerpoint/2010/main" val="337437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4" grpId="0" animBg="1"/>
      <p:bldP spid="107" grpId="0"/>
      <p:bldP spid="115" grpId="0"/>
      <p:bldP spid="3" grpId="0"/>
      <p:bldP spid="11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95AB8A-0647-0CF5-A6CE-E2AB1DDF38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o immagine per Struttura a Pannelli Portanti">
            <a:extLst>
              <a:ext uri="{FF2B5EF4-FFF2-40B4-BE49-F238E27FC236}">
                <a16:creationId xmlns:a16="http://schemas.microsoft.com/office/drawing/2014/main" id="{81CE2F20-1239-6E4B-1C65-A3A2D0C52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3829" y="1616956"/>
            <a:ext cx="2924060" cy="219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F388B49-DF55-9084-7480-6F9B38DD32C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8" y="1616956"/>
            <a:ext cx="2944139" cy="219304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D64FC704-928F-EBDD-61F1-538472A82E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81700" y="1521518"/>
            <a:ext cx="3156422" cy="2288482"/>
          </a:xfrm>
          <a:prstGeom prst="rect">
            <a:avLst/>
          </a:prstGeom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5B0FFBF2-635D-DB16-A439-ACEC066C8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3" y="3810000"/>
            <a:ext cx="2650024" cy="77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defTabSz="685800"/>
            <a:r>
              <a:rPr lang="it-IT" sz="2000" b="1" dirty="0">
                <a:solidFill>
                  <a:srgbClr val="C00000"/>
                </a:solidFill>
                <a:latin typeface="Aptos" panose="02110004020202020204"/>
                <a:cs typeface="Arial" panose="020B0604020202020204" pitchFamily="34" charset="0"/>
              </a:rPr>
              <a:t>Procedimenti bagnati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8D6539C-0A9D-1C81-E079-949FD1587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6987" y="3887480"/>
            <a:ext cx="2650024" cy="699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defTabSz="685800"/>
            <a:r>
              <a:rPr lang="it-IT" sz="2000" b="1" dirty="0">
                <a:solidFill>
                  <a:srgbClr val="C00000"/>
                </a:solidFill>
                <a:latin typeface="Aptos" panose="02110004020202020204"/>
                <a:cs typeface="Arial" panose="020B0604020202020204" pitchFamily="34" charset="0"/>
              </a:rPr>
              <a:t>Procedimenti a secco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50044886-95E0-4CA1-3394-1EAEE47ED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1700" y="3876212"/>
            <a:ext cx="3088960" cy="58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defTabSz="685800"/>
            <a:r>
              <a:rPr lang="it-IT" sz="2000" b="1" dirty="0">
                <a:solidFill>
                  <a:srgbClr val="C00000"/>
                </a:solidFill>
                <a:latin typeface="Aptos" panose="02110004020202020204"/>
                <a:cs typeface="Arial" panose="020B0604020202020204" pitchFamily="34" charset="0"/>
              </a:rPr>
              <a:t>Procedimenti a concrezione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29C2D8CF-5CBD-B750-EE48-E73754992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993" y="4661037"/>
            <a:ext cx="2650024" cy="336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defTabSz="685800"/>
            <a:r>
              <a:rPr lang="it-IT" sz="2800" b="1" dirty="0">
                <a:solidFill>
                  <a:srgbClr val="C00000"/>
                </a:solidFill>
                <a:latin typeface="Aptos" panose="02110004020202020204"/>
                <a:cs typeface="Arial" panose="020B0604020202020204" pitchFamily="34" charset="0"/>
              </a:rPr>
              <a:t>A blocchi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147DC59D-B3DF-38CA-36EE-3F3022649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0433" y="4700412"/>
            <a:ext cx="2650024" cy="336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defTabSz="685800"/>
            <a:r>
              <a:rPr lang="it-IT" sz="2800" b="1" dirty="0">
                <a:solidFill>
                  <a:srgbClr val="C00000"/>
                </a:solidFill>
                <a:latin typeface="Aptos" panose="02110004020202020204"/>
                <a:cs typeface="Arial" panose="020B0604020202020204" pitchFamily="34" charset="0"/>
              </a:rPr>
              <a:t>A pannelli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CA2A5356-A9E0-3999-459D-E4E4EEA93C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5158884"/>
            <a:ext cx="2650024" cy="151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defTabSz="685800"/>
            <a:r>
              <a:rPr lang="it-IT" sz="2000" b="1" dirty="0">
                <a:solidFill>
                  <a:srgbClr val="002060"/>
                </a:solidFill>
                <a:latin typeface="Aptos" panose="02110004020202020204"/>
                <a:cs typeface="Arial" panose="020B0604020202020204" pitchFamily="34" charset="0"/>
              </a:rPr>
              <a:t>Pietra</a:t>
            </a:r>
          </a:p>
          <a:p>
            <a:pPr algn="ctr" defTabSz="685800"/>
            <a:r>
              <a:rPr lang="it-IT" sz="2000" b="1" dirty="0">
                <a:solidFill>
                  <a:srgbClr val="002060"/>
                </a:solidFill>
                <a:latin typeface="Aptos" panose="02110004020202020204"/>
                <a:cs typeface="Arial" panose="020B0604020202020204" pitchFamily="34" charset="0"/>
              </a:rPr>
              <a:t>Laterizio</a:t>
            </a:r>
          </a:p>
          <a:p>
            <a:pPr algn="ctr" defTabSz="685800"/>
            <a:r>
              <a:rPr lang="it-IT" sz="2000" b="1" dirty="0">
                <a:solidFill>
                  <a:srgbClr val="002060"/>
                </a:solidFill>
                <a:latin typeface="Aptos" panose="02110004020202020204"/>
                <a:cs typeface="Arial" panose="020B0604020202020204" pitchFamily="34" charset="0"/>
              </a:rPr>
              <a:t>Calcestruzzo</a:t>
            </a:r>
          </a:p>
          <a:p>
            <a:pPr algn="ctr" defTabSz="685800"/>
            <a:r>
              <a:rPr lang="it-IT" sz="2000" b="1" dirty="0">
                <a:solidFill>
                  <a:srgbClr val="002060"/>
                </a:solidFill>
                <a:latin typeface="Aptos" panose="02110004020202020204"/>
                <a:cs typeface="Arial" panose="020B0604020202020204" pitchFamily="34" charset="0"/>
              </a:rPr>
              <a:t>Terra</a:t>
            </a:r>
          </a:p>
          <a:p>
            <a:pPr algn="ctr" defTabSz="685800"/>
            <a:endParaRPr lang="it-IT" sz="2000" b="1" dirty="0">
              <a:solidFill>
                <a:srgbClr val="002060"/>
              </a:solidFill>
              <a:latin typeface="Aptos" panose="02110004020202020204"/>
              <a:cs typeface="Arial" panose="020B0604020202020204" pitchFamily="34" charset="0"/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D3D46CA-C548-074E-EB88-F64B93AAC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960" y="5584369"/>
            <a:ext cx="3748494" cy="686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defTabSz="685800"/>
            <a:r>
              <a:rPr lang="it-IT" sz="2000" b="1" dirty="0">
                <a:solidFill>
                  <a:srgbClr val="002060"/>
                </a:solidFill>
                <a:latin typeface="Aptos" panose="02110004020202020204"/>
                <a:cs typeface="Arial" panose="020B0604020202020204" pitchFamily="34" charset="0"/>
              </a:rPr>
              <a:t>Legno (</a:t>
            </a:r>
            <a:r>
              <a:rPr lang="it-IT" sz="2000" b="1" dirty="0" err="1">
                <a:solidFill>
                  <a:srgbClr val="002060"/>
                </a:solidFill>
                <a:latin typeface="Aptos" panose="02110004020202020204"/>
                <a:cs typeface="Arial" panose="020B0604020202020204" pitchFamily="34" charset="0"/>
              </a:rPr>
              <a:t>Xlam</a:t>
            </a:r>
            <a:r>
              <a:rPr lang="it-IT" sz="2000" b="1" dirty="0">
                <a:solidFill>
                  <a:srgbClr val="002060"/>
                </a:solidFill>
                <a:latin typeface="Aptos" panose="02110004020202020204"/>
                <a:cs typeface="Arial" panose="020B0604020202020204" pitchFamily="34" charset="0"/>
              </a:rPr>
              <a:t>, intelaiati)</a:t>
            </a:r>
          </a:p>
          <a:p>
            <a:pPr algn="ctr" defTabSz="685800"/>
            <a:r>
              <a:rPr lang="it-IT" sz="2000" b="1" dirty="0">
                <a:solidFill>
                  <a:srgbClr val="002060"/>
                </a:solidFill>
                <a:latin typeface="Aptos" panose="02110004020202020204"/>
                <a:cs typeface="Arial" panose="020B0604020202020204" pitchFamily="34" charset="0"/>
              </a:rPr>
              <a:t>Calcestruzzo</a:t>
            </a:r>
          </a:p>
          <a:p>
            <a:pPr algn="ctr" defTabSz="685800"/>
            <a:endParaRPr lang="it-IT" sz="2000" b="1" dirty="0">
              <a:solidFill>
                <a:srgbClr val="002060"/>
              </a:solidFill>
              <a:latin typeface="Aptos" panose="02110004020202020204"/>
              <a:cs typeface="Arial" panose="020B0604020202020204" pitchFamily="34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A8C31A3-FD66-45FB-7F03-F327A509518E}"/>
              </a:ext>
            </a:extLst>
          </p:cNvPr>
          <p:cNvSpPr txBox="1">
            <a:spLocks/>
          </p:cNvSpPr>
          <p:nvPr/>
        </p:nvSpPr>
        <p:spPr>
          <a:xfrm>
            <a:off x="686594" y="116632"/>
            <a:ext cx="7772400" cy="649287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solidFill>
                  <a:srgbClr val="C00000"/>
                </a:solidFill>
              </a:rPr>
              <a:t>ARCHITETTURA </a:t>
            </a:r>
            <a:r>
              <a:rPr lang="it-IT" sz="2400" b="1" dirty="0" err="1">
                <a:solidFill>
                  <a:srgbClr val="C00000"/>
                </a:solidFill>
              </a:rPr>
              <a:t>TECNICA</a:t>
            </a:r>
            <a:r>
              <a:rPr lang="it-IT" sz="1600" b="1" dirty="0" err="1">
                <a:solidFill>
                  <a:srgbClr val="C00000"/>
                </a:solidFill>
              </a:rPr>
              <a:t>_aa</a:t>
            </a:r>
            <a:r>
              <a:rPr lang="it-IT" sz="1600" b="1" dirty="0">
                <a:solidFill>
                  <a:srgbClr val="C00000"/>
                </a:solidFill>
              </a:rPr>
              <a:t> 2025-26</a:t>
            </a:r>
          </a:p>
        </p:txBody>
      </p:sp>
    </p:spTree>
    <p:extLst>
      <p:ext uri="{BB962C8B-B14F-4D97-AF65-F5344CB8AC3E}">
        <p14:creationId xmlns:p14="http://schemas.microsoft.com/office/powerpoint/2010/main" val="9616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asellaDiTesto 3">
            <a:extLst>
              <a:ext uri="{FF2B5EF4-FFF2-40B4-BE49-F238E27FC236}">
                <a16:creationId xmlns:a16="http://schemas.microsoft.com/office/drawing/2014/main" id="{9067B728-1B48-2CDF-53E1-7056232AC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6718" y="811760"/>
            <a:ext cx="4830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</a:pPr>
            <a:r>
              <a:rPr lang="it-IT" altLang="it-IT" sz="2400" b="1" dirty="0">
                <a:solidFill>
                  <a:srgbClr val="002060"/>
                </a:solidFill>
                <a:latin typeface="Aptos" panose="02110004020202020204"/>
                <a:ea typeface="Consolas" panose="020B0609020204030204" pitchFamily="49" charset="0"/>
              </a:rPr>
              <a:t>PROCEDIMENTI COSTRUTTIVI</a:t>
            </a:r>
          </a:p>
        </p:txBody>
      </p:sp>
      <p:sp>
        <p:nvSpPr>
          <p:cNvPr id="47" name="CasellaDiTesto 3">
            <a:extLst>
              <a:ext uri="{FF2B5EF4-FFF2-40B4-BE49-F238E27FC236}">
                <a16:creationId xmlns:a16="http://schemas.microsoft.com/office/drawing/2014/main" id="{9067B728-1B48-2CDF-53E1-7056232AC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1578" y="6030149"/>
            <a:ext cx="550861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</a:pPr>
            <a:r>
              <a:rPr lang="it-IT" altLang="it-IT" sz="2100" b="1" dirty="0">
                <a:solidFill>
                  <a:srgbClr val="C00000"/>
                </a:solidFill>
                <a:latin typeface="Aptos" panose="02110004020202020204"/>
                <a:ea typeface="Consolas" panose="020B0609020204030204" pitchFamily="49" charset="0"/>
              </a:rPr>
              <a:t>Prefabbricati_ a secco o bagnati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76CFC501-8599-34A4-D21F-61000FADA80E}"/>
              </a:ext>
            </a:extLst>
          </p:cNvPr>
          <p:cNvGrpSpPr/>
          <p:nvPr/>
        </p:nvGrpSpPr>
        <p:grpSpPr>
          <a:xfrm>
            <a:off x="1057247" y="1439017"/>
            <a:ext cx="6877274" cy="4406879"/>
            <a:chOff x="1547665" y="1780932"/>
            <a:chExt cx="5797153" cy="3714750"/>
          </a:xfrm>
        </p:grpSpPr>
        <p:pic>
          <p:nvPicPr>
            <p:cNvPr id="6" name="Picture 5" descr="ECF prefabbricato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5" y="1780932"/>
              <a:ext cx="3294460" cy="3714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montaggio2c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3327" y="1780933"/>
              <a:ext cx="2401491" cy="3708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itolo 1">
            <a:extLst>
              <a:ext uri="{FF2B5EF4-FFF2-40B4-BE49-F238E27FC236}">
                <a16:creationId xmlns:a16="http://schemas.microsoft.com/office/drawing/2014/main" id="{92172863-5E02-9642-6925-4E7B06DB5878}"/>
              </a:ext>
            </a:extLst>
          </p:cNvPr>
          <p:cNvSpPr txBox="1">
            <a:spLocks/>
          </p:cNvSpPr>
          <p:nvPr/>
        </p:nvSpPr>
        <p:spPr>
          <a:xfrm>
            <a:off x="686594" y="116632"/>
            <a:ext cx="7772400" cy="649287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solidFill>
                  <a:srgbClr val="C00000"/>
                </a:solidFill>
              </a:rPr>
              <a:t>ARCHITETTURA </a:t>
            </a:r>
            <a:r>
              <a:rPr lang="it-IT" sz="2400" b="1" dirty="0" err="1">
                <a:solidFill>
                  <a:srgbClr val="C00000"/>
                </a:solidFill>
              </a:rPr>
              <a:t>TECNICA</a:t>
            </a:r>
            <a:r>
              <a:rPr lang="it-IT" sz="1600" b="1" dirty="0" err="1">
                <a:solidFill>
                  <a:srgbClr val="C00000"/>
                </a:solidFill>
              </a:rPr>
              <a:t>_aa</a:t>
            </a:r>
            <a:r>
              <a:rPr lang="it-IT" sz="1600" b="1" dirty="0">
                <a:solidFill>
                  <a:srgbClr val="C00000"/>
                </a:solidFill>
              </a:rPr>
              <a:t> 2025-26</a:t>
            </a:r>
          </a:p>
        </p:txBody>
      </p:sp>
    </p:spTree>
    <p:extLst>
      <p:ext uri="{BB962C8B-B14F-4D97-AF65-F5344CB8AC3E}">
        <p14:creationId xmlns:p14="http://schemas.microsoft.com/office/powerpoint/2010/main" val="7845154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E1DE3288-6868-95F2-28E7-65FB955A2C56}"/>
              </a:ext>
            </a:extLst>
          </p:cNvPr>
          <p:cNvGrpSpPr/>
          <p:nvPr/>
        </p:nvGrpSpPr>
        <p:grpSpPr>
          <a:xfrm>
            <a:off x="407873" y="1628800"/>
            <a:ext cx="8328253" cy="4320705"/>
            <a:chOff x="1143000" y="2240758"/>
            <a:chExt cx="6871097" cy="3564731"/>
          </a:xfrm>
        </p:grpSpPr>
        <p:grpSp>
          <p:nvGrpSpPr>
            <p:cNvPr id="14338" name="Group 1">
              <a:extLst>
                <a:ext uri="{FF2B5EF4-FFF2-40B4-BE49-F238E27FC236}">
                  <a16:creationId xmlns:a16="http://schemas.microsoft.com/office/drawing/2014/main" id="{4989AA0D-99D4-2A1C-A520-5C99AA1CF7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43000" y="2240758"/>
              <a:ext cx="4157663" cy="3564731"/>
              <a:chOff x="1331913" y="1125538"/>
              <a:chExt cx="6769100" cy="5803900"/>
            </a:xfrm>
          </p:grpSpPr>
          <p:pic>
            <p:nvPicPr>
              <p:cNvPr id="14341" name="Picture 2">
                <a:extLst>
                  <a:ext uri="{FF2B5EF4-FFF2-40B4-BE49-F238E27FC236}">
                    <a16:creationId xmlns:a16="http://schemas.microsoft.com/office/drawing/2014/main" id="{25494017-4CF0-D856-25E3-F81B4FA480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913" y="1125538"/>
                <a:ext cx="6769100" cy="5803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ADEE8B59-A4A6-600E-62DA-6300C68643EA}"/>
                  </a:ext>
                </a:extLst>
              </p:cNvPr>
              <p:cNvCxnSpPr/>
              <p:nvPr/>
            </p:nvCxnSpPr>
            <p:spPr>
              <a:xfrm>
                <a:off x="4571079" y="1125538"/>
                <a:ext cx="36830" cy="5803900"/>
              </a:xfrm>
              <a:prstGeom prst="line">
                <a:avLst/>
              </a:prstGeom>
              <a:ln w="57150">
                <a:solidFill>
                  <a:srgbClr val="FFFF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333E6137-ED8E-0F8A-510A-8D51A4B88F9A}"/>
                  </a:ext>
                </a:extLst>
              </p:cNvPr>
              <p:cNvCxnSpPr/>
              <p:nvPr/>
            </p:nvCxnSpPr>
            <p:spPr>
              <a:xfrm>
                <a:off x="5796185" y="1125538"/>
                <a:ext cx="792829" cy="5803900"/>
              </a:xfrm>
              <a:prstGeom prst="line">
                <a:avLst/>
              </a:prstGeom>
              <a:ln w="57150">
                <a:solidFill>
                  <a:srgbClr val="FFFF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44993463-7A70-524C-0286-DE2CBF049180}"/>
                  </a:ext>
                </a:extLst>
              </p:cNvPr>
              <p:cNvCxnSpPr/>
              <p:nvPr/>
            </p:nvCxnSpPr>
            <p:spPr>
              <a:xfrm flipH="1">
                <a:off x="2843911" y="1125538"/>
                <a:ext cx="540831" cy="5803900"/>
              </a:xfrm>
              <a:prstGeom prst="line">
                <a:avLst/>
              </a:prstGeom>
              <a:ln w="57150">
                <a:solidFill>
                  <a:srgbClr val="FFFF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12CC8042-524B-8351-BF79-0A056BF66538}"/>
                  </a:ext>
                </a:extLst>
              </p:cNvPr>
              <p:cNvCxnSpPr/>
              <p:nvPr/>
            </p:nvCxnSpPr>
            <p:spPr>
              <a:xfrm flipH="1">
                <a:off x="1512190" y="1125538"/>
                <a:ext cx="1042891" cy="5803900"/>
              </a:xfrm>
              <a:prstGeom prst="line">
                <a:avLst/>
              </a:prstGeom>
              <a:ln w="57150">
                <a:solidFill>
                  <a:srgbClr val="FFFF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8D9CBA8C-F876-CD84-5578-F956B6B7C065}"/>
                  </a:ext>
                </a:extLst>
              </p:cNvPr>
              <p:cNvCxnSpPr/>
              <p:nvPr/>
            </p:nvCxnSpPr>
            <p:spPr>
              <a:xfrm>
                <a:off x="6804184" y="1125538"/>
                <a:ext cx="1205722" cy="5803900"/>
              </a:xfrm>
              <a:prstGeom prst="line">
                <a:avLst/>
              </a:prstGeom>
              <a:ln w="57150">
                <a:solidFill>
                  <a:srgbClr val="FFFF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4339" name="Picture 2">
              <a:extLst>
                <a:ext uri="{FF2B5EF4-FFF2-40B4-BE49-F238E27FC236}">
                  <a16:creationId xmlns:a16="http://schemas.microsoft.com/office/drawing/2014/main" id="{19182094-D27A-D2D0-F8F4-8D42A774BB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4722" y="2240758"/>
              <a:ext cx="2619375" cy="3564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itolo 3">
            <a:extLst>
              <a:ext uri="{FF2B5EF4-FFF2-40B4-BE49-F238E27FC236}">
                <a16:creationId xmlns:a16="http://schemas.microsoft.com/office/drawing/2014/main" id="{691A0A6E-F6D4-29AF-5683-AB861D08D244}"/>
              </a:ext>
            </a:extLst>
          </p:cNvPr>
          <p:cNvSpPr txBox="1">
            <a:spLocks/>
          </p:cNvSpPr>
          <p:nvPr/>
        </p:nvSpPr>
        <p:spPr>
          <a:xfrm>
            <a:off x="2000250" y="719898"/>
            <a:ext cx="5143500" cy="66522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/>
            <a:r>
              <a:rPr lang="it-IT" sz="2400" b="1" dirty="0">
                <a:solidFill>
                  <a:srgbClr val="002060"/>
                </a:solidFill>
                <a:latin typeface="Aptos" panose="02110004020202020204"/>
              </a:rPr>
              <a:t>ALLINEAMENTO APERTURE</a:t>
            </a:r>
            <a:endParaRPr lang="it-IT" sz="1400" dirty="0">
              <a:solidFill>
                <a:srgbClr val="002060"/>
              </a:solidFill>
              <a:latin typeface="Aptos" panose="02110004020202020204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31F56F8-FA7B-1762-A016-5977C4D509AC}"/>
              </a:ext>
            </a:extLst>
          </p:cNvPr>
          <p:cNvSpPr txBox="1">
            <a:spLocks/>
          </p:cNvSpPr>
          <p:nvPr/>
        </p:nvSpPr>
        <p:spPr>
          <a:xfrm>
            <a:off x="686594" y="116632"/>
            <a:ext cx="7772400" cy="649287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solidFill>
                  <a:srgbClr val="C00000"/>
                </a:solidFill>
              </a:rPr>
              <a:t>ARCHITETTURA </a:t>
            </a:r>
            <a:r>
              <a:rPr lang="it-IT" sz="2400" b="1" dirty="0" err="1">
                <a:solidFill>
                  <a:srgbClr val="C00000"/>
                </a:solidFill>
              </a:rPr>
              <a:t>TECNICA</a:t>
            </a:r>
            <a:r>
              <a:rPr lang="it-IT" sz="1600" b="1" dirty="0" err="1">
                <a:solidFill>
                  <a:srgbClr val="C00000"/>
                </a:solidFill>
              </a:rPr>
              <a:t>_aa</a:t>
            </a:r>
            <a:r>
              <a:rPr lang="it-IT" sz="1600" b="1" dirty="0">
                <a:solidFill>
                  <a:srgbClr val="C00000"/>
                </a:solidFill>
              </a:rPr>
              <a:t> 2025-26</a:t>
            </a:r>
          </a:p>
        </p:txBody>
      </p:sp>
    </p:spTree>
    <p:extLst>
      <p:ext uri="{BB962C8B-B14F-4D97-AF65-F5344CB8AC3E}">
        <p14:creationId xmlns:p14="http://schemas.microsoft.com/office/powerpoint/2010/main" val="11057183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8" name="Rectangle 30737">
            <a:extLst>
              <a:ext uri="{FF2B5EF4-FFF2-40B4-BE49-F238E27FC236}">
                <a16:creationId xmlns:a16="http://schemas.microsoft.com/office/drawing/2014/main" id="{2DF53EA6-0CB2-E39F-EAA8-AB71E13ED48C}"/>
              </a:ext>
            </a:extLst>
          </p:cNvPr>
          <p:cNvSpPr/>
          <p:nvPr/>
        </p:nvSpPr>
        <p:spPr>
          <a:xfrm>
            <a:off x="1134666" y="3814764"/>
            <a:ext cx="6866335" cy="21693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it-IT" sz="135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33795" name="CasellaDiTesto 3">
            <a:extLst>
              <a:ext uri="{FF2B5EF4-FFF2-40B4-BE49-F238E27FC236}">
                <a16:creationId xmlns:a16="http://schemas.microsoft.com/office/drawing/2014/main" id="{3E34C8CF-6A07-2659-78A4-45F38E1E8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7589" y="950166"/>
            <a:ext cx="39004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</a:pPr>
            <a:r>
              <a:rPr lang="it-IT" altLang="it-IT" sz="24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TEMA DELLA  CONTINUITÀ</a:t>
            </a:r>
          </a:p>
        </p:txBody>
      </p:sp>
      <p:pic>
        <p:nvPicPr>
          <p:cNvPr id="33796" name="Picture 4">
            <a:extLst>
              <a:ext uri="{FF2B5EF4-FFF2-40B4-BE49-F238E27FC236}">
                <a16:creationId xmlns:a16="http://schemas.microsoft.com/office/drawing/2014/main" id="{01945EB6-11E5-386C-01F2-6668CD6A3C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5682" y="1809751"/>
            <a:ext cx="1618060" cy="195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3391DA4F-F353-B75E-4239-827E362402D7}"/>
              </a:ext>
            </a:extLst>
          </p:cNvPr>
          <p:cNvGrpSpPr>
            <a:grpSpLocks/>
          </p:cNvGrpSpPr>
          <p:nvPr/>
        </p:nvGrpSpPr>
        <p:grpSpPr bwMode="auto">
          <a:xfrm>
            <a:off x="3574256" y="1745456"/>
            <a:ext cx="4262438" cy="1200150"/>
            <a:chOff x="3241679" y="1184022"/>
            <a:chExt cx="5683212" cy="1600135"/>
          </a:xfrm>
        </p:grpSpPr>
        <p:sp>
          <p:nvSpPr>
            <p:cNvPr id="33833" name="TextBox 5">
              <a:extLst>
                <a:ext uri="{FF2B5EF4-FFF2-40B4-BE49-F238E27FC236}">
                  <a16:creationId xmlns:a16="http://schemas.microsoft.com/office/drawing/2014/main" id="{9F60E214-C621-C0A6-2DF1-C128458415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0515" y="1184022"/>
              <a:ext cx="3384376" cy="914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it-IT" altLang="it-IT" sz="1350">
                  <a:solidFill>
                    <a:srgbClr val="002060"/>
                  </a:solidFill>
                  <a:latin typeface="Aptos" panose="02110004020202020204"/>
                </a:rPr>
                <a:t>Area di addensamento </a:t>
              </a:r>
            </a:p>
            <a:p>
              <a:pPr defTabSz="685800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it-IT" altLang="it-IT" sz="1350">
                  <a:solidFill>
                    <a:srgbClr val="002060"/>
                  </a:solidFill>
                  <a:latin typeface="Aptos" panose="02110004020202020204"/>
                </a:rPr>
                <a:t>delle sollecitazioni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214BA7A-F223-CCCB-6651-5FDBEC4EBBE2}"/>
                </a:ext>
              </a:extLst>
            </p:cNvPr>
            <p:cNvCxnSpPr/>
            <p:nvPr/>
          </p:nvCxnSpPr>
          <p:spPr>
            <a:xfrm flipH="1">
              <a:off x="5333990" y="1712639"/>
              <a:ext cx="3200379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456A4F0-AF4B-DD66-F55F-B235FAE9A8EC}"/>
                </a:ext>
              </a:extLst>
            </p:cNvPr>
            <p:cNvCxnSpPr/>
            <p:nvPr/>
          </p:nvCxnSpPr>
          <p:spPr>
            <a:xfrm flipH="1">
              <a:off x="3346453" y="1703114"/>
              <a:ext cx="2006587" cy="714346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836" name="Group 30729">
              <a:extLst>
                <a:ext uri="{FF2B5EF4-FFF2-40B4-BE49-F238E27FC236}">
                  <a16:creationId xmlns:a16="http://schemas.microsoft.com/office/drawing/2014/main" id="{34ECD5E9-08C8-E80A-20C9-6FDC17BE80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32040" y="1692926"/>
              <a:ext cx="428456" cy="1091231"/>
              <a:chOff x="4932040" y="1692926"/>
              <a:chExt cx="428456" cy="1091231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37DC7C43-2A68-21EA-5E31-30161F820AB9}"/>
                  </a:ext>
                </a:extLst>
              </p:cNvPr>
              <p:cNvCxnSpPr/>
              <p:nvPr/>
            </p:nvCxnSpPr>
            <p:spPr>
              <a:xfrm flipH="1">
                <a:off x="5076817" y="1693589"/>
                <a:ext cx="284161" cy="87944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39F54E0E-92C5-3E2D-BED5-C9B565533034}"/>
                  </a:ext>
                </a:extLst>
              </p:cNvPr>
              <p:cNvSpPr/>
              <p:nvPr/>
            </p:nvSpPr>
            <p:spPr>
              <a:xfrm>
                <a:off x="4932356" y="2573029"/>
                <a:ext cx="211136" cy="211128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it-IT" sz="1350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</p:grp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4C69D45-A0AB-4BB8-3C52-EAA52870ECD4}"/>
                </a:ext>
              </a:extLst>
            </p:cNvPr>
            <p:cNvSpPr/>
            <p:nvPr/>
          </p:nvSpPr>
          <p:spPr>
            <a:xfrm>
              <a:off x="3241679" y="2320626"/>
              <a:ext cx="211137" cy="21112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it-IT" sz="1350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sp>
        <p:nvSpPr>
          <p:cNvPr id="19" name="Down Arrow 18">
            <a:extLst>
              <a:ext uri="{FF2B5EF4-FFF2-40B4-BE49-F238E27FC236}">
                <a16:creationId xmlns:a16="http://schemas.microsoft.com/office/drawing/2014/main" id="{FF4C9B68-5F81-AC23-9D4B-4CBC33C7FE26}"/>
              </a:ext>
            </a:extLst>
          </p:cNvPr>
          <p:cNvSpPr/>
          <p:nvPr/>
        </p:nvSpPr>
        <p:spPr>
          <a:xfrm>
            <a:off x="6459142" y="2495551"/>
            <a:ext cx="216694" cy="1146572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it-IT" sz="135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48" name="Down Arrow 47">
            <a:extLst>
              <a:ext uri="{FF2B5EF4-FFF2-40B4-BE49-F238E27FC236}">
                <a16:creationId xmlns:a16="http://schemas.microsoft.com/office/drawing/2014/main" id="{216DBE68-87D3-BFBF-65A0-C7B9D893200D}"/>
              </a:ext>
            </a:extLst>
          </p:cNvPr>
          <p:cNvSpPr/>
          <p:nvPr/>
        </p:nvSpPr>
        <p:spPr>
          <a:xfrm>
            <a:off x="2311005" y="2495551"/>
            <a:ext cx="215503" cy="1146572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it-IT" sz="1350">
              <a:solidFill>
                <a:prstClr val="white"/>
              </a:solidFill>
              <a:latin typeface="Aptos" panose="02110004020202020204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5601F89-606A-03CA-E58F-8288D4A484BF}"/>
              </a:ext>
            </a:extLst>
          </p:cNvPr>
          <p:cNvGrpSpPr>
            <a:grpSpLocks/>
          </p:cNvGrpSpPr>
          <p:nvPr/>
        </p:nvGrpSpPr>
        <p:grpSpPr bwMode="auto">
          <a:xfrm>
            <a:off x="1257300" y="1764507"/>
            <a:ext cx="3077766" cy="626269"/>
            <a:chOff x="152532" y="1209864"/>
            <a:chExt cx="4103486" cy="834261"/>
          </a:xfrm>
        </p:grpSpPr>
        <p:sp>
          <p:nvSpPr>
            <p:cNvPr id="33829" name="TextBox 48">
              <a:extLst>
                <a:ext uri="{FF2B5EF4-FFF2-40B4-BE49-F238E27FC236}">
                  <a16:creationId xmlns:a16="http://schemas.microsoft.com/office/drawing/2014/main" id="{F7DA50AF-46B9-AF82-BDC1-2FF4EAF4A2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532" y="1209864"/>
              <a:ext cx="3384376" cy="498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it-IT" altLang="it-IT" sz="1350">
                  <a:solidFill>
                    <a:srgbClr val="002060"/>
                  </a:solidFill>
                  <a:latin typeface="Aptos" panose="02110004020202020204"/>
                </a:rPr>
                <a:t>Area da scaricare</a:t>
              </a: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D54C502-B9B6-16CB-7F75-2998C1C7BFA8}"/>
                </a:ext>
              </a:extLst>
            </p:cNvPr>
            <p:cNvCxnSpPr/>
            <p:nvPr/>
          </p:nvCxnSpPr>
          <p:spPr>
            <a:xfrm flipH="1" flipV="1">
              <a:off x="271589" y="1693609"/>
              <a:ext cx="2663694" cy="9516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A7FC4F39-4204-EF63-16E9-C90FE5A2021D}"/>
                </a:ext>
              </a:extLst>
            </p:cNvPr>
            <p:cNvCxnSpPr/>
            <p:nvPr/>
          </p:nvCxnSpPr>
          <p:spPr>
            <a:xfrm>
              <a:off x="2922584" y="1695195"/>
              <a:ext cx="1122307" cy="21728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8AC71DA5-006B-C73F-4626-2EA84227A4DB}"/>
                </a:ext>
              </a:extLst>
            </p:cNvPr>
            <p:cNvSpPr/>
            <p:nvPr/>
          </p:nvSpPr>
          <p:spPr>
            <a:xfrm>
              <a:off x="4044890" y="1833181"/>
              <a:ext cx="211128" cy="210944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it-IT" sz="1350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DC057C5-4295-A0F2-84DF-2F06FA85830F}"/>
              </a:ext>
            </a:extLst>
          </p:cNvPr>
          <p:cNvGrpSpPr>
            <a:grpSpLocks/>
          </p:cNvGrpSpPr>
          <p:nvPr/>
        </p:nvGrpSpPr>
        <p:grpSpPr bwMode="auto">
          <a:xfrm>
            <a:off x="1048941" y="3407569"/>
            <a:ext cx="6962776" cy="2572941"/>
            <a:chOff x="-121437" y="3427012"/>
            <a:chExt cx="9282631" cy="3430989"/>
          </a:xfrm>
        </p:grpSpPr>
        <p:pic>
          <p:nvPicPr>
            <p:cNvPr id="33811" name="Picture 1">
              <a:extLst>
                <a:ext uri="{FF2B5EF4-FFF2-40B4-BE49-F238E27FC236}">
                  <a16:creationId xmlns:a16="http://schemas.microsoft.com/office/drawing/2014/main" id="{CB0E1C4B-0675-DE7B-A80A-44B406C46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578" t="-325" b="3123"/>
            <a:stretch>
              <a:fillRect/>
            </a:stretch>
          </p:blipFill>
          <p:spPr bwMode="auto">
            <a:xfrm>
              <a:off x="4893242" y="3966896"/>
              <a:ext cx="4267952" cy="289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3812" name="Group 30750">
              <a:extLst>
                <a:ext uri="{FF2B5EF4-FFF2-40B4-BE49-F238E27FC236}">
                  <a16:creationId xmlns:a16="http://schemas.microsoft.com/office/drawing/2014/main" id="{16D2F7C0-0821-1C8E-CFAB-F9486705EC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21437" y="3427012"/>
              <a:ext cx="6111594" cy="3430989"/>
              <a:chOff x="-121437" y="3427012"/>
              <a:chExt cx="6111594" cy="3430989"/>
            </a:xfrm>
          </p:grpSpPr>
          <p:sp>
            <p:nvSpPr>
              <p:cNvPr id="33813" name="TextBox 46">
                <a:extLst>
                  <a:ext uri="{FF2B5EF4-FFF2-40B4-BE49-F238E27FC236}">
                    <a16:creationId xmlns:a16="http://schemas.microsoft.com/office/drawing/2014/main" id="{0509E28D-19FE-B547-4FB5-0B333B77C5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21437" y="3427012"/>
                <a:ext cx="1880628" cy="400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defTabSz="685800">
                  <a:spcBef>
                    <a:spcPct val="0"/>
                  </a:spcBef>
                  <a:buNone/>
                </a:pPr>
                <a:r>
                  <a:rPr lang="it-IT" altLang="it-IT" sz="1350" i="1">
                    <a:solidFill>
                      <a:srgbClr val="002060"/>
                    </a:solidFill>
                    <a:latin typeface="Aptos" panose="02110004020202020204"/>
                  </a:rPr>
                  <a:t>dispositivo</a:t>
                </a:r>
              </a:p>
            </p:txBody>
          </p:sp>
          <p:grpSp>
            <p:nvGrpSpPr>
              <p:cNvPr id="33814" name="Group 30749">
                <a:extLst>
                  <a:ext uri="{FF2B5EF4-FFF2-40B4-BE49-F238E27FC236}">
                    <a16:creationId xmlns:a16="http://schemas.microsoft.com/office/drawing/2014/main" id="{2BA61CA2-6B4E-2C3F-9C90-C8E73051DE4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3954965"/>
                <a:ext cx="5990157" cy="2903036"/>
                <a:chOff x="0" y="3954965"/>
                <a:chExt cx="5990157" cy="2903036"/>
              </a:xfrm>
            </p:grpSpPr>
            <p:grpSp>
              <p:nvGrpSpPr>
                <p:cNvPr id="33815" name="Group 30745">
                  <a:extLst>
                    <a:ext uri="{FF2B5EF4-FFF2-40B4-BE49-F238E27FC236}">
                      <a16:creationId xmlns:a16="http://schemas.microsoft.com/office/drawing/2014/main" id="{7BD9AD00-30EB-A0E1-5D19-8F54ED7042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3954965"/>
                  <a:ext cx="5661755" cy="2903036"/>
                  <a:chOff x="0" y="3954965"/>
                  <a:chExt cx="5661755" cy="2903036"/>
                </a:xfrm>
              </p:grpSpPr>
              <p:pic>
                <p:nvPicPr>
                  <p:cNvPr id="33818" name="Picture 3">
                    <a:extLst>
                      <a:ext uri="{FF2B5EF4-FFF2-40B4-BE49-F238E27FC236}">
                        <a16:creationId xmlns:a16="http://schemas.microsoft.com/office/drawing/2014/main" id="{F3898554-D615-55F8-DC06-DE4E1537DA2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0" y="3966896"/>
                    <a:ext cx="3472126" cy="289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3819" name="TextBox 30736">
                    <a:extLst>
                      <a:ext uri="{FF2B5EF4-FFF2-40B4-BE49-F238E27FC236}">
                        <a16:creationId xmlns:a16="http://schemas.microsoft.com/office/drawing/2014/main" id="{B199E56D-25A8-E30D-DD41-5611C5C9BC9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67744" y="3954965"/>
                    <a:ext cx="2055830" cy="43093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defTabSz="685800">
                      <a:spcBef>
                        <a:spcPct val="0"/>
                      </a:spcBef>
                      <a:buNone/>
                    </a:pPr>
                    <a:r>
                      <a:rPr lang="it-IT" altLang="it-IT" sz="1500" b="1">
                        <a:solidFill>
                          <a:srgbClr val="002060"/>
                        </a:solidFill>
                        <a:latin typeface="Aptos" panose="02110004020202020204"/>
                      </a:rPr>
                      <a:t>arco di sordina</a:t>
                    </a:r>
                  </a:p>
                </p:txBody>
              </p:sp>
              <p:sp>
                <p:nvSpPr>
                  <p:cNvPr id="33820" name="TextBox 61">
                    <a:extLst>
                      <a:ext uri="{FF2B5EF4-FFF2-40B4-BE49-F238E27FC236}">
                        <a16:creationId xmlns:a16="http://schemas.microsoft.com/office/drawing/2014/main" id="{4D85D641-0E0F-B752-4CCE-1698341B516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54585" y="4776736"/>
                    <a:ext cx="938442" cy="43093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defTabSz="685800">
                      <a:spcBef>
                        <a:spcPct val="0"/>
                      </a:spcBef>
                      <a:buNone/>
                    </a:pPr>
                    <a:r>
                      <a:rPr lang="it-IT" altLang="it-IT" sz="1500" b="1">
                        <a:solidFill>
                          <a:srgbClr val="002060"/>
                        </a:solidFill>
                        <a:latin typeface="Aptos" panose="02110004020202020204"/>
                      </a:rPr>
                      <a:t>arco</a:t>
                    </a:r>
                  </a:p>
                </p:txBody>
              </p:sp>
              <p:sp>
                <p:nvSpPr>
                  <p:cNvPr id="33821" name="TextBox 64">
                    <a:extLst>
                      <a:ext uri="{FF2B5EF4-FFF2-40B4-BE49-F238E27FC236}">
                        <a16:creationId xmlns:a16="http://schemas.microsoft.com/office/drawing/2014/main" id="{62D74B8F-D1E8-EC46-F947-8E062D9A88E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02935" y="5338497"/>
                    <a:ext cx="1577393" cy="43093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defTabSz="685800">
                      <a:spcBef>
                        <a:spcPct val="0"/>
                      </a:spcBef>
                      <a:buNone/>
                    </a:pPr>
                    <a:r>
                      <a:rPr lang="it-IT" altLang="it-IT" sz="1500" b="1">
                        <a:solidFill>
                          <a:srgbClr val="002060"/>
                        </a:solidFill>
                        <a:latin typeface="Aptos" panose="02110004020202020204"/>
                      </a:rPr>
                      <a:t>piattabada</a:t>
                    </a:r>
                  </a:p>
                </p:txBody>
              </p:sp>
              <p:sp>
                <p:nvSpPr>
                  <p:cNvPr id="33822" name="TextBox 65">
                    <a:extLst>
                      <a:ext uri="{FF2B5EF4-FFF2-40B4-BE49-F238E27FC236}">
                        <a16:creationId xmlns:a16="http://schemas.microsoft.com/office/drawing/2014/main" id="{D75585B3-7004-26F9-9AE4-A221CFCA8B3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56018" y="4775349"/>
                    <a:ext cx="1405737" cy="73875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defTabSz="685800">
                      <a:spcBef>
                        <a:spcPct val="0"/>
                      </a:spcBef>
                      <a:buNone/>
                    </a:pPr>
                    <a:r>
                      <a:rPr lang="it-IT" altLang="it-IT" sz="1500" b="1">
                        <a:solidFill>
                          <a:srgbClr val="002060"/>
                        </a:solidFill>
                        <a:latin typeface="Aptos" panose="02110004020202020204"/>
                      </a:rPr>
                      <a:t>architrave</a:t>
                    </a:r>
                  </a:p>
                </p:txBody>
              </p:sp>
              <p:cxnSp>
                <p:nvCxnSpPr>
                  <p:cNvPr id="30740" name="Straight Connector 30739">
                    <a:extLst>
                      <a:ext uri="{FF2B5EF4-FFF2-40B4-BE49-F238E27FC236}">
                        <a16:creationId xmlns:a16="http://schemas.microsoft.com/office/drawing/2014/main" id="{FD8470CB-E225-B7A3-DD74-F06E5F78237B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2523034" y="4298652"/>
                    <a:ext cx="207938" cy="254030"/>
                  </a:xfrm>
                  <a:prstGeom prst="line">
                    <a:avLst/>
                  </a:prstGeom>
                  <a:ln w="28575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743" name="Straight Connector 30742">
                    <a:extLst>
                      <a:ext uri="{FF2B5EF4-FFF2-40B4-BE49-F238E27FC236}">
                        <a16:creationId xmlns:a16="http://schemas.microsoft.com/office/drawing/2014/main" id="{AE18AFF5-214F-74EE-B873-CB56E5EA6E03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2554781" y="4976593"/>
                    <a:ext cx="647625" cy="0"/>
                  </a:xfrm>
                  <a:prstGeom prst="line">
                    <a:avLst/>
                  </a:prstGeom>
                  <a:ln w="28575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745" name="Straight Connector 30744">
                    <a:extLst>
                      <a:ext uri="{FF2B5EF4-FFF2-40B4-BE49-F238E27FC236}">
                        <a16:creationId xmlns:a16="http://schemas.microsoft.com/office/drawing/2014/main" id="{C02E7241-6693-2D8D-9374-91C9630D5300}"/>
                      </a:ext>
                    </a:extLst>
                  </p:cNvPr>
                  <p:cNvCxnSpPr>
                    <a:stCxn id="33821" idx="1"/>
                  </p:cNvCxnSpPr>
                  <p:nvPr/>
                </p:nvCxnSpPr>
                <p:spPr>
                  <a:xfrm flipH="1" flipV="1">
                    <a:off x="2338906" y="5538634"/>
                    <a:ext cx="564028" cy="15332"/>
                  </a:xfrm>
                  <a:prstGeom prst="line">
                    <a:avLst/>
                  </a:prstGeom>
                  <a:ln w="28575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6" name="Oval 75">
                    <a:extLst>
                      <a:ext uri="{FF2B5EF4-FFF2-40B4-BE49-F238E27FC236}">
                        <a16:creationId xmlns:a16="http://schemas.microsoft.com/office/drawing/2014/main" id="{63CA1D59-A5B8-5240-BA35-33678CBA903C}"/>
                      </a:ext>
                    </a:extLst>
                  </p:cNvPr>
                  <p:cNvSpPr/>
                  <p:nvPr/>
                </p:nvSpPr>
                <p:spPr>
                  <a:xfrm>
                    <a:off x="2423033" y="4466947"/>
                    <a:ext cx="155557" cy="155593"/>
                  </a:xfrm>
                  <a:prstGeom prst="ellipse">
                    <a:avLst/>
                  </a:prstGeom>
                  <a:solidFill>
                    <a:srgbClr val="002060"/>
                  </a:solidFill>
                  <a:ln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685800">
                      <a:defRPr/>
                    </a:pPr>
                    <a:endParaRPr lang="it-IT" sz="1350">
                      <a:solidFill>
                        <a:prstClr val="white"/>
                      </a:solidFill>
                      <a:latin typeface="Aptos" panose="02110004020202020204"/>
                    </a:endParaRPr>
                  </a:p>
                </p:txBody>
              </p:sp>
              <p:sp>
                <p:nvSpPr>
                  <p:cNvPr id="77" name="Oval 76">
                    <a:extLst>
                      <a:ext uri="{FF2B5EF4-FFF2-40B4-BE49-F238E27FC236}">
                        <a16:creationId xmlns:a16="http://schemas.microsoft.com/office/drawing/2014/main" id="{55AD32A7-0AE4-4FB8-6E49-D5F19648F2D8}"/>
                      </a:ext>
                    </a:extLst>
                  </p:cNvPr>
                  <p:cNvSpPr/>
                  <p:nvPr/>
                </p:nvSpPr>
                <p:spPr>
                  <a:xfrm>
                    <a:off x="2464303" y="4895622"/>
                    <a:ext cx="155557" cy="155593"/>
                  </a:xfrm>
                  <a:prstGeom prst="ellipse">
                    <a:avLst/>
                  </a:prstGeom>
                  <a:solidFill>
                    <a:srgbClr val="002060"/>
                  </a:solidFill>
                  <a:ln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685800">
                      <a:defRPr/>
                    </a:pPr>
                    <a:endParaRPr lang="it-IT" sz="1350">
                      <a:solidFill>
                        <a:prstClr val="white"/>
                      </a:solidFill>
                      <a:latin typeface="Aptos" panose="02110004020202020204"/>
                    </a:endParaRPr>
                  </a:p>
                </p:txBody>
              </p:sp>
              <p:sp>
                <p:nvSpPr>
                  <p:cNvPr id="78" name="Oval 77">
                    <a:extLst>
                      <a:ext uri="{FF2B5EF4-FFF2-40B4-BE49-F238E27FC236}">
                        <a16:creationId xmlns:a16="http://schemas.microsoft.com/office/drawing/2014/main" id="{DC07A2B9-1223-D74E-1194-FFC3F684D1F5}"/>
                      </a:ext>
                    </a:extLst>
                  </p:cNvPr>
                  <p:cNvSpPr/>
                  <p:nvPr/>
                </p:nvSpPr>
                <p:spPr>
                  <a:xfrm>
                    <a:off x="2254777" y="5451312"/>
                    <a:ext cx="157145" cy="155593"/>
                  </a:xfrm>
                  <a:prstGeom prst="ellipse">
                    <a:avLst/>
                  </a:prstGeom>
                  <a:solidFill>
                    <a:srgbClr val="002060"/>
                  </a:solidFill>
                  <a:ln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685800">
                      <a:defRPr/>
                    </a:pPr>
                    <a:endParaRPr lang="it-IT" sz="1350">
                      <a:solidFill>
                        <a:prstClr val="white"/>
                      </a:solidFill>
                      <a:latin typeface="Aptos" panose="02110004020202020204"/>
                    </a:endParaRPr>
                  </a:p>
                </p:txBody>
              </p:sp>
            </p:grpSp>
            <p:cxnSp>
              <p:nvCxnSpPr>
                <p:cNvPr id="30748" name="Straight Connector 30747">
                  <a:extLst>
                    <a:ext uri="{FF2B5EF4-FFF2-40B4-BE49-F238E27FC236}">
                      <a16:creationId xmlns:a16="http://schemas.microsoft.com/office/drawing/2014/main" id="{7E01B942-B8C1-C7DC-5368-2C35B7E7F01D}"/>
                    </a:ext>
                  </a:extLst>
                </p:cNvPr>
                <p:cNvCxnSpPr/>
                <p:nvPr/>
              </p:nvCxnSpPr>
              <p:spPr>
                <a:xfrm flipV="1">
                  <a:off x="5631001" y="4257372"/>
                  <a:ext cx="277780" cy="539813"/>
                </a:xfrm>
                <a:prstGeom prst="line">
                  <a:avLst/>
                </a:prstGeom>
                <a:ln w="28575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1C5C22BF-590B-4D21-6F90-D59D5AA076EF}"/>
                    </a:ext>
                  </a:extLst>
                </p:cNvPr>
                <p:cNvSpPr/>
                <p:nvPr/>
              </p:nvSpPr>
              <p:spPr>
                <a:xfrm>
                  <a:off x="5834178" y="4173224"/>
                  <a:ext cx="155557" cy="157181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685800">
                    <a:defRPr/>
                  </a:pPr>
                  <a:endParaRPr lang="it-IT" sz="1350">
                    <a:solidFill>
                      <a:prstClr val="white"/>
                    </a:solidFill>
                    <a:latin typeface="Aptos" panose="02110004020202020204"/>
                  </a:endParaRPr>
                </a:p>
              </p:txBody>
            </p:sp>
          </p:grp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1F98867-405B-4F6D-7CFE-7F26D9059D0F}"/>
              </a:ext>
            </a:extLst>
          </p:cNvPr>
          <p:cNvGrpSpPr>
            <a:grpSpLocks/>
          </p:cNvGrpSpPr>
          <p:nvPr/>
        </p:nvGrpSpPr>
        <p:grpSpPr bwMode="auto">
          <a:xfrm>
            <a:off x="5585222" y="3458766"/>
            <a:ext cx="2409825" cy="2459487"/>
            <a:chOff x="5942048" y="3368478"/>
            <a:chExt cx="3213321" cy="3278571"/>
          </a:xfrm>
        </p:grpSpPr>
        <p:sp>
          <p:nvSpPr>
            <p:cNvPr id="33804" name="TextBox 19">
              <a:extLst>
                <a:ext uri="{FF2B5EF4-FFF2-40B4-BE49-F238E27FC236}">
                  <a16:creationId xmlns:a16="http://schemas.microsoft.com/office/drawing/2014/main" id="{C53F11BC-6726-3322-94EC-011887F4BD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74740" y="3368478"/>
              <a:ext cx="1880629" cy="400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685800">
                <a:spcBef>
                  <a:spcPct val="0"/>
                </a:spcBef>
                <a:buNone/>
              </a:pPr>
              <a:r>
                <a:rPr lang="it-IT" altLang="it-IT" sz="1350" i="1">
                  <a:solidFill>
                    <a:srgbClr val="002060"/>
                  </a:solidFill>
                  <a:latin typeface="Aptos" panose="02110004020202020204"/>
                </a:rPr>
                <a:t>dispositivo</a:t>
              </a:r>
            </a:p>
          </p:txBody>
        </p:sp>
        <p:grpSp>
          <p:nvGrpSpPr>
            <p:cNvPr id="33805" name="Group 37">
              <a:extLst>
                <a:ext uri="{FF2B5EF4-FFF2-40B4-BE49-F238E27FC236}">
                  <a16:creationId xmlns:a16="http://schemas.microsoft.com/office/drawing/2014/main" id="{9B771E26-543A-0F6C-0530-A9B18E1556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42048" y="5712683"/>
              <a:ext cx="2460794" cy="934366"/>
              <a:chOff x="5942048" y="5712683"/>
              <a:chExt cx="2460794" cy="934366"/>
            </a:xfrm>
          </p:grpSpPr>
          <p:sp>
            <p:nvSpPr>
              <p:cNvPr id="33806" name="TextBox 21">
                <a:extLst>
                  <a:ext uri="{FF2B5EF4-FFF2-40B4-BE49-F238E27FC236}">
                    <a16:creationId xmlns:a16="http://schemas.microsoft.com/office/drawing/2014/main" id="{975157C9-B901-2D05-FD24-DCD0DD3BA1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05158" y="6216260"/>
                <a:ext cx="2015011" cy="4307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defTabSz="685800">
                  <a:spcBef>
                    <a:spcPct val="0"/>
                  </a:spcBef>
                  <a:buNone/>
                </a:pPr>
                <a:r>
                  <a:rPr lang="it-IT" altLang="it-IT" sz="1500" b="1">
                    <a:solidFill>
                      <a:srgbClr val="002060"/>
                    </a:solidFill>
                    <a:latin typeface="Aptos" panose="02110004020202020204"/>
                  </a:rPr>
                  <a:t>SPALLETTE</a:t>
                </a: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636EEA8A-B110-0600-2C1E-B9915AD7E244}"/>
                  </a:ext>
                </a:extLst>
              </p:cNvPr>
              <p:cNvCxnSpPr/>
              <p:nvPr/>
            </p:nvCxnSpPr>
            <p:spPr>
              <a:xfrm flipV="1">
                <a:off x="7210547" y="5792040"/>
                <a:ext cx="1141491" cy="423767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036E3441-ECE9-2C0B-4939-494A1532138B}"/>
                  </a:ext>
                </a:extLst>
              </p:cNvPr>
              <p:cNvCxnSpPr>
                <a:stCxn id="33806" idx="0"/>
              </p:cNvCxnSpPr>
              <p:nvPr/>
            </p:nvCxnSpPr>
            <p:spPr>
              <a:xfrm flipH="1" flipV="1">
                <a:off x="6032541" y="5819021"/>
                <a:ext cx="1180124" cy="397239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39B593F5-40F6-CC38-05AD-31852156B599}"/>
                  </a:ext>
                </a:extLst>
              </p:cNvPr>
              <p:cNvSpPr/>
              <p:nvPr/>
            </p:nvSpPr>
            <p:spPr>
              <a:xfrm>
                <a:off x="5942048" y="5714271"/>
                <a:ext cx="155586" cy="155540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it-IT" sz="1350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46CAA20-5E1B-91F0-BD9B-374F6CF573F6}"/>
                  </a:ext>
                </a:extLst>
              </p:cNvPr>
              <p:cNvSpPr/>
              <p:nvPr/>
            </p:nvSpPr>
            <p:spPr>
              <a:xfrm>
                <a:off x="8247256" y="5712683"/>
                <a:ext cx="155586" cy="155540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it-IT" sz="1350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2D833E58-C982-1662-88D2-3B8ABF4B2081}"/>
              </a:ext>
            </a:extLst>
          </p:cNvPr>
          <p:cNvSpPr txBox="1">
            <a:spLocks/>
          </p:cNvSpPr>
          <p:nvPr/>
        </p:nvSpPr>
        <p:spPr>
          <a:xfrm>
            <a:off x="686594" y="116632"/>
            <a:ext cx="7772400" cy="649287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solidFill>
                  <a:srgbClr val="C00000"/>
                </a:solidFill>
              </a:rPr>
              <a:t>ARCHITETTURA </a:t>
            </a:r>
            <a:r>
              <a:rPr lang="it-IT" sz="2400" b="1" dirty="0" err="1">
                <a:solidFill>
                  <a:srgbClr val="C00000"/>
                </a:solidFill>
              </a:rPr>
              <a:t>TECNICA</a:t>
            </a:r>
            <a:r>
              <a:rPr lang="it-IT" sz="1600" b="1" dirty="0" err="1">
                <a:solidFill>
                  <a:srgbClr val="C00000"/>
                </a:solidFill>
              </a:rPr>
              <a:t>_aa</a:t>
            </a:r>
            <a:r>
              <a:rPr lang="it-IT" sz="1600" b="1" dirty="0">
                <a:solidFill>
                  <a:srgbClr val="C00000"/>
                </a:solidFill>
              </a:rPr>
              <a:t> 2025-26</a:t>
            </a:r>
          </a:p>
        </p:txBody>
      </p:sp>
    </p:spTree>
    <p:extLst>
      <p:ext uri="{BB962C8B-B14F-4D97-AF65-F5344CB8AC3E}">
        <p14:creationId xmlns:p14="http://schemas.microsoft.com/office/powerpoint/2010/main" val="428505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o 10">
            <a:extLst>
              <a:ext uri="{FF2B5EF4-FFF2-40B4-BE49-F238E27FC236}">
                <a16:creationId xmlns:a16="http://schemas.microsoft.com/office/drawing/2014/main" id="{2D153ADA-2977-0494-C8F0-625C7B07E27D}"/>
              </a:ext>
            </a:extLst>
          </p:cNvPr>
          <p:cNvGrpSpPr/>
          <p:nvPr/>
        </p:nvGrpSpPr>
        <p:grpSpPr>
          <a:xfrm>
            <a:off x="426459" y="1800538"/>
            <a:ext cx="9409867" cy="4763775"/>
            <a:chOff x="426459" y="1800538"/>
            <a:chExt cx="9409867" cy="4763775"/>
          </a:xfrm>
        </p:grpSpPr>
        <p:grpSp>
          <p:nvGrpSpPr>
            <p:cNvPr id="10" name="Gruppo 9">
              <a:extLst>
                <a:ext uri="{FF2B5EF4-FFF2-40B4-BE49-F238E27FC236}">
                  <a16:creationId xmlns:a16="http://schemas.microsoft.com/office/drawing/2014/main" id="{D522228A-5C07-6E83-D0B5-F4FBC5BFAC31}"/>
                </a:ext>
              </a:extLst>
            </p:cNvPr>
            <p:cNvGrpSpPr/>
            <p:nvPr/>
          </p:nvGrpSpPr>
          <p:grpSpPr>
            <a:xfrm>
              <a:off x="427038" y="2660650"/>
              <a:ext cx="8574087" cy="3903663"/>
              <a:chOff x="427038" y="2660650"/>
              <a:chExt cx="8574087" cy="3903663"/>
            </a:xfrm>
          </p:grpSpPr>
          <p:sp>
            <p:nvSpPr>
              <p:cNvPr id="5123" name="TextBox 8"/>
              <p:cNvSpPr txBox="1">
                <a:spLocks noChangeArrowheads="1"/>
              </p:cNvSpPr>
              <p:nvPr/>
            </p:nvSpPr>
            <p:spPr bwMode="auto">
              <a:xfrm>
                <a:off x="427038" y="4725988"/>
                <a:ext cx="6483350" cy="461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it-IT" altLang="it-IT" sz="2400" b="1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Consolas" panose="020B0609020204030204" pitchFamily="49" charset="0"/>
                  </a:rPr>
                  <a:t>ATTREZZATURE INTERNE/ESTERNE</a:t>
                </a:r>
              </a:p>
            </p:txBody>
          </p:sp>
          <p:sp>
            <p:nvSpPr>
              <p:cNvPr id="5124" name="TextBox 10"/>
              <p:cNvSpPr txBox="1">
                <a:spLocks noChangeArrowheads="1"/>
              </p:cNvSpPr>
              <p:nvPr/>
            </p:nvSpPr>
            <p:spPr bwMode="auto">
              <a:xfrm>
                <a:off x="427038" y="5413375"/>
                <a:ext cx="6467475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it-IT" altLang="it-IT" sz="2400" b="1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Consolas" panose="020B0609020204030204" pitchFamily="49" charset="0"/>
                  </a:rPr>
                  <a:t>IMPIANTI FORNITURA SERVIZI</a:t>
                </a:r>
              </a:p>
            </p:txBody>
          </p:sp>
          <p:sp>
            <p:nvSpPr>
              <p:cNvPr id="5125" name="TextBox 11"/>
              <p:cNvSpPr txBox="1">
                <a:spLocks noChangeArrowheads="1"/>
              </p:cNvSpPr>
              <p:nvPr/>
            </p:nvSpPr>
            <p:spPr bwMode="auto">
              <a:xfrm>
                <a:off x="427038" y="6102350"/>
                <a:ext cx="5616575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it-IT" altLang="it-IT" sz="2400" b="1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Consolas" panose="020B0609020204030204" pitchFamily="49" charset="0"/>
                  </a:rPr>
                  <a:t>IMPIANTI DI SICUREZZA</a:t>
                </a:r>
              </a:p>
            </p:txBody>
          </p:sp>
          <p:grpSp>
            <p:nvGrpSpPr>
              <p:cNvPr id="5126" name="Group 6"/>
              <p:cNvGrpSpPr>
                <a:grpSpLocks/>
              </p:cNvGrpSpPr>
              <p:nvPr/>
            </p:nvGrpSpPr>
            <p:grpSpPr bwMode="auto">
              <a:xfrm>
                <a:off x="427038" y="2660650"/>
                <a:ext cx="8574087" cy="461963"/>
                <a:chOff x="179526" y="2593879"/>
                <a:chExt cx="8574717" cy="461665"/>
              </a:xfrm>
            </p:grpSpPr>
            <p:sp>
              <p:nvSpPr>
                <p:cNvPr id="5139" name="TextBox 6"/>
                <p:cNvSpPr txBox="1">
                  <a:spLocks noChangeArrowheads="1"/>
                </p:cNvSpPr>
                <p:nvPr/>
              </p:nvSpPr>
              <p:spPr bwMode="auto">
                <a:xfrm>
                  <a:off x="179526" y="2593879"/>
                  <a:ext cx="2232321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2400" b="1" dirty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Consolas" panose="020B0609020204030204" pitchFamily="49" charset="0"/>
                    </a:rPr>
                    <a:t>CHIUSURE</a:t>
                  </a:r>
                </a:p>
              </p:txBody>
            </p:sp>
            <p:sp>
              <p:nvSpPr>
                <p:cNvPr id="5140" name="TextBox 15"/>
                <p:cNvSpPr txBox="1">
                  <a:spLocks noChangeArrowheads="1"/>
                </p:cNvSpPr>
                <p:nvPr/>
              </p:nvSpPr>
              <p:spPr bwMode="auto">
                <a:xfrm>
                  <a:off x="3907296" y="2624656"/>
                  <a:ext cx="4846947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2000" b="1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Consolas" panose="020B0609020204030204" pitchFamily="49" charset="0"/>
                    </a:rPr>
                    <a:t>UT. Verticale – Orizzontale - Superiore</a:t>
                  </a:r>
                </a:p>
              </p:txBody>
            </p:sp>
          </p:grpSp>
          <p:grpSp>
            <p:nvGrpSpPr>
              <p:cNvPr id="5127" name="Group 7"/>
              <p:cNvGrpSpPr>
                <a:grpSpLocks/>
              </p:cNvGrpSpPr>
              <p:nvPr/>
            </p:nvGrpSpPr>
            <p:grpSpPr bwMode="auto">
              <a:xfrm>
                <a:off x="427038" y="3349625"/>
                <a:ext cx="8574087" cy="460375"/>
                <a:chOff x="179526" y="3243172"/>
                <a:chExt cx="8574717" cy="461665"/>
              </a:xfrm>
            </p:grpSpPr>
            <p:sp>
              <p:nvSpPr>
                <p:cNvPr id="5137" name="TextBox 7"/>
                <p:cNvSpPr txBox="1">
                  <a:spLocks noChangeArrowheads="1"/>
                </p:cNvSpPr>
                <p:nvPr/>
              </p:nvSpPr>
              <p:spPr bwMode="auto">
                <a:xfrm>
                  <a:off x="179526" y="3243172"/>
                  <a:ext cx="3880175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r>
                    <a:rPr lang="it-IT" altLang="it-IT" sz="2400" b="1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Consolas" panose="020B0609020204030204" pitchFamily="49" charset="0"/>
                    </a:rPr>
                    <a:t>PARTIZIONI INTERNE</a:t>
                  </a:r>
                </a:p>
              </p:txBody>
            </p:sp>
            <p:sp>
              <p:nvSpPr>
                <p:cNvPr id="5138" name="TextBox 16"/>
                <p:cNvSpPr txBox="1">
                  <a:spLocks noChangeArrowheads="1"/>
                </p:cNvSpPr>
                <p:nvPr/>
              </p:nvSpPr>
              <p:spPr bwMode="auto">
                <a:xfrm>
                  <a:off x="3907296" y="3267617"/>
                  <a:ext cx="4846947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2000" b="1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Consolas" panose="020B0609020204030204" pitchFamily="49" charset="0"/>
                    </a:rPr>
                    <a:t>UT. Verticale – Orizzontale - Inclinata</a:t>
                  </a:r>
                </a:p>
              </p:txBody>
            </p:sp>
          </p:grpSp>
          <p:grpSp>
            <p:nvGrpSpPr>
              <p:cNvPr id="5128" name="Group 8"/>
              <p:cNvGrpSpPr>
                <a:grpSpLocks/>
              </p:cNvGrpSpPr>
              <p:nvPr/>
            </p:nvGrpSpPr>
            <p:grpSpPr bwMode="auto">
              <a:xfrm>
                <a:off x="427038" y="4037013"/>
                <a:ext cx="8574087" cy="461962"/>
                <a:chOff x="179526" y="3892143"/>
                <a:chExt cx="8574717" cy="461665"/>
              </a:xfrm>
            </p:grpSpPr>
            <p:sp>
              <p:nvSpPr>
                <p:cNvPr id="5135" name="TextBox 9"/>
                <p:cNvSpPr txBox="1">
                  <a:spLocks noChangeArrowheads="1"/>
                </p:cNvSpPr>
                <p:nvPr/>
              </p:nvSpPr>
              <p:spPr bwMode="auto">
                <a:xfrm>
                  <a:off x="179526" y="3892143"/>
                  <a:ext cx="3727770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r>
                    <a:rPr lang="it-IT" altLang="it-IT" sz="2400" b="1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Consolas" panose="020B0609020204030204" pitchFamily="49" charset="0"/>
                    </a:rPr>
                    <a:t>PARTIZIONI ESTERNE</a:t>
                  </a:r>
                </a:p>
              </p:txBody>
            </p:sp>
            <p:sp>
              <p:nvSpPr>
                <p:cNvPr id="5136" name="TextBox 17"/>
                <p:cNvSpPr txBox="1">
                  <a:spLocks noChangeArrowheads="1"/>
                </p:cNvSpPr>
                <p:nvPr/>
              </p:nvSpPr>
              <p:spPr bwMode="auto">
                <a:xfrm>
                  <a:off x="3907296" y="3922920"/>
                  <a:ext cx="4846947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2000" b="1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Consolas" panose="020B0609020204030204" pitchFamily="49" charset="0"/>
                    </a:rPr>
                    <a:t>UT. Verticale – Orizzontale - Inclinata</a:t>
                  </a:r>
                </a:p>
              </p:txBody>
            </p:sp>
          </p:grpSp>
        </p:grpSp>
        <p:grpSp>
          <p:nvGrpSpPr>
            <p:cNvPr id="9" name="Gruppo 8">
              <a:extLst>
                <a:ext uri="{FF2B5EF4-FFF2-40B4-BE49-F238E27FC236}">
                  <a16:creationId xmlns:a16="http://schemas.microsoft.com/office/drawing/2014/main" id="{75F7BC13-AC0C-AA9A-2A0E-15C68FC239D3}"/>
                </a:ext>
              </a:extLst>
            </p:cNvPr>
            <p:cNvGrpSpPr/>
            <p:nvPr/>
          </p:nvGrpSpPr>
          <p:grpSpPr>
            <a:xfrm>
              <a:off x="426459" y="1800538"/>
              <a:ext cx="9409867" cy="584468"/>
              <a:chOff x="426459" y="1800538"/>
              <a:chExt cx="9409867" cy="584468"/>
            </a:xfrm>
          </p:grpSpPr>
          <p:sp>
            <p:nvSpPr>
              <p:cNvPr id="5133" name="TextBox 5"/>
              <p:cNvSpPr txBox="1">
                <a:spLocks noChangeArrowheads="1"/>
              </p:cNvSpPr>
              <p:nvPr/>
            </p:nvSpPr>
            <p:spPr bwMode="auto">
              <a:xfrm>
                <a:off x="426459" y="1800538"/>
                <a:ext cx="2733573" cy="5844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b="1" dirty="0">
                    <a:solidFill>
                      <a:srgbClr val="002060"/>
                    </a:solidFill>
                    <a:latin typeface="+mn-lt"/>
                    <a:ea typeface="Consolas" panose="020B0609020204030204" pitchFamily="49" charset="0"/>
                  </a:rPr>
                  <a:t>STRUTTURE</a:t>
                </a:r>
              </a:p>
            </p:txBody>
          </p:sp>
          <p:sp>
            <p:nvSpPr>
              <p:cNvPr id="5134" name="TextBox 14"/>
              <p:cNvSpPr txBox="1">
                <a:spLocks noChangeArrowheads="1"/>
              </p:cNvSpPr>
              <p:nvPr/>
            </p:nvSpPr>
            <p:spPr bwMode="auto">
              <a:xfrm>
                <a:off x="4154534" y="1893089"/>
                <a:ext cx="5681792" cy="399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000" b="1" dirty="0">
                    <a:solidFill>
                      <a:srgbClr val="002060"/>
                    </a:solidFill>
                    <a:latin typeface="+mn-lt"/>
                    <a:ea typeface="Consolas" panose="020B0609020204030204" pitchFamily="49" charset="0"/>
                  </a:rPr>
                  <a:t>U.T. Fondazione – </a:t>
                </a:r>
                <a:r>
                  <a:rPr lang="it-IT" altLang="it-IT" sz="2000" b="1" dirty="0">
                    <a:solidFill>
                      <a:srgbClr val="C00000"/>
                    </a:solidFill>
                    <a:latin typeface="+mn-lt"/>
                    <a:ea typeface="Consolas" panose="020B0609020204030204" pitchFamily="49" charset="0"/>
                  </a:rPr>
                  <a:t>Elevazione</a:t>
                </a:r>
                <a:r>
                  <a:rPr lang="it-IT" altLang="it-IT" sz="2000" b="1" dirty="0">
                    <a:solidFill>
                      <a:srgbClr val="002060"/>
                    </a:solidFill>
                    <a:latin typeface="+mn-lt"/>
                    <a:ea typeface="Consolas" panose="020B0609020204030204" pitchFamily="49" charset="0"/>
                  </a:rPr>
                  <a:t> - Contenimento</a:t>
                </a:r>
              </a:p>
            </p:txBody>
          </p:sp>
        </p:grpSp>
      </p:grpSp>
      <p:sp>
        <p:nvSpPr>
          <p:cNvPr id="3" name="Rounded Rectangle 2"/>
          <p:cNvSpPr/>
          <p:nvPr/>
        </p:nvSpPr>
        <p:spPr bwMode="auto">
          <a:xfrm>
            <a:off x="327025" y="1749425"/>
            <a:ext cx="8674100" cy="684213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" name="Titolo 3">
            <a:extLst>
              <a:ext uri="{FF2B5EF4-FFF2-40B4-BE49-F238E27FC236}">
                <a16:creationId xmlns:a16="http://schemas.microsoft.com/office/drawing/2014/main" id="{B4ED1E45-8B66-8424-8E6D-EDAC06296A91}"/>
              </a:ext>
            </a:extLst>
          </p:cNvPr>
          <p:cNvSpPr txBox="1">
            <a:spLocks/>
          </p:cNvSpPr>
          <p:nvPr/>
        </p:nvSpPr>
        <p:spPr>
          <a:xfrm>
            <a:off x="1143000" y="-1600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rgbClr val="C00000"/>
                </a:solidFill>
                <a:latin typeface="+mn-lt"/>
              </a:rPr>
              <a:t>ARCHITETTURA </a:t>
            </a:r>
            <a:r>
              <a:rPr lang="it-IT" sz="2400" b="1" dirty="0" err="1">
                <a:solidFill>
                  <a:srgbClr val="C00000"/>
                </a:solidFill>
                <a:latin typeface="+mn-lt"/>
              </a:rPr>
              <a:t>TECNICA</a:t>
            </a:r>
            <a:r>
              <a:rPr lang="it-IT" sz="1600" b="1" dirty="0" err="1">
                <a:solidFill>
                  <a:srgbClr val="C00000"/>
                </a:solidFill>
                <a:latin typeface="+mn-lt"/>
              </a:rPr>
              <a:t>_aa</a:t>
            </a:r>
            <a:r>
              <a:rPr lang="it-IT" sz="1600" b="1" dirty="0">
                <a:solidFill>
                  <a:srgbClr val="C00000"/>
                </a:solidFill>
                <a:latin typeface="+mn-lt"/>
              </a:rPr>
              <a:t> 2025-26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CD9C0AE9-19E2-4CD4-61CF-50E24CAB28EB}"/>
              </a:ext>
            </a:extLst>
          </p:cNvPr>
          <p:cNvGrpSpPr/>
          <p:nvPr/>
        </p:nvGrpSpPr>
        <p:grpSpPr>
          <a:xfrm>
            <a:off x="1924430" y="1414331"/>
            <a:ext cx="5479289" cy="5445224"/>
            <a:chOff x="2251859" y="1436460"/>
            <a:chExt cx="5165624" cy="5133509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5816F733-AEB2-4807-0FFF-07FC4650AD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4819" r="3939"/>
            <a:stretch>
              <a:fillRect/>
            </a:stretch>
          </p:blipFill>
          <p:spPr bwMode="auto">
            <a:xfrm rot="5400000">
              <a:off x="2166215" y="1522105"/>
              <a:ext cx="2492895" cy="2321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">
              <a:extLst>
                <a:ext uri="{FF2B5EF4-FFF2-40B4-BE49-F238E27FC236}">
                  <a16:creationId xmlns:a16="http://schemas.microsoft.com/office/drawing/2014/main" id="{4DB93771-EFB8-609B-AF76-4D65D8D2D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6110" b="4412"/>
            <a:stretch>
              <a:fillRect/>
            </a:stretch>
          </p:blipFill>
          <p:spPr bwMode="auto">
            <a:xfrm>
              <a:off x="2261232" y="4077073"/>
              <a:ext cx="2302861" cy="2492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">
              <a:extLst>
                <a:ext uri="{FF2B5EF4-FFF2-40B4-BE49-F238E27FC236}">
                  <a16:creationId xmlns:a16="http://schemas.microsoft.com/office/drawing/2014/main" id="{BAB480B9-4975-4F3B-5B9A-DB55AC21CB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34390"/>
            <a:stretch>
              <a:fillRect/>
            </a:stretch>
          </p:blipFill>
          <p:spPr bwMode="auto">
            <a:xfrm>
              <a:off x="4709945" y="1436460"/>
              <a:ext cx="2707538" cy="2492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62DEDB3A-F2FB-C747-BDC9-CEE9242E4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8050"/>
            <a:stretch>
              <a:fillRect/>
            </a:stretch>
          </p:blipFill>
          <p:spPr>
            <a:xfrm>
              <a:off x="4716984" y="4077072"/>
              <a:ext cx="2700499" cy="2492896"/>
            </a:xfrm>
            <a:prstGeom prst="rect">
              <a:avLst/>
            </a:prstGeom>
          </p:spPr>
        </p:pic>
      </p:grpSp>
      <p:sp>
        <p:nvSpPr>
          <p:cNvPr id="12" name="TextBox 4">
            <a:extLst>
              <a:ext uri="{FF2B5EF4-FFF2-40B4-BE49-F238E27FC236}">
                <a16:creationId xmlns:a16="http://schemas.microsoft.com/office/drawing/2014/main" id="{0EE641F7-84A0-FE19-B58C-2FB829635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70960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it-IT" altLang="it-IT" sz="2400" b="1" dirty="0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CLASSIFICAZIONE DEL SISTEMA TECNOLOGICO - </a:t>
            </a:r>
            <a:r>
              <a:rPr lang="it-IT" altLang="it-IT" sz="2000" dirty="0">
                <a:solidFill>
                  <a:srgbClr val="002060"/>
                </a:solidFill>
                <a:ea typeface="Consolas" panose="020B0609020204030204" pitchFamily="49" charset="0"/>
              </a:rPr>
              <a:t>UNI 8290</a:t>
            </a:r>
            <a:endParaRPr lang="it-IT" altLang="it-IT" sz="2400" b="1" dirty="0">
              <a:solidFill>
                <a:srgbClr val="002060"/>
              </a:solidFill>
              <a:latin typeface="+mn-lt"/>
              <a:ea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80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347B1084-4E9D-D5DC-8037-DED6E6348E89}"/>
              </a:ext>
            </a:extLst>
          </p:cNvPr>
          <p:cNvSpPr/>
          <p:nvPr/>
        </p:nvSpPr>
        <p:spPr bwMode="auto">
          <a:xfrm>
            <a:off x="1154906" y="2022872"/>
            <a:ext cx="6840141" cy="20514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it-IT" sz="1500">
              <a:solidFill>
                <a:prstClr val="white"/>
              </a:solidFill>
              <a:latin typeface="Aptos" panose="02110004020202020204"/>
            </a:endParaRPr>
          </a:p>
        </p:txBody>
      </p:sp>
      <p:grpSp>
        <p:nvGrpSpPr>
          <p:cNvPr id="34819" name="Group 3">
            <a:extLst>
              <a:ext uri="{FF2B5EF4-FFF2-40B4-BE49-F238E27FC236}">
                <a16:creationId xmlns:a16="http://schemas.microsoft.com/office/drawing/2014/main" id="{9BE8FF3B-05BE-B093-54BC-43318DA33418}"/>
              </a:ext>
            </a:extLst>
          </p:cNvPr>
          <p:cNvGrpSpPr>
            <a:grpSpLocks/>
          </p:cNvGrpSpPr>
          <p:nvPr/>
        </p:nvGrpSpPr>
        <p:grpSpPr bwMode="auto">
          <a:xfrm>
            <a:off x="1113234" y="2055019"/>
            <a:ext cx="6887766" cy="4038600"/>
            <a:chOff x="-39688" y="1565275"/>
            <a:chExt cx="9183688" cy="5384179"/>
          </a:xfrm>
        </p:grpSpPr>
        <p:grpSp>
          <p:nvGrpSpPr>
            <p:cNvPr id="34826" name="Gruppo 5">
              <a:extLst>
                <a:ext uri="{FF2B5EF4-FFF2-40B4-BE49-F238E27FC236}">
                  <a16:creationId xmlns:a16="http://schemas.microsoft.com/office/drawing/2014/main" id="{3D471068-B83F-9633-8C2A-BB15E5AD4B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2725" y="1565275"/>
              <a:ext cx="8694738" cy="1871663"/>
              <a:chOff x="328255" y="2636912"/>
              <a:chExt cx="8694301" cy="1872208"/>
            </a:xfrm>
          </p:grpSpPr>
          <p:pic>
            <p:nvPicPr>
              <p:cNvPr id="34835" name="Immagine 2">
                <a:extLst>
                  <a:ext uri="{FF2B5EF4-FFF2-40B4-BE49-F238E27FC236}">
                    <a16:creationId xmlns:a16="http://schemas.microsoft.com/office/drawing/2014/main" id="{E9ED5564-DFDB-7ED3-9DBC-E929609F4A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2159" y="2700448"/>
                <a:ext cx="3010397" cy="1808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836" name="Immagine 4">
                <a:extLst>
                  <a:ext uri="{FF2B5EF4-FFF2-40B4-BE49-F238E27FC236}">
                    <a16:creationId xmlns:a16="http://schemas.microsoft.com/office/drawing/2014/main" id="{9461BA0F-6831-BF95-2ED7-85CB1C7DF3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8"/>
              <a:stretch>
                <a:fillRect/>
              </a:stretch>
            </p:blipFill>
            <p:spPr bwMode="auto">
              <a:xfrm>
                <a:off x="328255" y="2636912"/>
                <a:ext cx="3503381" cy="1872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837" name="Immagine 6">
                <a:extLst>
                  <a:ext uri="{FF2B5EF4-FFF2-40B4-BE49-F238E27FC236}">
                    <a16:creationId xmlns:a16="http://schemas.microsoft.com/office/drawing/2014/main" id="{2342CD79-AD12-C91E-2C89-81420F3F15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23928" y="2636912"/>
                <a:ext cx="1982873" cy="1872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4827" name="Group 3">
              <a:extLst>
                <a:ext uri="{FF2B5EF4-FFF2-40B4-BE49-F238E27FC236}">
                  <a16:creationId xmlns:a16="http://schemas.microsoft.com/office/drawing/2014/main" id="{BFAD460F-E93C-5032-3F1A-8B2F696A33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9688" y="3402010"/>
              <a:ext cx="9037638" cy="615483"/>
              <a:chOff x="82794" y="3654887"/>
              <a:chExt cx="9037394" cy="614187"/>
            </a:xfrm>
          </p:grpSpPr>
          <p:sp>
            <p:nvSpPr>
              <p:cNvPr id="34833" name="CasellaDiTesto 8">
                <a:extLst>
                  <a:ext uri="{FF2B5EF4-FFF2-40B4-BE49-F238E27FC236}">
                    <a16:creationId xmlns:a16="http://schemas.microsoft.com/office/drawing/2014/main" id="{D0917E3D-3B99-A594-60AC-75CABF9A96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794" y="3654887"/>
                <a:ext cx="3379984" cy="614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defTabSz="685800">
                  <a:spcBef>
                    <a:spcPct val="0"/>
                  </a:spcBef>
                  <a:buNone/>
                </a:pPr>
                <a:r>
                  <a:rPr lang="it-IT" altLang="it-IT" sz="2400" b="1" dirty="0">
                    <a:solidFill>
                      <a:srgbClr val="0F9ED5">
                        <a:lumMod val="50000"/>
                      </a:srgbClr>
                    </a:solidFill>
                    <a:latin typeface="Aptos" panose="02110004020202020204"/>
                    <a:ea typeface="Consolas" panose="020B0609020204030204" pitchFamily="49" charset="0"/>
                    <a:cs typeface="Consolas" panose="020B0609020204030204" pitchFamily="49" charset="0"/>
                  </a:rPr>
                  <a:t>ARCHI</a:t>
                </a:r>
                <a:endParaRPr lang="it-IT" altLang="it-IT" sz="2700" b="1" dirty="0">
                  <a:solidFill>
                    <a:srgbClr val="0F9ED5">
                      <a:lumMod val="50000"/>
                    </a:srgbClr>
                  </a:solidFill>
                  <a:latin typeface="Aptos" panose="02110004020202020204"/>
                  <a:ea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34834" name="CasellaDiTesto 10">
                <a:extLst>
                  <a:ext uri="{FF2B5EF4-FFF2-40B4-BE49-F238E27FC236}">
                    <a16:creationId xmlns:a16="http://schemas.microsoft.com/office/drawing/2014/main" id="{98EF78AC-E5E6-B1AD-A193-0AFDDFE276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07431" y="3654887"/>
                <a:ext cx="6012757" cy="614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defTabSz="685800">
                  <a:spcBef>
                    <a:spcPct val="0"/>
                  </a:spcBef>
                  <a:buNone/>
                </a:pPr>
                <a:r>
                  <a:rPr lang="it-IT" altLang="it-IT" sz="2400" b="1">
                    <a:solidFill>
                      <a:srgbClr val="0F9ED5">
                        <a:lumMod val="50000"/>
                      </a:srgbClr>
                    </a:solidFill>
                    <a:latin typeface="Aptos" panose="02110004020202020204"/>
                    <a:ea typeface="Consolas" panose="020B0609020204030204" pitchFamily="49" charset="0"/>
                    <a:cs typeface="Consolas" panose="020B0609020204030204" pitchFamily="49" charset="0"/>
                  </a:rPr>
                  <a:t>PIATTABANDE     ARCHITRAVI</a:t>
                </a:r>
              </a:p>
            </p:txBody>
          </p:sp>
        </p:grpSp>
        <p:grpSp>
          <p:nvGrpSpPr>
            <p:cNvPr id="34828" name="Group 2">
              <a:extLst>
                <a:ext uri="{FF2B5EF4-FFF2-40B4-BE49-F238E27FC236}">
                  <a16:creationId xmlns:a16="http://schemas.microsoft.com/office/drawing/2014/main" id="{A1D2E9A4-4337-D1C9-6C3F-95207B8ED1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9286" y="3987800"/>
              <a:ext cx="9173286" cy="2961654"/>
              <a:chOff x="-11113" y="3995738"/>
              <a:chExt cx="9131301" cy="2878562"/>
            </a:xfrm>
          </p:grpSpPr>
          <p:grpSp>
            <p:nvGrpSpPr>
              <p:cNvPr id="34829" name="Group 4">
                <a:extLst>
                  <a:ext uri="{FF2B5EF4-FFF2-40B4-BE49-F238E27FC236}">
                    <a16:creationId xmlns:a16="http://schemas.microsoft.com/office/drawing/2014/main" id="{33D46F78-C07D-6AF0-2C74-CB6D340CA3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1113" y="3995738"/>
                <a:ext cx="6232938" cy="2841237"/>
                <a:chOff x="-1131905" y="4201576"/>
                <a:chExt cx="7034730" cy="2656424"/>
              </a:xfrm>
            </p:grpSpPr>
            <p:pic>
              <p:nvPicPr>
                <p:cNvPr id="34831" name="Picture 13" descr="C:\Users\7235\Desktop\BCUP_10_02_13\ACCESSIBILITA'\FOTO MERCATI TRAIANEI_DIC 12\DSCF1781.JPG">
                  <a:extLst>
                    <a:ext uri="{FF2B5EF4-FFF2-40B4-BE49-F238E27FC236}">
                      <a16:creationId xmlns:a16="http://schemas.microsoft.com/office/drawing/2014/main" id="{E4EEAEDF-403C-540D-552B-390B167723E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30759" y="4201576"/>
                  <a:ext cx="3572066" cy="26564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832" name="Picture 15" descr="C:\Users\7235\Desktop\BCUP_10_02_13\DOCUMENTI BASE\IMMAGINI\FOTO CITTA'\CITTA' 1\Instanbul\IMG_0138.JPG">
                  <a:extLst>
                    <a:ext uri="{FF2B5EF4-FFF2-40B4-BE49-F238E27FC236}">
                      <a16:creationId xmlns:a16="http://schemas.microsoft.com/office/drawing/2014/main" id="{44747174-49C5-FBE5-891D-CB5C9764F96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131905" y="4201576"/>
                  <a:ext cx="3531519" cy="26486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34830" name="Picture 1">
                <a:extLst>
                  <a:ext uri="{FF2B5EF4-FFF2-40B4-BE49-F238E27FC236}">
                    <a16:creationId xmlns:a16="http://schemas.microsoft.com/office/drawing/2014/main" id="{37253B8E-5E61-0378-B685-33F0D6D9FC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85900" y="4006307"/>
                <a:ext cx="2934288" cy="2867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E9C437E-4F5D-6024-E72D-EDEB06DBFE0D}"/>
              </a:ext>
            </a:extLst>
          </p:cNvPr>
          <p:cNvGrpSpPr>
            <a:grpSpLocks/>
          </p:cNvGrpSpPr>
          <p:nvPr/>
        </p:nvGrpSpPr>
        <p:grpSpPr bwMode="auto">
          <a:xfrm>
            <a:off x="1127522" y="3802858"/>
            <a:ext cx="6887766" cy="2260997"/>
            <a:chOff x="0" y="4300537"/>
            <a:chExt cx="9144000" cy="2557463"/>
          </a:xfrm>
        </p:grpSpPr>
        <p:pic>
          <p:nvPicPr>
            <p:cNvPr id="34823" name="Picture 4">
              <a:extLst>
                <a:ext uri="{FF2B5EF4-FFF2-40B4-BE49-F238E27FC236}">
                  <a16:creationId xmlns:a16="http://schemas.microsoft.com/office/drawing/2014/main" id="{73AF715B-7ECE-5730-5372-51679C418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5353" y="4300537"/>
              <a:ext cx="3038647" cy="2557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4" name="Picture 4">
              <a:extLst>
                <a:ext uri="{FF2B5EF4-FFF2-40B4-BE49-F238E27FC236}">
                  <a16:creationId xmlns:a16="http://schemas.microsoft.com/office/drawing/2014/main" id="{BF1D7C8D-882E-30EA-CE6C-45B703ED7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00537"/>
              <a:ext cx="3301235" cy="2557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5" name="Picture 4">
              <a:extLst>
                <a:ext uri="{FF2B5EF4-FFF2-40B4-BE49-F238E27FC236}">
                  <a16:creationId xmlns:a16="http://schemas.microsoft.com/office/drawing/2014/main" id="{737177EC-B844-1B41-6A10-D301F7B69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8735" y="4300537"/>
              <a:ext cx="3156619" cy="2557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821" name="CasellaDiTesto 98">
            <a:extLst>
              <a:ext uri="{FF2B5EF4-FFF2-40B4-BE49-F238E27FC236}">
                <a16:creationId xmlns:a16="http://schemas.microsoft.com/office/drawing/2014/main" id="{F7A705C2-FC33-051A-FBF5-4400DD7C2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939" y="827401"/>
            <a:ext cx="6418659" cy="88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>
              <a:lnSpc>
                <a:spcPct val="130000"/>
              </a:lnSpc>
              <a:spcBef>
                <a:spcPct val="0"/>
              </a:spcBef>
              <a:buNone/>
            </a:pPr>
            <a:r>
              <a:rPr lang="it-IT" altLang="it-IT" sz="2400" b="1" dirty="0">
                <a:solidFill>
                  <a:srgbClr val="002060"/>
                </a:solidFill>
                <a:latin typeface="Aptos" panose="02110004020202020204"/>
              </a:rPr>
              <a:t>APPARECCHIATURE COSTRUTTIVE PER </a:t>
            </a:r>
          </a:p>
          <a:p>
            <a:pPr algn="ctr" defTabSz="685800">
              <a:lnSpc>
                <a:spcPct val="130000"/>
              </a:lnSpc>
              <a:spcBef>
                <a:spcPct val="0"/>
              </a:spcBef>
              <a:buNone/>
            </a:pPr>
            <a:r>
              <a:rPr lang="it-IT" altLang="it-IT" sz="2400" b="1" dirty="0">
                <a:solidFill>
                  <a:srgbClr val="002060"/>
                </a:solidFill>
                <a:latin typeface="Aptos" panose="02110004020202020204"/>
              </a:rPr>
              <a:t>LA DEVIAZIONE DELLE SOLLECITAZIONI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497654B-56D3-B2E7-7A34-DF226A9284B6}"/>
              </a:ext>
            </a:extLst>
          </p:cNvPr>
          <p:cNvSpPr txBox="1">
            <a:spLocks/>
          </p:cNvSpPr>
          <p:nvPr/>
        </p:nvSpPr>
        <p:spPr>
          <a:xfrm>
            <a:off x="686594" y="116632"/>
            <a:ext cx="7772400" cy="649287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solidFill>
                  <a:srgbClr val="C00000"/>
                </a:solidFill>
              </a:rPr>
              <a:t>ARCHITETTURA </a:t>
            </a:r>
            <a:r>
              <a:rPr lang="it-IT" sz="2400" b="1" dirty="0" err="1">
                <a:solidFill>
                  <a:srgbClr val="C00000"/>
                </a:solidFill>
              </a:rPr>
              <a:t>TECNICA</a:t>
            </a:r>
            <a:r>
              <a:rPr lang="it-IT" sz="1600" b="1" dirty="0" err="1">
                <a:solidFill>
                  <a:srgbClr val="C00000"/>
                </a:solidFill>
              </a:rPr>
              <a:t>_aa</a:t>
            </a:r>
            <a:r>
              <a:rPr lang="it-IT" sz="1600" b="1" dirty="0">
                <a:solidFill>
                  <a:srgbClr val="C00000"/>
                </a:solidFill>
              </a:rPr>
              <a:t> 2025-26</a:t>
            </a:r>
          </a:p>
        </p:txBody>
      </p:sp>
    </p:spTree>
    <p:extLst>
      <p:ext uri="{BB962C8B-B14F-4D97-AF65-F5344CB8AC3E}">
        <p14:creationId xmlns:p14="http://schemas.microsoft.com/office/powerpoint/2010/main" val="41038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1007088" y="836374"/>
            <a:ext cx="69439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  <a:defRPr/>
            </a:pPr>
            <a:r>
              <a:rPr lang="it-IT" altLang="it-IT" sz="2400" b="1" cap="all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FONDAZIONI DIRETTE CONTINUE_CORDOLI, PLATEE</a:t>
            </a:r>
          </a:p>
        </p:txBody>
      </p:sp>
      <p:grpSp>
        <p:nvGrpSpPr>
          <p:cNvPr id="24577" name="Group 24576"/>
          <p:cNvGrpSpPr>
            <a:grpSpLocks/>
          </p:cNvGrpSpPr>
          <p:nvPr/>
        </p:nvGrpSpPr>
        <p:grpSpPr bwMode="auto">
          <a:xfrm>
            <a:off x="1208485" y="2162175"/>
            <a:ext cx="6742509" cy="3861630"/>
            <a:chOff x="86759" y="1740412"/>
            <a:chExt cx="8990973" cy="5148324"/>
          </a:xfrm>
        </p:grpSpPr>
        <p:pic>
          <p:nvPicPr>
            <p:cNvPr id="18455" name="Picture 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537311" y="2364482"/>
              <a:ext cx="4992555" cy="3744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6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9642" y="1740412"/>
              <a:ext cx="4198090" cy="4992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7" name="Picture 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3058" y="4757149"/>
              <a:ext cx="1337271" cy="1975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8" name="TextBox 6"/>
            <p:cNvSpPr txBox="1">
              <a:spLocks noChangeArrowheads="1"/>
            </p:cNvSpPr>
            <p:nvPr/>
          </p:nvSpPr>
          <p:spPr bwMode="auto">
            <a:xfrm>
              <a:off x="1619672" y="6488667"/>
              <a:ext cx="5504358" cy="400069"/>
            </a:xfrm>
            <a:prstGeom prst="rect">
              <a:avLst/>
            </a:prstGeom>
            <a:solidFill>
              <a:srgbClr val="D9C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685800">
                <a:spcBef>
                  <a:spcPct val="0"/>
                </a:spcBef>
                <a:buNone/>
              </a:pPr>
              <a:r>
                <a:rPr lang="it-IT" altLang="en-US" sz="1350" b="1">
                  <a:solidFill>
                    <a:srgbClr val="002060"/>
                  </a:solidFill>
                  <a:latin typeface="Aptos" panose="02110004020202020204"/>
                </a:rPr>
                <a:t>ALLARGAMENTO DELLA BASE DI APPOGGIO</a:t>
              </a:r>
            </a:p>
          </p:txBody>
        </p:sp>
      </p:grpSp>
      <p:sp>
        <p:nvSpPr>
          <p:cNvPr id="18437" name="TextBox 9"/>
          <p:cNvSpPr txBox="1">
            <a:spLocks noChangeArrowheads="1"/>
          </p:cNvSpPr>
          <p:nvPr/>
        </p:nvSpPr>
        <p:spPr bwMode="auto">
          <a:xfrm>
            <a:off x="932260" y="1728929"/>
            <a:ext cx="2533650" cy="33855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</a:pPr>
            <a:r>
              <a:rPr lang="it-IT" altLang="en-US" sz="1600" b="1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CORDOLO DI FONDAZIONE</a:t>
            </a:r>
          </a:p>
        </p:txBody>
      </p:sp>
      <p:grpSp>
        <p:nvGrpSpPr>
          <p:cNvPr id="24578" name="Group 24577"/>
          <p:cNvGrpSpPr>
            <a:grpSpLocks/>
          </p:cNvGrpSpPr>
          <p:nvPr/>
        </p:nvGrpSpPr>
        <p:grpSpPr bwMode="auto">
          <a:xfrm>
            <a:off x="5567364" y="2256236"/>
            <a:ext cx="1837135" cy="2620565"/>
            <a:chOff x="5899894" y="1865445"/>
            <a:chExt cx="2448272" cy="3493866"/>
          </a:xfrm>
        </p:grpSpPr>
        <p:sp>
          <p:nvSpPr>
            <p:cNvPr id="18452" name="TextBox 8"/>
            <p:cNvSpPr txBox="1">
              <a:spLocks noChangeArrowheads="1"/>
            </p:cNvSpPr>
            <p:nvPr/>
          </p:nvSpPr>
          <p:spPr bwMode="auto">
            <a:xfrm>
              <a:off x="5899894" y="1865445"/>
              <a:ext cx="2448272" cy="400084"/>
            </a:xfrm>
            <a:prstGeom prst="rect">
              <a:avLst/>
            </a:prstGeom>
            <a:solidFill>
              <a:srgbClr val="D9C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685800">
                <a:spcBef>
                  <a:spcPct val="0"/>
                </a:spcBef>
                <a:buNone/>
              </a:pPr>
              <a:r>
                <a:rPr lang="it-IT" altLang="en-US" sz="1350">
                  <a:solidFill>
                    <a:srgbClr val="002060"/>
                  </a:solidFill>
                  <a:latin typeface="Aptos" panose="02110004020202020204"/>
                </a:rPr>
                <a:t>barriera impermeabile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6680548" y="2263882"/>
              <a:ext cx="215791" cy="1973138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7511977" y="2263882"/>
              <a:ext cx="280846" cy="3095429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39" name="Group 29"/>
          <p:cNvGrpSpPr>
            <a:grpSpLocks/>
          </p:cNvGrpSpPr>
          <p:nvPr/>
        </p:nvGrpSpPr>
        <p:grpSpPr bwMode="auto">
          <a:xfrm>
            <a:off x="3465910" y="1888331"/>
            <a:ext cx="1809750" cy="0"/>
            <a:chOff x="3097751" y="1374498"/>
            <a:chExt cx="2411760" cy="0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3097751" y="1374498"/>
              <a:ext cx="2411760" cy="0"/>
            </a:xfrm>
            <a:prstGeom prst="line">
              <a:avLst/>
            </a:prstGeom>
            <a:ln w="63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565822" y="1374498"/>
              <a:ext cx="1386762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3817144" y="1606302"/>
            <a:ext cx="3923208" cy="307777"/>
            <a:chOff x="3565295" y="998043"/>
            <a:chExt cx="5230615" cy="412231"/>
          </a:xfrm>
        </p:grpSpPr>
        <p:sp>
          <p:nvSpPr>
            <p:cNvPr id="17" name="Rectangle 16"/>
            <p:cNvSpPr/>
            <p:nvPr/>
          </p:nvSpPr>
          <p:spPr>
            <a:xfrm>
              <a:off x="3565295" y="1179440"/>
              <a:ext cx="1387388" cy="13714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it-IT" sz="1500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18449" name="Rectangle 16"/>
            <p:cNvSpPr>
              <a:spLocks noChangeArrowheads="1"/>
            </p:cNvSpPr>
            <p:nvPr/>
          </p:nvSpPr>
          <p:spPr bwMode="auto">
            <a:xfrm>
              <a:off x="4985291" y="998043"/>
              <a:ext cx="3810619" cy="412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>
                <a:spcBef>
                  <a:spcPct val="0"/>
                </a:spcBef>
                <a:buNone/>
              </a:pPr>
              <a:r>
                <a:rPr lang="it-IT" altLang="it-IT" sz="1400" dirty="0">
                  <a:solidFill>
                    <a:srgbClr val="00206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Carico trasmesso dalla muratura   </a:t>
              </a:r>
              <a:endParaRPr lang="it-IT" altLang="it-IT" sz="20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4576" name="Group 24575"/>
          <p:cNvGrpSpPr>
            <a:grpSpLocks/>
          </p:cNvGrpSpPr>
          <p:nvPr/>
        </p:nvGrpSpPr>
        <p:grpSpPr bwMode="auto">
          <a:xfrm>
            <a:off x="3817145" y="1834456"/>
            <a:ext cx="3107531" cy="307777"/>
            <a:chOff x="3565295" y="1302613"/>
            <a:chExt cx="4142858" cy="410106"/>
          </a:xfrm>
        </p:grpSpPr>
        <p:sp>
          <p:nvSpPr>
            <p:cNvPr id="25" name="Rectangle 24"/>
            <p:cNvSpPr/>
            <p:nvPr/>
          </p:nvSpPr>
          <p:spPr>
            <a:xfrm>
              <a:off x="3565295" y="1421995"/>
              <a:ext cx="1387302" cy="13643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it-IT" sz="1500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18447" name="Rectangle 16"/>
            <p:cNvSpPr>
              <a:spLocks noChangeArrowheads="1"/>
            </p:cNvSpPr>
            <p:nvPr/>
          </p:nvSpPr>
          <p:spPr bwMode="auto">
            <a:xfrm>
              <a:off x="5003206" y="1302613"/>
              <a:ext cx="2704947" cy="410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>
                <a:spcBef>
                  <a:spcPct val="0"/>
                </a:spcBef>
                <a:buNone/>
              </a:pPr>
              <a:r>
                <a:rPr lang="it-IT" altLang="it-IT" sz="1400" dirty="0">
                  <a:solidFill>
                    <a:srgbClr val="00206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Reazione del terreno   </a:t>
              </a:r>
              <a:endParaRPr lang="it-IT" altLang="it-IT" sz="20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4585" name="Group 24584"/>
          <p:cNvGrpSpPr>
            <a:grpSpLocks/>
          </p:cNvGrpSpPr>
          <p:nvPr/>
        </p:nvGrpSpPr>
        <p:grpSpPr bwMode="auto">
          <a:xfrm>
            <a:off x="2789635" y="2999186"/>
            <a:ext cx="2576513" cy="1288256"/>
            <a:chOff x="2195736" y="2855602"/>
            <a:chExt cx="3435639" cy="1717633"/>
          </a:xfrm>
        </p:grpSpPr>
        <p:sp>
          <p:nvSpPr>
            <p:cNvPr id="18443" name="TextBox 24578"/>
            <p:cNvSpPr txBox="1">
              <a:spLocks noChangeArrowheads="1"/>
            </p:cNvSpPr>
            <p:nvPr/>
          </p:nvSpPr>
          <p:spPr bwMode="auto">
            <a:xfrm>
              <a:off x="3223089" y="2855602"/>
              <a:ext cx="2254513" cy="400100"/>
            </a:xfrm>
            <a:prstGeom prst="rect">
              <a:avLst/>
            </a:prstGeom>
            <a:solidFill>
              <a:srgbClr val="D9C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685800">
                <a:spcBef>
                  <a:spcPct val="0"/>
                </a:spcBef>
                <a:buNone/>
              </a:pPr>
              <a:r>
                <a:rPr lang="it-IT" altLang="en-US" sz="1350">
                  <a:solidFill>
                    <a:srgbClr val="002060"/>
                  </a:solidFill>
                  <a:latin typeface="Aptos" panose="02110004020202020204"/>
                </a:rPr>
                <a:t>armatura a taglio</a:t>
              </a:r>
            </a:p>
          </p:txBody>
        </p:sp>
        <p:cxnSp>
          <p:nvCxnSpPr>
            <p:cNvPr id="24582" name="Straight Arrow Connector 24581"/>
            <p:cNvCxnSpPr/>
            <p:nvPr/>
          </p:nvCxnSpPr>
          <p:spPr>
            <a:xfrm flipH="1">
              <a:off x="2195736" y="3249292"/>
              <a:ext cx="1635263" cy="1323943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4389846" y="3252467"/>
              <a:ext cx="1241529" cy="1109635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EC37171F-7710-277A-CB3B-4D4A9AADFABE}"/>
              </a:ext>
            </a:extLst>
          </p:cNvPr>
          <p:cNvSpPr txBox="1">
            <a:spLocks/>
          </p:cNvSpPr>
          <p:nvPr/>
        </p:nvSpPr>
        <p:spPr>
          <a:xfrm>
            <a:off x="686594" y="116632"/>
            <a:ext cx="7772400" cy="649287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solidFill>
                  <a:srgbClr val="C00000"/>
                </a:solidFill>
              </a:rPr>
              <a:t>ARCHITETTURA </a:t>
            </a:r>
            <a:r>
              <a:rPr lang="it-IT" sz="2400" b="1" dirty="0" err="1">
                <a:solidFill>
                  <a:srgbClr val="C00000"/>
                </a:solidFill>
              </a:rPr>
              <a:t>TECNICA</a:t>
            </a:r>
            <a:r>
              <a:rPr lang="it-IT" sz="1600" b="1" dirty="0" err="1">
                <a:solidFill>
                  <a:srgbClr val="C00000"/>
                </a:solidFill>
              </a:rPr>
              <a:t>_aa</a:t>
            </a:r>
            <a:r>
              <a:rPr lang="it-IT" sz="1600" b="1" dirty="0">
                <a:solidFill>
                  <a:srgbClr val="C00000"/>
                </a:solidFill>
              </a:rPr>
              <a:t> 2025-26</a:t>
            </a:r>
          </a:p>
        </p:txBody>
      </p:sp>
    </p:spTree>
    <p:extLst>
      <p:ext uri="{BB962C8B-B14F-4D97-AF65-F5344CB8AC3E}">
        <p14:creationId xmlns:p14="http://schemas.microsoft.com/office/powerpoint/2010/main" val="410730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Risultati immagini per cordolo di fondazion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5121" y="1511320"/>
            <a:ext cx="7053758" cy="5289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425178" y="907787"/>
            <a:ext cx="69632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  <a:defRPr/>
            </a:pPr>
            <a:r>
              <a:rPr lang="it-IT" altLang="it-IT" sz="2400" b="1" cap="all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FONDAZIONI DIRETTE CONTINUE_CORDOLI, PLATEE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D33AF5C-6163-BBAC-7FA4-F6916E8E8724}"/>
              </a:ext>
            </a:extLst>
          </p:cNvPr>
          <p:cNvSpPr txBox="1">
            <a:spLocks/>
          </p:cNvSpPr>
          <p:nvPr/>
        </p:nvSpPr>
        <p:spPr>
          <a:xfrm>
            <a:off x="686594" y="116632"/>
            <a:ext cx="7772400" cy="649287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solidFill>
                  <a:srgbClr val="C00000"/>
                </a:solidFill>
              </a:rPr>
              <a:t>ARCHITETTURA </a:t>
            </a:r>
            <a:r>
              <a:rPr lang="it-IT" sz="2400" b="1" dirty="0" err="1">
                <a:solidFill>
                  <a:srgbClr val="C00000"/>
                </a:solidFill>
              </a:rPr>
              <a:t>TECNICA</a:t>
            </a:r>
            <a:r>
              <a:rPr lang="it-IT" sz="1600" b="1" dirty="0" err="1">
                <a:solidFill>
                  <a:srgbClr val="C00000"/>
                </a:solidFill>
              </a:rPr>
              <a:t>_aa</a:t>
            </a:r>
            <a:r>
              <a:rPr lang="it-IT" sz="1600" b="1" dirty="0">
                <a:solidFill>
                  <a:srgbClr val="C00000"/>
                </a:solidFill>
              </a:rPr>
              <a:t> 2025-26</a:t>
            </a:r>
          </a:p>
        </p:txBody>
      </p:sp>
    </p:spTree>
    <p:extLst>
      <p:ext uri="{BB962C8B-B14F-4D97-AF65-F5344CB8AC3E}">
        <p14:creationId xmlns:p14="http://schemas.microsoft.com/office/powerpoint/2010/main" val="9260668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4"/>
          <p:cNvSpPr txBox="1">
            <a:spLocks noChangeArrowheads="1"/>
          </p:cNvSpPr>
          <p:nvPr/>
        </p:nvSpPr>
        <p:spPr bwMode="auto">
          <a:xfrm>
            <a:off x="1141809" y="1484710"/>
            <a:ext cx="68591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</a:pPr>
            <a:r>
              <a:rPr lang="it-IT" altLang="it-IT" sz="1800" b="1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</a:rPr>
              <a:t>STRUTTURE IN ELEVAZIONE</a:t>
            </a:r>
          </a:p>
        </p:txBody>
      </p:sp>
      <p:sp>
        <p:nvSpPr>
          <p:cNvPr id="8195" name="TextBox 20"/>
          <p:cNvSpPr txBox="1">
            <a:spLocks noChangeArrowheads="1"/>
          </p:cNvSpPr>
          <p:nvPr/>
        </p:nvSpPr>
        <p:spPr bwMode="auto">
          <a:xfrm>
            <a:off x="1277542" y="2025254"/>
            <a:ext cx="6588919" cy="1059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>
              <a:lnSpc>
                <a:spcPct val="120000"/>
              </a:lnSpc>
              <a:spcBef>
                <a:spcPct val="0"/>
              </a:spcBef>
              <a:buNone/>
            </a:pPr>
            <a:r>
              <a:rPr lang="it-IT" altLang="it-IT" sz="180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</a:rPr>
              <a:t>Insieme degli elementi costruttivi che assicurano la stabilità dell’insieme mediante la loro capacità di resistere ai carichi e alle azioni esterne, e di trasmetterle al sistema di fondazione</a:t>
            </a:r>
          </a:p>
        </p:txBody>
      </p:sp>
      <p:sp>
        <p:nvSpPr>
          <p:cNvPr id="8229" name="CasellaDiTesto 7"/>
          <p:cNvSpPr txBox="1">
            <a:spLocks noChangeArrowheads="1"/>
          </p:cNvSpPr>
          <p:nvPr/>
        </p:nvSpPr>
        <p:spPr bwMode="auto">
          <a:xfrm>
            <a:off x="1115616" y="3224213"/>
            <a:ext cx="3481343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</a:pPr>
            <a:r>
              <a:rPr lang="it-IT" altLang="it-IT" sz="1800" b="1" dirty="0">
                <a:solidFill>
                  <a:srgbClr val="C00000"/>
                </a:solidFill>
                <a:latin typeface="Arial" panose="020B0604020202020204" pitchFamily="34" charset="0"/>
              </a:rPr>
              <a:t>STRUTTURA CONTINUA</a:t>
            </a:r>
          </a:p>
          <a:p>
            <a:pPr algn="ctr" defTabSz="685800">
              <a:spcBef>
                <a:spcPct val="0"/>
              </a:spcBef>
              <a:buNone/>
            </a:pPr>
            <a:r>
              <a:rPr lang="it-IT" altLang="it-IT" sz="1500" b="1" dirty="0">
                <a:solidFill>
                  <a:srgbClr val="C00000"/>
                </a:solidFill>
                <a:latin typeface="Arial" panose="020B0604020202020204" pitchFamily="34" charset="0"/>
              </a:rPr>
              <a:t>Ossatura Muraria</a:t>
            </a:r>
          </a:p>
        </p:txBody>
      </p:sp>
      <p:sp>
        <p:nvSpPr>
          <p:cNvPr id="8230" name="CasellaDiTesto 8"/>
          <p:cNvSpPr txBox="1">
            <a:spLocks noChangeArrowheads="1"/>
          </p:cNvSpPr>
          <p:nvPr/>
        </p:nvSpPr>
        <p:spPr bwMode="auto">
          <a:xfrm>
            <a:off x="4481468" y="3224213"/>
            <a:ext cx="3708842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</a:pPr>
            <a:r>
              <a:rPr lang="it-IT" altLang="it-IT" sz="1800" b="1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ea typeface="Consolas" panose="020B0609020204030204" pitchFamily="49" charset="0"/>
              </a:rPr>
              <a:t>STRUTTURA DISCONTINUA</a:t>
            </a:r>
          </a:p>
          <a:p>
            <a:pPr algn="ctr" defTabSz="685800">
              <a:spcBef>
                <a:spcPct val="0"/>
              </a:spcBef>
              <a:buNone/>
            </a:pPr>
            <a:r>
              <a:rPr lang="it-IT" altLang="it-IT" sz="1500" b="1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ea typeface="Consolas" panose="020B0609020204030204" pitchFamily="49" charset="0"/>
              </a:rPr>
              <a:t>Scheletro Portante</a:t>
            </a:r>
          </a:p>
        </p:txBody>
      </p:sp>
      <p:grpSp>
        <p:nvGrpSpPr>
          <p:cNvPr id="11" name="Gruppo 39"/>
          <p:cNvGrpSpPr>
            <a:grpSpLocks/>
          </p:cNvGrpSpPr>
          <p:nvPr/>
        </p:nvGrpSpPr>
        <p:grpSpPr bwMode="auto">
          <a:xfrm>
            <a:off x="1293019" y="4725591"/>
            <a:ext cx="6535341" cy="762000"/>
            <a:chOff x="214797" y="5157192"/>
            <a:chExt cx="8712968" cy="1017349"/>
          </a:xfrm>
        </p:grpSpPr>
        <p:grpSp>
          <p:nvGrpSpPr>
            <p:cNvPr id="8225" name="Gruppo 24"/>
            <p:cNvGrpSpPr>
              <a:grpSpLocks/>
            </p:cNvGrpSpPr>
            <p:nvPr/>
          </p:nvGrpSpPr>
          <p:grpSpPr bwMode="auto">
            <a:xfrm>
              <a:off x="286228" y="5157192"/>
              <a:ext cx="8508199" cy="955375"/>
              <a:chOff x="250943" y="5003939"/>
              <a:chExt cx="8508199" cy="955375"/>
            </a:xfrm>
          </p:grpSpPr>
          <p:sp>
            <p:nvSpPr>
              <p:cNvPr id="14" name="CasellaDiTesto 21"/>
              <p:cNvSpPr txBox="1"/>
              <p:nvPr/>
            </p:nvSpPr>
            <p:spPr>
              <a:xfrm>
                <a:off x="3744701" y="5003939"/>
                <a:ext cx="5014441" cy="95537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r" defTabSz="685800">
                  <a:defRPr/>
                </a:pPr>
                <a:r>
                  <a:rPr lang="it-IT" sz="135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TRAVI (principali e di collegamento)</a:t>
                </a:r>
              </a:p>
              <a:p>
                <a:pPr algn="r" defTabSz="685800">
                  <a:defRPr/>
                </a:pPr>
                <a:r>
                  <a:rPr lang="it-IT" sz="135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PILASTRI</a:t>
                </a:r>
              </a:p>
              <a:p>
                <a:pPr algn="r" defTabSz="685800">
                  <a:defRPr/>
                </a:pPr>
                <a:r>
                  <a:rPr lang="it-IT" sz="135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CONTROVENTI </a:t>
                </a:r>
                <a:r>
                  <a:rPr lang="it-IT" sz="12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(di piano e di parete)</a:t>
                </a:r>
                <a:endParaRPr lang="it-IT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CasellaDiTesto 23"/>
              <p:cNvSpPr txBox="1"/>
              <p:nvPr/>
            </p:nvSpPr>
            <p:spPr>
              <a:xfrm>
                <a:off x="250943" y="5003939"/>
                <a:ext cx="5222383" cy="95537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defTabSz="685800">
                  <a:defRPr/>
                </a:pPr>
                <a:r>
                  <a:rPr lang="it-IT" sz="135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CORDOLI</a:t>
                </a:r>
                <a:endParaRPr lang="it-IT" sz="135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defTabSz="685800">
                  <a:defRPr/>
                </a:pPr>
                <a:r>
                  <a:rPr lang="it-IT" sz="135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SETTI PORTANTI</a:t>
                </a:r>
              </a:p>
              <a:p>
                <a:pPr defTabSz="685800">
                  <a:defRPr/>
                </a:pPr>
                <a:r>
                  <a:rPr lang="it-IT" sz="135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SETTI DI IRRIGIDIMENTO</a:t>
                </a:r>
                <a:endParaRPr lang="it-IT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Rettangolo arrotondato 26"/>
            <p:cNvSpPr/>
            <p:nvPr/>
          </p:nvSpPr>
          <p:spPr>
            <a:xfrm>
              <a:off x="214797" y="5157192"/>
              <a:ext cx="8712968" cy="101734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it-IT" sz="1350">
                <a:solidFill>
                  <a:prstClr val="white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23" name="Gruppo 38"/>
          <p:cNvGrpSpPr>
            <a:grpSpLocks/>
          </p:cNvGrpSpPr>
          <p:nvPr/>
        </p:nvGrpSpPr>
        <p:grpSpPr bwMode="auto">
          <a:xfrm>
            <a:off x="1283494" y="5517964"/>
            <a:ext cx="6553199" cy="422642"/>
            <a:chOff x="189756" y="6213918"/>
            <a:chExt cx="8738007" cy="563588"/>
          </a:xfrm>
        </p:grpSpPr>
        <p:grpSp>
          <p:nvGrpSpPr>
            <p:cNvPr id="8218" name="Gruppo 35"/>
            <p:cNvGrpSpPr>
              <a:grpSpLocks/>
            </p:cNvGrpSpPr>
            <p:nvPr/>
          </p:nvGrpSpPr>
          <p:grpSpPr bwMode="auto">
            <a:xfrm>
              <a:off x="6979810" y="6223444"/>
              <a:ext cx="1947953" cy="554062"/>
              <a:chOff x="6979845" y="6223444"/>
              <a:chExt cx="1814670" cy="554062"/>
            </a:xfrm>
          </p:grpSpPr>
          <p:sp>
            <p:nvSpPr>
              <p:cNvPr id="28" name="Rettangolo 31"/>
              <p:cNvSpPr/>
              <p:nvPr/>
            </p:nvSpPr>
            <p:spPr>
              <a:xfrm>
                <a:off x="6979845" y="6223444"/>
                <a:ext cx="499885" cy="55406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</p:spPr>
            <p:txBody>
              <a:bodyPr anchor="ctr" anchorCtr="1">
                <a:spAutoFit/>
              </a:bodyPr>
              <a:lstStyle/>
              <a:p>
                <a:pPr algn="ctr" defTabSz="685800">
                  <a:defRPr/>
                </a:pPr>
                <a:endParaRPr lang="it-IT" sz="2100" b="1" spc="525">
                  <a:solidFill>
                    <a:prstClr val="black">
                      <a:lumMod val="75000"/>
                      <a:lumOff val="25000"/>
                    </a:prst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29" name="Rettangolo 32"/>
              <p:cNvSpPr/>
              <p:nvPr/>
            </p:nvSpPr>
            <p:spPr>
              <a:xfrm>
                <a:off x="8294630" y="6223444"/>
                <a:ext cx="499885" cy="55406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</p:spPr>
            <p:txBody>
              <a:bodyPr anchor="ctr" anchorCtr="1">
                <a:spAutoFit/>
              </a:bodyPr>
              <a:lstStyle/>
              <a:p>
                <a:pPr algn="ctr" defTabSz="685800">
                  <a:defRPr/>
                </a:pPr>
                <a:endParaRPr lang="it-IT" sz="2100" b="1" spc="525">
                  <a:solidFill>
                    <a:prstClr val="black">
                      <a:lumMod val="75000"/>
                      <a:lumOff val="25000"/>
                    </a:prst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30" name="Rettangolo 33"/>
              <p:cNvSpPr/>
              <p:nvPr/>
            </p:nvSpPr>
            <p:spPr>
              <a:xfrm>
                <a:off x="7661641" y="6223444"/>
                <a:ext cx="499885" cy="55406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</p:spPr>
            <p:txBody>
              <a:bodyPr anchor="ctr" anchorCtr="1">
                <a:spAutoFit/>
              </a:bodyPr>
              <a:lstStyle/>
              <a:p>
                <a:pPr algn="ctr" defTabSz="685800">
                  <a:defRPr/>
                </a:pPr>
                <a:endParaRPr lang="it-IT" sz="2100" b="1" spc="525">
                  <a:solidFill>
                    <a:prstClr val="black">
                      <a:lumMod val="75000"/>
                      <a:lumOff val="25000"/>
                    </a:prst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p:grpSp>
        <p:grpSp>
          <p:nvGrpSpPr>
            <p:cNvPr id="8219" name="Gruppo 37"/>
            <p:cNvGrpSpPr>
              <a:grpSpLocks/>
            </p:cNvGrpSpPr>
            <p:nvPr/>
          </p:nvGrpSpPr>
          <p:grpSpPr bwMode="auto">
            <a:xfrm>
              <a:off x="189756" y="6213918"/>
              <a:ext cx="6561444" cy="554062"/>
              <a:chOff x="189756" y="6213918"/>
              <a:chExt cx="6561444" cy="554062"/>
            </a:xfrm>
          </p:grpSpPr>
          <p:sp>
            <p:nvSpPr>
              <p:cNvPr id="26" name="CasellaDiTesto 30"/>
              <p:cNvSpPr txBox="1"/>
              <p:nvPr/>
            </p:nvSpPr>
            <p:spPr>
              <a:xfrm>
                <a:off x="2355207" y="6213918"/>
                <a:ext cx="4395993" cy="55406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</p:spPr>
            <p:txBody>
              <a:bodyPr anchor="ctr" anchorCtr="1">
                <a:spAutoFit/>
              </a:bodyPr>
              <a:lstStyle/>
              <a:p>
                <a:pPr algn="ctr" defTabSz="685800">
                  <a:defRPr/>
                </a:pPr>
                <a:r>
                  <a:rPr lang="it-IT" sz="2100" b="1" spc="525" dirty="0">
                    <a:solidFill>
                      <a:srgbClr val="FFFFFF"/>
                    </a:solidFill>
                    <a:latin typeface="Arial" panose="020B0604020202020204" pitchFamily="34" charset="0"/>
                  </a:rPr>
                  <a:t>FONDAZIONI</a:t>
                </a:r>
              </a:p>
            </p:txBody>
          </p:sp>
          <p:sp>
            <p:nvSpPr>
              <p:cNvPr id="27" name="Rettangolo 36"/>
              <p:cNvSpPr/>
              <p:nvPr/>
            </p:nvSpPr>
            <p:spPr>
              <a:xfrm>
                <a:off x="189756" y="6213918"/>
                <a:ext cx="2235304" cy="55406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</p:spPr>
            <p:txBody>
              <a:bodyPr anchor="ctr" anchorCtr="1">
                <a:spAutoFit/>
              </a:bodyPr>
              <a:lstStyle/>
              <a:p>
                <a:pPr algn="ctr" defTabSz="685800">
                  <a:defRPr/>
                </a:pPr>
                <a:endParaRPr lang="it-IT" sz="2100" b="1" spc="525">
                  <a:solidFill>
                    <a:prstClr val="black">
                      <a:lumMod val="75000"/>
                      <a:lumOff val="25000"/>
                    </a:prst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p:grpSp>
      </p:grpSp>
      <p:sp>
        <p:nvSpPr>
          <p:cNvPr id="22" name="CasellaDiTesto 29"/>
          <p:cNvSpPr txBox="1"/>
          <p:nvPr/>
        </p:nvSpPr>
        <p:spPr>
          <a:xfrm>
            <a:off x="1283494" y="4383882"/>
            <a:ext cx="6553200" cy="323165"/>
          </a:xfrm>
          <a:prstGeom prst="rect">
            <a:avLst/>
          </a:prstGeom>
          <a:solidFill>
            <a:srgbClr val="BDA6F8"/>
          </a:solidFill>
        </p:spPr>
        <p:txBody>
          <a:bodyPr>
            <a:spAutoFit/>
          </a:bodyPr>
          <a:lstStyle/>
          <a:p>
            <a:pPr algn="ctr" defTabSz="685800">
              <a:defRPr/>
            </a:pPr>
            <a:r>
              <a:rPr lang="it-IT" sz="1500" b="1" spc="525" dirty="0">
                <a:solidFill>
                  <a:srgbClr val="FFFFFF"/>
                </a:solidFill>
                <a:latin typeface="Arial" panose="020B0604020202020204" pitchFamily="34" charset="0"/>
              </a:rPr>
              <a:t>SOLAIO</a:t>
            </a:r>
            <a:endParaRPr lang="it-IT" sz="2100" b="1" spc="525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306117" y="4042173"/>
            <a:ext cx="6530578" cy="527707"/>
            <a:chOff x="217191" y="4247297"/>
            <a:chExt cx="8708031" cy="703610"/>
          </a:xfrm>
        </p:grpSpPr>
        <p:sp>
          <p:nvSpPr>
            <p:cNvPr id="32" name="Rettangolo 2"/>
            <p:cNvSpPr/>
            <p:nvPr/>
          </p:nvSpPr>
          <p:spPr bwMode="auto">
            <a:xfrm>
              <a:off x="217191" y="4247297"/>
              <a:ext cx="8708031" cy="422275"/>
            </a:xfrm>
            <a:prstGeom prst="rect">
              <a:avLst/>
            </a:prstGeom>
            <a:pattFill prst="ltVert">
              <a:fgClr>
                <a:srgbClr val="FF0000"/>
              </a:fgClr>
              <a:bgClr>
                <a:schemeClr val="bg1"/>
              </a:bgClr>
            </a:patt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it-IT" sz="1350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8217" name="CasellaDiTesto 3"/>
            <p:cNvSpPr txBox="1">
              <a:spLocks noChangeArrowheads="1"/>
            </p:cNvSpPr>
            <p:nvPr/>
          </p:nvSpPr>
          <p:spPr bwMode="auto">
            <a:xfrm>
              <a:off x="3188270" y="4273798"/>
              <a:ext cx="2736304" cy="6771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685800">
                <a:spcBef>
                  <a:spcPct val="0"/>
                </a:spcBef>
                <a:buNone/>
              </a:pPr>
              <a:r>
                <a:rPr lang="it-IT" altLang="it-IT" sz="1350">
                  <a:solidFill>
                    <a:srgbClr val="C00000"/>
                  </a:solidFill>
                  <a:latin typeface="Arial" panose="020B0604020202020204" pitchFamily="34" charset="0"/>
                </a:rPr>
                <a:t>CARICHI DI ESERCIZIO</a:t>
              </a: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871664" y="4617245"/>
            <a:ext cx="673894" cy="78581"/>
            <a:chOff x="605206" y="4902171"/>
            <a:chExt cx="898510" cy="105019"/>
          </a:xfrm>
        </p:grpSpPr>
        <p:sp>
          <p:nvSpPr>
            <p:cNvPr id="5" name="Down Arrow 4"/>
            <p:cNvSpPr/>
            <p:nvPr/>
          </p:nvSpPr>
          <p:spPr>
            <a:xfrm>
              <a:off x="605206" y="4902171"/>
              <a:ext cx="71437" cy="105019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it-IT" sz="1350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34" name="Down Arrow 33"/>
            <p:cNvSpPr/>
            <p:nvPr/>
          </p:nvSpPr>
          <p:spPr>
            <a:xfrm>
              <a:off x="811578" y="4902171"/>
              <a:ext cx="73024" cy="105019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it-IT" sz="1350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35" name="Down Arrow 34"/>
            <p:cNvSpPr/>
            <p:nvPr/>
          </p:nvSpPr>
          <p:spPr>
            <a:xfrm>
              <a:off x="1017949" y="4902171"/>
              <a:ext cx="73024" cy="105019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it-IT" sz="1350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36" name="Down Arrow 35"/>
            <p:cNvSpPr/>
            <p:nvPr/>
          </p:nvSpPr>
          <p:spPr>
            <a:xfrm>
              <a:off x="1224321" y="4902171"/>
              <a:ext cx="73024" cy="105019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it-IT" sz="1350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37" name="Down Arrow 36"/>
            <p:cNvSpPr/>
            <p:nvPr/>
          </p:nvSpPr>
          <p:spPr>
            <a:xfrm>
              <a:off x="1432280" y="4902171"/>
              <a:ext cx="71436" cy="105019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it-IT" sz="1350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3990976" y="5450683"/>
            <a:ext cx="673894" cy="78581"/>
            <a:chOff x="605206" y="4902171"/>
            <a:chExt cx="898510" cy="105019"/>
          </a:xfrm>
        </p:grpSpPr>
        <p:sp>
          <p:nvSpPr>
            <p:cNvPr id="39" name="Down Arrow 38"/>
            <p:cNvSpPr/>
            <p:nvPr/>
          </p:nvSpPr>
          <p:spPr>
            <a:xfrm>
              <a:off x="605206" y="4902171"/>
              <a:ext cx="71437" cy="105019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it-IT" sz="1350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40" name="Down Arrow 39"/>
            <p:cNvSpPr/>
            <p:nvPr/>
          </p:nvSpPr>
          <p:spPr>
            <a:xfrm>
              <a:off x="811578" y="4902171"/>
              <a:ext cx="73024" cy="105019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it-IT" sz="1350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41" name="Down Arrow 40"/>
            <p:cNvSpPr/>
            <p:nvPr/>
          </p:nvSpPr>
          <p:spPr>
            <a:xfrm>
              <a:off x="1017949" y="4902171"/>
              <a:ext cx="73024" cy="105019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it-IT" sz="1350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42" name="Down Arrow 41"/>
            <p:cNvSpPr/>
            <p:nvPr/>
          </p:nvSpPr>
          <p:spPr>
            <a:xfrm>
              <a:off x="1224321" y="4902171"/>
              <a:ext cx="73024" cy="105019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it-IT" sz="1350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43" name="Down Arrow 42"/>
            <p:cNvSpPr/>
            <p:nvPr/>
          </p:nvSpPr>
          <p:spPr>
            <a:xfrm>
              <a:off x="1432280" y="4902171"/>
              <a:ext cx="71436" cy="105019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it-IT" sz="1350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sp>
        <p:nvSpPr>
          <p:cNvPr id="44" name="Down Arrow 43"/>
          <p:cNvSpPr/>
          <p:nvPr/>
        </p:nvSpPr>
        <p:spPr>
          <a:xfrm>
            <a:off x="6948488" y="4563667"/>
            <a:ext cx="161925" cy="150019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it-IT" sz="135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45" name="Down Arrow 44"/>
          <p:cNvSpPr/>
          <p:nvPr/>
        </p:nvSpPr>
        <p:spPr>
          <a:xfrm>
            <a:off x="6496050" y="5412582"/>
            <a:ext cx="161925" cy="150019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it-IT" sz="135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" name="Titolo 3">
            <a:extLst>
              <a:ext uri="{FF2B5EF4-FFF2-40B4-BE49-F238E27FC236}">
                <a16:creationId xmlns:a16="http://schemas.microsoft.com/office/drawing/2014/main" id="{762C7B02-95BB-8162-4C18-D3892D3C7EDA}"/>
              </a:ext>
            </a:extLst>
          </p:cNvPr>
          <p:cNvSpPr txBox="1">
            <a:spLocks/>
          </p:cNvSpPr>
          <p:nvPr/>
        </p:nvSpPr>
        <p:spPr>
          <a:xfrm>
            <a:off x="1614487" y="998730"/>
            <a:ext cx="5915025" cy="30896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514350"/>
            <a:r>
              <a:rPr lang="it-IT" sz="1350" b="1" dirty="0">
                <a:solidFill>
                  <a:srgbClr val="C00000"/>
                </a:solidFill>
                <a:latin typeface="Aptos" panose="02110004020202020204"/>
              </a:rPr>
              <a:t>Elementi Costruttivi_2024-25</a:t>
            </a:r>
          </a:p>
        </p:txBody>
      </p:sp>
    </p:spTree>
    <p:extLst>
      <p:ext uri="{BB962C8B-B14F-4D97-AF65-F5344CB8AC3E}">
        <p14:creationId xmlns:p14="http://schemas.microsoft.com/office/powerpoint/2010/main" val="235447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9" grpId="0"/>
      <p:bldP spid="8230" grpId="0"/>
      <p:bldP spid="22" grpId="0" animBg="1"/>
      <p:bldP spid="44" grpId="0" animBg="1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4"/>
          <p:cNvSpPr txBox="1">
            <a:spLocks noChangeArrowheads="1"/>
          </p:cNvSpPr>
          <p:nvPr/>
        </p:nvSpPr>
        <p:spPr bwMode="auto">
          <a:xfrm>
            <a:off x="-1588" y="836613"/>
            <a:ext cx="91455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C00000"/>
                </a:solidFill>
                <a:latin typeface="+mn-lt"/>
                <a:ea typeface="Consolas" panose="020B0609020204030204" pitchFamily="49" charset="0"/>
              </a:rPr>
              <a:t>STRUTTURE IN ELEVAZIONE</a:t>
            </a:r>
          </a:p>
        </p:txBody>
      </p:sp>
      <p:sp>
        <p:nvSpPr>
          <p:cNvPr id="7171" name="TextBox 20"/>
          <p:cNvSpPr txBox="1">
            <a:spLocks noChangeArrowheads="1"/>
          </p:cNvSpPr>
          <p:nvPr/>
        </p:nvSpPr>
        <p:spPr bwMode="auto">
          <a:xfrm>
            <a:off x="179512" y="1556792"/>
            <a:ext cx="8785225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t-IT" altLang="it-IT" sz="2400" dirty="0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Insieme degli elementi costruttivi che assicurano la stabilità dell’insieme mediante la loro capacità di resistere ai carichi e alle azioni esterne, e di trasmetterle al sistema di fondazione</a:t>
            </a:r>
          </a:p>
        </p:txBody>
      </p:sp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0" y="3368675"/>
            <a:ext cx="9145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Parte resistente principale</a:t>
            </a:r>
          </a:p>
        </p:txBody>
      </p:sp>
      <p:sp>
        <p:nvSpPr>
          <p:cNvPr id="7175" name="CasellaDiTesto 7"/>
          <p:cNvSpPr txBox="1">
            <a:spLocks noChangeArrowheads="1"/>
          </p:cNvSpPr>
          <p:nvPr/>
        </p:nvSpPr>
        <p:spPr bwMode="auto">
          <a:xfrm>
            <a:off x="-144463" y="4743961"/>
            <a:ext cx="46417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C00000"/>
                </a:solidFill>
                <a:latin typeface="+mn-lt"/>
              </a:rPr>
              <a:t>STRUTTURA CONTINUA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002060"/>
                </a:solidFill>
                <a:latin typeface="+mn-lt"/>
              </a:rPr>
              <a:t>Ossatura Muraria</a:t>
            </a:r>
          </a:p>
        </p:txBody>
      </p:sp>
      <p:sp>
        <p:nvSpPr>
          <p:cNvPr id="7176" name="CasellaDiTesto 8"/>
          <p:cNvSpPr txBox="1">
            <a:spLocks noChangeArrowheads="1"/>
          </p:cNvSpPr>
          <p:nvPr/>
        </p:nvSpPr>
        <p:spPr bwMode="auto">
          <a:xfrm>
            <a:off x="4343341" y="4743961"/>
            <a:ext cx="49451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C00000"/>
                </a:solidFill>
                <a:latin typeface="+mn-lt"/>
                <a:ea typeface="Consolas" panose="020B0609020204030204" pitchFamily="49" charset="0"/>
              </a:rPr>
              <a:t>STRUTTURA DISCONTINUA</a:t>
            </a:r>
          </a:p>
          <a:p>
            <a:pPr algn="ctr">
              <a:spcBef>
                <a:spcPct val="0"/>
              </a:spcBef>
              <a:buNone/>
            </a:pPr>
            <a:r>
              <a:rPr lang="it-IT" altLang="it-IT" sz="2400" b="1" dirty="0">
                <a:solidFill>
                  <a:srgbClr val="002060"/>
                </a:solidFill>
                <a:latin typeface="+mn-lt"/>
              </a:rPr>
              <a:t>Scheletro Portante</a:t>
            </a:r>
          </a:p>
        </p:txBody>
      </p:sp>
      <p:sp>
        <p:nvSpPr>
          <p:cNvPr id="20" name="Freccia in giù 11"/>
          <p:cNvSpPr/>
          <p:nvPr/>
        </p:nvSpPr>
        <p:spPr bwMode="auto">
          <a:xfrm>
            <a:off x="2023150" y="4221163"/>
            <a:ext cx="306388" cy="544512"/>
          </a:xfrm>
          <a:prstGeom prst="downArrow">
            <a:avLst/>
          </a:prstGeom>
          <a:solidFill>
            <a:schemeClr val="accent2"/>
          </a:solidFill>
          <a:ln>
            <a:solidFill>
              <a:srgbClr val="C42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dirty="0">
              <a:cs typeface="Arial" panose="020B0604020202020204" pitchFamily="34" charset="0"/>
            </a:endParaRPr>
          </a:p>
        </p:txBody>
      </p:sp>
      <p:sp>
        <p:nvSpPr>
          <p:cNvPr id="21" name="Freccia in giù 13"/>
          <p:cNvSpPr/>
          <p:nvPr/>
        </p:nvSpPr>
        <p:spPr bwMode="auto">
          <a:xfrm>
            <a:off x="6664325" y="4221163"/>
            <a:ext cx="306388" cy="542925"/>
          </a:xfrm>
          <a:prstGeom prst="downArrow">
            <a:avLst/>
          </a:prstGeom>
          <a:solidFill>
            <a:schemeClr val="accent2"/>
          </a:solidFill>
          <a:ln>
            <a:solidFill>
              <a:srgbClr val="C42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dirty="0">
              <a:cs typeface="Arial" panose="020B0604020202020204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362754" y="1227902"/>
            <a:ext cx="7566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it-IT" altLang="it-IT" sz="2000" b="1" dirty="0">
                <a:solidFill>
                  <a:srgbClr val="C00000"/>
                </a:solidFill>
                <a:ea typeface="Consolas" panose="020B0609020204030204" pitchFamily="49" charset="0"/>
                <a:cs typeface="Arial" panose="020B0604020202020204" pitchFamily="34" charset="0"/>
              </a:rPr>
              <a:t>[</a:t>
            </a:r>
            <a:r>
              <a:rPr lang="it-IT" altLang="it-IT" sz="2000" b="1" dirty="0" err="1">
                <a:solidFill>
                  <a:srgbClr val="C00000"/>
                </a:solidFill>
                <a:ea typeface="Consolas" panose="020B0609020204030204" pitchFamily="49" charset="0"/>
                <a:cs typeface="Arial" panose="020B0604020202020204" pitchFamily="34" charset="0"/>
              </a:rPr>
              <a:t>def</a:t>
            </a:r>
            <a:r>
              <a:rPr lang="it-IT" altLang="it-IT" sz="2000" b="1" dirty="0">
                <a:solidFill>
                  <a:srgbClr val="C00000"/>
                </a:solidFill>
                <a:ea typeface="Consolas" panose="020B0609020204030204" pitchFamily="49" charset="0"/>
                <a:cs typeface="Arial" panose="020B0604020202020204" pitchFamily="34" charset="0"/>
              </a:rPr>
              <a:t>] </a:t>
            </a:r>
          </a:p>
        </p:txBody>
      </p:sp>
      <p:sp>
        <p:nvSpPr>
          <p:cNvPr id="2" name="Titolo 3">
            <a:extLst>
              <a:ext uri="{FF2B5EF4-FFF2-40B4-BE49-F238E27FC236}">
                <a16:creationId xmlns:a16="http://schemas.microsoft.com/office/drawing/2014/main" id="{A993AB44-284E-A3FC-89F6-46F7A009D981}"/>
              </a:ext>
            </a:extLst>
          </p:cNvPr>
          <p:cNvSpPr txBox="1">
            <a:spLocks/>
          </p:cNvSpPr>
          <p:nvPr/>
        </p:nvSpPr>
        <p:spPr>
          <a:xfrm>
            <a:off x="1143000" y="-1600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rgbClr val="C00000"/>
                </a:solidFill>
                <a:latin typeface="+mn-lt"/>
              </a:rPr>
              <a:t>ARCHITETTURA </a:t>
            </a:r>
            <a:r>
              <a:rPr lang="it-IT" sz="2400" b="1" dirty="0" err="1">
                <a:solidFill>
                  <a:srgbClr val="C00000"/>
                </a:solidFill>
                <a:latin typeface="+mn-lt"/>
              </a:rPr>
              <a:t>TECNICA</a:t>
            </a:r>
            <a:r>
              <a:rPr lang="it-IT" sz="1600" b="1" dirty="0" err="1">
                <a:solidFill>
                  <a:srgbClr val="C00000"/>
                </a:solidFill>
                <a:latin typeface="+mn-lt"/>
              </a:rPr>
              <a:t>_aa</a:t>
            </a:r>
            <a:r>
              <a:rPr lang="it-IT" sz="1600" b="1" dirty="0">
                <a:solidFill>
                  <a:srgbClr val="C00000"/>
                </a:solidFill>
                <a:latin typeface="+mn-lt"/>
              </a:rPr>
              <a:t> 2025-26</a:t>
            </a:r>
          </a:p>
        </p:txBody>
      </p:sp>
    </p:spTree>
    <p:extLst>
      <p:ext uri="{BB962C8B-B14F-4D97-AF65-F5344CB8AC3E}">
        <p14:creationId xmlns:p14="http://schemas.microsoft.com/office/powerpoint/2010/main" val="3048132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4"/>
          <p:cNvSpPr txBox="1">
            <a:spLocks noChangeArrowheads="1"/>
          </p:cNvSpPr>
          <p:nvPr/>
        </p:nvSpPr>
        <p:spPr bwMode="auto">
          <a:xfrm>
            <a:off x="-1588" y="836613"/>
            <a:ext cx="91455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STRUTTURE IN ELEVAZIONE</a:t>
            </a:r>
          </a:p>
        </p:txBody>
      </p:sp>
      <p:sp>
        <p:nvSpPr>
          <p:cNvPr id="8195" name="TextBox 20"/>
          <p:cNvSpPr txBox="1">
            <a:spLocks noChangeArrowheads="1"/>
          </p:cNvSpPr>
          <p:nvPr/>
        </p:nvSpPr>
        <p:spPr bwMode="auto">
          <a:xfrm>
            <a:off x="179388" y="1557338"/>
            <a:ext cx="8785225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t-IT" altLang="it-IT" sz="2400" dirty="0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Insieme degli elementi costruttivi che assicurano la stabilità dell’insieme mediante la loro capacità di resistere ai carichi e alle azioni esterne, e di trasmetterle al sistema di fondazione</a:t>
            </a:r>
          </a:p>
        </p:txBody>
      </p:sp>
      <p:grpSp>
        <p:nvGrpSpPr>
          <p:cNvPr id="8196" name="Group 1"/>
          <p:cNvGrpSpPr>
            <a:grpSpLocks/>
          </p:cNvGrpSpPr>
          <p:nvPr/>
        </p:nvGrpSpPr>
        <p:grpSpPr bwMode="auto">
          <a:xfrm>
            <a:off x="-36513" y="3155950"/>
            <a:ext cx="9432926" cy="769938"/>
            <a:chOff x="-17172" y="2898312"/>
            <a:chExt cx="9433047" cy="769441"/>
          </a:xfrm>
        </p:grpSpPr>
        <p:sp>
          <p:nvSpPr>
            <p:cNvPr id="8229" name="CasellaDiTesto 7"/>
            <p:cNvSpPr txBox="1">
              <a:spLocks noChangeArrowheads="1"/>
            </p:cNvSpPr>
            <p:nvPr/>
          </p:nvSpPr>
          <p:spPr bwMode="auto">
            <a:xfrm>
              <a:off x="-17172" y="2898312"/>
              <a:ext cx="464185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>
                  <a:solidFill>
                    <a:srgbClr val="C00000"/>
                  </a:solidFill>
                  <a:latin typeface="+mn-lt"/>
                </a:rPr>
                <a:t>STRUTTURA CONTINUA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 b="1">
                  <a:solidFill>
                    <a:srgbClr val="C00000"/>
                  </a:solidFill>
                  <a:latin typeface="+mn-lt"/>
                </a:rPr>
                <a:t>Ossatura Muraria</a:t>
              </a:r>
            </a:p>
          </p:txBody>
        </p:sp>
        <p:sp>
          <p:nvSpPr>
            <p:cNvPr id="8230" name="CasellaDiTesto 8"/>
            <p:cNvSpPr txBox="1">
              <a:spLocks noChangeArrowheads="1"/>
            </p:cNvSpPr>
            <p:nvPr/>
          </p:nvSpPr>
          <p:spPr bwMode="auto">
            <a:xfrm>
              <a:off x="4470690" y="2898312"/>
              <a:ext cx="494518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>
                  <a:solidFill>
                    <a:srgbClr val="C00000"/>
                  </a:solidFill>
                  <a:latin typeface="+mn-lt"/>
                  <a:ea typeface="Consolas" panose="020B0609020204030204" pitchFamily="49" charset="0"/>
                </a:rPr>
                <a:t>STRUTTURA DISCONTINUA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 b="1">
                  <a:solidFill>
                    <a:srgbClr val="C00000"/>
                  </a:solidFill>
                  <a:latin typeface="+mn-lt"/>
                  <a:ea typeface="Consolas" panose="020B0609020204030204" pitchFamily="49" charset="0"/>
                </a:rPr>
                <a:t>Scheletro Portante</a:t>
              </a:r>
            </a:p>
          </p:txBody>
        </p:sp>
      </p:grpSp>
      <p:grpSp>
        <p:nvGrpSpPr>
          <p:cNvPr id="11" name="Gruppo 39"/>
          <p:cNvGrpSpPr>
            <a:grpSpLocks/>
          </p:cNvGrpSpPr>
          <p:nvPr/>
        </p:nvGrpSpPr>
        <p:grpSpPr bwMode="auto">
          <a:xfrm>
            <a:off x="200025" y="5157788"/>
            <a:ext cx="8713788" cy="1016000"/>
            <a:chOff x="214797" y="5157192"/>
            <a:chExt cx="8712968" cy="1017349"/>
          </a:xfrm>
        </p:grpSpPr>
        <p:grpSp>
          <p:nvGrpSpPr>
            <p:cNvPr id="8225" name="Gruppo 24"/>
            <p:cNvGrpSpPr>
              <a:grpSpLocks/>
            </p:cNvGrpSpPr>
            <p:nvPr/>
          </p:nvGrpSpPr>
          <p:grpSpPr bwMode="auto">
            <a:xfrm>
              <a:off x="286228" y="5157192"/>
              <a:ext cx="8508199" cy="925152"/>
              <a:chOff x="250943" y="5003939"/>
              <a:chExt cx="8508199" cy="925152"/>
            </a:xfrm>
          </p:grpSpPr>
          <p:sp>
            <p:nvSpPr>
              <p:cNvPr id="14" name="CasellaDiTesto 21"/>
              <p:cNvSpPr txBox="1"/>
              <p:nvPr/>
            </p:nvSpPr>
            <p:spPr>
              <a:xfrm>
                <a:off x="3744701" y="5003939"/>
                <a:ext cx="5014441" cy="92515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r" eaLnBrk="1" hangingPunct="1">
                  <a:defRPr/>
                </a:pPr>
                <a:r>
                  <a:rPr lang="it-IT" dirty="0">
                    <a:solidFill>
                      <a:srgbClr val="002060"/>
                    </a:solidFill>
                    <a:cs typeface="Arial" panose="020B0604020202020204" pitchFamily="34" charset="0"/>
                  </a:rPr>
                  <a:t>TRAVI (principali e di collegamento)</a:t>
                </a:r>
              </a:p>
              <a:p>
                <a:pPr algn="r" eaLnBrk="1" hangingPunct="1">
                  <a:defRPr/>
                </a:pPr>
                <a:r>
                  <a:rPr lang="it-IT" b="1" dirty="0">
                    <a:solidFill>
                      <a:srgbClr val="002060"/>
                    </a:solidFill>
                    <a:cs typeface="Arial" panose="020B0604020202020204" pitchFamily="34" charset="0"/>
                  </a:rPr>
                  <a:t>PILASTRI</a:t>
                </a:r>
              </a:p>
              <a:p>
                <a:pPr algn="r" eaLnBrk="1" hangingPunct="1">
                  <a:defRPr/>
                </a:pPr>
                <a:r>
                  <a:rPr lang="it-IT" dirty="0">
                    <a:solidFill>
                      <a:srgbClr val="002060"/>
                    </a:solidFill>
                    <a:cs typeface="Arial" panose="020B0604020202020204" pitchFamily="34" charset="0"/>
                  </a:rPr>
                  <a:t>CONTROVENTI </a:t>
                </a:r>
                <a:r>
                  <a:rPr lang="it-IT" sz="1600" dirty="0">
                    <a:solidFill>
                      <a:srgbClr val="002060"/>
                    </a:solidFill>
                    <a:cs typeface="Arial" panose="020B0604020202020204" pitchFamily="34" charset="0"/>
                  </a:rPr>
                  <a:t>(di piano e di parete)</a:t>
                </a:r>
                <a:endParaRPr lang="it-IT" sz="2400" dirty="0">
                  <a:solidFill>
                    <a:srgbClr val="00206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" name="CasellaDiTesto 23"/>
              <p:cNvSpPr txBox="1"/>
              <p:nvPr/>
            </p:nvSpPr>
            <p:spPr>
              <a:xfrm>
                <a:off x="250943" y="5003939"/>
                <a:ext cx="5222383" cy="92455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it-IT" dirty="0">
                    <a:solidFill>
                      <a:srgbClr val="002060"/>
                    </a:solidFill>
                    <a:cs typeface="Arial" panose="020B0604020202020204" pitchFamily="34" charset="0"/>
                  </a:rPr>
                  <a:t>CORDOLI</a:t>
                </a:r>
                <a:endParaRPr lang="it-IT" b="1" dirty="0">
                  <a:solidFill>
                    <a:srgbClr val="002060"/>
                  </a:solidFill>
                  <a:cs typeface="Arial" panose="020B0604020202020204" pitchFamily="34" charset="0"/>
                </a:endParaRPr>
              </a:p>
              <a:p>
                <a:pPr eaLnBrk="1" hangingPunct="1">
                  <a:defRPr/>
                </a:pPr>
                <a:r>
                  <a:rPr lang="it-IT" b="1" dirty="0">
                    <a:solidFill>
                      <a:srgbClr val="002060"/>
                    </a:solidFill>
                    <a:cs typeface="Arial" panose="020B0604020202020204" pitchFamily="34" charset="0"/>
                  </a:rPr>
                  <a:t>SETTI PORTANTI</a:t>
                </a:r>
              </a:p>
              <a:p>
                <a:pPr eaLnBrk="1" hangingPunct="1">
                  <a:defRPr/>
                </a:pPr>
                <a:r>
                  <a:rPr lang="it-IT" dirty="0">
                    <a:solidFill>
                      <a:srgbClr val="002060"/>
                    </a:solidFill>
                    <a:cs typeface="Arial" panose="020B0604020202020204" pitchFamily="34" charset="0"/>
                  </a:rPr>
                  <a:t>SETTI DI IRRIGIDIMENTO</a:t>
                </a:r>
                <a:endParaRPr lang="it-IT" sz="2400" dirty="0">
                  <a:solidFill>
                    <a:srgbClr val="002060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Rettangolo arrotondato 26"/>
            <p:cNvSpPr/>
            <p:nvPr/>
          </p:nvSpPr>
          <p:spPr>
            <a:xfrm>
              <a:off x="214797" y="5157192"/>
              <a:ext cx="8712968" cy="101734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>
                <a:cs typeface="Consolas" panose="020B0609020204030204" pitchFamily="49" charset="0"/>
              </a:endParaRPr>
            </a:p>
          </p:txBody>
        </p:sp>
      </p:grpSp>
      <p:grpSp>
        <p:nvGrpSpPr>
          <p:cNvPr id="23" name="Gruppo 38"/>
          <p:cNvGrpSpPr>
            <a:grpSpLocks/>
          </p:cNvGrpSpPr>
          <p:nvPr/>
        </p:nvGrpSpPr>
        <p:grpSpPr bwMode="auto">
          <a:xfrm>
            <a:off x="187325" y="6229350"/>
            <a:ext cx="8737600" cy="533400"/>
            <a:chOff x="189756" y="6228981"/>
            <a:chExt cx="8738008" cy="533461"/>
          </a:xfrm>
        </p:grpSpPr>
        <p:grpSp>
          <p:nvGrpSpPr>
            <p:cNvPr id="8218" name="Gruppo 35"/>
            <p:cNvGrpSpPr>
              <a:grpSpLocks/>
            </p:cNvGrpSpPr>
            <p:nvPr/>
          </p:nvGrpSpPr>
          <p:grpSpPr bwMode="auto">
            <a:xfrm>
              <a:off x="6980312" y="6239222"/>
              <a:ext cx="1947452" cy="523220"/>
              <a:chOff x="6980312" y="6239222"/>
              <a:chExt cx="1814203" cy="523220"/>
            </a:xfrm>
          </p:grpSpPr>
          <p:sp>
            <p:nvSpPr>
              <p:cNvPr id="28" name="Rettangolo 31"/>
              <p:cNvSpPr/>
              <p:nvPr/>
            </p:nvSpPr>
            <p:spPr>
              <a:xfrm>
                <a:off x="6979845" y="6238507"/>
                <a:ext cx="499885" cy="52393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</p:spPr>
            <p:txBody>
              <a:bodyPr anchor="ctr" anchorCtr="1">
                <a:spAutoFit/>
              </a:bodyPr>
              <a:lstStyle/>
              <a:p>
                <a:pPr algn="ctr" eaLnBrk="1" hangingPunct="1">
                  <a:defRPr/>
                </a:pPr>
                <a:endParaRPr lang="it-IT" sz="2800" b="1" spc="700">
                  <a:solidFill>
                    <a:schemeClr val="tx1">
                      <a:lumMod val="75000"/>
                      <a:lumOff val="25000"/>
                    </a:schemeClr>
                  </a:solidFill>
                  <a:cs typeface="Consolas" panose="020B0609020204030204" pitchFamily="49" charset="0"/>
                </a:endParaRPr>
              </a:p>
            </p:txBody>
          </p:sp>
          <p:sp>
            <p:nvSpPr>
              <p:cNvPr id="29" name="Rettangolo 32"/>
              <p:cNvSpPr/>
              <p:nvPr/>
            </p:nvSpPr>
            <p:spPr>
              <a:xfrm>
                <a:off x="8294630" y="6238507"/>
                <a:ext cx="499885" cy="52393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</p:spPr>
            <p:txBody>
              <a:bodyPr anchor="ctr" anchorCtr="1">
                <a:spAutoFit/>
              </a:bodyPr>
              <a:lstStyle/>
              <a:p>
                <a:pPr algn="ctr" eaLnBrk="1" hangingPunct="1">
                  <a:defRPr/>
                </a:pPr>
                <a:endParaRPr lang="it-IT" sz="2800" b="1" spc="700">
                  <a:solidFill>
                    <a:schemeClr val="tx1">
                      <a:lumMod val="75000"/>
                      <a:lumOff val="25000"/>
                    </a:schemeClr>
                  </a:solidFill>
                  <a:cs typeface="Consolas" panose="020B0609020204030204" pitchFamily="49" charset="0"/>
                </a:endParaRPr>
              </a:p>
            </p:txBody>
          </p:sp>
          <p:sp>
            <p:nvSpPr>
              <p:cNvPr id="30" name="Rettangolo 33"/>
              <p:cNvSpPr/>
              <p:nvPr/>
            </p:nvSpPr>
            <p:spPr>
              <a:xfrm>
                <a:off x="7661640" y="6238507"/>
                <a:ext cx="499885" cy="52393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</p:spPr>
            <p:txBody>
              <a:bodyPr anchor="ctr" anchorCtr="1">
                <a:spAutoFit/>
              </a:bodyPr>
              <a:lstStyle/>
              <a:p>
                <a:pPr algn="ctr" eaLnBrk="1" hangingPunct="1">
                  <a:defRPr/>
                </a:pPr>
                <a:endParaRPr lang="it-IT" sz="2800" b="1" spc="700">
                  <a:solidFill>
                    <a:schemeClr val="tx1">
                      <a:lumMod val="75000"/>
                      <a:lumOff val="25000"/>
                    </a:schemeClr>
                  </a:solidFill>
                  <a:cs typeface="Consolas" panose="020B0609020204030204" pitchFamily="49" charset="0"/>
                </a:endParaRPr>
              </a:p>
            </p:txBody>
          </p:sp>
        </p:grpSp>
        <p:grpSp>
          <p:nvGrpSpPr>
            <p:cNvPr id="8219" name="Gruppo 37"/>
            <p:cNvGrpSpPr>
              <a:grpSpLocks/>
            </p:cNvGrpSpPr>
            <p:nvPr/>
          </p:nvGrpSpPr>
          <p:grpSpPr bwMode="auto">
            <a:xfrm>
              <a:off x="189756" y="6228981"/>
              <a:ext cx="6561041" cy="523220"/>
              <a:chOff x="189756" y="6228981"/>
              <a:chExt cx="6561041" cy="523220"/>
            </a:xfrm>
          </p:grpSpPr>
          <p:sp>
            <p:nvSpPr>
              <p:cNvPr id="26" name="CasellaDiTesto 30"/>
              <p:cNvSpPr txBox="1"/>
              <p:nvPr/>
            </p:nvSpPr>
            <p:spPr>
              <a:xfrm>
                <a:off x="2355207" y="6228981"/>
                <a:ext cx="4395993" cy="52393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</p:spPr>
            <p:txBody>
              <a:bodyPr anchor="ctr" anchorCtr="1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it-IT" sz="2800" b="1" spc="700" dirty="0">
                    <a:solidFill>
                      <a:srgbClr val="FFFFFF"/>
                    </a:solidFill>
                  </a:rPr>
                  <a:t>FONDAZIONI</a:t>
                </a:r>
              </a:p>
            </p:txBody>
          </p:sp>
          <p:sp>
            <p:nvSpPr>
              <p:cNvPr id="27" name="Rettangolo 36"/>
              <p:cNvSpPr/>
              <p:nvPr/>
            </p:nvSpPr>
            <p:spPr>
              <a:xfrm>
                <a:off x="189756" y="6228981"/>
                <a:ext cx="2235304" cy="52393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</p:spPr>
            <p:txBody>
              <a:bodyPr anchor="ctr" anchorCtr="1">
                <a:spAutoFit/>
              </a:bodyPr>
              <a:lstStyle/>
              <a:p>
                <a:pPr algn="ctr" eaLnBrk="1" hangingPunct="1">
                  <a:defRPr/>
                </a:pPr>
                <a:endParaRPr lang="it-IT" sz="2800" b="1" spc="700">
                  <a:solidFill>
                    <a:schemeClr val="tx1">
                      <a:lumMod val="75000"/>
                      <a:lumOff val="25000"/>
                    </a:schemeClr>
                  </a:solidFill>
                  <a:cs typeface="Consolas" panose="020B0609020204030204" pitchFamily="49" charset="0"/>
                </a:endParaRPr>
              </a:p>
            </p:txBody>
          </p:sp>
        </p:grpSp>
      </p:grpSp>
      <p:sp>
        <p:nvSpPr>
          <p:cNvPr id="22" name="CasellaDiTesto 29"/>
          <p:cNvSpPr txBox="1"/>
          <p:nvPr/>
        </p:nvSpPr>
        <p:spPr>
          <a:xfrm>
            <a:off x="187325" y="4702175"/>
            <a:ext cx="8737600" cy="400050"/>
          </a:xfrm>
          <a:prstGeom prst="rect">
            <a:avLst/>
          </a:prstGeom>
          <a:solidFill>
            <a:srgbClr val="BDA6F8"/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2000" b="1" spc="700" dirty="0">
                <a:solidFill>
                  <a:srgbClr val="FFFFFF"/>
                </a:solidFill>
              </a:rPr>
              <a:t>SOLAIO</a:t>
            </a:r>
            <a:endParaRPr lang="it-IT" sz="2800" b="1" spc="700" dirty="0">
              <a:solidFill>
                <a:srgbClr val="FFFFFF"/>
              </a:solidFill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17488" y="4246563"/>
            <a:ext cx="8707437" cy="422275"/>
            <a:chOff x="217191" y="4247297"/>
            <a:chExt cx="8708031" cy="422275"/>
          </a:xfrm>
        </p:grpSpPr>
        <p:sp>
          <p:nvSpPr>
            <p:cNvPr id="32" name="Rettangolo 2"/>
            <p:cNvSpPr/>
            <p:nvPr/>
          </p:nvSpPr>
          <p:spPr bwMode="auto">
            <a:xfrm>
              <a:off x="217191" y="4247297"/>
              <a:ext cx="8708031" cy="422275"/>
            </a:xfrm>
            <a:prstGeom prst="rect">
              <a:avLst/>
            </a:prstGeom>
            <a:pattFill prst="ltVert">
              <a:fgClr>
                <a:srgbClr val="FF0000"/>
              </a:fgClr>
              <a:bgClr>
                <a:schemeClr val="bg1"/>
              </a:bgClr>
            </a:patt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8217" name="CasellaDiTesto 3"/>
            <p:cNvSpPr txBox="1">
              <a:spLocks noChangeArrowheads="1"/>
            </p:cNvSpPr>
            <p:nvPr/>
          </p:nvSpPr>
          <p:spPr bwMode="auto">
            <a:xfrm>
              <a:off x="3188270" y="4273798"/>
              <a:ext cx="2736304" cy="369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800">
                  <a:solidFill>
                    <a:srgbClr val="C00000"/>
                  </a:solidFill>
                  <a:latin typeface="+mn-lt"/>
                </a:rPr>
                <a:t>CARICHI DI ESERCIZIO</a:t>
              </a: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971550" y="5013325"/>
            <a:ext cx="898525" cy="104775"/>
            <a:chOff x="605206" y="4902171"/>
            <a:chExt cx="898510" cy="105019"/>
          </a:xfrm>
        </p:grpSpPr>
        <p:sp>
          <p:nvSpPr>
            <p:cNvPr id="5" name="Down Arrow 4"/>
            <p:cNvSpPr/>
            <p:nvPr/>
          </p:nvSpPr>
          <p:spPr>
            <a:xfrm>
              <a:off x="605206" y="4902171"/>
              <a:ext cx="71437" cy="105019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34" name="Down Arrow 33"/>
            <p:cNvSpPr/>
            <p:nvPr/>
          </p:nvSpPr>
          <p:spPr>
            <a:xfrm>
              <a:off x="811578" y="4902171"/>
              <a:ext cx="73024" cy="105019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35" name="Down Arrow 34"/>
            <p:cNvSpPr/>
            <p:nvPr/>
          </p:nvSpPr>
          <p:spPr>
            <a:xfrm>
              <a:off x="1017949" y="4902171"/>
              <a:ext cx="73024" cy="105019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36" name="Down Arrow 35"/>
            <p:cNvSpPr/>
            <p:nvPr/>
          </p:nvSpPr>
          <p:spPr>
            <a:xfrm>
              <a:off x="1224321" y="4902171"/>
              <a:ext cx="73024" cy="105019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37" name="Down Arrow 36"/>
            <p:cNvSpPr/>
            <p:nvPr/>
          </p:nvSpPr>
          <p:spPr>
            <a:xfrm>
              <a:off x="1432280" y="4902171"/>
              <a:ext cx="71436" cy="105019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3797300" y="6124575"/>
            <a:ext cx="898525" cy="104775"/>
            <a:chOff x="605206" y="4902171"/>
            <a:chExt cx="898510" cy="105019"/>
          </a:xfrm>
        </p:grpSpPr>
        <p:sp>
          <p:nvSpPr>
            <p:cNvPr id="39" name="Down Arrow 38"/>
            <p:cNvSpPr/>
            <p:nvPr/>
          </p:nvSpPr>
          <p:spPr>
            <a:xfrm>
              <a:off x="605206" y="4902171"/>
              <a:ext cx="71437" cy="105019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40" name="Down Arrow 39"/>
            <p:cNvSpPr/>
            <p:nvPr/>
          </p:nvSpPr>
          <p:spPr>
            <a:xfrm>
              <a:off x="811578" y="4902171"/>
              <a:ext cx="73024" cy="105019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41" name="Down Arrow 40"/>
            <p:cNvSpPr/>
            <p:nvPr/>
          </p:nvSpPr>
          <p:spPr>
            <a:xfrm>
              <a:off x="1017949" y="4902171"/>
              <a:ext cx="73024" cy="105019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42" name="Down Arrow 41"/>
            <p:cNvSpPr/>
            <p:nvPr/>
          </p:nvSpPr>
          <p:spPr>
            <a:xfrm>
              <a:off x="1224321" y="4902171"/>
              <a:ext cx="73024" cy="105019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43" name="Down Arrow 42"/>
            <p:cNvSpPr/>
            <p:nvPr/>
          </p:nvSpPr>
          <p:spPr>
            <a:xfrm>
              <a:off x="1432280" y="4902171"/>
              <a:ext cx="71436" cy="105019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sp>
        <p:nvSpPr>
          <p:cNvPr id="44" name="Down Arrow 43"/>
          <p:cNvSpPr/>
          <p:nvPr/>
        </p:nvSpPr>
        <p:spPr>
          <a:xfrm>
            <a:off x="7740650" y="4941888"/>
            <a:ext cx="215900" cy="200025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45" name="Down Arrow 44"/>
          <p:cNvSpPr/>
          <p:nvPr/>
        </p:nvSpPr>
        <p:spPr>
          <a:xfrm>
            <a:off x="7137400" y="6073775"/>
            <a:ext cx="215900" cy="200025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" name="Titolo 3">
            <a:extLst>
              <a:ext uri="{FF2B5EF4-FFF2-40B4-BE49-F238E27FC236}">
                <a16:creationId xmlns:a16="http://schemas.microsoft.com/office/drawing/2014/main" id="{422D388A-95E5-ABBA-B8A7-FCEE170FDA74}"/>
              </a:ext>
            </a:extLst>
          </p:cNvPr>
          <p:cNvSpPr txBox="1">
            <a:spLocks/>
          </p:cNvSpPr>
          <p:nvPr/>
        </p:nvSpPr>
        <p:spPr>
          <a:xfrm>
            <a:off x="1143000" y="-1600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rgbClr val="C00000"/>
                </a:solidFill>
                <a:latin typeface="+mn-lt"/>
              </a:rPr>
              <a:t>ARCHITETTURA </a:t>
            </a:r>
            <a:r>
              <a:rPr lang="it-IT" sz="2400" b="1" dirty="0" err="1">
                <a:solidFill>
                  <a:srgbClr val="C00000"/>
                </a:solidFill>
                <a:latin typeface="+mn-lt"/>
              </a:rPr>
              <a:t>TECNICA</a:t>
            </a:r>
            <a:r>
              <a:rPr lang="it-IT" sz="1600" b="1" dirty="0" err="1">
                <a:solidFill>
                  <a:srgbClr val="C00000"/>
                </a:solidFill>
                <a:latin typeface="+mn-lt"/>
              </a:rPr>
              <a:t>_aa</a:t>
            </a:r>
            <a:r>
              <a:rPr lang="it-IT" sz="1600" b="1" dirty="0">
                <a:solidFill>
                  <a:srgbClr val="C00000"/>
                </a:solidFill>
                <a:latin typeface="+mn-lt"/>
              </a:rPr>
              <a:t> 2025-26</a:t>
            </a:r>
          </a:p>
        </p:txBody>
      </p:sp>
    </p:spTree>
    <p:extLst>
      <p:ext uri="{BB962C8B-B14F-4D97-AF65-F5344CB8AC3E}">
        <p14:creationId xmlns:p14="http://schemas.microsoft.com/office/powerpoint/2010/main" val="350824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4" grpId="0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3D3FCB-0E38-63E8-6EF3-E23C4E77B2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5762BEF3-FDFA-82E5-FA0C-00057F93D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70960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it-IT" altLang="it-IT" sz="2400" b="1" dirty="0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CLASSIFICAZIONE DEL SISTEMA TECNOLOGICO - </a:t>
            </a:r>
            <a:r>
              <a:rPr lang="it-IT" altLang="it-IT" sz="2000" dirty="0">
                <a:solidFill>
                  <a:srgbClr val="002060"/>
                </a:solidFill>
                <a:ea typeface="Consolas" panose="020B0609020204030204" pitchFamily="49" charset="0"/>
              </a:rPr>
              <a:t>UNI 8290</a:t>
            </a:r>
            <a:endParaRPr lang="it-IT" altLang="it-IT" sz="2400" b="1" dirty="0">
              <a:solidFill>
                <a:srgbClr val="002060"/>
              </a:solidFill>
              <a:latin typeface="+mn-lt"/>
              <a:ea typeface="Consolas" panose="020B0609020204030204" pitchFamily="49" charset="0"/>
            </a:endParaRPr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id="{76881587-5BB3-8454-B74A-CFC3231D55E7}"/>
              </a:ext>
            </a:extLst>
          </p:cNvPr>
          <p:cNvGrpSpPr>
            <a:grpSpLocks/>
          </p:cNvGrpSpPr>
          <p:nvPr/>
        </p:nvGrpSpPr>
        <p:grpSpPr bwMode="auto">
          <a:xfrm>
            <a:off x="337102" y="2060848"/>
            <a:ext cx="8426450" cy="684213"/>
            <a:chOff x="171180" y="1831810"/>
            <a:chExt cx="8427085" cy="684572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65583A72-3C17-4A17-3979-E586DA4A97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0621" y="1882950"/>
              <a:ext cx="8327644" cy="584775"/>
              <a:chOff x="270621" y="1882950"/>
              <a:chExt cx="8327644" cy="584775"/>
            </a:xfrm>
          </p:grpSpPr>
          <p:sp>
            <p:nvSpPr>
              <p:cNvPr id="8" name="TextBox 5">
                <a:extLst>
                  <a:ext uri="{FF2B5EF4-FFF2-40B4-BE49-F238E27FC236}">
                    <a16:creationId xmlns:a16="http://schemas.microsoft.com/office/drawing/2014/main" id="{5DF07AF3-10A0-16C1-0F0D-1CE41FCB5A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0621" y="1882950"/>
                <a:ext cx="2733779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b="1">
                    <a:solidFill>
                      <a:srgbClr val="002060"/>
                    </a:solidFill>
                    <a:latin typeface="+mn-lt"/>
                    <a:ea typeface="Consolas" panose="020B0609020204030204" pitchFamily="49" charset="0"/>
                  </a:rPr>
                  <a:t>STRUTTURE</a:t>
                </a:r>
              </a:p>
            </p:txBody>
          </p:sp>
          <p:sp>
            <p:nvSpPr>
              <p:cNvPr id="9" name="TextBox 14">
                <a:extLst>
                  <a:ext uri="{FF2B5EF4-FFF2-40B4-BE49-F238E27FC236}">
                    <a16:creationId xmlns:a16="http://schemas.microsoft.com/office/drawing/2014/main" id="{14695B03-6D19-42B0-53CF-F6D8FAFC5B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16045" y="1976006"/>
                <a:ext cx="568222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000" b="1" dirty="0">
                    <a:solidFill>
                      <a:srgbClr val="002060"/>
                    </a:solidFill>
                    <a:latin typeface="+mn-lt"/>
                    <a:ea typeface="Consolas" panose="020B0609020204030204" pitchFamily="49" charset="0"/>
                  </a:rPr>
                  <a:t>U.T. Fondazione – </a:t>
                </a:r>
                <a:r>
                  <a:rPr lang="it-IT" altLang="it-IT" sz="2000" b="1" dirty="0">
                    <a:solidFill>
                      <a:srgbClr val="C00000"/>
                    </a:solidFill>
                    <a:latin typeface="+mn-lt"/>
                    <a:ea typeface="Consolas" panose="020B0609020204030204" pitchFamily="49" charset="0"/>
                  </a:rPr>
                  <a:t>Elevazione</a:t>
                </a:r>
                <a:r>
                  <a:rPr lang="it-IT" altLang="it-IT" sz="2000" b="1" dirty="0">
                    <a:solidFill>
                      <a:srgbClr val="002060"/>
                    </a:solidFill>
                    <a:latin typeface="+mn-lt"/>
                    <a:ea typeface="Consolas" panose="020B0609020204030204" pitchFamily="49" charset="0"/>
                  </a:rPr>
                  <a:t> - Contenimento</a:t>
                </a:r>
              </a:p>
            </p:txBody>
          </p:sp>
        </p:grpSp>
        <p:sp>
          <p:nvSpPr>
            <p:cNvPr id="5" name="Rounded Rectangle 11">
              <a:extLst>
                <a:ext uri="{FF2B5EF4-FFF2-40B4-BE49-F238E27FC236}">
                  <a16:creationId xmlns:a16="http://schemas.microsoft.com/office/drawing/2014/main" id="{6B06CBBC-C42B-06B5-616D-19EABB6564A1}"/>
                </a:ext>
              </a:extLst>
            </p:cNvPr>
            <p:cNvSpPr/>
            <p:nvPr/>
          </p:nvSpPr>
          <p:spPr>
            <a:xfrm>
              <a:off x="171180" y="1831810"/>
              <a:ext cx="8427085" cy="684572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sp>
        <p:nvSpPr>
          <p:cNvPr id="10" name="TextBox 5">
            <a:extLst>
              <a:ext uri="{FF2B5EF4-FFF2-40B4-BE49-F238E27FC236}">
                <a16:creationId xmlns:a16="http://schemas.microsoft.com/office/drawing/2014/main" id="{32BE5C8D-6605-1C88-C630-A7DEDD167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5639" y="3008057"/>
            <a:ext cx="3889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C00000"/>
                </a:solidFill>
                <a:latin typeface="+mn-lt"/>
              </a:rPr>
              <a:t>Classi elementi tecnici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A680D7D3-6273-289B-516C-14F97C3BD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889" y="3784086"/>
            <a:ext cx="3889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002060"/>
                </a:solidFill>
                <a:latin typeface="+mn-lt"/>
              </a:rPr>
              <a:t>SE Discontinue</a:t>
            </a: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1A0DB2B0-26DC-E993-28D3-58511F6AE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8044" y="3740919"/>
            <a:ext cx="3889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002060"/>
                </a:solidFill>
                <a:latin typeface="+mn-lt"/>
              </a:rPr>
              <a:t>SE Continue</a:t>
            </a:r>
          </a:p>
        </p:txBody>
      </p:sp>
      <p:sp>
        <p:nvSpPr>
          <p:cNvPr id="7" name="Titolo 3">
            <a:extLst>
              <a:ext uri="{FF2B5EF4-FFF2-40B4-BE49-F238E27FC236}">
                <a16:creationId xmlns:a16="http://schemas.microsoft.com/office/drawing/2014/main" id="{04B81652-CB35-8B44-5EE9-7C0A8C7CAA03}"/>
              </a:ext>
            </a:extLst>
          </p:cNvPr>
          <p:cNvSpPr txBox="1">
            <a:spLocks/>
          </p:cNvSpPr>
          <p:nvPr/>
        </p:nvSpPr>
        <p:spPr>
          <a:xfrm>
            <a:off x="1143000" y="-1600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rgbClr val="C00000"/>
                </a:solidFill>
                <a:latin typeface="+mn-lt"/>
              </a:rPr>
              <a:t>ARCHITETTURA </a:t>
            </a:r>
            <a:r>
              <a:rPr lang="it-IT" sz="2400" b="1" dirty="0" err="1">
                <a:solidFill>
                  <a:srgbClr val="C00000"/>
                </a:solidFill>
                <a:latin typeface="+mn-lt"/>
              </a:rPr>
              <a:t>TECNICA</a:t>
            </a:r>
            <a:r>
              <a:rPr lang="it-IT" sz="1600" b="1" dirty="0" err="1">
                <a:solidFill>
                  <a:srgbClr val="C00000"/>
                </a:solidFill>
                <a:latin typeface="+mn-lt"/>
              </a:rPr>
              <a:t>_aa</a:t>
            </a:r>
            <a:r>
              <a:rPr lang="it-IT" sz="1600" b="1" dirty="0">
                <a:solidFill>
                  <a:srgbClr val="C00000"/>
                </a:solidFill>
                <a:latin typeface="+mn-lt"/>
              </a:rPr>
              <a:t> 2025-26</a:t>
            </a:r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C5FFC481-D257-0B05-F3D1-4D4387FE6684}"/>
              </a:ext>
            </a:extLst>
          </p:cNvPr>
          <p:cNvGrpSpPr/>
          <p:nvPr/>
        </p:nvGrpSpPr>
        <p:grpSpPr>
          <a:xfrm>
            <a:off x="123205" y="4325755"/>
            <a:ext cx="6513131" cy="1015663"/>
            <a:chOff x="319725" y="4325755"/>
            <a:chExt cx="6513131" cy="101566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952118E-CB36-D1AB-1C8E-4CB1AF4713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725" y="4325755"/>
              <a:ext cx="1587979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b="1" dirty="0">
                  <a:solidFill>
                    <a:srgbClr val="002060"/>
                  </a:solidFill>
                  <a:latin typeface="+mn-lt"/>
                </a:rPr>
                <a:t>Verticali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b="1" dirty="0">
                  <a:solidFill>
                    <a:srgbClr val="002060"/>
                  </a:solidFill>
                  <a:latin typeface="+mn-lt"/>
                </a:rPr>
                <a:t>Orizzontali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b="1" dirty="0">
                  <a:solidFill>
                    <a:srgbClr val="002060"/>
                  </a:solidFill>
                  <a:latin typeface="+mn-lt"/>
                </a:rPr>
                <a:t>Inclinati</a:t>
              </a:r>
            </a:p>
          </p:txBody>
        </p:sp>
        <p:sp>
          <p:nvSpPr>
            <p:cNvPr id="14" name="TextBox 5">
              <a:extLst>
                <a:ext uri="{FF2B5EF4-FFF2-40B4-BE49-F238E27FC236}">
                  <a16:creationId xmlns:a16="http://schemas.microsoft.com/office/drawing/2014/main" id="{3C4DD6F5-9AC8-80A0-3564-052948C6C9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7771" y="4325755"/>
              <a:ext cx="4545085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b="1" dirty="0">
                  <a:solidFill>
                    <a:srgbClr val="C00000"/>
                  </a:solidFill>
                  <a:latin typeface="+mn-lt"/>
                </a:rPr>
                <a:t>Pilastri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b="1" dirty="0">
                  <a:solidFill>
                    <a:srgbClr val="C00000"/>
                  </a:solidFill>
                  <a:latin typeface="+mn-lt"/>
                </a:rPr>
                <a:t>Travi (principali e secondarie)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b="1" dirty="0">
                  <a:solidFill>
                    <a:srgbClr val="C00000"/>
                  </a:solidFill>
                  <a:latin typeface="+mn-lt"/>
                </a:rPr>
                <a:t>Controventi</a:t>
              </a:r>
            </a:p>
          </p:txBody>
        </p:sp>
      </p:grp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DFC083C1-A13C-B674-4352-A0EA12F4BFB0}"/>
              </a:ext>
            </a:extLst>
          </p:cNvPr>
          <p:cNvGrpSpPr/>
          <p:nvPr/>
        </p:nvGrpSpPr>
        <p:grpSpPr>
          <a:xfrm>
            <a:off x="5580112" y="4343768"/>
            <a:ext cx="3440683" cy="1015663"/>
            <a:chOff x="4604859" y="4325755"/>
            <a:chExt cx="3787368" cy="1015663"/>
          </a:xfrm>
        </p:grpSpPr>
        <p:sp>
          <p:nvSpPr>
            <p:cNvPr id="13" name="TextBox 5">
              <a:extLst>
                <a:ext uri="{FF2B5EF4-FFF2-40B4-BE49-F238E27FC236}">
                  <a16:creationId xmlns:a16="http://schemas.microsoft.com/office/drawing/2014/main" id="{40994113-4B97-009C-500A-83CB85C8F1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4859" y="4325755"/>
              <a:ext cx="1587979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b="1" dirty="0">
                  <a:solidFill>
                    <a:srgbClr val="002060"/>
                  </a:solidFill>
                  <a:latin typeface="+mn-lt"/>
                </a:rPr>
                <a:t>Verticali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b="1" dirty="0">
                  <a:solidFill>
                    <a:srgbClr val="002060"/>
                  </a:solidFill>
                  <a:latin typeface="+mn-lt"/>
                </a:rPr>
                <a:t>Orizzontali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it-IT" altLang="it-IT" sz="2000" b="1" dirty="0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15" name="TextBox 5">
              <a:extLst>
                <a:ext uri="{FF2B5EF4-FFF2-40B4-BE49-F238E27FC236}">
                  <a16:creationId xmlns:a16="http://schemas.microsoft.com/office/drawing/2014/main" id="{7D732B5D-507C-E9AC-6E40-6E15572566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4248" y="4325755"/>
              <a:ext cx="1587979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b="1" dirty="0">
                  <a:solidFill>
                    <a:srgbClr val="C00000"/>
                  </a:solidFill>
                  <a:latin typeface="+mn-lt"/>
                </a:rPr>
                <a:t>Setti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b="1" dirty="0">
                  <a:solidFill>
                    <a:srgbClr val="C00000"/>
                  </a:solidFill>
                  <a:latin typeface="+mn-lt"/>
                </a:rPr>
                <a:t>Solai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it-IT" altLang="it-IT" sz="2000" b="1" dirty="0">
                <a:solidFill>
                  <a:srgbClr val="002060"/>
                </a:solidFill>
                <a:latin typeface="+mn-lt"/>
              </a:endParaRPr>
            </a:p>
          </p:txBody>
        </p:sp>
      </p:grp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8056CEB4-179F-A489-6357-2ECC082E60BA}"/>
              </a:ext>
            </a:extLst>
          </p:cNvPr>
          <p:cNvSpPr txBox="1"/>
          <p:nvPr/>
        </p:nvSpPr>
        <p:spPr>
          <a:xfrm>
            <a:off x="2091251" y="5377253"/>
            <a:ext cx="10705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it-IT" sz="2000" b="1" dirty="0">
                <a:solidFill>
                  <a:srgbClr val="C00000"/>
                </a:solidFill>
                <a:latin typeface="+mn-lt"/>
              </a:rPr>
              <a:t>(Solai)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21881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9D2B10-D729-0DD8-A991-089B9B8AC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420802C8-C0A5-23CA-0952-7A8DFE890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70960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it-IT" altLang="it-IT" sz="2400" b="1" dirty="0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CLASSIFICAZIONE DEL SISTEMA TECNOLOGICO - </a:t>
            </a:r>
            <a:r>
              <a:rPr lang="it-IT" altLang="it-IT" sz="2000" dirty="0">
                <a:solidFill>
                  <a:srgbClr val="002060"/>
                </a:solidFill>
                <a:ea typeface="Consolas" panose="020B0609020204030204" pitchFamily="49" charset="0"/>
              </a:rPr>
              <a:t>UNI 8290</a:t>
            </a:r>
            <a:endParaRPr lang="it-IT" altLang="it-IT" sz="2400" b="1" dirty="0">
              <a:solidFill>
                <a:srgbClr val="002060"/>
              </a:solidFill>
              <a:latin typeface="+mn-lt"/>
              <a:ea typeface="Consolas" panose="020B0609020204030204" pitchFamily="49" charset="0"/>
            </a:endParaRPr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id="{E0BF1956-4B8E-CBB9-980A-9D7BF4628C26}"/>
              </a:ext>
            </a:extLst>
          </p:cNvPr>
          <p:cNvGrpSpPr>
            <a:grpSpLocks/>
          </p:cNvGrpSpPr>
          <p:nvPr/>
        </p:nvGrpSpPr>
        <p:grpSpPr bwMode="auto">
          <a:xfrm>
            <a:off x="358775" y="1675746"/>
            <a:ext cx="8426450" cy="684213"/>
            <a:chOff x="171180" y="1831810"/>
            <a:chExt cx="8427085" cy="684572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E41A249A-F819-190E-CC86-20022D05A6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0621" y="1882950"/>
              <a:ext cx="8327644" cy="584775"/>
              <a:chOff x="270621" y="1882950"/>
              <a:chExt cx="8327644" cy="584775"/>
            </a:xfrm>
          </p:grpSpPr>
          <p:sp>
            <p:nvSpPr>
              <p:cNvPr id="8" name="TextBox 5">
                <a:extLst>
                  <a:ext uri="{FF2B5EF4-FFF2-40B4-BE49-F238E27FC236}">
                    <a16:creationId xmlns:a16="http://schemas.microsoft.com/office/drawing/2014/main" id="{D50FEAD8-C915-3090-AAAB-56DE7073DA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0621" y="1882950"/>
                <a:ext cx="2733779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b="1">
                    <a:solidFill>
                      <a:srgbClr val="002060"/>
                    </a:solidFill>
                    <a:latin typeface="+mn-lt"/>
                    <a:ea typeface="Consolas" panose="020B0609020204030204" pitchFamily="49" charset="0"/>
                  </a:rPr>
                  <a:t>STRUTTURE</a:t>
                </a:r>
              </a:p>
            </p:txBody>
          </p:sp>
          <p:sp>
            <p:nvSpPr>
              <p:cNvPr id="9" name="TextBox 14">
                <a:extLst>
                  <a:ext uri="{FF2B5EF4-FFF2-40B4-BE49-F238E27FC236}">
                    <a16:creationId xmlns:a16="http://schemas.microsoft.com/office/drawing/2014/main" id="{7A589ABB-FAF8-024E-87D4-5F339A62D2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16045" y="1976006"/>
                <a:ext cx="568222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000" b="1" dirty="0">
                    <a:solidFill>
                      <a:srgbClr val="002060"/>
                    </a:solidFill>
                    <a:latin typeface="+mn-lt"/>
                    <a:ea typeface="Consolas" panose="020B0609020204030204" pitchFamily="49" charset="0"/>
                  </a:rPr>
                  <a:t>U.T. </a:t>
                </a:r>
                <a:r>
                  <a:rPr lang="it-IT" altLang="it-IT" sz="2000" b="1" dirty="0">
                    <a:solidFill>
                      <a:srgbClr val="C00000"/>
                    </a:solidFill>
                    <a:latin typeface="+mn-lt"/>
                    <a:ea typeface="Consolas" panose="020B0609020204030204" pitchFamily="49" charset="0"/>
                  </a:rPr>
                  <a:t>Fondazione</a:t>
                </a:r>
                <a:r>
                  <a:rPr lang="it-IT" altLang="it-IT" sz="2000" b="1" dirty="0">
                    <a:solidFill>
                      <a:srgbClr val="002060"/>
                    </a:solidFill>
                    <a:latin typeface="+mn-lt"/>
                    <a:ea typeface="Consolas" panose="020B0609020204030204" pitchFamily="49" charset="0"/>
                  </a:rPr>
                  <a:t> – Elevazione - Contenimento</a:t>
                </a:r>
              </a:p>
            </p:txBody>
          </p:sp>
        </p:grpSp>
        <p:sp>
          <p:nvSpPr>
            <p:cNvPr id="5" name="Rounded Rectangle 11">
              <a:extLst>
                <a:ext uri="{FF2B5EF4-FFF2-40B4-BE49-F238E27FC236}">
                  <a16:creationId xmlns:a16="http://schemas.microsoft.com/office/drawing/2014/main" id="{040DABEE-AD99-854F-4E1A-F20F1E779A08}"/>
                </a:ext>
              </a:extLst>
            </p:cNvPr>
            <p:cNvSpPr/>
            <p:nvPr/>
          </p:nvSpPr>
          <p:spPr>
            <a:xfrm>
              <a:off x="171180" y="1831810"/>
              <a:ext cx="8427085" cy="684572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sp>
        <p:nvSpPr>
          <p:cNvPr id="10" name="TextBox 5">
            <a:extLst>
              <a:ext uri="{FF2B5EF4-FFF2-40B4-BE49-F238E27FC236}">
                <a16:creationId xmlns:a16="http://schemas.microsoft.com/office/drawing/2014/main" id="{2B9436E7-137B-1D7C-BA78-8A89E9A9A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1751" y="2593548"/>
            <a:ext cx="3889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C00000"/>
                </a:solidFill>
                <a:latin typeface="+mn-lt"/>
              </a:rPr>
              <a:t>Classi elementi tecnici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7CC076B9-D6E9-6B24-D831-2ABAE7BE9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578" y="3427310"/>
            <a:ext cx="3889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002060"/>
                </a:solidFill>
                <a:latin typeface="+mn-lt"/>
              </a:rPr>
              <a:t>Dirette </a:t>
            </a:r>
            <a:r>
              <a:rPr lang="it-IT" altLang="it-IT" sz="2400" dirty="0">
                <a:solidFill>
                  <a:srgbClr val="002060"/>
                </a:solidFill>
                <a:latin typeface="+mn-lt"/>
              </a:rPr>
              <a:t>o superficiali</a:t>
            </a: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CCCF99A7-CDD3-D58C-940E-E17D02B23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5850" y="3435704"/>
            <a:ext cx="3889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002060"/>
                </a:solidFill>
                <a:latin typeface="+mn-lt"/>
              </a:rPr>
              <a:t>Indirette </a:t>
            </a:r>
            <a:r>
              <a:rPr lang="it-IT" altLang="it-IT" sz="2400" dirty="0">
                <a:solidFill>
                  <a:srgbClr val="002060"/>
                </a:solidFill>
                <a:latin typeface="+mn-lt"/>
              </a:rPr>
              <a:t>o profonde</a:t>
            </a:r>
          </a:p>
        </p:txBody>
      </p:sp>
      <p:sp>
        <p:nvSpPr>
          <p:cNvPr id="7" name="Titolo 3">
            <a:extLst>
              <a:ext uri="{FF2B5EF4-FFF2-40B4-BE49-F238E27FC236}">
                <a16:creationId xmlns:a16="http://schemas.microsoft.com/office/drawing/2014/main" id="{43C5B626-8826-AB6C-D807-793375B41381}"/>
              </a:ext>
            </a:extLst>
          </p:cNvPr>
          <p:cNvSpPr txBox="1">
            <a:spLocks/>
          </p:cNvSpPr>
          <p:nvPr/>
        </p:nvSpPr>
        <p:spPr>
          <a:xfrm>
            <a:off x="1143000" y="-1600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rgbClr val="C00000"/>
                </a:solidFill>
                <a:latin typeface="+mn-lt"/>
              </a:rPr>
              <a:t>ARCHITETTURA </a:t>
            </a:r>
            <a:r>
              <a:rPr lang="it-IT" sz="2400" b="1" dirty="0" err="1">
                <a:solidFill>
                  <a:srgbClr val="C00000"/>
                </a:solidFill>
                <a:latin typeface="+mn-lt"/>
              </a:rPr>
              <a:t>TECNICA</a:t>
            </a:r>
            <a:r>
              <a:rPr lang="it-IT" sz="1600" b="1" dirty="0" err="1">
                <a:solidFill>
                  <a:srgbClr val="C00000"/>
                </a:solidFill>
                <a:latin typeface="+mn-lt"/>
              </a:rPr>
              <a:t>_aa</a:t>
            </a:r>
            <a:r>
              <a:rPr lang="it-IT" sz="1600" b="1" dirty="0">
                <a:solidFill>
                  <a:srgbClr val="C00000"/>
                </a:solidFill>
                <a:latin typeface="+mn-lt"/>
              </a:rPr>
              <a:t> 2025-26</a:t>
            </a:r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9F7E3961-6526-3FB9-FD2E-A334628407A0}"/>
              </a:ext>
            </a:extLst>
          </p:cNvPr>
          <p:cNvGrpSpPr/>
          <p:nvPr/>
        </p:nvGrpSpPr>
        <p:grpSpPr>
          <a:xfrm>
            <a:off x="556907" y="4020407"/>
            <a:ext cx="4046716" cy="2246769"/>
            <a:chOff x="319725" y="4325755"/>
            <a:chExt cx="3556025" cy="224676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6389AA4-A5AB-C308-D241-F289FC2BE5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725" y="4325755"/>
              <a:ext cx="1814468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b="1" dirty="0">
                  <a:solidFill>
                    <a:srgbClr val="002060"/>
                  </a:solidFill>
                  <a:latin typeface="+mn-lt"/>
                </a:rPr>
                <a:t>Puntuali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it-IT" altLang="it-IT" sz="2000" b="1" dirty="0">
                <a:solidFill>
                  <a:srgbClr val="002060"/>
                </a:solidFill>
                <a:latin typeface="+mn-lt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b="1" dirty="0">
                  <a:solidFill>
                    <a:srgbClr val="002060"/>
                  </a:solidFill>
                  <a:latin typeface="+mn-lt"/>
                </a:rPr>
                <a:t>Lineari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it-IT" altLang="it-IT" sz="2000" b="1" dirty="0">
                <a:solidFill>
                  <a:srgbClr val="002060"/>
                </a:solidFill>
                <a:latin typeface="+mn-lt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endParaRPr lang="it-IT" altLang="it-IT" sz="2000" b="1" dirty="0">
                <a:solidFill>
                  <a:srgbClr val="002060"/>
                </a:solidFill>
                <a:latin typeface="+mn-lt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b="1" dirty="0">
                  <a:solidFill>
                    <a:srgbClr val="002060"/>
                  </a:solidFill>
                  <a:latin typeface="+mn-lt"/>
                </a:rPr>
                <a:t>Bidimensionali</a:t>
              </a:r>
            </a:p>
          </p:txBody>
        </p:sp>
        <p:sp>
          <p:nvSpPr>
            <p:cNvPr id="14" name="TextBox 5">
              <a:extLst>
                <a:ext uri="{FF2B5EF4-FFF2-40B4-BE49-F238E27FC236}">
                  <a16:creationId xmlns:a16="http://schemas.microsoft.com/office/drawing/2014/main" id="{4A7DCC98-E2F2-754D-2E81-1E8D344F7D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7771" y="4325755"/>
              <a:ext cx="1587979" cy="2246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b="1" dirty="0">
                  <a:solidFill>
                    <a:srgbClr val="C00000"/>
                  </a:solidFill>
                  <a:latin typeface="+mn-lt"/>
                </a:rPr>
                <a:t>Plinti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it-IT" altLang="it-IT" sz="2000" b="1" dirty="0">
                <a:solidFill>
                  <a:srgbClr val="C00000"/>
                </a:solidFill>
                <a:latin typeface="+mn-lt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b="1" dirty="0">
                  <a:solidFill>
                    <a:srgbClr val="C00000"/>
                  </a:solidFill>
                  <a:latin typeface="+mn-lt"/>
                </a:rPr>
                <a:t>Travi rovesce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b="1" dirty="0">
                  <a:solidFill>
                    <a:srgbClr val="C00000"/>
                  </a:solidFill>
                  <a:latin typeface="+mn-lt"/>
                </a:rPr>
                <a:t>Cordoli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it-IT" altLang="it-IT" sz="2000" b="1" dirty="0">
                <a:solidFill>
                  <a:srgbClr val="C00000"/>
                </a:solidFill>
                <a:latin typeface="+mn-lt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b="1" dirty="0">
                  <a:solidFill>
                    <a:srgbClr val="C00000"/>
                  </a:solidFill>
                  <a:latin typeface="+mn-lt"/>
                </a:rPr>
                <a:t>Solette nervate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b="1" dirty="0">
                  <a:solidFill>
                    <a:srgbClr val="C00000"/>
                  </a:solidFill>
                  <a:latin typeface="+mn-lt"/>
                </a:rPr>
                <a:t>Platee</a:t>
              </a:r>
            </a:p>
          </p:txBody>
        </p:sp>
      </p:grpSp>
      <p:sp>
        <p:nvSpPr>
          <p:cNvPr id="13" name="TextBox 5">
            <a:extLst>
              <a:ext uri="{FF2B5EF4-FFF2-40B4-BE49-F238E27FC236}">
                <a16:creationId xmlns:a16="http://schemas.microsoft.com/office/drawing/2014/main" id="{2C23EEFE-BFBB-B27B-5164-AF04A874C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9559" y="4260873"/>
            <a:ext cx="20019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rgbClr val="002060"/>
                </a:solidFill>
                <a:latin typeface="+mn-lt"/>
              </a:rPr>
              <a:t>Su </a:t>
            </a:r>
            <a:r>
              <a:rPr lang="it-IT" altLang="it-IT" sz="2000" b="1" dirty="0">
                <a:solidFill>
                  <a:srgbClr val="C00000"/>
                </a:solidFill>
                <a:latin typeface="+mn-lt"/>
              </a:rPr>
              <a:t>pali</a:t>
            </a:r>
            <a:r>
              <a:rPr lang="it-IT" altLang="it-IT" sz="2000" b="1" dirty="0">
                <a:solidFill>
                  <a:srgbClr val="002060"/>
                </a:solidFill>
                <a:latin typeface="+mn-lt"/>
              </a:rPr>
              <a:t> ad </a:t>
            </a:r>
            <a:r>
              <a:rPr lang="it-IT" altLang="it-IT" sz="2000" b="1" dirty="0">
                <a:solidFill>
                  <a:srgbClr val="C00000"/>
                </a:solidFill>
                <a:latin typeface="+mn-lt"/>
              </a:rPr>
              <a:t>attrito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rgbClr val="002060"/>
                </a:solidFill>
                <a:latin typeface="+mn-lt"/>
              </a:rPr>
              <a:t>Su </a:t>
            </a:r>
            <a:r>
              <a:rPr lang="it-IT" altLang="it-IT" sz="2000" b="1" dirty="0">
                <a:solidFill>
                  <a:srgbClr val="C00000"/>
                </a:solidFill>
                <a:latin typeface="+mn-lt"/>
              </a:rPr>
              <a:t>pali</a:t>
            </a:r>
            <a:r>
              <a:rPr lang="it-IT" altLang="it-IT" sz="2000" b="1" dirty="0">
                <a:solidFill>
                  <a:srgbClr val="002060"/>
                </a:solidFill>
                <a:latin typeface="+mn-lt"/>
              </a:rPr>
              <a:t> di </a:t>
            </a:r>
            <a:r>
              <a:rPr lang="it-IT" altLang="it-IT" sz="2000" b="1" dirty="0">
                <a:solidFill>
                  <a:srgbClr val="C00000"/>
                </a:solidFill>
                <a:latin typeface="+mn-lt"/>
              </a:rPr>
              <a:t>punta</a:t>
            </a:r>
          </a:p>
        </p:txBody>
      </p:sp>
    </p:spTree>
    <p:extLst>
      <p:ext uri="{BB962C8B-B14F-4D97-AF65-F5344CB8AC3E}">
        <p14:creationId xmlns:p14="http://schemas.microsoft.com/office/powerpoint/2010/main" val="6173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CE008C23DB7DD4EAE85E55115C4A7EA" ma:contentTypeVersion="16" ma:contentTypeDescription="Creare un nuovo documento." ma:contentTypeScope="" ma:versionID="06d17f37bef4a760fad3b8a2ac13aeae">
  <xsd:schema xmlns:xsd="http://www.w3.org/2001/XMLSchema" xmlns:xs="http://www.w3.org/2001/XMLSchema" xmlns:p="http://schemas.microsoft.com/office/2006/metadata/properties" xmlns:ns3="f3077446-a7b8-4994-9298-7551826f19f8" xmlns:ns4="ce2ceee5-4e98-448d-bd69-9759c2918574" targetNamespace="http://schemas.microsoft.com/office/2006/metadata/properties" ma:root="true" ma:fieldsID="ec76deef24ef5bd83ad342a24c5fceb7" ns3:_="" ns4:_="">
    <xsd:import namespace="f3077446-a7b8-4994-9298-7551826f19f8"/>
    <xsd:import namespace="ce2ceee5-4e98-448d-bd69-9759c291857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77446-a7b8-4994-9298-7551826f19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2ceee5-4e98-448d-bd69-9759c29185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e2ceee5-4e98-448d-bd69-9759c2918574" xsi:nil="true"/>
  </documentManagement>
</p:properties>
</file>

<file path=customXml/itemProps1.xml><?xml version="1.0" encoding="utf-8"?>
<ds:datastoreItem xmlns:ds="http://schemas.openxmlformats.org/officeDocument/2006/customXml" ds:itemID="{40FFC3F7-2884-40CD-9300-7B72AD9B35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5272CB-DC21-472E-85A4-AE1C2BB2D6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077446-a7b8-4994-9298-7551826f19f8"/>
    <ds:schemaRef ds:uri="ce2ceee5-4e98-448d-bd69-9759c29185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717B00B-67CD-4B49-B63C-F563C074A3EB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f3077446-a7b8-4994-9298-7551826f19f8"/>
    <ds:schemaRef ds:uri="http://purl.org/dc/dcmitype/"/>
    <ds:schemaRef ds:uri="http://schemas.microsoft.com/office/infopath/2007/PartnerControls"/>
    <ds:schemaRef ds:uri="ce2ceee5-4e98-448d-bd69-9759c291857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6846</TotalTime>
  <Words>1755</Words>
  <Application>Microsoft Office PowerPoint</Application>
  <PresentationFormat>Presentazione su schermo (4:3)</PresentationFormat>
  <Paragraphs>403</Paragraphs>
  <Slides>53</Slides>
  <Notes>13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53</vt:i4>
      </vt:variant>
    </vt:vector>
  </HeadingPairs>
  <TitlesOfParts>
    <vt:vector size="61" baseType="lpstr">
      <vt:lpstr>Aptos</vt:lpstr>
      <vt:lpstr>Aptos Display</vt:lpstr>
      <vt:lpstr>Arial</vt:lpstr>
      <vt:lpstr>Calibri</vt:lpstr>
      <vt:lpstr>Consolas</vt:lpstr>
      <vt:lpstr>Wingdings</vt:lpstr>
      <vt:lpstr>Tema di Office</vt:lpstr>
      <vt:lpstr>1_Tema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COS.A.1 Corso di ANALISI E PROGETTO DI ELEMENTI COSTRUTTIVI</dc:title>
  <dc:creator>GAROFOLO ILARIA</dc:creator>
  <cp:lastModifiedBy>GAROFOLO ILARIA</cp:lastModifiedBy>
  <cp:revision>409</cp:revision>
  <dcterms:created xsi:type="dcterms:W3CDTF">2011-02-28T18:47:19Z</dcterms:created>
  <dcterms:modified xsi:type="dcterms:W3CDTF">2025-10-02T07:08:09Z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0x0101007CE008C23DB7DD4EAE85E55115C4A7EA</vt:lpwstr>
  </property>
</Properties>
</file>