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80" r:id="rId6"/>
    <p:sldId id="285" r:id="rId7"/>
    <p:sldId id="263" r:id="rId8"/>
    <p:sldId id="281" r:id="rId9"/>
    <p:sldId id="286" r:id="rId10"/>
    <p:sldId id="294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4"/>
    <p:restoredTop sz="93803"/>
  </p:normalViewPr>
  <p:slideViewPr>
    <p:cSldViewPr>
      <p:cViewPr varScale="1">
        <p:scale>
          <a:sx n="68" d="100"/>
          <a:sy n="68" d="100"/>
        </p:scale>
        <p:origin x="182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650864" imgH="6918388" progId="">
                  <p:embed/>
                </p:oleObj>
              </mc:Choice>
              <mc:Fallback>
                <p:oleObj r:id="rId4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340</Words>
  <Application>Microsoft Office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ORGANI CAVI: ORGANIZZAZIONE GENERALE</vt:lpstr>
      <vt:lpstr>Presentazione standard di PowerPoint</vt:lpstr>
      <vt:lpstr>Presentazione standard di PowerPoint</vt:lpstr>
      <vt:lpstr>ORGANI CAVI: ORGANIZZAZIONE GENERALE</vt:lpstr>
      <vt:lpstr>ORGANI PIENI: ORGANIZZAZIONE GENERALE</vt:lpstr>
      <vt:lpstr>Presentazione standard di PowerPoint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GRILL VITTORIO</cp:lastModifiedBy>
  <cp:revision>51</cp:revision>
  <cp:lastPrinted>1601-01-01T00:00:00Z</cp:lastPrinted>
  <dcterms:created xsi:type="dcterms:W3CDTF">2008-09-15T16:17:25Z</dcterms:created>
  <dcterms:modified xsi:type="dcterms:W3CDTF">2024-10-21T15:44:28Z</dcterms:modified>
</cp:coreProperties>
</file>