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33" r:id="rId9"/>
    <p:sldId id="326" r:id="rId10"/>
    <p:sldId id="263" r:id="rId11"/>
    <p:sldId id="261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53" r:id="rId20"/>
    <p:sldId id="310" r:id="rId21"/>
    <p:sldId id="312" r:id="rId22"/>
    <p:sldId id="347" r:id="rId23"/>
    <p:sldId id="346" r:id="rId24"/>
    <p:sldId id="339" r:id="rId25"/>
    <p:sldId id="343" r:id="rId26"/>
    <p:sldId id="348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648"/>
  </p:normalViewPr>
  <p:slideViewPr>
    <p:cSldViewPr>
      <p:cViewPr varScale="1">
        <p:scale>
          <a:sx n="106" d="100"/>
          <a:sy n="106" d="100"/>
        </p:scale>
        <p:origin x="168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8244" y="395461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755712" y="1366319"/>
            <a:ext cx="8712968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5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323453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32" y="1376363"/>
            <a:ext cx="9073008" cy="5868069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6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6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96" y="2195661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56" y="785299"/>
            <a:ext cx="8604250" cy="6588149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FBA86D-B621-8C43-AAA1-E0E94177C54D}"/>
              </a:ext>
            </a:extLst>
          </p:cNvPr>
          <p:cNvSpPr txBox="1"/>
          <p:nvPr/>
        </p:nvSpPr>
        <p:spPr>
          <a:xfrm>
            <a:off x="1516054" y="3394863"/>
            <a:ext cx="140455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dell’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B20BCA-8F38-404D-B9CB-9AA18417ED9D}"/>
              </a:ext>
            </a:extLst>
          </p:cNvPr>
          <p:cNvSpPr/>
          <p:nvPr/>
        </p:nvSpPr>
        <p:spPr bwMode="auto">
          <a:xfrm>
            <a:off x="1439912" y="3131765"/>
            <a:ext cx="155683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92" y="1115542"/>
            <a:ext cx="9073008" cy="6264696"/>
          </a:xfrm>
        </p:spPr>
        <p:txBody>
          <a:bodyPr/>
          <a:lstStyle/>
          <a:p>
            <a:r>
              <a:rPr lang="it-IT" sz="19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19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19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19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19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19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19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19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19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56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87" y="1115541"/>
            <a:ext cx="9145017" cy="6300117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0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0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si incrementa in ASSENZA di LUCE </a:t>
            </a: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 diminuisce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durante il GIORNO.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</a:t>
            </a: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E8FF1CE-2AAE-C148-9175-D2402C81F194}"/>
              </a:ext>
            </a:extLst>
          </p:cNvPr>
          <p:cNvSpPr/>
          <p:nvPr/>
        </p:nvSpPr>
        <p:spPr bwMode="auto">
          <a:xfrm>
            <a:off x="3456136" y="1043533"/>
            <a:ext cx="518457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36696</TotalTime>
  <Words>862</Words>
  <Application>Microsoft Macintosh PowerPoint</Application>
  <PresentationFormat>Personalizzato</PresentationFormat>
  <Paragraphs>89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Presentazione standard di PowerPoint</vt:lpstr>
      <vt:lpstr>I P O T A L A M O</vt:lpstr>
      <vt:lpstr>COINVOLGIMENTO DELL’IPOTALAMO  NELLE  ATTIVITA’ DEL SISTEMA NERVOSO FUNZIONALE DELL’IPOTALAMO</vt:lpstr>
      <vt:lpstr>Presentazione standard di PowerPoint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171</cp:revision>
  <cp:lastPrinted>1601-01-01T00:00:00Z</cp:lastPrinted>
  <dcterms:created xsi:type="dcterms:W3CDTF">2014-12-18T06:36:09Z</dcterms:created>
  <dcterms:modified xsi:type="dcterms:W3CDTF">2023-10-23T06:32:09Z</dcterms:modified>
</cp:coreProperties>
</file>