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85"/>
  </p:notesMasterIdLst>
  <p:sldIdLst>
    <p:sldId id="256" r:id="rId3"/>
    <p:sldId id="649" r:id="rId4"/>
    <p:sldId id="357" r:id="rId5"/>
    <p:sldId id="354" r:id="rId6"/>
    <p:sldId id="353" r:id="rId7"/>
    <p:sldId id="355" r:id="rId8"/>
    <p:sldId id="266" r:id="rId9"/>
    <p:sldId id="267" r:id="rId10"/>
    <p:sldId id="268" r:id="rId11"/>
    <p:sldId id="269" r:id="rId12"/>
    <p:sldId id="270" r:id="rId13"/>
    <p:sldId id="452" r:id="rId14"/>
    <p:sldId id="453" r:id="rId15"/>
    <p:sldId id="648" r:id="rId16"/>
    <p:sldId id="261" r:id="rId17"/>
    <p:sldId id="451" r:id="rId18"/>
    <p:sldId id="356" r:id="rId19"/>
    <p:sldId id="440" r:id="rId20"/>
    <p:sldId id="358" r:id="rId21"/>
    <p:sldId id="441" r:id="rId22"/>
    <p:sldId id="444" r:id="rId23"/>
    <p:sldId id="442" r:id="rId24"/>
    <p:sldId id="443" r:id="rId25"/>
    <p:sldId id="359" r:id="rId26"/>
    <p:sldId id="360" r:id="rId27"/>
    <p:sldId id="363" r:id="rId28"/>
    <p:sldId id="362" r:id="rId29"/>
    <p:sldId id="272" r:id="rId30"/>
    <p:sldId id="273" r:id="rId31"/>
    <p:sldId id="274" r:id="rId32"/>
    <p:sldId id="361" r:id="rId33"/>
    <p:sldId id="275" r:id="rId34"/>
    <p:sldId id="445" r:id="rId35"/>
    <p:sldId id="364" r:id="rId36"/>
    <p:sldId id="309" r:id="rId37"/>
    <p:sldId id="457" r:id="rId38"/>
    <p:sldId id="397" r:id="rId39"/>
    <p:sldId id="446" r:id="rId40"/>
    <p:sldId id="365" r:id="rId41"/>
    <p:sldId id="447" r:id="rId42"/>
    <p:sldId id="366" r:id="rId43"/>
    <p:sldId id="367" r:id="rId44"/>
    <p:sldId id="448" r:id="rId45"/>
    <p:sldId id="449" r:id="rId46"/>
    <p:sldId id="368" r:id="rId47"/>
    <p:sldId id="455" r:id="rId48"/>
    <p:sldId id="279" r:id="rId49"/>
    <p:sldId id="280" r:id="rId50"/>
    <p:sldId id="456" r:id="rId51"/>
    <p:sldId id="278" r:id="rId52"/>
    <p:sldId id="277" r:id="rId53"/>
    <p:sldId id="281" r:id="rId54"/>
    <p:sldId id="284" r:id="rId55"/>
    <p:sldId id="283" r:id="rId56"/>
    <p:sldId id="285" r:id="rId57"/>
    <p:sldId id="286" r:id="rId58"/>
    <p:sldId id="287" r:id="rId59"/>
    <p:sldId id="289" r:id="rId60"/>
    <p:sldId id="290" r:id="rId61"/>
    <p:sldId id="291" r:id="rId62"/>
    <p:sldId id="303" r:id="rId63"/>
    <p:sldId id="306" r:id="rId64"/>
    <p:sldId id="304" r:id="rId65"/>
    <p:sldId id="305" r:id="rId66"/>
    <p:sldId id="288" r:id="rId67"/>
    <p:sldId id="312" r:id="rId68"/>
    <p:sldId id="313" r:id="rId69"/>
    <p:sldId id="314" r:id="rId70"/>
    <p:sldId id="323" r:id="rId71"/>
    <p:sldId id="292" r:id="rId72"/>
    <p:sldId id="293" r:id="rId73"/>
    <p:sldId id="295" r:id="rId74"/>
    <p:sldId id="322" r:id="rId75"/>
    <p:sldId id="296" r:id="rId76"/>
    <p:sldId id="661" r:id="rId77"/>
    <p:sldId id="662" r:id="rId78"/>
    <p:sldId id="297" r:id="rId79"/>
    <p:sldId id="298" r:id="rId80"/>
    <p:sldId id="299" r:id="rId81"/>
    <p:sldId id="300" r:id="rId82"/>
    <p:sldId id="301" r:id="rId83"/>
    <p:sldId id="302" r:id="rId84"/>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3"/>
    <p:restoredTop sz="94507"/>
  </p:normalViewPr>
  <p:slideViewPr>
    <p:cSldViewPr>
      <p:cViewPr varScale="1">
        <p:scale>
          <a:sx n="116" d="100"/>
          <a:sy n="116" d="100"/>
        </p:scale>
        <p:origin x="208"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86" d="100"/>
        <a:sy n="8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4FD61035-1517-C343-AEF3-8DA6B2FBAAD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5" name="AutoShape 2">
            <a:extLst>
              <a:ext uri="{FF2B5EF4-FFF2-40B4-BE49-F238E27FC236}">
                <a16:creationId xmlns:a16="http://schemas.microsoft.com/office/drawing/2014/main" id="{47F5C6F6-7E54-704B-852F-175E944573D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6" name="AutoShape 3">
            <a:extLst>
              <a:ext uri="{FF2B5EF4-FFF2-40B4-BE49-F238E27FC236}">
                <a16:creationId xmlns:a16="http://schemas.microsoft.com/office/drawing/2014/main" id="{919C25FC-6467-C844-A858-8BDFAAB390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7" name="AutoShape 4">
            <a:extLst>
              <a:ext uri="{FF2B5EF4-FFF2-40B4-BE49-F238E27FC236}">
                <a16:creationId xmlns:a16="http://schemas.microsoft.com/office/drawing/2014/main" id="{25FE34A6-ABE3-C84E-A3FC-FB9C1AC22B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8" name="AutoShape 5">
            <a:extLst>
              <a:ext uri="{FF2B5EF4-FFF2-40B4-BE49-F238E27FC236}">
                <a16:creationId xmlns:a16="http://schemas.microsoft.com/office/drawing/2014/main" id="{9A135404-44E3-E44B-ACC1-D19F53C8F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9" name="AutoShape 6">
            <a:extLst>
              <a:ext uri="{FF2B5EF4-FFF2-40B4-BE49-F238E27FC236}">
                <a16:creationId xmlns:a16="http://schemas.microsoft.com/office/drawing/2014/main" id="{B248FE77-9DDD-A14B-9EAC-D27082B4FAF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80" name="AutoShape 7">
            <a:extLst>
              <a:ext uri="{FF2B5EF4-FFF2-40B4-BE49-F238E27FC236}">
                <a16:creationId xmlns:a16="http://schemas.microsoft.com/office/drawing/2014/main" id="{176AA0F7-3887-F84D-B3B7-0F14E537E3A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8">
            <a:extLst>
              <a:ext uri="{FF2B5EF4-FFF2-40B4-BE49-F238E27FC236}">
                <a16:creationId xmlns:a16="http://schemas.microsoft.com/office/drawing/2014/main" id="{E7B4B0C3-E45C-7642-9277-F60277654C12}"/>
              </a:ext>
            </a:extLst>
          </p:cNvPr>
          <p:cNvSpPr>
            <a:spLocks noGrp="1" noChangeArrowheads="1"/>
          </p:cNvSpPr>
          <p:nvPr>
            <p:ph type="hd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1" name="Rectangle 9">
            <a:extLst>
              <a:ext uri="{FF2B5EF4-FFF2-40B4-BE49-F238E27FC236}">
                <a16:creationId xmlns:a16="http://schemas.microsoft.com/office/drawing/2014/main" id="{F01087A8-273D-6943-B701-0EEA1A15BDC9}"/>
              </a:ext>
            </a:extLst>
          </p:cNvPr>
          <p:cNvSpPr>
            <a:spLocks noGrp="1" noChangeArrowheads="1"/>
          </p:cNvSpPr>
          <p:nvPr>
            <p:ph type="dt"/>
          </p:nvPr>
        </p:nvSpPr>
        <p:spPr bwMode="auto">
          <a:xfrm>
            <a:off x="388620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28683" name="Rectangle 10">
            <a:extLst>
              <a:ext uri="{FF2B5EF4-FFF2-40B4-BE49-F238E27FC236}">
                <a16:creationId xmlns:a16="http://schemas.microsoft.com/office/drawing/2014/main" id="{4C3154D5-C90F-D146-9AFE-8D06C1962D79}"/>
              </a:ext>
            </a:extLst>
          </p:cNvPr>
          <p:cNvSpPr>
            <a:spLocks noGrp="1" noRot="1" noChangeAspect="1" noChangeArrowheads="1"/>
          </p:cNvSpPr>
          <p:nvPr>
            <p:ph type="sldImg"/>
          </p:nvPr>
        </p:nvSpPr>
        <p:spPr bwMode="auto">
          <a:xfrm>
            <a:off x="1143000" y="685800"/>
            <a:ext cx="4560888" cy="34178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1">
            <a:extLst>
              <a:ext uri="{FF2B5EF4-FFF2-40B4-BE49-F238E27FC236}">
                <a16:creationId xmlns:a16="http://schemas.microsoft.com/office/drawing/2014/main" id="{7CCC3FF0-4650-9E4D-A298-3A2F5BDE469F}"/>
              </a:ext>
            </a:extLst>
          </p:cNvPr>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3084" name="Rectangle 12">
            <a:extLst>
              <a:ext uri="{FF2B5EF4-FFF2-40B4-BE49-F238E27FC236}">
                <a16:creationId xmlns:a16="http://schemas.microsoft.com/office/drawing/2014/main" id="{968F70CF-4076-314A-9E52-003FA4BE356F}"/>
              </a:ext>
            </a:extLst>
          </p:cNvPr>
          <p:cNvSpPr>
            <a:spLocks noGrp="1" noChangeArrowheads="1"/>
          </p:cNvSpPr>
          <p:nvPr>
            <p:ph type="ftr"/>
          </p:nvPr>
        </p:nvSpPr>
        <p:spPr bwMode="auto">
          <a:xfrm>
            <a:off x="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5" name="Rectangle 13">
            <a:extLst>
              <a:ext uri="{FF2B5EF4-FFF2-40B4-BE49-F238E27FC236}">
                <a16:creationId xmlns:a16="http://schemas.microsoft.com/office/drawing/2014/main" id="{F6A36EAD-E607-1B42-AA1E-62429E6C7713}"/>
              </a:ext>
            </a:extLst>
          </p:cNvPr>
          <p:cNvSpPr>
            <a:spLocks noGrp="1" noChangeArrowheads="1"/>
          </p:cNvSpPr>
          <p:nvPr>
            <p:ph type="sldNum"/>
          </p:nvPr>
        </p:nvSpPr>
        <p:spPr bwMode="auto">
          <a:xfrm>
            <a:off x="388620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fld id="{DDA5C0CC-3115-D049-9241-41F2FEE44CB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34980BCC-4626-CF43-991D-4897470038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4A1F004-0393-1C49-BC99-52E08EF25EA0}" type="slidenum">
              <a:rPr lang="it-IT" altLang="it-IT" smtClean="0"/>
              <a:pPr>
                <a:spcBef>
                  <a:spcPct val="0"/>
                </a:spcBef>
                <a:buClrTx/>
                <a:buSzPct val="45000"/>
                <a:buFontTx/>
                <a:buNone/>
              </a:pPr>
              <a:t>1</a:t>
            </a:fld>
            <a:endParaRPr lang="it-IT" altLang="it-IT"/>
          </a:p>
        </p:txBody>
      </p:sp>
      <p:sp>
        <p:nvSpPr>
          <p:cNvPr id="30723" name="Text Box 1">
            <a:extLst>
              <a:ext uri="{FF2B5EF4-FFF2-40B4-BE49-F238E27FC236}">
                <a16:creationId xmlns:a16="http://schemas.microsoft.com/office/drawing/2014/main" id="{B6BC66DF-1F22-F840-890F-1937F6678C4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15C15809-23B3-3B41-9102-7828BB63AE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13</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41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a:extLst>
              <a:ext uri="{FF2B5EF4-FFF2-40B4-BE49-F238E27FC236}">
                <a16:creationId xmlns:a16="http://schemas.microsoft.com/office/drawing/2014/main" id="{BB829A40-A2D8-7746-A735-ACE4BAB0EC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F03AD49-9152-4E40-8BBC-BC92A730C8EC}" type="slidenum">
              <a:rPr lang="it-IT" altLang="it-IT" smtClean="0"/>
              <a:pPr>
                <a:spcBef>
                  <a:spcPct val="0"/>
                </a:spcBef>
                <a:buClrTx/>
                <a:buSzPct val="45000"/>
                <a:buFontTx/>
                <a:buNone/>
              </a:pPr>
              <a:t>15</a:t>
            </a:fld>
            <a:endParaRPr lang="it-IT" altLang="it-IT"/>
          </a:p>
        </p:txBody>
      </p:sp>
      <p:sp>
        <p:nvSpPr>
          <p:cNvPr id="40963" name="Text Box 1">
            <a:extLst>
              <a:ext uri="{FF2B5EF4-FFF2-40B4-BE49-F238E27FC236}">
                <a16:creationId xmlns:a16="http://schemas.microsoft.com/office/drawing/2014/main" id="{3F32DA5B-A26E-964E-AED5-DEB1946B51AA}"/>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21FB7575-CCF8-7149-8039-7D945E4083C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0965" name="Text Box 3">
            <a:extLst>
              <a:ext uri="{FF2B5EF4-FFF2-40B4-BE49-F238E27FC236}">
                <a16:creationId xmlns:a16="http://schemas.microsoft.com/office/drawing/2014/main" id="{02116E5D-A77F-7446-A99A-59DDEE8A67AD}"/>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EF7E24-524B-C04C-9965-E98B7C85981C}" type="slidenum">
              <a:rPr lang="it-IT" altLang="it-IT">
                <a:solidFill>
                  <a:srgbClr val="FFFFFF"/>
                </a:solidFill>
                <a:cs typeface="Arial" panose="020B0604020202020204" pitchFamily="34" charset="0"/>
              </a:rPr>
              <a:pPr algn="r" eaLnBrk="1" hangingPunct="1">
                <a:spcBef>
                  <a:spcPct val="0"/>
                </a:spcBef>
                <a:buClrTx/>
                <a:buFontTx/>
                <a:buNone/>
              </a:pPr>
              <a:t>15</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46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19</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8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26</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6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DF313CF8-6588-2147-8E4A-A2A81879F5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44465A3-6C16-1644-9521-A4F436D20D37}" type="slidenum">
              <a:rPr lang="it-IT" altLang="it-IT" smtClean="0"/>
              <a:pPr>
                <a:spcBef>
                  <a:spcPct val="0"/>
                </a:spcBef>
                <a:buClrTx/>
                <a:buSzPct val="45000"/>
                <a:buFontTx/>
                <a:buNone/>
              </a:pPr>
              <a:t>28</a:t>
            </a:fld>
            <a:endParaRPr lang="it-IT" altLang="it-IT"/>
          </a:p>
        </p:txBody>
      </p:sp>
      <p:sp>
        <p:nvSpPr>
          <p:cNvPr id="63491" name="Text Box 1">
            <a:extLst>
              <a:ext uri="{FF2B5EF4-FFF2-40B4-BE49-F238E27FC236}">
                <a16:creationId xmlns:a16="http://schemas.microsoft.com/office/drawing/2014/main" id="{A01AA878-DA36-FB4E-B187-86E853E4DD10}"/>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729C6F0D-53C4-5744-BEC5-99F1607D38B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3493" name="Text Box 3">
            <a:extLst>
              <a:ext uri="{FF2B5EF4-FFF2-40B4-BE49-F238E27FC236}">
                <a16:creationId xmlns:a16="http://schemas.microsoft.com/office/drawing/2014/main" id="{5CB6979A-010A-C34B-B15B-681FB86F348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2CECE3-CC6B-4F41-9C98-397C7CD595A6}" type="slidenum">
              <a:rPr lang="it-IT" altLang="it-IT">
                <a:solidFill>
                  <a:srgbClr val="FFFFFF"/>
                </a:solidFill>
                <a:cs typeface="Arial" panose="020B0604020202020204" pitchFamily="34" charset="0"/>
              </a:rPr>
              <a:pPr algn="r" eaLnBrk="1" hangingPunct="1">
                <a:spcBef>
                  <a:spcPct val="0"/>
                </a:spcBef>
                <a:buClrTx/>
                <a:buFontTx/>
                <a:buNone/>
              </a:pPr>
              <a:t>28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55532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E70487FC-CC9A-5147-84BD-25BA7C8DE7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60D9DF4-4353-3C47-B7E1-3CD16DE749AE}" type="slidenum">
              <a:rPr lang="it-IT" altLang="it-IT" smtClean="0"/>
              <a:pPr>
                <a:spcBef>
                  <a:spcPct val="0"/>
                </a:spcBef>
                <a:buClrTx/>
                <a:buSzPct val="45000"/>
                <a:buFontTx/>
                <a:buNone/>
              </a:pPr>
              <a:t>29</a:t>
            </a:fld>
            <a:endParaRPr lang="it-IT" altLang="it-IT"/>
          </a:p>
        </p:txBody>
      </p:sp>
      <p:sp>
        <p:nvSpPr>
          <p:cNvPr id="65539" name="Text Box 1">
            <a:extLst>
              <a:ext uri="{FF2B5EF4-FFF2-40B4-BE49-F238E27FC236}">
                <a16:creationId xmlns:a16="http://schemas.microsoft.com/office/drawing/2014/main" id="{50F7F272-90B5-2140-A827-6D3D86EB764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0B80302-3D45-BE49-B6B9-ED8F0B7669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5541" name="Text Box 3">
            <a:extLst>
              <a:ext uri="{FF2B5EF4-FFF2-40B4-BE49-F238E27FC236}">
                <a16:creationId xmlns:a16="http://schemas.microsoft.com/office/drawing/2014/main" id="{4A8D1A8A-1DDA-9F44-A2E3-37FCE8E0ED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23764C-A2E8-9445-951D-3B18E93EA450}" type="slidenum">
              <a:rPr lang="it-IT" altLang="it-IT">
                <a:solidFill>
                  <a:srgbClr val="FFFFFF"/>
                </a:solidFill>
                <a:cs typeface="Arial" panose="020B0604020202020204" pitchFamily="34" charset="0"/>
              </a:rPr>
              <a:pPr algn="r" eaLnBrk="1" hangingPunct="1">
                <a:spcBef>
                  <a:spcPct val="0"/>
                </a:spcBef>
                <a:buClrTx/>
                <a:buFontTx/>
                <a:buNone/>
              </a:pPr>
              <a:t>29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3876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30</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30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381646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9E7F5898-0186-264E-A34C-DF144F9204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2A989FF-1B8A-1D4B-801D-6F640333C123}" type="slidenum">
              <a:rPr lang="it-IT" altLang="it-IT" smtClean="0"/>
              <a:pPr>
                <a:spcBef>
                  <a:spcPct val="0"/>
                </a:spcBef>
                <a:buClrTx/>
                <a:buSzPct val="45000"/>
                <a:buFontTx/>
                <a:buNone/>
              </a:pPr>
              <a:t>32</a:t>
            </a:fld>
            <a:endParaRPr lang="it-IT" altLang="it-IT"/>
          </a:p>
        </p:txBody>
      </p:sp>
      <p:sp>
        <p:nvSpPr>
          <p:cNvPr id="69635" name="Text Box 1">
            <a:extLst>
              <a:ext uri="{FF2B5EF4-FFF2-40B4-BE49-F238E27FC236}">
                <a16:creationId xmlns:a16="http://schemas.microsoft.com/office/drawing/2014/main" id="{70F69A4F-79AD-FF46-B578-40149714647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B8681C8E-8B64-DD45-B0F8-601372CBAE1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9637" name="Text Box 3">
            <a:extLst>
              <a:ext uri="{FF2B5EF4-FFF2-40B4-BE49-F238E27FC236}">
                <a16:creationId xmlns:a16="http://schemas.microsoft.com/office/drawing/2014/main" id="{9FF83657-7C8C-184A-A18B-0AB4A036D0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B49176-0AFD-D043-8F25-EABC8E3FB81A}" type="slidenum">
              <a:rPr lang="it-IT" altLang="it-IT">
                <a:solidFill>
                  <a:srgbClr val="FFFFFF"/>
                </a:solidFill>
                <a:cs typeface="Arial" panose="020B0604020202020204" pitchFamily="34" charset="0"/>
              </a:rPr>
              <a:pPr algn="r" eaLnBrk="1" hangingPunct="1">
                <a:spcBef>
                  <a:spcPct val="0"/>
                </a:spcBef>
                <a:buClrTx/>
                <a:buFontTx/>
                <a:buNone/>
              </a:pPr>
              <a:t>32</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6319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33</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1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AA2A6FB-64AA-4C18-84DE-A92B270CBDD8}"/>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1BDFF0-686F-4F6C-A7B0-91A446629A2D}" type="slidenum">
              <a:rPr kumimoji="0" lang="it-IT" altLang="it-IT" sz="1200" b="0" i="0" u="none" strike="noStrike" kern="1200" cap="none" spc="0" normalizeH="0" baseline="0" noProof="0" smtClean="0">
                <a:ln>
                  <a:noFill/>
                </a:ln>
                <a:solidFill>
                  <a:srgbClr val="000000"/>
                </a:solidFill>
                <a:effectLst/>
                <a:uLnTx/>
                <a:uFillTx/>
                <a:latin typeface="Arial Black" panose="020B0A04020102020204" pitchFamily="34" charset="0"/>
                <a:ea typeface="SimSun" panose="02010600030101010101" pitchFamily="2" charset="-122"/>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000000"/>
              </a:solidFill>
              <a:effectLst/>
              <a:uLnTx/>
              <a:uFillTx/>
              <a:latin typeface="Arial Black" panose="020B0A04020102020204" pitchFamily="34" charset="0"/>
              <a:ea typeface="SimSun" panose="02010600030101010101" pitchFamily="2" charset="-122"/>
            </a:endParaRPr>
          </a:p>
        </p:txBody>
      </p:sp>
      <p:sp>
        <p:nvSpPr>
          <p:cNvPr id="38913" name="Rectangle 1">
            <a:extLst>
              <a:ext uri="{FF2B5EF4-FFF2-40B4-BE49-F238E27FC236}">
                <a16:creationId xmlns:a16="http://schemas.microsoft.com/office/drawing/2014/main" id="{C54B349C-8FF6-4D60-A509-CD9BC70B1D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F8250B63-E954-437D-9B27-10D61475511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94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0636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654DBE5-5225-447C-B797-BFEA61DF346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37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EF597B-902B-4D32-80AE-CA2A3E8AC7DC}" type="slidenum">
              <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37</a:t>
            </a:fld>
            <a:endPar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077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38</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575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40</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36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43</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8483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44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722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3">
            <a:extLst>
              <a:ext uri="{FF2B5EF4-FFF2-40B4-BE49-F238E27FC236}">
                <a16:creationId xmlns:a16="http://schemas.microsoft.com/office/drawing/2014/main" id="{884D357A-D0E6-3747-9293-5C3CB4741B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2047433-38EF-2B4C-ACFC-9A006E55613B}" type="slidenum">
              <a:rPr lang="it-IT" altLang="it-IT" smtClean="0"/>
              <a:pPr>
                <a:spcBef>
                  <a:spcPct val="0"/>
                </a:spcBef>
                <a:buClrTx/>
                <a:buSzPct val="45000"/>
                <a:buFontTx/>
                <a:buNone/>
              </a:pPr>
              <a:t>47</a:t>
            </a:fld>
            <a:endParaRPr lang="it-IT" altLang="it-IT"/>
          </a:p>
        </p:txBody>
      </p:sp>
      <p:sp>
        <p:nvSpPr>
          <p:cNvPr id="77827" name="Text Box 1">
            <a:extLst>
              <a:ext uri="{FF2B5EF4-FFF2-40B4-BE49-F238E27FC236}">
                <a16:creationId xmlns:a16="http://schemas.microsoft.com/office/drawing/2014/main" id="{ECC51BF7-9C5C-7C40-80E2-42F6A2DB3B8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3A19C30E-01A5-344B-8A4B-C1E4F6448794}"/>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0996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a:extLst>
              <a:ext uri="{FF2B5EF4-FFF2-40B4-BE49-F238E27FC236}">
                <a16:creationId xmlns:a16="http://schemas.microsoft.com/office/drawing/2014/main" id="{B96150FC-71C8-3E48-9387-EDD1BF6B13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637F70D-6B89-2241-BF0B-178B95D9F9A8}" type="slidenum">
              <a:rPr lang="it-IT" altLang="it-IT" smtClean="0"/>
              <a:pPr>
                <a:spcBef>
                  <a:spcPct val="0"/>
                </a:spcBef>
                <a:buClrTx/>
                <a:buSzPct val="45000"/>
                <a:buFontTx/>
                <a:buNone/>
              </a:pPr>
              <a:t>48</a:t>
            </a:fld>
            <a:endParaRPr lang="it-IT" altLang="it-IT"/>
          </a:p>
        </p:txBody>
      </p:sp>
      <p:sp>
        <p:nvSpPr>
          <p:cNvPr id="79875" name="Text Box 1">
            <a:extLst>
              <a:ext uri="{FF2B5EF4-FFF2-40B4-BE49-F238E27FC236}">
                <a16:creationId xmlns:a16="http://schemas.microsoft.com/office/drawing/2014/main" id="{B75B9CB6-8369-FB48-81F1-333C79E3400A}"/>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501DADF2-0D13-4742-9507-48BA563390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526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49</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49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47006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3">
            <a:extLst>
              <a:ext uri="{FF2B5EF4-FFF2-40B4-BE49-F238E27FC236}">
                <a16:creationId xmlns:a16="http://schemas.microsoft.com/office/drawing/2014/main" id="{C72338C3-525A-A844-B52E-C3B7D26A17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D5A35D2-6F83-564F-9AD5-8238F35F68CE}" type="slidenum">
              <a:rPr lang="it-IT" altLang="it-IT" smtClean="0"/>
              <a:pPr>
                <a:spcBef>
                  <a:spcPct val="0"/>
                </a:spcBef>
                <a:buClrTx/>
                <a:buSzPct val="45000"/>
                <a:buFontTx/>
                <a:buNone/>
              </a:pPr>
              <a:t>50</a:t>
            </a:fld>
            <a:endParaRPr lang="it-IT" altLang="it-IT"/>
          </a:p>
        </p:txBody>
      </p:sp>
      <p:sp>
        <p:nvSpPr>
          <p:cNvPr id="75779" name="Text Box 1">
            <a:extLst>
              <a:ext uri="{FF2B5EF4-FFF2-40B4-BE49-F238E27FC236}">
                <a16:creationId xmlns:a16="http://schemas.microsoft.com/office/drawing/2014/main" id="{F62C1ED8-3E41-8141-B580-58D3A14135A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D1155E38-AA50-CF4F-9A09-7D9DDBE73B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a:extLst>
              <a:ext uri="{FF2B5EF4-FFF2-40B4-BE49-F238E27FC236}">
                <a16:creationId xmlns:a16="http://schemas.microsoft.com/office/drawing/2014/main" id="{16AD8266-C894-C243-B474-8668B1F523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F62334A-41EE-2543-9889-33769CC2C304}" type="slidenum">
              <a:rPr lang="it-IT" altLang="it-IT" smtClean="0"/>
              <a:pPr>
                <a:spcBef>
                  <a:spcPct val="0"/>
                </a:spcBef>
                <a:buClrTx/>
                <a:buSzPct val="45000"/>
                <a:buFontTx/>
                <a:buNone/>
              </a:pPr>
              <a:t>51</a:t>
            </a:fld>
            <a:endParaRPr lang="it-IT" altLang="it-IT"/>
          </a:p>
        </p:txBody>
      </p:sp>
      <p:sp>
        <p:nvSpPr>
          <p:cNvPr id="73731" name="Text Box 1">
            <a:extLst>
              <a:ext uri="{FF2B5EF4-FFF2-40B4-BE49-F238E27FC236}">
                <a16:creationId xmlns:a16="http://schemas.microsoft.com/office/drawing/2014/main" id="{9D7AAF94-494F-CC48-990A-F402A16022A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19EC4F0-DB8E-9747-8684-7F9947EA11E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3733" name="Text Box 3">
            <a:extLst>
              <a:ext uri="{FF2B5EF4-FFF2-40B4-BE49-F238E27FC236}">
                <a16:creationId xmlns:a16="http://schemas.microsoft.com/office/drawing/2014/main" id="{6BFDE298-69F7-404B-933A-2ED8107DEAC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5DFBC3-52FF-E447-944E-8E942000FC64}" type="slidenum">
              <a:rPr lang="it-IT" altLang="it-IT">
                <a:solidFill>
                  <a:srgbClr val="FFFFFF"/>
                </a:solidFill>
                <a:cs typeface="Arial" panose="020B0604020202020204" pitchFamily="34" charset="0"/>
              </a:rPr>
              <a:pPr algn="r" eaLnBrk="1" hangingPunct="1">
                <a:spcBef>
                  <a:spcPct val="0"/>
                </a:spcBef>
                <a:buClrTx/>
                <a:buFontTx/>
                <a:buNone/>
              </a:pPr>
              <a:t>51</a:t>
            </a:fld>
            <a:endParaRPr lang="it-IT" altLang="it-IT">
              <a:solidFill>
                <a:srgbClr val="FFFFFF"/>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4</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2018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a:extLst>
              <a:ext uri="{FF2B5EF4-FFF2-40B4-BE49-F238E27FC236}">
                <a16:creationId xmlns:a16="http://schemas.microsoft.com/office/drawing/2014/main" id="{B5F8878F-E32B-6746-A25F-31E218A0A6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34C3B80-87B5-1447-850A-E5179AF62ED1}" type="slidenum">
              <a:rPr lang="it-IT" altLang="it-IT" smtClean="0"/>
              <a:pPr>
                <a:spcBef>
                  <a:spcPct val="0"/>
                </a:spcBef>
                <a:buClrTx/>
                <a:buSzPct val="45000"/>
                <a:buFontTx/>
                <a:buNone/>
              </a:pPr>
              <a:t>52</a:t>
            </a:fld>
            <a:endParaRPr lang="it-IT" altLang="it-IT"/>
          </a:p>
        </p:txBody>
      </p:sp>
      <p:sp>
        <p:nvSpPr>
          <p:cNvPr id="81923" name="Text Box 1">
            <a:extLst>
              <a:ext uri="{FF2B5EF4-FFF2-40B4-BE49-F238E27FC236}">
                <a16:creationId xmlns:a16="http://schemas.microsoft.com/office/drawing/2014/main" id="{4407F2CA-106C-3B4B-9AF6-D5F680AE7212}"/>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2F5881B4-4651-5B4C-A88A-3107CB0E3F5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a:extLst>
              <a:ext uri="{FF2B5EF4-FFF2-40B4-BE49-F238E27FC236}">
                <a16:creationId xmlns:a16="http://schemas.microsoft.com/office/drawing/2014/main" id="{C729AB79-2D46-624D-843F-54242C2DCE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B5721AF-48C7-3749-AD42-2E7D69AF6C42}" type="slidenum">
              <a:rPr lang="it-IT" altLang="it-IT" smtClean="0"/>
              <a:pPr>
                <a:spcBef>
                  <a:spcPct val="0"/>
                </a:spcBef>
                <a:buClrTx/>
                <a:buSzPct val="45000"/>
                <a:buFontTx/>
                <a:buNone/>
              </a:pPr>
              <a:t>53</a:t>
            </a:fld>
            <a:endParaRPr lang="it-IT" altLang="it-IT"/>
          </a:p>
        </p:txBody>
      </p:sp>
      <p:sp>
        <p:nvSpPr>
          <p:cNvPr id="88067" name="Text Box 1">
            <a:extLst>
              <a:ext uri="{FF2B5EF4-FFF2-40B4-BE49-F238E27FC236}">
                <a16:creationId xmlns:a16="http://schemas.microsoft.com/office/drawing/2014/main" id="{D33EF086-3FF0-F842-9855-34513C71EE46}"/>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9D12820E-8370-1047-AFBC-70CCB273EF10}"/>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7620D5EA-A55B-B74F-AC32-C6DD828686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E49EEE9-3FF8-184B-A5ED-B15096E02C6C}" type="slidenum">
              <a:rPr lang="it-IT" altLang="it-IT" smtClean="0"/>
              <a:pPr>
                <a:spcBef>
                  <a:spcPct val="0"/>
                </a:spcBef>
                <a:buClrTx/>
                <a:buSzPct val="45000"/>
                <a:buFontTx/>
                <a:buNone/>
              </a:pPr>
              <a:t>54</a:t>
            </a:fld>
            <a:endParaRPr lang="it-IT" altLang="it-IT"/>
          </a:p>
        </p:txBody>
      </p:sp>
      <p:sp>
        <p:nvSpPr>
          <p:cNvPr id="86019" name="Text Box 1">
            <a:extLst>
              <a:ext uri="{FF2B5EF4-FFF2-40B4-BE49-F238E27FC236}">
                <a16:creationId xmlns:a16="http://schemas.microsoft.com/office/drawing/2014/main" id="{CA223AEB-C1F4-9742-851A-52157999A778}"/>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D21BD4A9-1A50-4247-88D8-733D71C0240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a:extLst>
              <a:ext uri="{FF2B5EF4-FFF2-40B4-BE49-F238E27FC236}">
                <a16:creationId xmlns:a16="http://schemas.microsoft.com/office/drawing/2014/main" id="{1A92100B-C291-C744-AFFF-74320A1C9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E5BFC50-0E17-B245-87AC-93CFA6E73AAB}" type="slidenum">
              <a:rPr lang="it-IT" altLang="it-IT" smtClean="0"/>
              <a:pPr>
                <a:spcBef>
                  <a:spcPct val="0"/>
                </a:spcBef>
                <a:buClrTx/>
                <a:buSzPct val="45000"/>
                <a:buFontTx/>
                <a:buNone/>
              </a:pPr>
              <a:t>55</a:t>
            </a:fld>
            <a:endParaRPr lang="it-IT" altLang="it-IT"/>
          </a:p>
        </p:txBody>
      </p:sp>
      <p:sp>
        <p:nvSpPr>
          <p:cNvPr id="90115" name="Text Box 1">
            <a:extLst>
              <a:ext uri="{FF2B5EF4-FFF2-40B4-BE49-F238E27FC236}">
                <a16:creationId xmlns:a16="http://schemas.microsoft.com/office/drawing/2014/main" id="{C0E1AA91-C8FD-A044-B5BC-66340587E5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E744372C-197A-404C-8D1C-18A249AAC62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2332AB3B-CEC3-5D47-ADAB-0A46010804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4203AB7-C03E-4440-89E9-0FE38F9584C0}" type="slidenum">
              <a:rPr lang="it-IT" altLang="it-IT" smtClean="0"/>
              <a:pPr>
                <a:spcBef>
                  <a:spcPct val="0"/>
                </a:spcBef>
                <a:buClrTx/>
                <a:buSzPct val="45000"/>
                <a:buFontTx/>
                <a:buNone/>
              </a:pPr>
              <a:t>56</a:t>
            </a:fld>
            <a:endParaRPr lang="it-IT" altLang="it-IT"/>
          </a:p>
        </p:txBody>
      </p:sp>
      <p:sp>
        <p:nvSpPr>
          <p:cNvPr id="92163" name="Text Box 1">
            <a:extLst>
              <a:ext uri="{FF2B5EF4-FFF2-40B4-BE49-F238E27FC236}">
                <a16:creationId xmlns:a16="http://schemas.microsoft.com/office/drawing/2014/main" id="{271CECC4-6B03-4B4A-B6AA-1F0EF18DDBF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2793F10B-C8FE-7A48-BFBA-D3B5937D404A}"/>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BB17CF7A-C820-7E48-B5A4-167EF05DBA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1A5C9E9-78CE-2A46-B282-7307AE290510}" type="slidenum">
              <a:rPr lang="it-IT" altLang="it-IT" smtClean="0"/>
              <a:pPr>
                <a:spcBef>
                  <a:spcPct val="0"/>
                </a:spcBef>
                <a:buClrTx/>
                <a:buSzPct val="45000"/>
                <a:buFontTx/>
                <a:buNone/>
              </a:pPr>
              <a:t>57</a:t>
            </a:fld>
            <a:endParaRPr lang="it-IT" altLang="it-IT"/>
          </a:p>
        </p:txBody>
      </p:sp>
      <p:sp>
        <p:nvSpPr>
          <p:cNvPr id="94211" name="Text Box 1">
            <a:extLst>
              <a:ext uri="{FF2B5EF4-FFF2-40B4-BE49-F238E27FC236}">
                <a16:creationId xmlns:a16="http://schemas.microsoft.com/office/drawing/2014/main" id="{1F8E86E9-6BD1-814B-A7FB-E5BB9034E71A}"/>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E3D2E2B4-9241-8E45-835E-94F109B5ECF7}"/>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B6132516-A5D7-9842-834F-CAB0C987E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C8E50E0-9EF5-124F-A6BC-D1654D1FDC93}" type="slidenum">
              <a:rPr lang="it-IT" altLang="it-IT" smtClean="0"/>
              <a:pPr>
                <a:spcBef>
                  <a:spcPct val="0"/>
                </a:spcBef>
                <a:buClrTx/>
                <a:buSzPct val="45000"/>
                <a:buFontTx/>
                <a:buNone/>
              </a:pPr>
              <a:t>58</a:t>
            </a:fld>
            <a:endParaRPr lang="it-IT" altLang="it-IT"/>
          </a:p>
        </p:txBody>
      </p:sp>
      <p:sp>
        <p:nvSpPr>
          <p:cNvPr id="98307" name="Text Box 1">
            <a:extLst>
              <a:ext uri="{FF2B5EF4-FFF2-40B4-BE49-F238E27FC236}">
                <a16:creationId xmlns:a16="http://schemas.microsoft.com/office/drawing/2014/main" id="{847B491E-07A9-2F4C-9786-AA2EFC9991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FF3191F7-B8D6-8244-8091-6134400725D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52AEC4AC-F929-ED4B-A692-CC3108EB47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E815FD-98EE-8844-9391-9382321E8023}" type="slidenum">
              <a:rPr lang="it-IT" altLang="it-IT" smtClean="0"/>
              <a:pPr>
                <a:spcBef>
                  <a:spcPct val="0"/>
                </a:spcBef>
                <a:buClrTx/>
                <a:buSzPct val="45000"/>
                <a:buFontTx/>
                <a:buNone/>
              </a:pPr>
              <a:t>59</a:t>
            </a:fld>
            <a:endParaRPr lang="it-IT" altLang="it-IT"/>
          </a:p>
        </p:txBody>
      </p:sp>
      <p:sp>
        <p:nvSpPr>
          <p:cNvPr id="100355" name="Text Box 1">
            <a:extLst>
              <a:ext uri="{FF2B5EF4-FFF2-40B4-BE49-F238E27FC236}">
                <a16:creationId xmlns:a16="http://schemas.microsoft.com/office/drawing/2014/main" id="{F872CD3B-8CF9-DE4E-A1F6-02B2B5D390E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915116AA-4760-D84E-9D1B-CC996325EE0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E3B7E1EB-46DC-7D4C-ADC7-C235B3F5F2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F207380-5254-594C-BDD0-C7405A643FF6}" type="slidenum">
              <a:rPr lang="it-IT" altLang="it-IT" smtClean="0"/>
              <a:pPr>
                <a:spcBef>
                  <a:spcPct val="0"/>
                </a:spcBef>
                <a:buClrTx/>
                <a:buSzPct val="45000"/>
                <a:buFontTx/>
                <a:buNone/>
              </a:pPr>
              <a:t>60</a:t>
            </a:fld>
            <a:endParaRPr lang="it-IT" altLang="it-IT"/>
          </a:p>
        </p:txBody>
      </p:sp>
      <p:sp>
        <p:nvSpPr>
          <p:cNvPr id="102403" name="Text Box 1">
            <a:extLst>
              <a:ext uri="{FF2B5EF4-FFF2-40B4-BE49-F238E27FC236}">
                <a16:creationId xmlns:a16="http://schemas.microsoft.com/office/drawing/2014/main" id="{B32AC352-59B9-A14D-BE8B-83DFCD5B1EE7}"/>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19A1DCF6-A7A3-9142-8F20-BD5975FDB3E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3">
            <a:extLst>
              <a:ext uri="{FF2B5EF4-FFF2-40B4-BE49-F238E27FC236}">
                <a16:creationId xmlns:a16="http://schemas.microsoft.com/office/drawing/2014/main" id="{D48DEA14-9210-124E-AB0B-4D47D52717B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1F715F6-02BA-F646-AB6F-387D77346626}" type="slidenum">
              <a:rPr lang="it-IT" altLang="it-IT" smtClean="0"/>
              <a:pPr>
                <a:spcBef>
                  <a:spcPct val="0"/>
                </a:spcBef>
                <a:buClrTx/>
                <a:buSzPct val="45000"/>
                <a:buFontTx/>
                <a:buNone/>
              </a:pPr>
              <a:t>61</a:t>
            </a:fld>
            <a:endParaRPr lang="it-IT" altLang="it-IT"/>
          </a:p>
        </p:txBody>
      </p:sp>
      <p:sp>
        <p:nvSpPr>
          <p:cNvPr id="126979" name="Text Box 1">
            <a:extLst>
              <a:ext uri="{FF2B5EF4-FFF2-40B4-BE49-F238E27FC236}">
                <a16:creationId xmlns:a16="http://schemas.microsoft.com/office/drawing/2014/main" id="{7DA9396A-D512-0B41-A387-4F89B8C493D6}"/>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Text Box 2">
            <a:extLst>
              <a:ext uri="{FF2B5EF4-FFF2-40B4-BE49-F238E27FC236}">
                <a16:creationId xmlns:a16="http://schemas.microsoft.com/office/drawing/2014/main" id="{64D00865-330E-5E41-B372-FB2D5197A4A9}"/>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6EBA3874-7662-0345-8A35-FFA1DA5D3F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5D26350-245D-6141-9C6E-865E8D526AA9}" type="slidenum">
              <a:rPr lang="it-IT" altLang="it-IT" smtClean="0"/>
              <a:pPr>
                <a:spcBef>
                  <a:spcPct val="0"/>
                </a:spcBef>
                <a:buClrTx/>
                <a:buSzPct val="45000"/>
                <a:buFontTx/>
                <a:buNone/>
              </a:pPr>
              <a:t>7</a:t>
            </a:fld>
            <a:endParaRPr lang="it-IT" altLang="it-IT"/>
          </a:p>
        </p:txBody>
      </p:sp>
      <p:sp>
        <p:nvSpPr>
          <p:cNvPr id="51203" name="Text Box 1">
            <a:extLst>
              <a:ext uri="{FF2B5EF4-FFF2-40B4-BE49-F238E27FC236}">
                <a16:creationId xmlns:a16="http://schemas.microsoft.com/office/drawing/2014/main" id="{61E0E05D-7A2B-484F-BD77-794DB3C0E38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90B81D18-DA68-AE48-9D22-B7CB8A82483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5" name="Text Box 3">
            <a:extLst>
              <a:ext uri="{FF2B5EF4-FFF2-40B4-BE49-F238E27FC236}">
                <a16:creationId xmlns:a16="http://schemas.microsoft.com/office/drawing/2014/main" id="{47206995-57B2-8C43-9959-F7927CF880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827E5B-F04B-124B-86D1-13C6E4423009}" type="slidenum">
              <a:rPr lang="it-IT" altLang="it-IT">
                <a:solidFill>
                  <a:srgbClr val="FFFFFF"/>
                </a:solidFill>
                <a:cs typeface="Arial" panose="020B0604020202020204" pitchFamily="34" charset="0"/>
              </a:rPr>
              <a:pPr algn="r" eaLnBrk="1" hangingPunct="1">
                <a:spcBef>
                  <a:spcPct val="0"/>
                </a:spcBef>
                <a:buClrTx/>
                <a:buFontTx/>
                <a:buNone/>
              </a:pPr>
              <a:t>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810318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3">
            <a:extLst>
              <a:ext uri="{FF2B5EF4-FFF2-40B4-BE49-F238E27FC236}">
                <a16:creationId xmlns:a16="http://schemas.microsoft.com/office/drawing/2014/main" id="{FBFB8D28-6EC7-8A40-BDE2-E4CFBDC79C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3427E4-D8DF-114C-97E0-D6488A05F2D9}" type="slidenum">
              <a:rPr lang="it-IT" altLang="it-IT" smtClean="0"/>
              <a:pPr>
                <a:spcBef>
                  <a:spcPct val="0"/>
                </a:spcBef>
                <a:buClrTx/>
                <a:buSzPct val="45000"/>
                <a:buFontTx/>
                <a:buNone/>
              </a:pPr>
              <a:t>62</a:t>
            </a:fld>
            <a:endParaRPr lang="it-IT" altLang="it-IT"/>
          </a:p>
        </p:txBody>
      </p:sp>
      <p:sp>
        <p:nvSpPr>
          <p:cNvPr id="133123" name="Text Box 1">
            <a:extLst>
              <a:ext uri="{FF2B5EF4-FFF2-40B4-BE49-F238E27FC236}">
                <a16:creationId xmlns:a16="http://schemas.microsoft.com/office/drawing/2014/main" id="{42D5498D-B923-2047-8206-C3675225B94D}"/>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Text Box 2">
            <a:extLst>
              <a:ext uri="{FF2B5EF4-FFF2-40B4-BE49-F238E27FC236}">
                <a16:creationId xmlns:a16="http://schemas.microsoft.com/office/drawing/2014/main" id="{3F51C137-D036-3E4D-B840-381FC33A555E}"/>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3">
            <a:extLst>
              <a:ext uri="{FF2B5EF4-FFF2-40B4-BE49-F238E27FC236}">
                <a16:creationId xmlns:a16="http://schemas.microsoft.com/office/drawing/2014/main" id="{05ABCF4E-335B-114F-B8C8-11305771164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F8320DC-D439-A345-B744-94159F571B1E}" type="slidenum">
              <a:rPr lang="it-IT" altLang="it-IT" smtClean="0"/>
              <a:pPr>
                <a:spcBef>
                  <a:spcPct val="0"/>
                </a:spcBef>
                <a:buClrTx/>
                <a:buSzPct val="45000"/>
                <a:buFontTx/>
                <a:buNone/>
              </a:pPr>
              <a:t>63</a:t>
            </a:fld>
            <a:endParaRPr lang="it-IT" altLang="it-IT"/>
          </a:p>
        </p:txBody>
      </p:sp>
      <p:sp>
        <p:nvSpPr>
          <p:cNvPr id="129027" name="Text Box 1">
            <a:extLst>
              <a:ext uri="{FF2B5EF4-FFF2-40B4-BE49-F238E27FC236}">
                <a16:creationId xmlns:a16="http://schemas.microsoft.com/office/drawing/2014/main" id="{BF616D44-ADE2-8C4E-8911-3DBA0D1CECEC}"/>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Text Box 2">
            <a:extLst>
              <a:ext uri="{FF2B5EF4-FFF2-40B4-BE49-F238E27FC236}">
                <a16:creationId xmlns:a16="http://schemas.microsoft.com/office/drawing/2014/main" id="{827C388D-5849-074E-9C9D-8B20B823CFA9}"/>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3">
            <a:extLst>
              <a:ext uri="{FF2B5EF4-FFF2-40B4-BE49-F238E27FC236}">
                <a16:creationId xmlns:a16="http://schemas.microsoft.com/office/drawing/2014/main" id="{45089324-2198-014F-9CFF-3AD51D2AD6E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AE834A4B-0031-9F4D-9780-0B3AFDFCD452}" type="slidenum">
              <a:rPr lang="it-IT" altLang="it-IT" smtClean="0"/>
              <a:pPr>
                <a:spcBef>
                  <a:spcPct val="0"/>
                </a:spcBef>
                <a:buClrTx/>
                <a:buSzPct val="45000"/>
                <a:buFontTx/>
                <a:buNone/>
              </a:pPr>
              <a:t>64</a:t>
            </a:fld>
            <a:endParaRPr lang="it-IT" altLang="it-IT"/>
          </a:p>
        </p:txBody>
      </p:sp>
      <p:sp>
        <p:nvSpPr>
          <p:cNvPr id="131075" name="Text Box 1">
            <a:extLst>
              <a:ext uri="{FF2B5EF4-FFF2-40B4-BE49-F238E27FC236}">
                <a16:creationId xmlns:a16="http://schemas.microsoft.com/office/drawing/2014/main" id="{7C2CBCD3-57E7-6248-8F58-722C3CF51B54}"/>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Text Box 2">
            <a:extLst>
              <a:ext uri="{FF2B5EF4-FFF2-40B4-BE49-F238E27FC236}">
                <a16:creationId xmlns:a16="http://schemas.microsoft.com/office/drawing/2014/main" id="{E515F856-D348-414E-8A31-82C1240899B4}"/>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7DDBF887-8BAE-D247-B87D-04647853B2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877CDF9-A433-FC45-B691-3CE9D2FF22DD}" type="slidenum">
              <a:rPr lang="it-IT" altLang="it-IT" smtClean="0"/>
              <a:pPr>
                <a:spcBef>
                  <a:spcPct val="0"/>
                </a:spcBef>
                <a:buClrTx/>
                <a:buSzPct val="45000"/>
                <a:buFontTx/>
                <a:buNone/>
              </a:pPr>
              <a:t>65</a:t>
            </a:fld>
            <a:endParaRPr lang="it-IT" altLang="it-IT"/>
          </a:p>
        </p:txBody>
      </p:sp>
      <p:sp>
        <p:nvSpPr>
          <p:cNvPr id="96259" name="Text Box 1">
            <a:extLst>
              <a:ext uri="{FF2B5EF4-FFF2-40B4-BE49-F238E27FC236}">
                <a16:creationId xmlns:a16="http://schemas.microsoft.com/office/drawing/2014/main" id="{3B4625AA-6A8B-C14B-A769-A56A99A2CCF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9851F36A-23F8-E142-8E6F-C81AAEAFA40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3">
            <a:extLst>
              <a:ext uri="{FF2B5EF4-FFF2-40B4-BE49-F238E27FC236}">
                <a16:creationId xmlns:a16="http://schemas.microsoft.com/office/drawing/2014/main" id="{ED9ABC6A-A169-CB42-9A72-ABE9DCBA102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541A129-A764-6B4D-BDF1-877232722493}" type="slidenum">
              <a:rPr lang="it-IT" altLang="it-IT" smtClean="0"/>
              <a:pPr>
                <a:spcBef>
                  <a:spcPct val="0"/>
                </a:spcBef>
                <a:buClrTx/>
                <a:buSzPct val="45000"/>
                <a:buFontTx/>
                <a:buNone/>
              </a:pPr>
              <a:t>66</a:t>
            </a:fld>
            <a:endParaRPr lang="it-IT" altLang="it-IT"/>
          </a:p>
        </p:txBody>
      </p:sp>
      <p:sp>
        <p:nvSpPr>
          <p:cNvPr id="145411" name="Text Box 1">
            <a:extLst>
              <a:ext uri="{FF2B5EF4-FFF2-40B4-BE49-F238E27FC236}">
                <a16:creationId xmlns:a16="http://schemas.microsoft.com/office/drawing/2014/main" id="{49ADC17A-D429-2949-8F55-96DB40A577C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Text Box 2">
            <a:extLst>
              <a:ext uri="{FF2B5EF4-FFF2-40B4-BE49-F238E27FC236}">
                <a16:creationId xmlns:a16="http://schemas.microsoft.com/office/drawing/2014/main" id="{5301FC40-9241-2747-844D-A005331E46E2}"/>
              </a:ext>
            </a:extLst>
          </p:cNvPr>
          <p:cNvSpPr>
            <a:spLocks noGrp="1" noChangeArrowheads="1"/>
          </p:cNvSpPr>
          <p:nvPr>
            <p:ph type="body" idx="1"/>
          </p:nvPr>
        </p:nvSpPr>
        <p:spPr>
          <a:xfrm>
            <a:off x="914400" y="4343400"/>
            <a:ext cx="5022850" cy="4108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13">
            <a:extLst>
              <a:ext uri="{FF2B5EF4-FFF2-40B4-BE49-F238E27FC236}">
                <a16:creationId xmlns:a16="http://schemas.microsoft.com/office/drawing/2014/main" id="{B2597B2F-1F6B-5F48-B5AB-F49D688EA6A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A5D0C37-F34F-0741-B474-ECBFC955BB85}" type="slidenum">
              <a:rPr lang="it-IT" altLang="it-IT" smtClean="0"/>
              <a:pPr>
                <a:spcBef>
                  <a:spcPct val="0"/>
                </a:spcBef>
                <a:buClrTx/>
                <a:buSzPct val="45000"/>
                <a:buFontTx/>
                <a:buNone/>
              </a:pPr>
              <a:t>67</a:t>
            </a:fld>
            <a:endParaRPr lang="it-IT" altLang="it-IT"/>
          </a:p>
        </p:txBody>
      </p:sp>
      <p:sp>
        <p:nvSpPr>
          <p:cNvPr id="147459" name="Text Box 1">
            <a:extLst>
              <a:ext uri="{FF2B5EF4-FFF2-40B4-BE49-F238E27FC236}">
                <a16:creationId xmlns:a16="http://schemas.microsoft.com/office/drawing/2014/main" id="{9B10060E-34F5-E948-8FAE-1F3BFABAC58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Text Box 2">
            <a:extLst>
              <a:ext uri="{FF2B5EF4-FFF2-40B4-BE49-F238E27FC236}">
                <a16:creationId xmlns:a16="http://schemas.microsoft.com/office/drawing/2014/main" id="{34A21EF1-64B7-3741-A219-99572ECDBCF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13">
            <a:extLst>
              <a:ext uri="{FF2B5EF4-FFF2-40B4-BE49-F238E27FC236}">
                <a16:creationId xmlns:a16="http://schemas.microsoft.com/office/drawing/2014/main" id="{AB6E6F9D-43B7-504D-A343-9256ECFC43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489F633-1910-6347-A70B-06DADBFBCED6}" type="slidenum">
              <a:rPr lang="it-IT" altLang="it-IT" smtClean="0"/>
              <a:pPr>
                <a:spcBef>
                  <a:spcPct val="0"/>
                </a:spcBef>
                <a:buClrTx/>
                <a:buSzPct val="45000"/>
                <a:buFontTx/>
                <a:buNone/>
              </a:pPr>
              <a:t>68</a:t>
            </a:fld>
            <a:endParaRPr lang="it-IT" altLang="it-IT"/>
          </a:p>
        </p:txBody>
      </p:sp>
      <p:sp>
        <p:nvSpPr>
          <p:cNvPr id="149507" name="Text Box 1">
            <a:extLst>
              <a:ext uri="{FF2B5EF4-FFF2-40B4-BE49-F238E27FC236}">
                <a16:creationId xmlns:a16="http://schemas.microsoft.com/office/drawing/2014/main" id="{D3A07963-1952-5B4D-84D2-B60F17B19EF9}"/>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Text Box 2">
            <a:extLst>
              <a:ext uri="{FF2B5EF4-FFF2-40B4-BE49-F238E27FC236}">
                <a16:creationId xmlns:a16="http://schemas.microsoft.com/office/drawing/2014/main" id="{24CC5146-A289-F140-BFE4-E91D5E4F335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3">
            <a:extLst>
              <a:ext uri="{FF2B5EF4-FFF2-40B4-BE49-F238E27FC236}">
                <a16:creationId xmlns:a16="http://schemas.microsoft.com/office/drawing/2014/main" id="{F5F55773-F0D6-8E45-8259-1E08B1830F3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567FC7C6-2DA3-F143-8ABB-E4700F76992E}"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04451" name="Text Box 1">
            <a:extLst>
              <a:ext uri="{FF2B5EF4-FFF2-40B4-BE49-F238E27FC236}">
                <a16:creationId xmlns:a16="http://schemas.microsoft.com/office/drawing/2014/main" id="{DAFA7B2C-4889-D74E-9EAE-96EDB8DCD582}"/>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Text Box 2">
            <a:extLst>
              <a:ext uri="{FF2B5EF4-FFF2-40B4-BE49-F238E27FC236}">
                <a16:creationId xmlns:a16="http://schemas.microsoft.com/office/drawing/2014/main" id="{DABAC7C1-11DD-594D-8CDE-DDF0FAE0A08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3">
            <a:extLst>
              <a:ext uri="{FF2B5EF4-FFF2-40B4-BE49-F238E27FC236}">
                <a16:creationId xmlns:a16="http://schemas.microsoft.com/office/drawing/2014/main" id="{1F6459E7-360A-A64B-8023-035D4571D1C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1E5C531A-F449-CA49-BF13-879B09C6E79E}"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06499" name="Text Box 1">
            <a:extLst>
              <a:ext uri="{FF2B5EF4-FFF2-40B4-BE49-F238E27FC236}">
                <a16:creationId xmlns:a16="http://schemas.microsoft.com/office/drawing/2014/main" id="{62148F65-8842-E640-8E8E-7745BA1603EA}"/>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Text Box 2">
            <a:extLst>
              <a:ext uri="{FF2B5EF4-FFF2-40B4-BE49-F238E27FC236}">
                <a16:creationId xmlns:a16="http://schemas.microsoft.com/office/drawing/2014/main" id="{CD7B24DF-F323-E748-B30B-EAB7CE72011E}"/>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3">
            <a:extLst>
              <a:ext uri="{FF2B5EF4-FFF2-40B4-BE49-F238E27FC236}">
                <a16:creationId xmlns:a16="http://schemas.microsoft.com/office/drawing/2014/main" id="{1EE1CC82-BBB5-E749-B42D-32F10F5226B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72AB352D-E8F8-1D46-BE6A-6D7E51FF48F2}"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10595" name="Text Box 1">
            <a:extLst>
              <a:ext uri="{FF2B5EF4-FFF2-40B4-BE49-F238E27FC236}">
                <a16:creationId xmlns:a16="http://schemas.microsoft.com/office/drawing/2014/main" id="{3E996D56-368C-964B-A871-8932EC85C48A}"/>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Text Box 2">
            <a:extLst>
              <a:ext uri="{FF2B5EF4-FFF2-40B4-BE49-F238E27FC236}">
                <a16:creationId xmlns:a16="http://schemas.microsoft.com/office/drawing/2014/main" id="{12702C13-9788-004D-B1CF-BAD025D3735E}"/>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a:extLst>
              <a:ext uri="{FF2B5EF4-FFF2-40B4-BE49-F238E27FC236}">
                <a16:creationId xmlns:a16="http://schemas.microsoft.com/office/drawing/2014/main" id="{D88BD354-4794-754B-B4CB-D7A942E3D6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0F0CD2-2B73-C342-9C23-2AEB19A8DC14}" type="slidenum">
              <a:rPr lang="it-IT" altLang="it-IT" smtClean="0"/>
              <a:pPr>
                <a:spcBef>
                  <a:spcPct val="0"/>
                </a:spcBef>
                <a:buClrTx/>
                <a:buSzPct val="45000"/>
                <a:buFontTx/>
                <a:buNone/>
              </a:pPr>
              <a:t>8</a:t>
            </a:fld>
            <a:endParaRPr lang="it-IT" altLang="it-IT"/>
          </a:p>
        </p:txBody>
      </p:sp>
      <p:sp>
        <p:nvSpPr>
          <p:cNvPr id="53251" name="Text Box 1">
            <a:extLst>
              <a:ext uri="{FF2B5EF4-FFF2-40B4-BE49-F238E27FC236}">
                <a16:creationId xmlns:a16="http://schemas.microsoft.com/office/drawing/2014/main" id="{0458B9DD-4FF2-D14F-A1B9-EA8DC85B287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9C437C25-118F-1145-A70E-0A19007BC7F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3" name="Text Box 3">
            <a:extLst>
              <a:ext uri="{FF2B5EF4-FFF2-40B4-BE49-F238E27FC236}">
                <a16:creationId xmlns:a16="http://schemas.microsoft.com/office/drawing/2014/main" id="{E370BF65-BBEC-9D44-B9FB-45A154F7417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5F77364-1540-4A46-AFA8-FE9F739EAD78}" type="slidenum">
              <a:rPr lang="it-IT" altLang="it-IT">
                <a:solidFill>
                  <a:srgbClr val="FFFFFF"/>
                </a:solidFill>
                <a:cs typeface="Arial" panose="020B0604020202020204" pitchFamily="34" charset="0"/>
              </a:rPr>
              <a:pPr algn="r" eaLnBrk="1" hangingPunct="1">
                <a:spcBef>
                  <a:spcPct val="0"/>
                </a:spcBef>
                <a:buClrTx/>
                <a:buFontTx/>
                <a:buNone/>
              </a:pPr>
              <a:t>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13234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13">
            <a:extLst>
              <a:ext uri="{FF2B5EF4-FFF2-40B4-BE49-F238E27FC236}">
                <a16:creationId xmlns:a16="http://schemas.microsoft.com/office/drawing/2014/main" id="{15FA0BB2-2794-174E-8BF8-B54F77BE0F8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EB841A08-5245-4743-9150-E58275499778}"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12643" name="Text Box 1">
            <a:extLst>
              <a:ext uri="{FF2B5EF4-FFF2-40B4-BE49-F238E27FC236}">
                <a16:creationId xmlns:a16="http://schemas.microsoft.com/office/drawing/2014/main" id="{E0627F74-5995-CB44-944A-C7174055B2C0}"/>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Text Box 2">
            <a:extLst>
              <a:ext uri="{FF2B5EF4-FFF2-40B4-BE49-F238E27FC236}">
                <a16:creationId xmlns:a16="http://schemas.microsoft.com/office/drawing/2014/main" id="{2D9DEDE0-D228-EC43-8952-C46236225AB7}"/>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3">
            <a:extLst>
              <a:ext uri="{FF2B5EF4-FFF2-40B4-BE49-F238E27FC236}">
                <a16:creationId xmlns:a16="http://schemas.microsoft.com/office/drawing/2014/main" id="{CBDA2C6D-2C14-F242-AFEB-0233DAE703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4B8C601A-9CDB-F54B-8A60-6BEFCBD78011}"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14691" name="Text Box 1">
            <a:extLst>
              <a:ext uri="{FF2B5EF4-FFF2-40B4-BE49-F238E27FC236}">
                <a16:creationId xmlns:a16="http://schemas.microsoft.com/office/drawing/2014/main" id="{D4AD5B70-69B3-B34D-98AB-50C0A62B0A66}"/>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Text Box 2">
            <a:extLst>
              <a:ext uri="{FF2B5EF4-FFF2-40B4-BE49-F238E27FC236}">
                <a16:creationId xmlns:a16="http://schemas.microsoft.com/office/drawing/2014/main" id="{8203BAA8-79A4-1449-B674-6FC28C996625}"/>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3">
            <a:extLst>
              <a:ext uri="{FF2B5EF4-FFF2-40B4-BE49-F238E27FC236}">
                <a16:creationId xmlns:a16="http://schemas.microsoft.com/office/drawing/2014/main" id="{0B91EA95-B330-1748-A484-5B1B9480394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62E83CD5-522E-2B43-B82B-9656CBC5892C}"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16739" name="Text Box 1">
            <a:extLst>
              <a:ext uri="{FF2B5EF4-FFF2-40B4-BE49-F238E27FC236}">
                <a16:creationId xmlns:a16="http://schemas.microsoft.com/office/drawing/2014/main" id="{7ECBAF5C-9C91-AB40-8610-93DD251DD839}"/>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Text Box 2">
            <a:extLst>
              <a:ext uri="{FF2B5EF4-FFF2-40B4-BE49-F238E27FC236}">
                <a16:creationId xmlns:a16="http://schemas.microsoft.com/office/drawing/2014/main" id="{789F3799-EDA8-FB49-A0A0-6189528D704D}"/>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3">
            <a:extLst>
              <a:ext uri="{FF2B5EF4-FFF2-40B4-BE49-F238E27FC236}">
                <a16:creationId xmlns:a16="http://schemas.microsoft.com/office/drawing/2014/main" id="{072F93FA-023C-5E47-9A69-AE49A2B6A9E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AFEC95D9-D3DB-CE49-B28E-2DD2EAA64DE0}"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79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18787" name="Text Box 1">
            <a:extLst>
              <a:ext uri="{FF2B5EF4-FFF2-40B4-BE49-F238E27FC236}">
                <a16:creationId xmlns:a16="http://schemas.microsoft.com/office/drawing/2014/main" id="{9C8376D2-81B3-8049-8371-FE055B9A0BAC}"/>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Text Box 2">
            <a:extLst>
              <a:ext uri="{FF2B5EF4-FFF2-40B4-BE49-F238E27FC236}">
                <a16:creationId xmlns:a16="http://schemas.microsoft.com/office/drawing/2014/main" id="{4AF02F71-AE97-9947-9749-059AA91668F3}"/>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3">
            <a:extLst>
              <a:ext uri="{FF2B5EF4-FFF2-40B4-BE49-F238E27FC236}">
                <a16:creationId xmlns:a16="http://schemas.microsoft.com/office/drawing/2014/main" id="{BE87BF32-2966-7240-BCB3-C17848B1536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201C188A-F9EC-A04E-955A-EEEFA04B4BA9}"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80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20835" name="Text Box 1">
            <a:extLst>
              <a:ext uri="{FF2B5EF4-FFF2-40B4-BE49-F238E27FC236}">
                <a16:creationId xmlns:a16="http://schemas.microsoft.com/office/drawing/2014/main" id="{9065A108-EB4A-A84F-91DA-59E168DD6DA7}"/>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Text Box 2">
            <a:extLst>
              <a:ext uri="{FF2B5EF4-FFF2-40B4-BE49-F238E27FC236}">
                <a16:creationId xmlns:a16="http://schemas.microsoft.com/office/drawing/2014/main" id="{2E25A8D0-5CDE-7647-8023-2140EEC3517E}"/>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3">
            <a:extLst>
              <a:ext uri="{FF2B5EF4-FFF2-40B4-BE49-F238E27FC236}">
                <a16:creationId xmlns:a16="http://schemas.microsoft.com/office/drawing/2014/main" id="{7E31DA7B-EA27-544C-AD90-1FF3241FD17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426973E8-6F16-644E-938F-D893D1DAC5B6}"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81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22883" name="Text Box 1">
            <a:extLst>
              <a:ext uri="{FF2B5EF4-FFF2-40B4-BE49-F238E27FC236}">
                <a16:creationId xmlns:a16="http://schemas.microsoft.com/office/drawing/2014/main" id="{EE876B90-6D90-AC4A-84B7-1115B30925BD}"/>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Text Box 2">
            <a:extLst>
              <a:ext uri="{FF2B5EF4-FFF2-40B4-BE49-F238E27FC236}">
                <a16:creationId xmlns:a16="http://schemas.microsoft.com/office/drawing/2014/main" id="{156D3BF0-4372-074D-8C63-62316F63F594}"/>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3">
            <a:extLst>
              <a:ext uri="{FF2B5EF4-FFF2-40B4-BE49-F238E27FC236}">
                <a16:creationId xmlns:a16="http://schemas.microsoft.com/office/drawing/2014/main" id="{5DF1F19E-86AB-9341-A589-CDE0BBEB13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23C3014B-F571-2F4D-B74B-8D9E6B3CD38C}"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82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124931" name="Text Box 1">
            <a:extLst>
              <a:ext uri="{FF2B5EF4-FFF2-40B4-BE49-F238E27FC236}">
                <a16:creationId xmlns:a16="http://schemas.microsoft.com/office/drawing/2014/main" id="{4CE04095-30CF-AD4F-8B6B-A6094B52E12D}"/>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Text Box 2">
            <a:extLst>
              <a:ext uri="{FF2B5EF4-FFF2-40B4-BE49-F238E27FC236}">
                <a16:creationId xmlns:a16="http://schemas.microsoft.com/office/drawing/2014/main" id="{8B28D988-2B89-284A-86D1-5EC2557D39DD}"/>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3">
            <a:extLst>
              <a:ext uri="{FF2B5EF4-FFF2-40B4-BE49-F238E27FC236}">
                <a16:creationId xmlns:a16="http://schemas.microsoft.com/office/drawing/2014/main" id="{912B32EB-1108-FE4C-AC76-EAF484CD00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6378CE-DB4B-E140-98B4-9C0D2ECE38FB}" type="slidenum">
              <a:rPr lang="it-IT" altLang="it-IT" smtClean="0"/>
              <a:pPr>
                <a:spcBef>
                  <a:spcPct val="0"/>
                </a:spcBef>
                <a:buClrTx/>
                <a:buSzPct val="45000"/>
                <a:buFontTx/>
                <a:buNone/>
              </a:pPr>
              <a:t>9</a:t>
            </a:fld>
            <a:endParaRPr lang="it-IT" altLang="it-IT"/>
          </a:p>
        </p:txBody>
      </p:sp>
      <p:sp>
        <p:nvSpPr>
          <p:cNvPr id="55299" name="Text Box 1">
            <a:extLst>
              <a:ext uri="{FF2B5EF4-FFF2-40B4-BE49-F238E27FC236}">
                <a16:creationId xmlns:a16="http://schemas.microsoft.com/office/drawing/2014/main" id="{08AE4DE6-3E6F-4E48-9928-CE97604E088F}"/>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64286F1C-B30A-0C48-8A52-E92ABBC1117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301" name="Text Box 3">
            <a:extLst>
              <a:ext uri="{FF2B5EF4-FFF2-40B4-BE49-F238E27FC236}">
                <a16:creationId xmlns:a16="http://schemas.microsoft.com/office/drawing/2014/main" id="{0A0AB9E1-F231-F748-A8A1-7E1BF8B088A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1EE96A-FAB9-C745-AB6F-3CB4F87DD5FB}" type="slidenum">
              <a:rPr lang="it-IT" altLang="it-IT">
                <a:solidFill>
                  <a:srgbClr val="FFFFFF"/>
                </a:solidFill>
                <a:cs typeface="Arial" panose="020B0604020202020204" pitchFamily="34" charset="0"/>
              </a:rPr>
              <a:pPr algn="r" eaLnBrk="1" hangingPunct="1">
                <a:spcBef>
                  <a:spcPct val="0"/>
                </a:spcBef>
                <a:buClrTx/>
                <a:buFontTx/>
                <a:buNone/>
              </a:pPr>
              <a:t>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427754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3">
            <a:extLst>
              <a:ext uri="{FF2B5EF4-FFF2-40B4-BE49-F238E27FC236}">
                <a16:creationId xmlns:a16="http://schemas.microsoft.com/office/drawing/2014/main" id="{A0C4323A-2E24-B242-BB28-28E5B15A23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C2AEC89-EE35-ED4C-918C-999C14DA53BE}" type="slidenum">
              <a:rPr lang="it-IT" altLang="it-IT" smtClean="0"/>
              <a:pPr>
                <a:spcBef>
                  <a:spcPct val="0"/>
                </a:spcBef>
                <a:buClrTx/>
                <a:buSzPct val="45000"/>
                <a:buFontTx/>
                <a:buNone/>
              </a:pPr>
              <a:t>10</a:t>
            </a:fld>
            <a:endParaRPr lang="it-IT" altLang="it-IT"/>
          </a:p>
        </p:txBody>
      </p:sp>
      <p:sp>
        <p:nvSpPr>
          <p:cNvPr id="57347" name="Text Box 1">
            <a:extLst>
              <a:ext uri="{FF2B5EF4-FFF2-40B4-BE49-F238E27FC236}">
                <a16:creationId xmlns:a16="http://schemas.microsoft.com/office/drawing/2014/main" id="{9B407ED7-2830-B743-8928-C22C8FC0472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5EB690DD-F9B2-8249-8F37-5B0685FA5A6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9" name="Text Box 3">
            <a:extLst>
              <a:ext uri="{FF2B5EF4-FFF2-40B4-BE49-F238E27FC236}">
                <a16:creationId xmlns:a16="http://schemas.microsoft.com/office/drawing/2014/main" id="{85CF7F8F-7E28-9F4C-B71F-123DDE08DD4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7C17C14-ED6D-EE41-81E4-E002CF424531}" type="slidenum">
              <a:rPr lang="it-IT" altLang="it-IT">
                <a:solidFill>
                  <a:srgbClr val="FFFFFF"/>
                </a:solidFill>
                <a:cs typeface="Arial" panose="020B0604020202020204" pitchFamily="34" charset="0"/>
              </a:rPr>
              <a:pPr algn="r" eaLnBrk="1" hangingPunct="1">
                <a:spcBef>
                  <a:spcPct val="0"/>
                </a:spcBef>
                <a:buClrTx/>
                <a:buFontTx/>
                <a:buNone/>
              </a:pPr>
              <a:t>10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9937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BF701EC4-BF5A-9E4F-B16A-98BB720A3B3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96008D74-6E69-1A40-8B31-DB651107F4B5}" type="slidenum">
              <a:rPr lang="it-IT" altLang="it-IT" smtClean="0"/>
              <a:pPr>
                <a:spcBef>
                  <a:spcPct val="0"/>
                </a:spcBef>
                <a:buClrTx/>
                <a:buSzPct val="45000"/>
                <a:buFontTx/>
                <a:buNone/>
              </a:pPr>
              <a:t>11</a:t>
            </a:fld>
            <a:endParaRPr lang="it-IT" altLang="it-IT"/>
          </a:p>
        </p:txBody>
      </p:sp>
      <p:sp>
        <p:nvSpPr>
          <p:cNvPr id="59395" name="Text Box 1">
            <a:extLst>
              <a:ext uri="{FF2B5EF4-FFF2-40B4-BE49-F238E27FC236}">
                <a16:creationId xmlns:a16="http://schemas.microsoft.com/office/drawing/2014/main" id="{C58959A8-66CF-4241-AFD4-3328F6301C9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0426F773-D360-714C-AACD-A70B1ACEB85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9397" name="Text Box 3">
            <a:extLst>
              <a:ext uri="{FF2B5EF4-FFF2-40B4-BE49-F238E27FC236}">
                <a16:creationId xmlns:a16="http://schemas.microsoft.com/office/drawing/2014/main" id="{88F25195-F758-7C43-83E2-D09A6D790EA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44C8742-8374-B843-9E21-7BF4805CC1F1}" type="slidenum">
              <a:rPr lang="it-IT" altLang="it-IT">
                <a:solidFill>
                  <a:srgbClr val="FFFFFF"/>
                </a:solidFill>
                <a:cs typeface="Arial" panose="020B0604020202020204" pitchFamily="34" charset="0"/>
              </a:rPr>
              <a:pPr algn="r" eaLnBrk="1" hangingPunct="1">
                <a:spcBef>
                  <a:spcPct val="0"/>
                </a:spcBef>
                <a:buClrTx/>
                <a:buFontTx/>
                <a:buNone/>
              </a:pPr>
              <a:t>11</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2426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12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01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822F1-C437-5C4C-85C8-5A6095EAC867}"/>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454B85-1EE7-5E43-BD1F-5257A8AABF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
            <a:extLst>
              <a:ext uri="{FF2B5EF4-FFF2-40B4-BE49-F238E27FC236}">
                <a16:creationId xmlns:a16="http://schemas.microsoft.com/office/drawing/2014/main" id="{F7885DF3-9915-5248-822E-DD3C304309F6}"/>
              </a:ext>
            </a:extLst>
          </p:cNvPr>
          <p:cNvSpPr>
            <a:spLocks noGrp="1" noChangeArrowheads="1"/>
          </p:cNvSpPr>
          <p:nvPr>
            <p:ph type="dt" idx="10"/>
          </p:nvPr>
        </p:nvSpPr>
        <p:spPr>
          <a:ln/>
        </p:spPr>
        <p:txBody>
          <a:bodyPr/>
          <a:lstStyle>
            <a:lvl1pPr>
              <a:defRPr/>
            </a:lvl1pPr>
          </a:lstStyle>
          <a:p>
            <a:pPr>
              <a:defRPr/>
            </a:pPr>
            <a:fld id="{2C661D0A-2E6D-0F47-A8E8-119EA8BC2D88}" type="datetime1">
              <a:rPr lang="it-IT" altLang="it-IT"/>
              <a:pPr>
                <a:defRPr/>
              </a:pPr>
              <a:t>07/12/24</a:t>
            </a:fld>
            <a:endParaRPr lang="en-US" altLang="it-IT"/>
          </a:p>
        </p:txBody>
      </p:sp>
      <p:sp>
        <p:nvSpPr>
          <p:cNvPr id="5" name="Rectangle 2">
            <a:extLst>
              <a:ext uri="{FF2B5EF4-FFF2-40B4-BE49-F238E27FC236}">
                <a16:creationId xmlns:a16="http://schemas.microsoft.com/office/drawing/2014/main" id="{E030F1D1-E7CD-7B47-821D-A36759DEF85C}"/>
              </a:ext>
            </a:extLst>
          </p:cNvPr>
          <p:cNvSpPr>
            <a:spLocks noGrp="1" noChangeArrowheads="1"/>
          </p:cNvSpPr>
          <p:nvPr>
            <p:ph type="sldNum" idx="11"/>
          </p:nvPr>
        </p:nvSpPr>
        <p:spPr>
          <a:ln/>
        </p:spPr>
        <p:txBody>
          <a:bodyPr/>
          <a:lstStyle>
            <a:lvl1pPr>
              <a:defRPr/>
            </a:lvl1pPr>
          </a:lstStyle>
          <a:p>
            <a:pPr>
              <a:defRPr/>
            </a:pPr>
            <a:fld id="{D1E53287-8BE2-9E46-9E80-C69D2A40F4C8}" type="slidenum">
              <a:rPr lang="it-IT" altLang="it-IT"/>
              <a:pPr>
                <a:defRPr/>
              </a:pPr>
              <a:t>‹N›</a:t>
            </a:fld>
            <a:endParaRPr lang="it-IT" altLang="it-IT"/>
          </a:p>
        </p:txBody>
      </p:sp>
      <p:sp>
        <p:nvSpPr>
          <p:cNvPr id="6" name="Rectangle 13">
            <a:extLst>
              <a:ext uri="{FF2B5EF4-FFF2-40B4-BE49-F238E27FC236}">
                <a16:creationId xmlns:a16="http://schemas.microsoft.com/office/drawing/2014/main" id="{9AFFE17D-0275-D646-B35A-DBBFF79206E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88600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3636C-FDAD-FF4D-B3BB-269DEAED46B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0B4FCF-04C7-9145-8300-93C5C179B059}"/>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784D5691-E7A1-6D4B-A38A-492A94A4BB2D}"/>
              </a:ext>
            </a:extLst>
          </p:cNvPr>
          <p:cNvSpPr>
            <a:spLocks noGrp="1" noChangeArrowheads="1"/>
          </p:cNvSpPr>
          <p:nvPr>
            <p:ph type="dt" idx="10"/>
          </p:nvPr>
        </p:nvSpPr>
        <p:spPr>
          <a:ln/>
        </p:spPr>
        <p:txBody>
          <a:bodyPr/>
          <a:lstStyle>
            <a:lvl1pPr>
              <a:defRPr/>
            </a:lvl1pPr>
          </a:lstStyle>
          <a:p>
            <a:pPr>
              <a:defRPr/>
            </a:pPr>
            <a:fld id="{8F97F362-177D-9D4D-B0D8-920143EC58F7}" type="datetime1">
              <a:rPr lang="it-IT" altLang="it-IT"/>
              <a:pPr>
                <a:defRPr/>
              </a:pPr>
              <a:t>07/12/24</a:t>
            </a:fld>
            <a:endParaRPr lang="en-US" altLang="it-IT"/>
          </a:p>
        </p:txBody>
      </p:sp>
      <p:sp>
        <p:nvSpPr>
          <p:cNvPr id="5" name="Rectangle 2">
            <a:extLst>
              <a:ext uri="{FF2B5EF4-FFF2-40B4-BE49-F238E27FC236}">
                <a16:creationId xmlns:a16="http://schemas.microsoft.com/office/drawing/2014/main" id="{3DF85D05-2D66-CA41-A67C-D78803844CAF}"/>
              </a:ext>
            </a:extLst>
          </p:cNvPr>
          <p:cNvSpPr>
            <a:spLocks noGrp="1" noChangeArrowheads="1"/>
          </p:cNvSpPr>
          <p:nvPr>
            <p:ph type="sldNum" idx="11"/>
          </p:nvPr>
        </p:nvSpPr>
        <p:spPr>
          <a:ln/>
        </p:spPr>
        <p:txBody>
          <a:bodyPr/>
          <a:lstStyle>
            <a:lvl1pPr>
              <a:defRPr/>
            </a:lvl1pPr>
          </a:lstStyle>
          <a:p>
            <a:pPr>
              <a:defRPr/>
            </a:pPr>
            <a:fld id="{A6BF7307-8158-0A4A-B841-DEC878218540}" type="slidenum">
              <a:rPr lang="it-IT" altLang="it-IT"/>
              <a:pPr>
                <a:defRPr/>
              </a:pPr>
              <a:t>‹N›</a:t>
            </a:fld>
            <a:endParaRPr lang="it-IT" altLang="it-IT"/>
          </a:p>
        </p:txBody>
      </p:sp>
      <p:sp>
        <p:nvSpPr>
          <p:cNvPr id="6" name="Rectangle 13">
            <a:extLst>
              <a:ext uri="{FF2B5EF4-FFF2-40B4-BE49-F238E27FC236}">
                <a16:creationId xmlns:a16="http://schemas.microsoft.com/office/drawing/2014/main" id="{689C8218-0C1F-0144-AB44-D3997F8E18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5154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3BDB59-3333-2F4B-8BBB-CB4C54A7CDC3}"/>
              </a:ext>
            </a:extLst>
          </p:cNvPr>
          <p:cNvSpPr>
            <a:spLocks noGrp="1"/>
          </p:cNvSpPr>
          <p:nvPr>
            <p:ph type="title" orient="vert"/>
          </p:nvPr>
        </p:nvSpPr>
        <p:spPr>
          <a:xfrm>
            <a:off x="6621463" y="128588"/>
            <a:ext cx="2054225" cy="59864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774EA4-7AB1-B042-9945-3B4FA75AC620}"/>
              </a:ext>
            </a:extLst>
          </p:cNvPr>
          <p:cNvSpPr>
            <a:spLocks noGrp="1"/>
          </p:cNvSpPr>
          <p:nvPr>
            <p:ph type="body" orient="vert" idx="1"/>
          </p:nvPr>
        </p:nvSpPr>
        <p:spPr>
          <a:xfrm>
            <a:off x="457200" y="128588"/>
            <a:ext cx="6011863" cy="5986462"/>
          </a:xfrm>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09CE6961-E2A5-E040-A6FF-A8C410D5C79B}"/>
              </a:ext>
            </a:extLst>
          </p:cNvPr>
          <p:cNvSpPr>
            <a:spLocks noGrp="1" noChangeArrowheads="1"/>
          </p:cNvSpPr>
          <p:nvPr>
            <p:ph type="dt" idx="10"/>
          </p:nvPr>
        </p:nvSpPr>
        <p:spPr>
          <a:ln/>
        </p:spPr>
        <p:txBody>
          <a:bodyPr/>
          <a:lstStyle>
            <a:lvl1pPr>
              <a:defRPr/>
            </a:lvl1pPr>
          </a:lstStyle>
          <a:p>
            <a:pPr>
              <a:defRPr/>
            </a:pPr>
            <a:fld id="{9A1427F7-F71D-174F-8E4B-A4A6927B6A0F}" type="datetime1">
              <a:rPr lang="it-IT" altLang="it-IT"/>
              <a:pPr>
                <a:defRPr/>
              </a:pPr>
              <a:t>07/12/24</a:t>
            </a:fld>
            <a:endParaRPr lang="en-US" altLang="it-IT"/>
          </a:p>
        </p:txBody>
      </p:sp>
      <p:sp>
        <p:nvSpPr>
          <p:cNvPr id="5" name="Rectangle 2">
            <a:extLst>
              <a:ext uri="{FF2B5EF4-FFF2-40B4-BE49-F238E27FC236}">
                <a16:creationId xmlns:a16="http://schemas.microsoft.com/office/drawing/2014/main" id="{C294DE56-5B30-ED4A-82D3-81221647FC76}"/>
              </a:ext>
            </a:extLst>
          </p:cNvPr>
          <p:cNvSpPr>
            <a:spLocks noGrp="1" noChangeArrowheads="1"/>
          </p:cNvSpPr>
          <p:nvPr>
            <p:ph type="sldNum" idx="11"/>
          </p:nvPr>
        </p:nvSpPr>
        <p:spPr>
          <a:ln/>
        </p:spPr>
        <p:txBody>
          <a:bodyPr/>
          <a:lstStyle>
            <a:lvl1pPr>
              <a:defRPr/>
            </a:lvl1pPr>
          </a:lstStyle>
          <a:p>
            <a:pPr>
              <a:defRPr/>
            </a:pPr>
            <a:fld id="{29DBABB1-9561-F246-A1A4-CB14603CC26D}" type="slidenum">
              <a:rPr lang="it-IT" altLang="it-IT"/>
              <a:pPr>
                <a:defRPr/>
              </a:pPr>
              <a:t>‹N›</a:t>
            </a:fld>
            <a:endParaRPr lang="it-IT" altLang="it-IT"/>
          </a:p>
        </p:txBody>
      </p:sp>
      <p:sp>
        <p:nvSpPr>
          <p:cNvPr id="6" name="Rectangle 13">
            <a:extLst>
              <a:ext uri="{FF2B5EF4-FFF2-40B4-BE49-F238E27FC236}">
                <a16:creationId xmlns:a16="http://schemas.microsoft.com/office/drawing/2014/main" id="{7A2A0D9E-4DD2-2F49-80D9-B4ABA94BBBB0}"/>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3705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A181C-1DAB-5C43-9A3E-E4A4F89E6D35}"/>
              </a:ext>
            </a:extLst>
          </p:cNvPr>
          <p:cNvSpPr>
            <a:spLocks noGrp="1"/>
          </p:cNvSpPr>
          <p:nvPr>
            <p:ph type="title"/>
          </p:nvPr>
        </p:nvSpPr>
        <p:spPr>
          <a:xfrm>
            <a:off x="457200" y="128588"/>
            <a:ext cx="8218488" cy="1423987"/>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7D4629AD-E953-E141-A9D0-2057B14F4FF7}"/>
              </a:ext>
            </a:extLst>
          </p:cNvPr>
          <p:cNvSpPr>
            <a:spLocks noGrp="1"/>
          </p:cNvSpPr>
          <p:nvPr>
            <p:ph type="tbl" idx="1"/>
          </p:nvPr>
        </p:nvSpPr>
        <p:spPr>
          <a:xfrm>
            <a:off x="457200" y="1600200"/>
            <a:ext cx="8218488" cy="4514850"/>
          </a:xfrm>
        </p:spPr>
        <p:txBody>
          <a:bodyPr/>
          <a:lstStyle/>
          <a:p>
            <a:pPr lvl="0"/>
            <a:endParaRPr lang="it-IT" noProof="0"/>
          </a:p>
        </p:txBody>
      </p:sp>
      <p:sp>
        <p:nvSpPr>
          <p:cNvPr id="4" name="Rectangle 1">
            <a:extLst>
              <a:ext uri="{FF2B5EF4-FFF2-40B4-BE49-F238E27FC236}">
                <a16:creationId xmlns:a16="http://schemas.microsoft.com/office/drawing/2014/main" id="{215D8B89-E5DF-2B41-AAB5-8179A9E102DA}"/>
              </a:ext>
            </a:extLst>
          </p:cNvPr>
          <p:cNvSpPr>
            <a:spLocks noGrp="1" noChangeArrowheads="1"/>
          </p:cNvSpPr>
          <p:nvPr>
            <p:ph type="dt" idx="10"/>
          </p:nvPr>
        </p:nvSpPr>
        <p:spPr>
          <a:ln/>
        </p:spPr>
        <p:txBody>
          <a:bodyPr/>
          <a:lstStyle>
            <a:lvl1pPr>
              <a:defRPr/>
            </a:lvl1pPr>
          </a:lstStyle>
          <a:p>
            <a:pPr>
              <a:defRPr/>
            </a:pPr>
            <a:fld id="{CB5BE9B9-4996-DA48-B540-8E1B441B66EE}" type="datetime1">
              <a:rPr lang="it-IT" altLang="it-IT"/>
              <a:pPr>
                <a:defRPr/>
              </a:pPr>
              <a:t>07/12/24</a:t>
            </a:fld>
            <a:endParaRPr lang="en-US" altLang="it-IT"/>
          </a:p>
        </p:txBody>
      </p:sp>
      <p:sp>
        <p:nvSpPr>
          <p:cNvPr id="5" name="Rectangle 2">
            <a:extLst>
              <a:ext uri="{FF2B5EF4-FFF2-40B4-BE49-F238E27FC236}">
                <a16:creationId xmlns:a16="http://schemas.microsoft.com/office/drawing/2014/main" id="{3391369F-9C0B-D847-865E-8DC47A611B8A}"/>
              </a:ext>
            </a:extLst>
          </p:cNvPr>
          <p:cNvSpPr>
            <a:spLocks noGrp="1" noChangeArrowheads="1"/>
          </p:cNvSpPr>
          <p:nvPr>
            <p:ph type="sldNum" idx="11"/>
          </p:nvPr>
        </p:nvSpPr>
        <p:spPr>
          <a:ln/>
        </p:spPr>
        <p:txBody>
          <a:bodyPr/>
          <a:lstStyle>
            <a:lvl1pPr>
              <a:defRPr/>
            </a:lvl1pPr>
          </a:lstStyle>
          <a:p>
            <a:pPr>
              <a:defRPr/>
            </a:pPr>
            <a:fld id="{CF7FED81-BF12-8546-B910-5A65293B9A18}" type="slidenum">
              <a:rPr lang="it-IT" altLang="it-IT"/>
              <a:pPr>
                <a:defRPr/>
              </a:pPr>
              <a:t>‹N›</a:t>
            </a:fld>
            <a:endParaRPr lang="it-IT" altLang="it-IT"/>
          </a:p>
        </p:txBody>
      </p:sp>
      <p:sp>
        <p:nvSpPr>
          <p:cNvPr id="6" name="Rectangle 13">
            <a:extLst>
              <a:ext uri="{FF2B5EF4-FFF2-40B4-BE49-F238E27FC236}">
                <a16:creationId xmlns:a16="http://schemas.microsoft.com/office/drawing/2014/main" id="{2C413847-B60B-3349-AC45-D69B6C258BED}"/>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8561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A1886B36-53A9-D988-7B4C-37C1C2DEEB8E}"/>
              </a:ext>
            </a:extLst>
          </p:cNvPr>
          <p:cNvSpPr>
            <a:spLocks noGrp="1" noChangeArrowheads="1"/>
          </p:cNvSpPr>
          <p:nvPr>
            <p:ph type="dt" sz="half"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
        <p:nvSpPr>
          <p:cNvPr id="4" name="Rectangle 4">
            <a:extLst>
              <a:ext uri="{FF2B5EF4-FFF2-40B4-BE49-F238E27FC236}">
                <a16:creationId xmlns:a16="http://schemas.microsoft.com/office/drawing/2014/main" id="{03086B43-3CFF-002E-0BB1-9FF92BBF4CE2}"/>
              </a:ext>
            </a:extLst>
          </p:cNvPr>
          <p:cNvSpPr>
            <a:spLocks noGrp="1" noChangeArrowheads="1"/>
          </p:cNvSpPr>
          <p:nvPr>
            <p:ph type="ftr" sz="quarter"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Tree>
    <p:extLst>
      <p:ext uri="{BB962C8B-B14F-4D97-AF65-F5344CB8AC3E}">
        <p14:creationId xmlns:p14="http://schemas.microsoft.com/office/powerpoint/2010/main" val="2178882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30E3-760F-C94C-A7BA-6D262CDF9BB3}"/>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0DCDFE-E6A2-8C49-845D-F6E853022C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1">
            <a:extLst>
              <a:ext uri="{FF2B5EF4-FFF2-40B4-BE49-F238E27FC236}">
                <a16:creationId xmlns:a16="http://schemas.microsoft.com/office/drawing/2014/main" id="{5D285D58-D6F1-324A-A06A-2F527657F2B4}"/>
              </a:ext>
            </a:extLst>
          </p:cNvPr>
          <p:cNvSpPr>
            <a:spLocks noGrp="1" noChangeArrowheads="1"/>
          </p:cNvSpPr>
          <p:nvPr>
            <p:ph type="dt" idx="10"/>
          </p:nvPr>
        </p:nvSpPr>
        <p:spPr>
          <a:ln/>
        </p:spPr>
        <p:txBody>
          <a:bodyPr/>
          <a:lstStyle>
            <a:lvl1pPr>
              <a:defRPr/>
            </a:lvl1pPr>
          </a:lstStyle>
          <a:p>
            <a:pPr>
              <a:defRPr/>
            </a:pPr>
            <a:fld id="{8AEB3542-19E4-8045-B632-022ECBEEBC13}" type="datetime1">
              <a:rPr lang="it-IT" altLang="it-IT"/>
              <a:pPr>
                <a:defRPr/>
              </a:pPr>
              <a:t>07/12/24</a:t>
            </a:fld>
            <a:endParaRPr lang="en-US" altLang="it-IT"/>
          </a:p>
        </p:txBody>
      </p:sp>
      <p:sp>
        <p:nvSpPr>
          <p:cNvPr id="5" name="Rectangle 12">
            <a:extLst>
              <a:ext uri="{FF2B5EF4-FFF2-40B4-BE49-F238E27FC236}">
                <a16:creationId xmlns:a16="http://schemas.microsoft.com/office/drawing/2014/main" id="{CDE8D9A2-C475-7F44-8798-16FD5F003DD9}"/>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CFBE8EE1-5C8F-1A49-85F4-BAE581DA9BE8}"/>
              </a:ext>
            </a:extLst>
          </p:cNvPr>
          <p:cNvSpPr>
            <a:spLocks noGrp="1" noChangeArrowheads="1"/>
          </p:cNvSpPr>
          <p:nvPr>
            <p:ph type="sldNum" idx="12"/>
          </p:nvPr>
        </p:nvSpPr>
        <p:spPr>
          <a:ln/>
        </p:spPr>
        <p:txBody>
          <a:bodyPr/>
          <a:lstStyle>
            <a:lvl1pPr>
              <a:defRPr/>
            </a:lvl1pPr>
          </a:lstStyle>
          <a:p>
            <a:pPr>
              <a:defRPr/>
            </a:pPr>
            <a:fld id="{BF38FA96-959C-7441-8EA6-315049A24229}" type="slidenum">
              <a:rPr lang="it-IT" altLang="it-IT"/>
              <a:pPr>
                <a:defRPr/>
              </a:pPr>
              <a:t>‹N›</a:t>
            </a:fld>
            <a:endParaRPr lang="it-IT" altLang="it-IT"/>
          </a:p>
        </p:txBody>
      </p:sp>
    </p:spTree>
    <p:extLst>
      <p:ext uri="{BB962C8B-B14F-4D97-AF65-F5344CB8AC3E}">
        <p14:creationId xmlns:p14="http://schemas.microsoft.com/office/powerpoint/2010/main" val="2723365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B944D-CDA3-1C44-B7DB-3F5A44BF69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941941-445B-ED4B-A478-E9D1DCF5C0D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90DAF825-31AD-7E47-850D-C71BA5DABE6F}"/>
              </a:ext>
            </a:extLst>
          </p:cNvPr>
          <p:cNvSpPr>
            <a:spLocks noGrp="1" noChangeArrowheads="1"/>
          </p:cNvSpPr>
          <p:nvPr>
            <p:ph type="dt" idx="10"/>
          </p:nvPr>
        </p:nvSpPr>
        <p:spPr>
          <a:ln/>
        </p:spPr>
        <p:txBody>
          <a:bodyPr/>
          <a:lstStyle>
            <a:lvl1pPr>
              <a:defRPr/>
            </a:lvl1pPr>
          </a:lstStyle>
          <a:p>
            <a:pPr>
              <a:defRPr/>
            </a:pPr>
            <a:fld id="{2A4AD545-4092-2C41-9418-DBA51E7D5E64}" type="datetime1">
              <a:rPr lang="it-IT" altLang="it-IT"/>
              <a:pPr>
                <a:defRPr/>
              </a:pPr>
              <a:t>07/12/24</a:t>
            </a:fld>
            <a:endParaRPr lang="en-US" altLang="it-IT"/>
          </a:p>
        </p:txBody>
      </p:sp>
      <p:sp>
        <p:nvSpPr>
          <p:cNvPr id="5" name="Rectangle 12">
            <a:extLst>
              <a:ext uri="{FF2B5EF4-FFF2-40B4-BE49-F238E27FC236}">
                <a16:creationId xmlns:a16="http://schemas.microsoft.com/office/drawing/2014/main" id="{285AB3BE-9CD6-9745-9E0B-7E75D9AACFB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D3DEC7BD-9DD7-3C43-B28B-88466A56B50E}"/>
              </a:ext>
            </a:extLst>
          </p:cNvPr>
          <p:cNvSpPr>
            <a:spLocks noGrp="1" noChangeArrowheads="1"/>
          </p:cNvSpPr>
          <p:nvPr>
            <p:ph type="sldNum" idx="12"/>
          </p:nvPr>
        </p:nvSpPr>
        <p:spPr>
          <a:ln/>
        </p:spPr>
        <p:txBody>
          <a:bodyPr/>
          <a:lstStyle>
            <a:lvl1pPr>
              <a:defRPr/>
            </a:lvl1pPr>
          </a:lstStyle>
          <a:p>
            <a:pPr>
              <a:defRPr/>
            </a:pPr>
            <a:fld id="{D17EB966-45AC-9145-9B42-3ABC5A1E9236}" type="slidenum">
              <a:rPr lang="it-IT" altLang="it-IT"/>
              <a:pPr>
                <a:defRPr/>
              </a:pPr>
              <a:t>‹N›</a:t>
            </a:fld>
            <a:endParaRPr lang="it-IT" altLang="it-IT"/>
          </a:p>
        </p:txBody>
      </p:sp>
    </p:spTree>
    <p:extLst>
      <p:ext uri="{BB962C8B-B14F-4D97-AF65-F5344CB8AC3E}">
        <p14:creationId xmlns:p14="http://schemas.microsoft.com/office/powerpoint/2010/main" val="1240120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AE7CC-DA77-F241-83F3-29FA5A5ECD4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98BDF-8188-CB4F-B283-6CC5E21FDF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2899172D-8EF0-7844-8D11-79E02BA80FC1}"/>
              </a:ext>
            </a:extLst>
          </p:cNvPr>
          <p:cNvSpPr>
            <a:spLocks noGrp="1" noChangeArrowheads="1"/>
          </p:cNvSpPr>
          <p:nvPr>
            <p:ph type="dt" idx="10"/>
          </p:nvPr>
        </p:nvSpPr>
        <p:spPr>
          <a:ln/>
        </p:spPr>
        <p:txBody>
          <a:bodyPr/>
          <a:lstStyle>
            <a:lvl1pPr>
              <a:defRPr/>
            </a:lvl1pPr>
          </a:lstStyle>
          <a:p>
            <a:pPr>
              <a:defRPr/>
            </a:pPr>
            <a:fld id="{EEF0801F-B628-7F42-B018-5FE67D48C74F}" type="datetime1">
              <a:rPr lang="it-IT" altLang="it-IT"/>
              <a:pPr>
                <a:defRPr/>
              </a:pPr>
              <a:t>07/12/24</a:t>
            </a:fld>
            <a:endParaRPr lang="en-US" altLang="it-IT"/>
          </a:p>
        </p:txBody>
      </p:sp>
      <p:sp>
        <p:nvSpPr>
          <p:cNvPr id="5" name="Rectangle 12">
            <a:extLst>
              <a:ext uri="{FF2B5EF4-FFF2-40B4-BE49-F238E27FC236}">
                <a16:creationId xmlns:a16="http://schemas.microsoft.com/office/drawing/2014/main" id="{EF9B32FB-5303-6242-B368-42CB50B0D92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9FE4F226-B629-1945-9C79-A989B9328CF9}"/>
              </a:ext>
            </a:extLst>
          </p:cNvPr>
          <p:cNvSpPr>
            <a:spLocks noGrp="1" noChangeArrowheads="1"/>
          </p:cNvSpPr>
          <p:nvPr>
            <p:ph type="sldNum" idx="12"/>
          </p:nvPr>
        </p:nvSpPr>
        <p:spPr>
          <a:ln/>
        </p:spPr>
        <p:txBody>
          <a:bodyPr/>
          <a:lstStyle>
            <a:lvl1pPr>
              <a:defRPr/>
            </a:lvl1pPr>
          </a:lstStyle>
          <a:p>
            <a:pPr>
              <a:defRPr/>
            </a:pPr>
            <a:fld id="{9BF10E8F-AE81-E849-9335-560A334698E7}" type="slidenum">
              <a:rPr lang="it-IT" altLang="it-IT"/>
              <a:pPr>
                <a:defRPr/>
              </a:pPr>
              <a:t>‹N›</a:t>
            </a:fld>
            <a:endParaRPr lang="it-IT" altLang="it-IT"/>
          </a:p>
        </p:txBody>
      </p:sp>
    </p:spTree>
    <p:extLst>
      <p:ext uri="{BB962C8B-B14F-4D97-AF65-F5344CB8AC3E}">
        <p14:creationId xmlns:p14="http://schemas.microsoft.com/office/powerpoint/2010/main" val="382726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66EF2-47AD-194A-A831-19412DFBF6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D3D729-FDC0-4C43-9C1B-AFC84F8B7F6E}"/>
              </a:ext>
            </a:extLst>
          </p:cNvPr>
          <p:cNvSpPr>
            <a:spLocks noGrp="1"/>
          </p:cNvSpPr>
          <p:nvPr>
            <p:ph sz="half" idx="1"/>
          </p:nvPr>
        </p:nvSpPr>
        <p:spPr>
          <a:xfrm>
            <a:off x="457200" y="1604963"/>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EDCD717-C7D9-2744-9CE8-8099DB6F6C27}"/>
              </a:ext>
            </a:extLst>
          </p:cNvPr>
          <p:cNvSpPr>
            <a:spLocks noGrp="1"/>
          </p:cNvSpPr>
          <p:nvPr>
            <p:ph sz="half" idx="2"/>
          </p:nvPr>
        </p:nvSpPr>
        <p:spPr>
          <a:xfrm>
            <a:off x="4641850" y="1604963"/>
            <a:ext cx="4033838" cy="4514850"/>
          </a:xfrm>
        </p:spPr>
        <p:txBody>
          <a:body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F6086D0A-07DE-EA44-BD65-89C576C49CC1}"/>
              </a:ext>
            </a:extLst>
          </p:cNvPr>
          <p:cNvSpPr>
            <a:spLocks noGrp="1" noChangeArrowheads="1"/>
          </p:cNvSpPr>
          <p:nvPr>
            <p:ph type="dt" idx="10"/>
          </p:nvPr>
        </p:nvSpPr>
        <p:spPr>
          <a:ln/>
        </p:spPr>
        <p:txBody>
          <a:bodyPr/>
          <a:lstStyle>
            <a:lvl1pPr>
              <a:defRPr/>
            </a:lvl1pPr>
          </a:lstStyle>
          <a:p>
            <a:pPr>
              <a:defRPr/>
            </a:pPr>
            <a:fld id="{38502EFF-8D59-E547-AA0B-929D1FC1AA84}" type="datetime1">
              <a:rPr lang="it-IT" altLang="it-IT"/>
              <a:pPr>
                <a:defRPr/>
              </a:pPr>
              <a:t>07/12/24</a:t>
            </a:fld>
            <a:endParaRPr lang="en-US" altLang="it-IT"/>
          </a:p>
        </p:txBody>
      </p:sp>
      <p:sp>
        <p:nvSpPr>
          <p:cNvPr id="6" name="Rectangle 12">
            <a:extLst>
              <a:ext uri="{FF2B5EF4-FFF2-40B4-BE49-F238E27FC236}">
                <a16:creationId xmlns:a16="http://schemas.microsoft.com/office/drawing/2014/main" id="{9FC508B7-9DEE-4340-8B2A-521A849A618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C23D3B43-D72C-1842-B551-5FCCCB6D756E}"/>
              </a:ext>
            </a:extLst>
          </p:cNvPr>
          <p:cNvSpPr>
            <a:spLocks noGrp="1" noChangeArrowheads="1"/>
          </p:cNvSpPr>
          <p:nvPr>
            <p:ph type="sldNum" idx="12"/>
          </p:nvPr>
        </p:nvSpPr>
        <p:spPr>
          <a:ln/>
        </p:spPr>
        <p:txBody>
          <a:bodyPr/>
          <a:lstStyle>
            <a:lvl1pPr>
              <a:defRPr/>
            </a:lvl1pPr>
          </a:lstStyle>
          <a:p>
            <a:pPr>
              <a:defRPr/>
            </a:pPr>
            <a:fld id="{59A07E8C-C809-8245-96A5-F55859EEC7F6}" type="slidenum">
              <a:rPr lang="it-IT" altLang="it-IT"/>
              <a:pPr>
                <a:defRPr/>
              </a:pPr>
              <a:t>‹N›</a:t>
            </a:fld>
            <a:endParaRPr lang="it-IT" altLang="it-IT"/>
          </a:p>
        </p:txBody>
      </p:sp>
    </p:spTree>
    <p:extLst>
      <p:ext uri="{BB962C8B-B14F-4D97-AF65-F5344CB8AC3E}">
        <p14:creationId xmlns:p14="http://schemas.microsoft.com/office/powerpoint/2010/main" val="148440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87D8E-ECC0-764F-85DF-AA23010FC04E}"/>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752AAD-1012-2443-9AEF-B82FBB0E0D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5C883BB-47D8-354C-94FE-20B94D4AD1A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93D8FC69-9B2A-C448-BB64-8BF19C57B5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F890D3A-B383-9849-B189-E1C6A8A78AF7}"/>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1">
            <a:extLst>
              <a:ext uri="{FF2B5EF4-FFF2-40B4-BE49-F238E27FC236}">
                <a16:creationId xmlns:a16="http://schemas.microsoft.com/office/drawing/2014/main" id="{5371C068-416D-8E40-82E7-890DC11CC624}"/>
              </a:ext>
            </a:extLst>
          </p:cNvPr>
          <p:cNvSpPr>
            <a:spLocks noGrp="1" noChangeArrowheads="1"/>
          </p:cNvSpPr>
          <p:nvPr>
            <p:ph type="dt" idx="10"/>
          </p:nvPr>
        </p:nvSpPr>
        <p:spPr>
          <a:ln/>
        </p:spPr>
        <p:txBody>
          <a:bodyPr/>
          <a:lstStyle>
            <a:lvl1pPr>
              <a:defRPr/>
            </a:lvl1pPr>
          </a:lstStyle>
          <a:p>
            <a:pPr>
              <a:defRPr/>
            </a:pPr>
            <a:fld id="{FA2DF325-885E-BB44-B5BA-E4FF621AFAD0}" type="datetime1">
              <a:rPr lang="it-IT" altLang="it-IT"/>
              <a:pPr>
                <a:defRPr/>
              </a:pPr>
              <a:t>07/12/24</a:t>
            </a:fld>
            <a:endParaRPr lang="en-US" altLang="it-IT"/>
          </a:p>
        </p:txBody>
      </p:sp>
      <p:sp>
        <p:nvSpPr>
          <p:cNvPr id="8" name="Rectangle 12">
            <a:extLst>
              <a:ext uri="{FF2B5EF4-FFF2-40B4-BE49-F238E27FC236}">
                <a16:creationId xmlns:a16="http://schemas.microsoft.com/office/drawing/2014/main" id="{0C855E54-FF7F-CF4A-8539-A9F7397DEF52}"/>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9" name="Rectangle 13">
            <a:extLst>
              <a:ext uri="{FF2B5EF4-FFF2-40B4-BE49-F238E27FC236}">
                <a16:creationId xmlns:a16="http://schemas.microsoft.com/office/drawing/2014/main" id="{47AD45E0-2C75-C249-ACC8-DDE811A9BE3E}"/>
              </a:ext>
            </a:extLst>
          </p:cNvPr>
          <p:cNvSpPr>
            <a:spLocks noGrp="1" noChangeArrowheads="1"/>
          </p:cNvSpPr>
          <p:nvPr>
            <p:ph type="sldNum" idx="12"/>
          </p:nvPr>
        </p:nvSpPr>
        <p:spPr>
          <a:ln/>
        </p:spPr>
        <p:txBody>
          <a:bodyPr/>
          <a:lstStyle>
            <a:lvl1pPr>
              <a:defRPr/>
            </a:lvl1pPr>
          </a:lstStyle>
          <a:p>
            <a:pPr>
              <a:defRPr/>
            </a:pPr>
            <a:fld id="{9F6E8283-4B8C-604E-AF9F-C4721CF75A56}" type="slidenum">
              <a:rPr lang="it-IT" altLang="it-IT"/>
              <a:pPr>
                <a:defRPr/>
              </a:pPr>
              <a:t>‹N›</a:t>
            </a:fld>
            <a:endParaRPr lang="it-IT" altLang="it-IT"/>
          </a:p>
        </p:txBody>
      </p:sp>
    </p:spTree>
    <p:extLst>
      <p:ext uri="{BB962C8B-B14F-4D97-AF65-F5344CB8AC3E}">
        <p14:creationId xmlns:p14="http://schemas.microsoft.com/office/powerpoint/2010/main" val="2237261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6BE9D-BC13-8944-B286-6546F00A7826}"/>
              </a:ext>
            </a:extLst>
          </p:cNvPr>
          <p:cNvSpPr>
            <a:spLocks noGrp="1"/>
          </p:cNvSpPr>
          <p:nvPr>
            <p:ph type="title"/>
          </p:nvPr>
        </p:nvSpPr>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150A46F1-44E2-E049-BA3D-D53296C8B97B}"/>
              </a:ext>
            </a:extLst>
          </p:cNvPr>
          <p:cNvSpPr>
            <a:spLocks noGrp="1" noChangeArrowheads="1"/>
          </p:cNvSpPr>
          <p:nvPr>
            <p:ph type="dt" idx="10"/>
          </p:nvPr>
        </p:nvSpPr>
        <p:spPr>
          <a:ln/>
        </p:spPr>
        <p:txBody>
          <a:bodyPr/>
          <a:lstStyle>
            <a:lvl1pPr>
              <a:defRPr/>
            </a:lvl1pPr>
          </a:lstStyle>
          <a:p>
            <a:pPr>
              <a:defRPr/>
            </a:pPr>
            <a:fld id="{A04A439E-A63C-6B41-8439-81BFD1F9C83C}" type="datetime1">
              <a:rPr lang="it-IT" altLang="it-IT"/>
              <a:pPr>
                <a:defRPr/>
              </a:pPr>
              <a:t>07/12/24</a:t>
            </a:fld>
            <a:endParaRPr lang="en-US" altLang="it-IT"/>
          </a:p>
        </p:txBody>
      </p:sp>
      <p:sp>
        <p:nvSpPr>
          <p:cNvPr id="4" name="Rectangle 12">
            <a:extLst>
              <a:ext uri="{FF2B5EF4-FFF2-40B4-BE49-F238E27FC236}">
                <a16:creationId xmlns:a16="http://schemas.microsoft.com/office/drawing/2014/main" id="{A62E6E6A-5794-4E4F-AA1B-A0C20728358A}"/>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862D1B68-2552-AC40-B48A-027A95C13ECB}"/>
              </a:ext>
            </a:extLst>
          </p:cNvPr>
          <p:cNvSpPr>
            <a:spLocks noGrp="1" noChangeArrowheads="1"/>
          </p:cNvSpPr>
          <p:nvPr>
            <p:ph type="sldNum" idx="12"/>
          </p:nvPr>
        </p:nvSpPr>
        <p:spPr>
          <a:ln/>
        </p:spPr>
        <p:txBody>
          <a:bodyPr/>
          <a:lstStyle>
            <a:lvl1pPr>
              <a:defRPr/>
            </a:lvl1pPr>
          </a:lstStyle>
          <a:p>
            <a:pPr>
              <a:defRPr/>
            </a:pPr>
            <a:fld id="{5319EEAB-1041-2748-9A4F-51C19E2EDC7D}" type="slidenum">
              <a:rPr lang="it-IT" altLang="it-IT"/>
              <a:pPr>
                <a:defRPr/>
              </a:pPr>
              <a:t>‹N›</a:t>
            </a:fld>
            <a:endParaRPr lang="it-IT" altLang="it-IT"/>
          </a:p>
        </p:txBody>
      </p:sp>
    </p:spTree>
    <p:extLst>
      <p:ext uri="{BB962C8B-B14F-4D97-AF65-F5344CB8AC3E}">
        <p14:creationId xmlns:p14="http://schemas.microsoft.com/office/powerpoint/2010/main" val="50050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62FE9-B89D-A246-A5AF-6CC089B1F0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D4C60E-7854-1C45-AB75-13B75E57062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D8F8D82B-F930-7C46-82C9-8488DC532BBA}"/>
              </a:ext>
            </a:extLst>
          </p:cNvPr>
          <p:cNvSpPr>
            <a:spLocks noGrp="1" noChangeArrowheads="1"/>
          </p:cNvSpPr>
          <p:nvPr>
            <p:ph type="dt" idx="10"/>
          </p:nvPr>
        </p:nvSpPr>
        <p:spPr>
          <a:ln/>
        </p:spPr>
        <p:txBody>
          <a:bodyPr/>
          <a:lstStyle>
            <a:lvl1pPr>
              <a:defRPr/>
            </a:lvl1pPr>
          </a:lstStyle>
          <a:p>
            <a:pPr>
              <a:defRPr/>
            </a:pPr>
            <a:fld id="{E5220CC0-1845-9043-8BCD-498166B449A1}" type="datetime1">
              <a:rPr lang="it-IT" altLang="it-IT"/>
              <a:pPr>
                <a:defRPr/>
              </a:pPr>
              <a:t>07/12/24</a:t>
            </a:fld>
            <a:endParaRPr lang="en-US" altLang="it-IT"/>
          </a:p>
        </p:txBody>
      </p:sp>
      <p:sp>
        <p:nvSpPr>
          <p:cNvPr id="5" name="Rectangle 2">
            <a:extLst>
              <a:ext uri="{FF2B5EF4-FFF2-40B4-BE49-F238E27FC236}">
                <a16:creationId xmlns:a16="http://schemas.microsoft.com/office/drawing/2014/main" id="{C7D0BBAC-56A3-B94A-96AD-2CE2245E0637}"/>
              </a:ext>
            </a:extLst>
          </p:cNvPr>
          <p:cNvSpPr>
            <a:spLocks noGrp="1" noChangeArrowheads="1"/>
          </p:cNvSpPr>
          <p:nvPr>
            <p:ph type="sldNum" idx="11"/>
          </p:nvPr>
        </p:nvSpPr>
        <p:spPr>
          <a:ln/>
        </p:spPr>
        <p:txBody>
          <a:bodyPr/>
          <a:lstStyle>
            <a:lvl1pPr>
              <a:defRPr/>
            </a:lvl1pPr>
          </a:lstStyle>
          <a:p>
            <a:pPr>
              <a:defRPr/>
            </a:pPr>
            <a:fld id="{4DCCF7A0-C153-F24F-9AC9-27F4D71F1C98}" type="slidenum">
              <a:rPr lang="it-IT" altLang="it-IT"/>
              <a:pPr>
                <a:defRPr/>
              </a:pPr>
              <a:t>‹N›</a:t>
            </a:fld>
            <a:endParaRPr lang="it-IT" altLang="it-IT"/>
          </a:p>
        </p:txBody>
      </p:sp>
      <p:sp>
        <p:nvSpPr>
          <p:cNvPr id="6" name="Rectangle 13">
            <a:extLst>
              <a:ext uri="{FF2B5EF4-FFF2-40B4-BE49-F238E27FC236}">
                <a16:creationId xmlns:a16="http://schemas.microsoft.com/office/drawing/2014/main" id="{6976D4EF-E998-C147-8B7B-FA944A20CC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3496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04090-1C63-D749-97CD-FBBAEEA4C9A0}"/>
              </a:ext>
            </a:extLst>
          </p:cNvPr>
          <p:cNvSpPr>
            <a:spLocks noGrp="1" noChangeArrowheads="1"/>
          </p:cNvSpPr>
          <p:nvPr>
            <p:ph type="dt" idx="10"/>
          </p:nvPr>
        </p:nvSpPr>
        <p:spPr>
          <a:ln/>
        </p:spPr>
        <p:txBody>
          <a:bodyPr/>
          <a:lstStyle>
            <a:lvl1pPr>
              <a:defRPr/>
            </a:lvl1pPr>
          </a:lstStyle>
          <a:p>
            <a:pPr>
              <a:defRPr/>
            </a:pPr>
            <a:fld id="{332C2111-3214-BF43-9BFB-E3FC4182A14E}" type="datetime1">
              <a:rPr lang="it-IT" altLang="it-IT"/>
              <a:pPr>
                <a:defRPr/>
              </a:pPr>
              <a:t>07/12/24</a:t>
            </a:fld>
            <a:endParaRPr lang="en-US" altLang="it-IT"/>
          </a:p>
        </p:txBody>
      </p:sp>
      <p:sp>
        <p:nvSpPr>
          <p:cNvPr id="3" name="Rectangle 12">
            <a:extLst>
              <a:ext uri="{FF2B5EF4-FFF2-40B4-BE49-F238E27FC236}">
                <a16:creationId xmlns:a16="http://schemas.microsoft.com/office/drawing/2014/main" id="{B5D00F0B-0C77-F444-8BD6-AA8F6BD370E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4" name="Rectangle 13">
            <a:extLst>
              <a:ext uri="{FF2B5EF4-FFF2-40B4-BE49-F238E27FC236}">
                <a16:creationId xmlns:a16="http://schemas.microsoft.com/office/drawing/2014/main" id="{2B643163-41E1-0848-B978-58269D3837D3}"/>
              </a:ext>
            </a:extLst>
          </p:cNvPr>
          <p:cNvSpPr>
            <a:spLocks noGrp="1" noChangeArrowheads="1"/>
          </p:cNvSpPr>
          <p:nvPr>
            <p:ph type="sldNum" idx="12"/>
          </p:nvPr>
        </p:nvSpPr>
        <p:spPr>
          <a:ln/>
        </p:spPr>
        <p:txBody>
          <a:bodyPr/>
          <a:lstStyle>
            <a:lvl1pPr>
              <a:defRPr/>
            </a:lvl1pPr>
          </a:lstStyle>
          <a:p>
            <a:pPr>
              <a:defRPr/>
            </a:pPr>
            <a:fld id="{7DEFB783-B8F2-564E-96A0-069A72A0A117}" type="slidenum">
              <a:rPr lang="it-IT" altLang="it-IT"/>
              <a:pPr>
                <a:defRPr/>
              </a:pPr>
              <a:t>‹N›</a:t>
            </a:fld>
            <a:endParaRPr lang="it-IT" altLang="it-IT"/>
          </a:p>
        </p:txBody>
      </p:sp>
    </p:spTree>
    <p:extLst>
      <p:ext uri="{BB962C8B-B14F-4D97-AF65-F5344CB8AC3E}">
        <p14:creationId xmlns:p14="http://schemas.microsoft.com/office/powerpoint/2010/main" val="32267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CC31-6C88-F440-9656-AFD5338B692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E8FBCA-1719-FB45-9653-A7521DAFC0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A016775-C26C-AF44-90F7-2930B7DC7A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B3668FA6-7A50-4C41-81A1-35C5641CA059}"/>
              </a:ext>
            </a:extLst>
          </p:cNvPr>
          <p:cNvSpPr>
            <a:spLocks noGrp="1" noChangeArrowheads="1"/>
          </p:cNvSpPr>
          <p:nvPr>
            <p:ph type="dt" idx="10"/>
          </p:nvPr>
        </p:nvSpPr>
        <p:spPr>
          <a:ln/>
        </p:spPr>
        <p:txBody>
          <a:bodyPr/>
          <a:lstStyle>
            <a:lvl1pPr>
              <a:defRPr/>
            </a:lvl1pPr>
          </a:lstStyle>
          <a:p>
            <a:pPr>
              <a:defRPr/>
            </a:pPr>
            <a:fld id="{C0EFC40F-4657-7C4B-AAFA-713EC9421977}" type="datetime1">
              <a:rPr lang="it-IT" altLang="it-IT"/>
              <a:pPr>
                <a:defRPr/>
              </a:pPr>
              <a:t>07/12/24</a:t>
            </a:fld>
            <a:endParaRPr lang="en-US" altLang="it-IT"/>
          </a:p>
        </p:txBody>
      </p:sp>
      <p:sp>
        <p:nvSpPr>
          <p:cNvPr id="6" name="Rectangle 12">
            <a:extLst>
              <a:ext uri="{FF2B5EF4-FFF2-40B4-BE49-F238E27FC236}">
                <a16:creationId xmlns:a16="http://schemas.microsoft.com/office/drawing/2014/main" id="{CC03D67B-A4FC-CA4E-B95C-5D1177FE9FD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240E379C-4AC6-1B41-B7E1-215B2B420F23}"/>
              </a:ext>
            </a:extLst>
          </p:cNvPr>
          <p:cNvSpPr>
            <a:spLocks noGrp="1" noChangeArrowheads="1"/>
          </p:cNvSpPr>
          <p:nvPr>
            <p:ph type="sldNum" idx="12"/>
          </p:nvPr>
        </p:nvSpPr>
        <p:spPr>
          <a:ln/>
        </p:spPr>
        <p:txBody>
          <a:bodyPr/>
          <a:lstStyle>
            <a:lvl1pPr>
              <a:defRPr/>
            </a:lvl1pPr>
          </a:lstStyle>
          <a:p>
            <a:pPr>
              <a:defRPr/>
            </a:pPr>
            <a:fld id="{BD194BB5-179D-7B46-A854-5A2FBB67B3AB}" type="slidenum">
              <a:rPr lang="it-IT" altLang="it-IT"/>
              <a:pPr>
                <a:defRPr/>
              </a:pPr>
              <a:t>‹N›</a:t>
            </a:fld>
            <a:endParaRPr lang="it-IT" altLang="it-IT"/>
          </a:p>
        </p:txBody>
      </p:sp>
    </p:spTree>
    <p:extLst>
      <p:ext uri="{BB962C8B-B14F-4D97-AF65-F5344CB8AC3E}">
        <p14:creationId xmlns:p14="http://schemas.microsoft.com/office/powerpoint/2010/main" val="3407105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AD6C4-35B9-8A4B-8868-B1E10E4E99D0}"/>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6AA149B-4E93-E74F-A2F0-1D3CDE348C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3C21483C-269A-9248-94F0-36D6109AA4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DD8BCC42-1398-4B4F-98DF-5A7B43C22C60}"/>
              </a:ext>
            </a:extLst>
          </p:cNvPr>
          <p:cNvSpPr>
            <a:spLocks noGrp="1" noChangeArrowheads="1"/>
          </p:cNvSpPr>
          <p:nvPr>
            <p:ph type="dt" idx="10"/>
          </p:nvPr>
        </p:nvSpPr>
        <p:spPr>
          <a:ln/>
        </p:spPr>
        <p:txBody>
          <a:bodyPr/>
          <a:lstStyle>
            <a:lvl1pPr>
              <a:defRPr/>
            </a:lvl1pPr>
          </a:lstStyle>
          <a:p>
            <a:pPr>
              <a:defRPr/>
            </a:pPr>
            <a:fld id="{2B32E0D9-4060-7D46-955A-5A53B1182F26}" type="datetime1">
              <a:rPr lang="it-IT" altLang="it-IT"/>
              <a:pPr>
                <a:defRPr/>
              </a:pPr>
              <a:t>07/12/24</a:t>
            </a:fld>
            <a:endParaRPr lang="en-US" altLang="it-IT"/>
          </a:p>
        </p:txBody>
      </p:sp>
      <p:sp>
        <p:nvSpPr>
          <p:cNvPr id="6" name="Rectangle 12">
            <a:extLst>
              <a:ext uri="{FF2B5EF4-FFF2-40B4-BE49-F238E27FC236}">
                <a16:creationId xmlns:a16="http://schemas.microsoft.com/office/drawing/2014/main" id="{4ED0534D-D2D9-0941-B68D-040A7D28A0D8}"/>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6AB9E2FC-4A81-244C-A57C-5DF3E9FADAE7}"/>
              </a:ext>
            </a:extLst>
          </p:cNvPr>
          <p:cNvSpPr>
            <a:spLocks noGrp="1" noChangeArrowheads="1"/>
          </p:cNvSpPr>
          <p:nvPr>
            <p:ph type="sldNum" idx="12"/>
          </p:nvPr>
        </p:nvSpPr>
        <p:spPr>
          <a:ln/>
        </p:spPr>
        <p:txBody>
          <a:bodyPr/>
          <a:lstStyle>
            <a:lvl1pPr>
              <a:defRPr/>
            </a:lvl1pPr>
          </a:lstStyle>
          <a:p>
            <a:pPr>
              <a:defRPr/>
            </a:pPr>
            <a:fld id="{8F7ECE75-FC80-4746-89E4-F1907CDBD615}" type="slidenum">
              <a:rPr lang="it-IT" altLang="it-IT"/>
              <a:pPr>
                <a:defRPr/>
              </a:pPr>
              <a:t>‹N›</a:t>
            </a:fld>
            <a:endParaRPr lang="it-IT" altLang="it-IT"/>
          </a:p>
        </p:txBody>
      </p:sp>
    </p:spTree>
    <p:extLst>
      <p:ext uri="{BB962C8B-B14F-4D97-AF65-F5344CB8AC3E}">
        <p14:creationId xmlns:p14="http://schemas.microsoft.com/office/powerpoint/2010/main" val="65242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EBF6A-6BFC-EF4B-88F3-61DA605DD3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E2EF5-64B1-274B-B091-E5258668142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3034E100-82C0-B74A-8637-BDA687301151}"/>
              </a:ext>
            </a:extLst>
          </p:cNvPr>
          <p:cNvSpPr>
            <a:spLocks noGrp="1" noChangeArrowheads="1"/>
          </p:cNvSpPr>
          <p:nvPr>
            <p:ph type="dt" idx="10"/>
          </p:nvPr>
        </p:nvSpPr>
        <p:spPr>
          <a:ln/>
        </p:spPr>
        <p:txBody>
          <a:bodyPr/>
          <a:lstStyle>
            <a:lvl1pPr>
              <a:defRPr/>
            </a:lvl1pPr>
          </a:lstStyle>
          <a:p>
            <a:pPr>
              <a:defRPr/>
            </a:pPr>
            <a:fld id="{C4E63539-AADB-E447-A72A-ED955D503719}" type="datetime1">
              <a:rPr lang="it-IT" altLang="it-IT"/>
              <a:pPr>
                <a:defRPr/>
              </a:pPr>
              <a:t>07/12/24</a:t>
            </a:fld>
            <a:endParaRPr lang="en-US" altLang="it-IT"/>
          </a:p>
        </p:txBody>
      </p:sp>
      <p:sp>
        <p:nvSpPr>
          <p:cNvPr id="5" name="Rectangle 12">
            <a:extLst>
              <a:ext uri="{FF2B5EF4-FFF2-40B4-BE49-F238E27FC236}">
                <a16:creationId xmlns:a16="http://schemas.microsoft.com/office/drawing/2014/main" id="{C151937A-E5C2-6649-92E6-DF15ABD0662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95F54D1-C23A-A644-A387-E68A5645F6D2}"/>
              </a:ext>
            </a:extLst>
          </p:cNvPr>
          <p:cNvSpPr>
            <a:spLocks noGrp="1" noChangeArrowheads="1"/>
          </p:cNvSpPr>
          <p:nvPr>
            <p:ph type="sldNum" idx="12"/>
          </p:nvPr>
        </p:nvSpPr>
        <p:spPr>
          <a:ln/>
        </p:spPr>
        <p:txBody>
          <a:bodyPr/>
          <a:lstStyle>
            <a:lvl1pPr>
              <a:defRPr/>
            </a:lvl1pPr>
          </a:lstStyle>
          <a:p>
            <a:pPr>
              <a:defRPr/>
            </a:pPr>
            <a:fld id="{67BFBBE1-D1A6-694D-B722-992FF2518933}" type="slidenum">
              <a:rPr lang="it-IT" altLang="it-IT"/>
              <a:pPr>
                <a:defRPr/>
              </a:pPr>
              <a:t>‹N›</a:t>
            </a:fld>
            <a:endParaRPr lang="it-IT" altLang="it-IT"/>
          </a:p>
        </p:txBody>
      </p:sp>
    </p:spTree>
    <p:extLst>
      <p:ext uri="{BB962C8B-B14F-4D97-AF65-F5344CB8AC3E}">
        <p14:creationId xmlns:p14="http://schemas.microsoft.com/office/powerpoint/2010/main" val="284276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33936C-E098-7445-8F22-240F34599AB6}"/>
              </a:ext>
            </a:extLst>
          </p:cNvPr>
          <p:cNvSpPr>
            <a:spLocks noGrp="1"/>
          </p:cNvSpPr>
          <p:nvPr>
            <p:ph type="title" orient="vert"/>
          </p:nvPr>
        </p:nvSpPr>
        <p:spPr>
          <a:xfrm>
            <a:off x="6621463" y="1604963"/>
            <a:ext cx="2054225" cy="45148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503B85-56A0-2645-AB28-C4A58A2CEC81}"/>
              </a:ext>
            </a:extLst>
          </p:cNvPr>
          <p:cNvSpPr>
            <a:spLocks noGrp="1"/>
          </p:cNvSpPr>
          <p:nvPr>
            <p:ph type="body" orient="vert" idx="1"/>
          </p:nvPr>
        </p:nvSpPr>
        <p:spPr>
          <a:xfrm>
            <a:off x="457200" y="1604963"/>
            <a:ext cx="6011863" cy="4514850"/>
          </a:xfrm>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1317BDB6-3DD1-554E-98DE-441C5CD91232}"/>
              </a:ext>
            </a:extLst>
          </p:cNvPr>
          <p:cNvSpPr>
            <a:spLocks noGrp="1" noChangeArrowheads="1"/>
          </p:cNvSpPr>
          <p:nvPr>
            <p:ph type="dt" idx="10"/>
          </p:nvPr>
        </p:nvSpPr>
        <p:spPr>
          <a:ln/>
        </p:spPr>
        <p:txBody>
          <a:bodyPr/>
          <a:lstStyle>
            <a:lvl1pPr>
              <a:defRPr/>
            </a:lvl1pPr>
          </a:lstStyle>
          <a:p>
            <a:pPr>
              <a:defRPr/>
            </a:pPr>
            <a:fld id="{CF896295-38A2-F040-88AA-914F27362E38}" type="datetime1">
              <a:rPr lang="it-IT" altLang="it-IT"/>
              <a:pPr>
                <a:defRPr/>
              </a:pPr>
              <a:t>07/12/24</a:t>
            </a:fld>
            <a:endParaRPr lang="en-US" altLang="it-IT"/>
          </a:p>
        </p:txBody>
      </p:sp>
      <p:sp>
        <p:nvSpPr>
          <p:cNvPr id="5" name="Rectangle 12">
            <a:extLst>
              <a:ext uri="{FF2B5EF4-FFF2-40B4-BE49-F238E27FC236}">
                <a16:creationId xmlns:a16="http://schemas.microsoft.com/office/drawing/2014/main" id="{E3E2B143-A98E-B345-93C1-6EA34D80DE76}"/>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B94D950-2452-DC46-8DA5-6FAD29CF283F}"/>
              </a:ext>
            </a:extLst>
          </p:cNvPr>
          <p:cNvSpPr>
            <a:spLocks noGrp="1" noChangeArrowheads="1"/>
          </p:cNvSpPr>
          <p:nvPr>
            <p:ph type="sldNum" idx="12"/>
          </p:nvPr>
        </p:nvSpPr>
        <p:spPr>
          <a:ln/>
        </p:spPr>
        <p:txBody>
          <a:bodyPr/>
          <a:lstStyle>
            <a:lvl1pPr>
              <a:defRPr/>
            </a:lvl1pPr>
          </a:lstStyle>
          <a:p>
            <a:pPr>
              <a:defRPr/>
            </a:pPr>
            <a:fld id="{2758D982-EFA7-CD42-A1AA-8E309B34D32B}" type="slidenum">
              <a:rPr lang="it-IT" altLang="it-IT"/>
              <a:pPr>
                <a:defRPr/>
              </a:pPr>
              <a:t>‹N›</a:t>
            </a:fld>
            <a:endParaRPr lang="it-IT" altLang="it-IT"/>
          </a:p>
        </p:txBody>
      </p:sp>
    </p:spTree>
    <p:extLst>
      <p:ext uri="{BB962C8B-B14F-4D97-AF65-F5344CB8AC3E}">
        <p14:creationId xmlns:p14="http://schemas.microsoft.com/office/powerpoint/2010/main" val="326209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1EA4-07FA-AF40-B201-9BFC76A37998}"/>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EDE67365-199C-DE48-BFA1-54BD442DEEF6}"/>
              </a:ext>
            </a:extLst>
          </p:cNvPr>
          <p:cNvSpPr>
            <a:spLocks noGrp="1" noChangeArrowheads="1"/>
          </p:cNvSpPr>
          <p:nvPr>
            <p:ph type="dt" idx="10"/>
          </p:nvPr>
        </p:nvSpPr>
        <p:spPr>
          <a:ln/>
        </p:spPr>
        <p:txBody>
          <a:bodyPr/>
          <a:lstStyle>
            <a:lvl1pPr>
              <a:defRPr/>
            </a:lvl1pPr>
          </a:lstStyle>
          <a:p>
            <a:pPr>
              <a:defRPr/>
            </a:pPr>
            <a:fld id="{449A9C77-68EA-374B-8546-A72E757D54B7}" type="datetime1">
              <a:rPr lang="it-IT" altLang="it-IT"/>
              <a:pPr>
                <a:defRPr/>
              </a:pPr>
              <a:t>07/12/24</a:t>
            </a:fld>
            <a:endParaRPr lang="en-US" altLang="it-IT"/>
          </a:p>
        </p:txBody>
      </p:sp>
      <p:sp>
        <p:nvSpPr>
          <p:cNvPr id="4" name="Rectangle 12">
            <a:extLst>
              <a:ext uri="{FF2B5EF4-FFF2-40B4-BE49-F238E27FC236}">
                <a16:creationId xmlns:a16="http://schemas.microsoft.com/office/drawing/2014/main" id="{06E0D705-5756-A948-8AB7-2C78B0D3834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4B8C4F6B-D274-5B4A-85C2-BA32952AB4C5}"/>
              </a:ext>
            </a:extLst>
          </p:cNvPr>
          <p:cNvSpPr>
            <a:spLocks noGrp="1" noChangeArrowheads="1"/>
          </p:cNvSpPr>
          <p:nvPr>
            <p:ph type="sldNum" idx="12"/>
          </p:nvPr>
        </p:nvSpPr>
        <p:spPr>
          <a:ln/>
        </p:spPr>
        <p:txBody>
          <a:bodyPr/>
          <a:lstStyle>
            <a:lvl1pPr>
              <a:defRPr/>
            </a:lvl1pPr>
          </a:lstStyle>
          <a:p>
            <a:pPr>
              <a:defRPr/>
            </a:pPr>
            <a:fld id="{49F79E33-5E87-4B49-9363-593B798E65A4}" type="slidenum">
              <a:rPr lang="it-IT" altLang="it-IT"/>
              <a:pPr>
                <a:defRPr/>
              </a:pPr>
              <a:t>‹N›</a:t>
            </a:fld>
            <a:endParaRPr lang="it-IT" altLang="it-IT"/>
          </a:p>
        </p:txBody>
      </p:sp>
    </p:spTree>
    <p:extLst>
      <p:ext uri="{BB962C8B-B14F-4D97-AF65-F5344CB8AC3E}">
        <p14:creationId xmlns:p14="http://schemas.microsoft.com/office/powerpoint/2010/main" val="2448546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B845-A14A-C04F-935E-EA34444FA4AC}"/>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A9F631F8-0C67-6445-BC06-D384F22A3330}"/>
              </a:ext>
            </a:extLst>
          </p:cNvPr>
          <p:cNvSpPr>
            <a:spLocks noGrp="1"/>
          </p:cNvSpPr>
          <p:nvPr>
            <p:ph type="tbl" idx="1"/>
          </p:nvPr>
        </p:nvSpPr>
        <p:spPr>
          <a:xfrm>
            <a:off x="457200" y="1604963"/>
            <a:ext cx="8218488" cy="4514850"/>
          </a:xfrm>
        </p:spPr>
        <p:txBody>
          <a:bodyPr/>
          <a:lstStyle/>
          <a:p>
            <a:pPr lvl="0"/>
            <a:endParaRPr lang="it-IT" noProof="0"/>
          </a:p>
        </p:txBody>
      </p:sp>
      <p:sp>
        <p:nvSpPr>
          <p:cNvPr id="4" name="Rectangle 11">
            <a:extLst>
              <a:ext uri="{FF2B5EF4-FFF2-40B4-BE49-F238E27FC236}">
                <a16:creationId xmlns:a16="http://schemas.microsoft.com/office/drawing/2014/main" id="{796AC89A-68EC-1F41-814B-C0B7BA1EE13F}"/>
              </a:ext>
            </a:extLst>
          </p:cNvPr>
          <p:cNvSpPr>
            <a:spLocks noGrp="1" noChangeArrowheads="1"/>
          </p:cNvSpPr>
          <p:nvPr>
            <p:ph type="dt" idx="10"/>
          </p:nvPr>
        </p:nvSpPr>
        <p:spPr>
          <a:ln/>
        </p:spPr>
        <p:txBody>
          <a:bodyPr/>
          <a:lstStyle>
            <a:lvl1pPr>
              <a:defRPr/>
            </a:lvl1pPr>
          </a:lstStyle>
          <a:p>
            <a:pPr>
              <a:defRPr/>
            </a:pPr>
            <a:fld id="{80E768C7-CC5A-3A4B-BE79-722ECD4F86BD}" type="datetime1">
              <a:rPr lang="it-IT" altLang="it-IT"/>
              <a:pPr>
                <a:defRPr/>
              </a:pPr>
              <a:t>07/12/24</a:t>
            </a:fld>
            <a:endParaRPr lang="en-US" altLang="it-IT"/>
          </a:p>
        </p:txBody>
      </p:sp>
      <p:sp>
        <p:nvSpPr>
          <p:cNvPr id="5" name="Rectangle 12">
            <a:extLst>
              <a:ext uri="{FF2B5EF4-FFF2-40B4-BE49-F238E27FC236}">
                <a16:creationId xmlns:a16="http://schemas.microsoft.com/office/drawing/2014/main" id="{4AFFD561-B782-D041-947B-AA97A905134B}"/>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4DC7D4A3-BE77-FA4A-9981-E210D6A51032}"/>
              </a:ext>
            </a:extLst>
          </p:cNvPr>
          <p:cNvSpPr>
            <a:spLocks noGrp="1" noChangeArrowheads="1"/>
          </p:cNvSpPr>
          <p:nvPr>
            <p:ph type="sldNum" idx="12"/>
          </p:nvPr>
        </p:nvSpPr>
        <p:spPr>
          <a:ln/>
        </p:spPr>
        <p:txBody>
          <a:bodyPr/>
          <a:lstStyle>
            <a:lvl1pPr>
              <a:defRPr/>
            </a:lvl1pPr>
          </a:lstStyle>
          <a:p>
            <a:pPr>
              <a:defRPr/>
            </a:pPr>
            <a:fld id="{74C3F774-E6FE-AD45-9605-B3616EC1E1A3}" type="slidenum">
              <a:rPr lang="it-IT" altLang="it-IT"/>
              <a:pPr>
                <a:defRPr/>
              </a:pPr>
              <a:t>‹N›</a:t>
            </a:fld>
            <a:endParaRPr lang="it-IT" altLang="it-IT"/>
          </a:p>
        </p:txBody>
      </p:sp>
    </p:spTree>
    <p:extLst>
      <p:ext uri="{BB962C8B-B14F-4D97-AF65-F5344CB8AC3E}">
        <p14:creationId xmlns:p14="http://schemas.microsoft.com/office/powerpoint/2010/main" val="2977957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663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A1886B36-53A9-D988-7B4C-37C1C2DEEB8E}"/>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03086B43-3CFF-002E-0BB1-9FF92BBF4CE2}"/>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82079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659B-9CAD-5546-B918-A991F403459B}"/>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124B236-2425-934E-84C6-C6C298A2EF6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FD867E89-AE48-0149-9612-206321C1FFE0}"/>
              </a:ext>
            </a:extLst>
          </p:cNvPr>
          <p:cNvSpPr>
            <a:spLocks noGrp="1" noChangeArrowheads="1"/>
          </p:cNvSpPr>
          <p:nvPr>
            <p:ph type="dt" idx="10"/>
          </p:nvPr>
        </p:nvSpPr>
        <p:spPr>
          <a:ln/>
        </p:spPr>
        <p:txBody>
          <a:bodyPr/>
          <a:lstStyle>
            <a:lvl1pPr>
              <a:defRPr/>
            </a:lvl1pPr>
          </a:lstStyle>
          <a:p>
            <a:pPr>
              <a:defRPr/>
            </a:pPr>
            <a:fld id="{735E676F-99EF-E045-86E3-02C4BDC6DB9C}" type="datetime1">
              <a:rPr lang="it-IT" altLang="it-IT"/>
              <a:pPr>
                <a:defRPr/>
              </a:pPr>
              <a:t>07/12/24</a:t>
            </a:fld>
            <a:endParaRPr lang="en-US" altLang="it-IT"/>
          </a:p>
        </p:txBody>
      </p:sp>
      <p:sp>
        <p:nvSpPr>
          <p:cNvPr id="5" name="Rectangle 2">
            <a:extLst>
              <a:ext uri="{FF2B5EF4-FFF2-40B4-BE49-F238E27FC236}">
                <a16:creationId xmlns:a16="http://schemas.microsoft.com/office/drawing/2014/main" id="{C2D3A94E-FA54-CB4B-8002-B5F2E0E9BED9}"/>
              </a:ext>
            </a:extLst>
          </p:cNvPr>
          <p:cNvSpPr>
            <a:spLocks noGrp="1" noChangeArrowheads="1"/>
          </p:cNvSpPr>
          <p:nvPr>
            <p:ph type="sldNum" idx="11"/>
          </p:nvPr>
        </p:nvSpPr>
        <p:spPr>
          <a:ln/>
        </p:spPr>
        <p:txBody>
          <a:bodyPr/>
          <a:lstStyle>
            <a:lvl1pPr>
              <a:defRPr/>
            </a:lvl1pPr>
          </a:lstStyle>
          <a:p>
            <a:pPr>
              <a:defRPr/>
            </a:pPr>
            <a:fld id="{94D73A49-4B0F-624F-B483-3A3C92B79A0B}" type="slidenum">
              <a:rPr lang="it-IT" altLang="it-IT"/>
              <a:pPr>
                <a:defRPr/>
              </a:pPr>
              <a:t>‹N›</a:t>
            </a:fld>
            <a:endParaRPr lang="it-IT" altLang="it-IT"/>
          </a:p>
        </p:txBody>
      </p:sp>
      <p:sp>
        <p:nvSpPr>
          <p:cNvPr id="6" name="Rectangle 13">
            <a:extLst>
              <a:ext uri="{FF2B5EF4-FFF2-40B4-BE49-F238E27FC236}">
                <a16:creationId xmlns:a16="http://schemas.microsoft.com/office/drawing/2014/main" id="{91D8BC08-6D0F-E642-946F-1110F5FA43D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6940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02BAF-EEA6-EB45-B277-D71B802C34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DC5950-FFB1-3E4A-8289-B532EEF56B0D}"/>
              </a:ext>
            </a:extLst>
          </p:cNvPr>
          <p:cNvSpPr>
            <a:spLocks noGrp="1"/>
          </p:cNvSpPr>
          <p:nvPr>
            <p:ph sz="half" idx="1"/>
          </p:nvPr>
        </p:nvSpPr>
        <p:spPr>
          <a:xfrm>
            <a:off x="457200" y="1600200"/>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18005C2-7EB7-A04E-A42D-E32170ACC680}"/>
              </a:ext>
            </a:extLst>
          </p:cNvPr>
          <p:cNvSpPr>
            <a:spLocks noGrp="1"/>
          </p:cNvSpPr>
          <p:nvPr>
            <p:ph sz="half" idx="2"/>
          </p:nvPr>
        </p:nvSpPr>
        <p:spPr>
          <a:xfrm>
            <a:off x="4641850" y="1600200"/>
            <a:ext cx="4033838" cy="4514850"/>
          </a:xfrm>
        </p:spPr>
        <p:txBody>
          <a:body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59B7893C-B991-8544-91B0-420DE9FD85B8}"/>
              </a:ext>
            </a:extLst>
          </p:cNvPr>
          <p:cNvSpPr>
            <a:spLocks noGrp="1" noChangeArrowheads="1"/>
          </p:cNvSpPr>
          <p:nvPr>
            <p:ph type="dt" idx="10"/>
          </p:nvPr>
        </p:nvSpPr>
        <p:spPr>
          <a:ln/>
        </p:spPr>
        <p:txBody>
          <a:bodyPr/>
          <a:lstStyle>
            <a:lvl1pPr>
              <a:defRPr/>
            </a:lvl1pPr>
          </a:lstStyle>
          <a:p>
            <a:pPr>
              <a:defRPr/>
            </a:pPr>
            <a:fld id="{F40BB6E5-A718-A840-AA41-11C461019EC9}" type="datetime1">
              <a:rPr lang="it-IT" altLang="it-IT"/>
              <a:pPr>
                <a:defRPr/>
              </a:pPr>
              <a:t>07/12/24</a:t>
            </a:fld>
            <a:endParaRPr lang="en-US" altLang="it-IT"/>
          </a:p>
        </p:txBody>
      </p:sp>
      <p:sp>
        <p:nvSpPr>
          <p:cNvPr id="6" name="Rectangle 2">
            <a:extLst>
              <a:ext uri="{FF2B5EF4-FFF2-40B4-BE49-F238E27FC236}">
                <a16:creationId xmlns:a16="http://schemas.microsoft.com/office/drawing/2014/main" id="{1065D79A-3302-DF40-A058-675278F769AB}"/>
              </a:ext>
            </a:extLst>
          </p:cNvPr>
          <p:cNvSpPr>
            <a:spLocks noGrp="1" noChangeArrowheads="1"/>
          </p:cNvSpPr>
          <p:nvPr>
            <p:ph type="sldNum" idx="11"/>
          </p:nvPr>
        </p:nvSpPr>
        <p:spPr>
          <a:ln/>
        </p:spPr>
        <p:txBody>
          <a:bodyPr/>
          <a:lstStyle>
            <a:lvl1pPr>
              <a:defRPr/>
            </a:lvl1pPr>
          </a:lstStyle>
          <a:p>
            <a:pPr>
              <a:defRPr/>
            </a:pPr>
            <a:fld id="{8C7573AA-17C3-E346-91BF-97995CBB5670}" type="slidenum">
              <a:rPr lang="it-IT" altLang="it-IT"/>
              <a:pPr>
                <a:defRPr/>
              </a:pPr>
              <a:t>‹N›</a:t>
            </a:fld>
            <a:endParaRPr lang="it-IT" altLang="it-IT"/>
          </a:p>
        </p:txBody>
      </p:sp>
      <p:sp>
        <p:nvSpPr>
          <p:cNvPr id="7" name="Rectangle 13">
            <a:extLst>
              <a:ext uri="{FF2B5EF4-FFF2-40B4-BE49-F238E27FC236}">
                <a16:creationId xmlns:a16="http://schemas.microsoft.com/office/drawing/2014/main" id="{FAD74B08-4EB7-BB4B-B8D7-64E32E22194E}"/>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1847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10DA-716D-6A41-8A5C-9AC1DC7D672F}"/>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F293E8-30C2-8E48-9E9D-736BB06E01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F0F1F3D-5D96-AD41-AD49-B83C99245A1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BA93BC52-80C5-BE4D-A8BC-C55869DFFDC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8C94310-6949-C842-8AEF-315F5817A659}"/>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
            <a:extLst>
              <a:ext uri="{FF2B5EF4-FFF2-40B4-BE49-F238E27FC236}">
                <a16:creationId xmlns:a16="http://schemas.microsoft.com/office/drawing/2014/main" id="{AE280F56-43B8-5D4B-A099-DD66EA3DC692}"/>
              </a:ext>
            </a:extLst>
          </p:cNvPr>
          <p:cNvSpPr>
            <a:spLocks noGrp="1" noChangeArrowheads="1"/>
          </p:cNvSpPr>
          <p:nvPr>
            <p:ph type="dt" idx="10"/>
          </p:nvPr>
        </p:nvSpPr>
        <p:spPr>
          <a:ln/>
        </p:spPr>
        <p:txBody>
          <a:bodyPr/>
          <a:lstStyle>
            <a:lvl1pPr>
              <a:defRPr/>
            </a:lvl1pPr>
          </a:lstStyle>
          <a:p>
            <a:pPr>
              <a:defRPr/>
            </a:pPr>
            <a:fld id="{37130A60-B032-4C43-853C-1C0D84AED219}" type="datetime1">
              <a:rPr lang="it-IT" altLang="it-IT"/>
              <a:pPr>
                <a:defRPr/>
              </a:pPr>
              <a:t>07/12/24</a:t>
            </a:fld>
            <a:endParaRPr lang="en-US" altLang="it-IT"/>
          </a:p>
        </p:txBody>
      </p:sp>
      <p:sp>
        <p:nvSpPr>
          <p:cNvPr id="8" name="Rectangle 2">
            <a:extLst>
              <a:ext uri="{FF2B5EF4-FFF2-40B4-BE49-F238E27FC236}">
                <a16:creationId xmlns:a16="http://schemas.microsoft.com/office/drawing/2014/main" id="{40321DD7-49D6-C64A-B680-5E390C9B3BB6}"/>
              </a:ext>
            </a:extLst>
          </p:cNvPr>
          <p:cNvSpPr>
            <a:spLocks noGrp="1" noChangeArrowheads="1"/>
          </p:cNvSpPr>
          <p:nvPr>
            <p:ph type="sldNum" idx="11"/>
          </p:nvPr>
        </p:nvSpPr>
        <p:spPr>
          <a:ln/>
        </p:spPr>
        <p:txBody>
          <a:bodyPr/>
          <a:lstStyle>
            <a:lvl1pPr>
              <a:defRPr/>
            </a:lvl1pPr>
          </a:lstStyle>
          <a:p>
            <a:pPr>
              <a:defRPr/>
            </a:pPr>
            <a:fld id="{470C3D9E-C983-FC42-9826-3A204EDB37BB}" type="slidenum">
              <a:rPr lang="it-IT" altLang="it-IT"/>
              <a:pPr>
                <a:defRPr/>
              </a:pPr>
              <a:t>‹N›</a:t>
            </a:fld>
            <a:endParaRPr lang="it-IT" altLang="it-IT"/>
          </a:p>
        </p:txBody>
      </p:sp>
      <p:sp>
        <p:nvSpPr>
          <p:cNvPr id="9" name="Rectangle 13">
            <a:extLst>
              <a:ext uri="{FF2B5EF4-FFF2-40B4-BE49-F238E27FC236}">
                <a16:creationId xmlns:a16="http://schemas.microsoft.com/office/drawing/2014/main" id="{4C4B3A61-7357-D341-877F-7C0640EB975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6608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CAD26-D779-8A47-9789-A514DB61BEE8}"/>
              </a:ext>
            </a:extLst>
          </p:cNvPr>
          <p:cNvSpPr>
            <a:spLocks noGrp="1"/>
          </p:cNvSpPr>
          <p:nvPr>
            <p:ph type="title"/>
          </p:nvPr>
        </p:nvSpPr>
        <p:spPr/>
        <p:txBody>
          <a:bodyPr/>
          <a:lstStyle/>
          <a:p>
            <a:r>
              <a:rPr lang="it-IT"/>
              <a:t>Fare clic per modificare lo stile del titolo dello schema</a:t>
            </a:r>
          </a:p>
        </p:txBody>
      </p:sp>
      <p:sp>
        <p:nvSpPr>
          <p:cNvPr id="3" name="Rectangle 1">
            <a:extLst>
              <a:ext uri="{FF2B5EF4-FFF2-40B4-BE49-F238E27FC236}">
                <a16:creationId xmlns:a16="http://schemas.microsoft.com/office/drawing/2014/main" id="{FC93A752-D697-D746-AE31-F2B1EDD53868}"/>
              </a:ext>
            </a:extLst>
          </p:cNvPr>
          <p:cNvSpPr>
            <a:spLocks noGrp="1" noChangeArrowheads="1"/>
          </p:cNvSpPr>
          <p:nvPr>
            <p:ph type="dt" idx="10"/>
          </p:nvPr>
        </p:nvSpPr>
        <p:spPr>
          <a:ln/>
        </p:spPr>
        <p:txBody>
          <a:bodyPr/>
          <a:lstStyle>
            <a:lvl1pPr>
              <a:defRPr/>
            </a:lvl1pPr>
          </a:lstStyle>
          <a:p>
            <a:pPr>
              <a:defRPr/>
            </a:pPr>
            <a:fld id="{828D6184-EC2A-A34F-89C3-FFD23E10A10F}" type="datetime1">
              <a:rPr lang="it-IT" altLang="it-IT"/>
              <a:pPr>
                <a:defRPr/>
              </a:pPr>
              <a:t>07/12/24</a:t>
            </a:fld>
            <a:endParaRPr lang="en-US" altLang="it-IT"/>
          </a:p>
        </p:txBody>
      </p:sp>
      <p:sp>
        <p:nvSpPr>
          <p:cNvPr id="4" name="Rectangle 2">
            <a:extLst>
              <a:ext uri="{FF2B5EF4-FFF2-40B4-BE49-F238E27FC236}">
                <a16:creationId xmlns:a16="http://schemas.microsoft.com/office/drawing/2014/main" id="{6F0E91AC-4C5F-D44A-92CA-E2E2D4CD85D5}"/>
              </a:ext>
            </a:extLst>
          </p:cNvPr>
          <p:cNvSpPr>
            <a:spLocks noGrp="1" noChangeArrowheads="1"/>
          </p:cNvSpPr>
          <p:nvPr>
            <p:ph type="sldNum" idx="11"/>
          </p:nvPr>
        </p:nvSpPr>
        <p:spPr>
          <a:ln/>
        </p:spPr>
        <p:txBody>
          <a:bodyPr/>
          <a:lstStyle>
            <a:lvl1pPr>
              <a:defRPr/>
            </a:lvl1pPr>
          </a:lstStyle>
          <a:p>
            <a:pPr>
              <a:defRPr/>
            </a:pPr>
            <a:fld id="{0DCBEFAC-77ED-A34C-B6F6-3247EE949D61}" type="slidenum">
              <a:rPr lang="it-IT" altLang="it-IT"/>
              <a:pPr>
                <a:defRPr/>
              </a:pPr>
              <a:t>‹N›</a:t>
            </a:fld>
            <a:endParaRPr lang="it-IT" altLang="it-IT"/>
          </a:p>
        </p:txBody>
      </p:sp>
      <p:sp>
        <p:nvSpPr>
          <p:cNvPr id="5" name="Rectangle 13">
            <a:extLst>
              <a:ext uri="{FF2B5EF4-FFF2-40B4-BE49-F238E27FC236}">
                <a16:creationId xmlns:a16="http://schemas.microsoft.com/office/drawing/2014/main" id="{3CCE91BA-8A08-EC45-9C36-C76E5915539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68798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0FA42-38EC-2740-8BAE-BDAF79692718}"/>
              </a:ext>
            </a:extLst>
          </p:cNvPr>
          <p:cNvSpPr>
            <a:spLocks noGrp="1" noChangeArrowheads="1"/>
          </p:cNvSpPr>
          <p:nvPr>
            <p:ph type="dt" idx="10"/>
          </p:nvPr>
        </p:nvSpPr>
        <p:spPr>
          <a:ln/>
        </p:spPr>
        <p:txBody>
          <a:bodyPr/>
          <a:lstStyle>
            <a:lvl1pPr>
              <a:defRPr/>
            </a:lvl1pPr>
          </a:lstStyle>
          <a:p>
            <a:pPr>
              <a:defRPr/>
            </a:pPr>
            <a:fld id="{4057200C-7A04-0441-94FE-2BCF4EFC89D8}" type="datetime1">
              <a:rPr lang="it-IT" altLang="it-IT"/>
              <a:pPr>
                <a:defRPr/>
              </a:pPr>
              <a:t>07/12/24</a:t>
            </a:fld>
            <a:endParaRPr lang="en-US" altLang="it-IT"/>
          </a:p>
        </p:txBody>
      </p:sp>
      <p:sp>
        <p:nvSpPr>
          <p:cNvPr id="3" name="Rectangle 2">
            <a:extLst>
              <a:ext uri="{FF2B5EF4-FFF2-40B4-BE49-F238E27FC236}">
                <a16:creationId xmlns:a16="http://schemas.microsoft.com/office/drawing/2014/main" id="{51438C69-0340-E945-8F85-C5B65EF86F03}"/>
              </a:ext>
            </a:extLst>
          </p:cNvPr>
          <p:cNvSpPr>
            <a:spLocks noGrp="1" noChangeArrowheads="1"/>
          </p:cNvSpPr>
          <p:nvPr>
            <p:ph type="sldNum" idx="11"/>
          </p:nvPr>
        </p:nvSpPr>
        <p:spPr>
          <a:ln/>
        </p:spPr>
        <p:txBody>
          <a:bodyPr/>
          <a:lstStyle>
            <a:lvl1pPr>
              <a:defRPr/>
            </a:lvl1pPr>
          </a:lstStyle>
          <a:p>
            <a:pPr>
              <a:defRPr/>
            </a:pPr>
            <a:fld id="{15B8989E-3852-0D44-A92A-8B23517E4EAD}" type="slidenum">
              <a:rPr lang="it-IT" altLang="it-IT"/>
              <a:pPr>
                <a:defRPr/>
              </a:pPr>
              <a:t>‹N›</a:t>
            </a:fld>
            <a:endParaRPr lang="it-IT" altLang="it-IT"/>
          </a:p>
        </p:txBody>
      </p:sp>
      <p:sp>
        <p:nvSpPr>
          <p:cNvPr id="4" name="Rectangle 13">
            <a:extLst>
              <a:ext uri="{FF2B5EF4-FFF2-40B4-BE49-F238E27FC236}">
                <a16:creationId xmlns:a16="http://schemas.microsoft.com/office/drawing/2014/main" id="{52F6EDD6-4DA7-A348-BDE5-DCDA99DA0BA4}"/>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11927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51FB-62B0-0445-B99C-14E49602F21C}"/>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780D86-B585-E84F-8AA5-75DF4C466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27A88DB-EBCD-564D-8889-03746021E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1F6B9555-37FB-8D4F-8C08-77AB5665DE99}"/>
              </a:ext>
            </a:extLst>
          </p:cNvPr>
          <p:cNvSpPr>
            <a:spLocks noGrp="1" noChangeArrowheads="1"/>
          </p:cNvSpPr>
          <p:nvPr>
            <p:ph type="dt" idx="10"/>
          </p:nvPr>
        </p:nvSpPr>
        <p:spPr>
          <a:ln/>
        </p:spPr>
        <p:txBody>
          <a:bodyPr/>
          <a:lstStyle>
            <a:lvl1pPr>
              <a:defRPr/>
            </a:lvl1pPr>
          </a:lstStyle>
          <a:p>
            <a:pPr>
              <a:defRPr/>
            </a:pPr>
            <a:fld id="{33A1F973-FB75-FF40-ABCD-2EA28E2D0E94}" type="datetime1">
              <a:rPr lang="it-IT" altLang="it-IT"/>
              <a:pPr>
                <a:defRPr/>
              </a:pPr>
              <a:t>07/12/24</a:t>
            </a:fld>
            <a:endParaRPr lang="en-US" altLang="it-IT"/>
          </a:p>
        </p:txBody>
      </p:sp>
      <p:sp>
        <p:nvSpPr>
          <p:cNvPr id="6" name="Rectangle 2">
            <a:extLst>
              <a:ext uri="{FF2B5EF4-FFF2-40B4-BE49-F238E27FC236}">
                <a16:creationId xmlns:a16="http://schemas.microsoft.com/office/drawing/2014/main" id="{94C58F8B-6423-0D43-A37F-65BA528CB83F}"/>
              </a:ext>
            </a:extLst>
          </p:cNvPr>
          <p:cNvSpPr>
            <a:spLocks noGrp="1" noChangeArrowheads="1"/>
          </p:cNvSpPr>
          <p:nvPr>
            <p:ph type="sldNum" idx="11"/>
          </p:nvPr>
        </p:nvSpPr>
        <p:spPr>
          <a:ln/>
        </p:spPr>
        <p:txBody>
          <a:bodyPr/>
          <a:lstStyle>
            <a:lvl1pPr>
              <a:defRPr/>
            </a:lvl1pPr>
          </a:lstStyle>
          <a:p>
            <a:pPr>
              <a:defRPr/>
            </a:pPr>
            <a:fld id="{7AE25493-88C4-D84B-BE89-74CF51140634}" type="slidenum">
              <a:rPr lang="it-IT" altLang="it-IT"/>
              <a:pPr>
                <a:defRPr/>
              </a:pPr>
              <a:t>‹N›</a:t>
            </a:fld>
            <a:endParaRPr lang="it-IT" altLang="it-IT"/>
          </a:p>
        </p:txBody>
      </p:sp>
      <p:sp>
        <p:nvSpPr>
          <p:cNvPr id="7" name="Rectangle 13">
            <a:extLst>
              <a:ext uri="{FF2B5EF4-FFF2-40B4-BE49-F238E27FC236}">
                <a16:creationId xmlns:a16="http://schemas.microsoft.com/office/drawing/2014/main" id="{24E6F4CF-E03F-FE48-9530-E7210EEFA3A3}"/>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07036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692FA7-52B1-BE40-8F2A-B3A94457E5FD}"/>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5D50C3-DF82-FD40-8CC0-50BB5C1406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B60C089E-D8BA-1F41-985C-4CD2925DBF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7F308D61-1DBC-D74B-93CF-ADF2A70CCEDF}"/>
              </a:ext>
            </a:extLst>
          </p:cNvPr>
          <p:cNvSpPr>
            <a:spLocks noGrp="1" noChangeArrowheads="1"/>
          </p:cNvSpPr>
          <p:nvPr>
            <p:ph type="dt" idx="10"/>
          </p:nvPr>
        </p:nvSpPr>
        <p:spPr>
          <a:ln/>
        </p:spPr>
        <p:txBody>
          <a:bodyPr/>
          <a:lstStyle>
            <a:lvl1pPr>
              <a:defRPr/>
            </a:lvl1pPr>
          </a:lstStyle>
          <a:p>
            <a:pPr>
              <a:defRPr/>
            </a:pPr>
            <a:fld id="{4164A3B0-669D-F940-91BF-F8D6A4807ED5}" type="datetime1">
              <a:rPr lang="it-IT" altLang="it-IT"/>
              <a:pPr>
                <a:defRPr/>
              </a:pPr>
              <a:t>07/12/24</a:t>
            </a:fld>
            <a:endParaRPr lang="en-US" altLang="it-IT"/>
          </a:p>
        </p:txBody>
      </p:sp>
      <p:sp>
        <p:nvSpPr>
          <p:cNvPr id="6" name="Rectangle 2">
            <a:extLst>
              <a:ext uri="{FF2B5EF4-FFF2-40B4-BE49-F238E27FC236}">
                <a16:creationId xmlns:a16="http://schemas.microsoft.com/office/drawing/2014/main" id="{2D129D33-7CDC-5F4F-87B2-EF78E5544D1E}"/>
              </a:ext>
            </a:extLst>
          </p:cNvPr>
          <p:cNvSpPr>
            <a:spLocks noGrp="1" noChangeArrowheads="1"/>
          </p:cNvSpPr>
          <p:nvPr>
            <p:ph type="sldNum" idx="11"/>
          </p:nvPr>
        </p:nvSpPr>
        <p:spPr>
          <a:ln/>
        </p:spPr>
        <p:txBody>
          <a:bodyPr/>
          <a:lstStyle>
            <a:lvl1pPr>
              <a:defRPr/>
            </a:lvl1pPr>
          </a:lstStyle>
          <a:p>
            <a:pPr>
              <a:defRPr/>
            </a:pPr>
            <a:fld id="{5857EA19-DE9A-0446-A75B-093D2253D10F}" type="slidenum">
              <a:rPr lang="it-IT" altLang="it-IT"/>
              <a:pPr>
                <a:defRPr/>
              </a:pPr>
              <a:t>‹N›</a:t>
            </a:fld>
            <a:endParaRPr lang="it-IT" altLang="it-IT"/>
          </a:p>
        </p:txBody>
      </p:sp>
      <p:sp>
        <p:nvSpPr>
          <p:cNvPr id="7" name="Rectangle 13">
            <a:extLst>
              <a:ext uri="{FF2B5EF4-FFF2-40B4-BE49-F238E27FC236}">
                <a16:creationId xmlns:a16="http://schemas.microsoft.com/office/drawing/2014/main" id="{3C6F7716-1C2D-CC4F-8500-02458FC81788}"/>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2705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4BA9BBA-277B-8B49-8203-2C23E656AFC8}"/>
              </a:ext>
            </a:extLst>
          </p:cNvPr>
          <p:cNvSpPr>
            <a:spLocks noGrp="1" noChangeArrowheads="1"/>
          </p:cNvSpPr>
          <p:nvPr>
            <p:ph type="dt"/>
          </p:nvPr>
        </p:nvSpPr>
        <p:spPr bwMode="auto">
          <a:xfrm>
            <a:off x="457200" y="6249988"/>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10CC1062-E033-0E44-AF91-74EB3E952EC4}" type="datetime1">
              <a:rPr lang="it-IT" altLang="it-IT"/>
              <a:pPr>
                <a:defRPr/>
              </a:pPr>
              <a:t>07/12/24</a:t>
            </a:fld>
            <a:endParaRPr lang="en-US" altLang="it-IT"/>
          </a:p>
        </p:txBody>
      </p:sp>
      <p:sp>
        <p:nvSpPr>
          <p:cNvPr id="1026" name="Rectangle 2">
            <a:extLst>
              <a:ext uri="{FF2B5EF4-FFF2-40B4-BE49-F238E27FC236}">
                <a16:creationId xmlns:a16="http://schemas.microsoft.com/office/drawing/2014/main" id="{CB22D9F0-79E7-EE44-A5E4-6A03DBFB7812}"/>
              </a:ext>
            </a:extLst>
          </p:cNvPr>
          <p:cNvSpPr>
            <a:spLocks noGrp="1" noChangeArrowheads="1"/>
          </p:cNvSpPr>
          <p:nvPr>
            <p:ph type="sldNum"/>
          </p:nvPr>
        </p:nvSpPr>
        <p:spPr bwMode="auto">
          <a:xfrm>
            <a:off x="6553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39135D8B-92E0-B246-8AD2-96E649F7C2BF}" type="slidenum">
              <a:rPr lang="it-IT" altLang="it-IT"/>
              <a:pPr>
                <a:defRPr/>
              </a:pPr>
              <a:t>‹N›</a:t>
            </a:fld>
            <a:endParaRPr lang="it-IT" altLang="it-IT"/>
          </a:p>
        </p:txBody>
      </p:sp>
      <p:grpSp>
        <p:nvGrpSpPr>
          <p:cNvPr id="1028" name="Group 3">
            <a:extLst>
              <a:ext uri="{FF2B5EF4-FFF2-40B4-BE49-F238E27FC236}">
                <a16:creationId xmlns:a16="http://schemas.microsoft.com/office/drawing/2014/main" id="{83955C4A-6382-EC46-A2CD-A9EE07C11D94}"/>
              </a:ext>
            </a:extLst>
          </p:cNvPr>
          <p:cNvGrpSpPr>
            <a:grpSpLocks/>
          </p:cNvGrpSpPr>
          <p:nvPr/>
        </p:nvGrpSpPr>
        <p:grpSpPr bwMode="auto">
          <a:xfrm>
            <a:off x="0" y="0"/>
            <a:ext cx="9129713" cy="6838950"/>
            <a:chOff x="0" y="0"/>
            <a:chExt cx="5751" cy="4308"/>
          </a:xfrm>
        </p:grpSpPr>
        <p:grpSp>
          <p:nvGrpSpPr>
            <p:cNvPr id="1032" name="Group 4">
              <a:extLst>
                <a:ext uri="{FF2B5EF4-FFF2-40B4-BE49-F238E27FC236}">
                  <a16:creationId xmlns:a16="http://schemas.microsoft.com/office/drawing/2014/main" id="{A228BFC5-C561-2E4F-8CD1-9FC08A015EA7}"/>
                </a:ext>
              </a:extLst>
            </p:cNvPr>
            <p:cNvGrpSpPr>
              <a:grpSpLocks/>
            </p:cNvGrpSpPr>
            <p:nvPr/>
          </p:nvGrpSpPr>
          <p:grpSpPr bwMode="auto">
            <a:xfrm>
              <a:off x="1728" y="2230"/>
              <a:ext cx="4020" cy="2078"/>
              <a:chOff x="1728" y="2230"/>
              <a:chExt cx="4020" cy="2078"/>
            </a:xfrm>
          </p:grpSpPr>
          <p:sp>
            <p:nvSpPr>
              <p:cNvPr id="1035" name="Freeform 5">
                <a:extLst>
                  <a:ext uri="{FF2B5EF4-FFF2-40B4-BE49-F238E27FC236}">
                    <a16:creationId xmlns:a16="http://schemas.microsoft.com/office/drawing/2014/main" id="{6230562F-8464-F149-908B-550D964F5743}"/>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Freeform 6">
                <a:extLst>
                  <a:ext uri="{FF2B5EF4-FFF2-40B4-BE49-F238E27FC236}">
                    <a16:creationId xmlns:a16="http://schemas.microsoft.com/office/drawing/2014/main" id="{FD602818-122A-3E47-B6D9-C6280C85E56A}"/>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 name="Freeform 7">
                <a:extLst>
                  <a:ext uri="{FF2B5EF4-FFF2-40B4-BE49-F238E27FC236}">
                    <a16:creationId xmlns:a16="http://schemas.microsoft.com/office/drawing/2014/main" id="{2FB301C4-E6DE-1D4B-9312-18B71412D212}"/>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 name="Freeform 8">
                <a:extLst>
                  <a:ext uri="{FF2B5EF4-FFF2-40B4-BE49-F238E27FC236}">
                    <a16:creationId xmlns:a16="http://schemas.microsoft.com/office/drawing/2014/main" id="{E2B134C0-3868-E941-945A-93E1CB1B7991}"/>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9">
                <a:extLst>
                  <a:ext uri="{FF2B5EF4-FFF2-40B4-BE49-F238E27FC236}">
                    <a16:creationId xmlns:a16="http://schemas.microsoft.com/office/drawing/2014/main" id="{A1F2BD3E-1872-764B-AA97-F4D86EFDDDE1}"/>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3" name="Freeform 10">
              <a:extLst>
                <a:ext uri="{FF2B5EF4-FFF2-40B4-BE49-F238E27FC236}">
                  <a16:creationId xmlns:a16="http://schemas.microsoft.com/office/drawing/2014/main" id="{41102A72-D80C-2F46-A6D2-03115C76FB39}"/>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1">
              <a:extLst>
                <a:ext uri="{FF2B5EF4-FFF2-40B4-BE49-F238E27FC236}">
                  <a16:creationId xmlns:a16="http://schemas.microsoft.com/office/drawing/2014/main" id="{582C00FF-7C2A-9747-AFAC-E29B1D90FB39}"/>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a:extLst>
              <a:ext uri="{FF2B5EF4-FFF2-40B4-BE49-F238E27FC236}">
                <a16:creationId xmlns:a16="http://schemas.microsoft.com/office/drawing/2014/main" id="{8538D124-C0CA-8F40-A417-109C617C0F21}"/>
              </a:ext>
            </a:extLst>
          </p:cNvPr>
          <p:cNvSpPr>
            <a:spLocks noGrp="1" noChangeArrowheads="1"/>
          </p:cNvSpPr>
          <p:nvPr>
            <p:ph type="title"/>
          </p:nvPr>
        </p:nvSpPr>
        <p:spPr bwMode="auto">
          <a:xfrm>
            <a:off x="457200" y="128588"/>
            <a:ext cx="8218488" cy="14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a:extLst>
              <a:ext uri="{FF2B5EF4-FFF2-40B4-BE49-F238E27FC236}">
                <a16:creationId xmlns:a16="http://schemas.microsoft.com/office/drawing/2014/main" id="{6BEE6742-AE53-D243-80C3-272FC2A5B19C}"/>
              </a:ext>
            </a:extLst>
          </p:cNvPr>
          <p:cNvSpPr>
            <a:spLocks noGrp="1" noChangeArrowheads="1"/>
          </p:cNvSpPr>
          <p:nvPr>
            <p:ph type="ftr"/>
          </p:nvPr>
        </p:nvSpPr>
        <p:spPr bwMode="auto">
          <a:xfrm>
            <a:off x="3124200" y="6248400"/>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endParaRPr lang="it-IT" altLang="it-IT"/>
          </a:p>
        </p:txBody>
      </p:sp>
      <p:sp>
        <p:nvSpPr>
          <p:cNvPr id="1038" name="Rectangle 14">
            <a:extLst>
              <a:ext uri="{FF2B5EF4-FFF2-40B4-BE49-F238E27FC236}">
                <a16:creationId xmlns:a16="http://schemas.microsoft.com/office/drawing/2014/main" id="{249BD824-E904-BE40-80D4-458911EE896B}"/>
              </a:ext>
            </a:extLst>
          </p:cNvPr>
          <p:cNvSpPr>
            <a:spLocks noGrp="1" noChangeArrowheads="1"/>
          </p:cNvSpPr>
          <p:nvPr>
            <p:ph type="body" idx="1"/>
          </p:nvPr>
        </p:nvSpPr>
        <p:spPr bwMode="auto">
          <a:xfrm>
            <a:off x="457200" y="1600200"/>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7" r:id="rId13"/>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6BEDE6FF-ADF1-9B47-844D-230A13A0DE29}"/>
              </a:ext>
            </a:extLst>
          </p:cNvPr>
          <p:cNvGrpSpPr>
            <a:grpSpLocks/>
          </p:cNvGrpSpPr>
          <p:nvPr/>
        </p:nvGrpSpPr>
        <p:grpSpPr bwMode="auto">
          <a:xfrm>
            <a:off x="0" y="0"/>
            <a:ext cx="9129713" cy="6838950"/>
            <a:chOff x="0" y="0"/>
            <a:chExt cx="5751" cy="4308"/>
          </a:xfrm>
        </p:grpSpPr>
        <p:grpSp>
          <p:nvGrpSpPr>
            <p:cNvPr id="14344" name="Group 2">
              <a:extLst>
                <a:ext uri="{FF2B5EF4-FFF2-40B4-BE49-F238E27FC236}">
                  <a16:creationId xmlns:a16="http://schemas.microsoft.com/office/drawing/2014/main" id="{CC301124-0BE9-1C44-96E3-A82F724B203D}"/>
                </a:ext>
              </a:extLst>
            </p:cNvPr>
            <p:cNvGrpSpPr>
              <a:grpSpLocks/>
            </p:cNvGrpSpPr>
            <p:nvPr/>
          </p:nvGrpSpPr>
          <p:grpSpPr bwMode="auto">
            <a:xfrm>
              <a:off x="1728" y="2230"/>
              <a:ext cx="4020" cy="2078"/>
              <a:chOff x="1728" y="2230"/>
              <a:chExt cx="4020" cy="2078"/>
            </a:xfrm>
          </p:grpSpPr>
          <p:sp>
            <p:nvSpPr>
              <p:cNvPr id="14347" name="Freeform 3">
                <a:extLst>
                  <a:ext uri="{FF2B5EF4-FFF2-40B4-BE49-F238E27FC236}">
                    <a16:creationId xmlns:a16="http://schemas.microsoft.com/office/drawing/2014/main" id="{003E1DDA-FAB6-2E4D-BE91-636451DF48E7}"/>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8" name="Freeform 4">
                <a:extLst>
                  <a:ext uri="{FF2B5EF4-FFF2-40B4-BE49-F238E27FC236}">
                    <a16:creationId xmlns:a16="http://schemas.microsoft.com/office/drawing/2014/main" id="{5AE0AEF2-DADF-CC4F-A91E-03456387D402}"/>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9" name="Freeform 5">
                <a:extLst>
                  <a:ext uri="{FF2B5EF4-FFF2-40B4-BE49-F238E27FC236}">
                    <a16:creationId xmlns:a16="http://schemas.microsoft.com/office/drawing/2014/main" id="{2D004990-4617-4042-B294-99BF90670009}"/>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0" name="Freeform 6">
                <a:extLst>
                  <a:ext uri="{FF2B5EF4-FFF2-40B4-BE49-F238E27FC236}">
                    <a16:creationId xmlns:a16="http://schemas.microsoft.com/office/drawing/2014/main" id="{355036D6-683C-9447-8707-C8EC1EC1A73A}"/>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1" name="Freeform 7">
                <a:extLst>
                  <a:ext uri="{FF2B5EF4-FFF2-40B4-BE49-F238E27FC236}">
                    <a16:creationId xmlns:a16="http://schemas.microsoft.com/office/drawing/2014/main" id="{661C06B6-2E5F-5D46-A9E9-7826CF5784FA}"/>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4345" name="Freeform 8">
              <a:extLst>
                <a:ext uri="{FF2B5EF4-FFF2-40B4-BE49-F238E27FC236}">
                  <a16:creationId xmlns:a16="http://schemas.microsoft.com/office/drawing/2014/main" id="{6D6237F7-CD2D-1F4E-9915-DC196944C4EB}"/>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6" name="Freeform 9">
              <a:extLst>
                <a:ext uri="{FF2B5EF4-FFF2-40B4-BE49-F238E27FC236}">
                  <a16:creationId xmlns:a16="http://schemas.microsoft.com/office/drawing/2014/main" id="{881ACF11-6F70-134C-B029-2A5DDC0D2C24}"/>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a:extLst>
              <a:ext uri="{FF2B5EF4-FFF2-40B4-BE49-F238E27FC236}">
                <a16:creationId xmlns:a16="http://schemas.microsoft.com/office/drawing/2014/main" id="{6A6FCF97-D0B7-A048-8319-C743151A39DD}"/>
              </a:ext>
            </a:extLst>
          </p:cNvPr>
          <p:cNvSpPr>
            <a:spLocks noGrp="1" noChangeArrowheads="1"/>
          </p:cNvSpPr>
          <p:nvPr>
            <p:ph type="title"/>
          </p:nvPr>
        </p:nvSpPr>
        <p:spPr bwMode="auto">
          <a:xfrm>
            <a:off x="685800" y="1736725"/>
            <a:ext cx="7761288"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a:extLst>
              <a:ext uri="{FF2B5EF4-FFF2-40B4-BE49-F238E27FC236}">
                <a16:creationId xmlns:a16="http://schemas.microsoft.com/office/drawing/2014/main" id="{D4677963-EE37-6B46-A317-9D67907BBD72}"/>
              </a:ext>
            </a:extLst>
          </p:cNvPr>
          <p:cNvSpPr>
            <a:spLocks noGrp="1" noChangeArrowheads="1"/>
          </p:cNvSpPr>
          <p:nvPr>
            <p:ph type="dt"/>
          </p:nvPr>
        </p:nvSpPr>
        <p:spPr bwMode="auto">
          <a:xfrm>
            <a:off x="457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CB22267E-8436-0743-88C5-70398C5738D7}" type="datetime1">
              <a:rPr lang="it-IT" altLang="it-IT"/>
              <a:pPr>
                <a:defRPr/>
              </a:pPr>
              <a:t>07/12/24</a:t>
            </a:fld>
            <a:endParaRPr lang="en-US" altLang="it-IT"/>
          </a:p>
        </p:txBody>
      </p:sp>
      <p:sp>
        <p:nvSpPr>
          <p:cNvPr id="2060" name="Rectangle 12">
            <a:extLst>
              <a:ext uri="{FF2B5EF4-FFF2-40B4-BE49-F238E27FC236}">
                <a16:creationId xmlns:a16="http://schemas.microsoft.com/office/drawing/2014/main" id="{B9370C82-8E4C-A848-91A5-8A30958F27BF}"/>
              </a:ext>
            </a:extLst>
          </p:cNvPr>
          <p:cNvSpPr>
            <a:spLocks noGrp="1" noChangeArrowheads="1"/>
          </p:cNvSpPr>
          <p:nvPr>
            <p:ph type="ftr"/>
          </p:nvPr>
        </p:nvSpPr>
        <p:spPr bwMode="auto">
          <a:xfrm>
            <a:off x="3124200" y="6249988"/>
            <a:ext cx="2884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eaLnBrk="1" hangingPunct="1">
              <a:buClrTx/>
              <a:buSzPct val="100000"/>
              <a:buFontTx/>
              <a:buNone/>
              <a:tabLst>
                <a:tab pos="723900" algn="l"/>
                <a:tab pos="1447800" algn="l"/>
                <a:tab pos="2171700" algn="l"/>
              </a:tabLst>
              <a:defRPr sz="1200">
                <a:solidFill>
                  <a:srgbClr val="FFFFFF"/>
                </a:solidFill>
                <a:latin typeface="Arial" panose="020B0604020202020204" pitchFamily="34" charset="0"/>
                <a:cs typeface="Lucida Sans Unicode" panose="020B0602030504020204" pitchFamily="34" charset="0"/>
              </a:defRPr>
            </a:lvl1pPr>
          </a:lstStyle>
          <a:p>
            <a:pPr>
              <a:defRPr/>
            </a:pPr>
            <a:endParaRPr lang="it-IT" altLang="it-IT"/>
          </a:p>
        </p:txBody>
      </p:sp>
      <p:sp>
        <p:nvSpPr>
          <p:cNvPr id="2061" name="Rectangle 13">
            <a:extLst>
              <a:ext uri="{FF2B5EF4-FFF2-40B4-BE49-F238E27FC236}">
                <a16:creationId xmlns:a16="http://schemas.microsoft.com/office/drawing/2014/main" id="{89B3604B-FFF1-3A44-B055-F62EC395844F}"/>
              </a:ext>
            </a:extLst>
          </p:cNvPr>
          <p:cNvSpPr>
            <a:spLocks noGrp="1" noChangeArrowheads="1"/>
          </p:cNvSpPr>
          <p:nvPr>
            <p:ph type="sldNum"/>
          </p:nvPr>
        </p:nvSpPr>
        <p:spPr bwMode="auto">
          <a:xfrm>
            <a:off x="6553200" y="6253163"/>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B5881FBC-DDF5-334E-94C8-3420F39567E5}" type="slidenum">
              <a:rPr lang="it-IT" altLang="it-IT"/>
              <a:pPr>
                <a:defRPr/>
              </a:pPr>
              <a:t>‹N›</a:t>
            </a:fld>
            <a:endParaRPr lang="it-IT" altLang="it-IT"/>
          </a:p>
        </p:txBody>
      </p:sp>
      <p:sp>
        <p:nvSpPr>
          <p:cNvPr id="2062" name="Rectangle 14">
            <a:extLst>
              <a:ext uri="{FF2B5EF4-FFF2-40B4-BE49-F238E27FC236}">
                <a16:creationId xmlns:a16="http://schemas.microsoft.com/office/drawing/2014/main" id="{DE165342-733F-1D40-9F3A-1A0779452ED5}"/>
              </a:ext>
            </a:extLst>
          </p:cNvPr>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2620AA6-22D2-9547-BDB1-E5D9DC8F281A}"/>
              </a:ext>
            </a:extLst>
          </p:cNvPr>
          <p:cNvSpPr>
            <a:spLocks noGrp="1" noChangeArrowheads="1"/>
          </p:cNvSpPr>
          <p:nvPr>
            <p:ph type="title"/>
          </p:nvPr>
        </p:nvSpPr>
        <p:spPr>
          <a:xfrm>
            <a:off x="0" y="-273844"/>
            <a:ext cx="9144000" cy="12684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Arial Black" panose="020B0604020202020204" pitchFamily="34" charset="0"/>
              </a:rPr>
              <a:t>SCHELETRO DEL CRANIO</a:t>
            </a:r>
          </a:p>
        </p:txBody>
      </p:sp>
      <p:sp>
        <p:nvSpPr>
          <p:cNvPr id="29700" name="Rectangle 3">
            <a:extLst>
              <a:ext uri="{FF2B5EF4-FFF2-40B4-BE49-F238E27FC236}">
                <a16:creationId xmlns:a16="http://schemas.microsoft.com/office/drawing/2014/main" id="{E201B937-2B34-7342-8772-99A7A0E8414D}"/>
              </a:ext>
            </a:extLst>
          </p:cNvPr>
          <p:cNvSpPr>
            <a:spLocks noChangeArrowheads="1"/>
          </p:cNvSpPr>
          <p:nvPr/>
        </p:nvSpPr>
        <p:spPr bwMode="auto">
          <a:xfrm>
            <a:off x="0" y="2276475"/>
            <a:ext cx="720725" cy="287338"/>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1" name="Rectangle 4">
            <a:extLst>
              <a:ext uri="{FF2B5EF4-FFF2-40B4-BE49-F238E27FC236}">
                <a16:creationId xmlns:a16="http://schemas.microsoft.com/office/drawing/2014/main" id="{F4306C2A-9FD9-6945-9CFA-DE1A6BDD2074}"/>
              </a:ext>
            </a:extLst>
          </p:cNvPr>
          <p:cNvSpPr>
            <a:spLocks noChangeArrowheads="1"/>
          </p:cNvSpPr>
          <p:nvPr/>
        </p:nvSpPr>
        <p:spPr bwMode="auto">
          <a:xfrm>
            <a:off x="3348038" y="3068638"/>
            <a:ext cx="503237" cy="4318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2" name="Rectangle 5">
            <a:extLst>
              <a:ext uri="{FF2B5EF4-FFF2-40B4-BE49-F238E27FC236}">
                <a16:creationId xmlns:a16="http://schemas.microsoft.com/office/drawing/2014/main" id="{CFB61803-4341-F44A-BDF5-1C50B55B97C2}"/>
              </a:ext>
            </a:extLst>
          </p:cNvPr>
          <p:cNvSpPr>
            <a:spLocks noChangeArrowheads="1"/>
          </p:cNvSpPr>
          <p:nvPr/>
        </p:nvSpPr>
        <p:spPr bwMode="auto">
          <a:xfrm>
            <a:off x="2700338" y="4652963"/>
            <a:ext cx="2089150" cy="2159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3" name="Rectangle 6">
            <a:extLst>
              <a:ext uri="{FF2B5EF4-FFF2-40B4-BE49-F238E27FC236}">
                <a16:creationId xmlns:a16="http://schemas.microsoft.com/office/drawing/2014/main" id="{EE649FA4-1F3A-0346-BBC5-A74CD505D674}"/>
              </a:ext>
            </a:extLst>
          </p:cNvPr>
          <p:cNvSpPr>
            <a:spLocks noChangeArrowheads="1"/>
          </p:cNvSpPr>
          <p:nvPr/>
        </p:nvSpPr>
        <p:spPr bwMode="auto">
          <a:xfrm>
            <a:off x="2555875" y="4581525"/>
            <a:ext cx="2303463" cy="360363"/>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4" name="Rectangle 7">
            <a:extLst>
              <a:ext uri="{FF2B5EF4-FFF2-40B4-BE49-F238E27FC236}">
                <a16:creationId xmlns:a16="http://schemas.microsoft.com/office/drawing/2014/main" id="{096A5018-8EB8-7941-8AEA-D7337249E301}"/>
              </a:ext>
            </a:extLst>
          </p:cNvPr>
          <p:cNvSpPr>
            <a:spLocks noChangeArrowheads="1"/>
          </p:cNvSpPr>
          <p:nvPr/>
        </p:nvSpPr>
        <p:spPr bwMode="auto">
          <a:xfrm>
            <a:off x="2987675" y="2852738"/>
            <a:ext cx="504825" cy="288925"/>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pic>
        <p:nvPicPr>
          <p:cNvPr id="9" name="Picture 1" descr="0602">
            <a:extLst>
              <a:ext uri="{FF2B5EF4-FFF2-40B4-BE49-F238E27FC236}">
                <a16:creationId xmlns:a16="http://schemas.microsoft.com/office/drawing/2014/main" id="{8306AA83-8597-E342-B281-E8ECE9A5B91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8400" b="2751"/>
          <a:stretch/>
        </p:blipFill>
        <p:spPr>
          <a:xfrm>
            <a:off x="0" y="620688"/>
            <a:ext cx="9143999" cy="626564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7B1164D6-EE97-B64C-8EAE-1EC0F02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4645" b="10455"/>
          <a:stretch>
            <a:fillRect/>
          </a:stretch>
        </p:blipFill>
        <p:spPr bwMode="auto">
          <a:xfrm>
            <a:off x="2663825" y="71438"/>
            <a:ext cx="4824413" cy="6696075"/>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64414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1FE43519-2F4A-FF46-8004-A89CC30F5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4813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5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28652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egnaposto contenuto 3" descr="1304.gif">
            <a:extLst>
              <a:ext uri="{FF2B5EF4-FFF2-40B4-BE49-F238E27FC236}">
                <a16:creationId xmlns:a16="http://schemas.microsoft.com/office/drawing/2014/main" id="{1E3E2461-53E2-722F-EEE9-FF75F278F8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5" t="5874" b="10503"/>
          <a:stretch/>
        </p:blipFill>
        <p:spPr bwMode="auto">
          <a:xfrm>
            <a:off x="0" y="0"/>
            <a:ext cx="8153177" cy="6858000"/>
          </a:xfrm>
          <a:prstGeom prst="rect">
            <a:avLst/>
          </a:prstGeom>
          <a:noFill/>
          <a:ln w="9525">
            <a:noFill/>
            <a:miter lim="800000"/>
            <a:headEnd/>
            <a:tailEnd/>
          </a:ln>
          <a:effectLst/>
        </p:spPr>
      </p:pic>
    </p:spTree>
    <p:extLst>
      <p:ext uri="{BB962C8B-B14F-4D97-AF65-F5344CB8AC3E}">
        <p14:creationId xmlns:p14="http://schemas.microsoft.com/office/powerpoint/2010/main" val="215263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87C2FCF-6A70-EB43-B835-7A6B50A3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9" r="3996" b="9811"/>
          <a:stretch>
            <a:fillRect/>
          </a:stretch>
        </p:blipFill>
        <p:spPr bwMode="auto">
          <a:xfrm>
            <a:off x="1152525" y="0"/>
            <a:ext cx="6911975" cy="6767513"/>
          </a:xfrm>
          <a:prstGeom prst="rect">
            <a:avLst/>
          </a:prstGeom>
          <a:noFill/>
          <a:ln>
            <a:noFill/>
          </a:ln>
          <a:effectLst/>
          <a:extLst>
            <a:ext uri="{909E8E84-426E-40DD-AFC4-6F175D3DCCD1}">
              <a14:hiddenFill xmlns:a14="http://schemas.microsoft.com/office/drawing/2010/main">
                <a:blipFill dpi="0" rotWithShape="0">
                  <a:blip/>
                  <a:srcRect l="1999" r="3996" b="981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463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3" name="Shape 73"/>
          <p:cNvSpPr/>
          <p:nvPr/>
        </p:nvSpPr>
        <p:spPr>
          <a:xfrm>
            <a:off x="-108520" y="6309320"/>
            <a:ext cx="8304609"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1200" b="1" dirty="0">
                <a:solidFill>
                  <a:schemeClr val="tx1"/>
                </a:solidFill>
                <a:latin typeface="+mn-lt"/>
                <a:ea typeface="+mn-ea"/>
                <a:sym typeface="Helvetica"/>
              </a:rPr>
              <a:t>K.L. Moore, A.F. </a:t>
            </a:r>
            <a:r>
              <a:rPr sz="1200" b="1" dirty="0" err="1">
                <a:solidFill>
                  <a:schemeClr val="tx1"/>
                </a:solidFill>
                <a:latin typeface="+mn-lt"/>
                <a:ea typeface="+mn-ea"/>
                <a:sym typeface="Helvetica"/>
              </a:rPr>
              <a:t>Dalley</a:t>
            </a:r>
            <a:r>
              <a:rPr sz="1200" b="1" dirty="0">
                <a:solidFill>
                  <a:schemeClr val="tx1"/>
                </a:solidFill>
                <a:latin typeface="+mn-lt"/>
                <a:ea typeface="+mn-ea"/>
                <a:sym typeface="Helvetica"/>
              </a:rPr>
              <a:t>, A.M.R. </a:t>
            </a:r>
            <a:r>
              <a:rPr sz="1200" b="1" dirty="0" err="1">
                <a:solidFill>
                  <a:schemeClr val="tx1"/>
                </a:solidFill>
                <a:latin typeface="+mn-lt"/>
                <a:ea typeface="+mn-ea"/>
                <a:sym typeface="Helvetica"/>
              </a:rPr>
              <a:t>Agur</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Anatomia</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umana</a:t>
            </a:r>
            <a:r>
              <a:rPr sz="1200" b="1" dirty="0">
                <a:solidFill>
                  <a:schemeClr val="tx1"/>
                </a:solidFill>
                <a:latin typeface="+mn-lt"/>
                <a:ea typeface="+mn-ea"/>
                <a:sym typeface="Helvetica"/>
              </a:rPr>
              <a:t> a </a:t>
            </a:r>
            <a:r>
              <a:rPr sz="1200" b="1" dirty="0" err="1">
                <a:solidFill>
                  <a:schemeClr val="tx1"/>
                </a:solidFill>
                <a:latin typeface="+mn-lt"/>
                <a:ea typeface="+mn-ea"/>
                <a:sym typeface="Helvetica"/>
              </a:rPr>
              <a:t>orientamento</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clinico</a:t>
            </a:r>
            <a:r>
              <a:rPr sz="1200" b="1" dirty="0">
                <a:solidFill>
                  <a:schemeClr val="tx1"/>
                </a:solidFill>
                <a:latin typeface="+mn-lt"/>
                <a:ea typeface="+mn-ea"/>
                <a:sym typeface="Helvetica"/>
              </a:rPr>
              <a:t>                                                           Copyright 2015 C.E.A. Casa </a:t>
            </a:r>
            <a:r>
              <a:rPr sz="1200" b="1" dirty="0" err="1">
                <a:solidFill>
                  <a:schemeClr val="tx1"/>
                </a:solidFill>
                <a:latin typeface="+mn-lt"/>
                <a:ea typeface="+mn-ea"/>
                <a:sym typeface="Helvetica"/>
              </a:rPr>
              <a:t>Editrice</a:t>
            </a:r>
            <a:r>
              <a:rPr sz="1200" b="1" dirty="0">
                <a:solidFill>
                  <a:schemeClr val="tx1"/>
                </a:solidFill>
                <a:latin typeface="+mn-lt"/>
                <a:ea typeface="+mn-ea"/>
                <a:sym typeface="Helvetica"/>
              </a:rPr>
              <a:t> Ambrosiana</a:t>
            </a:r>
          </a:p>
        </p:txBody>
      </p:sp>
      <p:pic>
        <p:nvPicPr>
          <p:cNvPr id="74" name="image12.tif"/>
          <p:cNvPicPr/>
          <p:nvPr/>
        </p:nvPicPr>
        <p:blipFill>
          <a:blip r:embed="rId2"/>
          <a:stretch>
            <a:fillRect/>
          </a:stretch>
        </p:blipFill>
        <p:spPr>
          <a:xfrm>
            <a:off x="179512" y="116632"/>
            <a:ext cx="8712968" cy="6048672"/>
          </a:xfrm>
          <a:prstGeom prst="rect">
            <a:avLst/>
          </a:prstGeom>
          <a:ln w="12700">
            <a:miter lim="400000"/>
          </a:ln>
        </p:spPr>
      </p:pic>
    </p:spTree>
    <p:extLst>
      <p:ext uri="{BB962C8B-B14F-4D97-AF65-F5344CB8AC3E}">
        <p14:creationId xmlns:p14="http://schemas.microsoft.com/office/powerpoint/2010/main" val="11141535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57200" y="786082"/>
            <a:ext cx="8216900"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134025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358074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792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Segnaposto contenuto 3" descr="1305.gif">
            <a:extLst>
              <a:ext uri="{FF2B5EF4-FFF2-40B4-BE49-F238E27FC236}">
                <a16:creationId xmlns:a16="http://schemas.microsoft.com/office/drawing/2014/main" id="{5FBFBAEE-5AAE-FB02-2A8F-A9A6AD507D0B}"/>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4196" t="5175" r="3343" b="12869"/>
          <a:stretch/>
        </p:blipFill>
        <p:spPr>
          <a:xfrm>
            <a:off x="0" y="6829"/>
            <a:ext cx="7668344" cy="6893764"/>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77644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
        <p:nvSpPr>
          <p:cNvPr id="5" name="CasellaDiTesto 4">
            <a:extLst>
              <a:ext uri="{FF2B5EF4-FFF2-40B4-BE49-F238E27FC236}">
                <a16:creationId xmlns:a16="http://schemas.microsoft.com/office/drawing/2014/main" id="{604595EE-831D-DA4F-973C-E2C21C25837C}"/>
              </a:ext>
            </a:extLst>
          </p:cNvPr>
          <p:cNvSpPr txBox="1"/>
          <p:nvPr/>
        </p:nvSpPr>
        <p:spPr>
          <a:xfrm>
            <a:off x="-14808" y="3140968"/>
            <a:ext cx="2219775" cy="1354217"/>
          </a:xfrm>
          <a:prstGeom prst="rect">
            <a:avLst/>
          </a:prstGeom>
          <a:noFill/>
          <a:ln w="38100">
            <a:solidFill>
              <a:schemeClr val="tx1"/>
            </a:solidFill>
          </a:ln>
        </p:spPr>
        <p:txBody>
          <a:bodyPr wrap="none" rtlCol="0">
            <a:spAutoFit/>
          </a:bodyPr>
          <a:lstStyle/>
          <a:p>
            <a:r>
              <a:rPr lang="it-IT" sz="1200" dirty="0">
                <a:solidFill>
                  <a:schemeClr val="tx1"/>
                </a:solidFill>
                <a:latin typeface="Arial Rounded MT Bold" panose="020F0704030504030204" pitchFamily="34" charset="77"/>
              </a:rPr>
              <a:t>Fessura orbitaria superiore</a:t>
            </a:r>
          </a:p>
          <a:p>
            <a:r>
              <a:rPr lang="it-IT" sz="1400" dirty="0">
                <a:solidFill>
                  <a:schemeClr val="tx1"/>
                </a:solidFill>
                <a:latin typeface="Arial" panose="020B0604020202020204" pitchFamily="34" charset="0"/>
                <a:cs typeface="Arial" panose="020B0604020202020204" pitchFamily="34" charset="0"/>
              </a:rPr>
              <a:t>Branca oftalmica del </a:t>
            </a:r>
          </a:p>
          <a:p>
            <a:r>
              <a:rPr lang="it-IT" sz="1400" dirty="0">
                <a:solidFill>
                  <a:schemeClr val="tx1"/>
                </a:solidFill>
                <a:latin typeface="Arial" panose="020B0604020202020204" pitchFamily="34" charset="0"/>
                <a:cs typeface="Arial" panose="020B0604020202020204" pitchFamily="34" charset="0"/>
              </a:rPr>
              <a:t>Trigemino (V</a:t>
            </a:r>
            <a:r>
              <a:rPr lang="it-IT" sz="1400" baseline="-25000" dirty="0">
                <a:solidFill>
                  <a:schemeClr val="tx1"/>
                </a:solidFill>
                <a:latin typeface="Arial" panose="020B0604020202020204" pitchFamily="34" charset="0"/>
                <a:cs typeface="Arial" panose="020B0604020202020204" pitchFamily="34" charset="0"/>
              </a:rPr>
              <a:t>1</a:t>
            </a:r>
            <a:r>
              <a:rPr lang="it-IT" sz="1400" dirty="0">
                <a:solidFill>
                  <a:schemeClr val="tx1"/>
                </a:solidFill>
                <a:latin typeface="Arial" panose="020B0604020202020204" pitchFamily="34" charset="0"/>
                <a:cs typeface="Arial" panose="020B0604020202020204" pitchFamily="34" charset="0"/>
              </a:rPr>
              <a:t>)</a:t>
            </a:r>
          </a:p>
          <a:p>
            <a:r>
              <a:rPr lang="it-IT" sz="1400" dirty="0">
                <a:solidFill>
                  <a:schemeClr val="tx1"/>
                </a:solidFill>
                <a:latin typeface="Arial" panose="020B0604020202020204" pitchFamily="34" charset="0"/>
                <a:cs typeface="Arial" panose="020B0604020202020204" pitchFamily="34" charset="0"/>
              </a:rPr>
              <a:t>Nervi oculomotori </a:t>
            </a:r>
          </a:p>
          <a:p>
            <a:r>
              <a:rPr lang="it-IT" sz="1400" dirty="0">
                <a:solidFill>
                  <a:schemeClr val="tx1"/>
                </a:solidFill>
                <a:latin typeface="Arial" panose="020B0604020202020204" pitchFamily="34" charset="0"/>
                <a:cs typeface="Arial" panose="020B0604020202020204" pitchFamily="34" charset="0"/>
              </a:rPr>
              <a:t>(III, IV, VI)</a:t>
            </a:r>
          </a:p>
          <a:p>
            <a:r>
              <a:rPr lang="it-IT" sz="1400" dirty="0">
                <a:solidFill>
                  <a:schemeClr val="tx1"/>
                </a:solidFill>
                <a:latin typeface="Arial" panose="020B0604020202020204" pitchFamily="34" charset="0"/>
                <a:cs typeface="Arial" panose="020B0604020202020204" pitchFamily="34" charset="0"/>
              </a:rPr>
              <a:t>Vena oftalmica</a:t>
            </a:r>
          </a:p>
        </p:txBody>
      </p:sp>
      <p:cxnSp>
        <p:nvCxnSpPr>
          <p:cNvPr id="7" name="Connettore 1 6">
            <a:extLst>
              <a:ext uri="{FF2B5EF4-FFF2-40B4-BE49-F238E27FC236}">
                <a16:creationId xmlns:a16="http://schemas.microsoft.com/office/drawing/2014/main" id="{8C9E8DC2-7615-484B-872C-3830F0FFB3D3}"/>
              </a:ext>
            </a:extLst>
          </p:cNvPr>
          <p:cNvCxnSpPr>
            <a:cxnSpLocks/>
          </p:cNvCxnSpPr>
          <p:nvPr/>
        </p:nvCxnSpPr>
        <p:spPr bwMode="auto">
          <a:xfrm flipV="1">
            <a:off x="2204967" y="3284984"/>
            <a:ext cx="782857" cy="533092"/>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42BAD216-C61A-56C8-5071-88E245D59818}"/>
              </a:ext>
            </a:extLst>
          </p:cNvPr>
          <p:cNvSpPr/>
          <p:nvPr/>
        </p:nvSpPr>
        <p:spPr bwMode="auto">
          <a:xfrm>
            <a:off x="5364088" y="1340768"/>
            <a:ext cx="936104"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Lamina Cribrosa</a:t>
            </a:r>
          </a:p>
        </p:txBody>
      </p:sp>
    </p:spTree>
    <p:extLst>
      <p:ext uri="{BB962C8B-B14F-4D97-AF65-F5344CB8AC3E}">
        <p14:creationId xmlns:p14="http://schemas.microsoft.com/office/powerpoint/2010/main" val="147899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81174" y="1124744"/>
            <a:ext cx="8568952"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36913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53870" y="692696"/>
            <a:ext cx="8712969"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880257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74827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4236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3563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11560" y="1"/>
            <a:ext cx="7761288" cy="1196752"/>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287016" y="105273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7043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2E525A4-DF09-2B4A-9C54-10E2121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577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D133E85-2B0B-A645-B831-2639A8CE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462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098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9413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239759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B229CD11-088C-3A43-A03D-C4FA48FD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4" t="2846" r="6989" b="22539"/>
          <a:stretch>
            <a:fillRect/>
          </a:stretch>
        </p:blipFill>
        <p:spPr bwMode="auto">
          <a:xfrm>
            <a:off x="0" y="720725"/>
            <a:ext cx="8999538" cy="4824413"/>
          </a:xfrm>
          <a:prstGeom prst="rect">
            <a:avLst/>
          </a:prstGeom>
          <a:noFill/>
          <a:ln>
            <a:noFill/>
          </a:ln>
          <a:effectLst/>
          <a:extLst>
            <a:ext uri="{909E8E84-426E-40DD-AFC4-6F175D3DCCD1}">
              <a14:hiddenFill xmlns:a14="http://schemas.microsoft.com/office/drawing/2010/main">
                <a:blipFill dpi="0" rotWithShape="0">
                  <a:blip/>
                  <a:srcRect l="2144" t="2846" r="6989" b="225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063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1609537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057846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8BF87-8F1D-4D56-9E8D-1C70CA739424}"/>
              </a:ext>
            </a:extLst>
          </p:cNvPr>
          <p:cNvSpPr>
            <a:spLocks noGrp="1" noChangeArrowheads="1"/>
          </p:cNvSpPr>
          <p:nvPr>
            <p:ph type="title"/>
          </p:nvPr>
        </p:nvSpPr>
        <p:spPr>
          <a:xfrm>
            <a:off x="179388" y="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cs typeface="Gurmukhi Sangam MN" pitchFamily="2" charset="0"/>
              </a:rPr>
              <a:t>NASO ESTERNO e CAVITA’ NASALI</a:t>
            </a:r>
          </a:p>
        </p:txBody>
      </p:sp>
      <p:pic>
        <p:nvPicPr>
          <p:cNvPr id="6146" name="Picture 2">
            <a:extLst>
              <a:ext uri="{FF2B5EF4-FFF2-40B4-BE49-F238E27FC236}">
                <a16:creationId xmlns:a16="http://schemas.microsoft.com/office/drawing/2014/main" id="{D423FBBD-678A-452E-82A0-7C623562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37" y="980728"/>
            <a:ext cx="4481576" cy="2953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ADB589DB-0724-4CDB-A78D-9DE926232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a:extLst>
              <a:ext uri="{FF2B5EF4-FFF2-40B4-BE49-F238E27FC236}">
                <a16:creationId xmlns:a16="http://schemas.microsoft.com/office/drawing/2014/main" id="{9D3B220F-01AE-4C17-822A-A3AD99BD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534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9691D-A86C-ED4D-81A1-A146B5CCA662}"/>
              </a:ext>
            </a:extLst>
          </p:cNvPr>
          <p:cNvSpPr>
            <a:spLocks noGrp="1"/>
          </p:cNvSpPr>
          <p:nvPr>
            <p:ph type="title"/>
          </p:nvPr>
        </p:nvSpPr>
        <p:spPr>
          <a:xfrm>
            <a:off x="202156" y="174865"/>
            <a:ext cx="8928991" cy="1029594"/>
          </a:xfrm>
        </p:spPr>
        <p:txBody>
          <a:bodyPr/>
          <a:lstStyle/>
          <a:p>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NASO ESTERNO</a:t>
            </a:r>
            <a:b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br>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(Piramide Nasale)</a:t>
            </a:r>
          </a:p>
        </p:txBody>
      </p:sp>
      <p:sp>
        <p:nvSpPr>
          <p:cNvPr id="3" name="Segnaposto contenuto 2">
            <a:extLst>
              <a:ext uri="{FF2B5EF4-FFF2-40B4-BE49-F238E27FC236}">
                <a16:creationId xmlns:a16="http://schemas.microsoft.com/office/drawing/2014/main" id="{FB4C286A-081F-DF48-B7E7-DB425C6C66F0}"/>
              </a:ext>
            </a:extLst>
          </p:cNvPr>
          <p:cNvSpPr>
            <a:spLocks noGrp="1"/>
          </p:cNvSpPr>
          <p:nvPr>
            <p:ph idx="1"/>
          </p:nvPr>
        </p:nvSpPr>
        <p:spPr>
          <a:xfrm>
            <a:off x="418178" y="1484784"/>
            <a:ext cx="8496945" cy="5805263"/>
          </a:xfrm>
        </p:spPr>
        <p:txBody>
          <a:bodyPr/>
          <a:lstStyle/>
          <a:p>
            <a:r>
              <a:rPr lang="it-IT" sz="2400" dirty="0">
                <a:solidFill>
                  <a:schemeClr val="tx1"/>
                </a:solidFill>
                <a:latin typeface="Copperplate" panose="02000504000000020004" pitchFamily="2" charset="77"/>
              </a:rPr>
              <a:t>Struttura di forma piramidale che completa il Massiccio Faciale anteriormente alla cosiddetta Apertura Piriforme delle Cavità Nasali.</a:t>
            </a:r>
          </a:p>
          <a:p>
            <a:r>
              <a:rPr lang="it-IT" sz="2400" dirty="0">
                <a:solidFill>
                  <a:schemeClr val="tx1"/>
                </a:solidFill>
                <a:latin typeface="Copperplate" panose="02000504000000020004" pitchFamily="2" charset="77"/>
              </a:rPr>
              <a:t>Su di un supporto osseo costituito dall’ Osso Mascellare, Ossa Nasali e la Cartilagine del Setto Nasale, si inseriscono le CARTILAGINI LATERALI e ALARI, nonché del tessuto Adiposo a completare l’ Orifizio del Vestibolo (Narice).</a:t>
            </a:r>
          </a:p>
          <a:p>
            <a:r>
              <a:rPr lang="it-IT" sz="2400" dirty="0">
                <a:solidFill>
                  <a:schemeClr val="tx1"/>
                </a:solidFill>
                <a:latin typeface="Copperplate" panose="02000504000000020004" pitchFamily="2" charset="77"/>
              </a:rPr>
              <a:t>A livello delle NARICI, lunghi peli (Vibrisse) formano una barriera fisica nei confronti di strutture potenzialmente dannose che potrebbero compenetrare le Vie Aeree.</a:t>
            </a:r>
          </a:p>
        </p:txBody>
      </p:sp>
    </p:spTree>
    <p:extLst>
      <p:ext uri="{BB962C8B-B14F-4D97-AF65-F5344CB8AC3E}">
        <p14:creationId xmlns:p14="http://schemas.microsoft.com/office/powerpoint/2010/main" val="3859551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432" t="17962" r="43097" b="68805"/>
          <a:stretch/>
        </p:blipFill>
        <p:spPr bwMode="auto">
          <a:xfrm>
            <a:off x="179512" y="-6593"/>
            <a:ext cx="8786679" cy="6864593"/>
          </a:xfrm>
          <a:prstGeom prst="rect">
            <a:avLst/>
          </a:prstGeom>
          <a:noFill/>
          <a:ln>
            <a:noFill/>
          </a:ln>
          <a:effectLst/>
          <a:extLst>
            <a:ext uri="{909E8E84-426E-40DD-AFC4-6F175D3DCCD1}">
              <a14:hiddenFill xmlns:a14="http://schemas.microsoft.com/office/drawing/2010/main">
                <a:blipFill dpi="0" rotWithShape="0">
                  <a:blip/>
                  <a:srcRect l="11563" t="1447" r="14603" b="5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96496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r:id="rId3" imgW="5717575" imgH="3394617" progId="">
                  <p:embed/>
                </p:oleObj>
              </mc:Choice>
              <mc:Fallback>
                <p:oleObj r:id="rId3" imgW="5717575" imgH="3394617" progId="">
                  <p:embed/>
                  <p:pic>
                    <p:nvPicPr>
                      <p:cNvPr id="4300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extLst>
      <p:ext uri="{BB962C8B-B14F-4D97-AF65-F5344CB8AC3E}">
        <p14:creationId xmlns:p14="http://schemas.microsoft.com/office/powerpoint/2010/main" val="27114744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521804" y="692696"/>
            <a:ext cx="7992888" cy="4464496"/>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245878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13529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0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269114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341784" y="1556792"/>
            <a:ext cx="8280920"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2932143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570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FOSSA </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PTERIGO-MAXILLO</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-PALATINA</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a:t>
            </a:r>
            <a:r>
              <a:rPr lang="it-IT" altLang="it-IT" dirty="0" err="1">
                <a:solidFill>
                  <a:schemeClr val="tx1"/>
                </a:solidFill>
                <a:latin typeface="Arial Black" panose="020B0A04020102020204" pitchFamily="34" charset="0"/>
                <a:cs typeface="Arial" panose="020B0604020202020204" pitchFamily="34" charset="0"/>
              </a:rPr>
              <a:t>Pterigo</a:t>
            </a:r>
            <a:r>
              <a:rPr lang="it-IT" altLang="it-IT" dirty="0">
                <a:solidFill>
                  <a:schemeClr val="tx1"/>
                </a:solidFill>
                <a:latin typeface="Arial Black" panose="020B0A04020102020204" pitchFamily="34" charset="0"/>
                <a:cs typeface="Arial" panose="020B0604020202020204" pitchFamily="34" charset="0"/>
              </a:rPr>
              <a:t>-Palatina, </a:t>
            </a:r>
          </a:p>
          <a:p>
            <a:pPr algn="ctr">
              <a:buClrTx/>
              <a:buFontTx/>
              <a:buNone/>
            </a:pPr>
            <a:r>
              <a:rPr lang="it-IT" altLang="it-IT" dirty="0" err="1">
                <a:solidFill>
                  <a:schemeClr val="tx1"/>
                </a:solidFill>
                <a:latin typeface="Arial Black" panose="020B0A04020102020204" pitchFamily="34" charset="0"/>
                <a:cs typeface="Arial" panose="020B0604020202020204" pitchFamily="34" charset="0"/>
              </a:rPr>
              <a:t>Sfeno</a:t>
            </a:r>
            <a:r>
              <a:rPr lang="it-IT" altLang="it-IT" dirty="0">
                <a:solidFill>
                  <a:schemeClr val="tx1"/>
                </a:solidFill>
                <a:latin typeface="Arial Black" panose="020B0A04020102020204" pitchFamily="34" charset="0"/>
                <a:cs typeface="Arial" panose="020B0604020202020204" pitchFamily="34" charset="0"/>
              </a:rPr>
              <a:t>-Palatina)</a:t>
            </a:r>
          </a:p>
        </p:txBody>
      </p:sp>
    </p:spTree>
    <p:extLst>
      <p:ext uri="{BB962C8B-B14F-4D97-AF65-F5344CB8AC3E}">
        <p14:creationId xmlns:p14="http://schemas.microsoft.com/office/powerpoint/2010/main" val="2587022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980728"/>
            <a:ext cx="8208912"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993389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C2B9A-08B2-E04B-BA36-34D147E9AAC2}"/>
              </a:ext>
            </a:extLst>
          </p:cNvPr>
          <p:cNvSpPr>
            <a:spLocks noGrp="1"/>
          </p:cNvSpPr>
          <p:nvPr>
            <p:ph type="title"/>
          </p:nvPr>
        </p:nvSpPr>
        <p:spPr>
          <a:xfrm>
            <a:off x="107504" y="1736725"/>
            <a:ext cx="8928992" cy="1909763"/>
          </a:xfrm>
        </p:spPr>
        <p:txBody>
          <a:bodyPr/>
          <a:lstStyle/>
          <a:p>
            <a:r>
              <a:rPr lang="it-IT" dirty="0">
                <a:solidFill>
                  <a:schemeClr val="tx1"/>
                </a:solidFill>
              </a:rPr>
              <a:t>CENNI </a:t>
            </a:r>
            <a:br>
              <a:rPr lang="it-IT" dirty="0">
                <a:solidFill>
                  <a:schemeClr val="tx1"/>
                </a:solidFill>
              </a:rPr>
            </a:br>
            <a:r>
              <a:rPr lang="it-IT" dirty="0">
                <a:solidFill>
                  <a:schemeClr val="tx1"/>
                </a:solidFill>
              </a:rPr>
              <a:t>MORFO-FUNZIONALI </a:t>
            </a:r>
            <a:br>
              <a:rPr lang="it-IT" dirty="0">
                <a:solidFill>
                  <a:schemeClr val="tx1"/>
                </a:solidFill>
              </a:rPr>
            </a:br>
            <a:r>
              <a:rPr lang="it-IT" dirty="0">
                <a:solidFill>
                  <a:schemeClr val="tx1"/>
                </a:solidFill>
              </a:rPr>
              <a:t>del </a:t>
            </a:r>
            <a:br>
              <a:rPr lang="it-IT" dirty="0">
                <a:solidFill>
                  <a:schemeClr val="tx1"/>
                </a:solidFill>
              </a:rPr>
            </a:br>
            <a:r>
              <a:rPr lang="it-IT" sz="4000" dirty="0">
                <a:solidFill>
                  <a:schemeClr val="tx1"/>
                </a:solidFill>
              </a:rPr>
              <a:t>COMPLESSO OSTEO-ARTICOLARE</a:t>
            </a:r>
            <a:br>
              <a:rPr lang="it-IT" dirty="0">
                <a:solidFill>
                  <a:schemeClr val="tx1"/>
                </a:solidFill>
              </a:rPr>
            </a:br>
            <a:r>
              <a:rPr lang="it-IT" dirty="0">
                <a:solidFill>
                  <a:schemeClr val="tx1"/>
                </a:solidFill>
              </a:rPr>
              <a:t>TEMPORO-MANDIBOLARE</a:t>
            </a:r>
            <a:br>
              <a:rPr lang="it-IT" dirty="0">
                <a:solidFill>
                  <a:schemeClr val="tx1"/>
                </a:solidFill>
              </a:rPr>
            </a:br>
            <a:r>
              <a:rPr lang="it-IT" dirty="0">
                <a:solidFill>
                  <a:schemeClr val="tx1"/>
                </a:solidFill>
              </a:rPr>
              <a:t>( A T M )</a:t>
            </a:r>
          </a:p>
        </p:txBody>
      </p:sp>
    </p:spTree>
    <p:extLst>
      <p:ext uri="{BB962C8B-B14F-4D97-AF65-F5344CB8AC3E}">
        <p14:creationId xmlns:p14="http://schemas.microsoft.com/office/powerpoint/2010/main" val="296315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D8D73C9-B0EC-9145-8E12-1CCBF2C51964}"/>
              </a:ext>
            </a:extLst>
          </p:cNvPr>
          <p:cNvSpPr>
            <a:spLocks noGrp="1" noChangeArrowheads="1"/>
          </p:cNvSpPr>
          <p:nvPr>
            <p:ph type="title" idx="4294967295"/>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LOCALIZZAZIONE TOPOGRAFICA </a:t>
            </a:r>
            <a:b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dell’ ATM</a:t>
            </a:r>
          </a:p>
        </p:txBody>
      </p:sp>
      <p:pic>
        <p:nvPicPr>
          <p:cNvPr id="76803" name="Picture 2">
            <a:extLst>
              <a:ext uri="{FF2B5EF4-FFF2-40B4-BE49-F238E27FC236}">
                <a16:creationId xmlns:a16="http://schemas.microsoft.com/office/drawing/2014/main" id="{F39F5FFF-F467-3B46-8ED8-BF8AFDD3FD2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9750" y="1219200"/>
            <a:ext cx="8353425" cy="5567363"/>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583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69EFD665-7CFA-B548-968D-2E9E1D93B3A3}"/>
              </a:ext>
            </a:extLst>
          </p:cNvPr>
          <p:cNvSpPr>
            <a:spLocks noGrp="1" noChangeArrowheads="1"/>
          </p:cNvSpPr>
          <p:nvPr>
            <p:ph type="title" idx="4294967295"/>
          </p:nvPr>
        </p:nvSpPr>
        <p:spPr>
          <a:xfrm>
            <a:off x="6096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COMPLESSO  </a:t>
            </a:r>
            <a:b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A T M</a:t>
            </a:r>
          </a:p>
        </p:txBody>
      </p:sp>
      <p:sp>
        <p:nvSpPr>
          <p:cNvPr id="28674" name="Rectangle 2">
            <a:extLst>
              <a:ext uri="{FF2B5EF4-FFF2-40B4-BE49-F238E27FC236}">
                <a16:creationId xmlns:a16="http://schemas.microsoft.com/office/drawing/2014/main" id="{6DD559C4-3DA7-9E43-9100-70017818FBB7}"/>
              </a:ext>
            </a:extLst>
          </p:cNvPr>
          <p:cNvSpPr>
            <a:spLocks noGrp="1" noChangeArrowheads="1"/>
          </p:cNvSpPr>
          <p:nvPr>
            <p:ph type="body" idx="4294967295"/>
          </p:nvPr>
        </p:nvSpPr>
        <p:spPr>
          <a:xfrm>
            <a:off x="395536" y="970249"/>
            <a:ext cx="8496944" cy="5904656"/>
          </a:xfrm>
        </p:spPr>
        <p:txBody>
          <a:bodyPr/>
          <a:lstStyle/>
          <a:p>
            <a:pPr marL="331788" indent="-331788" algn="just" eaLnBrk="1" hangingPunct="1">
              <a:lnSpc>
                <a:spcPct val="90000"/>
              </a:lnSpc>
              <a:spcBef>
                <a:spcPts val="700"/>
              </a:spcBef>
              <a:buClr>
                <a:srgbClr val="0099CC"/>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E’ costituito da: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ARTICOLAZIONE TEMPORO-MANDIBOLARE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(ATM)</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Vi sono coinvolti: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MASTICATORI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SOPRAIOIDEI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SOTTOIOIDEI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MUSCOLO PLATISMA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STRUTTURE DEL SISTEMA NERVOSO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CENTRALE E PERIFERICO COINVOLTE NEI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MOVIMENTI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rgbClr val="FFCC00"/>
              </a:solidFill>
              <a:latin typeface="Arial Black" panose="020B0604020202020204" pitchFamily="34" charset="0"/>
            </a:endParaRPr>
          </a:p>
        </p:txBody>
      </p:sp>
    </p:spTree>
    <p:extLst>
      <p:ext uri="{BB962C8B-B14F-4D97-AF65-F5344CB8AC3E}">
        <p14:creationId xmlns:p14="http://schemas.microsoft.com/office/powerpoint/2010/main" val="3280407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1" y="404664"/>
            <a:ext cx="9101200" cy="6362849"/>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360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457200" y="764704"/>
            <a:ext cx="8216900" cy="5256584"/>
          </a:xfrm>
        </p:spPr>
        <p:txBody>
          <a:bodyPr/>
          <a:lstStyle/>
          <a:p>
            <a:r>
              <a:rPr lang="it-IT" sz="2800"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141644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07BC9B56-1CC6-B14F-BEDA-A5BA1480B1DE}"/>
              </a:ext>
            </a:extLst>
          </p:cNvPr>
          <p:cNvSpPr>
            <a:spLocks noGrp="1" noChangeArrowheads="1"/>
          </p:cNvSpPr>
          <p:nvPr>
            <p:ph type="title" idx="4294967295"/>
          </p:nvPr>
        </p:nvSpPr>
        <p:spPr>
          <a:xfrm>
            <a:off x="395288" y="1125538"/>
            <a:ext cx="4691062"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OSSO</a:t>
            </a:r>
            <a:b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b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IOIDE (JOIDE)</a:t>
            </a:r>
          </a:p>
        </p:txBody>
      </p:sp>
      <p:pic>
        <p:nvPicPr>
          <p:cNvPr id="74755" name="Picture 2">
            <a:extLst>
              <a:ext uri="{FF2B5EF4-FFF2-40B4-BE49-F238E27FC236}">
                <a16:creationId xmlns:a16="http://schemas.microsoft.com/office/drawing/2014/main" id="{F0E64A1C-1AE0-CE4C-960D-AFE070882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3338"/>
            <a:ext cx="5292725" cy="301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3">
            <a:extLst>
              <a:ext uri="{FF2B5EF4-FFF2-40B4-BE49-F238E27FC236}">
                <a16:creationId xmlns:a16="http://schemas.microsoft.com/office/drawing/2014/main" id="{DCFDE63B-E34C-1142-8233-CCA8D5B9C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0"/>
            <a:ext cx="3856037" cy="494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Line 4">
            <a:extLst>
              <a:ext uri="{FF2B5EF4-FFF2-40B4-BE49-F238E27FC236}">
                <a16:creationId xmlns:a16="http://schemas.microsoft.com/office/drawing/2014/main" id="{99107818-CF8E-7845-B733-F3933BE8404F}"/>
              </a:ext>
            </a:extLst>
          </p:cNvPr>
          <p:cNvSpPr>
            <a:spLocks noChangeShapeType="1"/>
          </p:cNvSpPr>
          <p:nvPr/>
        </p:nvSpPr>
        <p:spPr bwMode="auto">
          <a:xfrm flipV="1">
            <a:off x="2124075" y="2338388"/>
            <a:ext cx="5327650" cy="203835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8" name="Rectangle 5">
            <a:extLst>
              <a:ext uri="{FF2B5EF4-FFF2-40B4-BE49-F238E27FC236}">
                <a16:creationId xmlns:a16="http://schemas.microsoft.com/office/drawing/2014/main" id="{04082707-188F-2C4D-9999-121212F6B67E}"/>
              </a:ext>
            </a:extLst>
          </p:cNvPr>
          <p:cNvSpPr>
            <a:spLocks noChangeArrowheads="1"/>
          </p:cNvSpPr>
          <p:nvPr/>
        </p:nvSpPr>
        <p:spPr bwMode="auto">
          <a:xfrm>
            <a:off x="7380288" y="1916113"/>
            <a:ext cx="431800" cy="504825"/>
          </a:xfrm>
          <a:prstGeom prst="rect">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4236575-E29C-3644-B191-F535349A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D9A176AE-8A60-FE4C-993B-D67C87E1BFC5}"/>
              </a:ext>
            </a:extLst>
          </p:cNvPr>
          <p:cNvSpPr>
            <a:spLocks noGrp="1" noChangeArrowheads="1"/>
          </p:cNvSpPr>
          <p:nvPr>
            <p:ph type="title" idx="4294967295"/>
          </p:nvPr>
        </p:nvSpPr>
        <p:spPr>
          <a:xfrm>
            <a:off x="685800" y="0"/>
            <a:ext cx="77724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8000" sy="8000" algn="tl">
                    <a:srgbClr val="000000"/>
                  </a:outerShdw>
                </a:effectLst>
                <a:latin typeface="Chalkboard SE" panose="03050602040202020205" pitchFamily="66" charset="77"/>
              </a:rPr>
              <a:t>ATM - PROIEZIONE LATERALE</a:t>
            </a:r>
          </a:p>
        </p:txBody>
      </p:sp>
      <p:pic>
        <p:nvPicPr>
          <p:cNvPr id="80899" name="Picture 2">
            <a:extLst>
              <a:ext uri="{FF2B5EF4-FFF2-40B4-BE49-F238E27FC236}">
                <a16:creationId xmlns:a16="http://schemas.microsoft.com/office/drawing/2014/main" id="{CED2757E-4BA6-0043-B0F4-6C5AF756D215}"/>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A2383A91-BED9-AE42-842C-24E9DFA73150}"/>
              </a:ext>
            </a:extLst>
          </p:cNvPr>
          <p:cNvSpPr txBox="1">
            <a:spLocks noChangeArrowheads="1"/>
          </p:cNvSpPr>
          <p:nvPr/>
        </p:nvSpPr>
        <p:spPr bwMode="auto">
          <a:xfrm>
            <a:off x="4343400" y="2738438"/>
            <a:ext cx="48006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3" name="Text Box 2">
            <a:extLst>
              <a:ext uri="{FF2B5EF4-FFF2-40B4-BE49-F238E27FC236}">
                <a16:creationId xmlns:a16="http://schemas.microsoft.com/office/drawing/2014/main" id="{F8047B99-8A72-4C4D-9507-BB073DCFAC62}"/>
              </a:ext>
            </a:extLst>
          </p:cNvPr>
          <p:cNvSpPr txBox="1">
            <a:spLocks noChangeArrowheads="1"/>
          </p:cNvSpPr>
          <p:nvPr/>
        </p:nvSpPr>
        <p:spPr bwMode="auto">
          <a:xfrm>
            <a:off x="0" y="2438400"/>
            <a:ext cx="2286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4" name="Oval 3">
            <a:hlinkClick r:id="rId3" action="ppaction://hlinksldjump"/>
            <a:extLst>
              <a:ext uri="{FF2B5EF4-FFF2-40B4-BE49-F238E27FC236}">
                <a16:creationId xmlns:a16="http://schemas.microsoft.com/office/drawing/2014/main" id="{280A0460-0234-784F-9F01-D49203599367}"/>
              </a:ext>
            </a:extLst>
          </p:cNvPr>
          <p:cNvSpPr>
            <a:spLocks noChangeArrowheads="1"/>
          </p:cNvSpPr>
          <p:nvPr/>
        </p:nvSpPr>
        <p:spPr bwMode="auto">
          <a:xfrm>
            <a:off x="2978150" y="4572000"/>
            <a:ext cx="400050" cy="400050"/>
          </a:xfrm>
          <a:prstGeom prst="ellipse">
            <a:avLst/>
          </a:prstGeom>
          <a:gradFill rotWithShape="0">
            <a:gsLst>
              <a:gs pos="0">
                <a:srgbClr val="00465E"/>
              </a:gs>
              <a:gs pos="100000">
                <a:srgbClr val="0099CC"/>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2772" name="Rectangle 4">
            <a:extLst>
              <a:ext uri="{FF2B5EF4-FFF2-40B4-BE49-F238E27FC236}">
                <a16:creationId xmlns:a16="http://schemas.microsoft.com/office/drawing/2014/main" id="{AD12DDFF-A775-6940-9A19-A898B55A619F}"/>
              </a:ext>
            </a:extLst>
          </p:cNvPr>
          <p:cNvSpPr>
            <a:spLocks noGrp="1" noChangeArrowheads="1"/>
          </p:cNvSpPr>
          <p:nvPr>
            <p:ph type="title" idx="4294967295"/>
          </p:nvPr>
        </p:nvSpPr>
        <p:spPr>
          <a:xfrm>
            <a:off x="609600" y="0"/>
            <a:ext cx="7772400" cy="13731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ARTICOLAZIONE </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TEMPORO-MANDIBOLARE</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 COMPONENTI -</a:t>
            </a:r>
          </a:p>
        </p:txBody>
      </p:sp>
      <p:pic>
        <p:nvPicPr>
          <p:cNvPr id="87046" name="Picture 5">
            <a:extLst>
              <a:ext uri="{FF2B5EF4-FFF2-40B4-BE49-F238E27FC236}">
                <a16:creationId xmlns:a16="http://schemas.microsoft.com/office/drawing/2014/main" id="{44526C14-049A-FA48-B637-9B3C3C92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6">
            <a:extLst>
              <a:ext uri="{FF2B5EF4-FFF2-40B4-BE49-F238E27FC236}">
                <a16:creationId xmlns:a16="http://schemas.microsoft.com/office/drawing/2014/main" id="{EA8171B9-8B45-AA45-8608-800C3070AAD4}"/>
              </a:ext>
            </a:extLst>
          </p:cNvPr>
          <p:cNvSpPr txBox="1">
            <a:spLocks noChangeArrowheads="1"/>
          </p:cNvSpPr>
          <p:nvPr/>
        </p:nvSpPr>
        <p:spPr bwMode="auto">
          <a:xfrm>
            <a:off x="153988" y="5334000"/>
            <a:ext cx="4714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dirty="0">
                <a:solidFill>
                  <a:srgbClr val="FF0000"/>
                </a:solidFill>
                <a:latin typeface="Arial Black" panose="020B0604020202020204" pitchFamily="34" charset="0"/>
              </a:rPr>
              <a:t>ARTICOLAZIONE CONDILO-DISCALE</a:t>
            </a:r>
          </a:p>
        </p:txBody>
      </p:sp>
      <p:sp>
        <p:nvSpPr>
          <p:cNvPr id="87048" name="Line 7">
            <a:extLst>
              <a:ext uri="{FF2B5EF4-FFF2-40B4-BE49-F238E27FC236}">
                <a16:creationId xmlns:a16="http://schemas.microsoft.com/office/drawing/2014/main" id="{50702521-C44E-C245-87BC-C9A4E68303B2}"/>
              </a:ext>
            </a:extLst>
          </p:cNvPr>
          <p:cNvSpPr>
            <a:spLocks noChangeShapeType="1"/>
          </p:cNvSpPr>
          <p:nvPr/>
        </p:nvSpPr>
        <p:spPr bwMode="auto">
          <a:xfrm flipV="1">
            <a:off x="1600200" y="3646488"/>
            <a:ext cx="2667000" cy="1774825"/>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9" name="Text Box 8">
            <a:extLst>
              <a:ext uri="{FF2B5EF4-FFF2-40B4-BE49-F238E27FC236}">
                <a16:creationId xmlns:a16="http://schemas.microsoft.com/office/drawing/2014/main" id="{8213F1C1-6ED7-7F47-A15F-30EEDDAEE3C8}"/>
              </a:ext>
            </a:extLst>
          </p:cNvPr>
          <p:cNvSpPr txBox="1">
            <a:spLocks noChangeArrowheads="1"/>
          </p:cNvSpPr>
          <p:nvPr/>
        </p:nvSpPr>
        <p:spPr bwMode="auto">
          <a:xfrm>
            <a:off x="1588" y="1828800"/>
            <a:ext cx="4814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00099"/>
                </a:solidFill>
                <a:latin typeface="Arial Black" panose="020B0604020202020204" pitchFamily="34" charset="0"/>
              </a:rPr>
              <a:t>ARTICOLAZIONE TEMPORO-DISCALE</a:t>
            </a:r>
          </a:p>
        </p:txBody>
      </p:sp>
      <p:sp>
        <p:nvSpPr>
          <p:cNvPr id="87050" name="Line 9">
            <a:extLst>
              <a:ext uri="{FF2B5EF4-FFF2-40B4-BE49-F238E27FC236}">
                <a16:creationId xmlns:a16="http://schemas.microsoft.com/office/drawing/2014/main" id="{68C99242-F35C-7241-903F-3C29F6E7D262}"/>
              </a:ext>
            </a:extLst>
          </p:cNvPr>
          <p:cNvSpPr>
            <a:spLocks noChangeShapeType="1"/>
          </p:cNvSpPr>
          <p:nvPr/>
        </p:nvSpPr>
        <p:spPr bwMode="auto">
          <a:xfrm>
            <a:off x="2590800" y="2133600"/>
            <a:ext cx="2133600" cy="914400"/>
          </a:xfrm>
          <a:prstGeom prst="line">
            <a:avLst/>
          </a:prstGeom>
          <a:noFill/>
          <a:ln w="28440" cap="sq">
            <a:solidFill>
              <a:srgbClr val="FF6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C794A421-AC8E-494C-BA68-FF4373B93FB5}"/>
              </a:ext>
            </a:extLst>
          </p:cNvPr>
          <p:cNvSpPr>
            <a:spLocks noGrp="1" noChangeArrowheads="1"/>
          </p:cNvSpPr>
          <p:nvPr>
            <p:ph type="title" idx="4294967295"/>
          </p:nvPr>
        </p:nvSpPr>
        <p:spPr>
          <a:xfrm>
            <a:off x="683568" y="0"/>
            <a:ext cx="77724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ARTICOLAZIONE </a:t>
            </a:r>
            <a:b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TEMPORO-MANDIBOLARE</a:t>
            </a:r>
          </a:p>
        </p:txBody>
      </p:sp>
      <p:sp>
        <p:nvSpPr>
          <p:cNvPr id="31746" name="Rectangle 2">
            <a:extLst>
              <a:ext uri="{FF2B5EF4-FFF2-40B4-BE49-F238E27FC236}">
                <a16:creationId xmlns:a16="http://schemas.microsoft.com/office/drawing/2014/main" id="{AEF429F4-4DD2-0643-BF13-5EDC4C35CAD3}"/>
              </a:ext>
            </a:extLst>
          </p:cNvPr>
          <p:cNvSpPr>
            <a:spLocks noGrp="1" noChangeArrowheads="1"/>
          </p:cNvSpPr>
          <p:nvPr>
            <p:ph type="body" idx="4294967295"/>
          </p:nvPr>
        </p:nvSpPr>
        <p:spPr>
          <a:xfrm>
            <a:off x="467544" y="1295401"/>
            <a:ext cx="8280920" cy="5229944"/>
          </a:xfrm>
        </p:spPr>
        <p:txBody>
          <a:bodyPr/>
          <a:lstStyle/>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E’ UNA CONDILOARTROSI PARI (BICONDILOARTROSI)</a:t>
            </a:r>
          </a:p>
          <a:p>
            <a:pPr marL="0" indent="0" eaLnBrk="1" hangingPunct="1">
              <a:lnSpc>
                <a:spcPct val="90000"/>
              </a:lnSpc>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CAPI ARTICOLARI:</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CAVITA’  GLENOIDEA </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(o FOSSA MANDIBOLARE) DEL TEMPORALE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TESTA DEL CONDILO DELLA MANDIBOLA</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DISCO ARTICOLARE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CAPSULA  ARTICOLARE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2932568E-F75C-B34A-898A-28AA5AA63237}"/>
              </a:ext>
            </a:extLst>
          </p:cNvPr>
          <p:cNvSpPr>
            <a:spLocks noGrp="1" noChangeArrowheads="1"/>
          </p:cNvSpPr>
          <p:nvPr>
            <p:ph type="title" idx="4294967295"/>
          </p:nvPr>
        </p:nvSpPr>
        <p:spPr>
          <a:xfrm>
            <a:off x="685800" y="0"/>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DISCO ARTICOLARE</a:t>
            </a:r>
          </a:p>
        </p:txBody>
      </p:sp>
      <p:sp>
        <p:nvSpPr>
          <p:cNvPr id="33794" name="Rectangle 2">
            <a:extLst>
              <a:ext uri="{FF2B5EF4-FFF2-40B4-BE49-F238E27FC236}">
                <a16:creationId xmlns:a16="http://schemas.microsoft.com/office/drawing/2014/main" id="{6D6ADB3C-F84D-694D-85EC-7B6CC5EDBB46}"/>
              </a:ext>
            </a:extLst>
          </p:cNvPr>
          <p:cNvSpPr>
            <a:spLocks noGrp="1" noChangeArrowheads="1"/>
          </p:cNvSpPr>
          <p:nvPr>
            <p:ph type="body" idx="4294967295"/>
          </p:nvPr>
        </p:nvSpPr>
        <p:spPr>
          <a:xfrm>
            <a:off x="323528" y="620688"/>
            <a:ext cx="8496944" cy="6096000"/>
          </a:xfrm>
        </p:spPr>
        <p:txBody>
          <a:bodyPr/>
          <a:lstStyle/>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 COSTITUITO DI TESSUTO CONNETTIVO FIBROSO, LE CUI FIBRE SONO IMMERSE IN UNA MATRICE RICCA DI PROTEOGLICANI</a:t>
            </a:r>
          </a:p>
          <a:p>
            <a:pPr marL="0" indent="0" eaLnBrk="1" hangingPunct="1">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ESSO DELIMITA DUE DISTINTE CAVITA’ ARTICOLARI CHE PERMETTONO DI DISTINGUERE, IN CIASCUNA ATM:</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TEMPORO-DISCALE,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SUPERIORMENTE</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CONDILO-DISCALE,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INFERIORMENTE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E65CFBD9-6AF9-1F43-8C3E-B78E6DB8B2FB}"/>
              </a:ext>
            </a:extLst>
          </p:cNvPr>
          <p:cNvSpPr>
            <a:spLocks noGrp="1" noChangeArrowheads="1"/>
          </p:cNvSpPr>
          <p:nvPr>
            <p:ph type="title" idx="4294967295"/>
          </p:nvPr>
        </p:nvSpPr>
        <p:spPr>
          <a:xfrm>
            <a:off x="609600" y="3048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LATERALE -</a:t>
            </a:r>
          </a:p>
        </p:txBody>
      </p:sp>
      <p:pic>
        <p:nvPicPr>
          <p:cNvPr id="91139" name="Picture 2">
            <a:extLst>
              <a:ext uri="{FF2B5EF4-FFF2-40B4-BE49-F238E27FC236}">
                <a16:creationId xmlns:a16="http://schemas.microsoft.com/office/drawing/2014/main" id="{0BC18DF1-565A-E849-A771-6AE2B120B8EC}"/>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6866" y="2060848"/>
            <a:ext cx="9098362" cy="479715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2">
            <a:extLst>
              <a:ext uri="{FF2B5EF4-FFF2-40B4-BE49-F238E27FC236}">
                <a16:creationId xmlns:a16="http://schemas.microsoft.com/office/drawing/2014/main" id="{4F959EBA-CC79-AC4A-84BC-B1DC46861A26}"/>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524000"/>
            <a:ext cx="9144000" cy="5170488"/>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a:extLst>
              <a:ext uri="{FF2B5EF4-FFF2-40B4-BE49-F238E27FC236}">
                <a16:creationId xmlns:a16="http://schemas.microsoft.com/office/drawing/2014/main" id="{EF7BE7E2-D1F9-874C-8CAE-27A8EC696737}"/>
              </a:ext>
            </a:extLst>
          </p:cNvPr>
          <p:cNvSpPr txBox="1">
            <a:spLocks noChangeArrowheads="1"/>
          </p:cNvSpPr>
          <p:nvPr/>
        </p:nvSpPr>
        <p:spPr bwMode="auto">
          <a:xfrm>
            <a:off x="685800" y="18864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MEDIALE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4C4DB70-402D-BA47-8A42-26D0D033C920}"/>
              </a:ext>
            </a:extLst>
          </p:cNvPr>
          <p:cNvSpPr>
            <a:spLocks noGrp="1" noChangeArrowheads="1"/>
          </p:cNvSpPr>
          <p:nvPr>
            <p:ph type="title" idx="4294967295"/>
          </p:nvPr>
        </p:nvSpPr>
        <p:spPr>
          <a:xfrm>
            <a:off x="6858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Arial Black" panose="020B0604020202020204" pitchFamily="34" charset="0"/>
              </a:rPr>
              <a:t>ATM - MANDIBOLA SOLLEVATA</a:t>
            </a:r>
          </a:p>
        </p:txBody>
      </p:sp>
      <p:pic>
        <p:nvPicPr>
          <p:cNvPr id="97283" name="Picture 2">
            <a:extLst>
              <a:ext uri="{FF2B5EF4-FFF2-40B4-BE49-F238E27FC236}">
                <a16:creationId xmlns:a16="http://schemas.microsoft.com/office/drawing/2014/main" id="{F690CD11-7076-C54E-9069-AF231F577CD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990600" y="647700"/>
            <a:ext cx="7138988" cy="62103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1ADDB4D3-B819-5F77-9B07-76F225AA7BDA}"/>
              </a:ext>
            </a:extLst>
          </p:cNvPr>
          <p:cNvSpPr/>
          <p:nvPr/>
        </p:nvSpPr>
        <p:spPr bwMode="auto">
          <a:xfrm>
            <a:off x="4716016" y="3861048"/>
            <a:ext cx="1800200" cy="3600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867C4F9-B683-6D45-8872-8484784DB051}"/>
              </a:ext>
            </a:extLst>
          </p:cNvPr>
          <p:cNvSpPr>
            <a:spLocks noGrp="1" noChangeArrowheads="1"/>
          </p:cNvSpPr>
          <p:nvPr>
            <p:ph type="title" idx="4294967295"/>
          </p:nvPr>
        </p:nvSpPr>
        <p:spPr>
          <a:xfrm>
            <a:off x="533400" y="-38100"/>
            <a:ext cx="8431088"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Arial Black" panose="020B0604020202020204" pitchFamily="34" charset="0"/>
              </a:rPr>
              <a:t>ATM - ABBASSAMENTO MANDIBOLA</a:t>
            </a:r>
          </a:p>
        </p:txBody>
      </p:sp>
      <p:pic>
        <p:nvPicPr>
          <p:cNvPr id="99331" name="Picture 2">
            <a:extLst>
              <a:ext uri="{FF2B5EF4-FFF2-40B4-BE49-F238E27FC236}">
                <a16:creationId xmlns:a16="http://schemas.microsoft.com/office/drawing/2014/main" id="{717ABF45-0583-8F4F-A3BA-1FE68673D907}"/>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1255713"/>
            <a:ext cx="9144000" cy="5335587"/>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3">
            <a:extLst>
              <a:ext uri="{FF2B5EF4-FFF2-40B4-BE49-F238E27FC236}">
                <a16:creationId xmlns:a16="http://schemas.microsoft.com/office/drawing/2014/main" id="{1B461B81-3D48-AB49-BF8F-144442D7F855}"/>
              </a:ext>
            </a:extLst>
          </p:cNvPr>
          <p:cNvSpPr txBox="1">
            <a:spLocks noChangeArrowheads="1"/>
          </p:cNvSpPr>
          <p:nvPr/>
        </p:nvSpPr>
        <p:spPr bwMode="auto">
          <a:xfrm>
            <a:off x="12700" y="1981200"/>
            <a:ext cx="3311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b="1">
                <a:solidFill>
                  <a:srgbClr val="000099"/>
                </a:solidFill>
                <a:latin typeface="Arial Black" panose="020B0604020202020204" pitchFamily="34" charset="0"/>
              </a:rPr>
              <a:t>SOLO ROTAZIONE CONDILO</a:t>
            </a:r>
          </a:p>
        </p:txBody>
      </p:sp>
      <p:sp>
        <p:nvSpPr>
          <p:cNvPr id="99333" name="Text Box 4">
            <a:extLst>
              <a:ext uri="{FF2B5EF4-FFF2-40B4-BE49-F238E27FC236}">
                <a16:creationId xmlns:a16="http://schemas.microsoft.com/office/drawing/2014/main" id="{1237E794-079E-5E4D-84ED-D780EA8B9BA6}"/>
              </a:ext>
            </a:extLst>
          </p:cNvPr>
          <p:cNvSpPr txBox="1">
            <a:spLocks noChangeArrowheads="1"/>
          </p:cNvSpPr>
          <p:nvPr/>
        </p:nvSpPr>
        <p:spPr bwMode="auto">
          <a:xfrm>
            <a:off x="6350" y="3048000"/>
            <a:ext cx="22621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00099"/>
                </a:solidFill>
                <a:latin typeface="Arial Black" panose="020B0604020202020204" pitchFamily="34" charset="0"/>
              </a:rPr>
              <a:t>ARTICOLAZIONE </a:t>
            </a:r>
          </a:p>
          <a:p>
            <a:pPr eaLnBrk="1" hangingPunct="1">
              <a:spcBef>
                <a:spcPct val="0"/>
              </a:spcBef>
              <a:buClrTx/>
              <a:buFontTx/>
              <a:buNone/>
            </a:pPr>
            <a:r>
              <a:rPr lang="it-IT" altLang="it-IT" sz="1600">
                <a:solidFill>
                  <a:srgbClr val="000099"/>
                </a:solidFill>
                <a:latin typeface="Arial Black" panose="020B0604020202020204" pitchFamily="34" charset="0"/>
              </a:rPr>
              <a:t>CONDILO-DISCALE</a:t>
            </a:r>
          </a:p>
        </p:txBody>
      </p:sp>
      <p:sp>
        <p:nvSpPr>
          <p:cNvPr id="99334" name="Line 5">
            <a:extLst>
              <a:ext uri="{FF2B5EF4-FFF2-40B4-BE49-F238E27FC236}">
                <a16:creationId xmlns:a16="http://schemas.microsoft.com/office/drawing/2014/main" id="{4B8D620B-D00A-9C44-85CB-B09F4917B0BF}"/>
              </a:ext>
            </a:extLst>
          </p:cNvPr>
          <p:cNvSpPr>
            <a:spLocks noChangeShapeType="1"/>
          </p:cNvSpPr>
          <p:nvPr/>
        </p:nvSpPr>
        <p:spPr bwMode="auto">
          <a:xfrm>
            <a:off x="2133600" y="3200400"/>
            <a:ext cx="2133600" cy="76200"/>
          </a:xfrm>
          <a:prstGeom prst="line">
            <a:avLst/>
          </a:prstGeom>
          <a:noFill/>
          <a:ln w="508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9335" name="Text Box 6">
            <a:extLst>
              <a:ext uri="{FF2B5EF4-FFF2-40B4-BE49-F238E27FC236}">
                <a16:creationId xmlns:a16="http://schemas.microsoft.com/office/drawing/2014/main" id="{FC8122C1-9FF9-9347-A3F9-80DE19110E90}"/>
              </a:ext>
            </a:extLst>
          </p:cNvPr>
          <p:cNvSpPr txBox="1">
            <a:spLocks noChangeArrowheads="1"/>
          </p:cNvSpPr>
          <p:nvPr/>
        </p:nvSpPr>
        <p:spPr bwMode="auto">
          <a:xfrm>
            <a:off x="5478463" y="1287463"/>
            <a:ext cx="30384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TRASLAZIONE IN AVANTI</a:t>
            </a:r>
          </a:p>
        </p:txBody>
      </p:sp>
      <p:sp>
        <p:nvSpPr>
          <p:cNvPr id="99336" name="Text Box 7">
            <a:extLst>
              <a:ext uri="{FF2B5EF4-FFF2-40B4-BE49-F238E27FC236}">
                <a16:creationId xmlns:a16="http://schemas.microsoft.com/office/drawing/2014/main" id="{CAEB80E8-DC30-AC45-A9E3-2F544264B1C9}"/>
              </a:ext>
            </a:extLst>
          </p:cNvPr>
          <p:cNvSpPr txBox="1">
            <a:spLocks noChangeArrowheads="1"/>
          </p:cNvSpPr>
          <p:nvPr/>
        </p:nvSpPr>
        <p:spPr bwMode="auto">
          <a:xfrm>
            <a:off x="3971925" y="1682750"/>
            <a:ext cx="42878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ARTICOLAZIONE TEMPORO-DISCALE</a:t>
            </a:r>
          </a:p>
        </p:txBody>
      </p:sp>
      <p:sp>
        <p:nvSpPr>
          <p:cNvPr id="99337" name="Line 8">
            <a:extLst>
              <a:ext uri="{FF2B5EF4-FFF2-40B4-BE49-F238E27FC236}">
                <a16:creationId xmlns:a16="http://schemas.microsoft.com/office/drawing/2014/main" id="{ADC4EEED-2233-1E46-973F-0A2521C0D4FB}"/>
              </a:ext>
            </a:extLst>
          </p:cNvPr>
          <p:cNvSpPr>
            <a:spLocks noChangeShapeType="1"/>
          </p:cNvSpPr>
          <p:nvPr/>
        </p:nvSpPr>
        <p:spPr bwMode="auto">
          <a:xfrm>
            <a:off x="6553200" y="1981200"/>
            <a:ext cx="1828800" cy="457200"/>
          </a:xfrm>
          <a:prstGeom prst="line">
            <a:avLst/>
          </a:prstGeom>
          <a:noFill/>
          <a:ln w="50800" cap="sq">
            <a:solidFill>
              <a:srgbClr val="92D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a:extLst>
              <a:ext uri="{FF2B5EF4-FFF2-40B4-BE49-F238E27FC236}">
                <a16:creationId xmlns:a16="http://schemas.microsoft.com/office/drawing/2014/main" id="{4D1F6FC5-AFE4-944D-A16D-6FA17B7AFCF8}"/>
              </a:ext>
            </a:extLst>
          </p:cNvPr>
          <p:cNvSpPr/>
          <p:nvPr/>
        </p:nvSpPr>
        <p:spPr bwMode="auto">
          <a:xfrm>
            <a:off x="395536"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3" name="Rettangolo 2">
            <a:extLst>
              <a:ext uri="{FF2B5EF4-FFF2-40B4-BE49-F238E27FC236}">
                <a16:creationId xmlns:a16="http://schemas.microsoft.com/office/drawing/2014/main" id="{865458F9-1411-F14A-8DE5-12C0B89A0698}"/>
              </a:ext>
            </a:extLst>
          </p:cNvPr>
          <p:cNvSpPr/>
          <p:nvPr/>
        </p:nvSpPr>
        <p:spPr bwMode="auto">
          <a:xfrm>
            <a:off x="4644008"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251520" y="1052736"/>
            <a:ext cx="8422580"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256254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27B2217-1D10-2B4B-A10B-6F8CD4124871}"/>
              </a:ext>
            </a:extLst>
          </p:cNvPr>
          <p:cNvSpPr>
            <a:spLocks noGrp="1" noChangeArrowheads="1"/>
          </p:cNvSpPr>
          <p:nvPr>
            <p:ph type="title" idx="4294967295"/>
          </p:nvPr>
        </p:nvSpPr>
        <p:spPr>
          <a:xfrm>
            <a:off x="0" y="-153988"/>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MOVIMENTI di LATERALITA’ della ATM</a:t>
            </a:r>
          </a:p>
        </p:txBody>
      </p:sp>
      <p:pic>
        <p:nvPicPr>
          <p:cNvPr id="101379" name="Picture 2">
            <a:extLst>
              <a:ext uri="{FF2B5EF4-FFF2-40B4-BE49-F238E27FC236}">
                <a16:creationId xmlns:a16="http://schemas.microsoft.com/office/drawing/2014/main" id="{C82B3FDC-7D11-AE4D-AC01-FDF839F2EE52}"/>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619672" y="595155"/>
            <a:ext cx="5725691" cy="626284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a:extLst>
              <a:ext uri="{FF2B5EF4-FFF2-40B4-BE49-F238E27FC236}">
                <a16:creationId xmlns:a16="http://schemas.microsoft.com/office/drawing/2014/main" id="{5EC951A1-6ECF-5E4D-B45A-FD1A69099274}"/>
              </a:ext>
            </a:extLst>
          </p:cNvPr>
          <p:cNvSpPr txBox="1">
            <a:spLocks noChangeArrowheads="1"/>
          </p:cNvSpPr>
          <p:nvPr/>
        </p:nvSpPr>
        <p:spPr bwMode="auto">
          <a:xfrm>
            <a:off x="1982788" y="2667000"/>
            <a:ext cx="19335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80808"/>
                </a:solidFill>
                <a:latin typeface="Arial Black" panose="020B0604020202020204" pitchFamily="34" charset="0"/>
              </a:rPr>
              <a:t>LATO</a:t>
            </a:r>
          </a:p>
          <a:p>
            <a:pPr eaLnBrk="1" hangingPunct="1">
              <a:spcBef>
                <a:spcPct val="0"/>
              </a:spcBef>
              <a:buClrTx/>
              <a:buFontTx/>
              <a:buNone/>
            </a:pPr>
            <a:r>
              <a:rPr lang="it-IT" altLang="it-IT" sz="1800">
                <a:solidFill>
                  <a:srgbClr val="080808"/>
                </a:solidFill>
                <a:latin typeface="Arial Black" panose="020B0604020202020204" pitchFamily="34" charset="0"/>
              </a:rPr>
              <a:t>BILANCIANTE</a:t>
            </a:r>
          </a:p>
        </p:txBody>
      </p:sp>
      <p:sp>
        <p:nvSpPr>
          <p:cNvPr id="101381" name="Line 4">
            <a:extLst>
              <a:ext uri="{FF2B5EF4-FFF2-40B4-BE49-F238E27FC236}">
                <a16:creationId xmlns:a16="http://schemas.microsoft.com/office/drawing/2014/main" id="{B0FB1E39-8888-444C-A483-2E0CE17AACC9}"/>
              </a:ext>
            </a:extLst>
          </p:cNvPr>
          <p:cNvSpPr>
            <a:spLocks noChangeShapeType="1"/>
          </p:cNvSpPr>
          <p:nvPr/>
        </p:nvSpPr>
        <p:spPr bwMode="auto">
          <a:xfrm flipV="1">
            <a:off x="3124200" y="2732088"/>
            <a:ext cx="609600" cy="250825"/>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2" name="Line 5">
            <a:extLst>
              <a:ext uri="{FF2B5EF4-FFF2-40B4-BE49-F238E27FC236}">
                <a16:creationId xmlns:a16="http://schemas.microsoft.com/office/drawing/2014/main" id="{7B908BB5-9993-624F-A573-849D862044A2}"/>
              </a:ext>
            </a:extLst>
          </p:cNvPr>
          <p:cNvSpPr>
            <a:spLocks noChangeShapeType="1"/>
          </p:cNvSpPr>
          <p:nvPr/>
        </p:nvSpPr>
        <p:spPr bwMode="auto">
          <a:xfrm>
            <a:off x="2438400" y="3429000"/>
            <a:ext cx="1295400" cy="2209800"/>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3" name="Text Box 6">
            <a:extLst>
              <a:ext uri="{FF2B5EF4-FFF2-40B4-BE49-F238E27FC236}">
                <a16:creationId xmlns:a16="http://schemas.microsoft.com/office/drawing/2014/main" id="{339C805B-51F7-7E4D-992D-81868BA407BC}"/>
              </a:ext>
            </a:extLst>
          </p:cNvPr>
          <p:cNvSpPr txBox="1">
            <a:spLocks noChangeArrowheads="1"/>
          </p:cNvSpPr>
          <p:nvPr/>
        </p:nvSpPr>
        <p:spPr bwMode="auto">
          <a:xfrm>
            <a:off x="5795963" y="3657600"/>
            <a:ext cx="157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80808"/>
                </a:solidFill>
                <a:latin typeface="Arial Black" panose="020B0604020202020204" pitchFamily="34" charset="0"/>
              </a:rPr>
              <a:t>LATO</a:t>
            </a:r>
          </a:p>
          <a:p>
            <a:pPr eaLnBrk="1" hangingPunct="1">
              <a:spcBef>
                <a:spcPct val="0"/>
              </a:spcBef>
              <a:buClrTx/>
              <a:buFontTx/>
              <a:buNone/>
            </a:pPr>
            <a:r>
              <a:rPr lang="it-IT" altLang="it-IT" sz="1600">
                <a:solidFill>
                  <a:srgbClr val="080808"/>
                </a:solidFill>
                <a:latin typeface="Arial Black" panose="020B0604020202020204" pitchFamily="34" charset="0"/>
              </a:rPr>
              <a:t>LAVORANTE</a:t>
            </a:r>
          </a:p>
        </p:txBody>
      </p:sp>
      <p:sp>
        <p:nvSpPr>
          <p:cNvPr id="101384" name="Line 7">
            <a:extLst>
              <a:ext uri="{FF2B5EF4-FFF2-40B4-BE49-F238E27FC236}">
                <a16:creationId xmlns:a16="http://schemas.microsoft.com/office/drawing/2014/main" id="{DB5366AA-0095-1846-956A-86CBE265BCC2}"/>
              </a:ext>
            </a:extLst>
          </p:cNvPr>
          <p:cNvSpPr>
            <a:spLocks noChangeShapeType="1"/>
          </p:cNvSpPr>
          <p:nvPr/>
        </p:nvSpPr>
        <p:spPr bwMode="auto">
          <a:xfrm flipH="1" flipV="1">
            <a:off x="6008688" y="2732088"/>
            <a:ext cx="555625" cy="860425"/>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5" name="Line 8">
            <a:extLst>
              <a:ext uri="{FF2B5EF4-FFF2-40B4-BE49-F238E27FC236}">
                <a16:creationId xmlns:a16="http://schemas.microsoft.com/office/drawing/2014/main" id="{EB6037C0-128E-3849-BB0E-5093E3DC5648}"/>
              </a:ext>
            </a:extLst>
          </p:cNvPr>
          <p:cNvSpPr>
            <a:spLocks noChangeShapeType="1"/>
          </p:cNvSpPr>
          <p:nvPr/>
        </p:nvSpPr>
        <p:spPr bwMode="auto">
          <a:xfrm flipH="1">
            <a:off x="6008688" y="4191000"/>
            <a:ext cx="708025" cy="1600200"/>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9357E6FE-BF1C-9940-9780-41F1FF0F595B}"/>
              </a:ext>
            </a:extLst>
          </p:cNvPr>
          <p:cNvSpPr>
            <a:spLocks noGrp="1" noChangeArrowheads="1"/>
          </p:cNvSpPr>
          <p:nvPr>
            <p:ph type="title" idx="4294967295"/>
          </p:nvPr>
        </p:nvSpPr>
        <p:spPr>
          <a:xfrm>
            <a:off x="685800"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t>MUSCOLI AGENTI SULLA </a:t>
            </a:r>
            <a:b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br>
            <a: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t>A T M</a:t>
            </a:r>
          </a:p>
        </p:txBody>
      </p:sp>
      <p:pic>
        <p:nvPicPr>
          <p:cNvPr id="125955" name="Picture 2">
            <a:extLst>
              <a:ext uri="{FF2B5EF4-FFF2-40B4-BE49-F238E27FC236}">
                <a16:creationId xmlns:a16="http://schemas.microsoft.com/office/drawing/2014/main" id="{C533AFB2-58AD-9940-94D5-45681E9CBE76}"/>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80579" y="1412776"/>
            <a:ext cx="8830882" cy="5256584"/>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B136E1C8-4DD7-A742-BD10-67A79113E909}"/>
              </a:ext>
            </a:extLst>
          </p:cNvPr>
          <p:cNvSpPr>
            <a:spLocks noGrp="1" noChangeArrowheads="1"/>
          </p:cNvSpPr>
          <p:nvPr>
            <p:ph type="title" idx="4294967295"/>
          </p:nvPr>
        </p:nvSpPr>
        <p:spPr>
          <a:xfrm>
            <a:off x="686594"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6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MUSCOLI MASTICATORI</a:t>
            </a:r>
          </a:p>
        </p:txBody>
      </p:sp>
      <p:pic>
        <p:nvPicPr>
          <p:cNvPr id="132099" name="Picture 2">
            <a:extLst>
              <a:ext uri="{FF2B5EF4-FFF2-40B4-BE49-F238E27FC236}">
                <a16:creationId xmlns:a16="http://schemas.microsoft.com/office/drawing/2014/main" id="{99E94E04-A9C8-D241-8BB5-85FEA40AC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23" y="1052736"/>
            <a:ext cx="8855341" cy="5785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Rectangle 3">
            <a:extLst>
              <a:ext uri="{FF2B5EF4-FFF2-40B4-BE49-F238E27FC236}">
                <a16:creationId xmlns:a16="http://schemas.microsoft.com/office/drawing/2014/main" id="{EB2499EA-49D5-0648-BC29-DE7A333F4AE9}"/>
              </a:ext>
            </a:extLst>
          </p:cNvPr>
          <p:cNvSpPr>
            <a:spLocks noChangeArrowheads="1"/>
          </p:cNvSpPr>
          <p:nvPr/>
        </p:nvSpPr>
        <p:spPr bwMode="auto">
          <a:xfrm>
            <a:off x="4427538" y="5373688"/>
            <a:ext cx="4608958" cy="1464480"/>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6C3BD58C-D35E-4C4D-859B-296ED85D2DBA}"/>
              </a:ext>
            </a:extLst>
          </p:cNvPr>
          <p:cNvSpPr>
            <a:spLocks noGrp="1" noChangeArrowheads="1"/>
          </p:cNvSpPr>
          <p:nvPr>
            <p:ph type="title" idx="4294967295"/>
          </p:nvPr>
        </p:nvSpPr>
        <p:spPr>
          <a:xfrm>
            <a:off x="685800" y="381000"/>
            <a:ext cx="7772400" cy="6858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600" dirty="0">
                <a:solidFill>
                  <a:schemeClr val="tx1"/>
                </a:solidFill>
                <a:effectLst>
                  <a:outerShdw blurRad="38100" dist="38100" dir="2700000" sx="1000" sy="1000" algn="tl">
                    <a:srgbClr val="000000"/>
                  </a:outerShdw>
                </a:effectLst>
                <a:latin typeface="Chalkboard SE" panose="03050602040202020205" pitchFamily="66" charset="77"/>
              </a:rPr>
              <a:t>MUSCOLI MASTICATORI [1]</a:t>
            </a:r>
          </a:p>
        </p:txBody>
      </p:sp>
      <p:graphicFrame>
        <p:nvGraphicFramePr>
          <p:cNvPr id="53250" name="Group 2">
            <a:extLst>
              <a:ext uri="{FF2B5EF4-FFF2-40B4-BE49-F238E27FC236}">
                <a16:creationId xmlns:a16="http://schemas.microsoft.com/office/drawing/2014/main" id="{628D7FA7-A766-F545-8235-C649388DDA5D}"/>
              </a:ext>
            </a:extLst>
          </p:cNvPr>
          <p:cNvGraphicFramePr>
            <a:graphicFrameLocks noGrp="1"/>
          </p:cNvGraphicFramePr>
          <p:nvPr/>
        </p:nvGraphicFramePr>
        <p:xfrm>
          <a:off x="304800" y="1752600"/>
          <a:ext cx="8612188" cy="4376163"/>
        </p:xfrm>
        <a:graphic>
          <a:graphicData uri="http://schemas.openxmlformats.org/drawingml/2006/table">
            <a:tbl>
              <a:tblPr/>
              <a:tblGrid>
                <a:gridCol w="1524000">
                  <a:extLst>
                    <a:ext uri="{9D8B030D-6E8A-4147-A177-3AD203B41FA5}">
                      <a16:colId xmlns:a16="http://schemas.microsoft.com/office/drawing/2014/main" val="359160708"/>
                    </a:ext>
                  </a:extLst>
                </a:gridCol>
                <a:gridCol w="1600200">
                  <a:extLst>
                    <a:ext uri="{9D8B030D-6E8A-4147-A177-3AD203B41FA5}">
                      <a16:colId xmlns:a16="http://schemas.microsoft.com/office/drawing/2014/main" val="665199285"/>
                    </a:ext>
                  </a:extLst>
                </a:gridCol>
                <a:gridCol w="1601788">
                  <a:extLst>
                    <a:ext uri="{9D8B030D-6E8A-4147-A177-3AD203B41FA5}">
                      <a16:colId xmlns:a16="http://schemas.microsoft.com/office/drawing/2014/main" val="1663085349"/>
                    </a:ext>
                  </a:extLst>
                </a:gridCol>
                <a:gridCol w="1752600">
                  <a:extLst>
                    <a:ext uri="{9D8B030D-6E8A-4147-A177-3AD203B41FA5}">
                      <a16:colId xmlns:a16="http://schemas.microsoft.com/office/drawing/2014/main" val="201272666"/>
                    </a:ext>
                  </a:extLst>
                </a:gridCol>
                <a:gridCol w="2133600">
                  <a:extLst>
                    <a:ext uri="{9D8B030D-6E8A-4147-A177-3AD203B41FA5}">
                      <a16:colId xmlns:a16="http://schemas.microsoft.com/office/drawing/2014/main" val="1776376364"/>
                    </a:ext>
                  </a:extLst>
                </a:gridCol>
              </a:tblGrid>
              <a:tr h="454952">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MUSCOLO</a:t>
                      </a:r>
                    </a:p>
                  </a:txBody>
                  <a:tcPr marL="90000" marR="90000" marT="232026" marB="46808" horzOverflow="overflow">
                    <a:lnL w="3744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ORIGINE</a:t>
                      </a:r>
                    </a:p>
                  </a:txBody>
                  <a:tcPr marL="90000" marR="90000" marT="232026" marB="46808"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INSERZIONE</a:t>
                      </a:r>
                    </a:p>
                  </a:txBody>
                  <a:tcPr marL="90000" marR="90000" marT="232026" marB="46808"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I</a:t>
                      </a:r>
                      <a:r>
                        <a:rPr kumimoji="0" lang="it-IT" altLang="it-IT" sz="14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NNERVAZIONE</a:t>
                      </a:r>
                    </a:p>
                  </a:txBody>
                  <a:tcPr marL="90000" marR="90000" marT="232026" marB="46808"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FUNZIONI</a:t>
                      </a:r>
                    </a:p>
                  </a:txBody>
                  <a:tcPr marL="90000" marR="90000" marT="232026" marB="46808" horzOverflow="overflow">
                    <a:lnL w="187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3657897206"/>
                  </a:ext>
                </a:extLst>
              </a:tr>
              <a:tr h="1103512">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TEMPORALE</a:t>
                      </a:r>
                    </a:p>
                  </a:txBody>
                  <a:tcPr marL="90000" marR="90000" marT="232026" marB="46808" anchor="ctr" anchorCtr="1" horzOverflow="overflow">
                    <a:lnL w="3744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OSSO PARIETALE</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PROCESSO CORONOIDEO della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(3a branca 5° paio)</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SOLLEVAMENTO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RETRUSIONE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2816677942"/>
                  </a:ext>
                </a:extLst>
              </a:tr>
              <a:tr h="254998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MASSETERE</a:t>
                      </a:r>
                    </a:p>
                  </a:txBody>
                  <a:tcPr marL="90000" marR="90000" marT="232026" marB="46808" anchor="ctr" anchorCtr="1" horzOverflow="overflow">
                    <a:lnL w="3744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ARCATA ZIGOMATICA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BRANCA MONTANTE e ANGOLO della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FIBRE SUPERFICIALI:</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SOLLEVAMENTO e PROTRUSIONE) della MANDIBOLA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FIBRE PROFONDE: RETRUSIONE DELLA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4228270039"/>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B6E62154-C26E-7242-B093-0AFC06749263}"/>
              </a:ext>
            </a:extLst>
          </p:cNvPr>
          <p:cNvSpPr>
            <a:spLocks noGrp="1" noChangeArrowheads="1"/>
          </p:cNvSpPr>
          <p:nvPr>
            <p:ph type="title" idx="4294967295"/>
          </p:nvPr>
        </p:nvSpPr>
        <p:spPr>
          <a:xfrm>
            <a:off x="-152400" y="0"/>
            <a:ext cx="9067800" cy="6858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MUSCOLI MASTICATORI [2]</a:t>
            </a:r>
          </a:p>
        </p:txBody>
      </p:sp>
      <p:graphicFrame>
        <p:nvGraphicFramePr>
          <p:cNvPr id="54274" name="Group 2">
            <a:extLst>
              <a:ext uri="{FF2B5EF4-FFF2-40B4-BE49-F238E27FC236}">
                <a16:creationId xmlns:a16="http://schemas.microsoft.com/office/drawing/2014/main" id="{33B56E71-E9CB-E54C-8799-6DCCABFCB90C}"/>
              </a:ext>
            </a:extLst>
          </p:cNvPr>
          <p:cNvGraphicFramePr>
            <a:graphicFrameLocks noGrp="1"/>
          </p:cNvGraphicFramePr>
          <p:nvPr>
            <p:extLst>
              <p:ext uri="{D42A27DB-BD31-4B8C-83A1-F6EECF244321}">
                <p14:modId xmlns:p14="http://schemas.microsoft.com/office/powerpoint/2010/main" val="1161422679"/>
              </p:ext>
            </p:extLst>
          </p:nvPr>
        </p:nvGraphicFramePr>
        <p:xfrm>
          <a:off x="152400" y="609600"/>
          <a:ext cx="8764588" cy="6070600"/>
        </p:xfrm>
        <a:graphic>
          <a:graphicData uri="http://schemas.openxmlformats.org/drawingml/2006/table">
            <a:tbl>
              <a:tblPr/>
              <a:tblGrid>
                <a:gridCol w="2279650">
                  <a:extLst>
                    <a:ext uri="{9D8B030D-6E8A-4147-A177-3AD203B41FA5}">
                      <a16:colId xmlns:a16="http://schemas.microsoft.com/office/drawing/2014/main" val="3543230386"/>
                    </a:ext>
                  </a:extLst>
                </a:gridCol>
                <a:gridCol w="1566863">
                  <a:extLst>
                    <a:ext uri="{9D8B030D-6E8A-4147-A177-3AD203B41FA5}">
                      <a16:colId xmlns:a16="http://schemas.microsoft.com/office/drawing/2014/main" val="2532210351"/>
                    </a:ext>
                  </a:extLst>
                </a:gridCol>
                <a:gridCol w="1609725">
                  <a:extLst>
                    <a:ext uri="{9D8B030D-6E8A-4147-A177-3AD203B41FA5}">
                      <a16:colId xmlns:a16="http://schemas.microsoft.com/office/drawing/2014/main" val="795444684"/>
                    </a:ext>
                  </a:extLst>
                </a:gridCol>
                <a:gridCol w="1803400">
                  <a:extLst>
                    <a:ext uri="{9D8B030D-6E8A-4147-A177-3AD203B41FA5}">
                      <a16:colId xmlns:a16="http://schemas.microsoft.com/office/drawing/2014/main" val="595604186"/>
                    </a:ext>
                  </a:extLst>
                </a:gridCol>
                <a:gridCol w="1504950">
                  <a:extLst>
                    <a:ext uri="{9D8B030D-6E8A-4147-A177-3AD203B41FA5}">
                      <a16:colId xmlns:a16="http://schemas.microsoft.com/office/drawing/2014/main" val="968201972"/>
                    </a:ext>
                  </a:extLst>
                </a:gridCol>
              </a:tblGrid>
              <a:tr h="45492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MUSCOLO</a:t>
                      </a:r>
                    </a:p>
                  </a:txBody>
                  <a:tcPr marL="90000" marR="90000" marT="232012" marB="46806" horzOverflow="overflow">
                    <a:lnL w="2736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ORIGINE</a:t>
                      </a:r>
                    </a:p>
                  </a:txBody>
                  <a:tcPr marL="90000" marR="90000" marT="232012" marB="46806"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INSERZIONE</a:t>
                      </a:r>
                    </a:p>
                  </a:txBody>
                  <a:tcPr marL="90000" marR="90000" marT="232012" marB="46806"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I</a:t>
                      </a: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NNERVAZIONE</a:t>
                      </a:r>
                    </a:p>
                  </a:txBody>
                  <a:tcPr marL="90000" marR="90000" marT="232012" marB="46806"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FUNZIONI</a:t>
                      </a:r>
                    </a:p>
                  </a:txBody>
                  <a:tcPr marL="90000" marR="90000" marT="232012" marB="46806" horzOverflow="overflow">
                    <a:lnL w="1152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517703074"/>
                  </a:ext>
                </a:extLst>
              </a:tr>
              <a:tr h="257365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PTERIGOIDEO ESTERNO </a:t>
                      </a:r>
                    </a:p>
                  </a:txBody>
                  <a:tcPr marL="90000" marR="90000" marT="232012" marB="46806" anchor="ctr" anchorCtr="1" horzOverflow="overflow">
                    <a:lnL w="2736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CAPO SUPERIORE: GRANDE ALA dello SFENOIDE</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CAPO INFERIORE:</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PROCESSO PTERIGOIDEO dello SFENOIDE</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ATM</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(DISCO E CAPSULA )</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COLLO MANDIBOLA</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txBody>
                  <a:tcPr marL="90000" marR="90000" marT="209222" marB="46806" anchor="ctr" anchorCtr="1"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PROTRUSIONE   della MANDIBOLA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(azione congiunta destro e sinistro)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MOVIMENTI DI LATERALITÀ</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(azione di un solo lato)</a:t>
                      </a:r>
                    </a:p>
                  </a:txBody>
                  <a:tcPr marL="90000" marR="90000" marT="209222" marB="46806" anchor="ctr" anchorCtr="1" horzOverflow="overflow">
                    <a:lnL w="1152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2703773473"/>
                  </a:ext>
                </a:extLst>
              </a:tr>
              <a:tr h="3042021">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PTERIGOIDEO INTERNO</a:t>
                      </a:r>
                    </a:p>
                  </a:txBody>
                  <a:tcPr marL="90000" marR="90000" marT="232012" marB="46806" anchor="ctr" anchorCtr="1" horzOverflow="overflow">
                    <a:lnL w="2736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CAPO PROFONDO: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PROCESSO PTERIGOIDEO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dello SFENOIDE e OSSO PALATINO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CAPO SUPERFICIALE: TUBEROSITÀ MASCELLARE</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ANGOLO MANDIBOLA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 BRANCA MONTANTE della MANDIBOLA</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err="1">
                          <a:ln>
                            <a:noFill/>
                          </a:ln>
                          <a:solidFill>
                            <a:schemeClr val="bg1"/>
                          </a:solidFill>
                          <a:effectLst/>
                          <a:latin typeface="Arial" panose="020B0604020202020204" pitchFamily="34" charset="0"/>
                          <a:ea typeface="Microsoft YaHei" panose="020B0503020204020204" pitchFamily="34" charset="-122"/>
                        </a:rPr>
                        <a:t>N</a:t>
                      </a: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 .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txBody>
                  <a:tcPr marL="90000" marR="90000" marT="209222" marB="46806" anchor="ctr" anchorCtr="1"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SOLLEVA LA MANDIBOLA (azione congiunta destro e sinistro)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PROTRUSIONE (azione SINGOLA)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MOVIMENTO “A MACINA” (azione ALTERNATA)</a:t>
                      </a:r>
                    </a:p>
                  </a:txBody>
                  <a:tcPr marL="90000" marR="90000" marT="209222" marB="46806" anchor="ctr" anchorCtr="1" horzOverflow="overflow">
                    <a:lnL w="1152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171485554"/>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5CC4A69-A0DA-5741-B27F-FA9B98265D5F}"/>
              </a:ext>
            </a:extLst>
          </p:cNvPr>
          <p:cNvSpPr>
            <a:spLocks noGrp="1" noChangeArrowheads="1"/>
          </p:cNvSpPr>
          <p:nvPr>
            <p:ph type="title" idx="4294967295"/>
          </p:nvPr>
        </p:nvSpPr>
        <p:spPr>
          <a:xfrm>
            <a:off x="215168" y="1064469"/>
            <a:ext cx="3817119"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ATM </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MOVIMENTI</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br>
              <a:rPr lang="it-IT" altLang="it-IT" sz="3200" dirty="0">
                <a:solidFill>
                  <a:schemeClr val="tx1"/>
                </a:solidFill>
                <a:effectLst>
                  <a:outerShdw blurRad="38100" dist="38100" dir="2700000" sx="6000" sy="6000" algn="tl">
                    <a:srgbClr val="000000"/>
                  </a:outerShdw>
                </a:effectLst>
                <a:latin typeface="Arial Black" panose="020B0604020202020204" pitchFamily="34" charset="0"/>
              </a:rPr>
            </a:br>
            <a:endParaRPr lang="it-IT" altLang="it-IT" sz="3200" dirty="0">
              <a:solidFill>
                <a:schemeClr val="tx1"/>
              </a:solidFill>
              <a:effectLst>
                <a:outerShdw blurRad="38100" dist="38100" dir="2700000" sx="6000" sy="6000" algn="tl">
                  <a:srgbClr val="000000"/>
                </a:outerShdw>
              </a:effectLst>
              <a:latin typeface="Arial Black" panose="020B0604020202020204" pitchFamily="34" charset="0"/>
            </a:endParaRPr>
          </a:p>
        </p:txBody>
      </p:sp>
      <p:pic>
        <p:nvPicPr>
          <p:cNvPr id="95235" name="Picture 2">
            <a:extLst>
              <a:ext uri="{FF2B5EF4-FFF2-40B4-BE49-F238E27FC236}">
                <a16:creationId xmlns:a16="http://schemas.microsoft.com/office/drawing/2014/main" id="{7D78ECA5-8642-C94B-8322-91BDC948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18527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241977-DCE0-1948-9E9C-EEE18C886A9D}"/>
              </a:ext>
            </a:extLst>
          </p:cNvPr>
          <p:cNvSpPr txBox="1"/>
          <p:nvPr/>
        </p:nvSpPr>
        <p:spPr>
          <a:xfrm>
            <a:off x="467544" y="2132856"/>
            <a:ext cx="3312368" cy="2308324"/>
          </a:xfrm>
          <a:prstGeom prst="rect">
            <a:avLst/>
          </a:prstGeom>
          <a:noFill/>
        </p:spPr>
        <p:txBody>
          <a:bodyPr wrap="square" rtlCol="0">
            <a:spAutoFit/>
          </a:bodyPr>
          <a:lstStyle/>
          <a:p>
            <a:pPr algn="ctr"/>
            <a:r>
              <a:rPr lang="it-IT" b="1" dirty="0">
                <a:solidFill>
                  <a:schemeClr val="tx1"/>
                </a:solidFill>
              </a:rPr>
              <a:t>Vi sono coinvolti i MUSCOLI</a:t>
            </a:r>
          </a:p>
          <a:p>
            <a:pPr algn="ctr"/>
            <a:r>
              <a:rPr lang="it-IT" b="1" dirty="0">
                <a:solidFill>
                  <a:schemeClr val="tx1"/>
                </a:solidFill>
              </a:rPr>
              <a:t>MASTICATORI </a:t>
            </a:r>
          </a:p>
          <a:p>
            <a:pPr algn="ctr"/>
            <a:r>
              <a:rPr lang="it-IT" b="1" dirty="0">
                <a:solidFill>
                  <a:schemeClr val="tx1"/>
                </a:solidFill>
              </a:rPr>
              <a:t>ed i </a:t>
            </a:r>
          </a:p>
          <a:p>
            <a:pPr algn="ctr"/>
            <a:r>
              <a:rPr lang="it-IT" b="1" dirty="0">
                <a:solidFill>
                  <a:schemeClr val="tx1"/>
                </a:solidFill>
              </a:rPr>
              <a:t>MUSCOLI</a:t>
            </a:r>
          </a:p>
          <a:p>
            <a:pPr algn="ctr"/>
            <a:r>
              <a:rPr lang="it-IT" b="1" dirty="0">
                <a:solidFill>
                  <a:schemeClr val="tx1"/>
                </a:solidFill>
              </a:rPr>
              <a:t>SOPRAIOIDEI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0A53CEA7-EB27-104D-86EA-64705673E147}"/>
              </a:ext>
            </a:extLst>
          </p:cNvPr>
          <p:cNvSpPr>
            <a:spLocks noGrp="1" noChangeArrowheads="1"/>
          </p:cNvSpPr>
          <p:nvPr>
            <p:ph type="title"/>
          </p:nvPr>
        </p:nvSpPr>
        <p:spPr>
          <a:xfrm>
            <a:off x="533400" y="0"/>
            <a:ext cx="7772400" cy="533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Copperplate" panose="02000504000000020004" pitchFamily="2" charset="77"/>
              </a:rPr>
              <a:t>MUSCOLI SOPRAIOIDEI</a:t>
            </a:r>
          </a:p>
        </p:txBody>
      </p:sp>
      <p:graphicFrame>
        <p:nvGraphicFramePr>
          <p:cNvPr id="61442" name="Group 2">
            <a:extLst>
              <a:ext uri="{FF2B5EF4-FFF2-40B4-BE49-F238E27FC236}">
                <a16:creationId xmlns:a16="http://schemas.microsoft.com/office/drawing/2014/main" id="{4EBE8B9F-CC6E-7543-9D90-FFC3CB21D936}"/>
              </a:ext>
            </a:extLst>
          </p:cNvPr>
          <p:cNvGraphicFramePr>
            <a:graphicFrameLocks noGrp="1"/>
          </p:cNvGraphicFramePr>
          <p:nvPr>
            <p:extLst>
              <p:ext uri="{D42A27DB-BD31-4B8C-83A1-F6EECF244321}">
                <p14:modId xmlns:p14="http://schemas.microsoft.com/office/powerpoint/2010/main" val="2507967275"/>
              </p:ext>
            </p:extLst>
          </p:nvPr>
        </p:nvGraphicFramePr>
        <p:xfrm>
          <a:off x="251520" y="476672"/>
          <a:ext cx="8137524" cy="6247275"/>
        </p:xfrm>
        <a:graphic>
          <a:graphicData uri="http://schemas.openxmlformats.org/drawingml/2006/table">
            <a:tbl>
              <a:tblPr/>
              <a:tblGrid>
                <a:gridCol w="1584424">
                  <a:extLst>
                    <a:ext uri="{9D8B030D-6E8A-4147-A177-3AD203B41FA5}">
                      <a16:colId xmlns:a16="http://schemas.microsoft.com/office/drawing/2014/main" val="1181418617"/>
                    </a:ext>
                  </a:extLst>
                </a:gridCol>
                <a:gridCol w="1512168">
                  <a:extLst>
                    <a:ext uri="{9D8B030D-6E8A-4147-A177-3AD203B41FA5}">
                      <a16:colId xmlns:a16="http://schemas.microsoft.com/office/drawing/2014/main" val="1009926602"/>
                    </a:ext>
                  </a:extLst>
                </a:gridCol>
                <a:gridCol w="1512168">
                  <a:extLst>
                    <a:ext uri="{9D8B030D-6E8A-4147-A177-3AD203B41FA5}">
                      <a16:colId xmlns:a16="http://schemas.microsoft.com/office/drawing/2014/main" val="936613673"/>
                    </a:ext>
                  </a:extLst>
                </a:gridCol>
                <a:gridCol w="1655936">
                  <a:extLst>
                    <a:ext uri="{9D8B030D-6E8A-4147-A177-3AD203B41FA5}">
                      <a16:colId xmlns:a16="http://schemas.microsoft.com/office/drawing/2014/main" val="2275235581"/>
                    </a:ext>
                  </a:extLst>
                </a:gridCol>
                <a:gridCol w="1872828">
                  <a:extLst>
                    <a:ext uri="{9D8B030D-6E8A-4147-A177-3AD203B41FA5}">
                      <a16:colId xmlns:a16="http://schemas.microsoft.com/office/drawing/2014/main" val="2664944888"/>
                    </a:ext>
                  </a:extLst>
                </a:gridCol>
              </a:tblGrid>
              <a:tr h="53987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INSERZIONE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INNERVAZIONE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FUNZIONI</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9952536"/>
                  </a:ext>
                </a:extLst>
              </a:tr>
              <a:tr h="123378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MILOIOIDEO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LINEA MILOIOIDEA della MANDIBOLA</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(3a branca 5° paio)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 MANDIBOLA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a:t>
                      </a: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SOLLEVAMENTO dell’ OSSO IOIDE, E PAVIMENTO ORALE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4908979"/>
                  </a:ext>
                </a:extLst>
              </a:tr>
              <a:tr h="117803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GENIOIOIDEO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APOFISI GENIENE INFERIORI della MANDIBOLA</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IPOGLOSSO (12° paio) e contributo da Nervo Spinale C1</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ABBASSAMENTO</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MANDIBOLA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SOLLEVAMENTO IOIDE </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5327998"/>
                  </a:ext>
                </a:extLst>
              </a:tr>
              <a:tr h="997131">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STILOIOIDEO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PROCESSO STILOIDEO TEMPORALE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IOIDE </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SOLLEVAMENTO 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4052655"/>
                  </a:ext>
                </a:extLst>
              </a:tr>
              <a:tr h="187887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DIGASTRICO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(2 Ventri Carnosi, con tipica morfologia «a compasso»)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VENTRE ANTERIORE: MANDIBOLA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VENTRE POSTERIORE</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:MASTOIDE del TEMPORALE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 2 VENTRI si </a:t>
                      </a:r>
                      <a:r>
                        <a:rPr kumimoji="0" lang="it-IT" altLang="it-IT" sz="1600" b="1" i="0" u="none" strike="noStrike" cap="none" normalizeH="0" baseline="0" dirty="0" err="1">
                          <a:ln>
                            <a:noFill/>
                          </a:ln>
                          <a:solidFill>
                            <a:schemeClr val="tx1"/>
                          </a:solidFill>
                          <a:effectLst/>
                          <a:latin typeface="Arial" panose="020B0604020202020204" pitchFamily="34" charset="0"/>
                          <a:ea typeface="Microsoft YaHei" panose="020B0503020204020204" pitchFamily="34" charset="-122"/>
                        </a:rPr>
                        <a:t>CORRELANOcon</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TENDINE INTERMEDIO a livello di 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a:t>
                      </a: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MANDIBOLARE</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ABBASSAMENTO</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della MANDIBOLA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SOLLEVAMENTO 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6524301"/>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93E3ED80-2FC6-F54C-AFE4-4775E7D07CE8}"/>
              </a:ext>
            </a:extLst>
          </p:cNvPr>
          <p:cNvSpPr>
            <a:spLocks noGrp="1" noChangeArrowheads="1"/>
          </p:cNvSpPr>
          <p:nvPr>
            <p:ph type="title" idx="4294967295"/>
          </p:nvPr>
        </p:nvSpPr>
        <p:spPr>
          <a:xfrm>
            <a:off x="0" y="-171450"/>
            <a:ext cx="89916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4000" sy="4000" algn="tl">
                    <a:srgbClr val="000000"/>
                  </a:outerShdw>
                </a:effectLst>
                <a:latin typeface="Gurmukhi MN" panose="02020600050405020304" pitchFamily="18" charset="0"/>
                <a:cs typeface="Gurmukhi MN" panose="02020600050405020304" pitchFamily="18" charset="0"/>
              </a:rPr>
              <a:t>MUSCOLI  IOIDEI [1]</a:t>
            </a:r>
          </a:p>
        </p:txBody>
      </p:sp>
      <p:pic>
        <p:nvPicPr>
          <p:cNvPr id="146435" name="Picture 2">
            <a:extLst>
              <a:ext uri="{FF2B5EF4-FFF2-40B4-BE49-F238E27FC236}">
                <a16:creationId xmlns:a16="http://schemas.microsoft.com/office/drawing/2014/main" id="{BE10A3C4-D8E4-824E-9BAF-017CFD63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2300"/>
            <a:ext cx="8820150" cy="6013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E6D7984C-5F68-3D4C-AEC7-51DE3DA3C1F1}"/>
              </a:ext>
            </a:extLst>
          </p:cNvPr>
          <p:cNvSpPr>
            <a:spLocks noGrp="1" noChangeArrowheads="1"/>
          </p:cNvSpPr>
          <p:nvPr>
            <p:ph type="title" idx="4294967295"/>
          </p:nvPr>
        </p:nvSpPr>
        <p:spPr>
          <a:xfrm>
            <a:off x="251520" y="-99392"/>
            <a:ext cx="8763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4000" sy="4000" algn="tl">
                    <a:srgbClr val="000000"/>
                  </a:outerShdw>
                </a:effectLst>
                <a:latin typeface="Gurmukhi MN" panose="02020600050405020304" pitchFamily="18" charset="0"/>
                <a:cs typeface="Gurmukhi MN" panose="02020600050405020304" pitchFamily="18" charset="0"/>
              </a:rPr>
              <a:t>MUSCOLI  IOIDEI [2]</a:t>
            </a:r>
          </a:p>
        </p:txBody>
      </p:sp>
      <p:pic>
        <p:nvPicPr>
          <p:cNvPr id="148483" name="Picture 2">
            <a:extLst>
              <a:ext uri="{FF2B5EF4-FFF2-40B4-BE49-F238E27FC236}">
                <a16:creationId xmlns:a16="http://schemas.microsoft.com/office/drawing/2014/main" id="{06E7174C-A7F6-934E-B0BF-F706FBC72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42" y="908720"/>
            <a:ext cx="8829302" cy="5688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8F1646-F136-414C-93ED-DB032D46D236}"/>
              </a:ext>
            </a:extLst>
          </p:cNvPr>
          <p:cNvSpPr>
            <a:spLocks noGrp="1"/>
          </p:cNvSpPr>
          <p:nvPr>
            <p:ph type="title"/>
          </p:nvPr>
        </p:nvSpPr>
        <p:spPr>
          <a:xfrm>
            <a:off x="467544" y="2492896"/>
            <a:ext cx="8218488" cy="1423987"/>
          </a:xfrm>
        </p:spPr>
        <p:txBody>
          <a:bodyPr/>
          <a:lstStyle/>
          <a:p>
            <a:r>
              <a:rPr lang="it-IT" dirty="0">
                <a:solidFill>
                  <a:schemeClr val="tx1"/>
                </a:solidFill>
              </a:rPr>
              <a:t>ULTERIORI MUSCOLI </a:t>
            </a:r>
            <a:br>
              <a:rPr lang="it-IT" dirty="0">
                <a:solidFill>
                  <a:schemeClr val="tx1"/>
                </a:solidFill>
              </a:rPr>
            </a:br>
            <a:r>
              <a:rPr lang="it-IT" dirty="0">
                <a:solidFill>
                  <a:schemeClr val="tx1"/>
                </a:solidFill>
              </a:rPr>
              <a:t>della </a:t>
            </a:r>
            <a:br>
              <a:rPr lang="it-IT" dirty="0">
                <a:solidFill>
                  <a:schemeClr val="tx1"/>
                </a:solidFill>
              </a:rPr>
            </a:br>
            <a:r>
              <a:rPr lang="it-IT" dirty="0">
                <a:solidFill>
                  <a:schemeClr val="tx1"/>
                </a:solidFill>
              </a:rPr>
              <a:t>REGIONE CEFALICA</a:t>
            </a:r>
            <a:br>
              <a:rPr lang="it-IT" dirty="0">
                <a:solidFill>
                  <a:schemeClr val="tx1"/>
                </a:solidFill>
              </a:rPr>
            </a:br>
            <a:endParaRPr lang="it-IT" dirty="0">
              <a:solidFill>
                <a:schemeClr val="tx1"/>
              </a:solidFill>
            </a:endParaRPr>
          </a:p>
        </p:txBody>
      </p:sp>
    </p:spTree>
    <p:extLst>
      <p:ext uri="{BB962C8B-B14F-4D97-AF65-F5344CB8AC3E}">
        <p14:creationId xmlns:p14="http://schemas.microsoft.com/office/powerpoint/2010/main" val="319782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E36FFFDA-DBFC-A64B-96BE-254C1584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778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1">
            <a:extLst>
              <a:ext uri="{FF2B5EF4-FFF2-40B4-BE49-F238E27FC236}">
                <a16:creationId xmlns:a16="http://schemas.microsoft.com/office/drawing/2014/main" id="{0D9D7567-2939-594F-BEF4-FA10D5379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60" t="1447" r="7916" b="10455"/>
          <a:stretch>
            <a:fillRect/>
          </a:stretch>
        </p:blipFill>
        <p:spPr bwMode="auto">
          <a:xfrm>
            <a:off x="0" y="0"/>
            <a:ext cx="8064500" cy="6767513"/>
          </a:xfrm>
          <a:prstGeom prst="rect">
            <a:avLst/>
          </a:prstGeom>
          <a:noFill/>
          <a:ln>
            <a:noFill/>
          </a:ln>
          <a:effectLst/>
          <a:extLst>
            <a:ext uri="{909E8E84-426E-40DD-AFC4-6F175D3DCCD1}">
              <a14:hiddenFill xmlns:a14="http://schemas.microsoft.com/office/drawing/2010/main">
                <a:blipFill dpi="0" rotWithShape="0">
                  <a:blip/>
                  <a:srcRect l="4460" t="1447" r="7916"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813BAE0A-03AD-0143-83EE-FE0761E368E8}"/>
              </a:ext>
            </a:extLst>
          </p:cNvPr>
          <p:cNvSpPr>
            <a:spLocks noGrp="1" noChangeArrowheads="1"/>
          </p:cNvSpPr>
          <p:nvPr>
            <p:ph type="title" idx="4294967295"/>
          </p:nvPr>
        </p:nvSpPr>
        <p:spPr>
          <a:xfrm>
            <a:off x="152400" y="0"/>
            <a:ext cx="89916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600" dirty="0">
                <a:solidFill>
                  <a:schemeClr val="tx1"/>
                </a:solidFill>
                <a:latin typeface="Copperplate" panose="02000504000000020004" pitchFamily="2" charset="77"/>
              </a:rPr>
              <a:t>MUSCOLI DEL CAPO o DELLA REGIONE CEFALICA</a:t>
            </a:r>
          </a:p>
        </p:txBody>
      </p:sp>
      <p:sp>
        <p:nvSpPr>
          <p:cNvPr id="41986" name="Rectangle 2">
            <a:extLst>
              <a:ext uri="{FF2B5EF4-FFF2-40B4-BE49-F238E27FC236}">
                <a16:creationId xmlns:a16="http://schemas.microsoft.com/office/drawing/2014/main" id="{119433FF-6568-474F-8898-0121E3AF470E}"/>
              </a:ext>
            </a:extLst>
          </p:cNvPr>
          <p:cNvSpPr>
            <a:spLocks noGrp="1" noChangeArrowheads="1"/>
          </p:cNvSpPr>
          <p:nvPr>
            <p:ph type="body" idx="4294967295"/>
          </p:nvPr>
        </p:nvSpPr>
        <p:spPr>
          <a:xfrm>
            <a:off x="304800" y="1371600"/>
            <a:ext cx="8515672" cy="4648200"/>
          </a:xfrm>
        </p:spPr>
        <p:txBody>
          <a:bodyPr/>
          <a:lstStyle/>
          <a:p>
            <a:pPr marL="334963" indent="-334963" eaLnBrk="1" hangingPunct="1">
              <a:lnSpc>
                <a:spcPct val="90000"/>
              </a:lnSpc>
              <a:spcBef>
                <a:spcPts val="700"/>
              </a:spcBef>
              <a:buClr>
                <a:schemeClr val="tx1"/>
              </a:buClr>
              <a:buFont typeface="Arial" panose="020B0604020202020204" pitchFamily="34" charset="0"/>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Tra i MUSCOLI DEL CAPO si ritrovano  2 TIPOLOGIE MORFOLOGICHE a seconda dei </a:t>
            </a:r>
            <a:r>
              <a:rPr lang="it-IT" altLang="it-IT" sz="2800" u="sng" dirty="0">
                <a:solidFill>
                  <a:schemeClr val="tx1"/>
                </a:solidFill>
                <a:effectLst>
                  <a:outerShdw blurRad="38100" dist="38100" dir="2700000" sx="1000" sy="1000" algn="tl">
                    <a:srgbClr val="000000"/>
                  </a:outerShdw>
                </a:effectLst>
                <a:latin typeface="Chalkboard SE" panose="03050602040202020205" pitchFamily="66" charset="77"/>
              </a:rPr>
              <a:t>PUNTI DI ATTACCO a strutture corporee</a:t>
            </a: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a:t>
            </a:r>
          </a:p>
          <a:p>
            <a:pPr marL="334963" indent="-327025" eaLnBrk="1" hangingPunct="1">
              <a:lnSpc>
                <a:spcPct val="90000"/>
              </a:lnSpc>
              <a:spcBef>
                <a:spcPts val="700"/>
              </a:spcBef>
              <a:buClr>
                <a:schemeClr val="tx1"/>
              </a:buClr>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defRPr/>
            </a:pPr>
            <a:endParaRPr lang="it-IT" altLang="it-IT" sz="2800" dirty="0">
              <a:solidFill>
                <a:schemeClr val="tx1"/>
              </a:solidFill>
              <a:effectLst>
                <a:outerShdw blurRad="38100" dist="38100" dir="2700000" sx="1000" sy="1000" algn="tl">
                  <a:srgbClr val="000000"/>
                </a:outerShdw>
              </a:effectLst>
              <a:latin typeface="Chalkboard SE" panose="03050602040202020205" pitchFamily="66" charset="77"/>
            </a:endParaRPr>
          </a:p>
          <a:p>
            <a:pPr marL="334963" indent="-334963" eaLnBrk="1" hangingPunct="1">
              <a:lnSpc>
                <a:spcPct val="90000"/>
              </a:lnSpc>
              <a:spcBef>
                <a:spcPts val="700"/>
              </a:spcBef>
              <a:buClr>
                <a:schemeClr val="tx1"/>
              </a:buClr>
              <a:buFont typeface="Arial" panose="020B0604020202020204" pitchFamily="34" charset="0"/>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MUSCOLI PELLICCIAI o DELLA MIMICA FACIALE</a:t>
            </a:r>
          </a:p>
          <a:p>
            <a:pPr marL="334963" indent="-327025" eaLnBrk="1" hangingPunct="1">
              <a:lnSpc>
                <a:spcPct val="90000"/>
              </a:lnSpc>
              <a:spcBef>
                <a:spcPts val="700"/>
              </a:spcBef>
              <a:buClr>
                <a:schemeClr val="tx1"/>
              </a:buClr>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defRPr/>
            </a:pPr>
            <a:endParaRPr lang="it-IT" altLang="it-IT" sz="2800" dirty="0">
              <a:solidFill>
                <a:schemeClr val="tx1"/>
              </a:solidFill>
              <a:effectLst>
                <a:outerShdw blurRad="38100" dist="38100" dir="2700000" sx="1000" sy="1000" algn="tl">
                  <a:srgbClr val="000000"/>
                </a:outerShdw>
              </a:effectLst>
              <a:latin typeface="Chalkboard SE" panose="03050602040202020205" pitchFamily="66" charset="77"/>
            </a:endParaRPr>
          </a:p>
          <a:p>
            <a:pPr marL="334963" indent="-334963" eaLnBrk="1" hangingPunct="1">
              <a:lnSpc>
                <a:spcPct val="90000"/>
              </a:lnSpc>
              <a:spcBef>
                <a:spcPts val="700"/>
              </a:spcBef>
              <a:buClr>
                <a:schemeClr val="tx1"/>
              </a:buClr>
              <a:buFont typeface="Arial" panose="020B0604020202020204" pitchFamily="34" charset="0"/>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MUSCOLI SCHELETRICI “VERI E PROPRI”, prevalentemente coinvolti nei PROCESSI MASTICATORI e FONATORI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F458DEF1-1AD9-3541-AD24-3B4E534016AF}"/>
              </a:ext>
            </a:extLst>
          </p:cNvPr>
          <p:cNvSpPr>
            <a:spLocks noGrp="1" noChangeArrowheads="1"/>
          </p:cNvSpPr>
          <p:nvPr>
            <p:ph type="title" idx="4294967295"/>
          </p:nvPr>
        </p:nvSpPr>
        <p:spPr>
          <a:xfrm>
            <a:off x="539750"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latin typeface="Chalkboard SE" panose="03050602040202020205" pitchFamily="66" charset="77"/>
              </a:rPr>
              <a:t>ASPETTI della MIMICA FACIALE</a:t>
            </a:r>
          </a:p>
        </p:txBody>
      </p:sp>
      <p:pic>
        <p:nvPicPr>
          <p:cNvPr id="109571" name="Picture 2">
            <a:extLst>
              <a:ext uri="{FF2B5EF4-FFF2-40B4-BE49-F238E27FC236}">
                <a16:creationId xmlns:a16="http://schemas.microsoft.com/office/drawing/2014/main" id="{AA9D1560-1E26-C24A-AF4E-66D34A19A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980729"/>
            <a:ext cx="4824536" cy="57704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4DC70-6621-4648-A84F-1BF61482B3B3}"/>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3076"/>
          <a:stretch>
            <a:fillRect/>
          </a:stretch>
        </p:blipFill>
        <p:spPr bwMode="auto">
          <a:xfrm>
            <a:off x="107505" y="587996"/>
            <a:ext cx="8964364" cy="6253655"/>
          </a:xfrm>
          <a:prstGeom prst="rect">
            <a:avLst/>
          </a:prstGeom>
          <a:noFill/>
          <a:ln>
            <a:noFill/>
          </a:ln>
          <a:effectLst/>
          <a:extLst>
            <a:ext uri="{909E8E84-426E-40DD-AFC4-6F175D3DCCD1}">
              <a14:hiddenFill xmlns:a14="http://schemas.microsoft.com/office/drawing/2010/main">
                <a:blipFill dpi="0" rotWithShape="0">
                  <a:blip>
                    <a:lum bright="-6000" contrast="6000"/>
                  </a:blip>
                  <a:srcRect l="307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9764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E12DE567-63FD-6443-81FF-B3102841D914}"/>
              </a:ext>
            </a:extLst>
          </p:cNvPr>
          <p:cNvSpPr>
            <a:spLocks noGrp="1" noChangeArrowheads="1"/>
          </p:cNvSpPr>
          <p:nvPr>
            <p:ph type="title" idx="4294967295"/>
          </p:nvPr>
        </p:nvSpPr>
        <p:spPr>
          <a:xfrm>
            <a:off x="0" y="188913"/>
            <a:ext cx="9144000" cy="752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Chalkboard SE" panose="03050602040202020205" pitchFamily="66" charset="77"/>
              </a:rPr>
              <a:t>NERVO FACIALE (7° paio di Nervi Encefalici) </a:t>
            </a:r>
            <a:br>
              <a:rPr lang="it-IT" altLang="it-IT" sz="3200" dirty="0">
                <a:solidFill>
                  <a:schemeClr val="tx1"/>
                </a:solidFill>
                <a:effectLst>
                  <a:outerShdw blurRad="38100" dist="38100" dir="2700000" sx="1000" sy="1000" algn="tl">
                    <a:srgbClr val="000000"/>
                  </a:outerShdw>
                </a:effectLst>
                <a:latin typeface="Chalkboard SE" panose="03050602040202020205" pitchFamily="66" charset="77"/>
              </a:rPr>
            </a:br>
            <a:r>
              <a:rPr lang="it-IT" altLang="it-IT" sz="3200" dirty="0">
                <a:solidFill>
                  <a:schemeClr val="tx1"/>
                </a:solidFill>
                <a:effectLst>
                  <a:outerShdw blurRad="38100" dist="38100" dir="2700000" sx="1000" sy="1000" algn="tl">
                    <a:srgbClr val="000000"/>
                  </a:outerShdw>
                </a:effectLst>
                <a:latin typeface="Chalkboard SE" panose="03050602040202020205" pitchFamily="66" charset="77"/>
              </a:rPr>
              <a:t>SCHEMA DISTRIBUTIVO</a:t>
            </a:r>
          </a:p>
        </p:txBody>
      </p:sp>
      <p:pic>
        <p:nvPicPr>
          <p:cNvPr id="111619" name="Picture 2">
            <a:extLst>
              <a:ext uri="{FF2B5EF4-FFF2-40B4-BE49-F238E27FC236}">
                <a16:creationId xmlns:a16="http://schemas.microsoft.com/office/drawing/2014/main" id="{328488BF-AB47-C745-8DF3-6476A06CD8C1}"/>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619250" y="1052513"/>
            <a:ext cx="6192838" cy="5805487"/>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Text Box 3">
            <a:extLst>
              <a:ext uri="{FF2B5EF4-FFF2-40B4-BE49-F238E27FC236}">
                <a16:creationId xmlns:a16="http://schemas.microsoft.com/office/drawing/2014/main" id="{1ADAD04D-320C-8E41-A00B-491DA99CB377}"/>
              </a:ext>
            </a:extLst>
          </p:cNvPr>
          <p:cNvSpPr txBox="1">
            <a:spLocks noChangeArrowheads="1"/>
          </p:cNvSpPr>
          <p:nvPr/>
        </p:nvSpPr>
        <p:spPr bwMode="auto">
          <a:xfrm>
            <a:off x="4500563" y="4508500"/>
            <a:ext cx="15763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600" b="0" i="0" u="none" strike="noStrike" kern="1200" cap="none" spc="0" normalizeH="0" baseline="0" noProof="0">
                <a:ln>
                  <a:noFill/>
                </a:ln>
                <a:solidFill>
                  <a:srgbClr val="FF0000"/>
                </a:solidFill>
                <a:effectLst/>
                <a:uLnTx/>
                <a:uFillTx/>
                <a:latin typeface="Arial Black" panose="020B0604020202020204" pitchFamily="34" charset="0"/>
                <a:ea typeface="Microsoft YaHei" panose="020B0503020204020204" pitchFamily="34" charset="-122"/>
                <a:cs typeface="Arial" panose="020B0604020202020204" pitchFamily="34" charset="0"/>
              </a:rPr>
              <a:t>TEMPORALE</a:t>
            </a:r>
          </a:p>
        </p:txBody>
      </p:sp>
      <p:sp>
        <p:nvSpPr>
          <p:cNvPr id="111621" name="Text Box 4">
            <a:extLst>
              <a:ext uri="{FF2B5EF4-FFF2-40B4-BE49-F238E27FC236}">
                <a16:creationId xmlns:a16="http://schemas.microsoft.com/office/drawing/2014/main" id="{DE1F4058-815C-9040-89CD-4E9DFBFA7D69}"/>
              </a:ext>
            </a:extLst>
          </p:cNvPr>
          <p:cNvSpPr txBox="1">
            <a:spLocks noChangeArrowheads="1"/>
          </p:cNvSpPr>
          <p:nvPr/>
        </p:nvSpPr>
        <p:spPr bwMode="auto">
          <a:xfrm>
            <a:off x="4427538" y="4868863"/>
            <a:ext cx="16446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600" b="0" i="0" u="none" strike="noStrike" kern="1200" cap="none" spc="0" normalizeH="0" baseline="0" noProof="0">
                <a:ln>
                  <a:noFill/>
                </a:ln>
                <a:solidFill>
                  <a:srgbClr val="FF0000"/>
                </a:solidFill>
                <a:effectLst/>
                <a:uLnTx/>
                <a:uFillTx/>
                <a:latin typeface="Arial Black" panose="020B0604020202020204" pitchFamily="34" charset="0"/>
                <a:ea typeface="Microsoft YaHei" panose="020B0503020204020204" pitchFamily="34" charset="-122"/>
                <a:cs typeface="Arial" panose="020B0604020202020204" pitchFamily="34" charset="0"/>
              </a:rPr>
              <a:t>ZIGOMATICO</a:t>
            </a:r>
          </a:p>
        </p:txBody>
      </p:sp>
      <p:sp>
        <p:nvSpPr>
          <p:cNvPr id="111622" name="Text Box 5">
            <a:extLst>
              <a:ext uri="{FF2B5EF4-FFF2-40B4-BE49-F238E27FC236}">
                <a16:creationId xmlns:a16="http://schemas.microsoft.com/office/drawing/2014/main" id="{E67B6D6C-03A6-0347-9D3C-056954BD4EF3}"/>
              </a:ext>
            </a:extLst>
          </p:cNvPr>
          <p:cNvSpPr txBox="1">
            <a:spLocks noChangeArrowheads="1"/>
          </p:cNvSpPr>
          <p:nvPr/>
        </p:nvSpPr>
        <p:spPr bwMode="auto">
          <a:xfrm>
            <a:off x="4427538" y="5373688"/>
            <a:ext cx="12588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600" b="0" i="0" u="none" strike="noStrike" kern="1200" cap="none" spc="0" normalizeH="0" baseline="0" noProof="0">
                <a:ln>
                  <a:noFill/>
                </a:ln>
                <a:solidFill>
                  <a:srgbClr val="FF0000"/>
                </a:solidFill>
                <a:effectLst/>
                <a:uLnTx/>
                <a:uFillTx/>
                <a:latin typeface="Arial Black" panose="020B0604020202020204" pitchFamily="34" charset="0"/>
                <a:ea typeface="Microsoft YaHei" panose="020B0503020204020204" pitchFamily="34" charset="-122"/>
                <a:cs typeface="Arial" panose="020B0604020202020204" pitchFamily="34" charset="0"/>
              </a:rPr>
              <a:t>BUCCALE</a:t>
            </a:r>
          </a:p>
        </p:txBody>
      </p:sp>
      <p:sp>
        <p:nvSpPr>
          <p:cNvPr id="111623" name="Text Box 6">
            <a:extLst>
              <a:ext uri="{FF2B5EF4-FFF2-40B4-BE49-F238E27FC236}">
                <a16:creationId xmlns:a16="http://schemas.microsoft.com/office/drawing/2014/main" id="{0C91942B-92BA-984E-A59D-982B02AC7BFE}"/>
              </a:ext>
            </a:extLst>
          </p:cNvPr>
          <p:cNvSpPr txBox="1">
            <a:spLocks noChangeArrowheads="1"/>
          </p:cNvSpPr>
          <p:nvPr/>
        </p:nvSpPr>
        <p:spPr bwMode="auto">
          <a:xfrm>
            <a:off x="4356100" y="5805488"/>
            <a:ext cx="18573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600" b="0" i="0" u="none" strike="noStrike" kern="1200" cap="none" spc="0" normalizeH="0" baseline="0" noProof="0">
                <a:ln>
                  <a:noFill/>
                </a:ln>
                <a:solidFill>
                  <a:srgbClr val="FF0000"/>
                </a:solidFill>
                <a:effectLst/>
                <a:uLnTx/>
                <a:uFillTx/>
                <a:latin typeface="Arial Black" panose="020B0604020202020204" pitchFamily="34" charset="0"/>
                <a:ea typeface="Microsoft YaHei" panose="020B0503020204020204" pitchFamily="34" charset="-122"/>
                <a:cs typeface="Arial" panose="020B0604020202020204" pitchFamily="34" charset="0"/>
              </a:rPr>
              <a:t>MANDIBOLARE</a:t>
            </a:r>
          </a:p>
        </p:txBody>
      </p:sp>
      <p:sp>
        <p:nvSpPr>
          <p:cNvPr id="111624" name="Text Box 7">
            <a:extLst>
              <a:ext uri="{FF2B5EF4-FFF2-40B4-BE49-F238E27FC236}">
                <a16:creationId xmlns:a16="http://schemas.microsoft.com/office/drawing/2014/main" id="{C488FEE1-1237-024C-869F-78CA95551E18}"/>
              </a:ext>
            </a:extLst>
          </p:cNvPr>
          <p:cNvSpPr txBox="1">
            <a:spLocks noChangeArrowheads="1"/>
          </p:cNvSpPr>
          <p:nvPr/>
        </p:nvSpPr>
        <p:spPr bwMode="auto">
          <a:xfrm>
            <a:off x="4284663" y="6308725"/>
            <a:ext cx="1473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600" b="0" i="0" u="none" strike="noStrike" kern="1200" cap="none" spc="0" normalizeH="0" baseline="0" noProof="0">
                <a:ln>
                  <a:noFill/>
                </a:ln>
                <a:solidFill>
                  <a:srgbClr val="FF0000"/>
                </a:solidFill>
                <a:effectLst/>
                <a:uLnTx/>
                <a:uFillTx/>
                <a:latin typeface="Arial Black" panose="020B0604020202020204" pitchFamily="34" charset="0"/>
                <a:ea typeface="Microsoft YaHei" panose="020B0503020204020204" pitchFamily="34" charset="-122"/>
                <a:cs typeface="Arial" panose="020B0604020202020204" pitchFamily="34" charset="0"/>
              </a:rPr>
              <a:t>CERVICALE</a:t>
            </a:r>
          </a:p>
        </p:txBody>
      </p:sp>
      <p:sp>
        <p:nvSpPr>
          <p:cNvPr id="111625" name="Line 8">
            <a:extLst>
              <a:ext uri="{FF2B5EF4-FFF2-40B4-BE49-F238E27FC236}">
                <a16:creationId xmlns:a16="http://schemas.microsoft.com/office/drawing/2014/main" id="{E668378B-C1DC-214A-BA13-FF13B182BA8A}"/>
              </a:ext>
            </a:extLst>
          </p:cNvPr>
          <p:cNvSpPr>
            <a:spLocks noChangeShapeType="1"/>
          </p:cNvSpPr>
          <p:nvPr/>
        </p:nvSpPr>
        <p:spPr bwMode="auto">
          <a:xfrm flipH="1">
            <a:off x="3124200" y="4652963"/>
            <a:ext cx="1455738" cy="1587"/>
          </a:xfrm>
          <a:prstGeom prst="line">
            <a:avLst/>
          </a:prstGeom>
          <a:noFill/>
          <a:ln w="7632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
        <p:nvSpPr>
          <p:cNvPr id="111626" name="Line 9">
            <a:extLst>
              <a:ext uri="{FF2B5EF4-FFF2-40B4-BE49-F238E27FC236}">
                <a16:creationId xmlns:a16="http://schemas.microsoft.com/office/drawing/2014/main" id="{E96AD1F3-22B3-424F-BD38-512A61A8910D}"/>
              </a:ext>
            </a:extLst>
          </p:cNvPr>
          <p:cNvSpPr>
            <a:spLocks noChangeShapeType="1"/>
          </p:cNvSpPr>
          <p:nvPr/>
        </p:nvSpPr>
        <p:spPr bwMode="auto">
          <a:xfrm flipH="1">
            <a:off x="3556000" y="5084763"/>
            <a:ext cx="952500" cy="73025"/>
          </a:xfrm>
          <a:prstGeom prst="line">
            <a:avLst/>
          </a:prstGeom>
          <a:noFill/>
          <a:ln w="7632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
        <p:nvSpPr>
          <p:cNvPr id="111627" name="Line 10">
            <a:extLst>
              <a:ext uri="{FF2B5EF4-FFF2-40B4-BE49-F238E27FC236}">
                <a16:creationId xmlns:a16="http://schemas.microsoft.com/office/drawing/2014/main" id="{0A5CA9E3-FF2E-C14C-B601-688F46B33336}"/>
              </a:ext>
            </a:extLst>
          </p:cNvPr>
          <p:cNvSpPr>
            <a:spLocks noChangeShapeType="1"/>
          </p:cNvSpPr>
          <p:nvPr/>
        </p:nvSpPr>
        <p:spPr bwMode="auto">
          <a:xfrm flipH="1">
            <a:off x="3627438" y="5516563"/>
            <a:ext cx="881062" cy="73025"/>
          </a:xfrm>
          <a:prstGeom prst="line">
            <a:avLst/>
          </a:prstGeom>
          <a:noFill/>
          <a:ln w="7632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
        <p:nvSpPr>
          <p:cNvPr id="111628" name="Line 11">
            <a:extLst>
              <a:ext uri="{FF2B5EF4-FFF2-40B4-BE49-F238E27FC236}">
                <a16:creationId xmlns:a16="http://schemas.microsoft.com/office/drawing/2014/main" id="{1FC5E6A1-FC8F-2641-9BCE-D7558CE1663E}"/>
              </a:ext>
            </a:extLst>
          </p:cNvPr>
          <p:cNvSpPr>
            <a:spLocks noChangeShapeType="1"/>
          </p:cNvSpPr>
          <p:nvPr/>
        </p:nvSpPr>
        <p:spPr bwMode="auto">
          <a:xfrm flipH="1">
            <a:off x="3340100" y="5949950"/>
            <a:ext cx="1023938" cy="215900"/>
          </a:xfrm>
          <a:prstGeom prst="line">
            <a:avLst/>
          </a:prstGeom>
          <a:noFill/>
          <a:ln w="7632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
        <p:nvSpPr>
          <p:cNvPr id="111629" name="Line 12">
            <a:extLst>
              <a:ext uri="{FF2B5EF4-FFF2-40B4-BE49-F238E27FC236}">
                <a16:creationId xmlns:a16="http://schemas.microsoft.com/office/drawing/2014/main" id="{0C9C9091-C42D-2544-85BD-A8E628032868}"/>
              </a:ext>
            </a:extLst>
          </p:cNvPr>
          <p:cNvSpPr>
            <a:spLocks noChangeShapeType="1"/>
          </p:cNvSpPr>
          <p:nvPr/>
        </p:nvSpPr>
        <p:spPr bwMode="auto">
          <a:xfrm flipH="1">
            <a:off x="2332038" y="6524625"/>
            <a:ext cx="2032000" cy="1588"/>
          </a:xfrm>
          <a:prstGeom prst="line">
            <a:avLst/>
          </a:prstGeom>
          <a:noFill/>
          <a:ln w="7632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Aria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Segnaposto contenuto 3" descr="1317.gif">
            <a:extLst>
              <a:ext uri="{FF2B5EF4-FFF2-40B4-BE49-F238E27FC236}">
                <a16:creationId xmlns:a16="http://schemas.microsoft.com/office/drawing/2014/main" id="{1638F202-F7BF-2402-F7BF-BA038AF87956}"/>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b="8680"/>
          <a:stretch/>
        </p:blipFill>
        <p:spPr>
          <a:xfrm>
            <a:off x="467544" y="0"/>
            <a:ext cx="7233572" cy="6857999"/>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Segnaposto contenuto 3" descr="1318.gif">
            <a:extLst>
              <a:ext uri="{FF2B5EF4-FFF2-40B4-BE49-F238E27FC236}">
                <a16:creationId xmlns:a16="http://schemas.microsoft.com/office/drawing/2014/main" id="{6ECC09ED-97B0-E026-DCB7-24F3D72296A4}"/>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b="12915"/>
          <a:stretch/>
        </p:blipFill>
        <p:spPr>
          <a:xfrm>
            <a:off x="1475656" y="4936"/>
            <a:ext cx="6120680" cy="6890988"/>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E9D7CD6C-EF59-3F44-875A-C98E23759543}"/>
              </a:ext>
            </a:extLst>
          </p:cNvPr>
          <p:cNvSpPr>
            <a:spLocks noGrp="1" noChangeArrowheads="1"/>
          </p:cNvSpPr>
          <p:nvPr>
            <p:ph type="title" idx="4294967295"/>
          </p:nvPr>
        </p:nvSpPr>
        <p:spPr>
          <a:xfrm>
            <a:off x="686594"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Copperplate" panose="02000504000000020004" pitchFamily="2" charset="77"/>
              </a:rPr>
              <a:t>MUSCOLI DELLA VOLTA CRANICA</a:t>
            </a:r>
          </a:p>
        </p:txBody>
      </p:sp>
      <p:graphicFrame>
        <p:nvGraphicFramePr>
          <p:cNvPr id="46082" name="Group 2">
            <a:extLst>
              <a:ext uri="{FF2B5EF4-FFF2-40B4-BE49-F238E27FC236}">
                <a16:creationId xmlns:a16="http://schemas.microsoft.com/office/drawing/2014/main" id="{1BA4ABAF-DB88-B449-8EF0-008B040634AF}"/>
              </a:ext>
            </a:extLst>
          </p:cNvPr>
          <p:cNvGraphicFramePr>
            <a:graphicFrameLocks noGrp="1"/>
          </p:cNvGraphicFramePr>
          <p:nvPr/>
        </p:nvGraphicFramePr>
        <p:xfrm>
          <a:off x="180306" y="1412776"/>
          <a:ext cx="8784976" cy="4608512"/>
        </p:xfrm>
        <a:graphic>
          <a:graphicData uri="http://schemas.openxmlformats.org/drawingml/2006/table">
            <a:tbl>
              <a:tblPr/>
              <a:tblGrid>
                <a:gridCol w="1878877">
                  <a:extLst>
                    <a:ext uri="{9D8B030D-6E8A-4147-A177-3AD203B41FA5}">
                      <a16:colId xmlns:a16="http://schemas.microsoft.com/office/drawing/2014/main" val="368355876"/>
                    </a:ext>
                  </a:extLst>
                </a:gridCol>
                <a:gridCol w="1432697">
                  <a:extLst>
                    <a:ext uri="{9D8B030D-6E8A-4147-A177-3AD203B41FA5}">
                      <a16:colId xmlns:a16="http://schemas.microsoft.com/office/drawing/2014/main" val="1788077424"/>
                    </a:ext>
                  </a:extLst>
                </a:gridCol>
                <a:gridCol w="1782634">
                  <a:extLst>
                    <a:ext uri="{9D8B030D-6E8A-4147-A177-3AD203B41FA5}">
                      <a16:colId xmlns:a16="http://schemas.microsoft.com/office/drawing/2014/main" val="4057411471"/>
                    </a:ext>
                  </a:extLst>
                </a:gridCol>
                <a:gridCol w="2150089">
                  <a:extLst>
                    <a:ext uri="{9D8B030D-6E8A-4147-A177-3AD203B41FA5}">
                      <a16:colId xmlns:a16="http://schemas.microsoft.com/office/drawing/2014/main" val="2458960632"/>
                    </a:ext>
                  </a:extLst>
                </a:gridCol>
                <a:gridCol w="1540679">
                  <a:extLst>
                    <a:ext uri="{9D8B030D-6E8A-4147-A177-3AD203B41FA5}">
                      <a16:colId xmlns:a16="http://schemas.microsoft.com/office/drawing/2014/main" val="2038421744"/>
                    </a:ext>
                  </a:extLst>
                </a:gridCol>
              </a:tblGrid>
              <a:tr h="63621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INSERZIONE</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INNERVAZIONE</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6975480"/>
                  </a:ext>
                </a:extLst>
              </a:tr>
              <a:tr h="249351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FRONTALE </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GALEA CAPITIS</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(Formazione Fibrosa della Volta del Neurocranio) </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REGIONE SOPRACCIGLIO e NASO</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SPOSTA IN AVANTI IL CUOIO CAPELLUTO CORRUGANDO  LA FRONTE</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9659341"/>
                  </a:ext>
                </a:extLst>
              </a:tr>
              <a:tr h="147878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OCCIPITALE</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GALEA CAPITIS</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SQUAMMA OCCIPITALE e PROCESSO MASTOIDEO</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SPOSTA IN DIETRO IL CUOIO CAPELLUTO</a:t>
                      </a:r>
                    </a:p>
                  </a:txBody>
                  <a:tcPr marL="90000" marR="90000" marT="232036"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9471874"/>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403FD3F8-507D-B84D-9A4E-91215596BFDC}"/>
              </a:ext>
            </a:extLst>
          </p:cNvPr>
          <p:cNvSpPr>
            <a:spLocks noGrp="1" noChangeArrowheads="1"/>
          </p:cNvSpPr>
          <p:nvPr>
            <p:ph type="title" idx="4294967295"/>
          </p:nvPr>
        </p:nvSpPr>
        <p:spPr>
          <a:xfrm>
            <a:off x="17209" y="188640"/>
            <a:ext cx="8915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MUSCOLI MIMICI</a:t>
            </a:r>
            <a:br>
              <a:rPr lang="it-IT" altLang="it-IT" sz="28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28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MUSCOLI ESTRINSECI del PADIGLIONE AURICOLARE</a:t>
            </a:r>
          </a:p>
        </p:txBody>
      </p:sp>
      <p:graphicFrame>
        <p:nvGraphicFramePr>
          <p:cNvPr id="47106" name="Group 2">
            <a:extLst>
              <a:ext uri="{FF2B5EF4-FFF2-40B4-BE49-F238E27FC236}">
                <a16:creationId xmlns:a16="http://schemas.microsoft.com/office/drawing/2014/main" id="{288ACF4F-A031-6249-86AC-A502939222E8}"/>
              </a:ext>
            </a:extLst>
          </p:cNvPr>
          <p:cNvGraphicFramePr>
            <a:graphicFrameLocks noGrp="1"/>
          </p:cNvGraphicFramePr>
          <p:nvPr/>
        </p:nvGraphicFramePr>
        <p:xfrm>
          <a:off x="262441" y="1484784"/>
          <a:ext cx="8424936" cy="4704928"/>
        </p:xfrm>
        <a:graphic>
          <a:graphicData uri="http://schemas.openxmlformats.org/drawingml/2006/table">
            <a:tbl>
              <a:tblPr/>
              <a:tblGrid>
                <a:gridCol w="1669422">
                  <a:extLst>
                    <a:ext uri="{9D8B030D-6E8A-4147-A177-3AD203B41FA5}">
                      <a16:colId xmlns:a16="http://schemas.microsoft.com/office/drawing/2014/main" val="1382861948"/>
                    </a:ext>
                  </a:extLst>
                </a:gridCol>
                <a:gridCol w="1350492">
                  <a:extLst>
                    <a:ext uri="{9D8B030D-6E8A-4147-A177-3AD203B41FA5}">
                      <a16:colId xmlns:a16="http://schemas.microsoft.com/office/drawing/2014/main" val="119737228"/>
                    </a:ext>
                  </a:extLst>
                </a:gridCol>
                <a:gridCol w="1750299">
                  <a:extLst>
                    <a:ext uri="{9D8B030D-6E8A-4147-A177-3AD203B41FA5}">
                      <a16:colId xmlns:a16="http://schemas.microsoft.com/office/drawing/2014/main" val="1316061629"/>
                    </a:ext>
                  </a:extLst>
                </a:gridCol>
                <a:gridCol w="1915106">
                  <a:extLst>
                    <a:ext uri="{9D8B030D-6E8A-4147-A177-3AD203B41FA5}">
                      <a16:colId xmlns:a16="http://schemas.microsoft.com/office/drawing/2014/main" val="3882567329"/>
                    </a:ext>
                  </a:extLst>
                </a:gridCol>
                <a:gridCol w="1739617">
                  <a:extLst>
                    <a:ext uri="{9D8B030D-6E8A-4147-A177-3AD203B41FA5}">
                      <a16:colId xmlns:a16="http://schemas.microsoft.com/office/drawing/2014/main" val="4083633943"/>
                    </a:ext>
                  </a:extLst>
                </a:gridCol>
              </a:tblGrid>
              <a:tr h="61907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INSERZIONE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INNERVAZIONE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4341880"/>
                  </a:ext>
                </a:extLst>
              </a:tr>
              <a:tr h="104732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AURICOLARE ANTERIORE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GALEA CAPITIS</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CARTILAGINE PADIGLIONE AURICOLARE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MINIMI MOVIMENTI PADIGLIONE AURICOLARE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5108475"/>
                  </a:ext>
                </a:extLst>
              </a:tr>
              <a:tr h="151926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AURICOLARE POSTERIORE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PROCESSO MASTOIDEO</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CARTILAGINE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PADIGLIONE AURICOLARE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MINIMI MOVIMENTI PADIGLIONE AURICOLARE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6953934"/>
                  </a:ext>
                </a:extLst>
              </a:tr>
              <a:tr h="151926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AURICOLARE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SUPERIORE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GALEA CAPITIS</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CARTILAGINE PADIGLIONE AURICOLARE</a:t>
                      </a: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MINIMI MOVIMENTI PADIGLIONE AURICOLARE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0" marR="90000" marT="231984"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7597104"/>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DEDF1CE6-2A6D-6E4E-BE11-0FEC5CC41BF7}"/>
              </a:ext>
            </a:extLst>
          </p:cNvPr>
          <p:cNvSpPr>
            <a:spLocks noGrp="1" noChangeArrowheads="1"/>
          </p:cNvSpPr>
          <p:nvPr>
            <p:ph type="title" idx="4294967295"/>
          </p:nvPr>
        </p:nvSpPr>
        <p:spPr>
          <a:xfrm>
            <a:off x="685800" y="1524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Chalkboard SE" panose="03050602040202020205" pitchFamily="66" charset="77"/>
              </a:rPr>
              <a:t>MUSCOLI MIMICI</a:t>
            </a:r>
            <a:br>
              <a:rPr lang="it-IT" altLang="it-IT" sz="3200" dirty="0">
                <a:solidFill>
                  <a:schemeClr val="tx1"/>
                </a:solidFill>
                <a:effectLst>
                  <a:outerShdw blurRad="38100" dist="38100" dir="2700000" sx="1000" sy="1000" algn="tl">
                    <a:srgbClr val="000000"/>
                  </a:outerShdw>
                </a:effectLst>
                <a:latin typeface="Chalkboard SE" panose="03050602040202020205" pitchFamily="66" charset="77"/>
              </a:rPr>
            </a:br>
            <a:r>
              <a:rPr lang="it-IT" altLang="it-IT" sz="3200" dirty="0">
                <a:solidFill>
                  <a:schemeClr val="tx1"/>
                </a:solidFill>
                <a:effectLst>
                  <a:outerShdw blurRad="38100" dist="38100" dir="2700000" sx="1000" sy="1000" algn="tl">
                    <a:srgbClr val="000000"/>
                  </a:outerShdw>
                </a:effectLst>
                <a:latin typeface="Chalkboard SE" panose="03050602040202020205" pitchFamily="66" charset="77"/>
              </a:rPr>
              <a:t>MUSCOLI DELLE PALPEBRE</a:t>
            </a:r>
          </a:p>
        </p:txBody>
      </p:sp>
      <p:graphicFrame>
        <p:nvGraphicFramePr>
          <p:cNvPr id="48130" name="Group 2">
            <a:extLst>
              <a:ext uri="{FF2B5EF4-FFF2-40B4-BE49-F238E27FC236}">
                <a16:creationId xmlns:a16="http://schemas.microsoft.com/office/drawing/2014/main" id="{CE19329C-E4F6-6E42-8FE1-1EE77228D700}"/>
              </a:ext>
            </a:extLst>
          </p:cNvPr>
          <p:cNvGraphicFramePr>
            <a:graphicFrameLocks noGrp="1"/>
          </p:cNvGraphicFramePr>
          <p:nvPr/>
        </p:nvGraphicFramePr>
        <p:xfrm>
          <a:off x="215106" y="1412776"/>
          <a:ext cx="8713787" cy="5111750"/>
        </p:xfrm>
        <a:graphic>
          <a:graphicData uri="http://schemas.openxmlformats.org/drawingml/2006/table">
            <a:tbl>
              <a:tblPr/>
              <a:tblGrid>
                <a:gridCol w="1887659">
                  <a:extLst>
                    <a:ext uri="{9D8B030D-6E8A-4147-A177-3AD203B41FA5}">
                      <a16:colId xmlns:a16="http://schemas.microsoft.com/office/drawing/2014/main" val="3581311582"/>
                    </a:ext>
                  </a:extLst>
                </a:gridCol>
                <a:gridCol w="1597250">
                  <a:extLst>
                    <a:ext uri="{9D8B030D-6E8A-4147-A177-3AD203B41FA5}">
                      <a16:colId xmlns:a16="http://schemas.microsoft.com/office/drawing/2014/main" val="2871007879"/>
                    </a:ext>
                  </a:extLst>
                </a:gridCol>
                <a:gridCol w="1840771">
                  <a:extLst>
                    <a:ext uri="{9D8B030D-6E8A-4147-A177-3AD203B41FA5}">
                      <a16:colId xmlns:a16="http://schemas.microsoft.com/office/drawing/2014/main" val="1349466310"/>
                    </a:ext>
                  </a:extLst>
                </a:gridCol>
                <a:gridCol w="1551494">
                  <a:extLst>
                    <a:ext uri="{9D8B030D-6E8A-4147-A177-3AD203B41FA5}">
                      <a16:colId xmlns:a16="http://schemas.microsoft.com/office/drawing/2014/main" val="2689321518"/>
                    </a:ext>
                  </a:extLst>
                </a:gridCol>
                <a:gridCol w="1836613">
                  <a:extLst>
                    <a:ext uri="{9D8B030D-6E8A-4147-A177-3AD203B41FA5}">
                      <a16:colId xmlns:a16="http://schemas.microsoft.com/office/drawing/2014/main" val="3639960303"/>
                    </a:ext>
                  </a:extLst>
                </a:gridCol>
              </a:tblGrid>
              <a:tr h="670344">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8" marR="90008" marT="231947" marB="467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8" marR="90008" marT="231947" marB="467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INSERZIONE</a:t>
                      </a:r>
                    </a:p>
                  </a:txBody>
                  <a:tcPr marL="90008" marR="90008" marT="231947" marB="467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INNERVAZIONE</a:t>
                      </a:r>
                    </a:p>
                  </a:txBody>
                  <a:tcPr marL="90008" marR="90008" marT="231947" marB="467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90008" marR="90008" marT="231947" marB="467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8824893"/>
                  </a:ext>
                </a:extLst>
              </a:tr>
              <a:tr h="111570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ORBICOLARE DELL’ OCCHIO</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Ossa MASCELLARE E FRONTALE</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IPODERMA che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CIRCONDA L’ ORBITA</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CHIUSURA RIMA PALPEBRALE</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2558981"/>
                  </a:ext>
                </a:extLst>
              </a:tr>
              <a:tr h="183196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CORRUGATORE SOPRACCIGLIO</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ARCATA SOPRACCIGLIARE </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SOPRACCIGLIO</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STIRAMENTO MEDIALE ED IN BASSO della CUTE del SOPRACCIGLIO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303739"/>
                  </a:ext>
                </a:extLst>
              </a:tr>
              <a:tr h="149373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ELEVATORE PALPEBRA SUPERIORE</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PICCOLA ALA SFENOIDE</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IPODERMA della CUTE REGIONE PALPEBRALE</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OCULOMOTO-RE COMUNE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(3° paio) </a:t>
                      </a: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ELEVA PALPEBRA SUPERIORE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8" marR="90008" marT="231947" marB="467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4290010"/>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1C521B-CFFD-944B-8EF5-D4D7665F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6475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47601667-343E-1B4A-AF65-4DD46CE753B3}"/>
              </a:ext>
            </a:extLst>
          </p:cNvPr>
          <p:cNvSpPr>
            <a:spLocks noGrp="1" noChangeArrowheads="1"/>
          </p:cNvSpPr>
          <p:nvPr>
            <p:ph type="title" idx="4294967295"/>
          </p:nvPr>
        </p:nvSpPr>
        <p:spPr>
          <a:xfrm>
            <a:off x="685800" y="1524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Copperplate" panose="02000504000000020004" pitchFamily="2" charset="77"/>
              </a:rPr>
              <a:t>MUSCOLI DELLA FACCIA</a:t>
            </a:r>
            <a:br>
              <a:rPr lang="it-IT" altLang="it-IT" sz="3200" dirty="0">
                <a:solidFill>
                  <a:schemeClr val="tx1"/>
                </a:solidFill>
                <a:effectLst>
                  <a:outerShdw blurRad="38100" dist="38100" dir="2700000" sx="3000" sy="3000" algn="tl">
                    <a:srgbClr val="000000"/>
                  </a:outerShdw>
                </a:effectLst>
                <a:latin typeface="Copperplate" panose="02000504000000020004" pitchFamily="2" charset="77"/>
              </a:rPr>
            </a:br>
            <a:r>
              <a:rPr lang="it-IT" altLang="it-IT" sz="3200" dirty="0">
                <a:solidFill>
                  <a:schemeClr val="tx1"/>
                </a:solidFill>
                <a:effectLst>
                  <a:outerShdw blurRad="38100" dist="38100" dir="2700000" sx="3000" sy="3000" algn="tl">
                    <a:srgbClr val="000000"/>
                  </a:outerShdw>
                </a:effectLst>
                <a:latin typeface="Copperplate" panose="02000504000000020004" pitchFamily="2" charset="77"/>
              </a:rPr>
              <a:t>MUSCOLI DEL NASO</a:t>
            </a:r>
          </a:p>
        </p:txBody>
      </p:sp>
      <p:graphicFrame>
        <p:nvGraphicFramePr>
          <p:cNvPr id="49154" name="Group 2">
            <a:extLst>
              <a:ext uri="{FF2B5EF4-FFF2-40B4-BE49-F238E27FC236}">
                <a16:creationId xmlns:a16="http://schemas.microsoft.com/office/drawing/2014/main" id="{C7203E01-F46D-7544-8844-724A15CE2F17}"/>
              </a:ext>
            </a:extLst>
          </p:cNvPr>
          <p:cNvGraphicFramePr>
            <a:graphicFrameLocks noGrp="1"/>
          </p:cNvGraphicFramePr>
          <p:nvPr/>
        </p:nvGraphicFramePr>
        <p:xfrm>
          <a:off x="304800" y="1752600"/>
          <a:ext cx="8686800" cy="3962401"/>
        </p:xfrm>
        <a:graphic>
          <a:graphicData uri="http://schemas.openxmlformats.org/drawingml/2006/table">
            <a:tbl>
              <a:tblPr/>
              <a:tblGrid>
                <a:gridCol w="1608138">
                  <a:extLst>
                    <a:ext uri="{9D8B030D-6E8A-4147-A177-3AD203B41FA5}">
                      <a16:colId xmlns:a16="http://schemas.microsoft.com/office/drawing/2014/main" val="2149476783"/>
                    </a:ext>
                  </a:extLst>
                </a:gridCol>
                <a:gridCol w="1704975">
                  <a:extLst>
                    <a:ext uri="{9D8B030D-6E8A-4147-A177-3AD203B41FA5}">
                      <a16:colId xmlns:a16="http://schemas.microsoft.com/office/drawing/2014/main" val="3347464754"/>
                    </a:ext>
                  </a:extLst>
                </a:gridCol>
                <a:gridCol w="1674812">
                  <a:extLst>
                    <a:ext uri="{9D8B030D-6E8A-4147-A177-3AD203B41FA5}">
                      <a16:colId xmlns:a16="http://schemas.microsoft.com/office/drawing/2014/main" val="3306292463"/>
                    </a:ext>
                  </a:extLst>
                </a:gridCol>
                <a:gridCol w="1849438">
                  <a:extLst>
                    <a:ext uri="{9D8B030D-6E8A-4147-A177-3AD203B41FA5}">
                      <a16:colId xmlns:a16="http://schemas.microsoft.com/office/drawing/2014/main" val="3683483770"/>
                    </a:ext>
                  </a:extLst>
                </a:gridCol>
                <a:gridCol w="1849437">
                  <a:extLst>
                    <a:ext uri="{9D8B030D-6E8A-4147-A177-3AD203B41FA5}">
                      <a16:colId xmlns:a16="http://schemas.microsoft.com/office/drawing/2014/main" val="1924697101"/>
                    </a:ext>
                  </a:extLst>
                </a:gridCol>
              </a:tblGrid>
              <a:tr h="69056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INSERZIONE</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INNERVAZIONE</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7989739"/>
                  </a:ext>
                </a:extLst>
              </a:tr>
              <a:tr h="173513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NASALE</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MASCELLARE</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CARTILAGINI NASALI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RESTRINGE LE NARICI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9396084"/>
                  </a:ext>
                </a:extLst>
              </a:tr>
              <a:tr h="15367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DILATATORE DELLE NARICI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APERTURA PIRIFORME delle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CAVITA’ NASALI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CARTILAGINI</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NASALI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DILATA LE NARICI</a:t>
                      </a:r>
                    </a:p>
                  </a:txBody>
                  <a:tcPr marL="90000" marR="90000" marT="23198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1660072"/>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40A56F44-BAB6-0F48-8FD5-85F895606259}"/>
              </a:ext>
            </a:extLst>
          </p:cNvPr>
          <p:cNvSpPr>
            <a:spLocks noGrp="1" noChangeArrowheads="1"/>
          </p:cNvSpPr>
          <p:nvPr>
            <p:ph type="title" idx="4294967295"/>
          </p:nvPr>
        </p:nvSpPr>
        <p:spPr>
          <a:xfrm>
            <a:off x="539552" y="33233"/>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MUSCOLI DELLA FACCIA</a:t>
            </a:r>
            <a:b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b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MUSCOLI DELLE LABBRA [1]</a:t>
            </a:r>
          </a:p>
        </p:txBody>
      </p:sp>
      <p:graphicFrame>
        <p:nvGraphicFramePr>
          <p:cNvPr id="50178" name="Group 2">
            <a:extLst>
              <a:ext uri="{FF2B5EF4-FFF2-40B4-BE49-F238E27FC236}">
                <a16:creationId xmlns:a16="http://schemas.microsoft.com/office/drawing/2014/main" id="{F46DEB2F-DC7B-B445-8949-6D2E1C48396A}"/>
              </a:ext>
            </a:extLst>
          </p:cNvPr>
          <p:cNvGraphicFramePr>
            <a:graphicFrameLocks noGrp="1"/>
          </p:cNvGraphicFramePr>
          <p:nvPr/>
        </p:nvGraphicFramePr>
        <p:xfrm>
          <a:off x="251520" y="980728"/>
          <a:ext cx="8640962" cy="5353271"/>
        </p:xfrm>
        <a:graphic>
          <a:graphicData uri="http://schemas.openxmlformats.org/drawingml/2006/table">
            <a:tbl>
              <a:tblPr/>
              <a:tblGrid>
                <a:gridCol w="1733324">
                  <a:extLst>
                    <a:ext uri="{9D8B030D-6E8A-4147-A177-3AD203B41FA5}">
                      <a16:colId xmlns:a16="http://schemas.microsoft.com/office/drawing/2014/main" val="2408789785"/>
                    </a:ext>
                  </a:extLst>
                </a:gridCol>
                <a:gridCol w="1664747">
                  <a:extLst>
                    <a:ext uri="{9D8B030D-6E8A-4147-A177-3AD203B41FA5}">
                      <a16:colId xmlns:a16="http://schemas.microsoft.com/office/drawing/2014/main" val="2547044409"/>
                    </a:ext>
                  </a:extLst>
                </a:gridCol>
                <a:gridCol w="1714497">
                  <a:extLst>
                    <a:ext uri="{9D8B030D-6E8A-4147-A177-3AD203B41FA5}">
                      <a16:colId xmlns:a16="http://schemas.microsoft.com/office/drawing/2014/main" val="2157674319"/>
                    </a:ext>
                  </a:extLst>
                </a:gridCol>
                <a:gridCol w="1728192">
                  <a:extLst>
                    <a:ext uri="{9D8B030D-6E8A-4147-A177-3AD203B41FA5}">
                      <a16:colId xmlns:a16="http://schemas.microsoft.com/office/drawing/2014/main" val="3181354662"/>
                    </a:ext>
                  </a:extLst>
                </a:gridCol>
                <a:gridCol w="1800202">
                  <a:extLst>
                    <a:ext uri="{9D8B030D-6E8A-4147-A177-3AD203B41FA5}">
                      <a16:colId xmlns:a16="http://schemas.microsoft.com/office/drawing/2014/main" val="4223671377"/>
                    </a:ext>
                  </a:extLst>
                </a:gridCol>
              </a:tblGrid>
              <a:tr h="46028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ORIGINE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INSERZIONE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INNERVAZIONE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5153156"/>
                  </a:ext>
                </a:extLst>
              </a:tr>
              <a:tr h="99515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ZIGOMATICO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ZIGOMATICO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COMMESSURA LABIALE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SPOSTA IN ALTO E DIETRO COMMESSURA</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8261719"/>
                  </a:ext>
                </a:extLst>
              </a:tr>
              <a:tr h="113267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QUADRATO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(ELEVATORE) LABBRO SUPERIORE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OSSA ZIGOMATICO MASCELLARE E NASALE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LABBRO SUPERIORE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SOLLEVA LABBRO SUPERIORE </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5444385"/>
                  </a:ext>
                </a:extLst>
              </a:tr>
              <a:tr h="99515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CANINO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MASCELLARE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COMMESSURA LABIALE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 COMMESSURA LABIALE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0495205"/>
                  </a:ext>
                </a:extLst>
              </a:tr>
              <a:tr h="1769994">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BUCCINATORE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MASCELLARE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RAFE PTERIGOMANDIBOLARE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COMMESSURA LABIALE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AVVICINA LA GUANCIA ALLE ARCATE DENTARIE</a:t>
                      </a:r>
                    </a:p>
                  </a:txBody>
                  <a:tcPr marL="89997" marR="89997" marT="231980"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88595022"/>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34CF0DB1-F028-EF4F-8780-2498CC2B903D}"/>
              </a:ext>
            </a:extLst>
          </p:cNvPr>
          <p:cNvSpPr>
            <a:spLocks noGrp="1" noChangeArrowheads="1"/>
          </p:cNvSpPr>
          <p:nvPr>
            <p:ph type="title" idx="4294967295"/>
          </p:nvPr>
        </p:nvSpPr>
        <p:spPr>
          <a:xfrm>
            <a:off x="-152400" y="152400"/>
            <a:ext cx="9067800" cy="6858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dirty="0">
                <a:solidFill>
                  <a:schemeClr val="tx1"/>
                </a:solidFill>
                <a:effectLst>
                  <a:outerShdw blurRad="38100" dist="38100" dir="2700000" sx="1000" sy="1000" algn="tl">
                    <a:srgbClr val="000000"/>
                  </a:outerShdw>
                </a:effectLst>
                <a:latin typeface="Copperplate" panose="02000504000000020004" pitchFamily="2" charset="77"/>
              </a:rPr>
              <a:t>MUSCOLI DELLA FACCIA</a:t>
            </a:r>
            <a:br>
              <a:rPr lang="it-IT" altLang="it-IT" sz="2800" dirty="0">
                <a:solidFill>
                  <a:schemeClr val="tx1"/>
                </a:solidFill>
                <a:effectLst>
                  <a:outerShdw blurRad="38100" dist="38100" dir="2700000" sx="1000" sy="1000" algn="tl">
                    <a:srgbClr val="000000"/>
                  </a:outerShdw>
                </a:effectLst>
                <a:latin typeface="Copperplate" panose="02000504000000020004" pitchFamily="2" charset="77"/>
              </a:rPr>
            </a:br>
            <a:r>
              <a:rPr lang="it-IT" altLang="it-IT" sz="2800" dirty="0">
                <a:solidFill>
                  <a:schemeClr val="tx1"/>
                </a:solidFill>
                <a:effectLst>
                  <a:outerShdw blurRad="38100" dist="38100" dir="2700000" sx="1000" sy="1000" algn="tl">
                    <a:srgbClr val="000000"/>
                  </a:outerShdw>
                </a:effectLst>
                <a:latin typeface="Copperplate" panose="02000504000000020004" pitchFamily="2" charset="77"/>
              </a:rPr>
              <a:t>MUSCOLI DELLE LABBRA (2)</a:t>
            </a:r>
          </a:p>
        </p:txBody>
      </p:sp>
      <p:graphicFrame>
        <p:nvGraphicFramePr>
          <p:cNvPr id="51202" name="Group 2">
            <a:extLst>
              <a:ext uri="{FF2B5EF4-FFF2-40B4-BE49-F238E27FC236}">
                <a16:creationId xmlns:a16="http://schemas.microsoft.com/office/drawing/2014/main" id="{9F74B24E-543D-164A-8DBF-943AE4E29BE0}"/>
              </a:ext>
            </a:extLst>
          </p:cNvPr>
          <p:cNvGraphicFramePr>
            <a:graphicFrameLocks noGrp="1"/>
          </p:cNvGraphicFramePr>
          <p:nvPr/>
        </p:nvGraphicFramePr>
        <p:xfrm>
          <a:off x="179512" y="980728"/>
          <a:ext cx="8735888" cy="5721350"/>
        </p:xfrm>
        <a:graphic>
          <a:graphicData uri="http://schemas.openxmlformats.org/drawingml/2006/table">
            <a:tbl>
              <a:tblPr/>
              <a:tblGrid>
                <a:gridCol w="1879269">
                  <a:extLst>
                    <a:ext uri="{9D8B030D-6E8A-4147-A177-3AD203B41FA5}">
                      <a16:colId xmlns:a16="http://schemas.microsoft.com/office/drawing/2014/main" val="1221502447"/>
                    </a:ext>
                  </a:extLst>
                </a:gridCol>
                <a:gridCol w="1474384">
                  <a:extLst>
                    <a:ext uri="{9D8B030D-6E8A-4147-A177-3AD203B41FA5}">
                      <a16:colId xmlns:a16="http://schemas.microsoft.com/office/drawing/2014/main" val="862323794"/>
                    </a:ext>
                  </a:extLst>
                </a:gridCol>
                <a:gridCol w="1669934">
                  <a:extLst>
                    <a:ext uri="{9D8B030D-6E8A-4147-A177-3AD203B41FA5}">
                      <a16:colId xmlns:a16="http://schemas.microsoft.com/office/drawing/2014/main" val="738893064"/>
                    </a:ext>
                  </a:extLst>
                </a:gridCol>
                <a:gridCol w="1779583">
                  <a:extLst>
                    <a:ext uri="{9D8B030D-6E8A-4147-A177-3AD203B41FA5}">
                      <a16:colId xmlns:a16="http://schemas.microsoft.com/office/drawing/2014/main" val="2529489859"/>
                    </a:ext>
                  </a:extLst>
                </a:gridCol>
                <a:gridCol w="1932718">
                  <a:extLst>
                    <a:ext uri="{9D8B030D-6E8A-4147-A177-3AD203B41FA5}">
                      <a16:colId xmlns:a16="http://schemas.microsoft.com/office/drawing/2014/main" val="1949098322"/>
                    </a:ext>
                  </a:extLst>
                </a:gridCol>
              </a:tblGrid>
              <a:tr h="62785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INSERZIONE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INNERVAZIONE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1266785"/>
                  </a:ext>
                </a:extLst>
              </a:tr>
              <a:tr h="974031">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RISORIO</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FASCIA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FIBROSA PAROTIDEA</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COMMESSURA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LABIALE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STIRA INDIETRO COMMESSURA LABIALE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1210223"/>
                  </a:ext>
                </a:extLst>
              </a:tr>
              <a:tr h="981554">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TRIANGOLARE DELLE LABBRA</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MANDIBOLA</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COMMESSURA LABIALE </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(7°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endParaRP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TIRA IN BASSO LA COMMESSURA LABIALE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19924706"/>
                  </a:ext>
                </a:extLst>
              </a:tr>
              <a:tr h="981554">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QUADRATO LABBRO INFERIORE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CORPO MANDIBOLA</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LABBRO INFERIORE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 IL LABBRO INFERIORE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0669024"/>
                  </a:ext>
                </a:extLst>
              </a:tr>
              <a:tr h="1080732">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INCISIVO SUPERIORE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ED</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INFERIORE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ALVEOLI DENTARI </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LABBRA SUPERIORE ED INFERIORE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SPOSTANO MEDIALMENTE LE LABBRA</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8658872"/>
                  </a:ext>
                </a:extLst>
              </a:tr>
              <a:tr h="107562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ORBICOLARE DELLE LABBRA</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Fibre da VARI MM. MIMICI </a:t>
                      </a:r>
                      <a:r>
                        <a:rPr kumimoji="0" lang="it-IT" altLang="it-IT" sz="12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(BUCCINATORE)</a:t>
                      </a:r>
                    </a:p>
                  </a:txBody>
                  <a:tcPr marL="90007" marR="90007" marT="231910" marB="46785"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NASO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REGIONE DEL MENTO</a:t>
                      </a:r>
                    </a:p>
                  </a:txBody>
                  <a:tcPr marL="90007" marR="90007" marT="231910" marB="46785"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RESTRINGE E CHIUDE RIMA LABIALE</a:t>
                      </a:r>
                    </a:p>
                  </a:txBody>
                  <a:tcPr marL="90007" marR="90007" marT="231910" marB="4678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2280148"/>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02530DBA-07CB-8141-97F2-D871AD12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6" t="2782" r="5649" b="3781"/>
          <a:stretch>
            <a:fillRect/>
          </a:stretch>
        </p:blipFill>
        <p:spPr bwMode="auto">
          <a:xfrm>
            <a:off x="2808288" y="71438"/>
            <a:ext cx="4751387" cy="669607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70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12327</TotalTime>
  <Words>2529</Words>
  <Application>Microsoft Macintosh PowerPoint</Application>
  <PresentationFormat>Presentazione su schermo (4:3)</PresentationFormat>
  <Paragraphs>545</Paragraphs>
  <Slides>82</Slides>
  <Notes>56</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0</vt:i4>
      </vt:variant>
      <vt:variant>
        <vt:lpstr>Titoli diapositive</vt:lpstr>
      </vt:variant>
      <vt:variant>
        <vt:i4>82</vt:i4>
      </vt:variant>
    </vt:vector>
  </HeadingPairs>
  <TitlesOfParts>
    <vt:vector size="99" baseType="lpstr">
      <vt:lpstr>Arial</vt:lpstr>
      <vt:lpstr>Arial Black</vt:lpstr>
      <vt:lpstr>Arial Rounded MT Bold</vt:lpstr>
      <vt:lpstr>Chalkboard</vt:lpstr>
      <vt:lpstr>Chalkboard SE</vt:lpstr>
      <vt:lpstr>Chalkduster</vt:lpstr>
      <vt:lpstr>Comic Sans MS</vt:lpstr>
      <vt:lpstr>Copperplate</vt:lpstr>
      <vt:lpstr>Copperplate Gothic Bold</vt:lpstr>
      <vt:lpstr>Corsiva Hebrew</vt:lpstr>
      <vt:lpstr>Garamond</vt:lpstr>
      <vt:lpstr>Gurmukhi MN</vt:lpstr>
      <vt:lpstr>Tahoma</vt:lpstr>
      <vt:lpstr>Times New Roman</vt:lpstr>
      <vt:lpstr>Wingdings</vt:lpstr>
      <vt:lpstr>Tema di Office</vt:lpstr>
      <vt:lpstr>Tema di Office</vt:lpstr>
      <vt:lpstr>SCHELETRO DEL CRANIO</vt:lpstr>
      <vt:lpstr>Presentazione standard di PowerPoint</vt:lpstr>
      <vt:lpstr>SCHELETRICO DEL CRANIO: VISIONE ANTERIORE</vt:lpstr>
      <vt:lpstr>CRANIO: SEZIONE SAGITTALE NEUROCRANIO e SPLANCNOCRANIO</vt:lpstr>
      <vt:lpstr>SCHELETRO  DEL  CRANIO</vt:lpstr>
      <vt:lpstr>NEUROCRANIO</vt:lpstr>
      <vt:lpstr>Presentazione standard di PowerPoint</vt:lpstr>
      <vt:lpstr>Presentazione standard di PowerPoint</vt:lpstr>
      <vt:lpstr>Presentazione standard di PowerPoint</vt:lpstr>
      <vt:lpstr>Presentazione standard di PowerPoint</vt:lpstr>
      <vt:lpstr>Presentazione standard di PowerPoint</vt:lpstr>
      <vt:lpstr>SCHELETRICO DEL CRANIO: VISIONE ANTERIORE</vt:lpstr>
      <vt:lpstr>SCHELETRO DEL CRANIO:  VISIONE LATERALE</vt:lpstr>
      <vt:lpstr>Presentazione standard di PowerPoint</vt:lpstr>
      <vt:lpstr>Presentazione standard di PowerPoint</vt:lpstr>
      <vt:lpstr>Presentazione standard di PowerPoint</vt:lpstr>
      <vt:lpstr>VOLTA  del NEUROCRANIO</vt:lpstr>
      <vt:lpstr>Presentazione standard di PowerPoint</vt:lpstr>
      <vt:lpstr>SCHELETRO DEL CRANIO:  VISIONE LATERALE</vt:lpstr>
      <vt:lpstr>BASE del NEUROCRANIO</vt:lpstr>
      <vt:lpstr>Presentazione standard di PowerPoint</vt:lpstr>
      <vt:lpstr>BASE del NEUROCRANIO</vt:lpstr>
      <vt:lpstr>BASE del NEUROCRANIO</vt:lpstr>
      <vt:lpstr>BASE del NEUROCRANIO</vt:lpstr>
      <vt:lpstr>SPLANCNOCRANIO</vt:lpstr>
      <vt:lpstr>SCHELETRICO DEL CRANIO: VISIONE FRONTALE ANTERIORE</vt:lpstr>
      <vt:lpstr>Il cosiddetto «MASSICCIO FACIALE»</vt:lpstr>
      <vt:lpstr>Presentazione standard di PowerPoint</vt:lpstr>
      <vt:lpstr>Presentazione standard di PowerPoint</vt:lpstr>
      <vt:lpstr>Presentazione standard di PowerPoint</vt:lpstr>
      <vt:lpstr>CAVITA’ DELLO SPLANCNOCRANIO</vt:lpstr>
      <vt:lpstr>Presentazione standard di PowerPoint</vt:lpstr>
      <vt:lpstr>CAVITA’ ORBITARIA</vt:lpstr>
      <vt:lpstr>CAVITA’  ORBITARIA</vt:lpstr>
      <vt:lpstr>NASO ESTERNO e CAVITA’ NASALI</vt:lpstr>
      <vt:lpstr>NASO ESTERNO (Piramide Nasale)</vt:lpstr>
      <vt:lpstr>Presentazione standard di PowerPoint</vt:lpstr>
      <vt:lpstr>Presentazione standard di PowerPoint</vt:lpstr>
      <vt:lpstr>CAVITA’  NASALE</vt:lpstr>
      <vt:lpstr>CAVITA’ NASALI   PARETE MEDIALE</vt:lpstr>
      <vt:lpstr>CAVITA’  NASALE</vt:lpstr>
      <vt:lpstr>SENI PARANASALI o CAVITA’ NASALI ACCESSORIE</vt:lpstr>
      <vt:lpstr>SENI PARANASALI (CAVITA’ NASALI ACCESSORIE)</vt:lpstr>
      <vt:lpstr>FOSSE LATERALI del CRANIO</vt:lpstr>
      <vt:lpstr>FOSSE LATERALI dello SPLANCNOCRANIO</vt:lpstr>
      <vt:lpstr>CENNI  MORFO-FUNZIONALI  del  COMPLESSO OSTEO-ARTICOLARE TEMPORO-MANDIBOLARE ( A T M )</vt:lpstr>
      <vt:lpstr>LOCALIZZAZIONE TOPOGRAFICA  dell’ ATM</vt:lpstr>
      <vt:lpstr>COMPLESSO   A T M</vt:lpstr>
      <vt:lpstr>Presentazione standard di PowerPoint</vt:lpstr>
      <vt:lpstr>OSSO IOIDE (JOIDE)</vt:lpstr>
      <vt:lpstr>Presentazione standard di PowerPoint</vt:lpstr>
      <vt:lpstr>ATM - PROIEZIONE LATERALE</vt:lpstr>
      <vt:lpstr>ARTICOLAZIONE  TEMPORO-MANDIBOLARE - COMPONENTI -</vt:lpstr>
      <vt:lpstr>ARTICOLAZIONE  TEMPORO-MANDIBOLARE</vt:lpstr>
      <vt:lpstr>DISCO ARTICOLARE</vt:lpstr>
      <vt:lpstr>ATM – LEGAMENTI - PROIEZIONE LATERALE -</vt:lpstr>
      <vt:lpstr>Presentazione standard di PowerPoint</vt:lpstr>
      <vt:lpstr>ATM - MANDIBOLA SOLLEVATA</vt:lpstr>
      <vt:lpstr>ATM - ABBASSAMENTO MANDIBOLA</vt:lpstr>
      <vt:lpstr>MOVIMENTI di LATERALITA’ della ATM</vt:lpstr>
      <vt:lpstr>MUSCOLI AGENTI SULLA  A T M</vt:lpstr>
      <vt:lpstr>MUSCOLI MASTICATORI</vt:lpstr>
      <vt:lpstr>MUSCOLI MASTICATORI [1]</vt:lpstr>
      <vt:lpstr>MUSCOLI MASTICATORI [2]</vt:lpstr>
      <vt:lpstr>ATM  MOVIMENTI  </vt:lpstr>
      <vt:lpstr>MUSCOLI SOPRAIOIDEI</vt:lpstr>
      <vt:lpstr>MUSCOLI  IOIDEI [1]</vt:lpstr>
      <vt:lpstr>MUSCOLI  IOIDEI [2]</vt:lpstr>
      <vt:lpstr>ULTERIORI MUSCOLI  della  REGIONE CEFALICA </vt:lpstr>
      <vt:lpstr>Presentazione standard di PowerPoint</vt:lpstr>
      <vt:lpstr>MUSCOLI DEL CAPO o DELLA REGIONE CEFALICA</vt:lpstr>
      <vt:lpstr>ASPETTI della MIMICA FACIALE</vt:lpstr>
      <vt:lpstr>Presentazione standard di PowerPoint</vt:lpstr>
      <vt:lpstr>NERVO FACIALE (7° paio di Nervi Encefalici)  SCHEMA DISTRIBUTIVO</vt:lpstr>
      <vt:lpstr>Presentazione standard di PowerPoint</vt:lpstr>
      <vt:lpstr>Presentazione standard di PowerPoint</vt:lpstr>
      <vt:lpstr>MUSCOLI DELLA VOLTA CRANICA</vt:lpstr>
      <vt:lpstr>MUSCOLI MIMICI MUSCOLI ESTRINSECI del PADIGLIONE AURICOLARE</vt:lpstr>
      <vt:lpstr>MUSCOLI MIMICI MUSCOLI DELLE PALPEBRE</vt:lpstr>
      <vt:lpstr>MUSCOLI DELLA FACCIA MUSCOLI DEL NASO</vt:lpstr>
      <vt:lpstr>MUSCOLI DELLA FACCIA MUSCOLI DELLE LABBRA [1]</vt:lpstr>
      <vt:lpstr>MUSCOLI DELLA FACCIA MUSCOLI DELLE LABBRA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153</cp:revision>
  <cp:lastPrinted>1601-01-01T00:00:00Z</cp:lastPrinted>
  <dcterms:created xsi:type="dcterms:W3CDTF">2000-11-22T09:35:33Z</dcterms:created>
  <dcterms:modified xsi:type="dcterms:W3CDTF">2024-12-07T17:00:22Z</dcterms:modified>
</cp:coreProperties>
</file>