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sldIdLst>
    <p:sldId id="295" r:id="rId2"/>
    <p:sldId id="309" r:id="rId3"/>
    <p:sldId id="256" r:id="rId4"/>
    <p:sldId id="258" r:id="rId5"/>
    <p:sldId id="311" r:id="rId6"/>
    <p:sldId id="292" r:id="rId7"/>
    <p:sldId id="293" r:id="rId8"/>
    <p:sldId id="294" r:id="rId9"/>
    <p:sldId id="257" r:id="rId10"/>
    <p:sldId id="310" r:id="rId11"/>
    <p:sldId id="291"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87" autoAdjust="0"/>
    <p:restoredTop sz="86338"/>
  </p:normalViewPr>
  <p:slideViewPr>
    <p:cSldViewPr snapToGrid="0">
      <p:cViewPr varScale="1">
        <p:scale>
          <a:sx n="106" d="100"/>
          <a:sy n="106" d="100"/>
        </p:scale>
        <p:origin x="112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30/09/24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9</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11</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3539430"/>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t>
            </a:r>
            <a:r>
              <a:rPr lang="it-IT" sz="3200" b="1" i="1" dirty="0">
                <a:latin typeface="Chalkboard" panose="03050602040202020205" pitchFamily="66" charset="77"/>
              </a:rPr>
              <a:t>ANATOMIA»</a:t>
            </a:r>
            <a:r>
              <a:rPr lang="it-IT" sz="3200" b="1" dirty="0">
                <a:latin typeface="Chalkboard" panose="03050602040202020205" pitchFamily="66" charset="77"/>
              </a:rPr>
              <a:t> , con particolare riguardo al significato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E03B7-3F09-83AD-EA73-2042EB133BD3}"/>
              </a:ext>
            </a:extLst>
          </p:cNvPr>
          <p:cNvSpPr>
            <a:spLocks noGrp="1"/>
          </p:cNvSpPr>
          <p:nvPr>
            <p:ph type="title"/>
          </p:nvPr>
        </p:nvSpPr>
        <p:spPr>
          <a:xfrm>
            <a:off x="773029" y="2103437"/>
            <a:ext cx="7886700" cy="1325563"/>
          </a:xfrm>
        </p:spPr>
        <p:txBody>
          <a:bodyPr>
            <a:normAutofit fontScale="90000"/>
          </a:bodyPr>
          <a:lstStyle/>
          <a:p>
            <a:pPr algn="ctr"/>
            <a:r>
              <a:rPr lang="it-IT" b="1" dirty="0">
                <a:latin typeface="Arial Rounded MT Bold" panose="020F0704030504030204" pitchFamily="34" charset="77"/>
              </a:rPr>
              <a:t>ORGANIZZAZIONE </a:t>
            </a:r>
            <a:br>
              <a:rPr lang="it-IT" b="1" dirty="0">
                <a:latin typeface="Arial Rounded MT Bold" panose="020F0704030504030204" pitchFamily="34" charset="77"/>
              </a:rPr>
            </a:br>
            <a:r>
              <a:rPr lang="it-IT" b="1" dirty="0">
                <a:latin typeface="Arial Rounded MT Bold" panose="020F0704030504030204" pitchFamily="34" charset="77"/>
              </a:rPr>
              <a:t>in</a:t>
            </a:r>
            <a:br>
              <a:rPr lang="it-IT" b="1" dirty="0">
                <a:latin typeface="Arial Rounded MT Bold" panose="020F0704030504030204" pitchFamily="34" charset="77"/>
              </a:rPr>
            </a:br>
            <a:r>
              <a:rPr lang="it-IT" b="1" dirty="0">
                <a:latin typeface="Arial Rounded MT Bold" panose="020F0704030504030204" pitchFamily="34" charset="77"/>
              </a:rPr>
              <a:t>SISTEMI</a:t>
            </a:r>
          </a:p>
        </p:txBody>
      </p:sp>
    </p:spTree>
    <p:extLst>
      <p:ext uri="{BB962C8B-B14F-4D97-AF65-F5344CB8AC3E}">
        <p14:creationId xmlns:p14="http://schemas.microsoft.com/office/powerpoint/2010/main" val="279428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40305</TotalTime>
  <Words>370</Words>
  <Application>Microsoft Macintosh PowerPoint</Application>
  <PresentationFormat>Presentazione su schermo (4:3)</PresentationFormat>
  <Paragraphs>49</Paragraphs>
  <Slides>11</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11</vt:i4>
      </vt:variant>
    </vt:vector>
  </HeadingPairs>
  <TitlesOfParts>
    <vt:vector size="22" baseType="lpstr">
      <vt:lpstr>Arial</vt:lpstr>
      <vt:lpstr>Arial Black</vt:lpstr>
      <vt:lpstr>Arial Rounded MT Bold</vt:lpstr>
      <vt:lpstr>Calibri</vt:lpstr>
      <vt:lpstr>Calibri Light</vt:lpstr>
      <vt:lpstr>Chalkboard</vt:lpstr>
      <vt:lpstr>Chalkboard SE</vt:lpstr>
      <vt:lpstr>Copperplate Gothic Bold</vt:lpstr>
      <vt:lpstr>Gurmukhi MN</vt:lpstr>
      <vt:lpstr>Symbol</vt:lpstr>
      <vt:lpstr>Tema di Office</vt:lpstr>
      <vt:lpstr>CORPO UMANO CARATTERI ORGANIZZATIVI GENERALI</vt:lpstr>
      <vt:lpstr>Presentazione standard di PowerPoint</vt:lpstr>
      <vt:lpstr>DISCIPLINE MORFOLOGICHE  UMANE </vt:lpstr>
      <vt:lpstr>Presentazione standard di PowerPoint</vt:lpstr>
      <vt:lpstr>ORGANIZZAZIONE  in SISTEMI</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128</cp:revision>
  <dcterms:created xsi:type="dcterms:W3CDTF">2016-10-08T13:19:31Z</dcterms:created>
  <dcterms:modified xsi:type="dcterms:W3CDTF">2024-09-30T13:38:35Z</dcterms:modified>
</cp:coreProperties>
</file>