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301" r:id="rId3"/>
    <p:sldId id="257" r:id="rId4"/>
    <p:sldId id="260" r:id="rId5"/>
    <p:sldId id="256" r:id="rId6"/>
    <p:sldId id="258" r:id="rId7"/>
    <p:sldId id="261" r:id="rId8"/>
    <p:sldId id="262" r:id="rId9"/>
    <p:sldId id="263" r:id="rId10"/>
    <p:sldId id="264" r:id="rId11"/>
    <p:sldId id="265" r:id="rId12"/>
    <p:sldId id="303" r:id="rId13"/>
    <p:sldId id="266" r:id="rId14"/>
    <p:sldId id="267" r:id="rId15"/>
    <p:sldId id="302" r:id="rId16"/>
    <p:sldId id="269" r:id="rId17"/>
    <p:sldId id="271" r:id="rId18"/>
    <p:sldId id="274" r:id="rId19"/>
    <p:sldId id="277" r:id="rId20"/>
    <p:sldId id="308" r:id="rId21"/>
    <p:sldId id="279" r:id="rId22"/>
    <p:sldId id="280" r:id="rId23"/>
    <p:sldId id="278" r:id="rId24"/>
    <p:sldId id="281" r:id="rId25"/>
    <p:sldId id="309" r:id="rId26"/>
    <p:sldId id="283" r:id="rId27"/>
    <p:sldId id="310" r:id="rId28"/>
    <p:sldId id="311" r:id="rId29"/>
    <p:sldId id="272" r:id="rId30"/>
    <p:sldId id="276" r:id="rId31"/>
    <p:sldId id="312" r:id="rId32"/>
    <p:sldId id="305" r:id="rId33"/>
    <p:sldId id="306" r:id="rId34"/>
    <p:sldId id="307" r:id="rId35"/>
    <p:sldId id="291" r:id="rId36"/>
    <p:sldId id="292" r:id="rId37"/>
    <p:sldId id="293" r:id="rId38"/>
    <p:sldId id="295" r:id="rId39"/>
    <p:sldId id="297" r:id="rId40"/>
    <p:sldId id="298" r:id="rId41"/>
    <p:sldId id="299" r:id="rId42"/>
    <p:sldId id="300" r:id="rId43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3"/>
    <p:restoredTop sz="94648"/>
  </p:normalViewPr>
  <p:slideViewPr>
    <p:cSldViewPr>
      <p:cViewPr>
        <p:scale>
          <a:sx n="50" d="100"/>
          <a:sy n="50" d="100"/>
        </p:scale>
        <p:origin x="2928" y="16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</a:t>
            </a:r>
            <a:r>
              <a:rPr lang="it-IT" altLang="it-IT" sz="280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PAVIMENTOSO PLURISTRATIFICATO CHERATINIZZATO </a:t>
            </a: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descriveranno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805674"/>
            <a:ext cx="828092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(Mastcellule o </a:t>
            </a:r>
            <a:r>
              <a:rPr lang="it-IT" alt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104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339752" y="18864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82930" y="90872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9431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14D78ADA-D41D-4540-89AF-35D68308DD2D}"/>
              </a:ext>
            </a:extLst>
          </p:cNvPr>
          <p:cNvSpPr/>
          <p:nvPr/>
        </p:nvSpPr>
        <p:spPr bwMode="auto">
          <a:xfrm>
            <a:off x="1187624" y="2420888"/>
            <a:ext cx="1584176" cy="216024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0590DF5-3487-BF46-8763-9611C6E8ED54}"/>
              </a:ext>
            </a:extLst>
          </p:cNvPr>
          <p:cNvSpPr/>
          <p:nvPr/>
        </p:nvSpPr>
        <p:spPr bwMode="auto">
          <a:xfrm>
            <a:off x="2987824" y="116632"/>
            <a:ext cx="158417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A174541-DA85-4041-85DB-AC682EA456E0}"/>
              </a:ext>
            </a:extLst>
          </p:cNvPr>
          <p:cNvSpPr/>
          <p:nvPr/>
        </p:nvSpPr>
        <p:spPr bwMode="auto">
          <a:xfrm>
            <a:off x="2987824" y="91912"/>
            <a:ext cx="158417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025" y="29098"/>
            <a:ext cx="5940152" cy="6878071"/>
          </a:xfrm>
          <a:prstGeom prst="rect">
            <a:avLst/>
          </a:prstGeom>
          <a:solidFill>
            <a:srgbClr val="AC5495"/>
          </a:solidFill>
          <a:ln>
            <a:noFill/>
          </a:ln>
        </p:spPr>
      </p:pic>
      <p:sp>
        <p:nvSpPr>
          <p:cNvPr id="5" name="Rettangolo 4"/>
          <p:cNvSpPr/>
          <p:nvPr/>
        </p:nvSpPr>
        <p:spPr bwMode="auto">
          <a:xfrm>
            <a:off x="4139952" y="4221088"/>
            <a:ext cx="504056" cy="144016"/>
          </a:xfrm>
          <a:prstGeom prst="rect">
            <a:avLst/>
          </a:prstGeom>
          <a:solidFill>
            <a:srgbClr val="AC54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323706"/>
            <a:ext cx="16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1714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519864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Esterno)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(Foglietto Embrionale Intermedio)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900</Words>
  <Application>Microsoft Macintosh PowerPoint</Application>
  <PresentationFormat>Presentazione su schermo (4:3)</PresentationFormat>
  <Paragraphs>143</Paragraphs>
  <Slides>41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Tema di Office</vt:lpstr>
      <vt:lpstr>Tema di Office</vt:lpstr>
      <vt:lpstr>SISTEMA TEGUMENTARIO</vt:lpstr>
      <vt:lpstr>SISTEMA TEGUMENTARIO</vt:lpstr>
      <vt:lpstr>Presentazione standard di PowerPoint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GIUNZIONE DERMOEPIDERMICA  </vt:lpstr>
      <vt:lpstr>SCHEMA DELLA GIUNZIONE  DERMO-EPIDERMICA </vt:lpstr>
      <vt:lpstr>Presentazione standard di PowerPoint</vt:lpstr>
      <vt:lpstr>EPIDEMIDE e DERMA (Colorazione AZAN)</vt:lpstr>
      <vt:lpstr>Presentazione standard di PowerPoint</vt:lpstr>
      <vt:lpstr>DERMA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143</cp:revision>
  <cp:lastPrinted>2020-02-12T17:35:02Z</cp:lastPrinted>
  <dcterms:created xsi:type="dcterms:W3CDTF">2000-11-17T21:13:18Z</dcterms:created>
  <dcterms:modified xsi:type="dcterms:W3CDTF">2024-10-11T15:53:18Z</dcterms:modified>
</cp:coreProperties>
</file>