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Lst>
  <p:notesMasterIdLst>
    <p:notesMasterId r:id="rId59"/>
  </p:notesMasterIdLst>
  <p:sldIdLst>
    <p:sldId id="338" r:id="rId2"/>
    <p:sldId id="256" r:id="rId3"/>
    <p:sldId id="346" r:id="rId4"/>
    <p:sldId id="339" r:id="rId5"/>
    <p:sldId id="257" r:id="rId6"/>
    <p:sldId id="262" r:id="rId7"/>
    <p:sldId id="340" r:id="rId8"/>
    <p:sldId id="261" r:id="rId9"/>
    <p:sldId id="263" r:id="rId10"/>
    <p:sldId id="264" r:id="rId11"/>
    <p:sldId id="266" r:id="rId12"/>
    <p:sldId id="341" r:id="rId13"/>
    <p:sldId id="342" r:id="rId14"/>
    <p:sldId id="344" r:id="rId15"/>
    <p:sldId id="265" r:id="rId16"/>
    <p:sldId id="268" r:id="rId17"/>
    <p:sldId id="269" r:id="rId18"/>
    <p:sldId id="270" r:id="rId19"/>
    <p:sldId id="271" r:id="rId20"/>
    <p:sldId id="274" r:id="rId21"/>
    <p:sldId id="276" r:id="rId22"/>
    <p:sldId id="278" r:id="rId23"/>
    <p:sldId id="279" r:id="rId24"/>
    <p:sldId id="280" r:id="rId25"/>
    <p:sldId id="281" r:id="rId26"/>
    <p:sldId id="282" r:id="rId27"/>
    <p:sldId id="283" r:id="rId28"/>
    <p:sldId id="284" r:id="rId29"/>
    <p:sldId id="286" r:id="rId30"/>
    <p:sldId id="285" r:id="rId31"/>
    <p:sldId id="287" r:id="rId32"/>
    <p:sldId id="343" r:id="rId33"/>
    <p:sldId id="290" r:id="rId34"/>
    <p:sldId id="293" r:id="rId35"/>
    <p:sldId id="295" r:id="rId36"/>
    <p:sldId id="296" r:id="rId37"/>
    <p:sldId id="299" r:id="rId38"/>
    <p:sldId id="302" r:id="rId39"/>
    <p:sldId id="303" r:id="rId40"/>
    <p:sldId id="304" r:id="rId41"/>
    <p:sldId id="305" r:id="rId42"/>
    <p:sldId id="307" r:id="rId43"/>
    <p:sldId id="309" r:id="rId44"/>
    <p:sldId id="310" r:id="rId45"/>
    <p:sldId id="311" r:id="rId46"/>
    <p:sldId id="312" r:id="rId47"/>
    <p:sldId id="317" r:id="rId48"/>
    <p:sldId id="345" r:id="rId49"/>
    <p:sldId id="318" r:id="rId50"/>
    <p:sldId id="321" r:id="rId51"/>
    <p:sldId id="320" r:id="rId52"/>
    <p:sldId id="322" r:id="rId53"/>
    <p:sldId id="327" r:id="rId54"/>
    <p:sldId id="328" r:id="rId55"/>
    <p:sldId id="331" r:id="rId56"/>
    <p:sldId id="333" r:id="rId57"/>
    <p:sldId id="336" r:id="rId58"/>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1pPr>
    <a:lvl2pPr marL="742950" indent="-28575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2pPr>
    <a:lvl3pPr marL="11430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3pPr>
    <a:lvl4pPr marL="16002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4pPr>
    <a:lvl5pPr marL="2057400" indent="-228600" algn="l" defTabSz="449263" rtl="0" eaLnBrk="0" fontAlgn="base" hangingPunct="0">
      <a:spcBef>
        <a:spcPct val="0"/>
      </a:spcBef>
      <a:spcAft>
        <a:spcPct val="0"/>
      </a:spcAft>
      <a:defRPr sz="2400" kern="1200">
        <a:solidFill>
          <a:schemeClr val="bg1"/>
        </a:solidFill>
        <a:latin typeface="Times New Roman" panose="02020603050405020304" pitchFamily="18" charset="0"/>
        <a:ea typeface="SimSun" panose="02010600030101010101" pitchFamily="2"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334"/>
    <p:restoredTop sz="94648"/>
  </p:normalViewPr>
  <p:slideViewPr>
    <p:cSldViewPr>
      <p:cViewPr varScale="1">
        <p:scale>
          <a:sx n="117" d="100"/>
          <a:sy n="117" d="100"/>
        </p:scale>
        <p:origin x="1672"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150" d="100"/>
        <a:sy n="1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5"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6"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8197"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2053" name="Rectangle 5"/>
          <p:cNvSpPr>
            <a:spLocks noGrp="1" noChangeArrowheads="1"/>
          </p:cNvSpPr>
          <p:nvPr>
            <p:ph type="hdr"/>
          </p:nvPr>
        </p:nvSpPr>
        <p:spPr bwMode="auto">
          <a:xfrm>
            <a:off x="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4" name="Rectangle 6"/>
          <p:cNvSpPr>
            <a:spLocks noGrp="1" noChangeArrowheads="1"/>
          </p:cNvSpPr>
          <p:nvPr>
            <p:ph type="dt"/>
          </p:nvPr>
        </p:nvSpPr>
        <p:spPr bwMode="auto">
          <a:xfrm>
            <a:off x="3886200" y="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8200" name="Rectangle 7"/>
          <p:cNvSpPr>
            <a:spLocks noGrp="1" noRot="1" noChangeAspect="1" noChangeArrowheads="1"/>
          </p:cNvSpPr>
          <p:nvPr>
            <p:ph type="sldImg"/>
          </p:nvPr>
        </p:nvSpPr>
        <p:spPr bwMode="auto">
          <a:xfrm>
            <a:off x="1143000" y="685800"/>
            <a:ext cx="4565650" cy="3422650"/>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6" name="Rectangle 8"/>
          <p:cNvSpPr>
            <a:spLocks noGrp="1" noChangeArrowheads="1"/>
          </p:cNvSpPr>
          <p:nvPr>
            <p:ph type="body"/>
          </p:nvPr>
        </p:nvSpPr>
        <p:spPr bwMode="auto">
          <a:xfrm>
            <a:off x="914400" y="4343400"/>
            <a:ext cx="5022850"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noProof="0"/>
          </a:p>
        </p:txBody>
      </p:sp>
      <p:sp>
        <p:nvSpPr>
          <p:cNvPr id="2057" name="Rectangle 9"/>
          <p:cNvSpPr>
            <a:spLocks noGrp="1" noChangeArrowheads="1"/>
          </p:cNvSpPr>
          <p:nvPr>
            <p:ph type="ftr"/>
          </p:nvPr>
        </p:nvSpPr>
        <p:spPr bwMode="auto">
          <a:xfrm>
            <a:off x="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endParaRPr lang="it-IT" altLang="it-IT"/>
          </a:p>
        </p:txBody>
      </p:sp>
      <p:sp>
        <p:nvSpPr>
          <p:cNvPr id="2058" name="Rectangle 10"/>
          <p:cNvSpPr>
            <a:spLocks noGrp="1" noChangeArrowheads="1"/>
          </p:cNvSpPr>
          <p:nvPr>
            <p:ph type="sldNum"/>
          </p:nvPr>
        </p:nvSpPr>
        <p:spPr bwMode="auto">
          <a:xfrm>
            <a:off x="3886200" y="8686800"/>
            <a:ext cx="296545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cs typeface="Lucida Sans Unicode" panose="020B0602030504020204" pitchFamily="34" charset="0"/>
              </a:defRPr>
            </a:lvl1pPr>
          </a:lstStyle>
          <a:p>
            <a:pPr>
              <a:defRPr/>
            </a:pPr>
            <a:fld id="{F5BED475-AC9E-4033-BA96-D63E9FD4524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F5456B8-7DBE-4C4D-9F78-3D7C8AD8C0F5}" type="slidenum">
              <a:rPr lang="it-IT" altLang="it-IT" sz="1200">
                <a:solidFill>
                  <a:srgbClr val="000000"/>
                </a:solidFill>
              </a:rPr>
              <a:pPr>
                <a:buClrTx/>
                <a:buFontTx/>
                <a:buNone/>
              </a:pPr>
              <a:t>2</a:t>
            </a:fld>
            <a:endParaRPr lang="it-IT" altLang="it-IT" sz="1200">
              <a:solidFill>
                <a:srgbClr val="000000"/>
              </a:solidFill>
            </a:endParaRPr>
          </a:p>
        </p:txBody>
      </p:sp>
      <p:sp>
        <p:nvSpPr>
          <p:cNvPr id="102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C209B7F-2571-4B1E-A4EC-857E9DCD7534}" type="slidenum">
              <a:rPr lang="it-IT" altLang="it-IT" sz="1200">
                <a:solidFill>
                  <a:srgbClr val="000000"/>
                </a:solidFill>
              </a:rPr>
              <a:pPr>
                <a:buClrTx/>
                <a:buFontTx/>
                <a:buNone/>
              </a:pPr>
              <a:t>17</a:t>
            </a:fld>
            <a:endParaRPr lang="it-IT" altLang="it-IT" sz="1200">
              <a:solidFill>
                <a:srgbClr val="000000"/>
              </a:solidFill>
            </a:endParaRPr>
          </a:p>
        </p:txBody>
      </p:sp>
      <p:sp>
        <p:nvSpPr>
          <p:cNvPr id="3686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D13ED39-5FD9-4579-AF4D-40C326833691}" type="slidenum">
              <a:rPr lang="it-IT" altLang="it-IT" sz="1200">
                <a:solidFill>
                  <a:srgbClr val="000000"/>
                </a:solidFill>
              </a:rPr>
              <a:pPr>
                <a:buClrTx/>
                <a:buFontTx/>
                <a:buNone/>
              </a:pPr>
              <a:t>18</a:t>
            </a:fld>
            <a:endParaRPr lang="it-IT" altLang="it-IT" sz="1200">
              <a:solidFill>
                <a:srgbClr val="000000"/>
              </a:solidFill>
            </a:endParaRPr>
          </a:p>
        </p:txBody>
      </p:sp>
      <p:sp>
        <p:nvSpPr>
          <p:cNvPr id="389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09953BD-A293-43CE-9FBD-ED662A8B6A06}" type="slidenum">
              <a:rPr lang="it-IT" altLang="it-IT" sz="1200">
                <a:solidFill>
                  <a:srgbClr val="000000"/>
                </a:solidFill>
              </a:rPr>
              <a:pPr>
                <a:buClrTx/>
                <a:buFontTx/>
                <a:buNone/>
              </a:pPr>
              <a:t>19</a:t>
            </a:fld>
            <a:endParaRPr lang="it-IT" altLang="it-IT" sz="1200">
              <a:solidFill>
                <a:srgbClr val="000000"/>
              </a:solidFill>
            </a:endParaRPr>
          </a:p>
        </p:txBody>
      </p:sp>
      <p:sp>
        <p:nvSpPr>
          <p:cNvPr id="409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A752ABF-904F-4D0A-B336-178A4437FE3E}" type="slidenum">
              <a:rPr lang="it-IT" altLang="it-IT" sz="1200">
                <a:solidFill>
                  <a:srgbClr val="000000"/>
                </a:solidFill>
              </a:rPr>
              <a:pPr>
                <a:buClrTx/>
                <a:buFontTx/>
                <a:buNone/>
              </a:pPr>
              <a:t>20</a:t>
            </a:fld>
            <a:endParaRPr lang="it-IT" altLang="it-IT" sz="1200">
              <a:solidFill>
                <a:srgbClr val="000000"/>
              </a:solidFill>
            </a:endParaRPr>
          </a:p>
        </p:txBody>
      </p:sp>
      <p:sp>
        <p:nvSpPr>
          <p:cNvPr id="471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20455FD-0EB1-49F1-BAC3-EBFC7C66D444}" type="slidenum">
              <a:rPr lang="it-IT" altLang="it-IT" sz="1200">
                <a:solidFill>
                  <a:srgbClr val="000000"/>
                </a:solidFill>
              </a:rPr>
              <a:pPr>
                <a:buClrTx/>
                <a:buFontTx/>
                <a:buNone/>
              </a:pPr>
              <a:t>21</a:t>
            </a:fld>
            <a:endParaRPr lang="it-IT" altLang="it-IT" sz="1200">
              <a:solidFill>
                <a:srgbClr val="000000"/>
              </a:solidFill>
            </a:endParaRPr>
          </a:p>
        </p:txBody>
      </p:sp>
      <p:sp>
        <p:nvSpPr>
          <p:cNvPr id="5120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D42AE315-50D0-4657-B3AC-D9ADAAA5139B}" type="slidenum">
              <a:rPr lang="it-IT" altLang="it-IT" sz="1200">
                <a:solidFill>
                  <a:srgbClr val="000000"/>
                </a:solidFill>
              </a:rPr>
              <a:pPr>
                <a:buClrTx/>
                <a:buFontTx/>
                <a:buNone/>
              </a:pPr>
              <a:t>22</a:t>
            </a:fld>
            <a:endParaRPr lang="it-IT" altLang="it-IT" sz="1200">
              <a:solidFill>
                <a:srgbClr val="000000"/>
              </a:solidFill>
            </a:endParaRPr>
          </a:p>
        </p:txBody>
      </p:sp>
      <p:sp>
        <p:nvSpPr>
          <p:cNvPr id="552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4A324EA-516C-46A7-BFE6-46BC5B4EF3EB}" type="slidenum">
              <a:rPr lang="it-IT" altLang="it-IT" sz="1200">
                <a:solidFill>
                  <a:srgbClr val="000000"/>
                </a:solidFill>
              </a:rPr>
              <a:pPr>
                <a:buClrTx/>
                <a:buFontTx/>
                <a:buNone/>
              </a:pPr>
              <a:t>23</a:t>
            </a:fld>
            <a:endParaRPr lang="it-IT" altLang="it-IT" sz="1200">
              <a:solidFill>
                <a:srgbClr val="000000"/>
              </a:solidFill>
            </a:endParaRPr>
          </a:p>
        </p:txBody>
      </p:sp>
      <p:sp>
        <p:nvSpPr>
          <p:cNvPr id="573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11DCE4F-BD45-48B4-A884-6ED0C79841B7}" type="slidenum">
              <a:rPr lang="it-IT" altLang="it-IT" sz="1200">
                <a:solidFill>
                  <a:srgbClr val="000000"/>
                </a:solidFill>
              </a:rPr>
              <a:pPr>
                <a:buClrTx/>
                <a:buFontTx/>
                <a:buNone/>
              </a:pPr>
              <a:t>24</a:t>
            </a:fld>
            <a:endParaRPr lang="it-IT" altLang="it-IT" sz="1200">
              <a:solidFill>
                <a:srgbClr val="000000"/>
              </a:solidFill>
            </a:endParaRPr>
          </a:p>
        </p:txBody>
      </p:sp>
      <p:sp>
        <p:nvSpPr>
          <p:cNvPr id="593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26D6A00-51FA-4ECC-A93D-B30F5C7F354D}" type="slidenum">
              <a:rPr lang="it-IT" altLang="it-IT" sz="1200">
                <a:solidFill>
                  <a:srgbClr val="000000"/>
                </a:solidFill>
              </a:rPr>
              <a:pPr>
                <a:buClrTx/>
                <a:buFontTx/>
                <a:buNone/>
              </a:pPr>
              <a:t>25</a:t>
            </a:fld>
            <a:endParaRPr lang="it-IT" altLang="it-IT" sz="1200">
              <a:solidFill>
                <a:srgbClr val="000000"/>
              </a:solidFill>
            </a:endParaRPr>
          </a:p>
        </p:txBody>
      </p:sp>
      <p:sp>
        <p:nvSpPr>
          <p:cNvPr id="614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895CEF8E-C98C-40B6-BB12-7ECCD2DCA595}" type="slidenum">
              <a:rPr lang="it-IT" altLang="it-IT" sz="1200">
                <a:solidFill>
                  <a:srgbClr val="000000"/>
                </a:solidFill>
              </a:rPr>
              <a:pPr>
                <a:buClrTx/>
                <a:buFontTx/>
                <a:buNone/>
              </a:pPr>
              <a:t>26</a:t>
            </a:fld>
            <a:endParaRPr lang="it-IT" altLang="it-IT" sz="1200">
              <a:solidFill>
                <a:srgbClr val="000000"/>
              </a:solidFill>
            </a:endParaRPr>
          </a:p>
        </p:txBody>
      </p:sp>
      <p:sp>
        <p:nvSpPr>
          <p:cNvPr id="634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EF57CA8-E696-4F9F-960E-8303440FD612}" type="slidenum">
              <a:rPr lang="it-IT" altLang="it-IT" sz="1200">
                <a:solidFill>
                  <a:srgbClr val="000000"/>
                </a:solidFill>
              </a:rPr>
              <a:pPr>
                <a:buClrTx/>
                <a:buFontTx/>
                <a:buNone/>
              </a:pPr>
              <a:t>5</a:t>
            </a:fld>
            <a:endParaRPr lang="it-IT" altLang="it-IT" sz="1200">
              <a:solidFill>
                <a:srgbClr val="000000"/>
              </a:solidFill>
            </a:endParaRPr>
          </a:p>
        </p:txBody>
      </p:sp>
      <p:sp>
        <p:nvSpPr>
          <p:cNvPr id="122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5DD68AD-0836-4636-A463-C8CA893FC208}" type="slidenum">
              <a:rPr lang="it-IT" altLang="it-IT" sz="1200">
                <a:solidFill>
                  <a:srgbClr val="000000"/>
                </a:solidFill>
              </a:rPr>
              <a:pPr>
                <a:buClrTx/>
                <a:buFontTx/>
                <a:buNone/>
              </a:pPr>
              <a:t>27</a:t>
            </a:fld>
            <a:endParaRPr lang="it-IT" altLang="it-IT" sz="1200">
              <a:solidFill>
                <a:srgbClr val="000000"/>
              </a:solidFill>
            </a:endParaRPr>
          </a:p>
        </p:txBody>
      </p:sp>
      <p:sp>
        <p:nvSpPr>
          <p:cNvPr id="655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CBE4E23-C887-4911-AF50-80FCFE57A4D1}" type="slidenum">
              <a:rPr lang="it-IT" altLang="it-IT" sz="1200">
                <a:solidFill>
                  <a:srgbClr val="000000"/>
                </a:solidFill>
              </a:rPr>
              <a:pPr>
                <a:buClrTx/>
                <a:buFontTx/>
                <a:buNone/>
              </a:pPr>
              <a:t>28</a:t>
            </a:fld>
            <a:endParaRPr lang="it-IT" altLang="it-IT" sz="1200">
              <a:solidFill>
                <a:srgbClr val="000000"/>
              </a:solidFill>
            </a:endParaRPr>
          </a:p>
        </p:txBody>
      </p:sp>
      <p:sp>
        <p:nvSpPr>
          <p:cNvPr id="675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7C08AC0-248E-4BC6-9F2C-D1AEB87556BC}" type="slidenum">
              <a:rPr lang="it-IT" altLang="it-IT" sz="1200">
                <a:solidFill>
                  <a:srgbClr val="000000"/>
                </a:solidFill>
              </a:rPr>
              <a:pPr>
                <a:buClrTx/>
                <a:buFontTx/>
                <a:buNone/>
              </a:pPr>
              <a:t>29</a:t>
            </a:fld>
            <a:endParaRPr lang="it-IT" altLang="it-IT" sz="1200">
              <a:solidFill>
                <a:srgbClr val="000000"/>
              </a:solidFill>
            </a:endParaRPr>
          </a:p>
        </p:txBody>
      </p:sp>
      <p:sp>
        <p:nvSpPr>
          <p:cNvPr id="716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330F7EF-EFB6-4FE7-A840-CDB998E48FC9}" type="slidenum">
              <a:rPr lang="it-IT" altLang="it-IT" sz="1200">
                <a:solidFill>
                  <a:srgbClr val="000000"/>
                </a:solidFill>
              </a:rPr>
              <a:pPr>
                <a:buClrTx/>
                <a:buFontTx/>
                <a:buNone/>
              </a:pPr>
              <a:t>30</a:t>
            </a:fld>
            <a:endParaRPr lang="it-IT" altLang="it-IT" sz="1200">
              <a:solidFill>
                <a:srgbClr val="000000"/>
              </a:solidFill>
            </a:endParaRPr>
          </a:p>
        </p:txBody>
      </p:sp>
      <p:sp>
        <p:nvSpPr>
          <p:cNvPr id="696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9C1757A-EE62-4405-887B-3412394C142C}" type="slidenum">
              <a:rPr lang="it-IT" altLang="it-IT" sz="1200">
                <a:solidFill>
                  <a:srgbClr val="000000"/>
                </a:solidFill>
              </a:rPr>
              <a:pPr>
                <a:buClrTx/>
                <a:buFontTx/>
                <a:buNone/>
              </a:pPr>
              <a:t>31</a:t>
            </a:fld>
            <a:endParaRPr lang="it-IT" altLang="it-IT" sz="1200">
              <a:solidFill>
                <a:srgbClr val="000000"/>
              </a:solidFill>
            </a:endParaRPr>
          </a:p>
        </p:txBody>
      </p:sp>
      <p:sp>
        <p:nvSpPr>
          <p:cNvPr id="737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3D1F3FC-E25B-4B64-AB87-6915DD028729}" type="slidenum">
              <a:rPr lang="it-IT" altLang="it-IT" sz="1200">
                <a:solidFill>
                  <a:srgbClr val="000000"/>
                </a:solidFill>
              </a:rPr>
              <a:pPr>
                <a:buClrTx/>
                <a:buFontTx/>
                <a:buNone/>
              </a:pPr>
              <a:t>33</a:t>
            </a:fld>
            <a:endParaRPr lang="it-IT" altLang="it-IT" sz="1200">
              <a:solidFill>
                <a:srgbClr val="000000"/>
              </a:solidFill>
            </a:endParaRPr>
          </a:p>
        </p:txBody>
      </p:sp>
      <p:sp>
        <p:nvSpPr>
          <p:cNvPr id="798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0D866B0-3A29-4E47-BA61-236655FB1506}" type="slidenum">
              <a:rPr lang="it-IT" altLang="it-IT" sz="1200">
                <a:solidFill>
                  <a:srgbClr val="000000"/>
                </a:solidFill>
              </a:rPr>
              <a:pPr>
                <a:buClrTx/>
                <a:buFontTx/>
                <a:buNone/>
              </a:pPr>
              <a:t>34</a:t>
            </a:fld>
            <a:endParaRPr lang="it-IT" altLang="it-IT" sz="1200">
              <a:solidFill>
                <a:srgbClr val="000000"/>
              </a:solidFill>
            </a:endParaRPr>
          </a:p>
        </p:txBody>
      </p:sp>
      <p:sp>
        <p:nvSpPr>
          <p:cNvPr id="860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D2067D-35CF-463E-96ED-22C6B62E2445}" type="slidenum">
              <a:rPr lang="it-IT" altLang="it-IT" sz="1200">
                <a:solidFill>
                  <a:srgbClr val="000000"/>
                </a:solidFill>
              </a:rPr>
              <a:pPr>
                <a:buClrTx/>
                <a:buFontTx/>
                <a:buNone/>
              </a:pPr>
              <a:t>35</a:t>
            </a:fld>
            <a:endParaRPr lang="it-IT" altLang="it-IT" sz="1200">
              <a:solidFill>
                <a:srgbClr val="000000"/>
              </a:solidFill>
            </a:endParaRPr>
          </a:p>
        </p:txBody>
      </p:sp>
      <p:sp>
        <p:nvSpPr>
          <p:cNvPr id="901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50407-AC58-4D96-953E-2F2CF17AB72D}" type="slidenum">
              <a:rPr lang="it-IT" altLang="it-IT" sz="1200">
                <a:solidFill>
                  <a:srgbClr val="000000"/>
                </a:solidFill>
              </a:rPr>
              <a:pPr>
                <a:buClrTx/>
                <a:buFontTx/>
                <a:buNone/>
              </a:pPr>
              <a:t>36</a:t>
            </a:fld>
            <a:endParaRPr lang="it-IT" altLang="it-IT" sz="1200">
              <a:solidFill>
                <a:srgbClr val="000000"/>
              </a:solidFill>
            </a:endParaRPr>
          </a:p>
        </p:txBody>
      </p:sp>
      <p:sp>
        <p:nvSpPr>
          <p:cNvPr id="921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A743FCE-1833-43D4-A342-7F155698711A}" type="slidenum">
              <a:rPr lang="it-IT" altLang="it-IT" sz="1200">
                <a:solidFill>
                  <a:srgbClr val="000000"/>
                </a:solidFill>
              </a:rPr>
              <a:pPr>
                <a:buClrTx/>
                <a:buFontTx/>
                <a:buNone/>
              </a:pPr>
              <a:t>37</a:t>
            </a:fld>
            <a:endParaRPr lang="it-IT" altLang="it-IT" sz="1200">
              <a:solidFill>
                <a:srgbClr val="000000"/>
              </a:solidFill>
            </a:endParaRPr>
          </a:p>
        </p:txBody>
      </p:sp>
      <p:sp>
        <p:nvSpPr>
          <p:cNvPr id="9830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4A73592-A462-44BB-BB93-1A0206A43E6F}" type="slidenum">
              <a:rPr lang="it-IT" altLang="it-IT" sz="1200">
                <a:solidFill>
                  <a:srgbClr val="000000"/>
                </a:solidFill>
              </a:rPr>
              <a:pPr>
                <a:buClrTx/>
                <a:buFontTx/>
                <a:buNone/>
              </a:pPr>
              <a:t>6</a:t>
            </a:fld>
            <a:endParaRPr lang="it-IT" altLang="it-IT" sz="1200">
              <a:solidFill>
                <a:srgbClr val="000000"/>
              </a:solidFill>
            </a:endParaRPr>
          </a:p>
        </p:txBody>
      </p:sp>
      <p:sp>
        <p:nvSpPr>
          <p:cNvPr id="225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CC78CC-24EA-451A-8222-A7E8D7D654F3}" type="slidenum">
              <a:rPr lang="it-IT" altLang="it-IT" sz="1200">
                <a:solidFill>
                  <a:srgbClr val="000000"/>
                </a:solidFill>
              </a:rPr>
              <a:pPr>
                <a:buClrTx/>
                <a:buFontTx/>
                <a:buNone/>
              </a:pPr>
              <a:t>38</a:t>
            </a:fld>
            <a:endParaRPr lang="it-IT" altLang="it-IT" sz="1200">
              <a:solidFill>
                <a:srgbClr val="000000"/>
              </a:solidFill>
            </a:endParaRPr>
          </a:p>
        </p:txBody>
      </p:sp>
      <p:sp>
        <p:nvSpPr>
          <p:cNvPr id="1044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27BDF6-DC02-4004-B8F2-1B390F145C0E}" type="slidenum">
              <a:rPr lang="it-IT" altLang="it-IT" sz="1200">
                <a:solidFill>
                  <a:srgbClr val="000000"/>
                </a:solidFill>
              </a:rPr>
              <a:pPr>
                <a:buClrTx/>
                <a:buFontTx/>
                <a:buNone/>
              </a:pPr>
              <a:t>39</a:t>
            </a:fld>
            <a:endParaRPr lang="it-IT" altLang="it-IT" sz="1200">
              <a:solidFill>
                <a:srgbClr val="000000"/>
              </a:solidFill>
            </a:endParaRPr>
          </a:p>
        </p:txBody>
      </p:sp>
      <p:sp>
        <p:nvSpPr>
          <p:cNvPr id="1064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5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184889FE-87D5-4D8E-B518-9247558096DF}" type="slidenum">
              <a:rPr lang="it-IT" altLang="it-IT" sz="1200">
                <a:solidFill>
                  <a:srgbClr val="000000"/>
                </a:solidFill>
              </a:rPr>
              <a:pPr>
                <a:buClrTx/>
                <a:buFontTx/>
                <a:buNone/>
              </a:pPr>
              <a:t>40</a:t>
            </a:fld>
            <a:endParaRPr lang="it-IT" altLang="it-IT" sz="1200">
              <a:solidFill>
                <a:srgbClr val="000000"/>
              </a:solidFill>
            </a:endParaRPr>
          </a:p>
        </p:txBody>
      </p:sp>
      <p:sp>
        <p:nvSpPr>
          <p:cNvPr id="10854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406C15D-720C-4C23-A8BE-61620888355D}" type="slidenum">
              <a:rPr lang="it-IT" altLang="it-IT" sz="1200">
                <a:solidFill>
                  <a:srgbClr val="000000"/>
                </a:solidFill>
              </a:rPr>
              <a:pPr>
                <a:buClrTx/>
                <a:buFontTx/>
                <a:buNone/>
              </a:pPr>
              <a:t>41</a:t>
            </a:fld>
            <a:endParaRPr lang="it-IT" altLang="it-IT" sz="1200">
              <a:solidFill>
                <a:srgbClr val="000000"/>
              </a:solidFill>
            </a:endParaRPr>
          </a:p>
        </p:txBody>
      </p:sp>
      <p:sp>
        <p:nvSpPr>
          <p:cNvPr id="11059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8C6685-22C4-46A6-8AF2-471B605564F1}" type="slidenum">
              <a:rPr lang="it-IT" altLang="it-IT" sz="1200">
                <a:solidFill>
                  <a:srgbClr val="000000"/>
                </a:solidFill>
              </a:rPr>
              <a:pPr>
                <a:buClrTx/>
                <a:buFontTx/>
                <a:buNone/>
              </a:pPr>
              <a:t>42</a:t>
            </a:fld>
            <a:endParaRPr lang="it-IT" altLang="it-IT" sz="1200">
              <a:solidFill>
                <a:srgbClr val="000000"/>
              </a:solidFill>
            </a:endParaRPr>
          </a:p>
        </p:txBody>
      </p:sp>
      <p:sp>
        <p:nvSpPr>
          <p:cNvPr id="11469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5190AF2C-7E9D-4297-9E55-80C768111820}" type="slidenum">
              <a:rPr lang="it-IT" altLang="it-IT" sz="1200">
                <a:solidFill>
                  <a:srgbClr val="000000"/>
                </a:solidFill>
              </a:rPr>
              <a:pPr>
                <a:buClrTx/>
                <a:buFontTx/>
                <a:buNone/>
              </a:pPr>
              <a:t>43</a:t>
            </a:fld>
            <a:endParaRPr lang="it-IT" altLang="it-IT" sz="1200">
              <a:solidFill>
                <a:srgbClr val="000000"/>
              </a:solidFill>
            </a:endParaRPr>
          </a:p>
        </p:txBody>
      </p:sp>
      <p:sp>
        <p:nvSpPr>
          <p:cNvPr id="11878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EC7EF2B-E3E0-4DAF-BB9B-B01903950098}" type="slidenum">
              <a:rPr lang="it-IT" altLang="it-IT" sz="1200">
                <a:solidFill>
                  <a:srgbClr val="000000"/>
                </a:solidFill>
              </a:rPr>
              <a:pPr>
                <a:buClrTx/>
                <a:buFontTx/>
                <a:buNone/>
              </a:pPr>
              <a:t>44</a:t>
            </a:fld>
            <a:endParaRPr lang="it-IT" altLang="it-IT" sz="1200">
              <a:solidFill>
                <a:srgbClr val="000000"/>
              </a:solidFill>
            </a:endParaRPr>
          </a:p>
        </p:txBody>
      </p:sp>
      <p:sp>
        <p:nvSpPr>
          <p:cNvPr id="12083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F68829-AD70-4D65-9534-7D92FB45A6EA}" type="slidenum">
              <a:rPr lang="it-IT" altLang="it-IT" sz="1200">
                <a:solidFill>
                  <a:srgbClr val="000000"/>
                </a:solidFill>
              </a:rPr>
              <a:pPr>
                <a:buClrTx/>
                <a:buFontTx/>
                <a:buNone/>
              </a:pPr>
              <a:t>45</a:t>
            </a:fld>
            <a:endParaRPr lang="it-IT" altLang="it-IT" sz="1200">
              <a:solidFill>
                <a:srgbClr val="000000"/>
              </a:solidFill>
            </a:endParaRPr>
          </a:p>
        </p:txBody>
      </p:sp>
      <p:sp>
        <p:nvSpPr>
          <p:cNvPr id="1228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974662B3-00DF-4331-A00D-9D18B219CB96}" type="slidenum">
              <a:rPr lang="it-IT" altLang="it-IT" sz="1200">
                <a:solidFill>
                  <a:srgbClr val="000000"/>
                </a:solidFill>
              </a:rPr>
              <a:pPr>
                <a:buClrTx/>
                <a:buFontTx/>
                <a:buNone/>
              </a:pPr>
              <a:t>46</a:t>
            </a:fld>
            <a:endParaRPr lang="it-IT" altLang="it-IT" sz="1200">
              <a:solidFill>
                <a:srgbClr val="000000"/>
              </a:solidFill>
            </a:endParaRPr>
          </a:p>
        </p:txBody>
      </p:sp>
      <p:sp>
        <p:nvSpPr>
          <p:cNvPr id="12493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8252335-6D57-4BB8-B1CD-4E96A3BA63F5}" type="slidenum">
              <a:rPr lang="it-IT" altLang="it-IT" sz="1200">
                <a:solidFill>
                  <a:srgbClr val="000000"/>
                </a:solidFill>
              </a:rPr>
              <a:pPr>
                <a:buClrTx/>
                <a:buFontTx/>
                <a:buNone/>
              </a:pPr>
              <a:t>47</a:t>
            </a:fld>
            <a:endParaRPr lang="it-IT" altLang="it-IT" sz="1200">
              <a:solidFill>
                <a:srgbClr val="000000"/>
              </a:solidFill>
            </a:endParaRPr>
          </a:p>
        </p:txBody>
      </p:sp>
      <p:sp>
        <p:nvSpPr>
          <p:cNvPr id="13517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D4B207-20C6-4AB0-B6C5-3D425422D4A8}" type="slidenum">
              <a:rPr lang="it-IT" altLang="it-IT" sz="1200">
                <a:solidFill>
                  <a:srgbClr val="000000"/>
                </a:solidFill>
              </a:rPr>
              <a:pPr>
                <a:buClrTx/>
                <a:buFontTx/>
                <a:buNone/>
              </a:pPr>
              <a:t>8</a:t>
            </a:fld>
            <a:endParaRPr lang="it-IT" altLang="it-IT" sz="1200">
              <a:solidFill>
                <a:srgbClr val="000000"/>
              </a:solidFill>
            </a:endParaRPr>
          </a:p>
        </p:txBody>
      </p:sp>
      <p:sp>
        <p:nvSpPr>
          <p:cNvPr id="204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8754ED9-BCE1-4CB6-8C4D-344F52A8671E}" type="slidenum">
              <a:rPr lang="it-IT" altLang="it-IT" sz="1200">
                <a:solidFill>
                  <a:srgbClr val="000000"/>
                </a:solidFill>
              </a:rPr>
              <a:pPr>
                <a:buClrTx/>
                <a:buFontTx/>
                <a:buNone/>
              </a:pPr>
              <a:t>49</a:t>
            </a:fld>
            <a:endParaRPr lang="it-IT" altLang="it-IT" sz="1200">
              <a:solidFill>
                <a:srgbClr val="000000"/>
              </a:solidFill>
            </a:endParaRPr>
          </a:p>
        </p:txBody>
      </p:sp>
      <p:sp>
        <p:nvSpPr>
          <p:cNvPr id="1372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67673D1-2D5A-4A1F-BBE3-E508B6A223B1}" type="slidenum">
              <a:rPr lang="it-IT" altLang="it-IT" sz="1200">
                <a:solidFill>
                  <a:srgbClr val="000000"/>
                </a:solidFill>
              </a:rPr>
              <a:pPr>
                <a:buClrTx/>
                <a:buFontTx/>
                <a:buNone/>
              </a:pPr>
              <a:t>50</a:t>
            </a:fld>
            <a:endParaRPr lang="it-IT" altLang="it-IT" sz="1200">
              <a:solidFill>
                <a:srgbClr val="000000"/>
              </a:solidFill>
            </a:endParaRPr>
          </a:p>
        </p:txBody>
      </p:sp>
      <p:sp>
        <p:nvSpPr>
          <p:cNvPr id="14336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601947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10AD3CF-0E94-447D-A3A8-BB9F75624B6B}" type="slidenum">
              <a:rPr lang="it-IT" altLang="it-IT" sz="1200">
                <a:solidFill>
                  <a:srgbClr val="000000"/>
                </a:solidFill>
              </a:rPr>
              <a:pPr>
                <a:buClrTx/>
                <a:buFontTx/>
                <a:buNone/>
              </a:pPr>
              <a:t>51</a:t>
            </a:fld>
            <a:endParaRPr lang="it-IT" altLang="it-IT" sz="1200">
              <a:solidFill>
                <a:srgbClr val="000000"/>
              </a:solidFill>
            </a:endParaRPr>
          </a:p>
        </p:txBody>
      </p:sp>
      <p:sp>
        <p:nvSpPr>
          <p:cNvPr id="14131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31970187-DAAF-4476-BBD7-BFFCA8437242}" type="slidenum">
              <a:rPr lang="it-IT" altLang="it-IT" sz="1200">
                <a:solidFill>
                  <a:srgbClr val="000000"/>
                </a:solidFill>
              </a:rPr>
              <a:pPr>
                <a:buClrTx/>
                <a:buFontTx/>
                <a:buNone/>
              </a:pPr>
              <a:t>52</a:t>
            </a:fld>
            <a:endParaRPr lang="it-IT" altLang="it-IT" sz="1200">
              <a:solidFill>
                <a:srgbClr val="000000"/>
              </a:solidFill>
            </a:endParaRPr>
          </a:p>
        </p:txBody>
      </p:sp>
      <p:sp>
        <p:nvSpPr>
          <p:cNvPr id="14541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541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2F419F2D-D2F2-4EF8-AFB9-297FD99134BC}" type="slidenum">
              <a:rPr lang="it-IT" altLang="it-IT" sz="1200">
                <a:solidFill>
                  <a:srgbClr val="000000"/>
                </a:solidFill>
              </a:rPr>
              <a:pPr>
                <a:buClrTx/>
                <a:buFontTx/>
                <a:buNone/>
              </a:pPr>
              <a:t>53</a:t>
            </a:fld>
            <a:endParaRPr lang="it-IT" altLang="it-IT" sz="1200">
              <a:solidFill>
                <a:srgbClr val="000000"/>
              </a:solidFill>
            </a:endParaRPr>
          </a:p>
        </p:txBody>
      </p:sp>
      <p:sp>
        <p:nvSpPr>
          <p:cNvPr id="155651"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2"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98036A1-CE3B-4C67-9CD4-53361F0F2D74}" type="slidenum">
              <a:rPr lang="it-IT" altLang="it-IT" sz="1200">
                <a:solidFill>
                  <a:srgbClr val="000000"/>
                </a:solidFill>
              </a:rPr>
              <a:pPr>
                <a:buClrTx/>
                <a:buFontTx/>
                <a:buNone/>
              </a:pPr>
              <a:t>54</a:t>
            </a:fld>
            <a:endParaRPr lang="it-IT" altLang="it-IT" sz="1200">
              <a:solidFill>
                <a:srgbClr val="000000"/>
              </a:solidFill>
            </a:endParaRPr>
          </a:p>
        </p:txBody>
      </p:sp>
      <p:sp>
        <p:nvSpPr>
          <p:cNvPr id="15769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770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708486D4-BE77-4DA0-B980-8C68C4048EA6}" type="slidenum">
              <a:rPr lang="it-IT" altLang="it-IT" sz="1200">
                <a:solidFill>
                  <a:srgbClr val="000000"/>
                </a:solidFill>
              </a:rPr>
              <a:pPr>
                <a:buClrTx/>
                <a:buFontTx/>
                <a:buNone/>
              </a:pPr>
              <a:t>55</a:t>
            </a:fld>
            <a:endParaRPr lang="it-IT" altLang="it-IT" sz="1200">
              <a:solidFill>
                <a:srgbClr val="000000"/>
              </a:solidFill>
            </a:endParaRPr>
          </a:p>
        </p:txBody>
      </p:sp>
      <p:sp>
        <p:nvSpPr>
          <p:cNvPr id="16384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4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EE1C77D8-CC99-43EF-8BBF-0EB0E1CED661}" type="slidenum">
              <a:rPr lang="it-IT" altLang="it-IT" sz="1200">
                <a:solidFill>
                  <a:srgbClr val="000000"/>
                </a:solidFill>
              </a:rPr>
              <a:pPr>
                <a:buClrTx/>
                <a:buFontTx/>
                <a:buNone/>
              </a:pPr>
              <a:t>56</a:t>
            </a:fld>
            <a:endParaRPr lang="it-IT" altLang="it-IT" sz="1200">
              <a:solidFill>
                <a:srgbClr val="000000"/>
              </a:solidFill>
            </a:endParaRPr>
          </a:p>
        </p:txBody>
      </p:sp>
      <p:sp>
        <p:nvSpPr>
          <p:cNvPr id="16793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4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F0CF2325-0AEE-4419-8A83-F05C3D4DFD42}" type="slidenum">
              <a:rPr lang="it-IT" altLang="it-IT" sz="1200">
                <a:solidFill>
                  <a:srgbClr val="000000"/>
                </a:solidFill>
              </a:rPr>
              <a:pPr>
                <a:buClrTx/>
                <a:buFontTx/>
                <a:buNone/>
              </a:pPr>
              <a:t>57</a:t>
            </a:fld>
            <a:endParaRPr lang="it-IT" altLang="it-IT" sz="1200">
              <a:solidFill>
                <a:srgbClr val="000000"/>
              </a:solidFill>
            </a:endParaRPr>
          </a:p>
        </p:txBody>
      </p:sp>
      <p:sp>
        <p:nvSpPr>
          <p:cNvPr id="17408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A60B24D6-62DF-4A02-AAA5-C40CCF515D18}" type="slidenum">
              <a:rPr lang="it-IT" altLang="it-IT" sz="1200">
                <a:solidFill>
                  <a:srgbClr val="000000"/>
                </a:solidFill>
              </a:rPr>
              <a:pPr>
                <a:buClrTx/>
                <a:buFontTx/>
                <a:buNone/>
              </a:pPr>
              <a:t>9</a:t>
            </a:fld>
            <a:endParaRPr lang="it-IT" altLang="it-IT" sz="1200">
              <a:solidFill>
                <a:srgbClr val="000000"/>
              </a:solidFill>
            </a:endParaRPr>
          </a:p>
        </p:txBody>
      </p:sp>
      <p:sp>
        <p:nvSpPr>
          <p:cNvPr id="2457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CC67CDAA-69A7-4A86-96AE-F5AE1429615B}" type="slidenum">
              <a:rPr lang="it-IT" altLang="it-IT" sz="1200">
                <a:solidFill>
                  <a:srgbClr val="000000"/>
                </a:solidFill>
              </a:rPr>
              <a:pPr>
                <a:buClrTx/>
                <a:buFontTx/>
                <a:buNone/>
              </a:pPr>
              <a:t>10</a:t>
            </a:fld>
            <a:endParaRPr lang="it-IT" altLang="it-IT" sz="1200">
              <a:solidFill>
                <a:srgbClr val="000000"/>
              </a:solidFill>
            </a:endParaRPr>
          </a:p>
        </p:txBody>
      </p:sp>
      <p:sp>
        <p:nvSpPr>
          <p:cNvPr id="26627"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45CA318E-5AB5-48AE-9EF2-892121DE1F4F}" type="slidenum">
              <a:rPr lang="it-IT" altLang="it-IT" sz="1200">
                <a:solidFill>
                  <a:srgbClr val="000000"/>
                </a:solidFill>
              </a:rPr>
              <a:pPr>
                <a:buClrTx/>
                <a:buFontTx/>
                <a:buNone/>
              </a:pPr>
              <a:t>11</a:t>
            </a:fld>
            <a:endParaRPr lang="it-IT" altLang="it-IT" sz="1200">
              <a:solidFill>
                <a:srgbClr val="000000"/>
              </a:solidFill>
            </a:endParaRPr>
          </a:p>
        </p:txBody>
      </p:sp>
      <p:sp>
        <p:nvSpPr>
          <p:cNvPr id="30723"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09019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042801F2-34AE-4DC4-8D83-EBF7801887FC}" type="slidenum">
              <a:rPr lang="it-IT" altLang="it-IT" sz="1200">
                <a:solidFill>
                  <a:srgbClr val="000000"/>
                </a:solidFill>
              </a:rPr>
              <a:pPr>
                <a:buClrTx/>
                <a:buFontTx/>
                <a:buNone/>
              </a:pPr>
              <a:t>15</a:t>
            </a:fld>
            <a:endParaRPr lang="it-IT" altLang="it-IT" sz="1200">
              <a:solidFill>
                <a:srgbClr val="000000"/>
              </a:solidFill>
            </a:endParaRPr>
          </a:p>
        </p:txBody>
      </p:sp>
      <p:sp>
        <p:nvSpPr>
          <p:cNvPr id="28675"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0"/>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buClrTx/>
              <a:buFontTx/>
              <a:buNone/>
            </a:pPr>
            <a:fld id="{BB0CA73A-77B7-4839-B8B0-C41D1D049FFF}" type="slidenum">
              <a:rPr lang="it-IT" altLang="it-IT" sz="1200">
                <a:solidFill>
                  <a:srgbClr val="000000"/>
                </a:solidFill>
              </a:rPr>
              <a:pPr>
                <a:buClrTx/>
                <a:buFontTx/>
                <a:buNone/>
              </a:pPr>
              <a:t>16</a:t>
            </a:fld>
            <a:endParaRPr lang="it-IT" altLang="it-IT" sz="1200">
              <a:solidFill>
                <a:srgbClr val="000000"/>
              </a:solidFill>
            </a:endParaRPr>
          </a:p>
        </p:txBody>
      </p:sp>
      <p:sp>
        <p:nvSpPr>
          <p:cNvPr id="34819" name="Rectangle 1"/>
          <p:cNvSpPr txBox="1">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p:cNvSpPr txBox="1">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9"/>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2900" y="4960137"/>
            <a:ext cx="5829300" cy="1463040"/>
          </a:xfrm>
        </p:spPr>
        <p:txBody>
          <a:bodyPr/>
          <a:lstStyle>
            <a:lvl1pPr algn="r">
              <a:defRPr sz="4400" spc="200" baseline="0"/>
            </a:lvl1pPr>
          </a:lstStyle>
          <a:p>
            <a:r>
              <a:rPr lang="it-IT"/>
              <a:t>Fare clic per modificare lo stile del titolo</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3"/>
          <p:cNvSpPr>
            <a:spLocks noGrp="1"/>
          </p:cNvSpPr>
          <p:nvPr>
            <p:ph type="dt" sz="half" idx="10"/>
          </p:nvPr>
        </p:nvSpPr>
        <p:spPr/>
        <p:txBody>
          <a:bodyPr/>
          <a:lstStyle>
            <a:lvl1pPr algn="l">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75B2653F-CB9F-4C8B-A2A1-2928B2B91C4D}" type="slidenum">
              <a:rPr lang="it-IT" altLang="it-IT"/>
              <a:pPr>
                <a:defRPr/>
              </a:pPr>
              <a:t>‹N›</a:t>
            </a:fld>
            <a:endParaRPr lang="it-IT" altLang="it-IT"/>
          </a:p>
        </p:txBody>
      </p:sp>
    </p:spTree>
    <p:extLst>
      <p:ext uri="{BB962C8B-B14F-4D97-AF65-F5344CB8AC3E}">
        <p14:creationId xmlns:p14="http://schemas.microsoft.com/office/powerpoint/2010/main" val="259024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F392ED7E-417B-4B8C-9B6D-977E6267F271}" type="slidenum">
              <a:rPr lang="it-IT" altLang="it-IT"/>
              <a:pPr>
                <a:defRPr/>
              </a:pPr>
              <a:t>‹N›</a:t>
            </a:fld>
            <a:endParaRPr lang="it-IT" altLang="it-IT"/>
          </a:p>
        </p:txBody>
      </p:sp>
    </p:spTree>
    <p:extLst>
      <p:ext uri="{BB962C8B-B14F-4D97-AF65-F5344CB8AC3E}">
        <p14:creationId xmlns:p14="http://schemas.microsoft.com/office/powerpoint/2010/main" val="725116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cxnSp>
        <p:nvCxnSpPr>
          <p:cNvPr id="4" name="Straight Connector 6"/>
          <p:cNvCxnSpPr/>
          <p:nvPr/>
        </p:nvCxnSpPr>
        <p:spPr>
          <a:xfrm rot="5400000" flipV="1">
            <a:off x="7543800" y="173038"/>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C8E9BF69-AE8D-4CAE-8656-0A8D3CDD65FA}" type="slidenum">
              <a:rPr lang="it-IT" altLang="it-IT"/>
              <a:pPr>
                <a:defRPr/>
              </a:pPr>
              <a:t>‹N›</a:t>
            </a:fld>
            <a:endParaRPr lang="it-IT" altLang="it-IT"/>
          </a:p>
        </p:txBody>
      </p:sp>
    </p:spTree>
    <p:extLst>
      <p:ext uri="{BB962C8B-B14F-4D97-AF65-F5344CB8AC3E}">
        <p14:creationId xmlns:p14="http://schemas.microsoft.com/office/powerpoint/2010/main" val="3684811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463550"/>
            <a:ext cx="7766050" cy="1430338"/>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5025" y="1981200"/>
            <a:ext cx="3806825" cy="42306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898650" cy="455613"/>
          </a:xfrm>
        </p:spPr>
        <p:txBody>
          <a:bodyPr/>
          <a:lstStyle>
            <a:lvl1pPr>
              <a:defRPr/>
            </a:lvl1pPr>
          </a:lstStyle>
          <a:p>
            <a:pPr>
              <a:defRPr/>
            </a:pPr>
            <a:endParaRPr lang="it-IT" altLang="it-IT"/>
          </a:p>
        </p:txBody>
      </p:sp>
      <p:sp>
        <p:nvSpPr>
          <p:cNvPr id="6" name="Segnaposto piè di pagina 5"/>
          <p:cNvSpPr>
            <a:spLocks noGrp="1"/>
          </p:cNvSpPr>
          <p:nvPr>
            <p:ph type="ftr" idx="11"/>
          </p:nvPr>
        </p:nvSpPr>
        <p:spPr>
          <a:xfrm>
            <a:off x="3124200" y="6248400"/>
            <a:ext cx="2889250" cy="455613"/>
          </a:xfrm>
        </p:spPr>
        <p:txBody>
          <a:bodyPr/>
          <a:lstStyle>
            <a:lvl1pPr>
              <a:defRPr/>
            </a:lvl1pPr>
          </a:lstStyle>
          <a:p>
            <a:pPr>
              <a:defRPr/>
            </a:pPr>
            <a:endParaRPr lang="it-IT" altLang="it-IT"/>
          </a:p>
        </p:txBody>
      </p:sp>
      <p:sp>
        <p:nvSpPr>
          <p:cNvPr id="7" name="Segnaposto numero diapositiva 6"/>
          <p:cNvSpPr>
            <a:spLocks noGrp="1"/>
          </p:cNvSpPr>
          <p:nvPr>
            <p:ph type="sldNum" idx="12"/>
          </p:nvPr>
        </p:nvSpPr>
        <p:spPr>
          <a:xfrm>
            <a:off x="6553200" y="6248400"/>
            <a:ext cx="1898650" cy="455613"/>
          </a:xfrm>
        </p:spPr>
        <p:txBody>
          <a:bodyPr/>
          <a:lstStyle>
            <a:lvl1pPr>
              <a:defRPr/>
            </a:lvl1pPr>
          </a:lstStyle>
          <a:p>
            <a:pPr>
              <a:defRPr/>
            </a:pPr>
            <a:fld id="{8B8AEDA5-C277-4E63-AAFD-8933C1ADB0DB}" type="slidenum">
              <a:rPr lang="it-IT" altLang="it-IT"/>
              <a:pPr>
                <a:defRPr/>
              </a:pPr>
              <a:t>‹N›</a:t>
            </a:fld>
            <a:endParaRPr lang="it-IT" altLang="it-IT"/>
          </a:p>
        </p:txBody>
      </p:sp>
    </p:spTree>
    <p:extLst>
      <p:ext uri="{BB962C8B-B14F-4D97-AF65-F5344CB8AC3E}">
        <p14:creationId xmlns:p14="http://schemas.microsoft.com/office/powerpoint/2010/main" val="97210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lvl1pPr>
              <a:defRPr/>
            </a:lvl1pPr>
          </a:lstStyle>
          <a:p>
            <a:pPr>
              <a:defRPr/>
            </a:pPr>
            <a:endParaRPr lang="it-IT" altLang="it-IT"/>
          </a:p>
        </p:txBody>
      </p:sp>
      <p:sp>
        <p:nvSpPr>
          <p:cNvPr id="5" name="Footer Placeholder 4"/>
          <p:cNvSpPr>
            <a:spLocks noGrp="1"/>
          </p:cNvSpPr>
          <p:nvPr>
            <p:ph type="ftr" sz="quarter" idx="11"/>
          </p:nvPr>
        </p:nvSpPr>
        <p:spPr/>
        <p:txBody>
          <a:bodyPr/>
          <a:lstStyle>
            <a:lvl1pPr>
              <a:defRPr/>
            </a:lvl1pPr>
          </a:lstStyle>
          <a:p>
            <a:pPr>
              <a:defRPr/>
            </a:pPr>
            <a:endParaRPr lang="it-IT" altLang="it-IT"/>
          </a:p>
        </p:txBody>
      </p:sp>
      <p:sp>
        <p:nvSpPr>
          <p:cNvPr id="6" name="Slide Number Placeholder 5"/>
          <p:cNvSpPr>
            <a:spLocks noGrp="1"/>
          </p:cNvSpPr>
          <p:nvPr>
            <p:ph type="sldNum" sz="quarter" idx="12"/>
          </p:nvPr>
        </p:nvSpPr>
        <p:spPr/>
        <p:txBody>
          <a:bodyPr/>
          <a:lstStyle>
            <a:lvl1pPr>
              <a:defRPr/>
            </a:lvl1pPr>
          </a:lstStyle>
          <a:p>
            <a:pPr>
              <a:defRPr/>
            </a:pPr>
            <a:fld id="{51C83099-EC45-47CB-A9BE-EDFBF30782D8}" type="slidenum">
              <a:rPr lang="it-IT" altLang="it-IT"/>
              <a:pPr>
                <a:defRPr/>
              </a:pPr>
              <a:t>‹N›</a:t>
            </a:fld>
            <a:endParaRPr lang="it-IT" altLang="it-IT"/>
          </a:p>
        </p:txBody>
      </p:sp>
    </p:spTree>
    <p:extLst>
      <p:ext uri="{BB962C8B-B14F-4D97-AF65-F5344CB8AC3E}">
        <p14:creationId xmlns:p14="http://schemas.microsoft.com/office/powerpoint/2010/main" val="106091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ctangle 8"/>
          <p:cNvSpPr/>
          <p:nvPr/>
        </p:nvSpPr>
        <p:spPr>
          <a:xfrm>
            <a:off x="0" y="0"/>
            <a:ext cx="9144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10"/>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7"/>
            <a:ext cx="5829300" cy="1463040"/>
          </a:xfrm>
        </p:spPr>
        <p:txBody>
          <a:bodyPr/>
          <a:lstStyle>
            <a:lvl1pPr algn="r">
              <a:defRPr sz="4400" b="0" spc="200"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B5E3FABC-0E0D-4557-8CD7-F92DAC19A4B7}" type="slidenum">
              <a:rPr lang="it-IT" altLang="it-IT"/>
              <a:pPr>
                <a:defRPr/>
              </a:pPr>
              <a:t>‹N›</a:t>
            </a:fld>
            <a:endParaRPr lang="it-IT" altLang="it-IT"/>
          </a:p>
        </p:txBody>
      </p:sp>
    </p:spTree>
    <p:extLst>
      <p:ext uri="{BB962C8B-B14F-4D97-AF65-F5344CB8AC3E}">
        <p14:creationId xmlns:p14="http://schemas.microsoft.com/office/powerpoint/2010/main" val="77083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8FF1A21E-58FA-4BEB-B5C0-2E66570B02BA}" type="slidenum">
              <a:rPr lang="it-IT" altLang="it-IT"/>
              <a:pPr>
                <a:defRPr/>
              </a:pPr>
              <a:t>‹N›</a:t>
            </a:fld>
            <a:endParaRPr lang="it-IT" altLang="it-IT"/>
          </a:p>
        </p:txBody>
      </p:sp>
    </p:spTree>
    <p:extLst>
      <p:ext uri="{BB962C8B-B14F-4D97-AF65-F5344CB8AC3E}">
        <p14:creationId xmlns:p14="http://schemas.microsoft.com/office/powerpoint/2010/main" val="174890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768096"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491990" y="2967788"/>
            <a:ext cx="3566160" cy="334157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p:cNvSpPr>
            <a:spLocks noGrp="1"/>
          </p:cNvSpPr>
          <p:nvPr>
            <p:ph type="dt" sz="half" idx="10"/>
          </p:nvPr>
        </p:nvSpPr>
        <p:spPr/>
        <p:txBody>
          <a:bodyPr/>
          <a:lstStyle>
            <a:lvl1pPr>
              <a:defRPr/>
            </a:lvl1pPr>
          </a:lstStyle>
          <a:p>
            <a:pPr>
              <a:defRPr/>
            </a:pPr>
            <a:endParaRPr lang="it-IT" altLang="it-IT"/>
          </a:p>
        </p:txBody>
      </p:sp>
      <p:sp>
        <p:nvSpPr>
          <p:cNvPr id="8" name="Footer Placeholder 4"/>
          <p:cNvSpPr>
            <a:spLocks noGrp="1"/>
          </p:cNvSpPr>
          <p:nvPr>
            <p:ph type="ftr" sz="quarter" idx="11"/>
          </p:nvPr>
        </p:nvSpPr>
        <p:spPr/>
        <p:txBody>
          <a:bodyPr/>
          <a:lstStyle>
            <a:lvl1pPr>
              <a:defRPr/>
            </a:lvl1pPr>
          </a:lstStyle>
          <a:p>
            <a:pPr>
              <a:defRPr/>
            </a:pPr>
            <a:endParaRPr lang="it-IT" altLang="it-IT"/>
          </a:p>
        </p:txBody>
      </p:sp>
      <p:sp>
        <p:nvSpPr>
          <p:cNvPr id="9" name="Slide Number Placeholder 5"/>
          <p:cNvSpPr>
            <a:spLocks noGrp="1"/>
          </p:cNvSpPr>
          <p:nvPr>
            <p:ph type="sldNum" sz="quarter" idx="12"/>
          </p:nvPr>
        </p:nvSpPr>
        <p:spPr/>
        <p:txBody>
          <a:bodyPr/>
          <a:lstStyle>
            <a:lvl1pPr>
              <a:defRPr/>
            </a:lvl1pPr>
          </a:lstStyle>
          <a:p>
            <a:pPr>
              <a:defRPr/>
            </a:pPr>
            <a:fld id="{2FE33F60-9D59-4899-B181-973CBC78F1C7}" type="slidenum">
              <a:rPr lang="it-IT" altLang="it-IT"/>
              <a:pPr>
                <a:defRPr/>
              </a:pPr>
              <a:t>‹N›</a:t>
            </a:fld>
            <a:endParaRPr lang="it-IT" altLang="it-IT"/>
          </a:p>
        </p:txBody>
      </p:sp>
    </p:spTree>
    <p:extLst>
      <p:ext uri="{BB962C8B-B14F-4D97-AF65-F5344CB8AC3E}">
        <p14:creationId xmlns:p14="http://schemas.microsoft.com/office/powerpoint/2010/main" val="3894251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p:cNvSpPr>
            <a:spLocks noGrp="1"/>
          </p:cNvSpPr>
          <p:nvPr>
            <p:ph type="dt" sz="half" idx="10"/>
          </p:nvPr>
        </p:nvSpPr>
        <p:spPr/>
        <p:txBody>
          <a:bodyPr/>
          <a:lstStyle>
            <a:lvl1pPr>
              <a:defRPr/>
            </a:lvl1pPr>
          </a:lstStyle>
          <a:p>
            <a:pPr>
              <a:defRPr/>
            </a:pPr>
            <a:endParaRPr lang="it-IT" altLang="it-IT"/>
          </a:p>
        </p:txBody>
      </p:sp>
      <p:sp>
        <p:nvSpPr>
          <p:cNvPr id="4" name="Footer Placeholder 4"/>
          <p:cNvSpPr>
            <a:spLocks noGrp="1"/>
          </p:cNvSpPr>
          <p:nvPr>
            <p:ph type="ftr" sz="quarter" idx="11"/>
          </p:nvPr>
        </p:nvSpPr>
        <p:spPr/>
        <p:txBody>
          <a:bodyPr/>
          <a:lstStyle>
            <a:lvl1pPr>
              <a:defRPr/>
            </a:lvl1pPr>
          </a:lstStyle>
          <a:p>
            <a:pPr>
              <a:defRPr/>
            </a:pPr>
            <a:endParaRPr lang="it-IT" altLang="it-IT"/>
          </a:p>
        </p:txBody>
      </p:sp>
      <p:sp>
        <p:nvSpPr>
          <p:cNvPr id="5" name="Slide Number Placeholder 5"/>
          <p:cNvSpPr>
            <a:spLocks noGrp="1"/>
          </p:cNvSpPr>
          <p:nvPr>
            <p:ph type="sldNum" sz="quarter" idx="12"/>
          </p:nvPr>
        </p:nvSpPr>
        <p:spPr/>
        <p:txBody>
          <a:bodyPr/>
          <a:lstStyle>
            <a:lvl1pPr>
              <a:defRPr/>
            </a:lvl1pPr>
          </a:lstStyle>
          <a:p>
            <a:pPr>
              <a:defRPr/>
            </a:pPr>
            <a:fld id="{84CCB58A-AA1D-462C-AAEE-D61DF5E2232F}" type="slidenum">
              <a:rPr lang="it-IT" altLang="it-IT"/>
              <a:pPr>
                <a:defRPr/>
              </a:pPr>
              <a:t>‹N›</a:t>
            </a:fld>
            <a:endParaRPr lang="it-IT" altLang="it-IT"/>
          </a:p>
        </p:txBody>
      </p:sp>
    </p:spTree>
    <p:extLst>
      <p:ext uri="{BB962C8B-B14F-4D97-AF65-F5344CB8AC3E}">
        <p14:creationId xmlns:p14="http://schemas.microsoft.com/office/powerpoint/2010/main" val="261739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ltLang="it-IT"/>
          </a:p>
        </p:txBody>
      </p:sp>
      <p:sp>
        <p:nvSpPr>
          <p:cNvPr id="3" name="Footer Placeholder 2"/>
          <p:cNvSpPr>
            <a:spLocks noGrp="1"/>
          </p:cNvSpPr>
          <p:nvPr>
            <p:ph type="ftr" sz="quarter" idx="11"/>
          </p:nvPr>
        </p:nvSpPr>
        <p:spPr/>
        <p:txBody>
          <a:bodyPr/>
          <a:lstStyle>
            <a:lvl1pPr>
              <a:defRPr/>
            </a:lvl1pPr>
          </a:lstStyle>
          <a:p>
            <a:pPr>
              <a:defRPr/>
            </a:pPr>
            <a:endParaRPr lang="it-IT" altLang="it-IT"/>
          </a:p>
        </p:txBody>
      </p:sp>
      <p:sp>
        <p:nvSpPr>
          <p:cNvPr id="4" name="Slide Number Placeholder 3"/>
          <p:cNvSpPr>
            <a:spLocks noGrp="1"/>
          </p:cNvSpPr>
          <p:nvPr>
            <p:ph type="sldNum" sz="quarter" idx="12"/>
          </p:nvPr>
        </p:nvSpPr>
        <p:spPr/>
        <p:txBody>
          <a:bodyPr/>
          <a:lstStyle>
            <a:lvl1pPr>
              <a:defRPr/>
            </a:lvl1pPr>
          </a:lstStyle>
          <a:p>
            <a:pPr>
              <a:defRPr/>
            </a:pPr>
            <a:fld id="{42D8C5A9-1FB6-4079-9F48-2B1F0329D276}" type="slidenum">
              <a:rPr lang="it-IT" altLang="it-IT"/>
              <a:pPr>
                <a:defRPr/>
              </a:pPr>
              <a:t>‹N›</a:t>
            </a:fld>
            <a:endParaRPr lang="it-IT" altLang="it-IT"/>
          </a:p>
        </p:txBody>
      </p:sp>
    </p:spTree>
    <p:extLst>
      <p:ext uri="{BB962C8B-B14F-4D97-AF65-F5344CB8AC3E}">
        <p14:creationId xmlns:p14="http://schemas.microsoft.com/office/powerpoint/2010/main" val="4072098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it-IT"/>
              <a:t>Fare clic per modificare lo stile del titolo</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3"/>
          <p:cNvSpPr>
            <a:spLocks noGrp="1"/>
          </p:cNvSpPr>
          <p:nvPr>
            <p:ph type="dt" sz="half" idx="10"/>
          </p:nvPr>
        </p:nvSpPr>
        <p:spPr/>
        <p:txBody>
          <a:bodyPr/>
          <a:lstStyle>
            <a:lvl1pPr>
              <a:defRPr/>
            </a:lvl1pPr>
          </a:lstStyle>
          <a:p>
            <a:pPr>
              <a:defRPr/>
            </a:pPr>
            <a:endParaRPr lang="it-IT" altLang="it-IT"/>
          </a:p>
        </p:txBody>
      </p:sp>
      <p:sp>
        <p:nvSpPr>
          <p:cNvPr id="6" name="Footer Placeholder 4"/>
          <p:cNvSpPr>
            <a:spLocks noGrp="1"/>
          </p:cNvSpPr>
          <p:nvPr>
            <p:ph type="ftr" sz="quarter" idx="11"/>
          </p:nvPr>
        </p:nvSpPr>
        <p:spPr/>
        <p:txBody>
          <a:bodyPr/>
          <a:lstStyle>
            <a:lvl1pPr>
              <a:defRPr/>
            </a:lvl1pPr>
          </a:lstStyle>
          <a:p>
            <a:pPr>
              <a:defRPr/>
            </a:pPr>
            <a:endParaRPr lang="it-IT" altLang="it-IT"/>
          </a:p>
        </p:txBody>
      </p:sp>
      <p:sp>
        <p:nvSpPr>
          <p:cNvPr id="7" name="Slide Number Placeholder 5"/>
          <p:cNvSpPr>
            <a:spLocks noGrp="1"/>
          </p:cNvSpPr>
          <p:nvPr>
            <p:ph type="sldNum" sz="quarter" idx="12"/>
          </p:nvPr>
        </p:nvSpPr>
        <p:spPr/>
        <p:txBody>
          <a:bodyPr/>
          <a:lstStyle>
            <a:lvl1pPr>
              <a:defRPr/>
            </a:lvl1pPr>
          </a:lstStyle>
          <a:p>
            <a:pPr>
              <a:defRPr/>
            </a:pPr>
            <a:fld id="{AFA3F86A-4AEA-4612-8111-8CD9246F5EC0}" type="slidenum">
              <a:rPr lang="it-IT" altLang="it-IT"/>
              <a:pPr>
                <a:defRPr/>
              </a:pPr>
              <a:t>‹N›</a:t>
            </a:fld>
            <a:endParaRPr lang="it-IT" altLang="it-IT"/>
          </a:p>
        </p:txBody>
      </p:sp>
    </p:spTree>
    <p:extLst>
      <p:ext uri="{BB962C8B-B14F-4D97-AF65-F5344CB8AC3E}">
        <p14:creationId xmlns:p14="http://schemas.microsoft.com/office/powerpoint/2010/main" val="3094519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cxnSp>
        <p:nvCxnSpPr>
          <p:cNvPr id="5" name="Straight Connector 7"/>
          <p:cNvCxnSpPr/>
          <p:nvPr/>
        </p:nvCxnSpPr>
        <p:spPr>
          <a:xfrm flipV="1">
            <a:off x="6289675"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8"/>
            <a:ext cx="5829300" cy="1463040"/>
          </a:xfrm>
        </p:spPr>
        <p:txBody>
          <a:bodyPr/>
          <a:lstStyle>
            <a:lvl1pPr algn="r">
              <a:defRPr sz="4400" spc="200" baseline="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Modifica gli stili del testo dello schema</a:t>
            </a:r>
          </a:p>
        </p:txBody>
      </p:sp>
      <p:sp>
        <p:nvSpPr>
          <p:cNvPr id="6" name="Date Placeholder 4"/>
          <p:cNvSpPr>
            <a:spLocks noGrp="1"/>
          </p:cNvSpPr>
          <p:nvPr>
            <p:ph type="dt" sz="half" idx="10"/>
          </p:nvPr>
        </p:nvSpPr>
        <p:spPr/>
        <p:txBody>
          <a:bodyPr/>
          <a:lstStyle>
            <a:lvl1pPr>
              <a:defRPr/>
            </a:lvl1pPr>
          </a:lstStyle>
          <a:p>
            <a:pPr>
              <a:defRPr/>
            </a:pPr>
            <a:endParaRPr lang="it-IT" altLang="it-IT"/>
          </a:p>
        </p:txBody>
      </p:sp>
      <p:sp>
        <p:nvSpPr>
          <p:cNvPr id="7" name="Footer Placeholder 5"/>
          <p:cNvSpPr>
            <a:spLocks noGrp="1"/>
          </p:cNvSpPr>
          <p:nvPr>
            <p:ph type="ftr" sz="quarter" idx="11"/>
          </p:nvPr>
        </p:nvSpPr>
        <p:spPr/>
        <p:txBody>
          <a:bodyPr/>
          <a:lstStyle>
            <a:lvl1pPr>
              <a:defRPr/>
            </a:lvl1pPr>
          </a:lstStyle>
          <a:p>
            <a:pPr>
              <a:defRPr/>
            </a:pPr>
            <a:endParaRPr lang="it-IT" altLang="it-IT"/>
          </a:p>
        </p:txBody>
      </p:sp>
      <p:sp>
        <p:nvSpPr>
          <p:cNvPr id="8" name="Slide Number Placeholder 6"/>
          <p:cNvSpPr>
            <a:spLocks noGrp="1"/>
          </p:cNvSpPr>
          <p:nvPr>
            <p:ph type="sldNum" sz="quarter" idx="12"/>
          </p:nvPr>
        </p:nvSpPr>
        <p:spPr/>
        <p:txBody>
          <a:bodyPr/>
          <a:lstStyle>
            <a:lvl1pPr>
              <a:defRPr/>
            </a:lvl1pPr>
          </a:lstStyle>
          <a:p>
            <a:pPr>
              <a:defRPr/>
            </a:pPr>
            <a:fld id="{2A77D09B-21C4-4E9B-9392-BB2AE3528A39}" type="slidenum">
              <a:rPr lang="it-IT" altLang="it-IT"/>
              <a:pPr>
                <a:defRPr/>
              </a:pPr>
              <a:t>‹N›</a:t>
            </a:fld>
            <a:endParaRPr lang="it-IT" altLang="it-IT"/>
          </a:p>
        </p:txBody>
      </p:sp>
    </p:spTree>
    <p:extLst>
      <p:ext uri="{BB962C8B-B14F-4D97-AF65-F5344CB8AC3E}">
        <p14:creationId xmlns:p14="http://schemas.microsoft.com/office/powerpoint/2010/main" val="1947297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350" y="585788"/>
            <a:ext cx="7289800" cy="1498600"/>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1027" name="Text Placeholder 2"/>
          <p:cNvSpPr>
            <a:spLocks noGrp="1"/>
          </p:cNvSpPr>
          <p:nvPr>
            <p:ph type="body" idx="1"/>
          </p:nvPr>
        </p:nvSpPr>
        <p:spPr bwMode="auto">
          <a:xfrm>
            <a:off x="768350" y="2286000"/>
            <a:ext cx="7289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it-IT" altLang="it-IT"/>
              <a:t>Modifica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p:cNvSpPr>
            <a:spLocks noGrp="1"/>
          </p:cNvSpPr>
          <p:nvPr>
            <p:ph type="dt" sz="half" idx="2"/>
          </p:nvPr>
        </p:nvSpPr>
        <p:spPr>
          <a:xfrm>
            <a:off x="768350" y="6470650"/>
            <a:ext cx="1616075"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a:solidFill>
                  <a:schemeClr val="tx1">
                    <a:lumMod val="95000"/>
                    <a:lumOff val="5000"/>
                  </a:schemeClr>
                </a:solidFill>
                <a:latin typeface="+mj-lt"/>
              </a:defRPr>
            </a:lvl1pPr>
          </a:lstStyle>
          <a:p>
            <a:pPr>
              <a:defRPr/>
            </a:pPr>
            <a:endParaRPr lang="it-IT" altLang="it-IT"/>
          </a:p>
        </p:txBody>
      </p:sp>
      <p:sp>
        <p:nvSpPr>
          <p:cNvPr id="5" name="Footer Placeholder 4"/>
          <p:cNvSpPr>
            <a:spLocks noGrp="1"/>
          </p:cNvSpPr>
          <p:nvPr>
            <p:ph type="ftr" sz="quarter" idx="3"/>
          </p:nvPr>
        </p:nvSpPr>
        <p:spPr>
          <a:xfrm>
            <a:off x="3632200" y="6470650"/>
            <a:ext cx="4425950" cy="274638"/>
          </a:xfrm>
          <a:prstGeom prst="rect">
            <a:avLst/>
          </a:prstGeom>
        </p:spPr>
        <p:txBody>
          <a:bodyPr vert="horz" lIns="91440" tIns="45720" rIns="91440" bIns="45720" rtlCol="0" anchor="ctr"/>
          <a:lstStyle>
            <a:lvl1pPr algn="r" eaLnBrk="1" hangingPunct="1">
              <a:buClr>
                <a:srgbClr val="000000"/>
              </a:buClr>
              <a:buSzPct val="100000"/>
              <a:buFont typeface="Times New Roman" panose="02020603050405020304" pitchFamily="18" charset="0"/>
              <a:buNone/>
              <a:defRPr sz="1000" cap="all" baseline="0">
                <a:solidFill>
                  <a:schemeClr val="tx1">
                    <a:lumMod val="95000"/>
                    <a:lumOff val="5000"/>
                  </a:schemeClr>
                </a:solidFill>
                <a:latin typeface="+mj-lt"/>
              </a:defRPr>
            </a:lvl1pPr>
          </a:lstStyle>
          <a:p>
            <a:pPr>
              <a:defRPr/>
            </a:pPr>
            <a:endParaRPr lang="it-IT" altLang="it-IT"/>
          </a:p>
        </p:txBody>
      </p:sp>
      <p:sp>
        <p:nvSpPr>
          <p:cNvPr id="6" name="Slide Number Placeholder 5"/>
          <p:cNvSpPr>
            <a:spLocks noGrp="1"/>
          </p:cNvSpPr>
          <p:nvPr>
            <p:ph type="sldNum" sz="quarter" idx="4"/>
          </p:nvPr>
        </p:nvSpPr>
        <p:spPr>
          <a:xfrm>
            <a:off x="8128000" y="6470650"/>
            <a:ext cx="730250" cy="274638"/>
          </a:xfrm>
          <a:prstGeom prst="rect">
            <a:avLst/>
          </a:prstGeom>
        </p:spPr>
        <p:txBody>
          <a:bodyPr vert="horz" lIns="91440" tIns="45720" rIns="91440" bIns="45720" rtlCol="0" anchor="ctr"/>
          <a:lstStyle>
            <a:lvl1pPr algn="l" eaLnBrk="1" hangingPunct="1">
              <a:buClr>
                <a:srgbClr val="000000"/>
              </a:buClr>
              <a:buSzPct val="100000"/>
              <a:buFont typeface="Times New Roman" panose="02020603050405020304" pitchFamily="18" charset="0"/>
              <a:buNone/>
              <a:defRPr sz="1000" smtClean="0">
                <a:solidFill>
                  <a:schemeClr val="tx1">
                    <a:lumMod val="95000"/>
                    <a:lumOff val="5000"/>
                  </a:schemeClr>
                </a:solidFill>
                <a:latin typeface="+mj-lt"/>
              </a:defRPr>
            </a:lvl1pPr>
          </a:lstStyle>
          <a:p>
            <a:pPr>
              <a:defRPr/>
            </a:pPr>
            <a:fld id="{F51B347B-A056-477F-A4B9-8AA22A3B5243}" type="slidenum">
              <a:rPr lang="it-IT" altLang="it-IT"/>
              <a:pPr>
                <a:defRPr/>
              </a:pPr>
              <a:t>‹N›</a:t>
            </a:fld>
            <a:endParaRPr lang="it-IT" altLang="it-IT"/>
          </a:p>
        </p:txBody>
      </p:sp>
      <p:cxnSp>
        <p:nvCxnSpPr>
          <p:cNvPr id="7" name="Straight Connector 6"/>
          <p:cNvCxnSpPr/>
          <p:nvPr/>
        </p:nvCxnSpPr>
        <p:spPr>
          <a:xfrm flipV="1">
            <a:off x="5715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6" r:id="rId1"/>
    <p:sldLayoutId id="2147483680" r:id="rId2"/>
    <p:sldLayoutId id="2147483687" r:id="rId3"/>
    <p:sldLayoutId id="2147483681" r:id="rId4"/>
    <p:sldLayoutId id="2147483682" r:id="rId5"/>
    <p:sldLayoutId id="2147483683" r:id="rId6"/>
    <p:sldLayoutId id="2147483688" r:id="rId7"/>
    <p:sldLayoutId id="2147483684" r:id="rId8"/>
    <p:sldLayoutId id="2147483689" r:id="rId9"/>
    <p:sldLayoutId id="2147483685" r:id="rId10"/>
    <p:sldLayoutId id="2147483690" r:id="rId11"/>
    <p:sldLayoutId id="2147483691" r:id="rId12"/>
  </p:sldLayoutIdLst>
  <p:txStyles>
    <p:titleStyle>
      <a:lvl1pPr algn="l" rtl="0" fontAlgn="base">
        <a:lnSpc>
          <a:spcPct val="80000"/>
        </a:lnSpc>
        <a:spcBef>
          <a:spcPct val="0"/>
        </a:spcBef>
        <a:spcAft>
          <a:spcPct val="0"/>
        </a:spcAft>
        <a:defRPr sz="4400" kern="1200" cap="all" spc="100">
          <a:solidFill>
            <a:srgbClr val="0D0D0D"/>
          </a:solidFill>
          <a:latin typeface="+mj-lt"/>
          <a:ea typeface="+mj-ea"/>
          <a:cs typeface="+mj-cs"/>
        </a:defRPr>
      </a:lvl1pPr>
      <a:lvl2pPr algn="l" rtl="0" fontAlgn="base">
        <a:lnSpc>
          <a:spcPct val="80000"/>
        </a:lnSpc>
        <a:spcBef>
          <a:spcPct val="0"/>
        </a:spcBef>
        <a:spcAft>
          <a:spcPct val="0"/>
        </a:spcAft>
        <a:defRPr sz="4400">
          <a:solidFill>
            <a:srgbClr val="0D0D0D"/>
          </a:solidFill>
          <a:latin typeface="Tw Cen MT Condensed" panose="020B0606020104020203" pitchFamily="34" charset="0"/>
        </a:defRPr>
      </a:lvl2pPr>
      <a:lvl3pPr algn="l" rtl="0" fontAlgn="base">
        <a:lnSpc>
          <a:spcPct val="80000"/>
        </a:lnSpc>
        <a:spcBef>
          <a:spcPct val="0"/>
        </a:spcBef>
        <a:spcAft>
          <a:spcPct val="0"/>
        </a:spcAft>
        <a:defRPr sz="4400">
          <a:solidFill>
            <a:srgbClr val="0D0D0D"/>
          </a:solidFill>
          <a:latin typeface="Tw Cen MT Condensed" panose="020B0606020104020203" pitchFamily="34" charset="0"/>
        </a:defRPr>
      </a:lvl3pPr>
      <a:lvl4pPr algn="l" rtl="0" fontAlgn="base">
        <a:lnSpc>
          <a:spcPct val="80000"/>
        </a:lnSpc>
        <a:spcBef>
          <a:spcPct val="0"/>
        </a:spcBef>
        <a:spcAft>
          <a:spcPct val="0"/>
        </a:spcAft>
        <a:defRPr sz="4400">
          <a:solidFill>
            <a:srgbClr val="0D0D0D"/>
          </a:solidFill>
          <a:latin typeface="Tw Cen MT Condensed" panose="020B0606020104020203" pitchFamily="34" charset="0"/>
        </a:defRPr>
      </a:lvl4pPr>
      <a:lvl5pPr algn="l" rtl="0" fontAlgn="base">
        <a:lnSpc>
          <a:spcPct val="80000"/>
        </a:lnSpc>
        <a:spcBef>
          <a:spcPct val="0"/>
        </a:spcBef>
        <a:spcAft>
          <a:spcPct val="0"/>
        </a:spcAft>
        <a:defRPr sz="4400">
          <a:solidFill>
            <a:srgbClr val="0D0D0D"/>
          </a:solidFill>
          <a:latin typeface="Tw Cen MT Condensed" panose="020B0606020104020203" pitchFamily="34" charset="0"/>
        </a:defRPr>
      </a:lvl5pPr>
      <a:lvl6pPr marL="457200" algn="l" rtl="0" fontAlgn="base">
        <a:lnSpc>
          <a:spcPct val="80000"/>
        </a:lnSpc>
        <a:spcBef>
          <a:spcPct val="0"/>
        </a:spcBef>
        <a:spcAft>
          <a:spcPct val="0"/>
        </a:spcAft>
        <a:defRPr sz="4400">
          <a:solidFill>
            <a:srgbClr val="0D0D0D"/>
          </a:solidFill>
          <a:latin typeface="Tw Cen MT Condensed" panose="020B0606020104020203" pitchFamily="34" charset="0"/>
        </a:defRPr>
      </a:lvl6pPr>
      <a:lvl7pPr marL="914400" algn="l" rtl="0" fontAlgn="base">
        <a:lnSpc>
          <a:spcPct val="80000"/>
        </a:lnSpc>
        <a:spcBef>
          <a:spcPct val="0"/>
        </a:spcBef>
        <a:spcAft>
          <a:spcPct val="0"/>
        </a:spcAft>
        <a:defRPr sz="4400">
          <a:solidFill>
            <a:srgbClr val="0D0D0D"/>
          </a:solidFill>
          <a:latin typeface="Tw Cen MT Condensed" panose="020B0606020104020203" pitchFamily="34" charset="0"/>
        </a:defRPr>
      </a:lvl7pPr>
      <a:lvl8pPr marL="1371600" algn="l" rtl="0" fontAlgn="base">
        <a:lnSpc>
          <a:spcPct val="80000"/>
        </a:lnSpc>
        <a:spcBef>
          <a:spcPct val="0"/>
        </a:spcBef>
        <a:spcAft>
          <a:spcPct val="0"/>
        </a:spcAft>
        <a:defRPr sz="4400">
          <a:solidFill>
            <a:srgbClr val="0D0D0D"/>
          </a:solidFill>
          <a:latin typeface="Tw Cen MT Condensed" panose="020B0606020104020203" pitchFamily="34" charset="0"/>
        </a:defRPr>
      </a:lvl8pPr>
      <a:lvl9pPr marL="1828800" algn="l" rtl="0" fontAlgn="base">
        <a:lnSpc>
          <a:spcPct val="80000"/>
        </a:lnSpc>
        <a:spcBef>
          <a:spcPct val="0"/>
        </a:spcBef>
        <a:spcAft>
          <a:spcPct val="0"/>
        </a:spcAft>
        <a:defRPr sz="4400">
          <a:solidFill>
            <a:srgbClr val="0D0D0D"/>
          </a:solidFill>
          <a:latin typeface="Tw Cen MT Condensed" panose="020B0606020104020203" pitchFamily="34" charset="0"/>
        </a:defRPr>
      </a:lvl9pPr>
    </p:titleStyle>
    <p:bodyStyle>
      <a:lvl1pPr marL="90488" indent="-90488" algn="l" rtl="0" fontAlgn="base">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13" indent="-136525" algn="l" rtl="0" fontAlgn="base">
        <a:lnSpc>
          <a:spcPct val="90000"/>
        </a:lnSpc>
        <a:spcBef>
          <a:spcPts val="200"/>
        </a:spcBef>
        <a:spcAft>
          <a:spcPts val="4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44767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3pPr>
      <a:lvl4pPr marL="593725"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776288" indent="-136525" algn="l" rtl="0" fontAlgn="base">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9FEC5D-370C-F141-96D1-6CA68D8D1133}"/>
              </a:ext>
            </a:extLst>
          </p:cNvPr>
          <p:cNvSpPr>
            <a:spLocks noGrp="1"/>
          </p:cNvSpPr>
          <p:nvPr>
            <p:ph type="ctrTitle"/>
          </p:nvPr>
        </p:nvSpPr>
        <p:spPr>
          <a:xfrm>
            <a:off x="4936" y="2060848"/>
            <a:ext cx="9144000" cy="1463040"/>
          </a:xfrm>
        </p:spPr>
        <p:txBody>
          <a:bodyPr>
            <a:normAutofit/>
          </a:bodyPr>
          <a:lstStyle/>
          <a:p>
            <a:pPr algn="ctr"/>
            <a:r>
              <a:rPr lang="it-IT" sz="4000" b="1" dirty="0">
                <a:latin typeface="Gurmukhi MN" panose="02020600050405020304" pitchFamily="18" charset="0"/>
                <a:cs typeface="Gurmukhi MN" panose="02020600050405020304" pitchFamily="18" charset="0"/>
              </a:rPr>
              <a:t>SISTEMA  GENITALE </a:t>
            </a:r>
            <a:br>
              <a:rPr lang="it-IT" sz="4000" b="1" dirty="0">
                <a:latin typeface="Gurmukhi MN" panose="02020600050405020304" pitchFamily="18" charset="0"/>
                <a:cs typeface="Gurmukhi MN" panose="02020600050405020304" pitchFamily="18" charset="0"/>
              </a:rPr>
            </a:br>
            <a:r>
              <a:rPr lang="it-IT" sz="4000" b="1" dirty="0">
                <a:latin typeface="Gurmukhi MN" panose="02020600050405020304" pitchFamily="18" charset="0"/>
                <a:cs typeface="Gurmukhi MN" panose="02020600050405020304" pitchFamily="18" charset="0"/>
              </a:rPr>
              <a:t>M A </a:t>
            </a:r>
            <a:r>
              <a:rPr lang="it-IT" sz="4000" b="1" dirty="0" err="1">
                <a:latin typeface="Gurmukhi MN" panose="02020600050405020304" pitchFamily="18" charset="0"/>
                <a:cs typeface="Gurmukhi MN" panose="02020600050405020304" pitchFamily="18" charset="0"/>
              </a:rPr>
              <a:t>S</a:t>
            </a:r>
            <a:r>
              <a:rPr lang="it-IT" sz="4000" b="1" dirty="0">
                <a:latin typeface="Gurmukhi MN" panose="02020600050405020304" pitchFamily="18" charset="0"/>
                <a:cs typeface="Gurmukhi MN" panose="02020600050405020304" pitchFamily="18" charset="0"/>
              </a:rPr>
              <a:t> C H I L E</a:t>
            </a:r>
          </a:p>
        </p:txBody>
      </p:sp>
    </p:spTree>
    <p:extLst>
      <p:ext uri="{BB962C8B-B14F-4D97-AF65-F5344CB8AC3E}">
        <p14:creationId xmlns:p14="http://schemas.microsoft.com/office/powerpoint/2010/main" val="1739091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a:t>
            </a:r>
            <a:r>
              <a:rPr lang="it-IT" altLang="it-IT" sz="3200" b="1" dirty="0" err="1">
                <a:solidFill>
                  <a:schemeClr val="tx1">
                    <a:lumMod val="95000"/>
                    <a:lumOff val="5000"/>
                  </a:schemeClr>
                </a:solidFill>
                <a:latin typeface="Gurmukhi MN" panose="02020600050405020304" pitchFamily="18" charset="0"/>
                <a:cs typeface="Gurmukhi MN" panose="02020600050405020304" pitchFamily="18" charset="0"/>
              </a:rPr>
              <a:t>dellA</a:t>
            </a: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 BORSA SCROTALE</a:t>
            </a:r>
          </a:p>
        </p:txBody>
      </p:sp>
      <p:sp>
        <p:nvSpPr>
          <p:cNvPr id="11266" name="Rectangle 2"/>
          <p:cNvSpPr>
            <a:spLocks noGrp="1" noChangeArrowheads="1"/>
          </p:cNvSpPr>
          <p:nvPr>
            <p:ph idx="1"/>
          </p:nvPr>
        </p:nvSpPr>
        <p:spPr>
          <a:xfrm>
            <a:off x="899592" y="762000"/>
            <a:ext cx="7416824" cy="5867400"/>
          </a:xfrm>
        </p:spPr>
        <p:txBody>
          <a:bodyPr rtlCol="0">
            <a:normAutofit fontScale="70000" lnSpcReduction="2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Nella struttura della Borsa Scrotale si ritrovano le medesime strutture che costituiscono la Parete Addominale ANTERO-LATERALE.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Dalla Superficie verso la Profondità si descrivono: </a:t>
            </a:r>
          </a:p>
          <a:p>
            <a:pPr marL="0" indent="0" fontAlgn="auto">
              <a:spcBef>
                <a:spcPts val="700"/>
              </a:spcBef>
              <a:buClr>
                <a:schemeClr val="tx1"/>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CUTE: Epidermide con Follicoli Piliferi e Derma</a:t>
            </a:r>
          </a:p>
          <a:p>
            <a:pPr fontAlgn="auto">
              <a:spcBef>
                <a:spcPts val="700"/>
              </a:spcBef>
              <a:buClr>
                <a:schemeClr val="tx1"/>
              </a:buClr>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SOTTOCUTANEO con il cosiddetto DARTHOS di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MUSCOLATURA LISCIA</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FASCIA SPERMATICA ESTERNA (deriva dalla Fascia del Muscolo OBLIQUO ESTERNO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MUSCOLO CREMASTERE e sua FASCIA CREMASTERICA: muscolo striato scheletrico derivante dal Muscolo OBLIQUO INTERNO della Parete Addominale Antero-Laterale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TONACA VAGINALE COMUNE: dalla FASCIA TRASVERSALE (</a:t>
            </a:r>
            <a:r>
              <a:rPr lang="it-IT" altLang="it-IT" sz="2800" b="1" dirty="0" err="1">
                <a:latin typeface="Chalkboard" panose="03050602040202020205" pitchFamily="66" charset="77"/>
              </a:rPr>
              <a:t>Transversalis</a:t>
            </a:r>
            <a:r>
              <a:rPr lang="it-IT" altLang="it-IT" sz="2800" b="1" dirty="0">
                <a:latin typeface="Chalkboard" panose="03050602040202020205" pitchFamily="66" charset="77"/>
              </a:rPr>
              <a:t>)</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684213" y="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INVOLUCRI e BORSA SCROTALE</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l="3540" r="2742" b="13603"/>
          <a:stretch>
            <a:fillRect/>
          </a:stretch>
        </p:blipFill>
        <p:spPr bwMode="auto">
          <a:xfrm>
            <a:off x="0" y="1301750"/>
            <a:ext cx="9144000" cy="5556250"/>
          </a:xfrm>
          <a:prstGeom prst="rect">
            <a:avLst/>
          </a:prstGeom>
          <a:noFill/>
          <a:ln>
            <a:noFill/>
          </a:ln>
          <a:effectLst/>
          <a:extLst>
            <a:ext uri="{909E8E84-426E-40DD-AFC4-6F175D3DCCD1}">
              <a14:hiddenFill xmlns:a14="http://schemas.microsoft.com/office/drawing/2010/main">
                <a:blipFill dpi="0" rotWithShape="0">
                  <a:blip/>
                  <a:srcRect l="3540" r="2742" b="1360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602228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359532" y="1052736"/>
            <a:ext cx="8424936" cy="5301208"/>
          </a:xfrm>
        </p:spPr>
        <p:txBody>
          <a:bodyPr/>
          <a:lstStyle/>
          <a:p>
            <a:r>
              <a:rPr lang="it-IT" sz="2800" b="1" dirty="0">
                <a:latin typeface="Comic Sans MS" panose="030F0902030302020204" pitchFamily="66" charset="0"/>
              </a:rPr>
              <a:t>Profondamente alla Tonaca Vaginale Comune, si localizza la TONACA VAGINALE PROPRIA.</a:t>
            </a:r>
          </a:p>
          <a:p>
            <a:r>
              <a:rPr lang="it-IT" sz="2800" b="1" dirty="0">
                <a:latin typeface="Comic Sans MS" panose="030F0902030302020204" pitchFamily="66" charset="0"/>
              </a:rPr>
              <a:t>Essa è costituita da un’ Espansione del PERITONEO che si trova nella Cavità </a:t>
            </a:r>
            <a:r>
              <a:rPr lang="it-IT" sz="2800" b="1" dirty="0" err="1">
                <a:latin typeface="Comic Sans MS" panose="030F0902030302020204" pitchFamily="66" charset="0"/>
              </a:rPr>
              <a:t>Addomino</a:t>
            </a:r>
            <a:r>
              <a:rPr lang="it-IT" sz="2800" b="1" dirty="0">
                <a:latin typeface="Comic Sans MS" panose="030F0902030302020204" pitchFamily="66" charset="0"/>
              </a:rPr>
              <a:t>-Pelvica e che permane collegato, fino al 2° anno di vita post-natale, con il cosiddetto DOTTO PERITONEO-VAGINALE.</a:t>
            </a:r>
          </a:p>
          <a:p>
            <a:r>
              <a:rPr lang="it-IT" sz="2800" b="1" dirty="0">
                <a:latin typeface="Comic Sans MS" panose="030F0902030302020204" pitchFamily="66" charset="0"/>
              </a:rPr>
              <a:t>Tale Dotto viene poi ad obliterarsi. Qualora ciò non succedesse, anse intestinali possono «scivolare» nella Borsa Scrotale, causando le Ernie Scrotali, tipiche dell’ età infantile.</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438434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1D4EB0-1D7E-3A4C-8A6D-7C8D48EDEAE5}"/>
              </a:ext>
            </a:extLst>
          </p:cNvPr>
          <p:cNvSpPr>
            <a:spLocks noGrp="1"/>
          </p:cNvSpPr>
          <p:nvPr>
            <p:ph type="title"/>
          </p:nvPr>
        </p:nvSpPr>
        <p:spPr>
          <a:xfrm>
            <a:off x="107504" y="26922"/>
            <a:ext cx="8928992" cy="1169830"/>
          </a:xfrm>
        </p:spPr>
        <p:txBody>
          <a:bodyPr>
            <a:normAutofit/>
          </a:bodyPr>
          <a:lstStyle/>
          <a:p>
            <a:pPr algn="ctr"/>
            <a:r>
              <a:rPr lang="it-IT" sz="3200" b="1" dirty="0">
                <a:latin typeface="Gurmukhi MN" panose="02020600050405020304" pitchFamily="18" charset="0"/>
                <a:cs typeface="Gurmukhi MN" panose="02020600050405020304" pitchFamily="18" charset="0"/>
              </a:rPr>
              <a:t>TESTICOLO </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TONACA VAGINALE PROPRIA</a:t>
            </a:r>
          </a:p>
        </p:txBody>
      </p:sp>
      <p:sp>
        <p:nvSpPr>
          <p:cNvPr id="3" name="Segnaposto contenuto 2">
            <a:extLst>
              <a:ext uri="{FF2B5EF4-FFF2-40B4-BE49-F238E27FC236}">
                <a16:creationId xmlns:a16="http://schemas.microsoft.com/office/drawing/2014/main" id="{2A4CD1B0-D722-9245-8B80-62BF9A66BE35}"/>
              </a:ext>
            </a:extLst>
          </p:cNvPr>
          <p:cNvSpPr>
            <a:spLocks noGrp="1"/>
          </p:cNvSpPr>
          <p:nvPr>
            <p:ph idx="1"/>
          </p:nvPr>
        </p:nvSpPr>
        <p:spPr>
          <a:xfrm>
            <a:off x="539552" y="1124744"/>
            <a:ext cx="8208912" cy="5301208"/>
          </a:xfrm>
        </p:spPr>
        <p:txBody>
          <a:bodyPr/>
          <a:lstStyle/>
          <a:p>
            <a:r>
              <a:rPr lang="it-IT" sz="2600" b="1" dirty="0">
                <a:latin typeface="Comic Sans MS" panose="030F0902030302020204" pitchFamily="66" charset="0"/>
              </a:rPr>
              <a:t>La TONACA VAGINALE PROPRIA aderisce intimamente sia al Testicolo, sia all’ Epididimo (posto postero-superiormente al Testicolo). In particolare essa si suddivide in:</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Parietale o PERIORCHIO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 Foglietto Viscerale o EPIORCHIO </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omic Sans MS" panose="030F0902030302020204" pitchFamily="66"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 Tra </a:t>
            </a:r>
            <a:r>
              <a:rPr lang="it-IT" altLang="it-IT" sz="2600" b="1" dirty="0" err="1">
                <a:latin typeface="Comic Sans MS" panose="030F0902030302020204" pitchFamily="66" charset="0"/>
              </a:rPr>
              <a:t>Periorchio</a:t>
            </a:r>
            <a:r>
              <a:rPr lang="it-IT" altLang="it-IT" sz="2600" b="1" dirty="0">
                <a:latin typeface="Comic Sans MS" panose="030F0902030302020204" pitchFamily="66" charset="0"/>
              </a:rPr>
              <a:t> ed </a:t>
            </a:r>
            <a:r>
              <a:rPr lang="it-IT" altLang="it-IT" sz="2600" b="1" dirty="0" err="1">
                <a:latin typeface="Comic Sans MS" panose="030F0902030302020204" pitchFamily="66" charset="0"/>
              </a:rPr>
              <a:t>Epiorchio</a:t>
            </a:r>
            <a:r>
              <a:rPr lang="it-IT" altLang="it-IT" sz="2600" b="1" dirty="0">
                <a:latin typeface="Comic Sans MS" panose="030F0902030302020204" pitchFamily="66" charset="0"/>
              </a:rPr>
              <a:t> si delimita uno spazio con una minima quantità di liquido, che </a:t>
            </a:r>
            <a:r>
              <a:rPr lang="it-IT" altLang="it-IT" sz="2600" b="1" dirty="0" err="1">
                <a:latin typeface="Comic Sans MS" panose="030F0902030302020204" pitchFamily="66" charset="0"/>
              </a:rPr>
              <a:t>puo’</a:t>
            </a:r>
            <a:r>
              <a:rPr lang="it-IT" altLang="it-IT" sz="2600" b="1" dirty="0">
                <a:latin typeface="Comic Sans MS" panose="030F0902030302020204" pitchFamily="66" charset="0"/>
              </a:rPr>
              <a:t> abnormemente aumentare nella situazione patologica di IDROCELE.</a:t>
            </a:r>
          </a:p>
          <a:p>
            <a:r>
              <a:rPr lang="it-IT" sz="2800" b="1" dirty="0">
                <a:latin typeface="Comic Sans MS" panose="030F0902030302020204" pitchFamily="66" charset="0"/>
              </a:rPr>
              <a:t>.</a:t>
            </a:r>
          </a:p>
          <a:p>
            <a:endParaRPr lang="it-IT" sz="2800" dirty="0">
              <a:latin typeface="Comic Sans MS" panose="030F0902030302020204" pitchFamily="66" charset="0"/>
            </a:endParaRPr>
          </a:p>
        </p:txBody>
      </p:sp>
    </p:spTree>
    <p:extLst>
      <p:ext uri="{BB962C8B-B14F-4D97-AF65-F5344CB8AC3E}">
        <p14:creationId xmlns:p14="http://schemas.microsoft.com/office/powerpoint/2010/main" val="1106375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70647C9-6289-2D4E-9686-85E3620FD5CC}"/>
              </a:ext>
            </a:extLst>
          </p:cNvPr>
          <p:cNvPicPr>
            <a:picLocks noChangeAspect="1"/>
          </p:cNvPicPr>
          <p:nvPr/>
        </p:nvPicPr>
        <p:blipFill>
          <a:blip r:embed="rId2"/>
          <a:stretch>
            <a:fillRect/>
          </a:stretch>
        </p:blipFill>
        <p:spPr>
          <a:xfrm>
            <a:off x="3815482" y="0"/>
            <a:ext cx="5328518" cy="6858000"/>
          </a:xfrm>
          <a:prstGeom prst="rect">
            <a:avLst/>
          </a:prstGeom>
        </p:spPr>
      </p:pic>
      <p:sp>
        <p:nvSpPr>
          <p:cNvPr id="3" name="CasellaDiTesto 2">
            <a:extLst>
              <a:ext uri="{FF2B5EF4-FFF2-40B4-BE49-F238E27FC236}">
                <a16:creationId xmlns:a16="http://schemas.microsoft.com/office/drawing/2014/main" id="{95BF6BC6-012D-4148-B8BD-C20534FADC03}"/>
              </a:ext>
            </a:extLst>
          </p:cNvPr>
          <p:cNvSpPr txBox="1"/>
          <p:nvPr/>
        </p:nvSpPr>
        <p:spPr>
          <a:xfrm>
            <a:off x="539552" y="2492896"/>
            <a:ext cx="2629246" cy="646331"/>
          </a:xfrm>
          <a:prstGeom prst="rect">
            <a:avLst/>
          </a:prstGeom>
          <a:noFill/>
        </p:spPr>
        <p:txBody>
          <a:bodyPr wrap="none" rtlCol="0">
            <a:spAutoFit/>
          </a:bodyPr>
          <a:lstStyle/>
          <a:p>
            <a:r>
              <a:rPr lang="it-IT" sz="3600" b="1" dirty="0">
                <a:solidFill>
                  <a:schemeClr val="tx1"/>
                </a:solidFill>
                <a:latin typeface="Gurmukhi MN" panose="02020600050405020304" pitchFamily="18" charset="0"/>
                <a:cs typeface="Gurmukhi MN" panose="02020600050405020304" pitchFamily="18" charset="0"/>
              </a:rPr>
              <a:t>IDROCELE</a:t>
            </a:r>
          </a:p>
        </p:txBody>
      </p:sp>
    </p:spTree>
    <p:extLst>
      <p:ext uri="{BB962C8B-B14F-4D97-AF65-F5344CB8AC3E}">
        <p14:creationId xmlns:p14="http://schemas.microsoft.com/office/powerpoint/2010/main" val="3425227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9525"/>
          <a:stretch/>
        </p:blipFill>
        <p:spPr bwMode="auto">
          <a:xfrm>
            <a:off x="0" y="120145"/>
            <a:ext cx="8820472" cy="67378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1">
            <a:extLst>
              <a:ext uri="{FF2B5EF4-FFF2-40B4-BE49-F238E27FC236}">
                <a16:creationId xmlns:a16="http://schemas.microsoft.com/office/drawing/2014/main" id="{BD6570E7-9FF5-5948-BA81-3D98911AF3B8}"/>
              </a:ext>
            </a:extLst>
          </p:cNvPr>
          <p:cNvSpPr/>
          <p:nvPr/>
        </p:nvSpPr>
        <p:spPr>
          <a:xfrm>
            <a:off x="8244408" y="1052736"/>
            <a:ext cx="792088"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683568" y="-75210"/>
            <a:ext cx="77724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(DIDIMO)</a:t>
            </a:r>
          </a:p>
        </p:txBody>
      </p:sp>
      <p:sp>
        <p:nvSpPr>
          <p:cNvPr id="15362" name="Rectangle 2"/>
          <p:cNvSpPr>
            <a:spLocks noGrp="1" noChangeArrowheads="1"/>
          </p:cNvSpPr>
          <p:nvPr>
            <p:ph idx="1"/>
          </p:nvPr>
        </p:nvSpPr>
        <p:spPr>
          <a:xfrm>
            <a:off x="1043608" y="980728"/>
            <a:ext cx="7560840" cy="54864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un ORGANO PIENO, PARI.</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È la GONADE MASCHILE deputata a produrre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i GAMETI MASCHILI (SPERMATOZOI)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600" b="1" dirty="0">
              <a:latin typeface="Chalkboard"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Nel Testicolo, pertanto, vi si svolgono i processi biologici di: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SPERMATOGENESI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   - SPERMIOISTOGENESI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halkboard" panose="03050602040202020205" pitchFamily="66" charset="77"/>
              </a:rPr>
              <a:t>Che possono far definire il Testicolo come Ghiandola Esocrina. Tuttavia esso funge anche da Ghiandola Endocrina, provvedendo alla</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panose="03050602040202020205" pitchFamily="66" charset="77"/>
              </a:rPr>
              <a:t>   - SECREZIONE di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2400" y="152400"/>
            <a:ext cx="89916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
        <p:nvSpPr>
          <p:cNvPr id="35843" name="Rectangle 2"/>
          <p:cNvSpPr>
            <a:spLocks noGrp="1" noChangeArrowheads="1"/>
          </p:cNvSpPr>
          <p:nvPr>
            <p:ph idx="1"/>
          </p:nvPr>
        </p:nvSpPr>
        <p:spPr>
          <a:xfrm>
            <a:off x="579748" y="1289009"/>
            <a:ext cx="8136904" cy="5334000"/>
          </a:xfrm>
        </p:spPr>
        <p:txBody>
          <a:bodyPr/>
          <a:lstStyle/>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È contenuto nella BORSA SCROTALE ed è tenuto »sospeso» alla Parete Posteriore della Cavità </a:t>
            </a:r>
            <a:r>
              <a:rPr lang="it-IT" altLang="it-IT" sz="2800" b="1" dirty="0" err="1">
                <a:latin typeface="Chalkboard SE" panose="03050602040202020205" pitchFamily="66" charset="77"/>
              </a:rPr>
              <a:t>Addomino</a:t>
            </a:r>
            <a:r>
              <a:rPr lang="it-IT" altLang="it-IT" sz="2800" b="1" dirty="0">
                <a:latin typeface="Chalkboard SE" panose="03050602040202020205" pitchFamily="66" charset="77"/>
              </a:rPr>
              <a:t>-Pelvica tramite il FUNICOLO SPERMATICO</a:t>
            </a: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latin typeface="Chalkboard SE" panose="03050602040202020205" pitchFamily="66" charset="77"/>
            </a:endParaRPr>
          </a:p>
          <a:p>
            <a:pPr marL="0" indent="0">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latin typeface="Chalkboard SE" panose="03050602040202020205" pitchFamily="66" charset="77"/>
              </a:rPr>
              <a:t>I due Testicoli sono localizzati nelle rispettive LOGGE TESTICOLARI, separate dal SETTO SCROTALE: di essi, il Testicolo SINISTRO si situa leggermente più basso rispetto al controlaterale.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20688"/>
            <a:ext cx="8991600" cy="5594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idx="1"/>
          </p:nvPr>
        </p:nvSpPr>
        <p:spPr>
          <a:xfrm>
            <a:off x="971600" y="1052737"/>
            <a:ext cx="7632848" cy="5544616"/>
          </a:xfrm>
        </p:spPr>
        <p:txBody>
          <a:bodyPr rtlCol="0">
            <a:normAutofit/>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Nel Testicolo si possono descrivere: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MEDIALE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FACCIA LATERALE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POSTERIORE con ILO (Vasi, Nervi, Rete </a:t>
            </a:r>
            <a:r>
              <a:rPr lang="it-IT" altLang="it-IT" sz="2600" b="1" dirty="0" err="1">
                <a:latin typeface="Comic Sans MS" panose="030F0902030302020204" pitchFamily="66" charset="0"/>
              </a:rPr>
              <a:t>Testis</a:t>
            </a:r>
            <a:r>
              <a:rPr lang="it-IT" altLang="it-IT" sz="2600" b="1" dirty="0">
                <a:latin typeface="Comic Sans MS" panose="030F0902030302020204" pitchFamily="66" charset="0"/>
              </a:rPr>
              <a:t> e </a:t>
            </a:r>
            <a:r>
              <a:rPr lang="it-IT" altLang="it-IT" sz="2600" b="1" dirty="0" err="1">
                <a:latin typeface="Comic Sans MS" panose="030F0902030302020204" pitchFamily="66" charset="0"/>
              </a:rPr>
              <a:t>Duttuli</a:t>
            </a:r>
            <a:r>
              <a:rPr lang="it-IT" altLang="it-IT" sz="2600" b="1" dirty="0">
                <a:latin typeface="Comic Sans MS" panose="030F0902030302020204" pitchFamily="66" charset="0"/>
              </a:rPr>
              <a:t> Efferenti delle Vie Spermatiche) </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MARGINE ANTERIORE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SUPERIORE, ricoperto dalla TESTA dell’ EPIDIDIMO</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600" b="1" dirty="0">
                <a:latin typeface="Comic Sans MS" panose="030F0902030302020204" pitchFamily="66" charset="0"/>
              </a:rPr>
              <a:t>POLO INFERIORE, dove si trova LEGAMENTO SCROTALE (che lo fissa allo Scroto), residuo del GUBERNACULUM TESTIS </a:t>
            </a:r>
            <a:r>
              <a:rPr lang="it-IT" altLang="it-IT" sz="2600" b="1" dirty="0" err="1">
                <a:latin typeface="Comic Sans MS" panose="030F0902030302020204" pitchFamily="66" charset="0"/>
              </a:rPr>
              <a:t>embrio</a:t>
            </a:r>
            <a:r>
              <a:rPr lang="it-IT" altLang="it-IT" sz="2600" b="1" dirty="0">
                <a:latin typeface="Comic Sans MS" panose="030F0902030302020204" pitchFamily="66" charset="0"/>
              </a:rPr>
              <a:t>-fetale.</a:t>
            </a:r>
          </a:p>
          <a:p>
            <a:pPr marL="3175" indent="0" fontAlgn="auto">
              <a:spcBef>
                <a:spcPts val="7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
        <p:nvSpPr>
          <p:cNvPr id="6" name="Rectangle 1">
            <a:extLst>
              <a:ext uri="{FF2B5EF4-FFF2-40B4-BE49-F238E27FC236}">
                <a16:creationId xmlns:a16="http://schemas.microsoft.com/office/drawing/2014/main" id="{CD70A654-3C8F-FE43-911A-67CA0A6EF5D4}"/>
              </a:ext>
            </a:extLst>
          </p:cNvPr>
          <p:cNvSpPr>
            <a:spLocks noGrp="1" noChangeArrowheads="1"/>
          </p:cNvSpPr>
          <p:nvPr>
            <p:ph type="title"/>
          </p:nvPr>
        </p:nvSpPr>
        <p:spPr>
          <a:xfrm>
            <a:off x="0" y="165100"/>
            <a:ext cx="9144000" cy="88763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ANATOMO-MACROSCOPICI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0" y="18864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SISTEMA GENITALE MASCHILE</a:t>
            </a:r>
          </a:p>
        </p:txBody>
      </p:sp>
      <p:sp>
        <p:nvSpPr>
          <p:cNvPr id="3074" name="Rectangle 2"/>
          <p:cNvSpPr>
            <a:spLocks noGrp="1" noChangeArrowheads="1"/>
          </p:cNvSpPr>
          <p:nvPr>
            <p:ph idx="1"/>
          </p:nvPr>
        </p:nvSpPr>
        <p:spPr>
          <a:xfrm>
            <a:off x="503548" y="1097360"/>
            <a:ext cx="8136904" cy="576064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3200" b="1" dirty="0">
                <a:latin typeface="Comic Sans MS" panose="030F0902030302020204" pitchFamily="66" charset="0"/>
              </a:rPr>
              <a:t>È un insieme di Organi deputati alla Produzione dei Gameti Maschili (SPERMATOZOI), ossia le GONADI MASCHILI e di Organi Cavi (VIE SPERMATICHE) deputate a veicolare gli Spermatozoi, contenuti nel LIQUIDO SEMINALE (alla cui produzione contribuiscono le GHIANDOLE ANNESSE alle Vie Spermatiche).</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dirty="0">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0" y="60325"/>
            <a:ext cx="9144000" cy="947738"/>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TESTICOLO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21506" name="Rectangle 2"/>
          <p:cNvSpPr>
            <a:spLocks noGrp="1" noChangeArrowheads="1"/>
          </p:cNvSpPr>
          <p:nvPr>
            <p:ph idx="1"/>
          </p:nvPr>
        </p:nvSpPr>
        <p:spPr>
          <a:xfrm>
            <a:off x="1259632" y="1008063"/>
            <a:ext cx="7272808" cy="5943600"/>
          </a:xfrm>
        </p:spPr>
        <p:txBody>
          <a:bodyPr rtlCol="0">
            <a:normAutofit lnSpcReduction="10000"/>
          </a:bodyPr>
          <a:lstStyle/>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L’ apporto sanguifero è di competenza dell’ ARTERIA GONADICA (ramo dell’ Aorta Addominale).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VENOSO afferisce al PLESSO VENOSO PAMPINIFORME, localizzato al margine posteriore, e da esso si origina la VENA GONADICA, che affluisce alla VENA CAVA INFERIORE a destra, mentre a sinistra confluisce nella VENA RENALE</a:t>
            </a: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halkboard SE" panose="03050602040202020205" pitchFamily="66" charset="77"/>
              </a:rPr>
              <a:t>Il Drenaggio LINFATICO, seguendo il decorso dei VASI GONADICI, afferisce ai LINFONODI AORTICI.</a:t>
            </a: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5541558" y="348855"/>
            <a:ext cx="3457858" cy="692696"/>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 del testicolo</a:t>
            </a:r>
          </a:p>
        </p:txBody>
      </p:sp>
      <p:sp>
        <p:nvSpPr>
          <p:cNvPr id="23554" name="Rectangle 2"/>
          <p:cNvSpPr>
            <a:spLocks noGrp="1" noChangeArrowheads="1"/>
          </p:cNvSpPr>
          <p:nvPr>
            <p:ph type="body" sz="half" idx="1"/>
          </p:nvPr>
        </p:nvSpPr>
        <p:spPr>
          <a:xfrm>
            <a:off x="179512" y="404664"/>
            <a:ext cx="4529312" cy="6120680"/>
          </a:xfrm>
        </p:spPr>
        <p:txBody>
          <a:bodyPr rtlCol="0">
            <a:noAutofit/>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2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si origina dalla TONACA ALBUGINEA che è una resistente tonaca FIBROSA costituente la Capsula dell’organo. Da essa si dipartono i SETTI TESTICOLARI</a:t>
            </a: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 STROMA suddivide il PARENCHIMA in circa 300</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LOBULI (o LOGGE)</a:t>
            </a:r>
          </a:p>
          <a:p>
            <a:pPr marL="339725" indent="-336550" fontAlgn="auto">
              <a:spcBef>
                <a:spcPts val="5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200" b="1" dirty="0">
                <a:latin typeface="Comic Sans MS" panose="030F0902030302020204" pitchFamily="66" charset="0"/>
              </a:rPr>
              <a:t>TESTICOLARI di forma piramidale, nell’ ambito delle quali sono contenuti i TUBULI SEMINIFERI</a:t>
            </a:r>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808" y="2195513"/>
            <a:ext cx="4457694" cy="3789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89154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sp>
        <p:nvSpPr>
          <p:cNvPr id="25602" name="Rectangle 2"/>
          <p:cNvSpPr>
            <a:spLocks noGrp="1" noChangeArrowheads="1"/>
          </p:cNvSpPr>
          <p:nvPr>
            <p:ph idx="1"/>
          </p:nvPr>
        </p:nvSpPr>
        <p:spPr>
          <a:xfrm>
            <a:off x="821296" y="692696"/>
            <a:ext cx="7272808" cy="5562600"/>
          </a:xfrm>
        </p:spPr>
        <p:txBody>
          <a:bodyPr rtlCol="0">
            <a:normAutofit/>
          </a:bodyPr>
          <a:lstStyle/>
          <a:p>
            <a:pPr marL="0" indent="0" fontAlgn="auto">
              <a:spcBef>
                <a:spcPts val="6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Presentano l’ EPITELIO GERMINATIVO che è costituito da:</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DELLA LINEA GERMINALE </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MASCHILE</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di SOSTEGNO di SERTOLI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pperplate" panose="02000504000000020004" pitchFamily="2" charset="77"/>
            </a:endParaRP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Nel tessuto connettivo tra i tubuli:</a:t>
            </a:r>
          </a:p>
          <a:p>
            <a:pPr marL="339725" indent="-336550" fontAlgn="auto">
              <a:spcBef>
                <a:spcPts val="6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pperplate" panose="02000504000000020004" pitchFamily="2" charset="77"/>
              </a:rPr>
              <a:t>   - CELLULE INTERSTIZIALI di LEYDIG per la secrezione del TESTOSTERONE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28600" y="-38100"/>
            <a:ext cx="8763000" cy="106838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SPERMATOGENESI  SPERMIOISTOGENESI</a:t>
            </a:r>
          </a:p>
        </p:txBody>
      </p:sp>
      <p:pic>
        <p:nvPicPr>
          <p:cNvPr id="56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990600"/>
            <a:ext cx="5678487"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228600" y="136525"/>
            <a:ext cx="8686800" cy="947738"/>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CELLULE DEI TUBULI SEMINIFERI RAPPRESENTAZIONE  SCHEMATICA</a:t>
            </a:r>
          </a:p>
        </p:txBody>
      </p:sp>
      <p:pic>
        <p:nvPicPr>
          <p:cNvPr id="583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1219200"/>
            <a:ext cx="53721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0" y="152400"/>
            <a:ext cx="91440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SEMINIFERI</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6988"/>
            <a:ext cx="8534400" cy="5483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4000" cy="65778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228600" y="2996952"/>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V I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0" y="0"/>
            <a:ext cx="9144000" cy="762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VIE  SPERMATICHE</a:t>
            </a:r>
          </a:p>
        </p:txBody>
      </p:sp>
      <p:sp>
        <p:nvSpPr>
          <p:cNvPr id="31746" name="Rectangle 2"/>
          <p:cNvSpPr>
            <a:spLocks noGrp="1" noChangeArrowheads="1"/>
          </p:cNvSpPr>
          <p:nvPr>
            <p:ph idx="1"/>
          </p:nvPr>
        </p:nvSpPr>
        <p:spPr>
          <a:xfrm>
            <a:off x="152400" y="548680"/>
            <a:ext cx="8991600" cy="6096000"/>
          </a:xfrm>
        </p:spPr>
        <p:txBody>
          <a:bodyPr rtlCol="0">
            <a:normAutofit lnSpcReduction="10000"/>
          </a:bodyPr>
          <a:lstStyle/>
          <a:p>
            <a:pPr marL="341313" indent="-339725" fontAlgn="auto">
              <a:spcBef>
                <a:spcPts val="6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400" b="1" dirty="0">
                <a:latin typeface="Comic Sans MS" panose="030F0902030302020204" pitchFamily="66" charset="0"/>
              </a:rPr>
              <a:t>Sono rappresentate da:</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br>
              <a:rPr lang="it-IT" altLang="it-IT" sz="2400" b="1" dirty="0">
                <a:latin typeface="Comic Sans MS" panose="030F0902030302020204" pitchFamily="66" charset="0"/>
              </a:rPr>
            </a:br>
            <a:r>
              <a:rPr lang="it-IT" altLang="it-IT" sz="2400" b="1" dirty="0">
                <a:latin typeface="Comic Sans MS" panose="030F0902030302020204" pitchFamily="66" charset="0"/>
              </a:rPr>
              <a:t>- </a:t>
            </a:r>
            <a:r>
              <a:rPr lang="it-IT" altLang="it-IT" sz="2800" b="1" dirty="0">
                <a:latin typeface="Comic Sans MS" panose="030F0902030302020204" pitchFamily="66" charset="0"/>
              </a:rPr>
              <a:t>TUBULI RETTI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RETE TESTIS</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EPIDIDIMI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DEFERENTI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DOTTI EIACULATORI</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b="1" dirty="0">
              <a:latin typeface="Comic Sans MS" panose="030F0902030302020204" pitchFamily="66" charset="0"/>
            </a:endParaRP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it-IT" altLang="it-IT" sz="2800" b="1" dirty="0">
                <a:latin typeface="Comic Sans MS" panose="030F0902030302020204" pitchFamily="66" charset="0"/>
              </a:rPr>
              <a:t>   - URETRA COMUNE</a:t>
            </a:r>
          </a:p>
          <a:p>
            <a:pPr marL="341313" indent="-338138" fontAlgn="auto">
              <a:spcBef>
                <a:spcPts val="700"/>
              </a:spcBef>
              <a:buClrTx/>
              <a:buFontTx/>
              <a:buNone/>
              <a:tabLst>
                <a:tab pos="341313"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304800" y="332656"/>
            <a:ext cx="8382000" cy="838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RETE TESTIS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pic>
        <p:nvPicPr>
          <p:cNvPr id="70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84300"/>
            <a:ext cx="8458200" cy="5260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598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a:xfrm>
            <a:off x="152400" y="228600"/>
            <a:ext cx="8991600" cy="533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TUBULI  RETTI e RETE TESTIS</a:t>
            </a:r>
          </a:p>
        </p:txBody>
      </p:sp>
      <p:sp>
        <p:nvSpPr>
          <p:cNvPr id="32770" name="Rectangle 2"/>
          <p:cNvSpPr>
            <a:spLocks noGrp="1" noChangeArrowheads="1"/>
          </p:cNvSpPr>
          <p:nvPr>
            <p:ph idx="1"/>
          </p:nvPr>
        </p:nvSpPr>
        <p:spPr>
          <a:xfrm>
            <a:off x="539552" y="914400"/>
            <a:ext cx="8208912" cy="5943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Sono un insieme di ORGANI CAVI contenuti nell’ ambito del Testicolo, ma del cui parenchima, a </a:t>
            </a:r>
            <a:r>
              <a:rPr lang="it-IT" altLang="it-IT" sz="2800" b="1" dirty="0" err="1">
                <a:latin typeface="Chalkboard SE" panose="03050602040202020205" pitchFamily="66" charset="77"/>
              </a:rPr>
              <a:t>rigor</a:t>
            </a:r>
            <a:r>
              <a:rPr lang="it-IT" altLang="it-IT" sz="2800" b="1" dirty="0">
                <a:latin typeface="Chalkboard SE" panose="03050602040202020205" pitchFamily="66" charset="77"/>
              </a:rPr>
              <a:t> di logica, non fanno parte.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 TUBULI RETTI si trovano all’ apice di ciascun lobulo e si anastomizzano nella RETE TESTIS</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Il loro lume è rivestito da EPITELIO CUBICO MONOSTRATIFICATO</a:t>
            </a:r>
          </a:p>
          <a:p>
            <a:pPr marL="1588"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SE" panose="03050602040202020205" pitchFamily="66" charset="77"/>
              </a:rPr>
              <a:t>Le strutture della RETE TESTIS non sono dotate di una vera e propria parete, ma risultano scavati nel CONNETTIVO FIBROSO del MEDIASTINO del testicolo</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p>
        </p:txBody>
      </p:sp>
      <p:sp>
        <p:nvSpPr>
          <p:cNvPr id="34818" name="Rectangle 2"/>
          <p:cNvSpPr>
            <a:spLocks noGrp="1" noChangeArrowheads="1"/>
          </p:cNvSpPr>
          <p:nvPr>
            <p:ph idx="1"/>
          </p:nvPr>
        </p:nvSpPr>
        <p:spPr>
          <a:xfrm>
            <a:off x="971600" y="877614"/>
            <a:ext cx="756084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È localizzato nella Borsa Scrotale, situato al MARGINE POSTERIORE del TESTICOLO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duster"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duster" panose="03050602040202020205" pitchFamily="66" charset="77"/>
              </a:rPr>
              <a:t>Può essere considerato una sorta “SERBATOIO MATURATIVO” per gli spermatozoi formatisi nei tubuli seminiferi e che da essi vi vengono trasferiti.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81D5E778-6E77-DA43-B5BB-333D67E89D7B}"/>
              </a:ext>
            </a:extLst>
          </p:cNvPr>
          <p:cNvPicPr>
            <a:picLocks noGrp="1" noChangeAspect="1"/>
          </p:cNvPicPr>
          <p:nvPr>
            <p:ph idx="1"/>
          </p:nvPr>
        </p:nvPicPr>
        <p:blipFill>
          <a:blip r:embed="rId2"/>
          <a:stretch>
            <a:fillRect/>
          </a:stretch>
        </p:blipFill>
        <p:spPr>
          <a:xfrm>
            <a:off x="1619672" y="37764"/>
            <a:ext cx="6495462" cy="6820236"/>
          </a:xfrm>
          <a:prstGeom prst="rect">
            <a:avLst/>
          </a:prstGeom>
        </p:spPr>
      </p:pic>
    </p:spTree>
    <p:extLst>
      <p:ext uri="{BB962C8B-B14F-4D97-AF65-F5344CB8AC3E}">
        <p14:creationId xmlns:p14="http://schemas.microsoft.com/office/powerpoint/2010/main" val="1769939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304800" y="0"/>
            <a:ext cx="88392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EPIDIDIMO</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8851" name="Rectangle 2"/>
          <p:cNvSpPr>
            <a:spLocks noGrp="1" noChangeArrowheads="1"/>
          </p:cNvSpPr>
          <p:nvPr>
            <p:ph idx="1"/>
          </p:nvPr>
        </p:nvSpPr>
        <p:spPr>
          <a:xfrm>
            <a:off x="611560" y="764704"/>
            <a:ext cx="8227640" cy="601709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a:latin typeface="Comic Sans MS" panose="030F0902030302020204" pitchFamily="66" charset="0"/>
              </a:rPr>
              <a:t>È rivestito anch’esso da una TONACA ALBUGINEA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b="1" dirty="0">
                <a:latin typeface="Comic Sans MS" panose="030F0902030302020204" pitchFamily="66" charset="0"/>
              </a:rPr>
              <a:t>Il CONDOTTO DELL’ EPIDIDIMO percorre tutto l’ organo, essendo altamente ripiegato e «compattato» su se stesso, per una lunghezza totale che si aggira attorno ai </a:t>
            </a:r>
            <a:r>
              <a:rPr lang="it-IT" altLang="it-IT" b="1" u="sng" dirty="0">
                <a:latin typeface="Comic Sans MS" panose="030F0902030302020204" pitchFamily="66" charset="0"/>
              </a:rPr>
              <a:t>6 METRI</a:t>
            </a:r>
            <a:r>
              <a:rPr lang="it-IT" altLang="it-IT" b="1" dirty="0">
                <a:latin typeface="Comic Sans MS" panose="030F0902030302020204" pitchFamily="66" charset="0"/>
              </a:rPr>
              <a:t>.</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Il lume presenta: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MUCOSA: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   - EPITELIO CILINDRICO PSEUDOSTRATIFICATO con STEREOCILIA (le cosiddette CELLULE A PENNACCHIO)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MUSCOLARE (FIBROCELLULE MUSCOLARI LISCE)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b="1" dirty="0">
                <a:latin typeface="Copperplate" panose="02000504000000020004" pitchFamily="2" charset="77"/>
              </a:rPr>
              <a:t>TONACA AVVENTIZIA di Tessuto Connettivo Fibroso.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500" b="1" dirty="0">
              <a:latin typeface="Comic Sans MS" panose="030F0902030302020204" pitchFamily="66" charset="0"/>
            </a:endParaRPr>
          </a:p>
        </p:txBody>
      </p:sp>
      <p:sp>
        <p:nvSpPr>
          <p:cNvPr id="78852" name="Rectangle 3"/>
          <p:cNvSpPr>
            <a:spLocks noChangeArrowheads="1"/>
          </p:cNvSpPr>
          <p:nvPr/>
        </p:nvSpPr>
        <p:spPr bwMode="auto">
          <a:xfrm>
            <a:off x="0" y="15240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
        <p:nvSpPr>
          <p:cNvPr id="78853" name="Rectangle 4"/>
          <p:cNvSpPr>
            <a:spLocks noChangeArrowheads="1"/>
          </p:cNvSpPr>
          <p:nvPr/>
        </p:nvSpPr>
        <p:spPr bwMode="auto">
          <a:xfrm>
            <a:off x="304800" y="0"/>
            <a:ext cx="88392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it-IT" alt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49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51" y="1347"/>
            <a:ext cx="4188209" cy="35681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a:extLst>
              <a:ext uri="{FF2B5EF4-FFF2-40B4-BE49-F238E27FC236}">
                <a16:creationId xmlns:a16="http://schemas.microsoft.com/office/drawing/2014/main" id="{908FBA85-22FF-6F49-ADF0-F773628FE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8065" y="3569537"/>
            <a:ext cx="5049995" cy="32604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228600" y="152400"/>
            <a:ext cx="8686800"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(o CANALE) DEFERENTE</a:t>
            </a:r>
          </a:p>
        </p:txBody>
      </p:sp>
      <p:sp>
        <p:nvSpPr>
          <p:cNvPr id="43010" name="Rectangle 2"/>
          <p:cNvSpPr>
            <a:spLocks noGrp="1" noChangeArrowheads="1"/>
          </p:cNvSpPr>
          <p:nvPr>
            <p:ph idx="1"/>
          </p:nvPr>
        </p:nvSpPr>
        <p:spPr>
          <a:xfrm>
            <a:off x="971600" y="980728"/>
            <a:ext cx="7488832" cy="5661248"/>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È un ORGANO CAVO, PARI che si estende dalla CODA dell’ EPIDIDIMO, attraversa il CANALE INGUINALE ed entra nella CAVITA’ PELVICA.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Decorre LATERALMENTE alla VESCICA URINARIA. Giunto POSTERIORMENTE alla Vescica Urinaria, si «slarga» nell’ AMPOLLA DEFERENZIALE.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mic Sans MS" panose="030F0902030302020204" pitchFamily="66" charset="0"/>
              </a:rPr>
              <a:t>A livello della BASE della PROSTATA si unisce alla corrispondente VESCICHETTA SEMINALE formando il DOTTO EIACULATORE, che penetra nel Parenchima Prostatico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59270"/>
            <a:ext cx="6732761" cy="6798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2406"/>
            <a:ext cx="8376770" cy="66450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a:xfrm>
            <a:off x="0" y="152400"/>
            <a:ext cx="9144000" cy="762000"/>
          </a:xfrm>
        </p:spPr>
        <p:txBody>
          <a:bodyPr>
            <a:no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DOTTO DEFERENTE</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50178" name="Rectangle 2"/>
          <p:cNvSpPr>
            <a:spLocks noGrp="1" noChangeArrowheads="1"/>
          </p:cNvSpPr>
          <p:nvPr>
            <p:ph idx="1"/>
          </p:nvPr>
        </p:nvSpPr>
        <p:spPr>
          <a:xfrm>
            <a:off x="539552" y="1447129"/>
            <a:ext cx="8280920" cy="54102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MUCOSA: mantiene i caratteri strutturali del CONDOTTO dell’ EPIDIDIMO (EPITELIO CILINDRICO PSEUDOSTRATIFICATO con STEREOCILIA)</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MUSCOLARE: 3 STRATI ed è responsabile della PERISTALSI che interviene nella EIACULAZIONE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board" panose="03050602040202020205" pitchFamily="66" charset="77"/>
              </a:rPr>
              <a:t>TONACA AVVENTIZIA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0"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FUNICOLO  SPERMATICO</a:t>
            </a:r>
          </a:p>
        </p:txBody>
      </p:sp>
      <p:sp>
        <p:nvSpPr>
          <p:cNvPr id="51202" name="Rectangle 2"/>
          <p:cNvSpPr>
            <a:spLocks noGrp="1" noChangeArrowheads="1"/>
          </p:cNvSpPr>
          <p:nvPr>
            <p:ph idx="1"/>
          </p:nvPr>
        </p:nvSpPr>
        <p:spPr>
          <a:xfrm>
            <a:off x="611560" y="914400"/>
            <a:ext cx="8380040" cy="5715000"/>
          </a:xfrm>
        </p:spPr>
        <p:txBody>
          <a:bodyPr rtlCol="0">
            <a:normAutofit lnSpcReduction="10000"/>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È un INSIEME di ORGANI connessi da TESSUTO CONNETTIVO LASSO e circondati da INVOLUCRI MUSCOLO-CONNETTIVALI</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Diametro 1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Lunghezza 14 cm</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Si estende dalla BORSA SCROTALE all’ ORIFIZIO ADDOMINALE del CANALE INGUINALE</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Pertanto, </a:t>
            </a:r>
            <a:r>
              <a:rPr lang="it-IT" altLang="it-IT" sz="2800" b="1" dirty="0" err="1">
                <a:latin typeface="Chalkduster" panose="03050602040202020205" pitchFamily="66" charset="77"/>
              </a:rPr>
              <a:t>puo’</a:t>
            </a:r>
            <a:r>
              <a:rPr lang="it-IT" altLang="it-IT" sz="2800" b="1" dirty="0">
                <a:latin typeface="Chalkduster" panose="03050602040202020205" pitchFamily="66" charset="77"/>
              </a:rPr>
              <a:t> essere suddiviso in:</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halkduster" panose="03050602040202020205" pitchFamily="66" charset="77"/>
            </a:endParaRP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SCROTALE</a:t>
            </a:r>
          </a:p>
          <a:p>
            <a:pPr marL="339725" indent="-336550" fontAlgn="auto">
              <a:spcBef>
                <a:spcPts val="700"/>
              </a:spcBef>
              <a:buClr>
                <a:schemeClr val="tx1"/>
              </a:buClr>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halkduster" panose="03050602040202020205" pitchFamily="66" charset="77"/>
              </a:rPr>
              <a:t>   - PORZIONE INGUINALE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a:extLst>
              <a:ext uri="{FF2B5EF4-FFF2-40B4-BE49-F238E27FC236}">
                <a16:creationId xmlns:a16="http://schemas.microsoft.com/office/drawing/2014/main" id="{57DE55DF-FD2E-E947-B670-F2D600BD2E68}"/>
              </a:ext>
            </a:extLst>
          </p:cNvPr>
          <p:cNvSpPr>
            <a:spLocks noGrp="1"/>
          </p:cNvSpPr>
          <p:nvPr>
            <p:ph idx="1"/>
          </p:nvPr>
        </p:nvSpPr>
        <p:spPr>
          <a:xfrm>
            <a:off x="539552" y="0"/>
            <a:ext cx="9036496" cy="6165304"/>
          </a:xfrm>
        </p:spPr>
        <p:txBody>
          <a:bodyPr/>
          <a:lstStyle/>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Consta delle GONADI MASCHILI: TESTICOLI o 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VIE SPERMATICHE:</a:t>
            </a:r>
            <a:br>
              <a:rPr lang="it-IT" altLang="it-IT" sz="2100" b="1" dirty="0">
                <a:latin typeface="Comic Sans MS" panose="030F0902030302020204" pitchFamily="66" charset="0"/>
              </a:rPr>
            </a:br>
            <a:r>
              <a:rPr lang="it-IT" altLang="it-IT" sz="2100" b="1" dirty="0">
                <a:latin typeface="Comic Sans MS" panose="030F0902030302020204" pitchFamily="66" charset="0"/>
              </a:rPr>
              <a:t>- TUBULI RETTI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RETE TESTIS</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EPIDIDIMI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DEFERENTI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DOTTI EIACULATORI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URETRA COMUNE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GHIANDOLE ANNESSE: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VESCICHETTE SEMINALI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PROSTATA</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GHIANDOLE BULBO-URETRALI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100" b="1" dirty="0">
              <a:latin typeface="Comic Sans MS" panose="030F0902030302020204" pitchFamily="66" charset="0"/>
            </a:endParaRPr>
          </a:p>
          <a:p>
            <a:pPr marL="0" indent="0" fontAlgn="auto">
              <a:spcBef>
                <a:spcPts val="500"/>
              </a:spcBef>
              <a:buClr>
                <a:srgbClr val="FFFF00"/>
              </a:buClr>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GENITALI ESTERNI:</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BORSA SCROTALE</a:t>
            </a:r>
          </a:p>
          <a:p>
            <a:pPr marL="3175" indent="0" fontAlgn="auto">
              <a:spcBef>
                <a:spcPts val="500"/>
              </a:spcBef>
              <a:buClr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100" b="1" dirty="0">
                <a:latin typeface="Comic Sans MS" panose="030F0902030302020204" pitchFamily="66" charset="0"/>
              </a:rPr>
              <a:t>    - PENE</a:t>
            </a:r>
            <a:endParaRPr lang="it-IT" sz="2100" b="1" dirty="0"/>
          </a:p>
        </p:txBody>
      </p:sp>
    </p:spTree>
    <p:extLst>
      <p:ext uri="{BB962C8B-B14F-4D97-AF65-F5344CB8AC3E}">
        <p14:creationId xmlns:p14="http://schemas.microsoft.com/office/powerpoint/2010/main" val="998725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0529"/>
            <a:ext cx="5843959" cy="68563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0" y="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COMPONENTI del FUNICOLO  SPERMATICO</a:t>
            </a:r>
          </a:p>
        </p:txBody>
      </p:sp>
      <p:sp>
        <p:nvSpPr>
          <p:cNvPr id="53250" name="Rectangle 2"/>
          <p:cNvSpPr>
            <a:spLocks noGrp="1" noChangeArrowheads="1"/>
          </p:cNvSpPr>
          <p:nvPr>
            <p:ph idx="1"/>
          </p:nvPr>
        </p:nvSpPr>
        <p:spPr>
          <a:xfrm>
            <a:off x="647564" y="980728"/>
            <a:ext cx="7848872" cy="5715000"/>
          </a:xfrm>
        </p:spPr>
        <p:txBody>
          <a:bodyPr rtlCol="0">
            <a:normAutofit/>
          </a:bodyPr>
          <a:lstStyle/>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DOTTO DEFERENTE, posteriormente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ARTERIA GONADICA, anteriormente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VENE GONADICHE, che formano DUE il PLESSO PAMPINIFORME </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VASI LINFATICI</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FORMAZIONI NERVOSE </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LEGAMENTO VAGINALE (residuo del DOTTO PERITONEO-VAGINALE)</a:t>
            </a:r>
          </a:p>
          <a:p>
            <a:pPr marL="339725" indent="-339725" fontAlgn="auto">
              <a:spcBef>
                <a:spcPts val="6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pperplate" panose="02000504000000020004" pitchFamily="2" charset="77"/>
              </a:rPr>
              <a:t>MUSCOLO CREMASTERE </a:t>
            </a:r>
          </a:p>
          <a:p>
            <a:pPr marL="339725" indent="-336550"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304800" y="228600"/>
            <a:ext cx="8534400" cy="990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CONDOTTI  EIACULATORI</a:t>
            </a:r>
          </a:p>
        </p:txBody>
      </p:sp>
      <p:sp>
        <p:nvSpPr>
          <p:cNvPr id="55298" name="Rectangle 2"/>
          <p:cNvSpPr>
            <a:spLocks noGrp="1" noChangeArrowheads="1"/>
          </p:cNvSpPr>
          <p:nvPr>
            <p:ph idx="1"/>
          </p:nvPr>
        </p:nvSpPr>
        <p:spPr>
          <a:xfrm>
            <a:off x="304800" y="1219200"/>
            <a:ext cx="8610600" cy="5638800"/>
          </a:xfrm>
        </p:spPr>
        <p:txBody>
          <a:bodyPr rtlCol="0">
            <a:normAutofit/>
          </a:bodyPr>
          <a:lstStyle/>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Sono brevi CONDOTTI PARI,  che collegano l’ AMPOLLA DEFERENZIALE e le VESCICHETTE SEMINALI all’ URETRA PROSTATICA</a:t>
            </a:r>
          </a:p>
          <a:p>
            <a:pPr fontAlgn="auto">
              <a:spcBef>
                <a:spcPts val="700"/>
              </a:spcBef>
              <a:buClr>
                <a:schemeClr val="tx1"/>
              </a:buClr>
              <a:buFont typeface="Arial" panose="020B06040202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  Secernono PIGMENTO GIALLASTRO</a:t>
            </a: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Decorrono per la maggior parte nello spessore della PROSTATA</a:t>
            </a:r>
          </a:p>
          <a:p>
            <a:pPr marL="0" indent="0" fontAlgn="auto">
              <a:spcBef>
                <a:spcPts val="700"/>
              </a:spcBef>
              <a:buClr>
                <a:schemeClr val="tx1"/>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000" b="1" dirty="0">
              <a:latin typeface="Comic Sans MS" panose="030F0902030302020204" pitchFamily="66" charset="0"/>
            </a:endParaRPr>
          </a:p>
          <a:p>
            <a:pPr marL="339725" indent="-339725" fontAlgn="auto">
              <a:spcBef>
                <a:spcPts val="700"/>
              </a:spcBef>
              <a:buClr>
                <a:schemeClr val="tx1"/>
              </a:buClr>
              <a:buFont typeface="Arial Black" panose="020B0A04020102020204" pitchFamily="34" charset="0"/>
              <a:buChar cha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000" b="1" dirty="0">
                <a:latin typeface="Comic Sans MS" panose="030F0902030302020204" pitchFamily="66" charset="0"/>
              </a:rPr>
              <a:t>Hanno decorso OBLIQUO e sboccano lateralmente all’ UTRICOLO PROSTATICO nell’ URETRA PROSTATICA</a:t>
            </a:r>
          </a:p>
          <a:p>
            <a:pPr marL="341313" indent="-339725" fontAlgn="auto">
              <a:spcBef>
                <a:spcPts val="7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28600" y="3212976"/>
            <a:ext cx="8915400" cy="7620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G H I A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N</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D O L E   </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P</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R</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M A T I C H E</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idx="1"/>
          </p:nvPr>
        </p:nvSpPr>
        <p:spPr>
          <a:xfrm>
            <a:off x="1115616" y="476672"/>
            <a:ext cx="7200800" cy="55626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Alle Vie Spermatiche sono annesse le seguenti formazioni secernenti (Ghiandole):</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VESCICHETTE  SEMINALI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3200" b="1" dirty="0">
              <a:latin typeface="Chalkboard SE" panose="03050602040202020205" pitchFamily="66"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3200" b="1" dirty="0">
                <a:latin typeface="Chalkboard SE" panose="03050602040202020205" pitchFamily="66" charset="77"/>
              </a:rPr>
              <a:t>GHIANDOLE BULBO-URETRALI di COWPER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52400" y="188640"/>
            <a:ext cx="8839200" cy="692696"/>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VESCICHETTE  SEMINALI</a:t>
            </a:r>
          </a:p>
        </p:txBody>
      </p:sp>
      <p:sp>
        <p:nvSpPr>
          <p:cNvPr id="59394" name="Rectangle 2"/>
          <p:cNvSpPr>
            <a:spLocks noGrp="1" noChangeArrowheads="1"/>
          </p:cNvSpPr>
          <p:nvPr>
            <p:ph idx="1"/>
          </p:nvPr>
        </p:nvSpPr>
        <p:spPr>
          <a:xfrm>
            <a:off x="683568" y="1052736"/>
            <a:ext cx="7776864" cy="5688632"/>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Sono ORGANI CAVI, PARI che appaiono come Diverticoli, di forma conica, a FONDO CIECO dell’ AMPOLLA DEFERENZIALE del Dotto Deferente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Si localizzano tra la VESCICA URINARIA e l’ INTESTINO RETTO, superiormente alla prostata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b="1" dirty="0">
              <a:latin typeface="Copperplate" panose="02000504000000020004" pitchFamily="2" charset="77"/>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Secernono un FLUIDO GIALLASTRO, VISCHIOSO ed ALCALINO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526"/>
            <a:ext cx="8306544" cy="6837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4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8149"/>
            <a:ext cx="6701116" cy="68498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EBEE897-99BA-1840-8351-7F5D2714DF09}"/>
              </a:ext>
            </a:extLst>
          </p:cNvPr>
          <p:cNvPicPr>
            <a:picLocks noChangeAspect="1" noChangeArrowheads="1"/>
          </p:cNvPicPr>
          <p:nvPr/>
        </p:nvPicPr>
        <p:blipFill rotWithShape="1">
          <a:blip r:embed="rId2">
            <a:lum bright="-18000" contrast="12000"/>
            <a:extLst>
              <a:ext uri="{28A0092B-C50C-407E-A947-70E740481C1C}">
                <a14:useLocalDpi xmlns:a14="http://schemas.microsoft.com/office/drawing/2010/main" val="0"/>
              </a:ext>
            </a:extLst>
          </a:blip>
          <a:srcRect l="3741" t="58051"/>
          <a:stretch/>
        </p:blipFill>
        <p:spPr bwMode="auto">
          <a:xfrm>
            <a:off x="52085" y="980728"/>
            <a:ext cx="9126263" cy="5157192"/>
          </a:xfrm>
          <a:prstGeom prst="rect">
            <a:avLst/>
          </a:prstGeom>
          <a:noFill/>
          <a:ln>
            <a:noFill/>
          </a:ln>
          <a:effectLst/>
          <a:extLst>
            <a:ext uri="{909E8E84-426E-40DD-AFC4-6F175D3DCCD1}">
              <a14:hiddenFill xmlns:a14="http://schemas.microsoft.com/office/drawing/2010/main">
                <a:blipFill dpi="0" rotWithShape="0">
                  <a:blip>
                    <a:lum bright="-18000" contrast="12000"/>
                  </a:blip>
                  <a:srcRect t="814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3704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179512" y="0"/>
            <a:ext cx="88392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p>
        </p:txBody>
      </p:sp>
      <p:sp>
        <p:nvSpPr>
          <p:cNvPr id="136195" name="Rectangle 2"/>
          <p:cNvSpPr>
            <a:spLocks noGrp="1" noChangeArrowheads="1"/>
          </p:cNvSpPr>
          <p:nvPr>
            <p:ph idx="1"/>
          </p:nvPr>
        </p:nvSpPr>
        <p:spPr>
          <a:xfrm>
            <a:off x="665784" y="783021"/>
            <a:ext cx="8352928" cy="5544616"/>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un ORGANO PIENO, GHIANDOLARE ESOCRINO, IMPARI e MEDIANO</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Situata nella PICCOLA PELVI tra la BASE VESCICALE ed il DIAFRAMMA URO-GENITALE del PERINEO, POSTERIORMENTE alla SINFISI PUBICA ed ANTERIORMENTE alla AMPOLLA RETTALE</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dall’ URETRA PROSTATICA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Durante l’ eiaculazione, riversa la sua secrezione (SUCCO PROSTATICO) tramite NUMEROSI DOTTI ESCRETORI</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latin typeface="Chalkboard SE" panose="03050602040202020205" pitchFamily="66" charset="77"/>
              </a:rPr>
              <a:t>È attraversata OBLIQUAMENTE dai DOTTI EIACULATORI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2852936"/>
            <a:ext cx="8915400" cy="18002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dirty="0">
                <a:solidFill>
                  <a:schemeClr val="tx1">
                    <a:lumMod val="95000"/>
                    <a:lumOff val="5000"/>
                  </a:schemeClr>
                </a:solidFill>
                <a:latin typeface="Arial Black" panose="020B0A04020102020204" pitchFamily="34" charset="0"/>
              </a:rPr>
              <a:t> </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T E </a:t>
            </a:r>
            <a:r>
              <a:rPr lang="it-IT" altLang="it-IT" b="1" dirty="0" err="1">
                <a:solidFill>
                  <a:schemeClr val="tx1">
                    <a:lumMod val="95000"/>
                    <a:lumOff val="5000"/>
                  </a:schemeClr>
                </a:solidFill>
                <a:latin typeface="Gurmukhi MN" panose="02020600050405020304" pitchFamily="18" charset="0"/>
                <a:cs typeface="Gurmukhi MN" panose="02020600050405020304" pitchFamily="18" charset="0"/>
              </a:rPr>
              <a:t>S</a:t>
            </a: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 T I C O L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b="1" dirty="0">
                <a:solidFill>
                  <a:schemeClr val="tx1">
                    <a:lumMod val="95000"/>
                    <a:lumOff val="5000"/>
                  </a:schemeClr>
                </a:solidFill>
                <a:latin typeface="Gurmukhi MN" panose="02020600050405020304" pitchFamily="18" charset="0"/>
                <a:cs typeface="Gurmukhi MN" panose="02020600050405020304" pitchFamily="18" charset="0"/>
              </a:rPr>
              <a:t>(D i d i m o)</a:t>
            </a: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br>
              <a:rPr lang="it-IT" altLang="it-IT"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b="1" dirty="0">
              <a:solidFill>
                <a:schemeClr val="tx1">
                  <a:lumMod val="95000"/>
                  <a:lumOff val="5000"/>
                </a:schemeClr>
              </a:solidFill>
              <a:latin typeface="Gurmukhi MN" panose="02020600050405020304" pitchFamily="18" charset="0"/>
              <a:cs typeface="Gurmukhi MN" panose="02020600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p:nvPr>
        </p:nvSpPr>
        <p:spPr>
          <a:xfrm>
            <a:off x="228600" y="116632"/>
            <a:ext cx="8915400" cy="990600"/>
          </a:xfrm>
        </p:spPr>
        <p:txBody>
          <a:bodyPr>
            <a:normAutofit fontScale="90000"/>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CARATTERI MORFOLOGICI</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endParaRPr lang="it-IT" altLang="it-IT" sz="3200" b="1" dirty="0">
              <a:solidFill>
                <a:schemeClr val="tx1">
                  <a:lumMod val="95000"/>
                  <a:lumOff val="5000"/>
                </a:schemeClr>
              </a:solidFill>
              <a:latin typeface="Gurmukhi MN" panose="02020600050405020304" pitchFamily="18" charset="0"/>
              <a:cs typeface="Gurmukhi MN" panose="02020600050405020304" pitchFamily="18" charset="0"/>
            </a:endParaRPr>
          </a:p>
        </p:txBody>
      </p:sp>
      <p:sp>
        <p:nvSpPr>
          <p:cNvPr id="69634" name="Rectangle 2"/>
          <p:cNvSpPr>
            <a:spLocks noGrp="1" noChangeArrowheads="1"/>
          </p:cNvSpPr>
          <p:nvPr>
            <p:ph idx="1"/>
          </p:nvPr>
        </p:nvSpPr>
        <p:spPr>
          <a:xfrm>
            <a:off x="797868" y="980728"/>
            <a:ext cx="7776864" cy="5644008"/>
          </a:xfrm>
        </p:spPr>
        <p:txBody>
          <a:bodyPr rtlCol="0">
            <a:normAutofit fontScale="77500" lnSpcReduction="20000"/>
          </a:bodyPr>
          <a:lstStyle/>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Ha una forma di CASTAGNA con BASE IN ALTO ed APICE in BASSO </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Asse leggermente OBLIQUO</a:t>
            </a:r>
          </a:p>
          <a:p>
            <a:pPr marL="0" indent="0" fontAlgn="auto">
              <a:lnSpc>
                <a:spcPct val="100000"/>
              </a:lnSpc>
              <a:spcBef>
                <a:spcPts val="575"/>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Consistenza DURO-ELASTICA, GRIGIO-ROSSASTRA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Dimensioni: cm (3 x 4 x 2,5)</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opperplate" panose="02000504000000020004" pitchFamily="2" charset="77"/>
              <a:cs typeface="Arial" panose="020B0604020202020204" pitchFamily="34" charset="0"/>
            </a:endParaRPr>
          </a:p>
          <a:p>
            <a:pPr marL="1588" indent="0" fontAlgn="auto">
              <a:lnSpc>
                <a:spcPct val="10000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Presenta: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FACCIA ANTERIORE: convessa</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FACCIA POSTERIORE: percorsa da un solco mediano, che la suddivide in un LOBO LATERALE DESTRO e LOBO LATERALE SINISTRO</a:t>
            </a: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MARGINI LATERALI: sono molto SMUSSI, ARROTONDATI</a:t>
            </a:r>
          </a:p>
          <a:p>
            <a:pPr marL="3175" indent="0" fontAlgn="auto">
              <a:lnSpc>
                <a:spcPct val="100000"/>
              </a:lnSpc>
              <a:spcBef>
                <a:spcPts val="6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800" dirty="0">
              <a:latin typeface="Copperplate" panose="02000504000000020004" pitchFamily="2" charset="77"/>
              <a:cs typeface="Arial" panose="020B0604020202020204" pitchFamily="34" charset="0"/>
            </a:endParaRPr>
          </a:p>
          <a:p>
            <a:pPr marL="0" indent="0" fontAlgn="auto">
              <a:lnSpc>
                <a:spcPct val="100000"/>
              </a:lnSpc>
              <a:spcBef>
                <a:spcPts val="6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dirty="0">
                <a:latin typeface="Copperplate" panose="02000504000000020004" pitchFamily="2" charset="77"/>
                <a:cs typeface="Arial" panose="020B0604020202020204" pitchFamily="34" charset="0"/>
              </a:rPr>
              <a:t>APICE, posto INFERIORMENTE, </a:t>
            </a:r>
          </a:p>
          <a:p>
            <a:pPr marL="341313" indent="-339725" fontAlgn="auto">
              <a:spcBef>
                <a:spcPts val="600"/>
              </a:spcBef>
              <a:buClrTx/>
              <a:buFont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dirty="0">
              <a:latin typeface="Arial Black" panose="020B0A04020102020204" pitchFamily="34" charset="0"/>
            </a:endParaRPr>
          </a:p>
        </p:txBody>
      </p:sp>
    </p:spTree>
    <p:extLst>
      <p:ext uri="{BB962C8B-B14F-4D97-AF65-F5344CB8AC3E}">
        <p14:creationId xmlns:p14="http://schemas.microsoft.com/office/powerpoint/2010/main" val="42493600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16632"/>
            <a:ext cx="7159352" cy="66078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7" name="Rectangle 1"/>
          <p:cNvSpPr>
            <a:spLocks noGrp="1" noChangeArrowheads="1"/>
          </p:cNvSpPr>
          <p:nvPr>
            <p:ph type="title"/>
          </p:nvPr>
        </p:nvSpPr>
        <p:spPr>
          <a:xfrm>
            <a:off x="2195513" y="188913"/>
            <a:ext cx="6265862" cy="11430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LOBI ANTERIORE, MEDIO, LATERALI e POSTERIORE</a:t>
            </a:r>
          </a:p>
        </p:txBody>
      </p:sp>
      <p:pic>
        <p:nvPicPr>
          <p:cNvPr id="144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416050"/>
            <a:ext cx="6553200" cy="53038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8" name="Text Box 3"/>
          <p:cNvSpPr txBox="1">
            <a:spLocks noChangeArrowheads="1"/>
          </p:cNvSpPr>
          <p:nvPr/>
        </p:nvSpPr>
        <p:spPr bwMode="auto">
          <a:xfrm>
            <a:off x="3924300" y="1412875"/>
            <a:ext cx="32321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3300"/>
                </a:solidFill>
                <a:latin typeface="Arial Black" panose="020B0A04020102020204" pitchFamily="34" charset="0"/>
              </a:rPr>
              <a:t>LOBO ANTERIORE</a:t>
            </a:r>
          </a:p>
        </p:txBody>
      </p:sp>
      <p:sp>
        <p:nvSpPr>
          <p:cNvPr id="144389" name="Line 4"/>
          <p:cNvSpPr>
            <a:spLocks noChangeShapeType="1"/>
          </p:cNvSpPr>
          <p:nvPr/>
        </p:nvSpPr>
        <p:spPr bwMode="auto">
          <a:xfrm>
            <a:off x="4787900" y="1844675"/>
            <a:ext cx="1588" cy="720725"/>
          </a:xfrm>
          <a:prstGeom prst="line">
            <a:avLst/>
          </a:prstGeom>
          <a:noFill/>
          <a:ln w="57240" cap="sq">
            <a:solidFill>
              <a:srgbClr val="FF33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0" name="Text Box 5"/>
          <p:cNvSpPr txBox="1">
            <a:spLocks noChangeArrowheads="1"/>
          </p:cNvSpPr>
          <p:nvPr/>
        </p:nvSpPr>
        <p:spPr bwMode="auto">
          <a:xfrm>
            <a:off x="1331913" y="1293813"/>
            <a:ext cx="1957387"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00CC00"/>
                </a:solidFill>
                <a:latin typeface="Arial Black" panose="020B0A04020102020204" pitchFamily="34" charset="0"/>
              </a:rPr>
              <a:t>LOBO </a:t>
            </a:r>
            <a:r>
              <a:rPr lang="it-IT" altLang="it-IT" sz="2800">
                <a:solidFill>
                  <a:srgbClr val="080808"/>
                </a:solidFill>
                <a:latin typeface="Arial Black" panose="020B0A04020102020204" pitchFamily="34" charset="0"/>
              </a:rPr>
              <a:t>*</a:t>
            </a:r>
          </a:p>
          <a:p>
            <a:pPr eaLnBrk="1" hangingPunct="1">
              <a:buClrTx/>
              <a:buFontTx/>
              <a:buNone/>
            </a:pPr>
            <a:r>
              <a:rPr lang="it-IT" altLang="it-IT">
                <a:solidFill>
                  <a:srgbClr val="00CC00"/>
                </a:solidFill>
                <a:latin typeface="Arial Black" panose="020B0A04020102020204" pitchFamily="34" charset="0"/>
              </a:rPr>
              <a:t>LATERALE</a:t>
            </a:r>
          </a:p>
        </p:txBody>
      </p:sp>
      <p:sp>
        <p:nvSpPr>
          <p:cNvPr id="144391" name="Line 6"/>
          <p:cNvSpPr>
            <a:spLocks noChangeShapeType="1"/>
          </p:cNvSpPr>
          <p:nvPr/>
        </p:nvSpPr>
        <p:spPr bwMode="auto">
          <a:xfrm>
            <a:off x="1908175" y="2133600"/>
            <a:ext cx="719138" cy="1727200"/>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2" name="Line 7"/>
          <p:cNvSpPr>
            <a:spLocks noChangeShapeType="1"/>
          </p:cNvSpPr>
          <p:nvPr/>
        </p:nvSpPr>
        <p:spPr bwMode="auto">
          <a:xfrm>
            <a:off x="2268538" y="2060575"/>
            <a:ext cx="4464050" cy="1439863"/>
          </a:xfrm>
          <a:prstGeom prst="line">
            <a:avLst/>
          </a:prstGeom>
          <a:noFill/>
          <a:ln w="76320" cap="sq">
            <a:solidFill>
              <a:srgbClr val="33CC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3" name="Text Box 8"/>
          <p:cNvSpPr txBox="1">
            <a:spLocks noChangeArrowheads="1"/>
          </p:cNvSpPr>
          <p:nvPr/>
        </p:nvSpPr>
        <p:spPr bwMode="auto">
          <a:xfrm>
            <a:off x="6372225" y="4724400"/>
            <a:ext cx="17018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a:solidFill>
                  <a:srgbClr val="FF9900"/>
                </a:solidFill>
                <a:latin typeface="Arial Black" panose="020B0A04020102020204" pitchFamily="34" charset="0"/>
              </a:rPr>
              <a:t>LOBO</a:t>
            </a:r>
          </a:p>
          <a:p>
            <a:pPr eaLnBrk="1" hangingPunct="1">
              <a:buClrTx/>
              <a:buFontTx/>
              <a:buNone/>
            </a:pPr>
            <a:r>
              <a:rPr lang="it-IT" altLang="it-IT">
                <a:solidFill>
                  <a:srgbClr val="FF9900"/>
                </a:solidFill>
                <a:latin typeface="Arial Black" panose="020B0A04020102020204" pitchFamily="34" charset="0"/>
              </a:rPr>
              <a:t>MEDIO </a:t>
            </a:r>
            <a:r>
              <a:rPr lang="it-IT" altLang="it-IT" sz="2800">
                <a:solidFill>
                  <a:srgbClr val="080808"/>
                </a:solidFill>
                <a:latin typeface="Arial Black" panose="020B0A04020102020204" pitchFamily="34" charset="0"/>
              </a:rPr>
              <a:t>*</a:t>
            </a:r>
            <a:r>
              <a:rPr lang="it-IT" altLang="it-IT">
                <a:solidFill>
                  <a:srgbClr val="FF9900"/>
                </a:solidFill>
                <a:latin typeface="Arial Black" panose="020B0A04020102020204" pitchFamily="34" charset="0"/>
              </a:rPr>
              <a:t> </a:t>
            </a:r>
          </a:p>
        </p:txBody>
      </p:sp>
      <p:sp>
        <p:nvSpPr>
          <p:cNvPr id="144394" name="Line 9"/>
          <p:cNvSpPr>
            <a:spLocks noChangeShapeType="1"/>
          </p:cNvSpPr>
          <p:nvPr/>
        </p:nvSpPr>
        <p:spPr bwMode="auto">
          <a:xfrm flipH="1" flipV="1">
            <a:off x="4713288" y="3713163"/>
            <a:ext cx="1733550" cy="1590675"/>
          </a:xfrm>
          <a:prstGeom prst="line">
            <a:avLst/>
          </a:prstGeom>
          <a:noFill/>
          <a:ln w="7632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5" name="Line 10"/>
          <p:cNvSpPr>
            <a:spLocks noChangeShapeType="1"/>
          </p:cNvSpPr>
          <p:nvPr/>
        </p:nvSpPr>
        <p:spPr bwMode="auto">
          <a:xfrm flipV="1">
            <a:off x="2555875" y="2849563"/>
            <a:ext cx="4392613" cy="150812"/>
          </a:xfrm>
          <a:prstGeom prst="line">
            <a:avLst/>
          </a:prstGeom>
          <a:noFill/>
          <a:ln w="76320" cap="sq">
            <a:solidFill>
              <a:srgbClr val="FF3300"/>
            </a:solidFill>
            <a:prstDash val="dash"/>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6" name="Line 11"/>
          <p:cNvSpPr>
            <a:spLocks noChangeShapeType="1"/>
          </p:cNvSpPr>
          <p:nvPr/>
        </p:nvSpPr>
        <p:spPr bwMode="auto">
          <a:xfrm>
            <a:off x="4140200" y="3933825"/>
            <a:ext cx="215900" cy="935038"/>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7" name="Line 12"/>
          <p:cNvSpPr>
            <a:spLocks noChangeShapeType="1"/>
          </p:cNvSpPr>
          <p:nvPr/>
        </p:nvSpPr>
        <p:spPr bwMode="auto">
          <a:xfrm flipH="1">
            <a:off x="5145088" y="3933825"/>
            <a:ext cx="150812" cy="1008063"/>
          </a:xfrm>
          <a:prstGeom prst="line">
            <a:avLst/>
          </a:prstGeom>
          <a:noFill/>
          <a:ln w="76320" cap="sq">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44398" name="Text Box 13"/>
          <p:cNvSpPr txBox="1">
            <a:spLocks noChangeArrowheads="1"/>
          </p:cNvSpPr>
          <p:nvPr/>
        </p:nvSpPr>
        <p:spPr bwMode="auto">
          <a:xfrm>
            <a:off x="2771775" y="5516563"/>
            <a:ext cx="4281488"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eaLnBrk="1" hangingPunct="1">
              <a:buClrTx/>
              <a:buFontTx/>
              <a:buNone/>
            </a:pPr>
            <a:r>
              <a:rPr lang="it-IT" altLang="it-IT" sz="2800">
                <a:solidFill>
                  <a:srgbClr val="080808"/>
                </a:solidFill>
                <a:latin typeface="Arial Black" panose="020B0A04020102020204" pitchFamily="34" charset="0"/>
              </a:rPr>
              <a:t>LOBO POSTERIORE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Rectangle 1"/>
          <p:cNvSpPr>
            <a:spLocks noGrp="1" noChangeArrowheads="1"/>
          </p:cNvSpPr>
          <p:nvPr>
            <p:ph type="title"/>
          </p:nvPr>
        </p:nvSpPr>
        <p:spPr>
          <a:xfrm>
            <a:off x="152400" y="23142"/>
            <a:ext cx="89916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PROSTATA: PALPAZIONE TRANSRETTALE</a:t>
            </a:r>
          </a:p>
        </p:txBody>
      </p:sp>
      <p:pic>
        <p:nvPicPr>
          <p:cNvPr id="154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674205"/>
            <a:ext cx="7125072" cy="618379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1" name="Rectangle 1"/>
          <p:cNvSpPr>
            <a:spLocks noGrp="1" noChangeArrowheads="1"/>
          </p:cNvSpPr>
          <p:nvPr>
            <p:ph type="title"/>
          </p:nvPr>
        </p:nvSpPr>
        <p:spPr>
          <a:xfrm>
            <a:off x="0" y="23142"/>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 </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VASCOLARIZZAZIONE</a:t>
            </a:r>
          </a:p>
        </p:txBody>
      </p:sp>
      <p:sp>
        <p:nvSpPr>
          <p:cNvPr id="76802" name="Rectangle 2"/>
          <p:cNvSpPr>
            <a:spLocks noGrp="1" noChangeArrowheads="1"/>
          </p:cNvSpPr>
          <p:nvPr>
            <p:ph idx="1"/>
          </p:nvPr>
        </p:nvSpPr>
        <p:spPr>
          <a:xfrm>
            <a:off x="539552" y="1295400"/>
            <a:ext cx="7632848" cy="5410200"/>
          </a:xfrm>
        </p:spPr>
        <p:txBody>
          <a:bodyPr rtlCol="0">
            <a:normAutofit fontScale="92500" lnSpcReduction="20000"/>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L’ Irrorazione ARTERIOSA deriva dall’ Arteria VESCICALE INFERIORE, RETTALI (Emorroidarie) MEDIE e da altri Rami dell’ Arteria Iliaca Interna.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Il Drenaggio VENOSO afferisce al PLESSO VESCICO-PROSTATICO e da qui nella VENA ILIACA INTERNA. Esiste ANASTOMOSI con il PLESSO VENOSO RETTALE (EMORROIDARIO)</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RETE LINFATICA PERIPROSTATICA che drena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LINFONODI ILIACI ESTERNI ed INTERNI</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 DEL PROMONTORIO (a livello dell’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articolazione LOMBO-SACRALE, ossia   </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tra L5 ed S1)</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800" b="1" dirty="0">
                <a:latin typeface="Copperplate" panose="02000504000000020004" pitchFamily="2" charset="77"/>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3" name="Rectangle 1"/>
          <p:cNvSpPr>
            <a:spLocks noGrp="1" noChangeArrowheads="1"/>
          </p:cNvSpPr>
          <p:nvPr>
            <p:ph type="title"/>
          </p:nvPr>
        </p:nvSpPr>
        <p:spPr>
          <a:xfrm>
            <a:off x="0" y="0"/>
            <a:ext cx="9144000" cy="9144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PROSTATA</a:t>
            </a:r>
            <a:b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b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STRUTTURA</a:t>
            </a:r>
          </a:p>
        </p:txBody>
      </p:sp>
      <p:sp>
        <p:nvSpPr>
          <p:cNvPr id="79874" name="Rectangle 2"/>
          <p:cNvSpPr>
            <a:spLocks noGrp="1" noChangeArrowheads="1"/>
          </p:cNvSpPr>
          <p:nvPr>
            <p:ph idx="1"/>
          </p:nvPr>
        </p:nvSpPr>
        <p:spPr>
          <a:xfrm>
            <a:off x="827584" y="914400"/>
            <a:ext cx="8087816" cy="5638800"/>
          </a:xfrm>
        </p:spPr>
        <p:txBody>
          <a:bodyPr rtlCol="0">
            <a:normAutofit/>
          </a:bodyPr>
          <a:lstStyle/>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La Prostata può essere considerata come un COMPLESSO GHIANDOLARE di un numero cospicuo (30-50) GHIANDOLE TUBULO-ALVEOLARI RAMIFICATE. </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Ciascuna GHIANDOLA presenta una CAPSULA FIBRO-MUSCOLARE da cui si origina lo STROMA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400" b="1" dirty="0">
              <a:latin typeface="Comic Sans MS" panose="030F0902030302020204" pitchFamily="66" charset="0"/>
            </a:endParaRP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Esse si riversano tramite numerosi (15-30) DOTTI ESCRETORI nell’ URETRA PROSTATICA</a:t>
            </a:r>
          </a:p>
          <a:p>
            <a:pPr marL="0" indent="0" fontAlgn="auto">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Le Ghiandole si possono raggruppare in:</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LOBO ANTERIORE (poche ghiandole)</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LOBO MEDIO (può esserne PRIVO)</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r>
              <a:rPr lang="it-IT" altLang="it-IT" sz="2400" b="1" dirty="0">
                <a:latin typeface="Comic Sans MS" panose="030F0902030302020204" pitchFamily="66" charset="0"/>
              </a:rPr>
              <a:t>   - LOBI LATERALI (molte e voluminose ghiandole)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69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62" t="6103" r="9509" b="9091"/>
          <a:stretch/>
        </p:blipFill>
        <p:spPr bwMode="auto">
          <a:xfrm>
            <a:off x="107505" y="0"/>
            <a:ext cx="3960440" cy="43317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a:extLst>
              <a:ext uri="{FF2B5EF4-FFF2-40B4-BE49-F238E27FC236}">
                <a16:creationId xmlns:a16="http://schemas.microsoft.com/office/drawing/2014/main" id="{E5C8DF04-1C95-C343-8A29-CA9CD6A35B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26" t="5941"/>
          <a:stretch/>
        </p:blipFill>
        <p:spPr bwMode="auto">
          <a:xfrm>
            <a:off x="4073550" y="30167"/>
            <a:ext cx="5070450" cy="32963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a:extLst>
              <a:ext uri="{FF2B5EF4-FFF2-40B4-BE49-F238E27FC236}">
                <a16:creationId xmlns:a16="http://schemas.microsoft.com/office/drawing/2014/main" id="{4F13F3BD-0BFF-F542-A8AE-1F94963AE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088" y="3501008"/>
            <a:ext cx="4741912" cy="3234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p:nvPr>
        </p:nvSpPr>
        <p:spPr>
          <a:xfrm>
            <a:off x="0" y="228600"/>
            <a:ext cx="9144000" cy="8382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2800" b="1" dirty="0">
                <a:solidFill>
                  <a:schemeClr val="tx1">
                    <a:lumMod val="95000"/>
                    <a:lumOff val="5000"/>
                  </a:schemeClr>
                </a:solidFill>
                <a:latin typeface="Gurmukhi MN" panose="02020600050405020304" pitchFamily="18" charset="0"/>
                <a:cs typeface="Gurmukhi MN" panose="02020600050405020304" pitchFamily="18" charset="0"/>
              </a:rPr>
              <a:t>GHIANDOLE BULBO-URETRALI di COWPER</a:t>
            </a:r>
          </a:p>
        </p:txBody>
      </p:sp>
      <p:sp>
        <p:nvSpPr>
          <p:cNvPr id="173059" name="Rectangle 2"/>
          <p:cNvSpPr>
            <a:spLocks noGrp="1" noChangeArrowheads="1"/>
          </p:cNvSpPr>
          <p:nvPr>
            <p:ph idx="1"/>
          </p:nvPr>
        </p:nvSpPr>
        <p:spPr>
          <a:xfrm>
            <a:off x="1043608" y="1196752"/>
            <a:ext cx="7704856" cy="5508848"/>
          </a:xfrm>
        </p:spPr>
        <p:txBody>
          <a:bodyPr/>
          <a:lstStyle/>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Sono ORGANI PIENI, PARI, di forma SFEROIDALE, situati profondamente nel PERINEO ANTERIORE e in rapporto con il MUSCOLO SFINTERE STRIATO dell’ URETRA</a:t>
            </a: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600" b="1" dirty="0">
              <a:latin typeface="Chalkboard SE" panose="03050602040202020205" pitchFamily="66" charset="77"/>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600" b="1" dirty="0">
                <a:latin typeface="Chalkboard SE" panose="03050602040202020205" pitchFamily="66" charset="77"/>
              </a:rPr>
              <a:t>Riversano il loro SECRETO MUCOIDE (ossia di MUCO NEUTRO) nell’ URETRA peniena, contenuta nel CORPO CAVERNOSO (o SPONGIOSO) dell’ Uretra</a:t>
            </a:r>
          </a:p>
          <a:p>
            <a:pPr marL="3175" indent="0" fontAlgn="auto">
              <a:spcBef>
                <a:spcPts val="700"/>
              </a:spcBef>
              <a:buClrTx/>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defRPr/>
            </a:pPr>
            <a:endParaRPr lang="it-IT" altLang="it-IT" sz="2600" b="1" dirty="0">
              <a:latin typeface="Comic Sans MS" panose="030F0902030302020204" pitchFamily="66" charset="0"/>
            </a:endParaRPr>
          </a:p>
          <a:p>
            <a:pPr marL="0" indent="0">
              <a:spcBef>
                <a:spcPts val="700"/>
              </a:spcBef>
              <a:buClr>
                <a:srgbClr val="FFFF00"/>
              </a:buClr>
              <a:buNone/>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3200" b="1" dirty="0">
              <a:latin typeface="Chalkboard SE" panose="03050602040202020205" pitchFamily="66"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74" t="6502" r="2161"/>
          <a:stretch/>
        </p:blipFill>
        <p:spPr bwMode="auto">
          <a:xfrm>
            <a:off x="-31689" y="764704"/>
            <a:ext cx="9068185" cy="60932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7FB694-2996-2747-AC75-F7480D2A01C1}"/>
              </a:ext>
            </a:extLst>
          </p:cNvPr>
          <p:cNvSpPr>
            <a:spLocks noGrp="1"/>
          </p:cNvSpPr>
          <p:nvPr>
            <p:ph type="title"/>
          </p:nvPr>
        </p:nvSpPr>
        <p:spPr>
          <a:xfrm>
            <a:off x="9578" y="0"/>
            <a:ext cx="9144000" cy="1268760"/>
          </a:xfrm>
        </p:spPr>
        <p:txBody>
          <a:bodyPr>
            <a:normAutofit/>
          </a:bodyPr>
          <a:lstStyle/>
          <a:p>
            <a:pPr algn="ctr"/>
            <a:r>
              <a:rPr lang="it-IT" sz="3200" b="1" dirty="0">
                <a:latin typeface="Gurmukhi MN" panose="02020600050405020304" pitchFamily="18" charset="0"/>
                <a:cs typeface="Gurmukhi MN" panose="02020600050405020304" pitchFamily="18" charset="0"/>
              </a:rPr>
              <a:t>TESTICOLO</a:t>
            </a:r>
            <a:br>
              <a:rPr lang="it-IT" sz="3200" b="1" dirty="0">
                <a:latin typeface="Gurmukhi MN" panose="02020600050405020304" pitchFamily="18" charset="0"/>
                <a:cs typeface="Gurmukhi MN" panose="02020600050405020304" pitchFamily="18" charset="0"/>
              </a:rPr>
            </a:br>
            <a:r>
              <a:rPr lang="it-IT" sz="3200" b="1" dirty="0">
                <a:latin typeface="Gurmukhi MN" panose="02020600050405020304" pitchFamily="18" charset="0"/>
                <a:cs typeface="Gurmukhi MN" panose="02020600050405020304" pitchFamily="18" charset="0"/>
              </a:rPr>
              <a:t>ASPETTI ANATOMO-TOPOGRAFICI</a:t>
            </a:r>
          </a:p>
        </p:txBody>
      </p:sp>
      <p:sp>
        <p:nvSpPr>
          <p:cNvPr id="3" name="Segnaposto contenuto 2">
            <a:extLst>
              <a:ext uri="{FF2B5EF4-FFF2-40B4-BE49-F238E27FC236}">
                <a16:creationId xmlns:a16="http://schemas.microsoft.com/office/drawing/2014/main" id="{97304FBE-1163-C14C-AF19-F187011FAC2D}"/>
              </a:ext>
            </a:extLst>
          </p:cNvPr>
          <p:cNvSpPr>
            <a:spLocks noGrp="1"/>
          </p:cNvSpPr>
          <p:nvPr>
            <p:ph idx="1"/>
          </p:nvPr>
        </p:nvSpPr>
        <p:spPr>
          <a:xfrm>
            <a:off x="539552" y="1052736"/>
            <a:ext cx="8496944" cy="5589240"/>
          </a:xfrm>
        </p:spPr>
        <p:txBody>
          <a:bodyPr/>
          <a:lstStyle/>
          <a:p>
            <a:r>
              <a:rPr lang="it-IT" sz="2400" b="1" dirty="0">
                <a:latin typeface="Chalkboard" panose="03050602040202020205" pitchFamily="66" charset="77"/>
              </a:rPr>
              <a:t>La Gonade Maschile è un ORGANO PIENO, PARI, a localizzazione PELVICA, ma, a differenza della Gonade Femminile, si pone in una espansione inferiore della Pelvi stessa, che è la BORSA SCROTALE: infatti, per il suo ottimale funzionamento, il Testicolo richiede una temperatura leggermente inferiore rispetto a quella corporea tipica di circa 37°C.</a:t>
            </a:r>
          </a:p>
          <a:p>
            <a:endParaRPr lang="it-IT" sz="2400" b="1" dirty="0">
              <a:latin typeface="Chalkboard" panose="03050602040202020205" pitchFamily="66" charset="77"/>
            </a:endParaRPr>
          </a:p>
          <a:p>
            <a:r>
              <a:rPr lang="it-IT" sz="2400" b="1" dirty="0">
                <a:latin typeface="Chalkboard" panose="03050602040202020205" pitchFamily="66" charset="77"/>
              </a:rPr>
              <a:t>Il Testicolo inizia il suo sviluppo organogenetico all’ INTERNO della Cavità Addominale. Per raggiungere la localizzazione nella Borsa Scrotale, esso deve DISCENDERE, con la conseguenza di «trascinare» con la sua discesa strutture (Sierose, Fasce Connettivali, Muscolatura e Cute) costituenti la Parete Addominale Antero-Laterale.</a:t>
            </a:r>
          </a:p>
        </p:txBody>
      </p:sp>
    </p:spTree>
    <p:extLst>
      <p:ext uri="{BB962C8B-B14F-4D97-AF65-F5344CB8AC3E}">
        <p14:creationId xmlns:p14="http://schemas.microsoft.com/office/powerpoint/2010/main" val="20005362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684213" y="0"/>
            <a:ext cx="7772400" cy="1143000"/>
          </a:xfrm>
        </p:spPr>
        <p:txBody>
          <a:bodyPr>
            <a:normAutofit/>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DISCESA del TESTICOLO </a:t>
            </a:r>
          </a:p>
        </p:txBody>
      </p:sp>
      <p:sp>
        <p:nvSpPr>
          <p:cNvPr id="19459" name="Rectangle 2"/>
          <p:cNvSpPr>
            <a:spLocks noGrp="1" noChangeArrowheads="1"/>
          </p:cNvSpPr>
          <p:nvPr>
            <p:ph idx="1"/>
          </p:nvPr>
        </p:nvSpPr>
        <p:spPr>
          <a:xfrm>
            <a:off x="0" y="1125538"/>
            <a:ext cx="9144000" cy="5732462"/>
          </a:xfrm>
        </p:spPr>
        <p:txBody>
          <a:bodyPr/>
          <a:lstStyle/>
          <a:p>
            <a:pPr marL="0" indent="0">
              <a:spcBef>
                <a:spcPct val="20000"/>
              </a:spcBef>
              <a:buNone/>
            </a:pPr>
            <a:endParaRPr lang="it-IT" altLang="it-IT" dirty="0">
              <a:solidFill>
                <a:srgbClr val="000000"/>
              </a:solidFill>
            </a:endParaRPr>
          </a:p>
        </p:txBody>
      </p:sp>
      <p:pic>
        <p:nvPicPr>
          <p:cNvPr id="194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9725"/>
            <a:ext cx="8893175" cy="4452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a:xfrm>
            <a:off x="152400" y="152400"/>
            <a:ext cx="8991600" cy="609600"/>
          </a:xfrm>
        </p:spPr>
        <p:txBody>
          <a:bodyPr/>
          <a:lstStyle/>
          <a:p>
            <a:pPr algn="ctr" fontAlgn="auto">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altLang="it-IT" sz="3200" b="1" dirty="0">
                <a:solidFill>
                  <a:schemeClr val="tx1">
                    <a:lumMod val="95000"/>
                    <a:lumOff val="5000"/>
                  </a:schemeClr>
                </a:solidFill>
                <a:latin typeface="Gurmukhi MN" panose="02020600050405020304" pitchFamily="18" charset="0"/>
                <a:cs typeface="Gurmukhi MN" panose="02020600050405020304" pitchFamily="18" charset="0"/>
              </a:rPr>
              <a:t>BORSA SCROTALE</a:t>
            </a:r>
          </a:p>
        </p:txBody>
      </p:sp>
      <p:sp>
        <p:nvSpPr>
          <p:cNvPr id="10242" name="Rectangle 2"/>
          <p:cNvSpPr>
            <a:spLocks noGrp="1" noChangeArrowheads="1"/>
          </p:cNvSpPr>
          <p:nvPr>
            <p:ph idx="1"/>
          </p:nvPr>
        </p:nvSpPr>
        <p:spPr>
          <a:xfrm>
            <a:off x="539552" y="838200"/>
            <a:ext cx="8136904" cy="6019800"/>
          </a:xfrm>
        </p:spPr>
        <p:txBody>
          <a:bodyPr rtlCol="0">
            <a:normAutofit/>
          </a:bodyPr>
          <a:lstStyle/>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È una Sacca MUSCOLO-FIBRO-CUTANEA posizionata tra la RADICE delle COSCE ed il PENE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La sua forma e le sue dimensioni variano secondo diversi fattori, tra i quali la temperatura dell’ambiente</a:t>
            </a:r>
          </a:p>
          <a:p>
            <a:pPr marL="338138" indent="-336550" fontAlgn="auto">
              <a:spcBef>
                <a:spcPts val="700"/>
              </a:spcBef>
              <a:buClr>
                <a:schemeClr val="tx1"/>
              </a:buClr>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b="1" dirty="0">
              <a:latin typeface="Comic Sans MS" panose="030F0902030302020204" pitchFamily="66" charset="0"/>
            </a:endParaRPr>
          </a:p>
          <a:p>
            <a:pPr marL="336550" indent="-336550" fontAlgn="auto">
              <a:spcBef>
                <a:spcPts val="700"/>
              </a:spcBef>
              <a:buClr>
                <a:schemeClr val="tx1"/>
              </a:buClr>
              <a:buFont typeface="Arial Black" panose="020B0A04020102020204"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it-IT" altLang="it-IT" sz="2800" b="1" dirty="0">
                <a:latin typeface="Comic Sans MS" panose="030F0902030302020204" pitchFamily="66" charset="0"/>
              </a:rPr>
              <a:t>Sulla linea mediana presenta l’ Ispessimento del RAFE SCROTALE, che corrisponde al SETTO SCROTALE, che separa, nella profondità, le 2 LOGGE TESTICOLARI</a:t>
            </a:r>
          </a:p>
          <a:p>
            <a:pPr marL="338138"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a:p>
            <a:pPr marL="339725" indent="-336550" fontAlgn="auto">
              <a:spcBef>
                <a:spcPts val="700"/>
              </a:spcBef>
              <a:buClrTx/>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e">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5403</TotalTime>
  <Words>1997</Words>
  <Application>Microsoft Macintosh PowerPoint</Application>
  <PresentationFormat>Presentazione su schermo (4:3)</PresentationFormat>
  <Paragraphs>283</Paragraphs>
  <Slides>57</Slides>
  <Notes>48</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57</vt:i4>
      </vt:variant>
    </vt:vector>
  </HeadingPairs>
  <TitlesOfParts>
    <vt:vector size="70" baseType="lpstr">
      <vt:lpstr>Arial</vt:lpstr>
      <vt:lpstr>Arial Black</vt:lpstr>
      <vt:lpstr>Chalkboard</vt:lpstr>
      <vt:lpstr>Chalkboard SE</vt:lpstr>
      <vt:lpstr>Chalkduster</vt:lpstr>
      <vt:lpstr>Comic Sans MS</vt:lpstr>
      <vt:lpstr>Copperplate</vt:lpstr>
      <vt:lpstr>Gurmukhi MN</vt:lpstr>
      <vt:lpstr>Times New Roman</vt:lpstr>
      <vt:lpstr>Tw Cen MT</vt:lpstr>
      <vt:lpstr>Tw Cen MT Condensed</vt:lpstr>
      <vt:lpstr>Wingdings 3</vt:lpstr>
      <vt:lpstr>Integrale</vt:lpstr>
      <vt:lpstr>SISTEMA  GENITALE  M A S C H I L E</vt:lpstr>
      <vt:lpstr>SISTEMA GENITALE MASCHILE</vt:lpstr>
      <vt:lpstr>Presentazione standard di PowerPoint</vt:lpstr>
      <vt:lpstr>Presentazione standard di PowerPoint</vt:lpstr>
      <vt:lpstr> T E S T I C O L O (D i d i m o)  </vt:lpstr>
      <vt:lpstr>Presentazione standard di PowerPoint</vt:lpstr>
      <vt:lpstr>TESTICOLO ASPETTI ANATOMO-TOPOGRAFICI</vt:lpstr>
      <vt:lpstr>DISCESA del TESTICOLO </vt:lpstr>
      <vt:lpstr>BORSA SCROTALE</vt:lpstr>
      <vt:lpstr>STRUTTURA dellA BORSA SCROTALE</vt:lpstr>
      <vt:lpstr>TESTICOLO  INVOLUCRI e BORSA SCROTALE</vt:lpstr>
      <vt:lpstr>TESTICOLO  TONACA VAGINALE PROPRIA</vt:lpstr>
      <vt:lpstr>TESTICOLO  TONACA VAGINALE PROPRIA</vt:lpstr>
      <vt:lpstr>Presentazione standard di PowerPoint</vt:lpstr>
      <vt:lpstr>Presentazione standard di PowerPoint</vt:lpstr>
      <vt:lpstr>TESTICOLO (DIDIMO)</vt:lpstr>
      <vt:lpstr>TESTICOLO CARATTERI ANATOMO-MACROSCOPICI</vt:lpstr>
      <vt:lpstr>Presentazione standard di PowerPoint</vt:lpstr>
      <vt:lpstr>TESTICOLO CARATTERI ANATOMO-MACROSCOPICI</vt:lpstr>
      <vt:lpstr>TESTICOLO  VASCOLARIZZAZIONE</vt:lpstr>
      <vt:lpstr>Struttura del testicolo</vt:lpstr>
      <vt:lpstr>TUBULI  SEMINIFERI</vt:lpstr>
      <vt:lpstr>SPERMATOGENESI  SPERMIOISTOGENESI</vt:lpstr>
      <vt:lpstr>CELLULE DEI TUBULI SEMINIFERI RAPPRESENTAZIONE  SCHEMATICA</vt:lpstr>
      <vt:lpstr>TUBULI  SEMINIFERI</vt:lpstr>
      <vt:lpstr>Presentazione standard di PowerPoint</vt:lpstr>
      <vt:lpstr> V I E    S P E R M A T I C H E </vt:lpstr>
      <vt:lpstr>VIE  SPERMATICHE</vt:lpstr>
      <vt:lpstr>TUBULI RETTI  RETE TESTIS  EPIDIDIMO</vt:lpstr>
      <vt:lpstr>TUBULI  RETTI e RETE TESTIS</vt:lpstr>
      <vt:lpstr>EPIDIDIMO</vt:lpstr>
      <vt:lpstr>Presentazione standard di PowerPoint</vt:lpstr>
      <vt:lpstr>EPIDIDIMO STRUTTURA</vt:lpstr>
      <vt:lpstr>Presentazione standard di PowerPoint</vt:lpstr>
      <vt:lpstr>DOTTO (o CANALE) DEFERENTE</vt:lpstr>
      <vt:lpstr>Presentazione standard di PowerPoint</vt:lpstr>
      <vt:lpstr>Presentazione standard di PowerPoint</vt:lpstr>
      <vt:lpstr>DOTTO DEFERENTE STRUTTURA</vt:lpstr>
      <vt:lpstr>FUNICOLO  SPERMATICO</vt:lpstr>
      <vt:lpstr>Presentazione standard di PowerPoint</vt:lpstr>
      <vt:lpstr>COMPONENTI del FUNICOLO  SPERMATICO</vt:lpstr>
      <vt:lpstr>CONDOTTI  EIACULATORI</vt:lpstr>
      <vt:lpstr> G H I A N D O L E    S P E R M A T I C H E </vt:lpstr>
      <vt:lpstr>Presentazione standard di PowerPoint</vt:lpstr>
      <vt:lpstr>VESCICHETTE  SEMINALI</vt:lpstr>
      <vt:lpstr>Presentazione standard di PowerPoint</vt:lpstr>
      <vt:lpstr>Presentazione standard di PowerPoint</vt:lpstr>
      <vt:lpstr>Presentazione standard di PowerPoint</vt:lpstr>
      <vt:lpstr>PROSTATA</vt:lpstr>
      <vt:lpstr>PROSTATA CARATTERI MORFOLOGICI </vt:lpstr>
      <vt:lpstr>Presentazione standard di PowerPoint</vt:lpstr>
      <vt:lpstr>PROSTATA: LOBI ANTERIORE, MEDIO, LATERALI e POSTERIORE</vt:lpstr>
      <vt:lpstr>PROSTATA: PALPAZIONE TRANSRETTALE</vt:lpstr>
      <vt:lpstr>PROSTATA  VASCOLARIZZAZIONE</vt:lpstr>
      <vt:lpstr>PROSTATA STRUTTURA</vt:lpstr>
      <vt:lpstr>Presentazione standard di PowerPoint</vt:lpstr>
      <vt:lpstr>GHIANDOLE BULBO-URETRALI di COWPER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TESTICOLO</dc:title>
  <dc:creator>Vittorio Grill</dc:creator>
  <cp:lastModifiedBy>Utente di Microsoft Office</cp:lastModifiedBy>
  <cp:revision>504</cp:revision>
  <cp:lastPrinted>1601-01-01T00:00:00Z</cp:lastPrinted>
  <dcterms:created xsi:type="dcterms:W3CDTF">2001-04-16T09:29:16Z</dcterms:created>
  <dcterms:modified xsi:type="dcterms:W3CDTF">2024-11-24T18:05:21Z</dcterms:modified>
</cp:coreProperties>
</file>