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302" r:id="rId7"/>
    <p:sldId id="259" r:id="rId8"/>
    <p:sldId id="303" r:id="rId9"/>
    <p:sldId id="304" r:id="rId10"/>
    <p:sldId id="258" r:id="rId11"/>
    <p:sldId id="299" r:id="rId12"/>
    <p:sldId id="297" r:id="rId13"/>
    <p:sldId id="294" r:id="rId14"/>
    <p:sldId id="261" r:id="rId15"/>
    <p:sldId id="300" r:id="rId16"/>
    <p:sldId id="301" r:id="rId17"/>
    <p:sldId id="260" r:id="rId18"/>
    <p:sldId id="263" r:id="rId19"/>
    <p:sldId id="262" r:id="rId20"/>
    <p:sldId id="276" r:id="rId21"/>
    <p:sldId id="295" r:id="rId22"/>
    <p:sldId id="278" r:id="rId23"/>
    <p:sldId id="305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A9274ED-91F2-4592-A49A-C851F6B5DDA8}">
          <p14:sldIdLst>
            <p14:sldId id="256"/>
            <p14:sldId id="302"/>
            <p14:sldId id="259"/>
            <p14:sldId id="303"/>
            <p14:sldId id="304"/>
            <p14:sldId id="258"/>
            <p14:sldId id="299"/>
            <p14:sldId id="297"/>
            <p14:sldId id="294"/>
            <p14:sldId id="261"/>
            <p14:sldId id="300"/>
            <p14:sldId id="301"/>
            <p14:sldId id="260"/>
            <p14:sldId id="263"/>
            <p14:sldId id="262"/>
            <p14:sldId id="276"/>
            <p14:sldId id="295"/>
            <p14:sldId id="278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165" autoAdjust="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468A3-7177-44D0-8F56-B456AE04EDF9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0667CBF-9AA6-4CFB-B087-FE37DA237E9E}">
      <dgm:prSet/>
      <dgm:spPr/>
      <dgm:t>
        <a:bodyPr/>
        <a:lstStyle/>
        <a:p>
          <a:r>
            <a:rPr lang="nl-BE"/>
            <a:t>Wie</a:t>
          </a:r>
          <a:endParaRPr lang="en-US"/>
        </a:p>
      </dgm:t>
    </dgm:pt>
    <dgm:pt modelId="{2668A293-2BBD-4C16-9522-7407CF7C0391}" type="parTrans" cxnId="{0FB17384-67BF-4B2B-8A1C-F088C8867E00}">
      <dgm:prSet/>
      <dgm:spPr/>
      <dgm:t>
        <a:bodyPr/>
        <a:lstStyle/>
        <a:p>
          <a:endParaRPr lang="en-US"/>
        </a:p>
      </dgm:t>
    </dgm:pt>
    <dgm:pt modelId="{7C32D6B3-E5ED-4CFA-8B7F-3AA02A2A2AAF}" type="sibTrans" cxnId="{0FB17384-67BF-4B2B-8A1C-F088C8867E00}">
      <dgm:prSet/>
      <dgm:spPr/>
      <dgm:t>
        <a:bodyPr/>
        <a:lstStyle/>
        <a:p>
          <a:endParaRPr lang="en-US"/>
        </a:p>
      </dgm:t>
    </dgm:pt>
    <dgm:pt modelId="{1FA24EEC-EC65-4886-B677-FAFCB77387B6}">
      <dgm:prSet/>
      <dgm:spPr/>
      <dgm:t>
        <a:bodyPr/>
        <a:lstStyle/>
        <a:p>
          <a:r>
            <a:rPr lang="nl-BE"/>
            <a:t>Wat </a:t>
          </a:r>
          <a:endParaRPr lang="en-US"/>
        </a:p>
      </dgm:t>
    </dgm:pt>
    <dgm:pt modelId="{DDAD1580-6022-4D06-A182-961F23D0160B}" type="parTrans" cxnId="{2D8D9FE3-1AB7-4C90-B9EC-CF7E46BEBB9D}">
      <dgm:prSet/>
      <dgm:spPr/>
      <dgm:t>
        <a:bodyPr/>
        <a:lstStyle/>
        <a:p>
          <a:endParaRPr lang="en-US"/>
        </a:p>
      </dgm:t>
    </dgm:pt>
    <dgm:pt modelId="{FB78274D-C670-45CD-8B6B-22D691DB13A2}" type="sibTrans" cxnId="{2D8D9FE3-1AB7-4C90-B9EC-CF7E46BEBB9D}">
      <dgm:prSet/>
      <dgm:spPr/>
      <dgm:t>
        <a:bodyPr/>
        <a:lstStyle/>
        <a:p>
          <a:endParaRPr lang="en-US"/>
        </a:p>
      </dgm:t>
    </dgm:pt>
    <dgm:pt modelId="{0BD342F7-F63F-4116-A746-A40DC7F7A334}">
      <dgm:prSet/>
      <dgm:spPr/>
      <dgm:t>
        <a:bodyPr/>
        <a:lstStyle/>
        <a:p>
          <a:r>
            <a:rPr lang="nl-BE"/>
            <a:t>Waar</a:t>
          </a:r>
          <a:endParaRPr lang="en-US"/>
        </a:p>
      </dgm:t>
    </dgm:pt>
    <dgm:pt modelId="{2983EC35-43A9-46AD-921B-4D3D777EAC7C}" type="parTrans" cxnId="{6B873F34-A9E6-4437-B64E-E2A72D4B04F5}">
      <dgm:prSet/>
      <dgm:spPr/>
      <dgm:t>
        <a:bodyPr/>
        <a:lstStyle/>
        <a:p>
          <a:endParaRPr lang="en-US"/>
        </a:p>
      </dgm:t>
    </dgm:pt>
    <dgm:pt modelId="{BB14B12C-7E09-435D-AA45-CE6C438DC598}" type="sibTrans" cxnId="{6B873F34-A9E6-4437-B64E-E2A72D4B04F5}">
      <dgm:prSet/>
      <dgm:spPr/>
      <dgm:t>
        <a:bodyPr/>
        <a:lstStyle/>
        <a:p>
          <a:endParaRPr lang="en-US"/>
        </a:p>
      </dgm:t>
    </dgm:pt>
    <dgm:pt modelId="{50256722-1CA1-4114-8324-0BE6F072F4A2}">
      <dgm:prSet/>
      <dgm:spPr/>
      <dgm:t>
        <a:bodyPr/>
        <a:lstStyle/>
        <a:p>
          <a:r>
            <a:rPr lang="nl-BE"/>
            <a:t>Wanneer</a:t>
          </a:r>
          <a:endParaRPr lang="en-US"/>
        </a:p>
      </dgm:t>
    </dgm:pt>
    <dgm:pt modelId="{1B1E9648-1745-4A1B-897F-FBBB923C593D}" type="parTrans" cxnId="{B4A82F24-E4B2-4416-A6C1-8998FDC6632B}">
      <dgm:prSet/>
      <dgm:spPr/>
      <dgm:t>
        <a:bodyPr/>
        <a:lstStyle/>
        <a:p>
          <a:endParaRPr lang="en-US"/>
        </a:p>
      </dgm:t>
    </dgm:pt>
    <dgm:pt modelId="{9E05763B-D00E-47FE-A249-4074ED89D8DE}" type="sibTrans" cxnId="{B4A82F24-E4B2-4416-A6C1-8998FDC6632B}">
      <dgm:prSet/>
      <dgm:spPr/>
      <dgm:t>
        <a:bodyPr/>
        <a:lstStyle/>
        <a:p>
          <a:endParaRPr lang="en-US"/>
        </a:p>
      </dgm:t>
    </dgm:pt>
    <dgm:pt modelId="{315CE94A-D36C-4C7E-AEA0-E96641D5307F}">
      <dgm:prSet/>
      <dgm:spPr/>
      <dgm:t>
        <a:bodyPr/>
        <a:lstStyle/>
        <a:p>
          <a:r>
            <a:rPr lang="nl-BE"/>
            <a:t>Hoe</a:t>
          </a:r>
          <a:endParaRPr lang="en-US"/>
        </a:p>
      </dgm:t>
    </dgm:pt>
    <dgm:pt modelId="{B809828C-C489-4428-B277-A8B7610786CD}" type="parTrans" cxnId="{EEE9D951-6E8E-445B-B906-8FECB1EF4A2C}">
      <dgm:prSet/>
      <dgm:spPr/>
      <dgm:t>
        <a:bodyPr/>
        <a:lstStyle/>
        <a:p>
          <a:endParaRPr lang="en-US"/>
        </a:p>
      </dgm:t>
    </dgm:pt>
    <dgm:pt modelId="{6F9FEA87-CFCB-44B7-84AB-E3B02438086B}" type="sibTrans" cxnId="{EEE9D951-6E8E-445B-B906-8FECB1EF4A2C}">
      <dgm:prSet/>
      <dgm:spPr/>
      <dgm:t>
        <a:bodyPr/>
        <a:lstStyle/>
        <a:p>
          <a:endParaRPr lang="en-US"/>
        </a:p>
      </dgm:t>
    </dgm:pt>
    <dgm:pt modelId="{AB0F0831-4572-4B80-99C2-41A7FC8C6535}" type="pres">
      <dgm:prSet presAssocID="{437468A3-7177-44D0-8F56-B456AE04EDF9}" presName="Name0" presStyleCnt="0">
        <dgm:presLayoutVars>
          <dgm:dir/>
          <dgm:animLvl val="lvl"/>
          <dgm:resizeHandles val="exact"/>
        </dgm:presLayoutVars>
      </dgm:prSet>
      <dgm:spPr/>
    </dgm:pt>
    <dgm:pt modelId="{B3ACDDF0-5F5E-4A42-9BF9-7A82B8035B33}" type="pres">
      <dgm:prSet presAssocID="{40667CBF-9AA6-4CFB-B087-FE37DA237E9E}" presName="vertFlow" presStyleCnt="0"/>
      <dgm:spPr/>
    </dgm:pt>
    <dgm:pt modelId="{3A50D469-2FAC-418F-94B4-C5657E81E89A}" type="pres">
      <dgm:prSet presAssocID="{40667CBF-9AA6-4CFB-B087-FE37DA237E9E}" presName="header" presStyleLbl="node1" presStyleIdx="0" presStyleCnt="5"/>
      <dgm:spPr/>
    </dgm:pt>
    <dgm:pt modelId="{C74DF026-B649-4BFA-9847-1EB0BFB60EFF}" type="pres">
      <dgm:prSet presAssocID="{40667CBF-9AA6-4CFB-B087-FE37DA237E9E}" presName="hSp" presStyleCnt="0"/>
      <dgm:spPr/>
    </dgm:pt>
    <dgm:pt modelId="{A56C8408-4781-449E-8D0D-E52AF918B99A}" type="pres">
      <dgm:prSet presAssocID="{1FA24EEC-EC65-4886-B677-FAFCB77387B6}" presName="vertFlow" presStyleCnt="0"/>
      <dgm:spPr/>
    </dgm:pt>
    <dgm:pt modelId="{B6FC9566-1CE1-45DD-A9AC-95347AEB89DF}" type="pres">
      <dgm:prSet presAssocID="{1FA24EEC-EC65-4886-B677-FAFCB77387B6}" presName="header" presStyleLbl="node1" presStyleIdx="1" presStyleCnt="5"/>
      <dgm:spPr/>
    </dgm:pt>
    <dgm:pt modelId="{26FFC96F-1855-4B56-A108-4558BB7CA44F}" type="pres">
      <dgm:prSet presAssocID="{1FA24EEC-EC65-4886-B677-FAFCB77387B6}" presName="hSp" presStyleCnt="0"/>
      <dgm:spPr/>
    </dgm:pt>
    <dgm:pt modelId="{B2039E2F-712C-457C-9E7B-0D819E07A668}" type="pres">
      <dgm:prSet presAssocID="{0BD342F7-F63F-4116-A746-A40DC7F7A334}" presName="vertFlow" presStyleCnt="0"/>
      <dgm:spPr/>
    </dgm:pt>
    <dgm:pt modelId="{9DED391D-5F11-4F1F-B7DD-F1EC7371F492}" type="pres">
      <dgm:prSet presAssocID="{0BD342F7-F63F-4116-A746-A40DC7F7A334}" presName="header" presStyleLbl="node1" presStyleIdx="2" presStyleCnt="5"/>
      <dgm:spPr/>
    </dgm:pt>
    <dgm:pt modelId="{68EC2CBE-3FD7-473C-B94A-7EDB116B9979}" type="pres">
      <dgm:prSet presAssocID="{0BD342F7-F63F-4116-A746-A40DC7F7A334}" presName="hSp" presStyleCnt="0"/>
      <dgm:spPr/>
    </dgm:pt>
    <dgm:pt modelId="{AB1DA87E-7DE8-4AE1-8157-74B6C1394C24}" type="pres">
      <dgm:prSet presAssocID="{50256722-1CA1-4114-8324-0BE6F072F4A2}" presName="vertFlow" presStyleCnt="0"/>
      <dgm:spPr/>
    </dgm:pt>
    <dgm:pt modelId="{6B11ABB6-2F1B-4CEC-9CA9-E5BE0E5763FF}" type="pres">
      <dgm:prSet presAssocID="{50256722-1CA1-4114-8324-0BE6F072F4A2}" presName="header" presStyleLbl="node1" presStyleIdx="3" presStyleCnt="5"/>
      <dgm:spPr/>
    </dgm:pt>
    <dgm:pt modelId="{53887345-D163-42C6-AF36-4E6B971D2EAA}" type="pres">
      <dgm:prSet presAssocID="{50256722-1CA1-4114-8324-0BE6F072F4A2}" presName="hSp" presStyleCnt="0"/>
      <dgm:spPr/>
    </dgm:pt>
    <dgm:pt modelId="{A2686771-E6E0-44A0-8C6E-67511FC72FE4}" type="pres">
      <dgm:prSet presAssocID="{315CE94A-D36C-4C7E-AEA0-E96641D5307F}" presName="vertFlow" presStyleCnt="0"/>
      <dgm:spPr/>
    </dgm:pt>
    <dgm:pt modelId="{8AE9CCE6-097D-4000-A3EA-BF36D9C2A5B1}" type="pres">
      <dgm:prSet presAssocID="{315CE94A-D36C-4C7E-AEA0-E96641D5307F}" presName="header" presStyleLbl="node1" presStyleIdx="4" presStyleCnt="5"/>
      <dgm:spPr/>
    </dgm:pt>
  </dgm:ptLst>
  <dgm:cxnLst>
    <dgm:cxn modelId="{AED06F01-FB40-480E-8DE5-5495691FB30D}" type="presOf" srcId="{315CE94A-D36C-4C7E-AEA0-E96641D5307F}" destId="{8AE9CCE6-097D-4000-A3EA-BF36D9C2A5B1}" srcOrd="0" destOrd="0" presId="urn:microsoft.com/office/officeart/2005/8/layout/lProcess1"/>
    <dgm:cxn modelId="{FA5A361A-78E5-4455-A0A2-BEA32A4D205B}" type="presOf" srcId="{437468A3-7177-44D0-8F56-B456AE04EDF9}" destId="{AB0F0831-4572-4B80-99C2-41A7FC8C6535}" srcOrd="0" destOrd="0" presId="urn:microsoft.com/office/officeart/2005/8/layout/lProcess1"/>
    <dgm:cxn modelId="{B4A82F24-E4B2-4416-A6C1-8998FDC6632B}" srcId="{437468A3-7177-44D0-8F56-B456AE04EDF9}" destId="{50256722-1CA1-4114-8324-0BE6F072F4A2}" srcOrd="3" destOrd="0" parTransId="{1B1E9648-1745-4A1B-897F-FBBB923C593D}" sibTransId="{9E05763B-D00E-47FE-A249-4074ED89D8DE}"/>
    <dgm:cxn modelId="{6B873F34-A9E6-4437-B64E-E2A72D4B04F5}" srcId="{437468A3-7177-44D0-8F56-B456AE04EDF9}" destId="{0BD342F7-F63F-4116-A746-A40DC7F7A334}" srcOrd="2" destOrd="0" parTransId="{2983EC35-43A9-46AD-921B-4D3D777EAC7C}" sibTransId="{BB14B12C-7E09-435D-AA45-CE6C438DC598}"/>
    <dgm:cxn modelId="{2993C63D-B58C-492B-A7F2-71145E2D3EFA}" type="presOf" srcId="{40667CBF-9AA6-4CFB-B087-FE37DA237E9E}" destId="{3A50D469-2FAC-418F-94B4-C5657E81E89A}" srcOrd="0" destOrd="0" presId="urn:microsoft.com/office/officeart/2005/8/layout/lProcess1"/>
    <dgm:cxn modelId="{52FD945E-06B4-4E45-B0E3-900691C5DF4E}" type="presOf" srcId="{50256722-1CA1-4114-8324-0BE6F072F4A2}" destId="{6B11ABB6-2F1B-4CEC-9CA9-E5BE0E5763FF}" srcOrd="0" destOrd="0" presId="urn:microsoft.com/office/officeart/2005/8/layout/lProcess1"/>
    <dgm:cxn modelId="{EEE9D951-6E8E-445B-B906-8FECB1EF4A2C}" srcId="{437468A3-7177-44D0-8F56-B456AE04EDF9}" destId="{315CE94A-D36C-4C7E-AEA0-E96641D5307F}" srcOrd="4" destOrd="0" parTransId="{B809828C-C489-4428-B277-A8B7610786CD}" sibTransId="{6F9FEA87-CFCB-44B7-84AB-E3B02438086B}"/>
    <dgm:cxn modelId="{0FB17384-67BF-4B2B-8A1C-F088C8867E00}" srcId="{437468A3-7177-44D0-8F56-B456AE04EDF9}" destId="{40667CBF-9AA6-4CFB-B087-FE37DA237E9E}" srcOrd="0" destOrd="0" parTransId="{2668A293-2BBD-4C16-9522-7407CF7C0391}" sibTransId="{7C32D6B3-E5ED-4CFA-8B7F-3AA02A2A2AAF}"/>
    <dgm:cxn modelId="{78D9FF9D-523B-486A-9206-5A8726E1F70C}" type="presOf" srcId="{1FA24EEC-EC65-4886-B677-FAFCB77387B6}" destId="{B6FC9566-1CE1-45DD-A9AC-95347AEB89DF}" srcOrd="0" destOrd="0" presId="urn:microsoft.com/office/officeart/2005/8/layout/lProcess1"/>
    <dgm:cxn modelId="{AA2AB7CD-8A76-42F6-BF5F-C18F9B4222B2}" type="presOf" srcId="{0BD342F7-F63F-4116-A746-A40DC7F7A334}" destId="{9DED391D-5F11-4F1F-B7DD-F1EC7371F492}" srcOrd="0" destOrd="0" presId="urn:microsoft.com/office/officeart/2005/8/layout/lProcess1"/>
    <dgm:cxn modelId="{2D8D9FE3-1AB7-4C90-B9EC-CF7E46BEBB9D}" srcId="{437468A3-7177-44D0-8F56-B456AE04EDF9}" destId="{1FA24EEC-EC65-4886-B677-FAFCB77387B6}" srcOrd="1" destOrd="0" parTransId="{DDAD1580-6022-4D06-A182-961F23D0160B}" sibTransId="{FB78274D-C670-45CD-8B6B-22D691DB13A2}"/>
    <dgm:cxn modelId="{5D255C07-112B-4573-900B-14F13F1BA688}" type="presParOf" srcId="{AB0F0831-4572-4B80-99C2-41A7FC8C6535}" destId="{B3ACDDF0-5F5E-4A42-9BF9-7A82B8035B33}" srcOrd="0" destOrd="0" presId="urn:microsoft.com/office/officeart/2005/8/layout/lProcess1"/>
    <dgm:cxn modelId="{A8F240E2-F4F2-4827-BE64-3B8621C50DE9}" type="presParOf" srcId="{B3ACDDF0-5F5E-4A42-9BF9-7A82B8035B33}" destId="{3A50D469-2FAC-418F-94B4-C5657E81E89A}" srcOrd="0" destOrd="0" presId="urn:microsoft.com/office/officeart/2005/8/layout/lProcess1"/>
    <dgm:cxn modelId="{D815AD27-5F07-4AB9-A418-9C78A020A767}" type="presParOf" srcId="{AB0F0831-4572-4B80-99C2-41A7FC8C6535}" destId="{C74DF026-B649-4BFA-9847-1EB0BFB60EFF}" srcOrd="1" destOrd="0" presId="urn:microsoft.com/office/officeart/2005/8/layout/lProcess1"/>
    <dgm:cxn modelId="{30A4516E-6272-4E6E-861F-75996BA79F33}" type="presParOf" srcId="{AB0F0831-4572-4B80-99C2-41A7FC8C6535}" destId="{A56C8408-4781-449E-8D0D-E52AF918B99A}" srcOrd="2" destOrd="0" presId="urn:microsoft.com/office/officeart/2005/8/layout/lProcess1"/>
    <dgm:cxn modelId="{20F75EE7-BAA7-48F4-AE6F-F6A7E266535E}" type="presParOf" srcId="{A56C8408-4781-449E-8D0D-E52AF918B99A}" destId="{B6FC9566-1CE1-45DD-A9AC-95347AEB89DF}" srcOrd="0" destOrd="0" presId="urn:microsoft.com/office/officeart/2005/8/layout/lProcess1"/>
    <dgm:cxn modelId="{9089ED51-4B65-4F98-ADA1-177178245BAB}" type="presParOf" srcId="{AB0F0831-4572-4B80-99C2-41A7FC8C6535}" destId="{26FFC96F-1855-4B56-A108-4558BB7CA44F}" srcOrd="3" destOrd="0" presId="urn:microsoft.com/office/officeart/2005/8/layout/lProcess1"/>
    <dgm:cxn modelId="{7B3C2CB8-9431-45D8-9905-74281025E491}" type="presParOf" srcId="{AB0F0831-4572-4B80-99C2-41A7FC8C6535}" destId="{B2039E2F-712C-457C-9E7B-0D819E07A668}" srcOrd="4" destOrd="0" presId="urn:microsoft.com/office/officeart/2005/8/layout/lProcess1"/>
    <dgm:cxn modelId="{420038BD-0E9C-4733-B03B-80C6CF9EF8D6}" type="presParOf" srcId="{B2039E2F-712C-457C-9E7B-0D819E07A668}" destId="{9DED391D-5F11-4F1F-B7DD-F1EC7371F492}" srcOrd="0" destOrd="0" presId="urn:microsoft.com/office/officeart/2005/8/layout/lProcess1"/>
    <dgm:cxn modelId="{58050338-0DAD-4BC4-AB87-D5ACFED27997}" type="presParOf" srcId="{AB0F0831-4572-4B80-99C2-41A7FC8C6535}" destId="{68EC2CBE-3FD7-473C-B94A-7EDB116B9979}" srcOrd="5" destOrd="0" presId="urn:microsoft.com/office/officeart/2005/8/layout/lProcess1"/>
    <dgm:cxn modelId="{DC99A4F8-47DA-4678-A45A-8FBD7DA649F0}" type="presParOf" srcId="{AB0F0831-4572-4B80-99C2-41A7FC8C6535}" destId="{AB1DA87E-7DE8-4AE1-8157-74B6C1394C24}" srcOrd="6" destOrd="0" presId="urn:microsoft.com/office/officeart/2005/8/layout/lProcess1"/>
    <dgm:cxn modelId="{228D6C19-A87B-4825-91CC-09310F292AA1}" type="presParOf" srcId="{AB1DA87E-7DE8-4AE1-8157-74B6C1394C24}" destId="{6B11ABB6-2F1B-4CEC-9CA9-E5BE0E5763FF}" srcOrd="0" destOrd="0" presId="urn:microsoft.com/office/officeart/2005/8/layout/lProcess1"/>
    <dgm:cxn modelId="{28CE2AEC-91B4-4C09-A5F1-E13C80770BE3}" type="presParOf" srcId="{AB0F0831-4572-4B80-99C2-41A7FC8C6535}" destId="{53887345-D163-42C6-AF36-4E6B971D2EAA}" srcOrd="7" destOrd="0" presId="urn:microsoft.com/office/officeart/2005/8/layout/lProcess1"/>
    <dgm:cxn modelId="{BDC9BEA5-5C1E-4372-A808-0EEC55F204DF}" type="presParOf" srcId="{AB0F0831-4572-4B80-99C2-41A7FC8C6535}" destId="{A2686771-E6E0-44A0-8C6E-67511FC72FE4}" srcOrd="8" destOrd="0" presId="urn:microsoft.com/office/officeart/2005/8/layout/lProcess1"/>
    <dgm:cxn modelId="{2239F339-41F0-4E40-82EE-8AEC863C1654}" type="presParOf" srcId="{A2686771-E6E0-44A0-8C6E-67511FC72FE4}" destId="{8AE9CCE6-097D-4000-A3EA-BF36D9C2A5B1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5F6B1-6392-48D6-82E2-F8B110DB2DA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B0FA66-EE98-41E0-BD4B-9383753AC844}">
      <dgm:prSet/>
      <dgm:spPr/>
      <dgm:t>
        <a:bodyPr/>
        <a:lstStyle/>
        <a:p>
          <a:r>
            <a:rPr lang="nl-BE"/>
            <a:t>Wie ben jij?</a:t>
          </a:r>
          <a:endParaRPr lang="en-US"/>
        </a:p>
      </dgm:t>
    </dgm:pt>
    <dgm:pt modelId="{B4718B7B-3F4E-498C-A635-949130A0D025}" type="parTrans" cxnId="{C494DAEE-FFA2-4669-B73B-202C94EF4C5E}">
      <dgm:prSet/>
      <dgm:spPr/>
      <dgm:t>
        <a:bodyPr/>
        <a:lstStyle/>
        <a:p>
          <a:endParaRPr lang="en-US"/>
        </a:p>
      </dgm:t>
    </dgm:pt>
    <dgm:pt modelId="{420BFD62-F13E-4F34-9895-4F0B8C4B40E3}" type="sibTrans" cxnId="{C494DAEE-FFA2-4669-B73B-202C94EF4C5E}">
      <dgm:prSet/>
      <dgm:spPr/>
      <dgm:t>
        <a:bodyPr/>
        <a:lstStyle/>
        <a:p>
          <a:endParaRPr lang="en-US"/>
        </a:p>
      </dgm:t>
    </dgm:pt>
    <dgm:pt modelId="{0580BD91-78F9-4CC9-87D7-C10B49D79CEC}">
      <dgm:prSet/>
      <dgm:spPr/>
      <dgm:t>
        <a:bodyPr/>
        <a:lstStyle/>
        <a:p>
          <a:r>
            <a:rPr lang="nl-BE"/>
            <a:t>Wat studeer je?</a:t>
          </a:r>
          <a:endParaRPr lang="en-US"/>
        </a:p>
      </dgm:t>
    </dgm:pt>
    <dgm:pt modelId="{00C1E7A4-0BE2-4BE0-905E-3B2E3E94FEAD}" type="parTrans" cxnId="{6EC87500-B8B6-45F0-BD56-92E43567CE99}">
      <dgm:prSet/>
      <dgm:spPr/>
      <dgm:t>
        <a:bodyPr/>
        <a:lstStyle/>
        <a:p>
          <a:endParaRPr lang="en-US"/>
        </a:p>
      </dgm:t>
    </dgm:pt>
    <dgm:pt modelId="{FC561782-3A5A-4F70-9B27-E7C2CE7D1401}" type="sibTrans" cxnId="{6EC87500-B8B6-45F0-BD56-92E43567CE99}">
      <dgm:prSet/>
      <dgm:spPr/>
      <dgm:t>
        <a:bodyPr/>
        <a:lstStyle/>
        <a:p>
          <a:endParaRPr lang="en-US"/>
        </a:p>
      </dgm:t>
    </dgm:pt>
    <dgm:pt modelId="{48452EA0-A399-4AB9-8440-8A4E44B159C3}">
      <dgm:prSet/>
      <dgm:spPr/>
      <dgm:t>
        <a:bodyPr/>
        <a:lstStyle/>
        <a:p>
          <a:r>
            <a:rPr lang="nl-BE"/>
            <a:t>Waar woon je?</a:t>
          </a:r>
          <a:endParaRPr lang="en-US"/>
        </a:p>
      </dgm:t>
    </dgm:pt>
    <dgm:pt modelId="{96C535D7-20EF-49BA-9684-7FB207E608C2}" type="parTrans" cxnId="{E8FDA510-7F62-40E8-B08A-D30AE94FC8CA}">
      <dgm:prSet/>
      <dgm:spPr/>
      <dgm:t>
        <a:bodyPr/>
        <a:lstStyle/>
        <a:p>
          <a:endParaRPr lang="en-US"/>
        </a:p>
      </dgm:t>
    </dgm:pt>
    <dgm:pt modelId="{7974202C-4CFF-4E5E-AE1D-9D03C6D98F45}" type="sibTrans" cxnId="{E8FDA510-7F62-40E8-B08A-D30AE94FC8CA}">
      <dgm:prSet/>
      <dgm:spPr/>
      <dgm:t>
        <a:bodyPr/>
        <a:lstStyle/>
        <a:p>
          <a:endParaRPr lang="en-US"/>
        </a:p>
      </dgm:t>
    </dgm:pt>
    <dgm:pt modelId="{35629546-724F-4D7E-BDCA-7122AD28EAD4}">
      <dgm:prSet/>
      <dgm:spPr/>
      <dgm:t>
        <a:bodyPr/>
        <a:lstStyle/>
        <a:p>
          <a:r>
            <a:rPr lang="nl-BE"/>
            <a:t>Wanneer is je verjaardag? (compleanno)</a:t>
          </a:r>
          <a:endParaRPr lang="en-US"/>
        </a:p>
      </dgm:t>
    </dgm:pt>
    <dgm:pt modelId="{E9FEA748-2329-4D8C-9EBA-66AC9B455385}" type="parTrans" cxnId="{4C65E4E5-7EB9-4D10-A085-F04C650BBBD9}">
      <dgm:prSet/>
      <dgm:spPr/>
      <dgm:t>
        <a:bodyPr/>
        <a:lstStyle/>
        <a:p>
          <a:endParaRPr lang="en-US"/>
        </a:p>
      </dgm:t>
    </dgm:pt>
    <dgm:pt modelId="{A2D3EB7B-CFFE-4A97-8144-723A7BC4174B}" type="sibTrans" cxnId="{4C65E4E5-7EB9-4D10-A085-F04C650BBBD9}">
      <dgm:prSet/>
      <dgm:spPr/>
      <dgm:t>
        <a:bodyPr/>
        <a:lstStyle/>
        <a:p>
          <a:endParaRPr lang="en-US"/>
        </a:p>
      </dgm:t>
    </dgm:pt>
    <dgm:pt modelId="{87FF1F49-58FF-436C-B06B-E6789235B9A9}">
      <dgm:prSet/>
      <dgm:spPr/>
      <dgm:t>
        <a:bodyPr/>
        <a:lstStyle/>
        <a:p>
          <a:r>
            <a:rPr lang="nl-BE"/>
            <a:t>Hoe heet jij? </a:t>
          </a:r>
          <a:endParaRPr lang="en-US"/>
        </a:p>
      </dgm:t>
    </dgm:pt>
    <dgm:pt modelId="{1B08072D-7CFA-4AF0-AC4F-7C0557F1C58B}" type="parTrans" cxnId="{5C093237-34C8-44A3-988B-CC6D3D300995}">
      <dgm:prSet/>
      <dgm:spPr/>
      <dgm:t>
        <a:bodyPr/>
        <a:lstStyle/>
        <a:p>
          <a:endParaRPr lang="en-US"/>
        </a:p>
      </dgm:t>
    </dgm:pt>
    <dgm:pt modelId="{56E6B771-4EE6-4BD9-8E87-9CBC149F9755}" type="sibTrans" cxnId="{5C093237-34C8-44A3-988B-CC6D3D300995}">
      <dgm:prSet/>
      <dgm:spPr/>
      <dgm:t>
        <a:bodyPr/>
        <a:lstStyle/>
        <a:p>
          <a:endParaRPr lang="en-US"/>
        </a:p>
      </dgm:t>
    </dgm:pt>
    <dgm:pt modelId="{1735B834-1F7F-4F07-B3D3-28447833122A}" type="pres">
      <dgm:prSet presAssocID="{ACA5F6B1-6392-48D6-82E2-F8B110DB2DAB}" presName="linear" presStyleCnt="0">
        <dgm:presLayoutVars>
          <dgm:animLvl val="lvl"/>
          <dgm:resizeHandles val="exact"/>
        </dgm:presLayoutVars>
      </dgm:prSet>
      <dgm:spPr/>
    </dgm:pt>
    <dgm:pt modelId="{1560A583-951D-48A5-A7BA-18A7E4060272}" type="pres">
      <dgm:prSet presAssocID="{ABB0FA66-EE98-41E0-BD4B-9383753AC8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190DC73-A160-4E32-ACA8-D7883EBBAE0B}" type="pres">
      <dgm:prSet presAssocID="{420BFD62-F13E-4F34-9895-4F0B8C4B40E3}" presName="spacer" presStyleCnt="0"/>
      <dgm:spPr/>
    </dgm:pt>
    <dgm:pt modelId="{0E92765A-19E1-4E18-BD01-0AAE35F679CB}" type="pres">
      <dgm:prSet presAssocID="{0580BD91-78F9-4CC9-87D7-C10B49D79CE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2112394-D5C0-4E50-B2F5-D53677CD5F3F}" type="pres">
      <dgm:prSet presAssocID="{FC561782-3A5A-4F70-9B27-E7C2CE7D1401}" presName="spacer" presStyleCnt="0"/>
      <dgm:spPr/>
    </dgm:pt>
    <dgm:pt modelId="{5EC22B35-8F6D-4547-A836-71011DEA0124}" type="pres">
      <dgm:prSet presAssocID="{48452EA0-A399-4AB9-8440-8A4E44B159C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9D9685-B64D-4316-A826-D41CF34C5D95}" type="pres">
      <dgm:prSet presAssocID="{7974202C-4CFF-4E5E-AE1D-9D03C6D98F45}" presName="spacer" presStyleCnt="0"/>
      <dgm:spPr/>
    </dgm:pt>
    <dgm:pt modelId="{8FF573A1-9C18-44D5-839F-2E2009C42805}" type="pres">
      <dgm:prSet presAssocID="{35629546-724F-4D7E-BDCA-7122AD28EAD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A3C270C-2839-44FA-B9BD-DC8BA6CD3F71}" type="pres">
      <dgm:prSet presAssocID="{A2D3EB7B-CFFE-4A97-8144-723A7BC4174B}" presName="spacer" presStyleCnt="0"/>
      <dgm:spPr/>
    </dgm:pt>
    <dgm:pt modelId="{FCC08F18-28D9-4608-889C-EE6C05493309}" type="pres">
      <dgm:prSet presAssocID="{87FF1F49-58FF-436C-B06B-E6789235B9A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EC87500-B8B6-45F0-BD56-92E43567CE99}" srcId="{ACA5F6B1-6392-48D6-82E2-F8B110DB2DAB}" destId="{0580BD91-78F9-4CC9-87D7-C10B49D79CEC}" srcOrd="1" destOrd="0" parTransId="{00C1E7A4-0BE2-4BE0-905E-3B2E3E94FEAD}" sibTransId="{FC561782-3A5A-4F70-9B27-E7C2CE7D1401}"/>
    <dgm:cxn modelId="{B773C101-F0A9-4B9A-A6A5-D681D57C031E}" type="presOf" srcId="{48452EA0-A399-4AB9-8440-8A4E44B159C3}" destId="{5EC22B35-8F6D-4547-A836-71011DEA0124}" srcOrd="0" destOrd="0" presId="urn:microsoft.com/office/officeart/2005/8/layout/vList2"/>
    <dgm:cxn modelId="{DF2D9D0B-FC29-4C6F-A1BD-7706DF7358A4}" type="presOf" srcId="{35629546-724F-4D7E-BDCA-7122AD28EAD4}" destId="{8FF573A1-9C18-44D5-839F-2E2009C42805}" srcOrd="0" destOrd="0" presId="urn:microsoft.com/office/officeart/2005/8/layout/vList2"/>
    <dgm:cxn modelId="{E8FDA510-7F62-40E8-B08A-D30AE94FC8CA}" srcId="{ACA5F6B1-6392-48D6-82E2-F8B110DB2DAB}" destId="{48452EA0-A399-4AB9-8440-8A4E44B159C3}" srcOrd="2" destOrd="0" parTransId="{96C535D7-20EF-49BA-9684-7FB207E608C2}" sibTransId="{7974202C-4CFF-4E5E-AE1D-9D03C6D98F45}"/>
    <dgm:cxn modelId="{9A49FB2B-CF42-49A5-8B1C-F92012FE25CC}" type="presOf" srcId="{87FF1F49-58FF-436C-B06B-E6789235B9A9}" destId="{FCC08F18-28D9-4608-889C-EE6C05493309}" srcOrd="0" destOrd="0" presId="urn:microsoft.com/office/officeart/2005/8/layout/vList2"/>
    <dgm:cxn modelId="{5C093237-34C8-44A3-988B-CC6D3D300995}" srcId="{ACA5F6B1-6392-48D6-82E2-F8B110DB2DAB}" destId="{87FF1F49-58FF-436C-B06B-E6789235B9A9}" srcOrd="4" destOrd="0" parTransId="{1B08072D-7CFA-4AF0-AC4F-7C0557F1C58B}" sibTransId="{56E6B771-4EE6-4BD9-8E87-9CBC149F9755}"/>
    <dgm:cxn modelId="{883B6038-DF50-4CE8-A12D-E987BBC40AD5}" type="presOf" srcId="{ABB0FA66-EE98-41E0-BD4B-9383753AC844}" destId="{1560A583-951D-48A5-A7BA-18A7E4060272}" srcOrd="0" destOrd="0" presId="urn:microsoft.com/office/officeart/2005/8/layout/vList2"/>
    <dgm:cxn modelId="{CEAA67C5-57F0-4250-975A-5E131E33A367}" type="presOf" srcId="{0580BD91-78F9-4CC9-87D7-C10B49D79CEC}" destId="{0E92765A-19E1-4E18-BD01-0AAE35F679CB}" srcOrd="0" destOrd="0" presId="urn:microsoft.com/office/officeart/2005/8/layout/vList2"/>
    <dgm:cxn modelId="{F4DEC2D9-1637-4FCC-90D7-17A0E6D37A3F}" type="presOf" srcId="{ACA5F6B1-6392-48D6-82E2-F8B110DB2DAB}" destId="{1735B834-1F7F-4F07-B3D3-28447833122A}" srcOrd="0" destOrd="0" presId="urn:microsoft.com/office/officeart/2005/8/layout/vList2"/>
    <dgm:cxn modelId="{4C65E4E5-7EB9-4D10-A085-F04C650BBBD9}" srcId="{ACA5F6B1-6392-48D6-82E2-F8B110DB2DAB}" destId="{35629546-724F-4D7E-BDCA-7122AD28EAD4}" srcOrd="3" destOrd="0" parTransId="{E9FEA748-2329-4D8C-9EBA-66AC9B455385}" sibTransId="{A2D3EB7B-CFFE-4A97-8144-723A7BC4174B}"/>
    <dgm:cxn modelId="{C494DAEE-FFA2-4669-B73B-202C94EF4C5E}" srcId="{ACA5F6B1-6392-48D6-82E2-F8B110DB2DAB}" destId="{ABB0FA66-EE98-41E0-BD4B-9383753AC844}" srcOrd="0" destOrd="0" parTransId="{B4718B7B-3F4E-498C-A635-949130A0D025}" sibTransId="{420BFD62-F13E-4F34-9895-4F0B8C4B40E3}"/>
    <dgm:cxn modelId="{F4F174C3-EAD0-4918-878E-20EB4BF43A3A}" type="presParOf" srcId="{1735B834-1F7F-4F07-B3D3-28447833122A}" destId="{1560A583-951D-48A5-A7BA-18A7E4060272}" srcOrd="0" destOrd="0" presId="urn:microsoft.com/office/officeart/2005/8/layout/vList2"/>
    <dgm:cxn modelId="{48E8A6A9-4886-4FFD-B038-02B7AF4C2B7C}" type="presParOf" srcId="{1735B834-1F7F-4F07-B3D3-28447833122A}" destId="{7190DC73-A160-4E32-ACA8-D7883EBBAE0B}" srcOrd="1" destOrd="0" presId="urn:microsoft.com/office/officeart/2005/8/layout/vList2"/>
    <dgm:cxn modelId="{D994ABC0-BE47-4113-B14B-2649A0126C9A}" type="presParOf" srcId="{1735B834-1F7F-4F07-B3D3-28447833122A}" destId="{0E92765A-19E1-4E18-BD01-0AAE35F679CB}" srcOrd="2" destOrd="0" presId="urn:microsoft.com/office/officeart/2005/8/layout/vList2"/>
    <dgm:cxn modelId="{F71EBEC2-B8A0-4875-AB32-58B47E64EB51}" type="presParOf" srcId="{1735B834-1F7F-4F07-B3D3-28447833122A}" destId="{42112394-D5C0-4E50-B2F5-D53677CD5F3F}" srcOrd="3" destOrd="0" presId="urn:microsoft.com/office/officeart/2005/8/layout/vList2"/>
    <dgm:cxn modelId="{64886EBF-8E60-4569-B04F-D68BD088B88A}" type="presParOf" srcId="{1735B834-1F7F-4F07-B3D3-28447833122A}" destId="{5EC22B35-8F6D-4547-A836-71011DEA0124}" srcOrd="4" destOrd="0" presId="urn:microsoft.com/office/officeart/2005/8/layout/vList2"/>
    <dgm:cxn modelId="{B29A3491-AAFE-47E7-BE3D-D62B9D1D536D}" type="presParOf" srcId="{1735B834-1F7F-4F07-B3D3-28447833122A}" destId="{CF9D9685-B64D-4316-A826-D41CF34C5D95}" srcOrd="5" destOrd="0" presId="urn:microsoft.com/office/officeart/2005/8/layout/vList2"/>
    <dgm:cxn modelId="{3EF13815-4E47-4B39-9BBE-3C70B0146AFC}" type="presParOf" srcId="{1735B834-1F7F-4F07-B3D3-28447833122A}" destId="{8FF573A1-9C18-44D5-839F-2E2009C42805}" srcOrd="6" destOrd="0" presId="urn:microsoft.com/office/officeart/2005/8/layout/vList2"/>
    <dgm:cxn modelId="{58A2F445-BFE3-4E26-8E6E-846B22C2E967}" type="presParOf" srcId="{1735B834-1F7F-4F07-B3D3-28447833122A}" destId="{4A3C270C-2839-44FA-B9BD-DC8BA6CD3F71}" srcOrd="7" destOrd="0" presId="urn:microsoft.com/office/officeart/2005/8/layout/vList2"/>
    <dgm:cxn modelId="{DA7F5A2F-CEC9-429A-943F-DAB77595D2B3}" type="presParOf" srcId="{1735B834-1F7F-4F07-B3D3-28447833122A}" destId="{FCC08F18-28D9-4608-889C-EE6C054933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3C233-DF64-4311-A281-8E2B6FD39510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4DAE14A-6CDD-4BF8-814C-52B47315A731}">
      <dgm:prSet custT="1"/>
      <dgm:spPr/>
      <dgm:t>
        <a:bodyPr/>
        <a:lstStyle/>
        <a:p>
          <a:r>
            <a:rPr lang="nl-NL" sz="1100" dirty="0">
              <a:latin typeface="Abadi" panose="020B0604020104020204" pitchFamily="34" charset="0"/>
            </a:rPr>
            <a:t>D. Ross &amp; E. Koenraads: </a:t>
          </a:r>
          <a:r>
            <a:rPr lang="nl-NL" sz="1100" i="1" dirty="0">
              <a:latin typeface="Abadi" panose="020B0604020104020204" pitchFamily="34" charset="0"/>
            </a:rPr>
            <a:t>Grammatica </a:t>
          </a:r>
          <a:r>
            <a:rPr lang="nl-NL" sz="1100" i="1" dirty="0" err="1">
              <a:latin typeface="Abadi" panose="020B0604020104020204" pitchFamily="34" charset="0"/>
            </a:rPr>
            <a:t>neerlandese</a:t>
          </a:r>
          <a:r>
            <a:rPr lang="nl-NL" sz="1100" i="1" dirty="0">
              <a:latin typeface="Abadi" panose="020B0604020104020204" pitchFamily="34" charset="0"/>
            </a:rPr>
            <a:t> di base</a:t>
          </a:r>
          <a:r>
            <a:rPr lang="nl-NL" sz="1100" dirty="0">
              <a:latin typeface="Abadi" panose="020B0604020104020204" pitchFamily="34" charset="0"/>
            </a:rPr>
            <a:t>, </a:t>
          </a:r>
          <a:r>
            <a:rPr lang="nl-NL" sz="1100" dirty="0" err="1">
              <a:latin typeface="Abadi" panose="020B0604020104020204" pitchFamily="34" charset="0"/>
            </a:rPr>
            <a:t>Hoepli</a:t>
          </a:r>
          <a:r>
            <a:rPr lang="nl-NL" sz="1100" dirty="0">
              <a:latin typeface="Abadi" panose="020B0604020104020204" pitchFamily="34" charset="0"/>
            </a:rPr>
            <a:t>, 2007</a:t>
          </a:r>
          <a:endParaRPr lang="en-US" sz="1100" dirty="0">
            <a:latin typeface="Abadi" panose="020B0604020104020204" pitchFamily="34" charset="0"/>
          </a:endParaRPr>
        </a:p>
      </dgm:t>
    </dgm:pt>
    <dgm:pt modelId="{91E901B6-2E50-4137-AA42-4BDA3364DACA}" type="parTrans" cxnId="{02F5E3D2-C44F-4318-818F-677A9D37756E}">
      <dgm:prSet/>
      <dgm:spPr/>
      <dgm:t>
        <a:bodyPr/>
        <a:lstStyle/>
        <a:p>
          <a:endParaRPr lang="en-US"/>
        </a:p>
      </dgm:t>
    </dgm:pt>
    <dgm:pt modelId="{9A7CD0DC-1C3D-4A1C-BD60-705331D7A34C}" type="sibTrans" cxnId="{02F5E3D2-C44F-4318-818F-677A9D37756E}">
      <dgm:prSet/>
      <dgm:spPr/>
      <dgm:t>
        <a:bodyPr/>
        <a:lstStyle/>
        <a:p>
          <a:endParaRPr lang="en-US"/>
        </a:p>
      </dgm:t>
    </dgm:pt>
    <dgm:pt modelId="{586761F3-A6E1-42BD-B5F5-3E053081DC93}">
      <dgm:prSet custT="1"/>
      <dgm:spPr/>
      <dgm:t>
        <a:bodyPr/>
        <a:lstStyle/>
        <a:p>
          <a:r>
            <a:rPr lang="it-IT" sz="1100" dirty="0">
              <a:latin typeface="Abadi" panose="020B0604020104020204" pitchFamily="34" charset="0"/>
            </a:rPr>
            <a:t>D. Ross, L. Berghout, R. Dagnino, M. Mertens: </a:t>
          </a:r>
          <a:r>
            <a:rPr lang="it-IT" sz="1100" i="1" dirty="0" err="1">
              <a:latin typeface="Abadi" panose="020B0604020104020204" pitchFamily="34" charset="0"/>
            </a:rPr>
            <a:t>Mooi</a:t>
          </a:r>
          <a:r>
            <a:rPr lang="it-IT" sz="1100" i="1" dirty="0">
              <a:latin typeface="Abadi" panose="020B0604020104020204" pitchFamily="34" charset="0"/>
            </a:rPr>
            <a:t> </a:t>
          </a:r>
          <a:r>
            <a:rPr lang="it-IT" sz="1100" i="1" dirty="0" err="1">
              <a:latin typeface="Abadi" panose="020B0604020104020204" pitchFamily="34" charset="0"/>
            </a:rPr>
            <a:t>zo</a:t>
          </a:r>
          <a:r>
            <a:rPr lang="it-IT" sz="1100" i="1" dirty="0">
              <a:latin typeface="Abadi" panose="020B0604020104020204" pitchFamily="34" charset="0"/>
            </a:rPr>
            <a:t>! Corso di lingua neerlandese</a:t>
          </a:r>
          <a:r>
            <a:rPr lang="it-IT" sz="1100" dirty="0">
              <a:latin typeface="Abadi" panose="020B0604020104020204" pitchFamily="34" charset="0"/>
            </a:rPr>
            <a:t>, Hoepli, 2017 </a:t>
          </a:r>
          <a:endParaRPr lang="en-US" sz="1100" dirty="0">
            <a:latin typeface="Abadi" panose="020B0604020104020204" pitchFamily="34" charset="0"/>
          </a:endParaRPr>
        </a:p>
      </dgm:t>
    </dgm:pt>
    <dgm:pt modelId="{380F6085-7BC5-438B-B2EE-4A04285F4534}" type="parTrans" cxnId="{4B41840D-E452-468D-BFDA-91414638047F}">
      <dgm:prSet/>
      <dgm:spPr/>
      <dgm:t>
        <a:bodyPr/>
        <a:lstStyle/>
        <a:p>
          <a:endParaRPr lang="en-US"/>
        </a:p>
      </dgm:t>
    </dgm:pt>
    <dgm:pt modelId="{0BCA8446-476A-4FEF-A24A-86937889034D}" type="sibTrans" cxnId="{4B41840D-E452-468D-BFDA-91414638047F}">
      <dgm:prSet/>
      <dgm:spPr/>
      <dgm:t>
        <a:bodyPr/>
        <a:lstStyle/>
        <a:p>
          <a:endParaRPr lang="en-US"/>
        </a:p>
      </dgm:t>
    </dgm:pt>
    <dgm:pt modelId="{6326F7E5-8A1A-4A14-AE86-276BF0AA35A7}">
      <dgm:prSet custT="1"/>
      <dgm:spPr/>
      <dgm:t>
        <a:bodyPr/>
        <a:lstStyle/>
        <a:p>
          <a:r>
            <a:rPr lang="it-IT" sz="1100" b="0" i="0" dirty="0">
              <a:latin typeface="Abadi" panose="020B0604020104020204" pitchFamily="34" charset="0"/>
            </a:rPr>
            <a:t>Van Dale Grammatica </a:t>
          </a:r>
          <a:r>
            <a:rPr lang="it-IT" sz="1100" b="0" i="0" dirty="0" err="1">
              <a:latin typeface="Abadi" panose="020B0604020104020204" pitchFamily="34" charset="0"/>
            </a:rPr>
            <a:t>Nederlands</a:t>
          </a:r>
          <a:r>
            <a:rPr lang="it-IT" sz="1100" b="0" i="0" dirty="0">
              <a:latin typeface="Abadi" panose="020B0604020104020204" pitchFamily="34" charset="0"/>
            </a:rPr>
            <a:t> di </a:t>
          </a:r>
          <a:r>
            <a:rPr lang="it-IT" sz="1100" dirty="0" err="1">
              <a:latin typeface="Abadi" panose="020B0604020104020204" pitchFamily="34" charset="0"/>
            </a:rPr>
            <a:t>Robertha</a:t>
          </a:r>
          <a:r>
            <a:rPr lang="it-IT" sz="1100" dirty="0">
              <a:latin typeface="Abadi" panose="020B0604020104020204" pitchFamily="34" charset="0"/>
            </a:rPr>
            <a:t> </a:t>
          </a:r>
          <a:r>
            <a:rPr lang="it-IT" sz="1100" dirty="0" err="1">
              <a:latin typeface="Abadi" panose="020B0604020104020204" pitchFamily="34" charset="0"/>
            </a:rPr>
            <a:t>Huitema</a:t>
          </a:r>
          <a:r>
            <a:rPr lang="it-IT" sz="1100" dirty="0">
              <a:latin typeface="Abadi" panose="020B0604020104020204" pitchFamily="34" charset="0"/>
            </a:rPr>
            <a:t>, 2017 </a:t>
          </a:r>
          <a:endParaRPr lang="it-IT" sz="1100" b="0" i="0" dirty="0">
            <a:latin typeface="Abadi" panose="020B0604020104020204" pitchFamily="34" charset="0"/>
          </a:endParaRPr>
        </a:p>
      </dgm:t>
    </dgm:pt>
    <dgm:pt modelId="{657D0662-3B16-4DA8-BCF8-B05CB25E52D7}" type="parTrans" cxnId="{7F201186-71FF-4F33-AD63-D0A86E43CAFE}">
      <dgm:prSet/>
      <dgm:spPr/>
      <dgm:t>
        <a:bodyPr/>
        <a:lstStyle/>
        <a:p>
          <a:endParaRPr lang="it-IT"/>
        </a:p>
      </dgm:t>
    </dgm:pt>
    <dgm:pt modelId="{4BFC3CBE-A708-49B9-90E8-B3DE2C1E8C84}" type="sibTrans" cxnId="{7F201186-71FF-4F33-AD63-D0A86E43CAFE}">
      <dgm:prSet/>
      <dgm:spPr/>
      <dgm:t>
        <a:bodyPr/>
        <a:lstStyle/>
        <a:p>
          <a:endParaRPr lang="it-IT"/>
        </a:p>
      </dgm:t>
    </dgm:pt>
    <dgm:pt modelId="{A393FB6E-0685-47B5-860A-B62678831D9D}">
      <dgm:prSet custT="1"/>
      <dgm:spPr/>
      <dgm:t>
        <a:bodyPr/>
        <a:lstStyle/>
        <a:p>
          <a:r>
            <a:rPr lang="it-IT" sz="1100" b="0" i="0" dirty="0" err="1">
              <a:latin typeface="Abadi" panose="020B0604020104020204" pitchFamily="34" charset="0"/>
            </a:rPr>
            <a:t>Learn</a:t>
          </a:r>
          <a:r>
            <a:rPr lang="it-IT" sz="1100" b="0" i="0" dirty="0">
              <a:latin typeface="Abadi" panose="020B0604020104020204" pitchFamily="34" charset="0"/>
            </a:rPr>
            <a:t> Dutch with Kim, corso online https://www.learndutchwithkim.com/ </a:t>
          </a:r>
        </a:p>
      </dgm:t>
    </dgm:pt>
    <dgm:pt modelId="{C253E0F4-A3CA-47D2-ACD9-34E38762A8BB}" type="parTrans" cxnId="{92047234-86D7-4280-8B9A-0C179ED40EBC}">
      <dgm:prSet/>
      <dgm:spPr/>
      <dgm:t>
        <a:bodyPr/>
        <a:lstStyle/>
        <a:p>
          <a:endParaRPr lang="it-IT"/>
        </a:p>
      </dgm:t>
    </dgm:pt>
    <dgm:pt modelId="{CC1490D5-BBEF-46C2-B87D-54249A8F4E97}" type="sibTrans" cxnId="{92047234-86D7-4280-8B9A-0C179ED40EBC}">
      <dgm:prSet/>
      <dgm:spPr/>
      <dgm:t>
        <a:bodyPr/>
        <a:lstStyle/>
        <a:p>
          <a:endParaRPr lang="it-IT"/>
        </a:p>
      </dgm:t>
    </dgm:pt>
    <dgm:pt modelId="{0E42D365-0280-4DB4-AC4D-0172C577D45F}" type="pres">
      <dgm:prSet presAssocID="{D2A3C233-DF64-4311-A281-8E2B6FD395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D27FC4-C26D-411E-B9FA-0BFFA9C787E3}" type="pres">
      <dgm:prSet presAssocID="{F4DAE14A-6CDD-4BF8-814C-52B47315A731}" presName="hierRoot1" presStyleCnt="0"/>
      <dgm:spPr/>
    </dgm:pt>
    <dgm:pt modelId="{9759801A-2D0A-4EDC-BEA7-A0575762DEFF}" type="pres">
      <dgm:prSet presAssocID="{F4DAE14A-6CDD-4BF8-814C-52B47315A731}" presName="composite" presStyleCnt="0"/>
      <dgm:spPr/>
    </dgm:pt>
    <dgm:pt modelId="{EF756D42-BCD8-4998-8CC6-12FCE9DE33DA}" type="pres">
      <dgm:prSet presAssocID="{F4DAE14A-6CDD-4BF8-814C-52B47315A731}" presName="background" presStyleLbl="node0" presStyleIdx="0" presStyleCnt="4"/>
      <dgm:spPr/>
    </dgm:pt>
    <dgm:pt modelId="{CB3D1DE0-72E8-4956-8232-0D903CA4A3F0}" type="pres">
      <dgm:prSet presAssocID="{F4DAE14A-6CDD-4BF8-814C-52B47315A731}" presName="text" presStyleLbl="fgAcc0" presStyleIdx="0" presStyleCnt="4">
        <dgm:presLayoutVars>
          <dgm:chPref val="3"/>
        </dgm:presLayoutVars>
      </dgm:prSet>
      <dgm:spPr/>
    </dgm:pt>
    <dgm:pt modelId="{C1C2B8E9-8F69-4420-84A7-8FEF2AAAE62E}" type="pres">
      <dgm:prSet presAssocID="{F4DAE14A-6CDD-4BF8-814C-52B47315A731}" presName="hierChild2" presStyleCnt="0"/>
      <dgm:spPr/>
    </dgm:pt>
    <dgm:pt modelId="{C45A20C7-AF5F-4EAE-A23B-B21A58358F7F}" type="pres">
      <dgm:prSet presAssocID="{586761F3-A6E1-42BD-B5F5-3E053081DC93}" presName="hierRoot1" presStyleCnt="0"/>
      <dgm:spPr/>
    </dgm:pt>
    <dgm:pt modelId="{B00E5F56-C824-4B91-A88A-C58FA9880429}" type="pres">
      <dgm:prSet presAssocID="{586761F3-A6E1-42BD-B5F5-3E053081DC93}" presName="composite" presStyleCnt="0"/>
      <dgm:spPr/>
    </dgm:pt>
    <dgm:pt modelId="{9310AB38-1839-4967-8657-56992D6F6BC8}" type="pres">
      <dgm:prSet presAssocID="{586761F3-A6E1-42BD-B5F5-3E053081DC93}" presName="background" presStyleLbl="node0" presStyleIdx="1" presStyleCnt="4"/>
      <dgm:spPr/>
    </dgm:pt>
    <dgm:pt modelId="{820749EF-E2AE-403D-B60A-C1E8ED5D05EB}" type="pres">
      <dgm:prSet presAssocID="{586761F3-A6E1-42BD-B5F5-3E053081DC93}" presName="text" presStyleLbl="fgAcc0" presStyleIdx="1" presStyleCnt="4">
        <dgm:presLayoutVars>
          <dgm:chPref val="3"/>
        </dgm:presLayoutVars>
      </dgm:prSet>
      <dgm:spPr/>
    </dgm:pt>
    <dgm:pt modelId="{5FD8BFA0-5C1F-4B7F-A6BB-E4492AC7D9B7}" type="pres">
      <dgm:prSet presAssocID="{586761F3-A6E1-42BD-B5F5-3E053081DC93}" presName="hierChild2" presStyleCnt="0"/>
      <dgm:spPr/>
    </dgm:pt>
    <dgm:pt modelId="{008E0E69-AD79-49AA-A106-DE9B6BDB9BA7}" type="pres">
      <dgm:prSet presAssocID="{6326F7E5-8A1A-4A14-AE86-276BF0AA35A7}" presName="hierRoot1" presStyleCnt="0"/>
      <dgm:spPr/>
    </dgm:pt>
    <dgm:pt modelId="{87F778DD-F097-4C07-B7E0-8F6E5E3C89A0}" type="pres">
      <dgm:prSet presAssocID="{6326F7E5-8A1A-4A14-AE86-276BF0AA35A7}" presName="composite" presStyleCnt="0"/>
      <dgm:spPr/>
    </dgm:pt>
    <dgm:pt modelId="{CB513E29-CAE0-4EC5-83EA-E0B5DE5CBD94}" type="pres">
      <dgm:prSet presAssocID="{6326F7E5-8A1A-4A14-AE86-276BF0AA35A7}" presName="background" presStyleLbl="node0" presStyleIdx="2" presStyleCnt="4"/>
      <dgm:spPr/>
    </dgm:pt>
    <dgm:pt modelId="{08D72262-EF7C-46A5-A383-E1879A842308}" type="pres">
      <dgm:prSet presAssocID="{6326F7E5-8A1A-4A14-AE86-276BF0AA35A7}" presName="text" presStyleLbl="fgAcc0" presStyleIdx="2" presStyleCnt="4">
        <dgm:presLayoutVars>
          <dgm:chPref val="3"/>
        </dgm:presLayoutVars>
      </dgm:prSet>
      <dgm:spPr/>
    </dgm:pt>
    <dgm:pt modelId="{EB9EAF03-0454-48E9-A7D8-A1C54AE2890E}" type="pres">
      <dgm:prSet presAssocID="{6326F7E5-8A1A-4A14-AE86-276BF0AA35A7}" presName="hierChild2" presStyleCnt="0"/>
      <dgm:spPr/>
    </dgm:pt>
    <dgm:pt modelId="{CA22654E-2A89-4999-BDD0-8EE736DA07E4}" type="pres">
      <dgm:prSet presAssocID="{A393FB6E-0685-47B5-860A-B62678831D9D}" presName="hierRoot1" presStyleCnt="0"/>
      <dgm:spPr/>
    </dgm:pt>
    <dgm:pt modelId="{6F7CCF9B-A3CC-4941-BA62-66CA092D418A}" type="pres">
      <dgm:prSet presAssocID="{A393FB6E-0685-47B5-860A-B62678831D9D}" presName="composite" presStyleCnt="0"/>
      <dgm:spPr/>
    </dgm:pt>
    <dgm:pt modelId="{F16CE222-DFA6-4E9D-8F50-4842F7C4CD95}" type="pres">
      <dgm:prSet presAssocID="{A393FB6E-0685-47B5-860A-B62678831D9D}" presName="background" presStyleLbl="node0" presStyleIdx="3" presStyleCnt="4"/>
      <dgm:spPr/>
    </dgm:pt>
    <dgm:pt modelId="{53280A19-2E6C-4A14-82C7-BCA402775A35}" type="pres">
      <dgm:prSet presAssocID="{A393FB6E-0685-47B5-860A-B62678831D9D}" presName="text" presStyleLbl="fgAcc0" presStyleIdx="3" presStyleCnt="4">
        <dgm:presLayoutVars>
          <dgm:chPref val="3"/>
        </dgm:presLayoutVars>
      </dgm:prSet>
      <dgm:spPr/>
    </dgm:pt>
    <dgm:pt modelId="{0324C3C3-17FD-414D-9FE9-83F273F810F9}" type="pres">
      <dgm:prSet presAssocID="{A393FB6E-0685-47B5-860A-B62678831D9D}" presName="hierChild2" presStyleCnt="0"/>
      <dgm:spPr/>
    </dgm:pt>
  </dgm:ptLst>
  <dgm:cxnLst>
    <dgm:cxn modelId="{4B41840D-E452-468D-BFDA-91414638047F}" srcId="{D2A3C233-DF64-4311-A281-8E2B6FD39510}" destId="{586761F3-A6E1-42BD-B5F5-3E053081DC93}" srcOrd="1" destOrd="0" parTransId="{380F6085-7BC5-438B-B2EE-4A04285F4534}" sibTransId="{0BCA8446-476A-4FEF-A24A-86937889034D}"/>
    <dgm:cxn modelId="{C2EDF719-66B4-446D-BECB-4B6B7C75753A}" type="presOf" srcId="{A393FB6E-0685-47B5-860A-B62678831D9D}" destId="{53280A19-2E6C-4A14-82C7-BCA402775A35}" srcOrd="0" destOrd="0" presId="urn:microsoft.com/office/officeart/2005/8/layout/hierarchy1"/>
    <dgm:cxn modelId="{92047234-86D7-4280-8B9A-0C179ED40EBC}" srcId="{D2A3C233-DF64-4311-A281-8E2B6FD39510}" destId="{A393FB6E-0685-47B5-860A-B62678831D9D}" srcOrd="3" destOrd="0" parTransId="{C253E0F4-A3CA-47D2-ACD9-34E38762A8BB}" sibTransId="{CC1490D5-BBEF-46C2-B87D-54249A8F4E97}"/>
    <dgm:cxn modelId="{7F201186-71FF-4F33-AD63-D0A86E43CAFE}" srcId="{D2A3C233-DF64-4311-A281-8E2B6FD39510}" destId="{6326F7E5-8A1A-4A14-AE86-276BF0AA35A7}" srcOrd="2" destOrd="0" parTransId="{657D0662-3B16-4DA8-BCF8-B05CB25E52D7}" sibTransId="{4BFC3CBE-A708-49B9-90E8-B3DE2C1E8C84}"/>
    <dgm:cxn modelId="{533B529E-AA7A-450A-934B-11B3453390F9}" type="presOf" srcId="{D2A3C233-DF64-4311-A281-8E2B6FD39510}" destId="{0E42D365-0280-4DB4-AC4D-0172C577D45F}" srcOrd="0" destOrd="0" presId="urn:microsoft.com/office/officeart/2005/8/layout/hierarchy1"/>
    <dgm:cxn modelId="{D856ECAC-5900-4C97-A55A-14BD69204EFA}" type="presOf" srcId="{6326F7E5-8A1A-4A14-AE86-276BF0AA35A7}" destId="{08D72262-EF7C-46A5-A383-E1879A842308}" srcOrd="0" destOrd="0" presId="urn:microsoft.com/office/officeart/2005/8/layout/hierarchy1"/>
    <dgm:cxn modelId="{837D71C7-A530-41BC-A8A9-C676F48BA142}" type="presOf" srcId="{F4DAE14A-6CDD-4BF8-814C-52B47315A731}" destId="{CB3D1DE0-72E8-4956-8232-0D903CA4A3F0}" srcOrd="0" destOrd="0" presId="urn:microsoft.com/office/officeart/2005/8/layout/hierarchy1"/>
    <dgm:cxn modelId="{02F5E3D2-C44F-4318-818F-677A9D37756E}" srcId="{D2A3C233-DF64-4311-A281-8E2B6FD39510}" destId="{F4DAE14A-6CDD-4BF8-814C-52B47315A731}" srcOrd="0" destOrd="0" parTransId="{91E901B6-2E50-4137-AA42-4BDA3364DACA}" sibTransId="{9A7CD0DC-1C3D-4A1C-BD60-705331D7A34C}"/>
    <dgm:cxn modelId="{0D77E7D7-C817-4F18-8E02-921ACB480862}" type="presOf" srcId="{586761F3-A6E1-42BD-B5F5-3E053081DC93}" destId="{820749EF-E2AE-403D-B60A-C1E8ED5D05EB}" srcOrd="0" destOrd="0" presId="urn:microsoft.com/office/officeart/2005/8/layout/hierarchy1"/>
    <dgm:cxn modelId="{D6A85786-7CB4-4A73-B2EC-D71D508A2A4B}" type="presParOf" srcId="{0E42D365-0280-4DB4-AC4D-0172C577D45F}" destId="{97D27FC4-C26D-411E-B9FA-0BFFA9C787E3}" srcOrd="0" destOrd="0" presId="urn:microsoft.com/office/officeart/2005/8/layout/hierarchy1"/>
    <dgm:cxn modelId="{CDA369C0-DDBD-408D-A872-C0B92EF464E0}" type="presParOf" srcId="{97D27FC4-C26D-411E-B9FA-0BFFA9C787E3}" destId="{9759801A-2D0A-4EDC-BEA7-A0575762DEFF}" srcOrd="0" destOrd="0" presId="urn:microsoft.com/office/officeart/2005/8/layout/hierarchy1"/>
    <dgm:cxn modelId="{3FFEA3AD-E136-49BB-9769-A7FA5B5B5555}" type="presParOf" srcId="{9759801A-2D0A-4EDC-BEA7-A0575762DEFF}" destId="{EF756D42-BCD8-4998-8CC6-12FCE9DE33DA}" srcOrd="0" destOrd="0" presId="urn:microsoft.com/office/officeart/2005/8/layout/hierarchy1"/>
    <dgm:cxn modelId="{47CEE17A-CCFA-4C4A-9D38-C0F22CC03D30}" type="presParOf" srcId="{9759801A-2D0A-4EDC-BEA7-A0575762DEFF}" destId="{CB3D1DE0-72E8-4956-8232-0D903CA4A3F0}" srcOrd="1" destOrd="0" presId="urn:microsoft.com/office/officeart/2005/8/layout/hierarchy1"/>
    <dgm:cxn modelId="{ACAB2C09-AE81-4DEA-92B6-563C666C4672}" type="presParOf" srcId="{97D27FC4-C26D-411E-B9FA-0BFFA9C787E3}" destId="{C1C2B8E9-8F69-4420-84A7-8FEF2AAAE62E}" srcOrd="1" destOrd="0" presId="urn:microsoft.com/office/officeart/2005/8/layout/hierarchy1"/>
    <dgm:cxn modelId="{2F1CD567-2CE9-4DA2-9AE2-FAD48A9C64D6}" type="presParOf" srcId="{0E42D365-0280-4DB4-AC4D-0172C577D45F}" destId="{C45A20C7-AF5F-4EAE-A23B-B21A58358F7F}" srcOrd="1" destOrd="0" presId="urn:microsoft.com/office/officeart/2005/8/layout/hierarchy1"/>
    <dgm:cxn modelId="{1A23BF60-5FA3-4F04-B642-6C5D9A30C61D}" type="presParOf" srcId="{C45A20C7-AF5F-4EAE-A23B-B21A58358F7F}" destId="{B00E5F56-C824-4B91-A88A-C58FA9880429}" srcOrd="0" destOrd="0" presId="urn:microsoft.com/office/officeart/2005/8/layout/hierarchy1"/>
    <dgm:cxn modelId="{69C55787-80DA-4813-86E7-C56CB1336403}" type="presParOf" srcId="{B00E5F56-C824-4B91-A88A-C58FA9880429}" destId="{9310AB38-1839-4967-8657-56992D6F6BC8}" srcOrd="0" destOrd="0" presId="urn:microsoft.com/office/officeart/2005/8/layout/hierarchy1"/>
    <dgm:cxn modelId="{E8A7218A-710E-43C3-9C82-F7E3CB756AE1}" type="presParOf" srcId="{B00E5F56-C824-4B91-A88A-C58FA9880429}" destId="{820749EF-E2AE-403D-B60A-C1E8ED5D05EB}" srcOrd="1" destOrd="0" presId="urn:microsoft.com/office/officeart/2005/8/layout/hierarchy1"/>
    <dgm:cxn modelId="{7128C2B6-E4A2-4246-8C69-73994ECEBC59}" type="presParOf" srcId="{C45A20C7-AF5F-4EAE-A23B-B21A58358F7F}" destId="{5FD8BFA0-5C1F-4B7F-A6BB-E4492AC7D9B7}" srcOrd="1" destOrd="0" presId="urn:microsoft.com/office/officeart/2005/8/layout/hierarchy1"/>
    <dgm:cxn modelId="{1B33428B-DF03-415C-AA66-8C04BB297F11}" type="presParOf" srcId="{0E42D365-0280-4DB4-AC4D-0172C577D45F}" destId="{008E0E69-AD79-49AA-A106-DE9B6BDB9BA7}" srcOrd="2" destOrd="0" presId="urn:microsoft.com/office/officeart/2005/8/layout/hierarchy1"/>
    <dgm:cxn modelId="{42437832-5FE4-4E66-91B7-54408FF5E649}" type="presParOf" srcId="{008E0E69-AD79-49AA-A106-DE9B6BDB9BA7}" destId="{87F778DD-F097-4C07-B7E0-8F6E5E3C89A0}" srcOrd="0" destOrd="0" presId="urn:microsoft.com/office/officeart/2005/8/layout/hierarchy1"/>
    <dgm:cxn modelId="{9DAAE236-9C85-4110-A0FB-314CB4788614}" type="presParOf" srcId="{87F778DD-F097-4C07-B7E0-8F6E5E3C89A0}" destId="{CB513E29-CAE0-4EC5-83EA-E0B5DE5CBD94}" srcOrd="0" destOrd="0" presId="urn:microsoft.com/office/officeart/2005/8/layout/hierarchy1"/>
    <dgm:cxn modelId="{5FA2A85E-658B-4D47-AFDA-BDDB745C45E4}" type="presParOf" srcId="{87F778DD-F097-4C07-B7E0-8F6E5E3C89A0}" destId="{08D72262-EF7C-46A5-A383-E1879A842308}" srcOrd="1" destOrd="0" presId="urn:microsoft.com/office/officeart/2005/8/layout/hierarchy1"/>
    <dgm:cxn modelId="{DB9F28BC-CCEB-4F65-88EF-BA11E9A1DAD4}" type="presParOf" srcId="{008E0E69-AD79-49AA-A106-DE9B6BDB9BA7}" destId="{EB9EAF03-0454-48E9-A7D8-A1C54AE2890E}" srcOrd="1" destOrd="0" presId="urn:microsoft.com/office/officeart/2005/8/layout/hierarchy1"/>
    <dgm:cxn modelId="{7AE3ADA3-B401-4E1D-AA3E-DBCDB11EF2B7}" type="presParOf" srcId="{0E42D365-0280-4DB4-AC4D-0172C577D45F}" destId="{CA22654E-2A89-4999-BDD0-8EE736DA07E4}" srcOrd="3" destOrd="0" presId="urn:microsoft.com/office/officeart/2005/8/layout/hierarchy1"/>
    <dgm:cxn modelId="{47A289DB-D4C2-4AB4-92A1-550CE19E3FB6}" type="presParOf" srcId="{CA22654E-2A89-4999-BDD0-8EE736DA07E4}" destId="{6F7CCF9B-A3CC-4941-BA62-66CA092D418A}" srcOrd="0" destOrd="0" presId="urn:microsoft.com/office/officeart/2005/8/layout/hierarchy1"/>
    <dgm:cxn modelId="{7D36B789-1DF4-43BC-97F3-0EFB5543BED7}" type="presParOf" srcId="{6F7CCF9B-A3CC-4941-BA62-66CA092D418A}" destId="{F16CE222-DFA6-4E9D-8F50-4842F7C4CD95}" srcOrd="0" destOrd="0" presId="urn:microsoft.com/office/officeart/2005/8/layout/hierarchy1"/>
    <dgm:cxn modelId="{A08C9E40-D9E3-4523-97C4-99F426391454}" type="presParOf" srcId="{6F7CCF9B-A3CC-4941-BA62-66CA092D418A}" destId="{53280A19-2E6C-4A14-82C7-BCA402775A35}" srcOrd="1" destOrd="0" presId="urn:microsoft.com/office/officeart/2005/8/layout/hierarchy1"/>
    <dgm:cxn modelId="{43F29286-93CE-4C09-BBA8-42DF1A67E35A}" type="presParOf" srcId="{CA22654E-2A89-4999-BDD0-8EE736DA07E4}" destId="{0324C3C3-17FD-414D-9FE9-83F273F810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0D469-2FAC-418F-94B4-C5657E81E89A}">
      <dsp:nvSpPr>
        <dsp:cNvPr id="0" name=""/>
        <dsp:cNvSpPr/>
      </dsp:nvSpPr>
      <dsp:spPr>
        <a:xfrm>
          <a:off x="4715" y="1738238"/>
          <a:ext cx="1889598" cy="4723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Wie</a:t>
          </a:r>
          <a:endParaRPr lang="en-US" sz="2600" kern="1200"/>
        </a:p>
      </dsp:txBody>
      <dsp:txXfrm>
        <a:off x="18551" y="1752074"/>
        <a:ext cx="1861926" cy="444727"/>
      </dsp:txXfrm>
    </dsp:sp>
    <dsp:sp modelId="{B6FC9566-1CE1-45DD-A9AC-95347AEB89DF}">
      <dsp:nvSpPr>
        <dsp:cNvPr id="0" name=""/>
        <dsp:cNvSpPr/>
      </dsp:nvSpPr>
      <dsp:spPr>
        <a:xfrm>
          <a:off x="2158857" y="1738238"/>
          <a:ext cx="1889598" cy="4723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Wat </a:t>
          </a:r>
          <a:endParaRPr lang="en-US" sz="2600" kern="1200"/>
        </a:p>
      </dsp:txBody>
      <dsp:txXfrm>
        <a:off x="2172693" y="1752074"/>
        <a:ext cx="1861926" cy="444727"/>
      </dsp:txXfrm>
    </dsp:sp>
    <dsp:sp modelId="{9DED391D-5F11-4F1F-B7DD-F1EC7371F492}">
      <dsp:nvSpPr>
        <dsp:cNvPr id="0" name=""/>
        <dsp:cNvSpPr/>
      </dsp:nvSpPr>
      <dsp:spPr>
        <a:xfrm>
          <a:off x="4313000" y="1738238"/>
          <a:ext cx="1889598" cy="4723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Waar</a:t>
          </a:r>
          <a:endParaRPr lang="en-US" sz="2600" kern="1200"/>
        </a:p>
      </dsp:txBody>
      <dsp:txXfrm>
        <a:off x="4326836" y="1752074"/>
        <a:ext cx="1861926" cy="444727"/>
      </dsp:txXfrm>
    </dsp:sp>
    <dsp:sp modelId="{6B11ABB6-2F1B-4CEC-9CA9-E5BE0E5763FF}">
      <dsp:nvSpPr>
        <dsp:cNvPr id="0" name=""/>
        <dsp:cNvSpPr/>
      </dsp:nvSpPr>
      <dsp:spPr>
        <a:xfrm>
          <a:off x="6467143" y="1738238"/>
          <a:ext cx="1889598" cy="4723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Wanneer</a:t>
          </a:r>
          <a:endParaRPr lang="en-US" sz="2600" kern="1200"/>
        </a:p>
      </dsp:txBody>
      <dsp:txXfrm>
        <a:off x="6480979" y="1752074"/>
        <a:ext cx="1861926" cy="444727"/>
      </dsp:txXfrm>
    </dsp:sp>
    <dsp:sp modelId="{8AE9CCE6-097D-4000-A3EA-BF36D9C2A5B1}">
      <dsp:nvSpPr>
        <dsp:cNvPr id="0" name=""/>
        <dsp:cNvSpPr/>
      </dsp:nvSpPr>
      <dsp:spPr>
        <a:xfrm>
          <a:off x="8621285" y="1738238"/>
          <a:ext cx="1889598" cy="4723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Hoe</a:t>
          </a:r>
          <a:endParaRPr lang="en-US" sz="2600" kern="1200"/>
        </a:p>
      </dsp:txBody>
      <dsp:txXfrm>
        <a:off x="8635121" y="1752074"/>
        <a:ext cx="1861926" cy="444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0A583-951D-48A5-A7BA-18A7E4060272}">
      <dsp:nvSpPr>
        <dsp:cNvPr id="0" name=""/>
        <dsp:cNvSpPr/>
      </dsp:nvSpPr>
      <dsp:spPr>
        <a:xfrm>
          <a:off x="0" y="2763"/>
          <a:ext cx="1051560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/>
            <a:t>Wie ben jij?</a:t>
          </a:r>
          <a:endParaRPr lang="en-US" sz="3000" kern="1200"/>
        </a:p>
      </dsp:txBody>
      <dsp:txXfrm>
        <a:off x="35125" y="37888"/>
        <a:ext cx="10445350" cy="649299"/>
      </dsp:txXfrm>
    </dsp:sp>
    <dsp:sp modelId="{0E92765A-19E1-4E18-BD01-0AAE35F679CB}">
      <dsp:nvSpPr>
        <dsp:cNvPr id="0" name=""/>
        <dsp:cNvSpPr/>
      </dsp:nvSpPr>
      <dsp:spPr>
        <a:xfrm>
          <a:off x="0" y="808713"/>
          <a:ext cx="10515600" cy="71954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/>
            <a:t>Wat studeer je?</a:t>
          </a:r>
          <a:endParaRPr lang="en-US" sz="3000" kern="1200"/>
        </a:p>
      </dsp:txBody>
      <dsp:txXfrm>
        <a:off x="35125" y="843838"/>
        <a:ext cx="10445350" cy="649299"/>
      </dsp:txXfrm>
    </dsp:sp>
    <dsp:sp modelId="{5EC22B35-8F6D-4547-A836-71011DEA0124}">
      <dsp:nvSpPr>
        <dsp:cNvPr id="0" name=""/>
        <dsp:cNvSpPr/>
      </dsp:nvSpPr>
      <dsp:spPr>
        <a:xfrm>
          <a:off x="0" y="1614662"/>
          <a:ext cx="10515600" cy="71954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/>
            <a:t>Waar woon je?</a:t>
          </a:r>
          <a:endParaRPr lang="en-US" sz="3000" kern="1200"/>
        </a:p>
      </dsp:txBody>
      <dsp:txXfrm>
        <a:off x="35125" y="1649787"/>
        <a:ext cx="10445350" cy="649299"/>
      </dsp:txXfrm>
    </dsp:sp>
    <dsp:sp modelId="{8FF573A1-9C18-44D5-839F-2E2009C42805}">
      <dsp:nvSpPr>
        <dsp:cNvPr id="0" name=""/>
        <dsp:cNvSpPr/>
      </dsp:nvSpPr>
      <dsp:spPr>
        <a:xfrm>
          <a:off x="0" y="2420613"/>
          <a:ext cx="10515600" cy="71954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/>
            <a:t>Wanneer is je verjaardag? (compleanno)</a:t>
          </a:r>
          <a:endParaRPr lang="en-US" sz="3000" kern="1200"/>
        </a:p>
      </dsp:txBody>
      <dsp:txXfrm>
        <a:off x="35125" y="2455738"/>
        <a:ext cx="10445350" cy="649299"/>
      </dsp:txXfrm>
    </dsp:sp>
    <dsp:sp modelId="{FCC08F18-28D9-4608-889C-EE6C05493309}">
      <dsp:nvSpPr>
        <dsp:cNvPr id="0" name=""/>
        <dsp:cNvSpPr/>
      </dsp:nvSpPr>
      <dsp:spPr>
        <a:xfrm>
          <a:off x="0" y="3226563"/>
          <a:ext cx="10515600" cy="71954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/>
            <a:t>Hoe heet jij? </a:t>
          </a:r>
          <a:endParaRPr lang="en-US" sz="3000" kern="1200"/>
        </a:p>
      </dsp:txBody>
      <dsp:txXfrm>
        <a:off x="35125" y="3261688"/>
        <a:ext cx="10445350" cy="649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56D42-BCD8-4998-8CC6-12FCE9DE33DA}">
      <dsp:nvSpPr>
        <dsp:cNvPr id="0" name=""/>
        <dsp:cNvSpPr/>
      </dsp:nvSpPr>
      <dsp:spPr>
        <a:xfrm>
          <a:off x="2244" y="2390316"/>
          <a:ext cx="1602864" cy="1017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3D1DE0-72E8-4956-8232-0D903CA4A3F0}">
      <dsp:nvSpPr>
        <dsp:cNvPr id="0" name=""/>
        <dsp:cNvSpPr/>
      </dsp:nvSpPr>
      <dsp:spPr>
        <a:xfrm>
          <a:off x="180340" y="2559507"/>
          <a:ext cx="1602864" cy="1017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>
              <a:latin typeface="Abadi" panose="020B0604020104020204" pitchFamily="34" charset="0"/>
            </a:rPr>
            <a:t>D. Ross &amp; E. Koenraads: </a:t>
          </a:r>
          <a:r>
            <a:rPr lang="nl-NL" sz="1100" i="1" kern="1200" dirty="0">
              <a:latin typeface="Abadi" panose="020B0604020104020204" pitchFamily="34" charset="0"/>
            </a:rPr>
            <a:t>Grammatica </a:t>
          </a:r>
          <a:r>
            <a:rPr lang="nl-NL" sz="1100" i="1" kern="1200" dirty="0" err="1">
              <a:latin typeface="Abadi" panose="020B0604020104020204" pitchFamily="34" charset="0"/>
            </a:rPr>
            <a:t>neerlandese</a:t>
          </a:r>
          <a:r>
            <a:rPr lang="nl-NL" sz="1100" i="1" kern="1200" dirty="0">
              <a:latin typeface="Abadi" panose="020B0604020104020204" pitchFamily="34" charset="0"/>
            </a:rPr>
            <a:t> di base</a:t>
          </a:r>
          <a:r>
            <a:rPr lang="nl-NL" sz="1100" kern="1200" dirty="0">
              <a:latin typeface="Abadi" panose="020B0604020104020204" pitchFamily="34" charset="0"/>
            </a:rPr>
            <a:t>, </a:t>
          </a:r>
          <a:r>
            <a:rPr lang="nl-NL" sz="1100" kern="1200" dirty="0" err="1">
              <a:latin typeface="Abadi" panose="020B0604020104020204" pitchFamily="34" charset="0"/>
            </a:rPr>
            <a:t>Hoepli</a:t>
          </a:r>
          <a:r>
            <a:rPr lang="nl-NL" sz="1100" kern="1200" dirty="0">
              <a:latin typeface="Abadi" panose="020B0604020104020204" pitchFamily="34" charset="0"/>
            </a:rPr>
            <a:t>, 2007</a:t>
          </a:r>
          <a:endParaRPr lang="en-US" sz="1100" kern="1200" dirty="0">
            <a:latin typeface="Abadi" panose="020B0604020104020204" pitchFamily="34" charset="0"/>
          </a:endParaRPr>
        </a:p>
      </dsp:txBody>
      <dsp:txXfrm>
        <a:off x="210151" y="2589318"/>
        <a:ext cx="1543242" cy="958196"/>
      </dsp:txXfrm>
    </dsp:sp>
    <dsp:sp modelId="{9310AB38-1839-4967-8657-56992D6F6BC8}">
      <dsp:nvSpPr>
        <dsp:cNvPr id="0" name=""/>
        <dsp:cNvSpPr/>
      </dsp:nvSpPr>
      <dsp:spPr>
        <a:xfrm>
          <a:off x="1961301" y="2390316"/>
          <a:ext cx="1602864" cy="1017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0749EF-E2AE-403D-B60A-C1E8ED5D05EB}">
      <dsp:nvSpPr>
        <dsp:cNvPr id="0" name=""/>
        <dsp:cNvSpPr/>
      </dsp:nvSpPr>
      <dsp:spPr>
        <a:xfrm>
          <a:off x="2139397" y="2559507"/>
          <a:ext cx="1602864" cy="1017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atin typeface="Abadi" panose="020B0604020104020204" pitchFamily="34" charset="0"/>
            </a:rPr>
            <a:t>D. Ross, L. Berghout, R. Dagnino, M. Mertens: </a:t>
          </a:r>
          <a:r>
            <a:rPr lang="it-IT" sz="1100" i="1" kern="1200" dirty="0" err="1">
              <a:latin typeface="Abadi" panose="020B0604020104020204" pitchFamily="34" charset="0"/>
            </a:rPr>
            <a:t>Mooi</a:t>
          </a:r>
          <a:r>
            <a:rPr lang="it-IT" sz="1100" i="1" kern="1200" dirty="0">
              <a:latin typeface="Abadi" panose="020B0604020104020204" pitchFamily="34" charset="0"/>
            </a:rPr>
            <a:t> </a:t>
          </a:r>
          <a:r>
            <a:rPr lang="it-IT" sz="1100" i="1" kern="1200" dirty="0" err="1">
              <a:latin typeface="Abadi" panose="020B0604020104020204" pitchFamily="34" charset="0"/>
            </a:rPr>
            <a:t>zo</a:t>
          </a:r>
          <a:r>
            <a:rPr lang="it-IT" sz="1100" i="1" kern="1200" dirty="0">
              <a:latin typeface="Abadi" panose="020B0604020104020204" pitchFamily="34" charset="0"/>
            </a:rPr>
            <a:t>! Corso di lingua neerlandese</a:t>
          </a:r>
          <a:r>
            <a:rPr lang="it-IT" sz="1100" kern="1200" dirty="0">
              <a:latin typeface="Abadi" panose="020B0604020104020204" pitchFamily="34" charset="0"/>
            </a:rPr>
            <a:t>, Hoepli, 2017 </a:t>
          </a:r>
          <a:endParaRPr lang="en-US" sz="1100" kern="1200" dirty="0">
            <a:latin typeface="Abadi" panose="020B0604020104020204" pitchFamily="34" charset="0"/>
          </a:endParaRPr>
        </a:p>
      </dsp:txBody>
      <dsp:txXfrm>
        <a:off x="2169208" y="2589318"/>
        <a:ext cx="1543242" cy="958196"/>
      </dsp:txXfrm>
    </dsp:sp>
    <dsp:sp modelId="{CB513E29-CAE0-4EC5-83EA-E0B5DE5CBD94}">
      <dsp:nvSpPr>
        <dsp:cNvPr id="0" name=""/>
        <dsp:cNvSpPr/>
      </dsp:nvSpPr>
      <dsp:spPr>
        <a:xfrm>
          <a:off x="3920358" y="2390316"/>
          <a:ext cx="1602864" cy="1017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72262-EF7C-46A5-A383-E1879A842308}">
      <dsp:nvSpPr>
        <dsp:cNvPr id="0" name=""/>
        <dsp:cNvSpPr/>
      </dsp:nvSpPr>
      <dsp:spPr>
        <a:xfrm>
          <a:off x="4098454" y="2559507"/>
          <a:ext cx="1602864" cy="1017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 dirty="0">
              <a:latin typeface="Abadi" panose="020B0604020104020204" pitchFamily="34" charset="0"/>
            </a:rPr>
            <a:t>Van Dale Grammatica </a:t>
          </a:r>
          <a:r>
            <a:rPr lang="it-IT" sz="1100" b="0" i="0" kern="1200" dirty="0" err="1">
              <a:latin typeface="Abadi" panose="020B0604020104020204" pitchFamily="34" charset="0"/>
            </a:rPr>
            <a:t>Nederlands</a:t>
          </a:r>
          <a:r>
            <a:rPr lang="it-IT" sz="1100" b="0" i="0" kern="1200" dirty="0">
              <a:latin typeface="Abadi" panose="020B0604020104020204" pitchFamily="34" charset="0"/>
            </a:rPr>
            <a:t> di </a:t>
          </a:r>
          <a:r>
            <a:rPr lang="it-IT" sz="1100" kern="1200" dirty="0" err="1">
              <a:latin typeface="Abadi" panose="020B0604020104020204" pitchFamily="34" charset="0"/>
            </a:rPr>
            <a:t>Robertha</a:t>
          </a:r>
          <a:r>
            <a:rPr lang="it-IT" sz="1100" kern="1200" dirty="0">
              <a:latin typeface="Abadi" panose="020B0604020104020204" pitchFamily="34" charset="0"/>
            </a:rPr>
            <a:t> </a:t>
          </a:r>
          <a:r>
            <a:rPr lang="it-IT" sz="1100" kern="1200" dirty="0" err="1">
              <a:latin typeface="Abadi" panose="020B0604020104020204" pitchFamily="34" charset="0"/>
            </a:rPr>
            <a:t>Huitema</a:t>
          </a:r>
          <a:r>
            <a:rPr lang="it-IT" sz="1100" kern="1200" dirty="0">
              <a:latin typeface="Abadi" panose="020B0604020104020204" pitchFamily="34" charset="0"/>
            </a:rPr>
            <a:t>, 2017 </a:t>
          </a:r>
          <a:endParaRPr lang="it-IT" sz="1100" b="0" i="0" kern="1200" dirty="0">
            <a:latin typeface="Abadi" panose="020B0604020104020204" pitchFamily="34" charset="0"/>
          </a:endParaRPr>
        </a:p>
      </dsp:txBody>
      <dsp:txXfrm>
        <a:off x="4128265" y="2589318"/>
        <a:ext cx="1543242" cy="958196"/>
      </dsp:txXfrm>
    </dsp:sp>
    <dsp:sp modelId="{F16CE222-DFA6-4E9D-8F50-4842F7C4CD95}">
      <dsp:nvSpPr>
        <dsp:cNvPr id="0" name=""/>
        <dsp:cNvSpPr/>
      </dsp:nvSpPr>
      <dsp:spPr>
        <a:xfrm>
          <a:off x="5879414" y="2390316"/>
          <a:ext cx="1602864" cy="1017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280A19-2E6C-4A14-82C7-BCA402775A35}">
      <dsp:nvSpPr>
        <dsp:cNvPr id="0" name=""/>
        <dsp:cNvSpPr/>
      </dsp:nvSpPr>
      <dsp:spPr>
        <a:xfrm>
          <a:off x="6057510" y="2559507"/>
          <a:ext cx="1602864" cy="1017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b="0" i="0" kern="1200" dirty="0" err="1">
              <a:latin typeface="Abadi" panose="020B0604020104020204" pitchFamily="34" charset="0"/>
            </a:rPr>
            <a:t>Learn</a:t>
          </a:r>
          <a:r>
            <a:rPr lang="it-IT" sz="1100" b="0" i="0" kern="1200" dirty="0">
              <a:latin typeface="Abadi" panose="020B0604020104020204" pitchFamily="34" charset="0"/>
            </a:rPr>
            <a:t> Dutch with Kim, corso online https://www.learndutchwithkim.com/ </a:t>
          </a:r>
        </a:p>
      </dsp:txBody>
      <dsp:txXfrm>
        <a:off x="6087321" y="2589318"/>
        <a:ext cx="1543242" cy="958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6E30C-CFEB-BF52-0227-454023F22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C53178-7A9C-DB83-F3FE-4296AF9BD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7CF2A3-6C33-BF29-CF13-61F68311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E53F-88F1-4015-AF69-00C165D51AFE}" type="datetimeFigureOut">
              <a:rPr lang="it-IT" smtClean="0"/>
              <a:t>07/10/2025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3BA936-7E90-9DE9-E37F-09741C7A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D624A3-4979-61AF-C754-37C9A50B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3C9-CE18-4984-9C94-A6746D5666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74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B69F8-C48A-64C4-9FAC-5B33B5AB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1F088F5-10A5-3527-ADF1-3763A48B7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A22541-C743-6B50-0ECC-D6EB28A2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E53F-88F1-4015-AF69-00C165D51AFE}" type="datetimeFigureOut">
              <a:rPr lang="it-IT" smtClean="0"/>
              <a:t>07/10/2025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20377E-499F-EF41-4F50-EA4367EB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175F97-6D01-1EDA-6947-79F1D292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3C9-CE18-4984-9C94-A6746D5666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27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7CC4A4C-2B0D-886A-FE81-74A3D9AF6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163506-16AD-B5A0-D136-477A3385E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DD3119-F257-89C3-3660-98683E0B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E53F-88F1-4015-AF69-00C165D51AFE}" type="datetimeFigureOut">
              <a:rPr lang="it-IT" smtClean="0"/>
              <a:t>07/10/2025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D61E2C-E5EA-96D7-AF67-8B04221B0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745F79-0B7F-654E-2067-0C475B81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3C9-CE18-4984-9C94-A6746D5666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807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281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557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20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163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087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805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853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65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B3B4AE-AAAC-06BD-70D1-E443D6DAB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A869B7-0178-479A-1F5F-95DC1AD63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7E8CA1-FA6D-3435-3BC0-FCAEAE68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E53F-88F1-4015-AF69-00C165D51AFE}" type="datetimeFigureOut">
              <a:rPr lang="it-IT" smtClean="0"/>
              <a:t>07/10/2025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DDCC3B-51E0-3A03-36AE-C9C5AD89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2B473C-EFD9-D606-7D2B-D246C58D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3C9-CE18-4984-9C94-A6746D5666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639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399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097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705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50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94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95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58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15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02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8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ED69D4-E314-698A-2444-D9A97B0D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F9B143-9B88-02A2-2C53-BF9D7BB83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73910F-09B2-7C14-3FAC-8373726C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E53F-88F1-4015-AF69-00C165D51AFE}" type="datetimeFigureOut">
              <a:rPr lang="it-IT" smtClean="0"/>
              <a:t>07/10/2025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38EDC1-9907-7E5C-34D5-9B5AEC88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BE45F9-9C34-E2BC-34FE-C55C0BBE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3C9-CE18-4984-9C94-A6746D5666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537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38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73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63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487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54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54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34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2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7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40775A-8D0B-E379-9383-57E48CFB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238C52-F209-4D1E-7BD9-5EA3BCE01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673268-3A98-9251-7F53-3821F7E3F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E89E2B-4880-263A-F106-7C1049F6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E53F-88F1-4015-AF69-00C165D51AFE}" type="datetimeFigureOut">
              <a:rPr lang="it-IT" smtClean="0"/>
              <a:t>07/10/2025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551611-8D5C-1874-388A-688EE0EA7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3121E2-129E-5129-EA24-0B023946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3C9-CE18-4984-9C94-A6746D5666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511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25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61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80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09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31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October 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12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October 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4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October 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7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October 7,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61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October 7,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6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A02C2-15D9-2969-4B49-184A685FC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0651F3-47F9-F06A-F134-C3E42FBD0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C68416-73BC-2931-CD31-D79E9A105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AF0F44-218C-5E10-4FF3-5212C038B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E219323-ABFD-5C6D-54E5-ED44E3921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950A511-723A-04A2-48D5-C51BFFF9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E53F-88F1-4015-AF69-00C165D51AFE}" type="datetimeFigureOut">
              <a:rPr lang="it-IT" smtClean="0"/>
              <a:t>07/10/2025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429C195-6F9F-0810-F9AD-23E392D6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582B980-2895-44F5-02A1-E503A2CC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3C9-CE18-4984-9C94-A6746D5666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7520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October 7,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902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October 7,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68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October 7,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1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October 7,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0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October 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103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October 7,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2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2BF2EC-833E-16B3-F16A-FC1772E6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6D9B454-FB1D-134D-E87B-6576DE8F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E53F-88F1-4015-AF69-00C165D51AFE}" type="datetimeFigureOut">
              <a:rPr lang="it-IT" smtClean="0"/>
              <a:t>07/10/2025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73F104-98E9-6A2D-F697-F738A826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DB727EA-6F35-D8A7-4720-C6661227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3C9-CE18-4984-9C94-A6746D5666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44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6FBA2C2-4BA6-014B-FA09-C23E42E3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E53F-88F1-4015-AF69-00C165D51AFE}" type="datetimeFigureOut">
              <a:rPr lang="it-IT" smtClean="0"/>
              <a:t>07/10/2025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F6D31E-235E-8D78-BDA0-4715BB50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3F4BDE-C964-3FAC-3A45-F5D6645F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3C9-CE18-4984-9C94-A6746D5666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48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C35D84-2079-068B-CB73-6E51AA5C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7D5A55-BEC2-ADCD-4432-CBD40403E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3C35E4-EC83-B216-47E1-0BA420243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A710B9-6051-E3DA-50EF-6E5DA0BD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E53F-88F1-4015-AF69-00C165D51AFE}" type="datetimeFigureOut">
              <a:rPr lang="it-IT" smtClean="0"/>
              <a:t>07/10/2025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D55633-F59F-4B8E-6DBA-610F27C31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388B48-683A-E10A-D7F3-77A9B62F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3C9-CE18-4984-9C94-A6746D5666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81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78903-B8A4-410E-2CD3-8557CFF4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A71535-F72B-CCA7-8856-832B18822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6AC7EE-BCFC-4272-5D03-E519F1E61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3C428AB-B283-2225-6724-96BBE34AD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E53F-88F1-4015-AF69-00C165D51AFE}" type="datetimeFigureOut">
              <a:rPr lang="it-IT" smtClean="0"/>
              <a:t>07/10/2025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B690EE-9BFC-0C37-DF9B-6BF785A7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610023-B888-1C6E-0BC2-5926A960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A3C9-CE18-4984-9C94-A6746D5666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88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003CDCE-5F0C-CFFF-972A-8B898F72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0D4FF3-5507-5394-A4CC-8972C745F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61DADA-21ED-21A3-4BE3-2F4743B9E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9E53F-88F1-4015-AF69-00C165D51AFE}" type="datetimeFigureOut">
              <a:rPr lang="it-IT" smtClean="0"/>
              <a:t>07/10/2025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ED33D4-7975-C366-E187-9AB029CFA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D29F30-D50A-D0F7-D778-87BEDCED3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A3C9-CE18-4984-9C94-A6746D5666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980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9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10/7/2025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9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October 7, 2025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1931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g"/><Relationship Id="rId4" Type="http://schemas.openxmlformats.org/officeDocument/2006/relationships/hyperlink" Target="https://cs.wikipedia.org/wiki/Instagra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dutchsummerschool.nl/?gclid=CjwKCAjw5dqgBhBNEiwA7PryaDuqODQQUlNrECq0P1MSvEnCikLeHywO-j9PO5lOzx9Okd4JExUtfRoCLD4QAvD_Bw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sterni, acqua, cielo, tramonto&#10;&#10;Descrizione generata automaticamente">
            <a:extLst>
              <a:ext uri="{FF2B5EF4-FFF2-40B4-BE49-F238E27FC236}">
                <a16:creationId xmlns:a16="http://schemas.microsoft.com/office/drawing/2014/main" id="{BB51B0E0-B29A-AEC0-8166-1DA083D55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6E180D4-8ECC-CC3B-0E9A-5E7961F71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it-IT" sz="4000" b="1" dirty="0"/>
              <a:t>Luci del Nord	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EAA99E-245A-D0BC-819A-6E858ECFE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it-IT" sz="2000" b="1" dirty="0"/>
              <a:t>Porte aperte sulle Terre Basse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046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cqua, barca, esterni, porto&#10;&#10;Descrizione generata automaticamente">
            <a:extLst>
              <a:ext uri="{FF2B5EF4-FFF2-40B4-BE49-F238E27FC236}">
                <a16:creationId xmlns:a16="http://schemas.microsoft.com/office/drawing/2014/main" id="{0FC843D9-26E5-C5C3-BDA6-3149592D9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A681A5-383E-B45E-9A67-067380AA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/>
              <a:t>Wat </a:t>
            </a:r>
            <a:r>
              <a:rPr lang="en-US" sz="4000" b="1" dirty="0" err="1"/>
              <a:t>weten</a:t>
            </a:r>
            <a:r>
              <a:rPr lang="en-US" sz="4000" b="1" dirty="0"/>
              <a:t> </a:t>
            </a:r>
            <a:r>
              <a:rPr lang="en-US" sz="4000" b="1" dirty="0" err="1"/>
              <a:t>jullie</a:t>
            </a:r>
            <a:r>
              <a:rPr lang="en-US" sz="4000" b="1" dirty="0"/>
              <a:t> over Nederland?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2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F2C3D4-05A9-A5A4-2422-84845891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nl-BE" sz="1200" dirty="0">
                <a:solidFill>
                  <a:srgbClr val="FFFFFF"/>
                </a:solidFill>
              </a:rPr>
              <a:t>mentimeter.com/app/</a:t>
            </a:r>
            <a:r>
              <a:rPr lang="nl-BE" sz="1200" dirty="0" err="1">
                <a:solidFill>
                  <a:srgbClr val="FFFFFF"/>
                </a:solidFill>
              </a:rPr>
              <a:t>presentation</a:t>
            </a:r>
            <a:r>
              <a:rPr lang="nl-BE" sz="1200" dirty="0">
                <a:solidFill>
                  <a:srgbClr val="FFFFFF"/>
                </a:solidFill>
              </a:rPr>
              <a:t>/aljcyae8wasdvdmdrh8nx74fp5h5tc55/</a:t>
            </a:r>
            <a:r>
              <a:rPr lang="nl-BE" sz="1200" dirty="0" err="1">
                <a:solidFill>
                  <a:srgbClr val="FFFFFF"/>
                </a:solidFill>
              </a:rPr>
              <a:t>edit?source</a:t>
            </a:r>
            <a:r>
              <a:rPr lang="nl-BE" sz="1200" dirty="0">
                <a:solidFill>
                  <a:srgbClr val="FFFFFF"/>
                </a:solidFill>
              </a:rPr>
              <a:t>=</a:t>
            </a:r>
            <a:r>
              <a:rPr lang="nl-BE" sz="1200" dirty="0" err="1">
                <a:solidFill>
                  <a:srgbClr val="FFFFFF"/>
                </a:solidFill>
              </a:rPr>
              <a:t>dashboard&amp;question</a:t>
            </a:r>
            <a:r>
              <a:rPr lang="nl-BE" sz="1200" dirty="0">
                <a:solidFill>
                  <a:srgbClr val="FFFFFF"/>
                </a:solidFill>
              </a:rPr>
              <a:t>=5gymy9p551an</a:t>
            </a:r>
          </a:p>
        </p:txBody>
      </p:sp>
      <p:pic>
        <p:nvPicPr>
          <p:cNvPr id="6" name="Afbeelding 5" descr="Afbeelding met patroon, kunst, plein, zwart-wit&#10;&#10;Door AI gegenereerde inhoud is mogelijk onjuist.">
            <a:extLst>
              <a:ext uri="{FF2B5EF4-FFF2-40B4-BE49-F238E27FC236}">
                <a16:creationId xmlns:a16="http://schemas.microsoft.com/office/drawing/2014/main" id="{19FCE2E8-B049-0C08-E0C0-67FD29EC0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3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nelux België Nederland En Luxemburg Politieke Kaart Stockvectorkunst en  meer beelden van Kaart - iStock">
            <a:extLst>
              <a:ext uri="{FF2B5EF4-FFF2-40B4-BE49-F238E27FC236}">
                <a16:creationId xmlns:a16="http://schemas.microsoft.com/office/drawing/2014/main" id="{04326ABF-1AF7-42F3-DB00-409E0048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6" y="365125"/>
            <a:ext cx="4505699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6D93CC4-7CEB-D939-9431-A2A5B0B88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54" y="2141581"/>
            <a:ext cx="6947802" cy="3900400"/>
          </a:xfrm>
          <a:prstGeom prst="rect">
            <a:avLst/>
          </a:prstGeom>
        </p:spPr>
      </p:pic>
      <p:pic>
        <p:nvPicPr>
          <p:cNvPr id="1032" name="Picture 8" descr="Nummer 6], Onze Taal. Jaargang 74 - DBNL">
            <a:extLst>
              <a:ext uri="{FF2B5EF4-FFF2-40B4-BE49-F238E27FC236}">
                <a16:creationId xmlns:a16="http://schemas.microsoft.com/office/drawing/2014/main" id="{056D56E9-B13D-FC55-FD43-DB86976F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4" b="96875" l="1111" r="96889">
                        <a14:foregroundMark x1="25333" y1="34896" x2="12222" y2="36198"/>
                        <a14:foregroundMark x1="805" y1="28170" x2="0" y2="27604"/>
                        <a14:foregroundMark x1="12222" y1="36198" x2="2225" y2="29168"/>
                        <a14:foregroundMark x1="1890" y1="23501" x2="2834" y2="21453"/>
                        <a14:foregroundMark x1="1390" y1="24588" x2="1855" y2="23578"/>
                        <a14:foregroundMark x1="0" y1="27604" x2="517" y2="26482"/>
                        <a14:foregroundMark x1="14539" y1="9951" x2="18000" y2="8073"/>
                        <a14:foregroundMark x1="24913" y1="10181" x2="27754" y2="11048"/>
                        <a14:foregroundMark x1="18000" y1="8073" x2="21778" y2="9225"/>
                        <a14:foregroundMark x1="45691" y1="5405" x2="47556" y2="4167"/>
                        <a14:foregroundMark x1="55405" y1="2551" x2="59561" y2="1695"/>
                        <a14:foregroundMark x1="47556" y1="4167" x2="48153" y2="4044"/>
                        <a14:foregroundMark x1="75913" y1="11059" x2="84222" y2="18229"/>
                        <a14:foregroundMark x1="64894" y1="1552" x2="65658" y2="2212"/>
                        <a14:foregroundMark x1="84222" y1="18229" x2="80667" y2="33333"/>
                        <a14:foregroundMark x1="80667" y1="33333" x2="93333" y2="39844"/>
                        <a14:foregroundMark x1="95602" y1="47127" x2="98444" y2="56250"/>
                        <a14:foregroundMark x1="93333" y1="39844" x2="95567" y2="47015"/>
                        <a14:foregroundMark x1="98444" y1="56250" x2="92319" y2="66344"/>
                        <a14:foregroundMark x1="85845" y1="87454" x2="86889" y2="92448"/>
                        <a14:foregroundMark x1="84282" y1="79977" x2="84367" y2="80383"/>
                        <a14:foregroundMark x1="86889" y1="92448" x2="78257" y2="95482"/>
                        <a14:foregroundMark x1="95137" y1="48638" x2="97333" y2="59896"/>
                        <a14:foregroundMark x1="93778" y1="41667" x2="95110" y2="48499"/>
                        <a14:foregroundMark x1="97333" y1="59896" x2="92889" y2="64844"/>
                        <a14:foregroundMark x1="20186" y1="12584" x2="12772" y2="14312"/>
                        <a14:foregroundMark x1="28594" y1="10624" x2="23691" y2="11767"/>
                        <a14:foregroundMark x1="3474" y1="21008" x2="6444" y2="36979"/>
                        <a14:foregroundMark x1="16473" y1="37936" x2="25556" y2="38802"/>
                        <a14:foregroundMark x1="6444" y1="36979" x2="11658" y2="37476"/>
                        <a14:foregroundMark x1="25556" y1="38802" x2="37778" y2="37500"/>
                        <a14:foregroundMark x1="37778" y1="37500" x2="46889" y2="28125"/>
                        <a14:foregroundMark x1="46889" y1="28125" x2="70374" y2="12435"/>
                        <a14:foregroundMark x1="63740" y1="4528" x2="63534" y2="4299"/>
                        <a14:foregroundMark x1="48911" y1="2562" x2="46444" y2="2604"/>
                        <a14:foregroundMark x1="59218" y1="2387" x2="55456" y2="2451"/>
                        <a14:foregroundMark x1="46444" y1="2604" x2="45222" y2="3200"/>
                        <a14:foregroundMark x1="1708" y1="18375" x2="0" y2="19531"/>
                        <a14:foregroundMark x1="292" y1="23221" x2="1111" y2="33594"/>
                        <a14:foregroundMark x1="0" y1="19531" x2="202" y2="22090"/>
                        <a14:foregroundMark x1="3170" y1="34704" x2="10955" y2="38900"/>
                        <a14:foregroundMark x1="1111" y1="33594" x2="2513" y2="34349"/>
                        <a14:backgroundMark x1="29111" y1="8073" x2="44222" y2="2604"/>
                        <a14:backgroundMark x1="44222" y1="2604" x2="46000" y2="1302"/>
                        <a14:backgroundMark x1="49556" y1="1302" x2="56444" y2="521"/>
                        <a14:backgroundMark x1="59111" y1="2604" x2="64889" y2="1563"/>
                        <a14:backgroundMark x1="65333" y1="2604" x2="76444" y2="10417"/>
                        <a14:backgroundMark x1="29111" y1="9635" x2="43556" y2="8594"/>
                        <a14:backgroundMark x1="43556" y1="8594" x2="44000" y2="7292"/>
                        <a14:backgroundMark x1="1556" y1="18750" x2="14667" y2="9635"/>
                        <a14:backgroundMark x1="22667" y1="8073" x2="25333" y2="9635"/>
                        <a14:backgroundMark x1="22222" y1="8594" x2="25778" y2="7292"/>
                        <a14:backgroundMark x1="9333" y1="42188" x2="14889" y2="41146"/>
                        <a14:backgroundMark x1="2444" y1="34115" x2="0" y2="19792"/>
                        <a14:backgroundMark x1="1333" y1="36458" x2="0" y2="25260"/>
                        <a14:backgroundMark x1="1333" y1="35156" x2="444" y2="18490"/>
                        <a14:backgroundMark x1="44889" y1="3646" x2="42000" y2="2604"/>
                        <a14:backgroundMark x1="91556" y1="65885" x2="84667" y2="80208"/>
                        <a14:backgroundMark x1="84667" y1="80208" x2="87556" y2="86458"/>
                        <a14:backgroundMark x1="70222" y1="91406" x2="73778" y2="96354"/>
                        <a14:backgroundMark x1="73556" y1="96615" x2="74000" y2="97917"/>
                        <a14:backgroundMark x1="94889" y1="49219" x2="96000" y2="4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41" y="3429000"/>
            <a:ext cx="3483714" cy="29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79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A23F00-C955-F2F2-B433-66F53152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Wat </a:t>
            </a:r>
            <a:r>
              <a:rPr lang="en-US" sz="4800" dirty="0" err="1"/>
              <a:t>zijn</a:t>
            </a:r>
            <a:r>
              <a:rPr lang="en-US" sz="4800" dirty="0"/>
              <a:t> </a:t>
            </a:r>
            <a:r>
              <a:rPr lang="en-US" sz="4800" dirty="0" err="1"/>
              <a:t>jullie</a:t>
            </a:r>
            <a:r>
              <a:rPr lang="en-US" sz="4800" dirty="0"/>
              <a:t> </a:t>
            </a:r>
            <a:r>
              <a:rPr lang="en-US" sz="4800" dirty="0" err="1"/>
              <a:t>verwachtingen</a:t>
            </a:r>
            <a:r>
              <a:rPr lang="en-US" sz="4800" dirty="0"/>
              <a:t>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 descr="Immagine che contiene edificio, esterni, cielo, palazzo&#10;&#10;Descrizione generata automaticamente">
            <a:extLst>
              <a:ext uri="{FF2B5EF4-FFF2-40B4-BE49-F238E27FC236}">
                <a16:creationId xmlns:a16="http://schemas.microsoft.com/office/drawing/2014/main" id="{6B321A59-D83E-BB93-DA63-05E6219EE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r="1148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5290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F16B13-22BB-8854-94B9-BB9893DA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Hebben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jullie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vragen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over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onze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cursus?</a:t>
            </a:r>
          </a:p>
        </p:txBody>
      </p:sp>
    </p:spTree>
    <p:extLst>
      <p:ext uri="{BB962C8B-B14F-4D97-AF65-F5344CB8AC3E}">
        <p14:creationId xmlns:p14="http://schemas.microsoft.com/office/powerpoint/2010/main" val="267424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9D8397-918F-E1AF-5E01-79C644A4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  Organizzazione didattica</a:t>
            </a:r>
            <a:br>
              <a:rPr lang="en-US" sz="3200"/>
            </a:br>
            <a:br>
              <a:rPr lang="en-US" sz="3200"/>
            </a:br>
            <a:endParaRPr lang="en-US" sz="32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1AC0A4-0D6F-3A08-CF43-D5FBD776248B}"/>
              </a:ext>
            </a:extLst>
          </p:cNvPr>
          <p:cNvSpPr txBox="1"/>
          <p:nvPr/>
        </p:nvSpPr>
        <p:spPr>
          <a:xfrm>
            <a:off x="876692" y="2533476"/>
            <a:ext cx="5479719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Modulo di lingua 1 (Paola Gentile, </a:t>
            </a:r>
            <a:r>
              <a:rPr lang="en-US" sz="2000" dirty="0" err="1"/>
              <a:t>martedì</a:t>
            </a:r>
            <a:r>
              <a:rPr lang="en-US" sz="2000" dirty="0"/>
              <a:t> 13-15 D1)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Modulo di </a:t>
            </a:r>
            <a:r>
              <a:rPr lang="en-US" sz="2000" dirty="0" err="1"/>
              <a:t>traduzione</a:t>
            </a:r>
            <a:r>
              <a:rPr lang="en-US" sz="2000" dirty="0"/>
              <a:t> (</a:t>
            </a:r>
            <a:r>
              <a:rPr lang="en-US" sz="2000" dirty="0" err="1"/>
              <a:t>fino</a:t>
            </a:r>
            <a:r>
              <a:rPr lang="en-US" sz="2000" dirty="0"/>
              <a:t> a </a:t>
            </a:r>
            <a:r>
              <a:rPr lang="en-US" sz="2000" dirty="0" err="1"/>
              <a:t>novembre</a:t>
            </a:r>
            <a:r>
              <a:rPr lang="en-US" sz="2000" dirty="0"/>
              <a:t> con Elisabeth Braem e da </a:t>
            </a:r>
            <a:r>
              <a:rPr lang="en-US" sz="2000" dirty="0" err="1"/>
              <a:t>novembre</a:t>
            </a:r>
            <a:r>
              <a:rPr lang="en-US" sz="2000" dirty="0"/>
              <a:t>/</a:t>
            </a:r>
            <a:r>
              <a:rPr lang="en-US" sz="2000" dirty="0" err="1"/>
              <a:t>dicembre</a:t>
            </a:r>
            <a:r>
              <a:rPr lang="en-US" sz="2000" dirty="0"/>
              <a:t> con Gabriella </a:t>
            </a:r>
            <a:r>
              <a:rPr lang="en-US" sz="2000" dirty="0" err="1"/>
              <a:t>Nocentini</a:t>
            </a:r>
            <a:r>
              <a:rPr lang="en-US" sz="2000" dirty="0"/>
              <a:t>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Lettorato</a:t>
            </a:r>
            <a:r>
              <a:rPr lang="en-US" sz="2000" dirty="0"/>
              <a:t> con prof. </a:t>
            </a:r>
            <a:r>
              <a:rPr lang="en-US" sz="2000" dirty="0" err="1"/>
              <a:t>madrelingua</a:t>
            </a:r>
            <a:r>
              <a:rPr lang="en-US" sz="2000" dirty="0"/>
              <a:t> (Elisabeth Braem, da </a:t>
            </a:r>
            <a:r>
              <a:rPr lang="en-US" sz="2000" dirty="0" err="1"/>
              <a:t>venerdì</a:t>
            </a:r>
            <a:r>
              <a:rPr lang="en-US" sz="2000" dirty="0"/>
              <a:t> 10 </a:t>
            </a:r>
            <a:r>
              <a:rPr lang="en-US" sz="2000" dirty="0" err="1"/>
              <a:t>ottobre</a:t>
            </a:r>
            <a:r>
              <a:rPr lang="en-US" sz="2000" dirty="0"/>
              <a:t> 17-19 in A1)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Immagine 3" descr="Immagine che contiene albero, esterni, cielo&#10;&#10;Descrizione generata automaticamente">
            <a:extLst>
              <a:ext uri="{FF2B5EF4-FFF2-40B4-BE49-F238E27FC236}">
                <a16:creationId xmlns:a16="http://schemas.microsoft.com/office/drawing/2014/main" id="{6DE0CBDA-DDB7-4365-21A8-F62679270F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" b="2161"/>
          <a:stretch/>
        </p:blipFill>
        <p:spPr>
          <a:xfrm rot="5400000">
            <a:off x="6302405" y="968406"/>
            <a:ext cx="6858000" cy="492118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84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cielo, acqua, esterni, lago&#10;&#10;Descrizione generata automaticamente">
            <a:extLst>
              <a:ext uri="{FF2B5EF4-FFF2-40B4-BE49-F238E27FC236}">
                <a16:creationId xmlns:a16="http://schemas.microsoft.com/office/drawing/2014/main" id="{B3A85ED4-EACF-89C7-0319-33DA11FEE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5A5DF1-1625-A542-BE4D-88E923A7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Tekstboeken</a:t>
            </a:r>
            <a:endParaRPr lang="it-IT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2213C19-67FF-B6D3-BD46-56F369F93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743285"/>
              </p:ext>
            </p:extLst>
          </p:nvPr>
        </p:nvGraphicFramePr>
        <p:xfrm>
          <a:off x="265323" y="107620"/>
          <a:ext cx="7662620" cy="5967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685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3EC4EA-B9EF-0728-1619-F0DCC0575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it-IT" sz="5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Spreekuren</a:t>
            </a:r>
            <a:br>
              <a:rPr lang="it-IT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it-IT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it-IT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 </a:t>
            </a:r>
            <a:r>
              <a:rPr lang="it-IT" sz="4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verdieping</a:t>
            </a:r>
            <a:r>
              <a:rPr lang="it-IT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– sezione di olandese</a:t>
            </a:r>
            <a:r>
              <a:rPr lang="it-IT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208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41BBC4E2-77AE-4A70-8F4E-420E9E2AD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9D8397-918F-E1AF-5E01-79C644A4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43546"/>
            <a:ext cx="5710813" cy="238609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</a:rPr>
              <a:t>   </a:t>
            </a:r>
            <a:r>
              <a:rPr lang="en-US" kern="1200" dirty="0" err="1">
                <a:solidFill>
                  <a:srgbClr val="FFFFFF"/>
                </a:solidFill>
              </a:rPr>
              <a:t>Donderdag</a:t>
            </a:r>
            <a:r>
              <a:rPr lang="en-US" kern="1200" dirty="0">
                <a:solidFill>
                  <a:srgbClr val="FFFFFF"/>
                </a:solidFill>
              </a:rPr>
              <a:t> 9 </a:t>
            </a:r>
            <a:r>
              <a:rPr lang="en-US" kern="1200" dirty="0" err="1">
                <a:solidFill>
                  <a:srgbClr val="FFFFFF"/>
                </a:solidFill>
              </a:rPr>
              <a:t>oktober</a:t>
            </a:r>
            <a:r>
              <a:rPr lang="en-US" kern="1200" dirty="0">
                <a:solidFill>
                  <a:srgbClr val="FFFFFF"/>
                </a:solidFill>
              </a:rPr>
              <a:t>, 13.00-15.00</a:t>
            </a:r>
            <a:br>
              <a:rPr lang="en-US" kern="1200" dirty="0">
                <a:solidFill>
                  <a:srgbClr val="FFFFFF"/>
                </a:solidFill>
              </a:rPr>
            </a:br>
            <a:r>
              <a:rPr lang="en-US" dirty="0" err="1">
                <a:solidFill>
                  <a:srgbClr val="FFFFFF"/>
                </a:solidFill>
              </a:rPr>
              <a:t>tolkenles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lokaal</a:t>
            </a:r>
            <a:r>
              <a:rPr lang="en-US" dirty="0">
                <a:solidFill>
                  <a:srgbClr val="FFFFFF"/>
                </a:solidFill>
              </a:rPr>
              <a:t> B/C3, </a:t>
            </a:r>
            <a:r>
              <a:rPr lang="en-US" dirty="0" err="1">
                <a:solidFill>
                  <a:srgbClr val="FFFFFF"/>
                </a:solidFill>
              </a:rPr>
              <a:t>derde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verdieping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kern="1200" dirty="0">
              <a:solidFill>
                <a:srgbClr val="FFFFF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8187F9D-B408-B4B9-97F2-3CE5E92DC432}"/>
              </a:ext>
            </a:extLst>
          </p:cNvPr>
          <p:cNvSpPr txBox="1"/>
          <p:nvPr/>
        </p:nvSpPr>
        <p:spPr>
          <a:xfrm>
            <a:off x="6672131" y="5972272"/>
            <a:ext cx="5279179" cy="876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annunci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sezione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nederlands_in_triest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" name="Graphic 32">
            <a:extLst>
              <a:ext uri="{FF2B5EF4-FFF2-40B4-BE49-F238E27FC236}">
                <a16:creationId xmlns:a16="http://schemas.microsoft.com/office/drawing/2014/main" id="{5DFC1D2F-D2C1-4B4C-A109-43567B85E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3202" y="114520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Afbeelding 11" descr="Afbeelding met patroon, plein, Symmetrie, kunst&#10;&#10;Door AI gegenereerde inhoud is mogelijk onjuist.">
            <a:extLst>
              <a:ext uri="{FF2B5EF4-FFF2-40B4-BE49-F238E27FC236}">
                <a16:creationId xmlns:a16="http://schemas.microsoft.com/office/drawing/2014/main" id="{3CE119C9-D4D7-5043-E6E1-0DC48643F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>
            <a:fillRect/>
          </a:stretch>
        </p:blipFill>
        <p:spPr>
          <a:xfrm>
            <a:off x="1883229" y="132279"/>
            <a:ext cx="3555819" cy="3555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3" name="Graphic 33">
            <a:extLst>
              <a:ext uri="{FF2B5EF4-FFF2-40B4-BE49-F238E27FC236}">
                <a16:creationId xmlns:a16="http://schemas.microsoft.com/office/drawing/2014/main" id="{FDE74ABC-C18D-4D27-A77F-43594963B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1825" y="306578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4" name="Straight Connector 5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magine che contiene Elementi grafici, Policromia, cerchio, schermata&#10;&#10;Descrizione generata automaticamente">
            <a:extLst>
              <a:ext uri="{FF2B5EF4-FFF2-40B4-BE49-F238E27FC236}">
                <a16:creationId xmlns:a16="http://schemas.microsoft.com/office/drawing/2014/main" id="{9A2B3A2F-B240-7E9C-F598-1325D3A5D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" b="1"/>
          <a:stretch>
            <a:fillRect/>
          </a:stretch>
        </p:blipFill>
        <p:spPr>
          <a:xfrm>
            <a:off x="1134538" y="3783685"/>
            <a:ext cx="2784784" cy="2784784"/>
          </a:xfrm>
          <a:custGeom>
            <a:avLst/>
            <a:gdLst/>
            <a:ahLst/>
            <a:cxnLst/>
            <a:rect l="l" t="t" r="r" b="b"/>
            <a:pathLst>
              <a:path w="2784784" h="2784784">
                <a:moveTo>
                  <a:pt x="1392392" y="0"/>
                </a:moveTo>
                <a:cubicBezTo>
                  <a:pt x="2161389" y="0"/>
                  <a:pt x="2784784" y="623395"/>
                  <a:pt x="2784784" y="1392392"/>
                </a:cubicBezTo>
                <a:cubicBezTo>
                  <a:pt x="2784784" y="2161389"/>
                  <a:pt x="2161389" y="2784784"/>
                  <a:pt x="1392392" y="2784784"/>
                </a:cubicBezTo>
                <a:cubicBezTo>
                  <a:pt x="623395" y="2784784"/>
                  <a:pt x="0" y="2161389"/>
                  <a:pt x="0" y="1392392"/>
                </a:cubicBezTo>
                <a:cubicBezTo>
                  <a:pt x="0" y="623395"/>
                  <a:pt x="623395" y="0"/>
                  <a:pt x="1392392" y="0"/>
                </a:cubicBezTo>
                <a:close/>
              </a:path>
            </a:pathLst>
          </a:custGeom>
        </p:spPr>
      </p:pic>
      <p:sp>
        <p:nvSpPr>
          <p:cNvPr id="65" name="Graphic 31">
            <a:extLst>
              <a:ext uri="{FF2B5EF4-FFF2-40B4-BE49-F238E27FC236}">
                <a16:creationId xmlns:a16="http://schemas.microsoft.com/office/drawing/2014/main" id="{1CF7DF92-B01A-4340-9465-5B2DC9650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230" y="40510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Immagine 2" descr="Immagine che contiene scena, muro, vestiti, interno&#10;&#10;Il contenuto generato dall'IA potrebbe non essere corretto.">
            <a:extLst>
              <a:ext uri="{FF2B5EF4-FFF2-40B4-BE49-F238E27FC236}">
                <a16:creationId xmlns:a16="http://schemas.microsoft.com/office/drawing/2014/main" id="{CA9616BB-9C73-361F-AEFF-C3C577F296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1" b="1"/>
          <a:stretch>
            <a:fillRect/>
          </a:stretch>
        </p:blipFill>
        <p:spPr>
          <a:xfrm>
            <a:off x="4197746" y="4040416"/>
            <a:ext cx="3555818" cy="2817584"/>
          </a:xfrm>
          <a:custGeom>
            <a:avLst/>
            <a:gdLst/>
            <a:ahLst/>
            <a:cxnLst/>
            <a:rect l="l" t="t" r="r" b="b"/>
            <a:pathLst>
              <a:path w="3555818" h="2817584">
                <a:moveTo>
                  <a:pt x="1777909" y="0"/>
                </a:moveTo>
                <a:cubicBezTo>
                  <a:pt x="2759821" y="0"/>
                  <a:pt x="3555818" y="795997"/>
                  <a:pt x="3555818" y="1777909"/>
                </a:cubicBezTo>
                <a:cubicBezTo>
                  <a:pt x="3555818" y="2146126"/>
                  <a:pt x="3443881" y="2488199"/>
                  <a:pt x="3252179" y="2771955"/>
                </a:cubicBezTo>
                <a:lnTo>
                  <a:pt x="3218058" y="2817584"/>
                </a:lnTo>
                <a:lnTo>
                  <a:pt x="337760" y="2817584"/>
                </a:lnTo>
                <a:lnTo>
                  <a:pt x="303639" y="2771955"/>
                </a:lnTo>
                <a:cubicBezTo>
                  <a:pt x="111937" y="2488199"/>
                  <a:pt x="0" y="2146126"/>
                  <a:pt x="0" y="1777909"/>
                </a:cubicBezTo>
                <a:cubicBezTo>
                  <a:pt x="0" y="795997"/>
                  <a:pt x="795997" y="0"/>
                  <a:pt x="177790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02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41BBC4E2-77AE-4A70-8F4E-420E9E2AD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9CB703-C563-4F1F-BF28-83C06E978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Graphic 32">
            <a:extLst>
              <a:ext uri="{FF2B5EF4-FFF2-40B4-BE49-F238E27FC236}">
                <a16:creationId xmlns:a16="http://schemas.microsoft.com/office/drawing/2014/main" id="{5DFC1D2F-D2C1-4B4C-A109-43567B85E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3202" y="114520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Afbeelding 11" descr="Afbeelding met patroon, plein, Symmetrie, kunst&#10;&#10;Door AI gegenereerde inhoud is mogelijk onjuist.">
            <a:extLst>
              <a:ext uri="{FF2B5EF4-FFF2-40B4-BE49-F238E27FC236}">
                <a16:creationId xmlns:a16="http://schemas.microsoft.com/office/drawing/2014/main" id="{3CE119C9-D4D7-5043-E6E1-0DC48643F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>
            <a:fillRect/>
          </a:stretch>
        </p:blipFill>
        <p:spPr>
          <a:xfrm>
            <a:off x="1883229" y="132279"/>
            <a:ext cx="3555819" cy="3555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3" name="Graphic 33">
            <a:extLst>
              <a:ext uri="{FF2B5EF4-FFF2-40B4-BE49-F238E27FC236}">
                <a16:creationId xmlns:a16="http://schemas.microsoft.com/office/drawing/2014/main" id="{FDE74ABC-C18D-4D27-A77F-43594963B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1825" y="306578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4" name="Straight Connector 57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Graphic 31">
            <a:extLst>
              <a:ext uri="{FF2B5EF4-FFF2-40B4-BE49-F238E27FC236}">
                <a16:creationId xmlns:a16="http://schemas.microsoft.com/office/drawing/2014/main" id="{1CF7DF92-B01A-4340-9465-5B2DC9650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230" y="40510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E19038B-87B3-4CC5-AD88-9F5327F60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59" y="0"/>
            <a:ext cx="5143500" cy="685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C5460B9-D1C5-401C-B949-5C09813359C3}"/>
              </a:ext>
            </a:extLst>
          </p:cNvPr>
          <p:cNvSpPr/>
          <p:nvPr/>
        </p:nvSpPr>
        <p:spPr>
          <a:xfrm>
            <a:off x="7721600" y="2770909"/>
            <a:ext cx="858974" cy="11637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D969EF0-E818-416D-960B-B40F375B1960}"/>
              </a:ext>
            </a:extLst>
          </p:cNvPr>
          <p:cNvSpPr/>
          <p:nvPr/>
        </p:nvSpPr>
        <p:spPr>
          <a:xfrm>
            <a:off x="10143805" y="1284243"/>
            <a:ext cx="801286" cy="498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C663EC-32C1-4A68-9E0E-08C96DD85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D6BE82D-F0E8-4851-AF37-E2D980694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09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7CE976-8D26-DA98-AE2A-DD523812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5046"/>
          </a:xfrm>
        </p:spPr>
        <p:txBody>
          <a:bodyPr>
            <a:normAutofit fontScale="90000"/>
          </a:bodyPr>
          <a:lstStyle/>
          <a:p>
            <a:r>
              <a:rPr lang="nl-BE" dirty="0"/>
              <a:t>Hallo! Goedemiddag</a:t>
            </a:r>
            <a:br>
              <a:rPr lang="nl-BE" dirty="0"/>
            </a:br>
            <a:r>
              <a:rPr lang="nl-BE" dirty="0"/>
              <a:t>-Hoi, goedemiddag</a:t>
            </a:r>
            <a:br>
              <a:rPr lang="nl-BE" dirty="0"/>
            </a:br>
            <a:br>
              <a:rPr lang="nl-BE" dirty="0"/>
            </a:br>
            <a:r>
              <a:rPr lang="nl-BE" dirty="0"/>
              <a:t>Hoe gaat het?</a:t>
            </a:r>
            <a:br>
              <a:rPr lang="nl-BE" dirty="0"/>
            </a:br>
            <a:r>
              <a:rPr lang="nl-BE" dirty="0"/>
              <a:t>-Goed, dank je!</a:t>
            </a:r>
            <a:br>
              <a:rPr lang="nl-BE" dirty="0"/>
            </a:br>
            <a:br>
              <a:rPr lang="nl-BE" dirty="0"/>
            </a:br>
            <a:r>
              <a:rPr lang="nl-BE" dirty="0"/>
              <a:t>Hoe heet jij?</a:t>
            </a:r>
            <a:br>
              <a:rPr lang="nl-BE" dirty="0"/>
            </a:br>
            <a:r>
              <a:rPr lang="nl-BE" dirty="0"/>
              <a:t>-Ik heet …, en jij?</a:t>
            </a:r>
            <a:br>
              <a:rPr lang="nl-BE" dirty="0"/>
            </a:br>
            <a:r>
              <a:rPr lang="nl-BE" dirty="0"/>
              <a:t>Aangenaam, ik ben …</a:t>
            </a:r>
            <a:br>
              <a:rPr lang="nl-BE" dirty="0"/>
            </a:br>
            <a:br>
              <a:rPr lang="nl-BE" dirty="0"/>
            </a:br>
            <a:r>
              <a:rPr lang="nl-BE" dirty="0"/>
              <a:t>- Dag! Doei! </a:t>
            </a:r>
          </a:p>
        </p:txBody>
      </p:sp>
    </p:spTree>
    <p:extLst>
      <p:ext uri="{BB962C8B-B14F-4D97-AF65-F5344CB8AC3E}">
        <p14:creationId xmlns:p14="http://schemas.microsoft.com/office/powerpoint/2010/main" val="45851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6EB3B2-BE72-91FB-CA35-69ECF6A4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Wie ben jij? </a:t>
            </a:r>
          </a:p>
        </p:txBody>
      </p:sp>
    </p:spTree>
    <p:extLst>
      <p:ext uri="{BB962C8B-B14F-4D97-AF65-F5344CB8AC3E}">
        <p14:creationId xmlns:p14="http://schemas.microsoft.com/office/powerpoint/2010/main" val="1635536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A34D6DC-573D-DF93-09FB-BBA32928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5400" dirty="0"/>
              <a:t>Vragen?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174CEBF8-D5A6-E945-CEDB-BCAFF9B17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66003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71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387B7C-CC64-DAA6-67A7-0EF832BA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5400" dirty="0"/>
              <a:t>Vragen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D337B9D-059A-EBE0-2134-1A11C3DC5E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82816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34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46954D-2E89-04B4-9E15-ED924A17D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  </a:t>
            </a:r>
            <a:r>
              <a:rPr lang="en-US" sz="6000" dirty="0" err="1"/>
              <a:t>Vertaler</a:t>
            </a:r>
            <a:r>
              <a:rPr lang="en-US" sz="6000" dirty="0"/>
              <a:t>              of            </a:t>
            </a:r>
            <a:r>
              <a:rPr lang="en-US" sz="6000" dirty="0" err="1"/>
              <a:t>tolk</a:t>
            </a:r>
            <a:r>
              <a:rPr lang="en-US" sz="6000" kern="1200" dirty="0">
                <a:latin typeface="+mj-lt"/>
                <a:ea typeface="+mj-ea"/>
                <a:cs typeface="+mj-cs"/>
              </a:rPr>
              <a:t>? </a:t>
            </a:r>
          </a:p>
        </p:txBody>
      </p:sp>
      <p:pic>
        <p:nvPicPr>
          <p:cNvPr id="5" name="Immagine 5" descr="Immagine che contiene testo, persona, interni, computer&#10;&#10;Descrizione generata automaticamente">
            <a:extLst>
              <a:ext uri="{FF2B5EF4-FFF2-40B4-BE49-F238E27FC236}">
                <a16:creationId xmlns:a16="http://schemas.microsoft.com/office/drawing/2014/main" id="{FDCFE1F0-2BAC-F764-0F1D-196158B1C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4" b="54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4" name="Immagine 4" descr="Immagine che contiene parete, interni, soffitto, stanza&#10;&#10;Descrizione generata automaticamente">
            <a:extLst>
              <a:ext uri="{FF2B5EF4-FFF2-40B4-BE49-F238E27FC236}">
                <a16:creationId xmlns:a16="http://schemas.microsoft.com/office/drawing/2014/main" id="{7085E4AC-867D-D7BF-E971-918414C12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73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39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4" name="Immagine 3" descr="Immagine che contiene cielo, esterni, folla&#10;&#10;Descrizione generata automaticamente">
            <a:extLst>
              <a:ext uri="{FF2B5EF4-FFF2-40B4-BE49-F238E27FC236}">
                <a16:creationId xmlns:a16="http://schemas.microsoft.com/office/drawing/2014/main" id="{51A3446C-F3DE-147B-0EEF-3BD606C02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8" b="29626"/>
          <a:stretch/>
        </p:blipFill>
        <p:spPr>
          <a:xfrm>
            <a:off x="-2" y="10"/>
            <a:ext cx="12192002" cy="446103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EA7DB9-D89E-B560-F843-081BB538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49" y="5238411"/>
            <a:ext cx="3517802" cy="1477328"/>
          </a:xfrm>
        </p:spPr>
        <p:txBody>
          <a:bodyPr vert="horz" lIns="0" tIns="0" rIns="0" bIns="0" rtlCol="0" anchor="b">
            <a:noAutofit/>
          </a:bodyPr>
          <a:lstStyle/>
          <a:p>
            <a:pPr algn="ctr"/>
            <a:r>
              <a:rPr lang="en-US" sz="2800" spc="750" dirty="0">
                <a:solidFill>
                  <a:schemeClr val="bg1"/>
                </a:solidFill>
                <a:latin typeface="Abadi"/>
                <a:cs typeface="Poppins" panose="00000500000000000000" pitchFamily="2" charset="0"/>
              </a:rPr>
              <a:t>DOPPIO DIPLOMA </a:t>
            </a:r>
            <a:br>
              <a:rPr lang="en-US" sz="2800" spc="750" dirty="0">
                <a:solidFill>
                  <a:schemeClr val="bg1"/>
                </a:solidFill>
                <a:latin typeface="Abadi"/>
                <a:cs typeface="Poppins" panose="00000500000000000000" pitchFamily="2" charset="0"/>
              </a:rPr>
            </a:br>
            <a:r>
              <a:rPr lang="en-US" sz="2800" spc="750" dirty="0">
                <a:solidFill>
                  <a:schemeClr val="bg1"/>
                </a:solidFill>
                <a:latin typeface="Abadi"/>
                <a:cs typeface="Poppins" panose="00000500000000000000" pitchFamily="2" charset="0"/>
              </a:rPr>
              <a:t> KU LEUVEN-CAMPUS DI ANVERSA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B18046-A562-3B51-FD1A-6141180F4443}"/>
              </a:ext>
            </a:extLst>
          </p:cNvPr>
          <p:cNvSpPr txBox="1"/>
          <p:nvPr/>
        </p:nvSpPr>
        <p:spPr>
          <a:xfrm>
            <a:off x="5085465" y="4684414"/>
            <a:ext cx="60977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+mn-cs"/>
              </a:rPr>
              <a:t>Ogni anno, </a:t>
            </a:r>
            <a:r>
              <a:rPr lang="it-IT" b="1" dirty="0">
                <a:solidFill>
                  <a:srgbClr val="FFFFFF"/>
                </a:solidFill>
                <a:latin typeface="Poppins-SemiBold"/>
              </a:rPr>
              <a:t>7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SemiBold"/>
                <a:ea typeface="+mn-ea"/>
                <a:cs typeface="+mn-cs"/>
              </a:rPr>
              <a:t> studenti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+mn-cs"/>
              </a:rPr>
              <a:t>vengono selezionati per conseguire il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SemiBold"/>
                <a:ea typeface="+mn-ea"/>
                <a:cs typeface="+mn-cs"/>
              </a:rPr>
              <a:t>doppio diploma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+mn-cs"/>
              </a:rPr>
              <a:t>con l'università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SemiBold"/>
                <a:ea typeface="+mn-ea"/>
                <a:cs typeface="+mn-cs"/>
              </a:rPr>
              <a:t>KU Leuven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+mn-cs"/>
              </a:rPr>
              <a:t>trascorreranno l’intero terzo anno accademico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Medium"/>
                <a:ea typeface="+mn-ea"/>
                <a:cs typeface="+mn-cs"/>
              </a:rPr>
              <a:t>in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SemiBold"/>
                <a:ea typeface="+mn-ea"/>
                <a:cs typeface="+mn-cs"/>
              </a:rPr>
              <a:t>Belgio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SemiBold"/>
                <a:ea typeface="+mn-ea"/>
                <a:cs typeface="+mn-cs"/>
              </a:rPr>
              <a:t>e riceveranno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SemiBold"/>
                <a:ea typeface="+mn-ea"/>
                <a:cs typeface="+mn-cs"/>
              </a:rPr>
              <a:t>due diplomi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SemiBold"/>
                <a:ea typeface="+mn-ea"/>
                <a:cs typeface="+mn-cs"/>
              </a:rPr>
              <a:t>di laurea triennale validi in Italia e in Belgio: quello di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SemiBold"/>
                <a:ea typeface="+mn-ea"/>
                <a:cs typeface="+mn-cs"/>
              </a:rPr>
              <a:t>UniTS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SemiBold"/>
                <a:ea typeface="+mn-ea"/>
                <a:cs typeface="+mn-cs"/>
              </a:rPr>
              <a:t> e quello di KU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-SemiBold"/>
                <a:ea typeface="+mn-ea"/>
                <a:cs typeface="+mn-cs"/>
              </a:rPr>
              <a:t>Leuven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02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45672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836BAE8-DB34-01BB-7FCA-0EA49F2D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7" y="1122362"/>
            <a:ext cx="5184053" cy="30495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/>
              <a:t>Zomercursussen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7DA50AA-91F7-46BD-A597-D6D53C49B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67276"/>
            <a:ext cx="6095998" cy="2290723"/>
            <a:chOff x="6096002" y="-9073"/>
            <a:chExt cx="6095998" cy="686707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1BD77B-CBDE-42DB-BB4D-025A98022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125DA2-04DB-43C8-81D3-D063B1D7B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4" name="Immagine 3" descr="Immagine che contiene Sito Web&#10;&#10;Descrizione generata automaticamente">
            <a:extLst>
              <a:ext uri="{FF2B5EF4-FFF2-40B4-BE49-F238E27FC236}">
                <a16:creationId xmlns:a16="http://schemas.microsoft.com/office/drawing/2014/main" id="{3C0E6F46-09FC-2CF5-642A-C8CF46BA98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45" y="0"/>
            <a:ext cx="2703334" cy="2732147"/>
          </a:xfrm>
          <a:prstGeom prst="rect">
            <a:avLst/>
          </a:prstGeom>
        </p:spPr>
      </p:pic>
      <p:pic>
        <p:nvPicPr>
          <p:cNvPr id="6" name="Immagine 5" descr="Immagine che contiene erba, persona, aria aperta, albero&#10;&#10;Descrizione generata automaticamente">
            <a:extLst>
              <a:ext uri="{FF2B5EF4-FFF2-40B4-BE49-F238E27FC236}">
                <a16:creationId xmlns:a16="http://schemas.microsoft.com/office/drawing/2014/main" id="{31827D4E-9543-C3A9-723F-AB6B961AD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505" y="4672766"/>
            <a:ext cx="5400989" cy="199060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7E5A0F-3081-B079-22C8-75E9CA0DDC80}"/>
              </a:ext>
            </a:extLst>
          </p:cNvPr>
          <p:cNvSpPr txBox="1"/>
          <p:nvPr/>
        </p:nvSpPr>
        <p:spPr>
          <a:xfrm>
            <a:off x="484186" y="5019396"/>
            <a:ext cx="4900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4"/>
              </a:rPr>
              <a:t>https://dutchsummerschool.nl/?gclid=CjwKCAjw5dqgBhBNEiwA7PryaDuqODQQUlNrECq0P1MSvEnCikLeHywO-j9PO5lOzx9Okd4JExUtfRoCLD4QAvD_BwE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7061EB-9E8B-70BF-CFED-871F6322058F}"/>
              </a:ext>
            </a:extLst>
          </p:cNvPr>
          <p:cNvSpPr txBox="1"/>
          <p:nvPr/>
        </p:nvSpPr>
        <p:spPr>
          <a:xfrm>
            <a:off x="6847840" y="2870022"/>
            <a:ext cx="512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http://mediterraned.org/index.php/niews/376-intensieve-zomercursus-nederlands-2023</a:t>
            </a:r>
          </a:p>
        </p:txBody>
      </p:sp>
    </p:spTree>
    <p:extLst>
      <p:ext uri="{BB962C8B-B14F-4D97-AF65-F5344CB8AC3E}">
        <p14:creationId xmlns:p14="http://schemas.microsoft.com/office/powerpoint/2010/main" val="332201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65101-8CBF-C8B7-50B7-13BAF8D7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921823"/>
            <a:ext cx="4937937" cy="1147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NOSTRE COLLABORAZIONI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B6FE6A8-3E05-4C40-9190-B19BFD524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7" descr="Immagine che contiene testo, clipart, serviziodatavola, piatto&#10;&#10;Descrizione generata automaticamente">
            <a:extLst>
              <a:ext uri="{FF2B5EF4-FFF2-40B4-BE49-F238E27FC236}">
                <a16:creationId xmlns:a16="http://schemas.microsoft.com/office/drawing/2014/main" id="{FEA76DAA-D697-DDC0-187E-FCAAE0B89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35" y="709200"/>
            <a:ext cx="2091710" cy="57811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315451-BA4E-4F56-BA8A-9CCCA5A0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288331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665E03E-3504-4366-BFC7-0CDEDC63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9701" y="2547568"/>
            <a:ext cx="1591056" cy="1591056"/>
          </a:xfrm>
          <a:custGeom>
            <a:avLst/>
            <a:gdLst>
              <a:gd name="connsiteX0" fmla="*/ 795528 w 1591056"/>
              <a:gd name="connsiteY0" fmla="*/ 0 h 1591056"/>
              <a:gd name="connsiteX1" fmla="*/ 1591056 w 1591056"/>
              <a:gd name="connsiteY1" fmla="*/ 795528 h 1591056"/>
              <a:gd name="connsiteX2" fmla="*/ 795528 w 1591056"/>
              <a:gd name="connsiteY2" fmla="*/ 1591056 h 1591056"/>
              <a:gd name="connsiteX3" fmla="*/ 0 w 1591056"/>
              <a:gd name="connsiteY3" fmla="*/ 795528 h 1591056"/>
              <a:gd name="connsiteX4" fmla="*/ 795528 w 1591056"/>
              <a:gd name="connsiteY4" fmla="*/ 0 h 159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9A95DA0-8F7C-4AB7-B890-22075705D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799" y="468471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107B806-F46C-B0FE-BF73-150BE0F92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15" y="1332867"/>
            <a:ext cx="1778697" cy="1124136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2193FF3-0731-4CB1-A0ED-1F3321A42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magine 8">
            <a:extLst>
              <a:ext uri="{FF2B5EF4-FFF2-40B4-BE49-F238E27FC236}">
                <a16:creationId xmlns:a16="http://schemas.microsoft.com/office/drawing/2014/main" id="{A46C25DA-FC3D-5059-1C5F-E77B6DF5D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1898" y="303879"/>
            <a:ext cx="2030177" cy="2079097"/>
          </a:xfrm>
          <a:prstGeom prst="rect">
            <a:avLst/>
          </a:prstGeom>
        </p:spPr>
      </p:pic>
      <p:pic>
        <p:nvPicPr>
          <p:cNvPr id="4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FF03E701-B290-8CD3-154A-542DAD3DD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10" y="3663933"/>
            <a:ext cx="2248275" cy="2312055"/>
          </a:xfrm>
          <a:prstGeom prst="rect">
            <a:avLst/>
          </a:prstGeom>
        </p:spPr>
      </p:pic>
      <p:pic>
        <p:nvPicPr>
          <p:cNvPr id="5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1AD2C04-3F8B-F423-3452-D78E6F8E2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747" y="3053710"/>
            <a:ext cx="1036965" cy="578771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1CCC4E2-0E38-41AA-A1C5-DBB034387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63238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D93C93F8-B396-CF27-2E1A-671C3DF996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013" y="5255113"/>
            <a:ext cx="2052346" cy="9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11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MatrixVTI">
  <a:themeElements>
    <a:clrScheme name="Custom 29">
      <a:dk1>
        <a:srgbClr val="000000"/>
      </a:dk1>
      <a:lt1>
        <a:sysClr val="window" lastClr="FFFFFF"/>
      </a:lt1>
      <a:dk2>
        <a:srgbClr val="465959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7967B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5.xml><?xml version="1.0" encoding="utf-8"?>
<a:theme xmlns:a="http://schemas.openxmlformats.org/drawingml/2006/main" name="GradientRiseVTI">
  <a:themeElements>
    <a:clrScheme name="AnalogousFromLightSeed_2SEEDS">
      <a:dk1>
        <a:srgbClr val="000000"/>
      </a:dk1>
      <a:lt1>
        <a:srgbClr val="FFFFFF"/>
      </a:lt1>
      <a:dk2>
        <a:srgbClr val="243741"/>
      </a:dk2>
      <a:lt2>
        <a:srgbClr val="E2E8E6"/>
      </a:lt2>
      <a:accent1>
        <a:srgbClr val="BA7F91"/>
      </a:accent1>
      <a:accent2>
        <a:srgbClr val="C593B7"/>
      </a:accent2>
      <a:accent3>
        <a:srgbClr val="C59A94"/>
      </a:accent3>
      <a:accent4>
        <a:srgbClr val="76ACA8"/>
      </a:accent4>
      <a:accent5>
        <a:srgbClr val="84A9BC"/>
      </a:accent5>
      <a:accent6>
        <a:srgbClr val="7F8DBA"/>
      </a:accent6>
      <a:hlink>
        <a:srgbClr val="568F7D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402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19</vt:i4>
      </vt:variant>
    </vt:vector>
  </HeadingPairs>
  <TitlesOfParts>
    <vt:vector size="34" baseType="lpstr">
      <vt:lpstr>Abadi</vt:lpstr>
      <vt:lpstr>Arial</vt:lpstr>
      <vt:lpstr>Avenir Next LT Pro</vt:lpstr>
      <vt:lpstr>Bahnschrift</vt:lpstr>
      <vt:lpstr>Calibri</vt:lpstr>
      <vt:lpstr>Calibri Light</vt:lpstr>
      <vt:lpstr>Poppins</vt:lpstr>
      <vt:lpstr>Poppins-Medium</vt:lpstr>
      <vt:lpstr>Poppins-SemiBold</vt:lpstr>
      <vt:lpstr>Tw Cen MT</vt:lpstr>
      <vt:lpstr>Tema di Office</vt:lpstr>
      <vt:lpstr>1_Tema di Office</vt:lpstr>
      <vt:lpstr>Office Theme</vt:lpstr>
      <vt:lpstr>MatrixVTI</vt:lpstr>
      <vt:lpstr>GradientRiseVTI</vt:lpstr>
      <vt:lpstr>Luci del Nord </vt:lpstr>
      <vt:lpstr>Hallo! Goedemiddag -Hoi, goedemiddag  Hoe gaat het? -Goed, dank je!  Hoe heet jij? -Ik heet …, en jij? Aangenaam, ik ben …  - Dag! Doei! </vt:lpstr>
      <vt:lpstr>Wie ben jij? </vt:lpstr>
      <vt:lpstr>Vragen?</vt:lpstr>
      <vt:lpstr>Vragen</vt:lpstr>
      <vt:lpstr>  Vertaler              of            tolk? </vt:lpstr>
      <vt:lpstr>DOPPIO DIPLOMA   KU LEUVEN-CAMPUS DI ANVERSA</vt:lpstr>
      <vt:lpstr>Zomercursussen </vt:lpstr>
      <vt:lpstr>LE NOSTRE COLLABORAZIONI</vt:lpstr>
      <vt:lpstr>Wat weten jullie over Nederland?</vt:lpstr>
      <vt:lpstr>mentimeter.com/app/presentation/aljcyae8wasdvdmdrh8nx74fp5h5tc55/edit?source=dashboard&amp;question=5gymy9p551an</vt:lpstr>
      <vt:lpstr>Presentazione standard di PowerPoint</vt:lpstr>
      <vt:lpstr>Wat zijn jullie verwachtingen?</vt:lpstr>
      <vt:lpstr>Hebben jullie vragen over onze cursus?</vt:lpstr>
      <vt:lpstr>  Organizzazione didattica  </vt:lpstr>
      <vt:lpstr>Tekstboeken</vt:lpstr>
      <vt:lpstr>Spreekuren  5 verdieping – sezione di olandese </vt:lpstr>
      <vt:lpstr>   Donderdag 9 oktober, 13.00-15.00 tolkenles, lokaal B/C3, derde verdieping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Luci del Nord</dc:title>
  <dc:creator>GENTILE PAOLA</dc:creator>
  <cp:lastModifiedBy>GENTILE PAOLA</cp:lastModifiedBy>
  <cp:revision>78</cp:revision>
  <dcterms:created xsi:type="dcterms:W3CDTF">2022-10-05T20:16:59Z</dcterms:created>
  <dcterms:modified xsi:type="dcterms:W3CDTF">2025-10-07T10:20:51Z</dcterms:modified>
</cp:coreProperties>
</file>