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EF71B0-2D3F-4BDA-8446-6C8309341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34D42D1-FD61-4944-BCD8-BD0A19B18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D5F77B-91CA-48E7-821A-E2B60D9E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4AF921-AB2E-4640-A2B4-073D0193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CF99E5-E839-4887-8AA8-25E85841A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7186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C58EB5-A528-4B27-BE6C-B856A05A9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5F347E5-CB5B-4745-B610-F80B66BF2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42F645-8B71-42A2-8677-99DBE7BD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9F8015-C7A5-478C-87A0-77A68247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A04B76-E693-4FBD-A647-D32262F2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632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97213EC-4856-4C9D-9047-528733D68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505349B-11FB-4B84-849A-DC51C2086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4232A6-A7AC-4628-8C3A-7F743F339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E1F370-E2DE-4076-A7C5-B2D1EBBDA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3A29D6-CCD6-438D-9C9E-2FEAEEE8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38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904EDC-0924-4F51-A964-1426926D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601A60-B7B2-4DDD-87BC-0ADE89E9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D57D09-BCC5-4974-8019-B84B837E1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1A57B5-DBCD-4A7C-BECB-92A4BC221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7589DE-0592-4428-8704-4311D084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70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5F42A7-18F7-4C7F-95C7-2CD35B294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38CA7D-6B2C-4E54-8595-BCDAD2B47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16A53B-AE5E-4E4E-B62D-FCEB7DEB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98A1CE-7EC4-47D2-8C6D-4B7DC72A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66D8E6-6A40-4E55-9C8C-3CC71BA65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748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53ADC3-F3A0-4327-B9EA-4D9AC81A6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C381D-B574-45D6-AD85-61ABB9A3D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AA2A427-0C37-4798-8E42-0A5617587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B20243E-0D67-4F92-BB11-507E357D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60B92A-ECD7-4BFC-A03E-FB7D021D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8319461-1290-468A-8E95-DC42F7F41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94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0FC3AD-0E44-412A-8B99-519A497D4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BF7540-001C-4D92-AE01-631E0CA3D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80116D-6CED-47B8-B407-AC628A3F5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BB4EE11-0B55-4C84-90B3-428F095D7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310DE7B-58BF-44A6-870C-B56FF58919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955AC5E-12B4-461D-8C82-CE71BBFA1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94195A7-558D-4242-9D90-E72F3A1E9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3D30BEE-E8E2-47A7-8B37-27A2F2E3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05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FF7780-EAB8-49F7-B045-C8416771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A7EA80E-3B9A-4F39-8893-0B8991FF7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0A1F127-461F-4C32-839B-C2283B3F1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FE5ED38-768E-4F40-97EC-E94207C1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9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4A0DFF9-5FFC-40AA-84A6-60C6BC91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589B9C9-429E-415E-BE88-B6A2B109E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4F45309-4B2A-4A51-9616-DEA3FCD8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303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74393D-1598-40B0-B8D1-0B975E78A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94D359-41C0-451F-84BB-1BCED0A3D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7A38B72-9035-46A3-B30C-62E1240D9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A0E684-EA20-46BA-B024-98F9DA8FA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7193394-B399-45D2-8705-05E3D80A2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2C64E8-C074-405A-B406-3BEF2394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263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1C32DA-1D2F-4FBD-A6B0-9143AA75D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A556B62-B0F8-4E13-91B0-C1E23B8D4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C449CB-5767-4A8A-A74B-9B1149240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32EED3-01AC-4E27-B128-3ED443143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52646E-6658-4511-A9A2-A6B20C34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895FBC-3A94-421B-AC67-4395C506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019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68A82F-88C6-4B0B-A7FB-08347B758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B57766-0850-434C-BB81-D0CFFB591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CBA99E-C95B-4788-B46E-DFE8010B9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6A49-71D4-4436-9EA8-11AF6FCBC586}" type="datetimeFigureOut">
              <a:rPr lang="it-IT" smtClean="0"/>
              <a:t>09/10/2025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EB323D-1CA4-4DCF-AFE0-A069EBDBB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5856A8-FE4F-4F2C-986A-8FA5909388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DEC3F-7F35-41A4-99E2-288B83CC12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1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A5A01427-D339-48B3-8EF9-6366FE59C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662" y="119062"/>
            <a:ext cx="8448675" cy="661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0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04EDC7D-FD6E-4A51-AE31-75FDAF1CB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617623"/>
              </p:ext>
            </p:extLst>
          </p:nvPr>
        </p:nvGraphicFramePr>
        <p:xfrm>
          <a:off x="1346200" y="579197"/>
          <a:ext cx="8940799" cy="5208446"/>
        </p:xfrm>
        <a:graphic>
          <a:graphicData uri="http://schemas.openxmlformats.org/drawingml/2006/table">
            <a:tbl>
              <a:tblPr/>
              <a:tblGrid>
                <a:gridCol w="782361">
                  <a:extLst>
                    <a:ext uri="{9D8B030D-6E8A-4147-A177-3AD203B41FA5}">
                      <a16:colId xmlns:a16="http://schemas.microsoft.com/office/drawing/2014/main" val="1713553136"/>
                    </a:ext>
                  </a:extLst>
                </a:gridCol>
                <a:gridCol w="1760395">
                  <a:extLst>
                    <a:ext uri="{9D8B030D-6E8A-4147-A177-3AD203B41FA5}">
                      <a16:colId xmlns:a16="http://schemas.microsoft.com/office/drawing/2014/main" val="718858355"/>
                    </a:ext>
                  </a:extLst>
                </a:gridCol>
                <a:gridCol w="1677358">
                  <a:extLst>
                    <a:ext uri="{9D8B030D-6E8A-4147-A177-3AD203B41FA5}">
                      <a16:colId xmlns:a16="http://schemas.microsoft.com/office/drawing/2014/main" val="1241821569"/>
                    </a:ext>
                  </a:extLst>
                </a:gridCol>
                <a:gridCol w="1727181">
                  <a:extLst>
                    <a:ext uri="{9D8B030D-6E8A-4147-A177-3AD203B41FA5}">
                      <a16:colId xmlns:a16="http://schemas.microsoft.com/office/drawing/2014/main" val="4276872496"/>
                    </a:ext>
                  </a:extLst>
                </a:gridCol>
                <a:gridCol w="1461461">
                  <a:extLst>
                    <a:ext uri="{9D8B030D-6E8A-4147-A177-3AD203B41FA5}">
                      <a16:colId xmlns:a16="http://schemas.microsoft.com/office/drawing/2014/main" val="657821783"/>
                    </a:ext>
                  </a:extLst>
                </a:gridCol>
                <a:gridCol w="1532043">
                  <a:extLst>
                    <a:ext uri="{9D8B030D-6E8A-4147-A177-3AD203B41FA5}">
                      <a16:colId xmlns:a16="http://schemas.microsoft.com/office/drawing/2014/main" val="1826840720"/>
                    </a:ext>
                  </a:extLst>
                </a:gridCol>
              </a:tblGrid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GF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PERES Eleonora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DAL MOLIN Emma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MARCHESIN Anna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ZAMERO Riccardo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552630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2750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2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GIUMANINI Sebastiano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ROMEO Lorenzo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SCAVONE Tommaso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MARIN Pietro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802950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866678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3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OMAN Elena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BUIATTI Giulia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BIANCHI Angela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PANFILI Lorenzo 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45465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798205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4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BALLAMINUT Elena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COCETTA Matteo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ZORZENON Sofia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BORDON Erik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809938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074643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5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DELLA FLORA Marco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MESSINA Eugenio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RUSSO Riccardo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ANTONIAZZI Arianna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344998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12899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6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POCECCO Giulia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DAL BORGO Gianmarco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LUSHA Fatbardh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CAMERIN Simone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412669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073675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7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LUCIANI Matteo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 VORA Matteo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GRANDIN Leonardo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CURCIO Armandina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383150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284277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8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COLLAVINO Kim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PERIN Emma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D’ERRICO Marco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PERIC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Nedir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MICHELINI Lorenzo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429120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065755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9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TURCO Gioele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BARONCHELLI Giovanni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KROKOS Guido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DESKO Kevin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LAUZANA Eva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445348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761191"/>
                  </a:ext>
                </a:extLst>
              </a:tr>
              <a:tr h="272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 10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BARI Lorenzo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ARTICO Riccardo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FLORIAN Michele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SAVELEVA Elena</a:t>
                      </a: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62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2739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153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asaro</dc:creator>
  <cp:lastModifiedBy>asaro</cp:lastModifiedBy>
  <cp:revision>2</cp:revision>
  <dcterms:created xsi:type="dcterms:W3CDTF">2025-10-09T14:32:16Z</dcterms:created>
  <dcterms:modified xsi:type="dcterms:W3CDTF">2025-10-09T14:50:34Z</dcterms:modified>
</cp:coreProperties>
</file>