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  <p:sldMasterId id="2147483992" r:id="rId2"/>
    <p:sldMasterId id="2147484004" r:id="rId3"/>
    <p:sldMasterId id="2147484364" r:id="rId4"/>
  </p:sldMasterIdLst>
  <p:notesMasterIdLst>
    <p:notesMasterId r:id="rId35"/>
  </p:notesMasterIdLst>
  <p:handoutMasterIdLst>
    <p:handoutMasterId r:id="rId36"/>
  </p:handoutMasterIdLst>
  <p:sldIdLst>
    <p:sldId id="371" r:id="rId5"/>
    <p:sldId id="280" r:id="rId6"/>
    <p:sldId id="365" r:id="rId7"/>
    <p:sldId id="364" r:id="rId8"/>
    <p:sldId id="281" r:id="rId9"/>
    <p:sldId id="363" r:id="rId10"/>
    <p:sldId id="336" r:id="rId11"/>
    <p:sldId id="357" r:id="rId12"/>
    <p:sldId id="283" r:id="rId13"/>
    <p:sldId id="284" r:id="rId14"/>
    <p:sldId id="338" r:id="rId15"/>
    <p:sldId id="337" r:id="rId16"/>
    <p:sldId id="339" r:id="rId17"/>
    <p:sldId id="340" r:id="rId18"/>
    <p:sldId id="289" r:id="rId19"/>
    <p:sldId id="341" r:id="rId20"/>
    <p:sldId id="290" r:id="rId21"/>
    <p:sldId id="292" r:id="rId22"/>
    <p:sldId id="342" r:id="rId23"/>
    <p:sldId id="293" r:id="rId24"/>
    <p:sldId id="294" r:id="rId25"/>
    <p:sldId id="343" r:id="rId26"/>
    <p:sldId id="299" r:id="rId27"/>
    <p:sldId id="300" r:id="rId28"/>
    <p:sldId id="344" r:id="rId29"/>
    <p:sldId id="345" r:id="rId30"/>
    <p:sldId id="302" r:id="rId31"/>
    <p:sldId id="346" r:id="rId32"/>
    <p:sldId id="304" r:id="rId33"/>
    <p:sldId id="347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B2A5"/>
    <a:srgbClr val="003057"/>
    <a:srgbClr val="14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61" autoAdjust="0"/>
    <p:restoredTop sz="94762" autoAdjust="0"/>
  </p:normalViewPr>
  <p:slideViewPr>
    <p:cSldViewPr>
      <p:cViewPr varScale="1">
        <p:scale>
          <a:sx n="61" d="100"/>
          <a:sy n="61" d="100"/>
        </p:scale>
        <p:origin x="11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2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 Borghi" userId="d8210bf0-dc2a-4bb6-9158-e6f9e5806bbb" providerId="ADAL" clId="{5C83CE82-E91D-4B01-903D-5AF0EE73389C}"/>
    <pc:docChg chg="custSel addSld delSld modSld">
      <pc:chgData name="Elisa Borghi" userId="d8210bf0-dc2a-4bb6-9158-e6f9e5806bbb" providerId="ADAL" clId="{5C83CE82-E91D-4B01-903D-5AF0EE73389C}" dt="2023-02-22T08:47:08.536" v="92" actId="20577"/>
      <pc:docMkLst>
        <pc:docMk/>
      </pc:docMkLst>
      <pc:sldChg chg="del">
        <pc:chgData name="Elisa Borghi" userId="d8210bf0-dc2a-4bb6-9158-e6f9e5806bbb" providerId="ADAL" clId="{5C83CE82-E91D-4B01-903D-5AF0EE73389C}" dt="2023-02-22T08:40:55.432" v="12" actId="2696"/>
        <pc:sldMkLst>
          <pc:docMk/>
          <pc:sldMk cId="0" sldId="314"/>
        </pc:sldMkLst>
      </pc:sldChg>
      <pc:sldChg chg="addSp delSp modSp">
        <pc:chgData name="Elisa Borghi" userId="d8210bf0-dc2a-4bb6-9158-e6f9e5806bbb" providerId="ADAL" clId="{5C83CE82-E91D-4B01-903D-5AF0EE73389C}" dt="2023-02-22T08:38:31.665" v="5" actId="20577"/>
        <pc:sldMkLst>
          <pc:docMk/>
          <pc:sldMk cId="0" sldId="336"/>
        </pc:sldMkLst>
        <pc:spChg chg="mod">
          <ac:chgData name="Elisa Borghi" userId="d8210bf0-dc2a-4bb6-9158-e6f9e5806bbb" providerId="ADAL" clId="{5C83CE82-E91D-4B01-903D-5AF0EE73389C}" dt="2023-02-22T08:38:31.665" v="5" actId="20577"/>
          <ac:spMkLst>
            <pc:docMk/>
            <pc:sldMk cId="0" sldId="336"/>
            <ac:spMk id="48129" creationId="{14224781-1A90-44AD-BF1F-4F30F26E6728}"/>
          </ac:spMkLst>
        </pc:spChg>
        <pc:picChg chg="add mod">
          <ac:chgData name="Elisa Borghi" userId="d8210bf0-dc2a-4bb6-9158-e6f9e5806bbb" providerId="ADAL" clId="{5C83CE82-E91D-4B01-903D-5AF0EE73389C}" dt="2023-02-22T08:38:27.359" v="3" actId="1076"/>
          <ac:picMkLst>
            <pc:docMk/>
            <pc:sldMk cId="0" sldId="336"/>
            <ac:picMk id="2" creationId="{259739DB-B864-4FDE-B27D-A963C3839ECB}"/>
          </ac:picMkLst>
        </pc:picChg>
        <pc:picChg chg="del">
          <ac:chgData name="Elisa Borghi" userId="d8210bf0-dc2a-4bb6-9158-e6f9e5806bbb" providerId="ADAL" clId="{5C83CE82-E91D-4B01-903D-5AF0EE73389C}" dt="2023-02-22T08:38:15.295" v="0" actId="478"/>
          <ac:picMkLst>
            <pc:docMk/>
            <pc:sldMk cId="0" sldId="336"/>
            <ac:picMk id="5" creationId="{802B9F93-F83E-5940-8A41-3CB12F0E732E}"/>
          </ac:picMkLst>
        </pc:picChg>
      </pc:sldChg>
      <pc:sldChg chg="del">
        <pc:chgData name="Elisa Borghi" userId="d8210bf0-dc2a-4bb6-9158-e6f9e5806bbb" providerId="ADAL" clId="{5C83CE82-E91D-4B01-903D-5AF0EE73389C}" dt="2023-02-22T08:40:55.448" v="13" actId="2696"/>
        <pc:sldMkLst>
          <pc:docMk/>
          <pc:sldMk cId="0" sldId="349"/>
        </pc:sldMkLst>
      </pc:sldChg>
      <pc:sldChg chg="addSp delSp modSp">
        <pc:chgData name="Elisa Borghi" userId="d8210bf0-dc2a-4bb6-9158-e6f9e5806bbb" providerId="ADAL" clId="{5C83CE82-E91D-4B01-903D-5AF0EE73389C}" dt="2023-02-22T08:42:58.884" v="34" actId="20577"/>
        <pc:sldMkLst>
          <pc:docMk/>
          <pc:sldMk cId="0" sldId="350"/>
        </pc:sldMkLst>
        <pc:spChg chg="add del mod">
          <ac:chgData name="Elisa Borghi" userId="d8210bf0-dc2a-4bb6-9158-e6f9e5806bbb" providerId="ADAL" clId="{5C83CE82-E91D-4B01-903D-5AF0EE73389C}" dt="2023-02-22T08:42:53.981" v="30"/>
          <ac:spMkLst>
            <pc:docMk/>
            <pc:sldMk cId="0" sldId="350"/>
            <ac:spMk id="3" creationId="{5242954D-3321-4E13-B606-1C57AE772F60}"/>
          </ac:spMkLst>
        </pc:spChg>
        <pc:spChg chg="mod">
          <ac:chgData name="Elisa Borghi" userId="d8210bf0-dc2a-4bb6-9158-e6f9e5806bbb" providerId="ADAL" clId="{5C83CE82-E91D-4B01-903D-5AF0EE73389C}" dt="2023-02-22T08:42:58.884" v="34" actId="20577"/>
          <ac:spMkLst>
            <pc:docMk/>
            <pc:sldMk cId="0" sldId="350"/>
            <ac:spMk id="95233" creationId="{19E36318-0697-4D48-924B-4E93344C70B2}"/>
          </ac:spMkLst>
        </pc:spChg>
        <pc:picChg chg="add del mod">
          <ac:chgData name="Elisa Borghi" userId="d8210bf0-dc2a-4bb6-9158-e6f9e5806bbb" providerId="ADAL" clId="{5C83CE82-E91D-4B01-903D-5AF0EE73389C}" dt="2023-02-22T08:42:49.575" v="29"/>
          <ac:picMkLst>
            <pc:docMk/>
            <pc:sldMk cId="0" sldId="350"/>
            <ac:picMk id="4" creationId="{1E31920F-0C7D-4E45-8488-E6129A425FA2}"/>
          </ac:picMkLst>
        </pc:picChg>
        <pc:picChg chg="del">
          <ac:chgData name="Elisa Borghi" userId="d8210bf0-dc2a-4bb6-9158-e6f9e5806bbb" providerId="ADAL" clId="{5C83CE82-E91D-4B01-903D-5AF0EE73389C}" dt="2023-02-22T08:42:32.545" v="27" actId="478"/>
          <ac:picMkLst>
            <pc:docMk/>
            <pc:sldMk cId="0" sldId="350"/>
            <ac:picMk id="5" creationId="{06F07B0C-C133-6045-82EF-C9BF3D31D840}"/>
          </ac:picMkLst>
        </pc:picChg>
        <pc:picChg chg="add mod">
          <ac:chgData name="Elisa Borghi" userId="d8210bf0-dc2a-4bb6-9158-e6f9e5806bbb" providerId="ADAL" clId="{5C83CE82-E91D-4B01-903D-5AF0EE73389C}" dt="2023-02-22T08:42:53.981" v="30"/>
          <ac:picMkLst>
            <pc:docMk/>
            <pc:sldMk cId="0" sldId="350"/>
            <ac:picMk id="6" creationId="{5DFF6439-464C-4FEF-BBFA-BBB68D517CA4}"/>
          </ac:picMkLst>
        </pc:picChg>
      </pc:sldChg>
      <pc:sldChg chg="addSp delSp modSp">
        <pc:chgData name="Elisa Borghi" userId="d8210bf0-dc2a-4bb6-9158-e6f9e5806bbb" providerId="ADAL" clId="{5C83CE82-E91D-4B01-903D-5AF0EE73389C}" dt="2023-02-22T08:42:18.936" v="26" actId="20577"/>
        <pc:sldMkLst>
          <pc:docMk/>
          <pc:sldMk cId="0" sldId="352"/>
        </pc:sldMkLst>
        <pc:spChg chg="mod">
          <ac:chgData name="Elisa Borghi" userId="d8210bf0-dc2a-4bb6-9158-e6f9e5806bbb" providerId="ADAL" clId="{5C83CE82-E91D-4B01-903D-5AF0EE73389C}" dt="2023-02-22T08:42:18.936" v="26" actId="20577"/>
          <ac:spMkLst>
            <pc:docMk/>
            <pc:sldMk cId="0" sldId="352"/>
            <ac:spMk id="106497" creationId="{959A5F32-8512-4F0F-8BCE-AD15DF8D407D}"/>
          </ac:spMkLst>
        </pc:spChg>
        <pc:picChg chg="add mod">
          <ac:chgData name="Elisa Borghi" userId="d8210bf0-dc2a-4bb6-9158-e6f9e5806bbb" providerId="ADAL" clId="{5C83CE82-E91D-4B01-903D-5AF0EE73389C}" dt="2023-02-22T08:42:17.148" v="25" actId="1076"/>
          <ac:picMkLst>
            <pc:docMk/>
            <pc:sldMk cId="0" sldId="352"/>
            <ac:picMk id="2" creationId="{39618744-B5CC-475F-B214-1227A8AFEC6C}"/>
          </ac:picMkLst>
        </pc:picChg>
        <pc:picChg chg="del">
          <ac:chgData name="Elisa Borghi" userId="d8210bf0-dc2a-4bb6-9158-e6f9e5806bbb" providerId="ADAL" clId="{5C83CE82-E91D-4B01-903D-5AF0EE73389C}" dt="2023-02-22T08:42:09.046" v="20" actId="478"/>
          <ac:picMkLst>
            <pc:docMk/>
            <pc:sldMk cId="0" sldId="352"/>
            <ac:picMk id="7" creationId="{F879C667-907A-764C-BC84-F40F97386EC5}"/>
          </ac:picMkLst>
        </pc:picChg>
      </pc:sldChg>
      <pc:sldChg chg="addSp delSp modSp">
        <pc:chgData name="Elisa Borghi" userId="d8210bf0-dc2a-4bb6-9158-e6f9e5806bbb" providerId="ADAL" clId="{5C83CE82-E91D-4B01-903D-5AF0EE73389C}" dt="2023-02-22T08:47:08.536" v="92" actId="20577"/>
        <pc:sldMkLst>
          <pc:docMk/>
          <pc:sldMk cId="0" sldId="355"/>
        </pc:sldMkLst>
        <pc:spChg chg="add del mod">
          <ac:chgData name="Elisa Borghi" userId="d8210bf0-dc2a-4bb6-9158-e6f9e5806bbb" providerId="ADAL" clId="{5C83CE82-E91D-4B01-903D-5AF0EE73389C}" dt="2023-02-22T08:46:50.484" v="76"/>
          <ac:spMkLst>
            <pc:docMk/>
            <pc:sldMk cId="0" sldId="355"/>
            <ac:spMk id="3" creationId="{C85D5F34-7F5D-4418-988C-CC00F5A4890C}"/>
          </ac:spMkLst>
        </pc:spChg>
        <pc:spChg chg="mod">
          <ac:chgData name="Elisa Borghi" userId="d8210bf0-dc2a-4bb6-9158-e6f9e5806bbb" providerId="ADAL" clId="{5C83CE82-E91D-4B01-903D-5AF0EE73389C}" dt="2023-02-22T08:47:08.536" v="92" actId="20577"/>
          <ac:spMkLst>
            <pc:docMk/>
            <pc:sldMk cId="0" sldId="355"/>
            <ac:spMk id="117761" creationId="{D68837F1-B6FE-41DA-809B-7F3E4D156625}"/>
          </ac:spMkLst>
        </pc:spChg>
        <pc:picChg chg="add mod">
          <ac:chgData name="Elisa Borghi" userId="d8210bf0-dc2a-4bb6-9158-e6f9e5806bbb" providerId="ADAL" clId="{5C83CE82-E91D-4B01-903D-5AF0EE73389C}" dt="2023-02-22T08:46:50.484" v="76"/>
          <ac:picMkLst>
            <pc:docMk/>
            <pc:sldMk cId="0" sldId="355"/>
            <ac:picMk id="4" creationId="{B589E484-6D04-4C74-834C-56570C3442BA}"/>
          </ac:picMkLst>
        </pc:picChg>
        <pc:picChg chg="del">
          <ac:chgData name="Elisa Borghi" userId="d8210bf0-dc2a-4bb6-9158-e6f9e5806bbb" providerId="ADAL" clId="{5C83CE82-E91D-4B01-903D-5AF0EE73389C}" dt="2023-02-22T08:46:45.580" v="75" actId="478"/>
          <ac:picMkLst>
            <pc:docMk/>
            <pc:sldMk cId="0" sldId="355"/>
            <ac:picMk id="5" creationId="{A48E9F71-8473-ED47-82A2-0038C6A3F926}"/>
          </ac:picMkLst>
        </pc:picChg>
      </pc:sldChg>
      <pc:sldChg chg="addSp delSp modSp">
        <pc:chgData name="Elisa Borghi" userId="d8210bf0-dc2a-4bb6-9158-e6f9e5806bbb" providerId="ADAL" clId="{5C83CE82-E91D-4B01-903D-5AF0EE73389C}" dt="2023-02-22T08:39:02.088" v="11" actId="20577"/>
        <pc:sldMkLst>
          <pc:docMk/>
          <pc:sldMk cId="0" sldId="357"/>
        </pc:sldMkLst>
        <pc:spChg chg="add del mod">
          <ac:chgData name="Elisa Borghi" userId="d8210bf0-dc2a-4bb6-9158-e6f9e5806bbb" providerId="ADAL" clId="{5C83CE82-E91D-4B01-903D-5AF0EE73389C}" dt="2023-02-22T08:38:56.248" v="9"/>
          <ac:spMkLst>
            <pc:docMk/>
            <pc:sldMk cId="0" sldId="357"/>
            <ac:spMk id="3" creationId="{3048EFD1-F4AD-4278-B0F2-CC74F4391880}"/>
          </ac:spMkLst>
        </pc:spChg>
        <pc:spChg chg="mod">
          <ac:chgData name="Elisa Borghi" userId="d8210bf0-dc2a-4bb6-9158-e6f9e5806bbb" providerId="ADAL" clId="{5C83CE82-E91D-4B01-903D-5AF0EE73389C}" dt="2023-02-22T08:39:02.088" v="11" actId="20577"/>
          <ac:spMkLst>
            <pc:docMk/>
            <pc:sldMk cId="0" sldId="357"/>
            <ac:spMk id="49153" creationId="{6DF9484A-3C89-4FD4-8707-D531885E23EC}"/>
          </ac:spMkLst>
        </pc:spChg>
        <pc:picChg chg="add del">
          <ac:chgData name="Elisa Borghi" userId="d8210bf0-dc2a-4bb6-9158-e6f9e5806bbb" providerId="ADAL" clId="{5C83CE82-E91D-4B01-903D-5AF0EE73389C}" dt="2023-02-22T08:38:54.458" v="8"/>
          <ac:picMkLst>
            <pc:docMk/>
            <pc:sldMk cId="0" sldId="357"/>
            <ac:picMk id="4" creationId="{92DAF452-8250-4218-A81E-C97AF92EE8E7}"/>
          </ac:picMkLst>
        </pc:picChg>
        <pc:picChg chg="del">
          <ac:chgData name="Elisa Borghi" userId="d8210bf0-dc2a-4bb6-9158-e6f9e5806bbb" providerId="ADAL" clId="{5C83CE82-E91D-4B01-903D-5AF0EE73389C}" dt="2023-02-22T08:38:52.131" v="6" actId="478"/>
          <ac:picMkLst>
            <pc:docMk/>
            <pc:sldMk cId="0" sldId="357"/>
            <ac:picMk id="5" creationId="{F9BDF0CE-D498-9D4B-959D-EB7048E6C5E0}"/>
          </ac:picMkLst>
        </pc:picChg>
        <pc:picChg chg="add mod">
          <ac:chgData name="Elisa Borghi" userId="d8210bf0-dc2a-4bb6-9158-e6f9e5806bbb" providerId="ADAL" clId="{5C83CE82-E91D-4B01-903D-5AF0EE73389C}" dt="2023-02-22T08:38:56.248" v="9"/>
          <ac:picMkLst>
            <pc:docMk/>
            <pc:sldMk cId="0" sldId="357"/>
            <ac:picMk id="6" creationId="{2DFA2283-84B5-4DD8-ABD6-68D9B29F4139}"/>
          </ac:picMkLst>
        </pc:picChg>
      </pc:sldChg>
      <pc:sldChg chg="addSp delSp modSp">
        <pc:chgData name="Elisa Borghi" userId="d8210bf0-dc2a-4bb6-9158-e6f9e5806bbb" providerId="ADAL" clId="{5C83CE82-E91D-4B01-903D-5AF0EE73389C}" dt="2023-02-22T08:41:27.370" v="19"/>
        <pc:sldMkLst>
          <pc:docMk/>
          <pc:sldMk cId="0" sldId="362"/>
        </pc:sldMkLst>
        <pc:spChg chg="add del mod">
          <ac:chgData name="Elisa Borghi" userId="d8210bf0-dc2a-4bb6-9158-e6f9e5806bbb" providerId="ADAL" clId="{5C83CE82-E91D-4B01-903D-5AF0EE73389C}" dt="2023-02-22T08:41:27.370" v="19"/>
          <ac:spMkLst>
            <pc:docMk/>
            <pc:sldMk cId="0" sldId="362"/>
            <ac:spMk id="3" creationId="{3EE31F38-3D87-4DC7-B00E-F9F7B95EDF8C}"/>
          </ac:spMkLst>
        </pc:spChg>
        <pc:spChg chg="mod">
          <ac:chgData name="Elisa Borghi" userId="d8210bf0-dc2a-4bb6-9158-e6f9e5806bbb" providerId="ADAL" clId="{5C83CE82-E91D-4B01-903D-5AF0EE73389C}" dt="2023-02-22T08:41:12.124" v="15" actId="20577"/>
          <ac:spMkLst>
            <pc:docMk/>
            <pc:sldMk cId="0" sldId="362"/>
            <ac:spMk id="105476" creationId="{1D165454-F9C0-4D29-A332-8EB3ADA373D3}"/>
          </ac:spMkLst>
        </pc:spChg>
        <pc:picChg chg="add del mod">
          <ac:chgData name="Elisa Borghi" userId="d8210bf0-dc2a-4bb6-9158-e6f9e5806bbb" providerId="ADAL" clId="{5C83CE82-E91D-4B01-903D-5AF0EE73389C}" dt="2023-02-22T08:41:23.966" v="18"/>
          <ac:picMkLst>
            <pc:docMk/>
            <pc:sldMk cId="0" sldId="362"/>
            <ac:picMk id="4" creationId="{F1957842-37B4-40C1-A591-C02EB6307291}"/>
          </ac:picMkLst>
        </pc:picChg>
        <pc:picChg chg="del">
          <ac:chgData name="Elisa Borghi" userId="d8210bf0-dc2a-4bb6-9158-e6f9e5806bbb" providerId="ADAL" clId="{5C83CE82-E91D-4B01-903D-5AF0EE73389C}" dt="2023-02-22T08:41:21.489" v="16" actId="478"/>
          <ac:picMkLst>
            <pc:docMk/>
            <pc:sldMk cId="0" sldId="362"/>
            <ac:picMk id="5" creationId="{AC25BA88-DE78-6144-AD00-6862A16A5B64}"/>
          </ac:picMkLst>
        </pc:picChg>
        <pc:picChg chg="add mod">
          <ac:chgData name="Elisa Borghi" userId="d8210bf0-dc2a-4bb6-9158-e6f9e5806bbb" providerId="ADAL" clId="{5C83CE82-E91D-4B01-903D-5AF0EE73389C}" dt="2023-02-22T08:41:27.370" v="19"/>
          <ac:picMkLst>
            <pc:docMk/>
            <pc:sldMk cId="0" sldId="362"/>
            <ac:picMk id="6" creationId="{5EC78B93-0F9D-4852-83E9-9A5FD2D0090E}"/>
          </ac:picMkLst>
        </pc:picChg>
      </pc:sldChg>
      <pc:sldChg chg="addSp delSp modSp add modAnim">
        <pc:chgData name="Elisa Borghi" userId="d8210bf0-dc2a-4bb6-9158-e6f9e5806bbb" providerId="ADAL" clId="{5C83CE82-E91D-4B01-903D-5AF0EE73389C}" dt="2023-02-22T08:44:53.278" v="67"/>
        <pc:sldMkLst>
          <pc:docMk/>
          <pc:sldMk cId="3909890133" sldId="372"/>
        </pc:sldMkLst>
        <pc:spChg chg="del mod">
          <ac:chgData name="Elisa Borghi" userId="d8210bf0-dc2a-4bb6-9158-e6f9e5806bbb" providerId="ADAL" clId="{5C83CE82-E91D-4B01-903D-5AF0EE73389C}" dt="2023-02-22T08:44:53.278" v="67"/>
          <ac:spMkLst>
            <pc:docMk/>
            <pc:sldMk cId="3909890133" sldId="372"/>
            <ac:spMk id="35843" creationId="{DF750A1E-DB7D-4A3A-B488-7C78AB073522}"/>
          </ac:spMkLst>
        </pc:spChg>
        <pc:spChg chg="mod">
          <ac:chgData name="Elisa Borghi" userId="d8210bf0-dc2a-4bb6-9158-e6f9e5806bbb" providerId="ADAL" clId="{5C83CE82-E91D-4B01-903D-5AF0EE73389C}" dt="2023-02-22T08:44:20.734" v="65" actId="20577"/>
          <ac:spMkLst>
            <pc:docMk/>
            <pc:sldMk cId="3909890133" sldId="372"/>
            <ac:spMk id="93185" creationId="{CC525A3E-84AC-41F4-8E1D-176262DB7437}"/>
          </ac:spMkLst>
        </pc:spChg>
        <pc:picChg chg="add mod">
          <ac:chgData name="Elisa Borghi" userId="d8210bf0-dc2a-4bb6-9158-e6f9e5806bbb" providerId="ADAL" clId="{5C83CE82-E91D-4B01-903D-5AF0EE73389C}" dt="2023-02-22T08:44:53.278" v="67"/>
          <ac:picMkLst>
            <pc:docMk/>
            <pc:sldMk cId="3909890133" sldId="372"/>
            <ac:picMk id="2" creationId="{FF401C99-8CFE-46F7-8FE1-FD5E72ED7A5B}"/>
          </ac:picMkLst>
        </pc:picChg>
      </pc:sldChg>
      <pc:sldChg chg="addSp delSp modSp add">
        <pc:chgData name="Elisa Borghi" userId="d8210bf0-dc2a-4bb6-9158-e6f9e5806bbb" providerId="ADAL" clId="{5C83CE82-E91D-4B01-903D-5AF0EE73389C}" dt="2023-02-22T08:45:36.032" v="70"/>
        <pc:sldMkLst>
          <pc:docMk/>
          <pc:sldMk cId="656991885" sldId="373"/>
        </pc:sldMkLst>
        <pc:spChg chg="add del mod">
          <ac:chgData name="Elisa Borghi" userId="d8210bf0-dc2a-4bb6-9158-e6f9e5806bbb" providerId="ADAL" clId="{5C83CE82-E91D-4B01-903D-5AF0EE73389C}" dt="2023-02-22T08:45:36.032" v="70"/>
          <ac:spMkLst>
            <pc:docMk/>
            <pc:sldMk cId="656991885" sldId="373"/>
            <ac:spMk id="4" creationId="{362CAB25-03F2-41FB-8826-A455159F2B57}"/>
          </ac:spMkLst>
        </pc:spChg>
        <pc:picChg chg="del">
          <ac:chgData name="Elisa Borghi" userId="d8210bf0-dc2a-4bb6-9158-e6f9e5806bbb" providerId="ADAL" clId="{5C83CE82-E91D-4B01-903D-5AF0EE73389C}" dt="2023-02-22T08:45:27.257" v="69" actId="478"/>
          <ac:picMkLst>
            <pc:docMk/>
            <pc:sldMk cId="656991885" sldId="373"/>
            <ac:picMk id="2" creationId="{FF401C99-8CFE-46F7-8FE1-FD5E72ED7A5B}"/>
          </ac:picMkLst>
        </pc:picChg>
        <pc:picChg chg="add mod">
          <ac:chgData name="Elisa Borghi" userId="d8210bf0-dc2a-4bb6-9158-e6f9e5806bbb" providerId="ADAL" clId="{5C83CE82-E91D-4B01-903D-5AF0EE73389C}" dt="2023-02-22T08:45:36.032" v="70"/>
          <ac:picMkLst>
            <pc:docMk/>
            <pc:sldMk cId="656991885" sldId="373"/>
            <ac:picMk id="5" creationId="{A66071F1-5729-4C86-892F-53BE38379055}"/>
          </ac:picMkLst>
        </pc:picChg>
      </pc:sldChg>
      <pc:sldChg chg="addSp delSp modSp add">
        <pc:chgData name="Elisa Borghi" userId="d8210bf0-dc2a-4bb6-9158-e6f9e5806bbb" providerId="ADAL" clId="{5C83CE82-E91D-4B01-903D-5AF0EE73389C}" dt="2023-02-22T08:46:05.570" v="74" actId="1076"/>
        <pc:sldMkLst>
          <pc:docMk/>
          <pc:sldMk cId="3101795577" sldId="374"/>
        </pc:sldMkLst>
        <pc:spChg chg="add del mod">
          <ac:chgData name="Elisa Borghi" userId="d8210bf0-dc2a-4bb6-9158-e6f9e5806bbb" providerId="ADAL" clId="{5C83CE82-E91D-4B01-903D-5AF0EE73389C}" dt="2023-02-22T08:46:03.660" v="73"/>
          <ac:spMkLst>
            <pc:docMk/>
            <pc:sldMk cId="3101795577" sldId="374"/>
            <ac:spMk id="3" creationId="{439B37D7-EAAE-4D31-A22A-5ED24B4F6246}"/>
          </ac:spMkLst>
        </pc:spChg>
        <pc:picChg chg="add mod">
          <ac:chgData name="Elisa Borghi" userId="d8210bf0-dc2a-4bb6-9158-e6f9e5806bbb" providerId="ADAL" clId="{5C83CE82-E91D-4B01-903D-5AF0EE73389C}" dt="2023-02-22T08:46:05.570" v="74" actId="1076"/>
          <ac:picMkLst>
            <pc:docMk/>
            <pc:sldMk cId="3101795577" sldId="374"/>
            <ac:picMk id="4" creationId="{71C13CDC-4B85-4A42-B990-49D210A26BB3}"/>
          </ac:picMkLst>
        </pc:picChg>
        <pc:picChg chg="del">
          <ac:chgData name="Elisa Borghi" userId="d8210bf0-dc2a-4bb6-9158-e6f9e5806bbb" providerId="ADAL" clId="{5C83CE82-E91D-4B01-903D-5AF0EE73389C}" dt="2023-02-22T08:45:54.152" v="72" actId="478"/>
          <ac:picMkLst>
            <pc:docMk/>
            <pc:sldMk cId="3101795577" sldId="374"/>
            <ac:picMk id="5" creationId="{A66071F1-5729-4C86-892F-53BE3837905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FD888D14-2192-934D-89CD-4CA067196F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id="{B784D7A3-6B0B-B74C-AAF5-EF1E35A59DD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5844" name="Rectangle 1028">
            <a:extLst>
              <a:ext uri="{FF2B5EF4-FFF2-40B4-BE49-F238E27FC236}">
                <a16:creationId xmlns:a16="http://schemas.microsoft.com/office/drawing/2014/main" id="{063910ED-4F01-C347-9E54-A2F4FF40E14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5845" name="Rectangle 1029">
            <a:extLst>
              <a:ext uri="{FF2B5EF4-FFF2-40B4-BE49-F238E27FC236}">
                <a16:creationId xmlns:a16="http://schemas.microsoft.com/office/drawing/2014/main" id="{0C36499F-92EF-584D-9936-467B0CD9D30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pitchFamily="2" charset="0"/>
              </a:defRPr>
            </a:lvl1pPr>
          </a:lstStyle>
          <a:p>
            <a:pPr>
              <a:defRPr/>
            </a:pPr>
            <a:fld id="{9836E8B6-A4EE-493F-8732-988C3487938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9DC256F1-25DD-3A4C-8C22-9A6BB64C479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92222647-11F6-3749-B653-1E0CB994482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7892" name="Rectangle 1028">
            <a:extLst>
              <a:ext uri="{FF2B5EF4-FFF2-40B4-BE49-F238E27FC236}">
                <a16:creationId xmlns:a16="http://schemas.microsoft.com/office/drawing/2014/main" id="{BCC9F7CC-7F80-4707-A3B8-770B06750EB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1029">
            <a:extLst>
              <a:ext uri="{FF2B5EF4-FFF2-40B4-BE49-F238E27FC236}">
                <a16:creationId xmlns:a16="http://schemas.microsoft.com/office/drawing/2014/main" id="{BC841A0C-A603-1647-AA32-8B45BC0A990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1030">
            <a:extLst>
              <a:ext uri="{FF2B5EF4-FFF2-40B4-BE49-F238E27FC236}">
                <a16:creationId xmlns:a16="http://schemas.microsoft.com/office/drawing/2014/main" id="{2CEFA29A-73DB-3248-A16A-7257B1D54FE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535" name="Rectangle 1031">
            <a:extLst>
              <a:ext uri="{FF2B5EF4-FFF2-40B4-BE49-F238E27FC236}">
                <a16:creationId xmlns:a16="http://schemas.microsoft.com/office/drawing/2014/main" id="{4413E8F5-46BD-AA4C-BC21-410C852E6E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pitchFamily="2" charset="0"/>
              </a:defRPr>
            </a:lvl1pPr>
          </a:lstStyle>
          <a:p>
            <a:pPr>
              <a:defRPr/>
            </a:pPr>
            <a:fld id="{A22A4163-7A06-4A90-BF38-5CF69B6D610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AFD1D075-74E1-4AC6-8AE5-6BE75A0359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3879A27-455E-4D73-B924-D0B9FE67EBC0}" type="slidenum">
              <a:rPr lang="en-US" altLang="it-IT" sz="1200"/>
              <a:pPr/>
              <a:t>2</a:t>
            </a:fld>
            <a:endParaRPr lang="en-US" altLang="it-IT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5A6E8FF4-92AF-4B54-AE22-0924E80AE5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98CBA11-E092-4999-B938-588314AB4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4AB75707-BE3C-4368-9164-3AF9FC062D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A63501A-DC1A-43C0-BD8C-28484D18754E}" type="slidenum">
              <a:rPr lang="en-US" altLang="it-IT" sz="1200"/>
              <a:pPr/>
              <a:t>23</a:t>
            </a:fld>
            <a:endParaRPr lang="en-US" altLang="it-IT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93389607-47E3-4E85-A7D7-D9A50EF5D0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E99DE4ED-2ABD-4131-99DA-0C05CD367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D30ABE3B-F2FF-4110-966B-41A717C2B9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C93F7AE-6037-4DF0-A988-16FBEB52AD0B}" type="slidenum">
              <a:rPr lang="en-US" altLang="it-IT" sz="1200"/>
              <a:pPr/>
              <a:t>24</a:t>
            </a:fld>
            <a:endParaRPr lang="en-US" altLang="it-IT" sz="120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24A68BFF-F1D8-461C-B8D5-180BE0BDAD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A8EDDD29-16E9-411D-91BB-A7A5A6004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FF13009B-5B50-4265-9C78-859A711A17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A924D00-E9C1-4E17-B797-32489E969B6C}" type="slidenum">
              <a:rPr lang="en-US" altLang="it-IT" sz="1200"/>
              <a:pPr/>
              <a:t>27</a:t>
            </a:fld>
            <a:endParaRPr lang="en-US" altLang="it-IT" sz="12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C0037A41-5CE6-465C-A937-8D2AEE23E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F061BF0-3483-4B13-8196-3B69DD09B3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F5831902-44F5-4607-8472-38FDE77B1E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4813D8F-54D3-4AB0-B784-569CB62DF70A}" type="slidenum">
              <a:rPr lang="en-US" altLang="it-IT" sz="1200"/>
              <a:pPr/>
              <a:t>29</a:t>
            </a:fld>
            <a:endParaRPr lang="en-US" altLang="it-IT" sz="1200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1D5887B7-5FBF-413E-8480-876B4E2FA0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4A928418-BDC2-4AC6-AF33-5EF44A2E8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83F36954-8BBC-41E3-A58C-7E40747CD4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1F1B70B-4584-4A53-A3F8-30131C1DC12F}" type="slidenum">
              <a:rPr lang="en-US" altLang="it-IT" sz="1200"/>
              <a:pPr/>
              <a:t>5</a:t>
            </a:fld>
            <a:endParaRPr lang="en-US" altLang="it-IT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A927B307-2171-4828-ADDA-BC736A5CB5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A5472EE-335A-4960-947C-B654B0017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F783AB2A-0859-402C-B64D-2CFF2B231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279A142-053C-43DA-9D3B-1B7C4424522D}" type="slidenum">
              <a:rPr lang="en-US" altLang="it-IT" sz="1200"/>
              <a:pPr/>
              <a:t>9</a:t>
            </a:fld>
            <a:endParaRPr lang="en-US" altLang="it-IT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570856F4-1B30-4AF8-A208-FF40BCD7F6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895D68D-102F-418E-9BE3-C61F4B43B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6AE9F3D2-7015-498E-A6A6-531DFB5A5E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D66B671-3873-48C2-8BF1-67B954D68B8F}" type="slidenum">
              <a:rPr lang="en-US" altLang="it-IT" sz="1200"/>
              <a:pPr/>
              <a:t>10</a:t>
            </a:fld>
            <a:endParaRPr lang="en-US" altLang="it-IT" sz="12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35233187-83E8-410F-8300-0DF93E05BA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D45F9ED5-1959-4BC7-B8B9-19FC142610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65CF73F6-1461-48F8-ACA8-54AE0552BE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668DB6C-035A-428D-85B7-1201B7DC92B8}" type="slidenum">
              <a:rPr lang="en-US" altLang="it-IT" sz="1200"/>
              <a:pPr/>
              <a:t>15</a:t>
            </a:fld>
            <a:endParaRPr lang="en-US" altLang="it-IT" sz="120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9C41EB83-DAD4-4F56-BF42-3B68B0A5A4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9CE5B10-F7C7-4757-9A16-24833E53C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575089D5-6A5C-4798-B96F-BAB15B7082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01E2487-0912-432C-AFE6-2DCEC2724735}" type="slidenum">
              <a:rPr lang="en-US" altLang="it-IT" sz="1200"/>
              <a:pPr/>
              <a:t>17</a:t>
            </a:fld>
            <a:endParaRPr lang="en-US" altLang="it-IT" sz="120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28E1759F-34A8-4A2B-A041-5A3C2A5EEB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D6740A92-C1FD-49D6-9358-86E2A8F5D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6A078A3A-06F2-4C86-BAD1-FAC09519D7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9A4D2D1-A8C2-4C22-9104-60D194ADCC02}" type="slidenum">
              <a:rPr lang="en-US" altLang="it-IT" sz="1200"/>
              <a:pPr/>
              <a:t>18</a:t>
            </a:fld>
            <a:endParaRPr lang="en-US" altLang="it-IT" sz="12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DE2E8241-57CC-4D9A-BF01-60DDE6AE3F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28D8C37E-05B6-45D8-BBF9-C7FBC7881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AA8758D1-EA7A-49C0-ADB3-E59A6318A7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CD21E18-0F3C-46E7-9753-ADB7FB63EFD4}" type="slidenum">
              <a:rPr lang="en-US" altLang="it-IT" sz="1200"/>
              <a:pPr/>
              <a:t>20</a:t>
            </a:fld>
            <a:endParaRPr lang="en-US" altLang="it-IT" sz="12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F2EE7DF7-CD75-4D31-8738-564F45B7D0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6CEC8CB4-3F25-493A-AFF6-88CAF579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12A08FC2-B944-47E4-AE44-663CA3867A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6559329-CF5C-4372-9A27-3BD0EB1DFC2C}" type="slidenum">
              <a:rPr lang="en-US" altLang="it-IT" sz="1200"/>
              <a:pPr/>
              <a:t>21</a:t>
            </a:fld>
            <a:endParaRPr lang="en-US" altLang="it-IT" sz="1200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08261B60-FBB8-46A9-8C38-2EB6FDC200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FA4F8C29-8EC5-4201-8309-DF0C98A6CA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1BE75D-6942-40D8-A25F-5D362253574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F240C2B0-50F5-4E97-838A-7800E2F651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:a16="http://schemas.microsoft.com/office/drawing/2014/main" id="{148FCB33-E4B8-4DFA-84BD-C95AB56B4E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lways_Learning_Text_Purple_RGB">
            <a:extLst>
              <a:ext uri="{FF2B5EF4-FFF2-40B4-BE49-F238E27FC236}">
                <a16:creationId xmlns:a16="http://schemas.microsoft.com/office/drawing/2014/main" id="{25EEE20A-D567-4547-BB0C-C5C25F117F1C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53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3B974E-B7FC-4B63-8085-7DF5ED40F9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C2AECF-95FC-4033-A041-045CD63A42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FBF33-230D-4885-88FB-24CAEC68FCF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0019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93E379-CA0D-47AF-A088-3E78D5429D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24FA59-6068-4F80-9795-83F3B8F73E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F0E7A-0679-4DB7-87B7-442A2DE5542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8406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219DC0A-84AE-4870-A25F-CB1F045D4138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1FB6E252-5716-4521-9E80-2B6A048BD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:a16="http://schemas.microsoft.com/office/drawing/2014/main" id="{9C8534F2-0233-4F16-950E-13CA67AC1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Always_Learning_Text_Blue_RGB">
            <a:extLst>
              <a:ext uri="{FF2B5EF4-FFF2-40B4-BE49-F238E27FC236}">
                <a16:creationId xmlns:a16="http://schemas.microsoft.com/office/drawing/2014/main" id="{691142F5-6A28-4B72-B2CE-03141A5ED2A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CFE3584E-7804-4F86-9061-6D868CC3C4C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7" name="Picture 10" descr="Pearson_Bound_White">
            <a:extLst>
              <a:ext uri="{FF2B5EF4-FFF2-40B4-BE49-F238E27FC236}">
                <a16:creationId xmlns:a16="http://schemas.microsoft.com/office/drawing/2014/main" id="{6B2AD137-0C7F-4E18-90E1-615A4CB65E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earson_Strap_Bound_White">
            <a:extLst>
              <a:ext uri="{FF2B5EF4-FFF2-40B4-BE49-F238E27FC236}">
                <a16:creationId xmlns:a16="http://schemas.microsoft.com/office/drawing/2014/main" id="{BBD7E980-DCB2-451D-82E1-73C9E2C5F8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Always_Learning_Text_Purple_RGB">
            <a:extLst>
              <a:ext uri="{FF2B5EF4-FFF2-40B4-BE49-F238E27FC236}">
                <a16:creationId xmlns:a16="http://schemas.microsoft.com/office/drawing/2014/main" id="{7C0CE1AE-BD04-4B70-AF9F-C62731347301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533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FC6A04-2350-4EE5-858A-EA199907E7C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DD136D-B07F-467F-8A0E-9DFFD724B2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004CBC-E0FE-407A-8122-C61CCF186D0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46392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36DF24-9B9B-45D6-B136-B509EAC518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94D2EB-8A2E-4081-908A-70E55B9BA2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95D438-9917-417F-AA6C-AB0F32AE0E6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53516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877B11-99A5-479E-B33D-689932EACE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177F29-BDC5-4824-A3E4-6C107CF10A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698ABB-5190-4C5C-ABCC-904F0111222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32561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F812FCD-3AAC-46BB-82F6-FFE7423173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51A2BA3-FC42-4D5B-9DC0-E9A80BD0F1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815EC4-520C-432F-BBAF-B5AB0AE2DF0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04832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73DD57C-B65A-4606-98B6-39678D9F80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C7E1E7-3B00-4B25-969F-F2E2545CE2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3D144F-596B-4374-8A63-34D18D520FF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24991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C30826B-06D3-42F1-96DE-4EEBA6F2C2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1268617-2DA2-438A-8EB8-90C2E5ADBB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E25407-4FEA-49E5-81F6-8BB7C5DDF91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91902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F7B5D2-4F9C-46A0-A979-B3EF626C17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1257DB-C879-4F87-973E-06D7951EC3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F48AF2-9CA8-4E66-B42B-55C609C1F19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0982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84F1803-7C6E-4678-9D2C-90C123280A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0BB424-5F84-48C5-8839-31DBB4AA64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E60E4-0649-467A-ADEA-8CE54D832CE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09415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D95159-7B6E-41DB-82DE-3BA9931BA7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82E63-3A08-4EDC-94D5-0A2E8E5176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D6DF76-878F-4FA6-9FCA-5550DC1FA9A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66479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5510CC-11F4-4FCC-93ED-0A609654E5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69C8389-4477-415F-A47D-3479642AF3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5560C6-6D03-41AB-A273-30956E2964B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04866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85DFAF-6ED5-4968-88F0-100696D1A67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DE9743-02E2-4F79-89D6-20BBAC7208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B55FF0-F3DF-4755-96BA-4E68C2DACBF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79932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D32A94E4-A1E1-4099-87BE-00D03D36BC6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5" name="Picture 10" descr="Pearson_Bound_White">
            <a:extLst>
              <a:ext uri="{FF2B5EF4-FFF2-40B4-BE49-F238E27FC236}">
                <a16:creationId xmlns:a16="http://schemas.microsoft.com/office/drawing/2014/main" id="{8F0B6047-842E-4281-A49B-B91300A635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earson_Strap_Bound_White">
            <a:extLst>
              <a:ext uri="{FF2B5EF4-FFF2-40B4-BE49-F238E27FC236}">
                <a16:creationId xmlns:a16="http://schemas.microsoft.com/office/drawing/2014/main" id="{AF0F3DAA-27C5-4948-BB61-C8F7B8149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95288"/>
            <a:ext cx="8407400" cy="1144587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it-IT" altLang="it-IT" noProof="0"/>
              <a:t>Fare clic per modificare lo stile del titolo</a:t>
            </a:r>
            <a:endParaRPr lang="en-US" altLang="it-IT" noProof="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1762125"/>
            <a:ext cx="8407400" cy="1752600"/>
          </a:xfrm>
        </p:spPr>
        <p:txBody>
          <a:bodyPr/>
          <a:lstStyle>
            <a:lvl1pPr>
              <a:spcBef>
                <a:spcPct val="0"/>
              </a:spcBef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  <a:endParaRPr lang="en-US" altLang="it-IT" noProof="0"/>
          </a:p>
        </p:txBody>
      </p:sp>
    </p:spTree>
    <p:extLst>
      <p:ext uri="{BB962C8B-B14F-4D97-AF65-F5344CB8AC3E}">
        <p14:creationId xmlns:p14="http://schemas.microsoft.com/office/powerpoint/2010/main" val="2106168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E216F1C-E3A3-459C-AC19-277C76CF013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D0852C2-2FBB-40AE-A9B6-E386793C34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A31C4-AD31-4B0E-970A-120A24BFA4C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4298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EAFAF3-8B86-4227-B808-E555885DC3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6CCF78F-BFE3-4936-A810-3008070AC6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4BC55-59FA-4406-8B51-768AE6033E9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07482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FE7CC8-5380-4BDC-BBD1-FD1A431508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32A5C61-20BF-4BC0-AB35-E7C571DB10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680B0-AB34-4F20-A4D9-73BC7661121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76058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4AF029-4165-4480-B61A-AA2210C48C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4A7B0D-5060-4AB1-9A08-8AFCABFB70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8F3D7-DD0E-4C00-A28F-54D46026AC4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1436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08C2799-B525-4470-99EC-95606E2EDFC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5910DD2-6BEA-4D2D-AD66-9EAD3591FF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0FBC8-5CC3-437B-9E0B-E8C8602E33E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51468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CBED7EB-8EA6-4873-8C8F-93DA6986EF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BC66204-0CC0-4C2A-8437-713E4161B4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29535-89F3-45D7-AD42-C6965FA9940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660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A383FF-D2F8-431F-B802-4992A4BE999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FBED4A9-6C39-4007-B212-3D3963066B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24F12-7F20-4032-AD4F-220FB9F0FA6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55060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564CA6-C577-4FA6-A4BB-48DED04373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FDF95E4-B481-4283-B178-9AD1E10985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A504-2802-49D4-98ED-3C67F0C6F0F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733532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BA9469-D367-4F86-AA7D-2223283D44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48AF6D7-7802-4A03-B85D-DB4206D028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E9C43-75AC-471F-B49D-3932B28BBC7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74046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000FA24-336F-4C1C-8ADA-F1C01DFB68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A7AA48D-96FB-47FA-9957-2A38ED783B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4ED1A-D848-41ED-92F3-3BE0A2A5FD1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28587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207A82-9D06-4AD2-A3F0-2459E218EE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4AC1034-3B43-44DB-AA8E-FB8C246F0B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C3E9D-88D1-40DB-B5BA-6039EED32A9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07855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man working on a laptop on a table.&#10;&#10;Description automatically generated with low confidence">
            <a:extLst>
              <a:ext uri="{FF2B5EF4-FFF2-40B4-BE49-F238E27FC236}">
                <a16:creationId xmlns:a16="http://schemas.microsoft.com/office/drawing/2014/main" id="{E108760E-2A64-6C42-8F96-E7682515D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428750" y="0"/>
            <a:ext cx="771525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3B64CE-4EAB-F044-B85C-68C7BCA1FD88}"/>
              </a:ext>
            </a:extLst>
          </p:cNvPr>
          <p:cNvSpPr/>
          <p:nvPr/>
        </p:nvSpPr>
        <p:spPr>
          <a:xfrm>
            <a:off x="741760" y="577850"/>
            <a:ext cx="3070622" cy="366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7" name="Picture 6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3AB65259-F1A0-2A4F-B433-2D30793D5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735" y="5497513"/>
            <a:ext cx="1160859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</a:extLst>
          </p:cNvPr>
          <p:cNvCxnSpPr>
            <a:cxnSpLocks/>
          </p:cNvCxnSpPr>
          <p:nvPr/>
        </p:nvCxnSpPr>
        <p:spPr>
          <a:xfrm>
            <a:off x="741760" y="565150"/>
            <a:ext cx="0" cy="367665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56822" y="648811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3C01-11D7-E049-8252-D38AEC7B21E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830582" y="3027683"/>
            <a:ext cx="2857494" cy="116839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350"/>
            </a:lvl1pPr>
            <a:lvl2pPr marL="257181" indent="0" algn="ctr">
              <a:buNone/>
              <a:defRPr sz="1125"/>
            </a:lvl2pPr>
            <a:lvl3pPr marL="514363" indent="0" algn="ctr">
              <a:buNone/>
              <a:defRPr sz="1013"/>
            </a:lvl3pPr>
            <a:lvl4pPr marL="771545" indent="0" algn="ctr">
              <a:buNone/>
              <a:defRPr sz="900"/>
            </a:lvl4pPr>
            <a:lvl5pPr marL="1028726" indent="0" algn="ctr">
              <a:buNone/>
              <a:defRPr sz="900"/>
            </a:lvl5pPr>
            <a:lvl6pPr marL="1285907" indent="0" algn="ctr">
              <a:buNone/>
              <a:defRPr sz="900"/>
            </a:lvl6pPr>
            <a:lvl7pPr marL="1543089" indent="0" algn="ctr">
              <a:buNone/>
              <a:defRPr sz="900"/>
            </a:lvl7pPr>
            <a:lvl8pPr marL="1800270" indent="0" algn="ctr">
              <a:buNone/>
              <a:defRPr sz="900"/>
            </a:lvl8pPr>
            <a:lvl9pPr marL="2057451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575" y="700406"/>
            <a:ext cx="2867126" cy="2266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40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A71FAE9-C1B8-B140-BFE5-1F27C052AF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78756" y="14289"/>
            <a:ext cx="7665244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8" name="Picture 7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DB102E86-1969-6D47-A759-4EFFEBD89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050" y="6093296"/>
            <a:ext cx="79401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00EF95-8460-5947-89D1-CA6AF8DAA0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104A-9AB8-0446-89F9-4E3E478B7FB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62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ark curly haired young woman wearing headphones working on a laptop.&#10;&#10;Description automatically generated">
            <a:extLst>
              <a:ext uri="{FF2B5EF4-FFF2-40B4-BE49-F238E27FC236}">
                <a16:creationId xmlns:a16="http://schemas.microsoft.com/office/drawing/2014/main" id="{1036BB36-3C99-C34C-B289-33A3A2B0EC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0130" y="11151"/>
            <a:ext cx="772387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34DD50-A150-F346-8CA6-DC3DFA468690}"/>
              </a:ext>
            </a:extLst>
          </p:cNvPr>
          <p:cNvSpPr/>
          <p:nvPr/>
        </p:nvSpPr>
        <p:spPr>
          <a:xfrm>
            <a:off x="1" y="2244727"/>
            <a:ext cx="3031331" cy="4613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6" name="Picture 4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E2D351A7-A44D-7745-8C4C-03503B3D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6" y="239715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BB4A60-29F7-3D4E-A51D-D6FF11ABE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3964CD-E85C-F247-89D1-B35C7FB7DD23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7D1088-45D1-4D4A-9A89-7D61BA508D4A}"/>
              </a:ext>
            </a:extLst>
          </p:cNvPr>
          <p:cNvCxnSpPr>
            <a:cxnSpLocks/>
          </p:cNvCxnSpPr>
          <p:nvPr/>
        </p:nvCxnSpPr>
        <p:spPr>
          <a:xfrm>
            <a:off x="325041" y="1695450"/>
            <a:ext cx="0" cy="46021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6B0F900-9AC6-B944-A108-1A54B56FBCBD}"/>
              </a:ext>
            </a:extLst>
          </p:cNvPr>
          <p:cNvSpPr/>
          <p:nvPr/>
        </p:nvSpPr>
        <p:spPr>
          <a:xfrm>
            <a:off x="857251" y="1144588"/>
            <a:ext cx="51435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B6C28-BA73-ED49-B769-78F692DFEEF8}"/>
              </a:ext>
            </a:extLst>
          </p:cNvPr>
          <p:cNvSpPr/>
          <p:nvPr/>
        </p:nvSpPr>
        <p:spPr>
          <a:xfrm>
            <a:off x="351236" y="1695452"/>
            <a:ext cx="2693194" cy="459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35414" y="5130609"/>
            <a:ext cx="2508508" cy="104716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350"/>
            </a:lvl1pPr>
            <a:lvl2pPr marL="257181" indent="0" algn="ctr">
              <a:buNone/>
              <a:defRPr sz="1125"/>
            </a:lvl2pPr>
            <a:lvl3pPr marL="514363" indent="0" algn="ctr">
              <a:buNone/>
              <a:defRPr sz="1013"/>
            </a:lvl3pPr>
            <a:lvl4pPr marL="771545" indent="0" algn="ctr">
              <a:buNone/>
              <a:defRPr sz="900"/>
            </a:lvl4pPr>
            <a:lvl5pPr marL="1028726" indent="0" algn="ctr">
              <a:buNone/>
              <a:defRPr sz="900"/>
            </a:lvl5pPr>
            <a:lvl6pPr marL="1285907" indent="0" algn="ctr">
              <a:buNone/>
              <a:defRPr sz="900"/>
            </a:lvl6pPr>
            <a:lvl7pPr marL="1543089" indent="0" algn="ctr">
              <a:buNone/>
              <a:defRPr sz="900"/>
            </a:lvl7pPr>
            <a:lvl8pPr marL="1800270" indent="0" algn="ctr">
              <a:buNone/>
              <a:defRPr sz="900"/>
            </a:lvl8pPr>
            <a:lvl9pPr marL="2057451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35413" y="1918011"/>
            <a:ext cx="2500146" cy="3166946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3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3236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0900EAA3-9446-DB4A-B571-54385A4B82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23680" y="14289"/>
            <a:ext cx="7720320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10" name="Picture 9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73EF2D69-5C87-1045-B1D2-C5325C7A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6" y="239715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CD129E-E1A9-E644-BEAA-BDD35653978E}"/>
              </a:ext>
            </a:extLst>
          </p:cNvPr>
          <p:cNvSpPr/>
          <p:nvPr/>
        </p:nvSpPr>
        <p:spPr>
          <a:xfrm>
            <a:off x="857251" y="1144588"/>
            <a:ext cx="51435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4247EC7-23BF-AA40-9891-6E96CD5F5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BD45-F546-314D-A112-F46526F0847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47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n with glasses and a beard sitting on a couch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13A9EBCB-A696-8548-86C6-E4F061F88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4963" y="0"/>
            <a:ext cx="7763337" cy="6858000"/>
          </a:xfrm>
          <a:prstGeom prst="rect">
            <a:avLst/>
          </a:prstGeom>
        </p:spPr>
      </p:pic>
      <p:pic>
        <p:nvPicPr>
          <p:cNvPr id="5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C09C0B44-4507-2345-911C-50084F8F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" y="139702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AD97B1-572F-EA4B-A8CE-33D28A5CB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39F2-BC33-8D49-9EC7-EBD9628392E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2A9720-8D95-D345-AF5F-631F23E63162}"/>
              </a:ext>
            </a:extLst>
          </p:cNvPr>
          <p:cNvSpPr/>
          <p:nvPr/>
        </p:nvSpPr>
        <p:spPr>
          <a:xfrm>
            <a:off x="567929" y="2222500"/>
            <a:ext cx="3294459" cy="4021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430FE-6CC8-9F4B-8A9D-85A24F74470B}"/>
              </a:ext>
            </a:extLst>
          </p:cNvPr>
          <p:cNvCxnSpPr>
            <a:cxnSpLocks/>
          </p:cNvCxnSpPr>
          <p:nvPr/>
        </p:nvCxnSpPr>
        <p:spPr>
          <a:xfrm>
            <a:off x="560785" y="2247977"/>
            <a:ext cx="0" cy="402113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27037" y="4702290"/>
            <a:ext cx="2984351" cy="13488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50"/>
            </a:lvl1pPr>
            <a:lvl2pPr marL="342909" indent="0" algn="ctr">
              <a:buNone/>
              <a:defRPr sz="1500"/>
            </a:lvl2pPr>
            <a:lvl3pPr marL="685817" indent="0" algn="ctr">
              <a:buNone/>
              <a:defRPr sz="1350"/>
            </a:lvl3pPr>
            <a:lvl4pPr marL="1028726" indent="0" algn="ctr">
              <a:buNone/>
              <a:defRPr sz="1200"/>
            </a:lvl4pPr>
            <a:lvl5pPr marL="1371634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1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17637" y="2421631"/>
            <a:ext cx="2983666" cy="2266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528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761BA690-FE8C-B746-BF89-25A50EAC9B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93665" y="14289"/>
            <a:ext cx="7665244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7" name="Picture 6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8FF5F658-53EB-0C4B-B8F7-4F11D369C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" y="139702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B55EFE5-810E-D24E-85E6-D8C65DAA1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A669-379D-D04A-8F8C-BC9C266E00A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7630A6-0DCA-4FA6-A04B-5EAC4CE9F02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17C780-20FB-4783-9D89-FD0CC378209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D973A-2E8C-47AA-8BD3-D6136BE09D4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05614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49AB9-ED06-5D4A-B185-0CD59BD7AAA7}"/>
              </a:ext>
            </a:extLst>
          </p:cNvPr>
          <p:cNvSpPr/>
          <p:nvPr/>
        </p:nvSpPr>
        <p:spPr>
          <a:xfrm>
            <a:off x="1488282" y="0"/>
            <a:ext cx="765571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3" name="Picture 2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D6C6F61-BA41-144D-B6FE-E8A9E2E4B8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69774"/>
            <a:ext cx="6096000" cy="5188226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11C53FD-8B93-304B-A4BA-37BE3ED82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9E1D-6812-3F44-9317-2804B1690F4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D77FD4-D276-424C-88E8-25E8B8431904}"/>
              </a:ext>
            </a:extLst>
          </p:cNvPr>
          <p:cNvCxnSpPr>
            <a:cxnSpLocks/>
          </p:cNvCxnSpPr>
          <p:nvPr/>
        </p:nvCxnSpPr>
        <p:spPr>
          <a:xfrm>
            <a:off x="5635229" y="568325"/>
            <a:ext cx="0" cy="46037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CC425CF-E238-E348-89D2-D88E0270CBE9}"/>
              </a:ext>
            </a:extLst>
          </p:cNvPr>
          <p:cNvSpPr/>
          <p:nvPr/>
        </p:nvSpPr>
        <p:spPr>
          <a:xfrm>
            <a:off x="5662613" y="568327"/>
            <a:ext cx="2692003" cy="459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8" name="Picture 7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EFAE6E9B-DFFB-9D4C-884F-65F4D0A12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6" y="239715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19E820-DD47-D74A-939B-4B45CA9D8B57}"/>
              </a:ext>
            </a:extLst>
          </p:cNvPr>
          <p:cNvSpPr/>
          <p:nvPr/>
        </p:nvSpPr>
        <p:spPr>
          <a:xfrm>
            <a:off x="857251" y="1144588"/>
            <a:ext cx="51435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5746182" y="4004336"/>
            <a:ext cx="2508508" cy="104716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350"/>
            </a:lvl1pPr>
            <a:lvl2pPr marL="257181" indent="0" algn="ctr">
              <a:buNone/>
              <a:defRPr sz="1125"/>
            </a:lvl2pPr>
            <a:lvl3pPr marL="514363" indent="0" algn="ctr">
              <a:buNone/>
              <a:defRPr sz="1013"/>
            </a:lvl3pPr>
            <a:lvl4pPr marL="771545" indent="0" algn="ctr">
              <a:buNone/>
              <a:defRPr sz="900"/>
            </a:lvl4pPr>
            <a:lvl5pPr marL="1028726" indent="0" algn="ctr">
              <a:buNone/>
              <a:defRPr sz="900"/>
            </a:lvl5pPr>
            <a:lvl6pPr marL="1285907" indent="0" algn="ctr">
              <a:buNone/>
              <a:defRPr sz="900"/>
            </a:lvl6pPr>
            <a:lvl7pPr marL="1543089" indent="0" algn="ctr">
              <a:buNone/>
              <a:defRPr sz="900"/>
            </a:lvl7pPr>
            <a:lvl8pPr marL="1800270" indent="0" algn="ctr">
              <a:buNone/>
              <a:defRPr sz="900"/>
            </a:lvl8pPr>
            <a:lvl9pPr marL="2057451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746181" y="791739"/>
            <a:ext cx="2500146" cy="3486711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3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23029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BF40AA-AE6F-5749-8C97-DE3834BA09D0}"/>
              </a:ext>
            </a:extLst>
          </p:cNvPr>
          <p:cNvSpPr/>
          <p:nvPr/>
        </p:nvSpPr>
        <p:spPr>
          <a:xfrm>
            <a:off x="1488282" y="0"/>
            <a:ext cx="765571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3199F5-F834-8D47-A789-D89AD268BC33}"/>
              </a:ext>
            </a:extLst>
          </p:cNvPr>
          <p:cNvSpPr/>
          <p:nvPr/>
        </p:nvSpPr>
        <p:spPr>
          <a:xfrm>
            <a:off x="0" y="1706565"/>
            <a:ext cx="6548438" cy="515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EF18240-552B-1149-9D44-905FD72272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1710813"/>
            <a:ext cx="6526160" cy="51329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FADDC1B-22E5-C441-BDA9-8EEB86CF3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6944-AAA6-A948-ABFF-0210BDF7DF7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pic>
        <p:nvPicPr>
          <p:cNvPr id="10" name="Picture 9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7A9DC1FD-8034-E548-95C2-CD957F1D0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6" y="239715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839B8F-D638-0741-BB57-07FD6FB44296}"/>
              </a:ext>
            </a:extLst>
          </p:cNvPr>
          <p:cNvSpPr/>
          <p:nvPr/>
        </p:nvSpPr>
        <p:spPr>
          <a:xfrm>
            <a:off x="857251" y="1144588"/>
            <a:ext cx="51435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2191228726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44ED8C-8847-EA41-9338-C6E46B61F79E}"/>
              </a:ext>
            </a:extLst>
          </p:cNvPr>
          <p:cNvSpPr/>
          <p:nvPr/>
        </p:nvSpPr>
        <p:spPr>
          <a:xfrm>
            <a:off x="0" y="264078"/>
            <a:ext cx="764382" cy="1158875"/>
          </a:xfrm>
          <a:prstGeom prst="rect">
            <a:avLst/>
          </a:prstGeom>
          <a:solidFill>
            <a:srgbClr val="11B2A5"/>
          </a:solidFill>
          <a:ln>
            <a:solidFill>
              <a:srgbClr val="DF6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C23712-3DEB-F145-81F4-D8A1E3A471B2}"/>
              </a:ext>
            </a:extLst>
          </p:cNvPr>
          <p:cNvCxnSpPr>
            <a:cxnSpLocks/>
          </p:cNvCxnSpPr>
          <p:nvPr/>
        </p:nvCxnSpPr>
        <p:spPr>
          <a:xfrm>
            <a:off x="777478" y="264078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87797" y="1828800"/>
            <a:ext cx="7475154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30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87797" y="279951"/>
            <a:ext cx="7475154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800" b="1">
                <a:solidFill>
                  <a:srgbClr val="003057"/>
                </a:solidFill>
              </a:defRPr>
            </a:lvl1pPr>
          </a:lstStyle>
          <a:p>
            <a:r>
              <a:rPr lang="en-US" dirty="0"/>
              <a:t>TITOLO </a:t>
            </a:r>
            <a:r>
              <a:rPr lang="en-US" dirty="0" err="1"/>
              <a:t>paragrafo</a:t>
            </a:r>
            <a:r>
              <a:rPr lang="en-US" dirty="0"/>
              <a:t> prima slide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CB413AB-0B05-9444-A342-CCBD6D6EAA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15" y="6382545"/>
            <a:ext cx="618182" cy="365125"/>
          </a:xfrm>
          <a:prstGeom prst="rect">
            <a:avLst/>
          </a:prstGeom>
        </p:spPr>
      </p:pic>
      <p:sp>
        <p:nvSpPr>
          <p:cNvPr id="11" name="Segnaposto piè di pagina 1">
            <a:extLst>
              <a:ext uri="{FF2B5EF4-FFF2-40B4-BE49-F238E27FC236}">
                <a16:creationId xmlns:a16="http://schemas.microsoft.com/office/drawing/2014/main" id="{571913D8-91F9-D945-BC39-4A087433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38916"/>
            <a:ext cx="3696891" cy="211137"/>
          </a:xfrm>
          <a:prstGeom prst="rect">
            <a:avLst/>
          </a:prstGeom>
        </p:spPr>
        <p:txBody>
          <a:bodyPr/>
          <a:lstStyle>
            <a:lvl1pPr marL="0" marR="0" indent="0" algn="l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3057"/>
                </a:solidFill>
              </a:defRPr>
            </a:lvl1pPr>
          </a:lstStyle>
          <a:p>
            <a:r>
              <a:rPr lang="en-US" altLang="it-IT" sz="675"/>
              <a:t>© 2023 Pearson – Krugman, Obstfeld, Melitz - Economia internazionale  1</a:t>
            </a:r>
            <a:endParaRPr lang="en-US" altLang="it-IT" sz="675" dirty="0"/>
          </a:p>
        </p:txBody>
      </p:sp>
    </p:spTree>
    <p:extLst>
      <p:ext uri="{BB962C8B-B14F-4D97-AF65-F5344CB8AC3E}">
        <p14:creationId xmlns:p14="http://schemas.microsoft.com/office/powerpoint/2010/main" val="30809005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4022F54-3193-9E4C-96F5-25AFA073F62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" y="270881"/>
            <a:ext cx="627953" cy="936000"/>
            <a:chOff x="0" y="555625"/>
            <a:chExt cx="1036638" cy="1158875"/>
          </a:xfrm>
          <a:solidFill>
            <a:srgbClr val="11B2A5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44ED8C-8847-EA41-9338-C6E46B61F79E}"/>
                </a:ext>
              </a:extLst>
            </p:cNvPr>
            <p:cNvSpPr/>
            <p:nvPr/>
          </p:nvSpPr>
          <p:spPr>
            <a:xfrm>
              <a:off x="0" y="555625"/>
              <a:ext cx="1019175" cy="11588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5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AC23712-3DEB-F145-81F4-D8A1E3A471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6638" y="555625"/>
              <a:ext cx="0" cy="1154113"/>
            </a:xfrm>
            <a:prstGeom prst="line">
              <a:avLst/>
            </a:prstGeom>
            <a:grpFill/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87797" y="1828800"/>
            <a:ext cx="7475154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30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87798" y="286758"/>
            <a:ext cx="7475154" cy="9162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500" b="1" i="0">
                <a:solidFill>
                  <a:srgbClr val="003057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paragrafo</a:t>
            </a:r>
            <a:r>
              <a:rPr lang="en-US" dirty="0"/>
              <a:t> </a:t>
            </a:r>
            <a:r>
              <a:rPr lang="en-US" dirty="0" err="1"/>
              <a:t>seconda</a:t>
            </a:r>
            <a:r>
              <a:rPr lang="en-US" dirty="0"/>
              <a:t> slide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CB413AB-0B05-9444-A342-CCBD6D6EAA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15" y="6382545"/>
            <a:ext cx="618182" cy="365125"/>
          </a:xfrm>
          <a:prstGeom prst="rect">
            <a:avLst/>
          </a:prstGeom>
        </p:spPr>
      </p:pic>
      <p:sp>
        <p:nvSpPr>
          <p:cNvPr id="11" name="Segnaposto piè di pagina 1">
            <a:extLst>
              <a:ext uri="{FF2B5EF4-FFF2-40B4-BE49-F238E27FC236}">
                <a16:creationId xmlns:a16="http://schemas.microsoft.com/office/drawing/2014/main" id="{6B0AA249-2CE3-A64A-80E6-0EA7BAAA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38916"/>
            <a:ext cx="3696891" cy="21113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3057"/>
                </a:solidFill>
              </a:defRPr>
            </a:lvl1pPr>
          </a:lstStyle>
          <a:p>
            <a:r>
              <a:rPr lang="en-US" altLang="it-IT" sz="675"/>
              <a:t>© 2023 Pearson – Krugman, Obstfeld, Melitz - Economia internazionale  1</a:t>
            </a:r>
            <a:endParaRPr lang="en-US" altLang="it-IT" sz="675" dirty="0"/>
          </a:p>
        </p:txBody>
      </p:sp>
    </p:spTree>
    <p:extLst>
      <p:ext uri="{BB962C8B-B14F-4D97-AF65-F5344CB8AC3E}">
        <p14:creationId xmlns:p14="http://schemas.microsoft.com/office/powerpoint/2010/main" val="24324457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4022F54-3193-9E4C-96F5-25AFA073F62F}"/>
              </a:ext>
            </a:extLst>
          </p:cNvPr>
          <p:cNvGrpSpPr>
            <a:grpSpLocks/>
          </p:cNvGrpSpPr>
          <p:nvPr userDrawn="1"/>
        </p:nvGrpSpPr>
        <p:grpSpPr>
          <a:xfrm>
            <a:off x="3" y="330341"/>
            <a:ext cx="1577337" cy="932400"/>
            <a:chOff x="0" y="555625"/>
            <a:chExt cx="1036638" cy="11588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44ED8C-8847-EA41-9338-C6E46B61F79E}"/>
                </a:ext>
              </a:extLst>
            </p:cNvPr>
            <p:cNvSpPr/>
            <p:nvPr/>
          </p:nvSpPr>
          <p:spPr>
            <a:xfrm>
              <a:off x="0" y="555625"/>
              <a:ext cx="1019175" cy="1158875"/>
            </a:xfrm>
            <a:prstGeom prst="rect">
              <a:avLst/>
            </a:prstGeom>
            <a:solidFill>
              <a:srgbClr val="11B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5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AC23712-3DEB-F145-81F4-D8A1E3A471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6638" y="555625"/>
              <a:ext cx="0" cy="1154113"/>
            </a:xfrm>
            <a:prstGeom prst="line">
              <a:avLst/>
            </a:prstGeom>
            <a:ln w="63500"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87797" y="1828800"/>
            <a:ext cx="7475154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30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645925" y="346218"/>
            <a:ext cx="6717026" cy="9162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500" b="1">
                <a:solidFill>
                  <a:srgbClr val="003057"/>
                </a:solidFill>
              </a:defRPr>
            </a:lvl1pPr>
          </a:lstStyle>
          <a:p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scheda</a:t>
            </a:r>
            <a:r>
              <a:rPr lang="en-US" dirty="0"/>
              <a:t> / Box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CB413AB-0B05-9444-A342-CCBD6D6EAA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15" y="6382545"/>
            <a:ext cx="618182" cy="365125"/>
          </a:xfrm>
          <a:prstGeom prst="rect">
            <a:avLst/>
          </a:prstGeom>
        </p:spPr>
      </p:pic>
      <p:sp>
        <p:nvSpPr>
          <p:cNvPr id="11" name="Segnaposto piè di pagina 1">
            <a:extLst>
              <a:ext uri="{FF2B5EF4-FFF2-40B4-BE49-F238E27FC236}">
                <a16:creationId xmlns:a16="http://schemas.microsoft.com/office/drawing/2014/main" id="{6B0AA249-2CE3-A64A-80E6-0EA7BAAA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38916"/>
            <a:ext cx="3696891" cy="21113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3057"/>
                </a:solidFill>
              </a:defRPr>
            </a:lvl1pPr>
          </a:lstStyle>
          <a:p>
            <a:r>
              <a:rPr lang="en-US" altLang="it-IT" sz="675"/>
              <a:t>© 2023 Pearson – Krugman, Obstfeld, Melitz - Economia internazionale  1</a:t>
            </a:r>
            <a:endParaRPr lang="en-US" altLang="it-IT" sz="675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C68421C-4D26-404C-B888-35A7F82C0ED4}"/>
              </a:ext>
            </a:extLst>
          </p:cNvPr>
          <p:cNvSpPr txBox="1"/>
          <p:nvPr userDrawn="1"/>
        </p:nvSpPr>
        <p:spPr>
          <a:xfrm>
            <a:off x="152400" y="594572"/>
            <a:ext cx="1257300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1" b="1" i="0" kern="1200" cap="sm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scheda</a:t>
            </a:r>
            <a:r>
              <a:rPr lang="it-IT" sz="1651" b="1" i="0" cap="sm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51" b="1" i="0" kern="1200" cap="small" baseline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x.x</a:t>
            </a:r>
            <a:endParaRPr lang="it-IT" sz="1651" b="1" i="0" kern="1200" cap="small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509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cc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B21293-6FA6-7445-BD11-05A0ADD6C222}"/>
              </a:ext>
            </a:extLst>
          </p:cNvPr>
          <p:cNvSpPr/>
          <p:nvPr/>
        </p:nvSpPr>
        <p:spPr>
          <a:xfrm>
            <a:off x="8357192" y="555627"/>
            <a:ext cx="786810" cy="1158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563D79-D413-6C4E-AF46-45AD23481DA0}"/>
              </a:ext>
            </a:extLst>
          </p:cNvPr>
          <p:cNvCxnSpPr>
            <a:cxnSpLocks/>
          </p:cNvCxnSpPr>
          <p:nvPr/>
        </p:nvCxnSpPr>
        <p:spPr>
          <a:xfrm>
            <a:off x="8348662" y="555627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E9E4-24AE-FD46-93D2-E9B05008A6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B740-7204-9B4C-9E22-6EC5FC26FE5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750637" y="1778000"/>
            <a:ext cx="7475154" cy="39787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50637" y="571500"/>
            <a:ext cx="7475154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943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 2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D6D37C-7584-E94F-BD5E-47BD8D71902C}"/>
              </a:ext>
            </a:extLst>
          </p:cNvPr>
          <p:cNvSpPr/>
          <p:nvPr/>
        </p:nvSpPr>
        <p:spPr>
          <a:xfrm>
            <a:off x="0" y="555627"/>
            <a:ext cx="764382" cy="1158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829038-C33E-E14F-A39E-A9A3AB5CFBF1}"/>
              </a:ext>
            </a:extLst>
          </p:cNvPr>
          <p:cNvCxnSpPr>
            <a:cxnSpLocks/>
          </p:cNvCxnSpPr>
          <p:nvPr/>
        </p:nvCxnSpPr>
        <p:spPr>
          <a:xfrm>
            <a:off x="777478" y="555627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83BD36-B2E0-E34D-A0C0-77A7165923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F2AA-7572-DC4D-AB68-865F32F517C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72000" y="1828800"/>
            <a:ext cx="3561540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214318" marR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marL="214318" marR="0" lvl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14318" marR="0" lvl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87798" y="1828800"/>
            <a:ext cx="3561540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214318" marR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214318" marR="0" lvl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87797" y="571500"/>
            <a:ext cx="7475154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66007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ree people looking at a piece of paper&#10;&#10;Description automatically generated with low confidence">
            <a:extLst>
              <a:ext uri="{FF2B5EF4-FFF2-40B4-BE49-F238E27FC236}">
                <a16:creationId xmlns:a16="http://schemas.microsoft.com/office/drawing/2014/main" id="{6D0442BF-1B48-8B43-BC34-80C73F38F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9776" y="2"/>
            <a:ext cx="6664186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</a:extLst>
          </p:cNvPr>
          <p:cNvSpPr/>
          <p:nvPr userDrawn="1"/>
        </p:nvSpPr>
        <p:spPr>
          <a:xfrm>
            <a:off x="0" y="2257065"/>
            <a:ext cx="3048000" cy="46009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023CC-B05B-804F-A031-47090036ADC9}"/>
              </a:ext>
            </a:extLst>
          </p:cNvPr>
          <p:cNvSpPr/>
          <p:nvPr/>
        </p:nvSpPr>
        <p:spPr>
          <a:xfrm>
            <a:off x="7656616" y="2"/>
            <a:ext cx="1487384" cy="16981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73250-8295-4A4A-B23C-4614C545CBF4}"/>
              </a:ext>
            </a:extLst>
          </p:cNvPr>
          <p:cNvSpPr/>
          <p:nvPr/>
        </p:nvSpPr>
        <p:spPr>
          <a:xfrm>
            <a:off x="505918" y="1678330"/>
            <a:ext cx="3313728" cy="46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</a:extLst>
          </p:cNvPr>
          <p:cNvCxnSpPr/>
          <p:nvPr userDrawn="1"/>
        </p:nvCxnSpPr>
        <p:spPr>
          <a:xfrm>
            <a:off x="515188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29588" y="3429000"/>
            <a:ext cx="3111930" cy="27750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9587" y="1793267"/>
            <a:ext cx="3110167" cy="163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48878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E96EC9-A5FE-9449-A973-644128A0E481}"/>
              </a:ext>
            </a:extLst>
          </p:cNvPr>
          <p:cNvSpPr/>
          <p:nvPr userDrawn="1"/>
        </p:nvSpPr>
        <p:spPr>
          <a:xfrm>
            <a:off x="1718840" y="1"/>
            <a:ext cx="6687334" cy="5712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9B41BB31-88FF-E84E-BE7D-9BF8BFD31B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14500" y="1"/>
            <a:ext cx="6692081" cy="57076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828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arner writing an a glass wall with a marker&#10;&#10;Description automatically generated">
            <a:extLst>
              <a:ext uri="{FF2B5EF4-FFF2-40B4-BE49-F238E27FC236}">
                <a16:creationId xmlns:a16="http://schemas.microsoft.com/office/drawing/2014/main" id="{0E494689-C6C2-A64B-8C35-09134E0C51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" r="-1"/>
          <a:stretch/>
        </p:blipFill>
        <p:spPr>
          <a:xfrm>
            <a:off x="730526" y="2"/>
            <a:ext cx="6820400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</a:extLst>
          </p:cNvPr>
          <p:cNvSpPr/>
          <p:nvPr userDrawn="1"/>
        </p:nvSpPr>
        <p:spPr>
          <a:xfrm>
            <a:off x="6124699" y="2257065"/>
            <a:ext cx="3019302" cy="46009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023CC-B05B-804F-A031-47090036ADC9}"/>
              </a:ext>
            </a:extLst>
          </p:cNvPr>
          <p:cNvSpPr/>
          <p:nvPr/>
        </p:nvSpPr>
        <p:spPr>
          <a:xfrm>
            <a:off x="1" y="2"/>
            <a:ext cx="1487384" cy="16981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73250-8295-4A4A-B23C-4614C545CBF4}"/>
              </a:ext>
            </a:extLst>
          </p:cNvPr>
          <p:cNvSpPr/>
          <p:nvPr/>
        </p:nvSpPr>
        <p:spPr>
          <a:xfrm>
            <a:off x="5244636" y="1678330"/>
            <a:ext cx="3513367" cy="46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</a:extLst>
          </p:cNvPr>
          <p:cNvCxnSpPr/>
          <p:nvPr userDrawn="1"/>
        </p:nvCxnSpPr>
        <p:spPr>
          <a:xfrm>
            <a:off x="5248315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5352684" y="3429000"/>
            <a:ext cx="3225438" cy="27750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44623" y="1793267"/>
            <a:ext cx="3233499" cy="163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669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C34A6B5-B6C2-4727-B6A4-995E44D19E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80750A2-573A-47DC-9325-B89F2D193A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F6F4B-E287-4BFE-A620-B5A7D2F2A98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058662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E96EC9-A5FE-9449-A973-644128A0E481}"/>
              </a:ext>
            </a:extLst>
          </p:cNvPr>
          <p:cNvSpPr/>
          <p:nvPr userDrawn="1"/>
        </p:nvSpPr>
        <p:spPr>
          <a:xfrm>
            <a:off x="908350" y="1"/>
            <a:ext cx="6687334" cy="5712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6DFC91A5-4FBB-F44D-9464-12AEFAC958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7027" y="1"/>
            <a:ext cx="6703141" cy="57076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54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arner on a spiral staircase using a laptop.&#10;&#10;Description automatically generated">
            <a:extLst>
              <a:ext uri="{FF2B5EF4-FFF2-40B4-BE49-F238E27FC236}">
                <a16:creationId xmlns:a16="http://schemas.microsoft.com/office/drawing/2014/main" id="{F3DC312F-B9C0-D744-AD30-A434A20A7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6358" y="0"/>
            <a:ext cx="771764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6487DB-31A3-3549-AFBF-3BABD3184ED2}"/>
              </a:ext>
            </a:extLst>
          </p:cNvPr>
          <p:cNvSpPr/>
          <p:nvPr/>
        </p:nvSpPr>
        <p:spPr>
          <a:xfrm>
            <a:off x="720328" y="574675"/>
            <a:ext cx="4601766" cy="507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2D27A-F32D-EB48-9A03-1735E67359D1}"/>
              </a:ext>
            </a:extLst>
          </p:cNvPr>
          <p:cNvCxnSpPr>
            <a:cxnSpLocks/>
          </p:cNvCxnSpPr>
          <p:nvPr/>
        </p:nvCxnSpPr>
        <p:spPr>
          <a:xfrm>
            <a:off x="720329" y="555625"/>
            <a:ext cx="0" cy="516413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299BF0-56A4-6243-9705-509FD3434C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5438-EECC-A345-B33C-CAAAFDC6CD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836997" y="2743200"/>
            <a:ext cx="4382703" cy="277706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464" y="738680"/>
            <a:ext cx="4379900" cy="190005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4188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96A5E4-DFE4-AD45-BDAA-6B3F581EE98A}"/>
              </a:ext>
            </a:extLst>
          </p:cNvPr>
          <p:cNvSpPr/>
          <p:nvPr/>
        </p:nvSpPr>
        <p:spPr>
          <a:xfrm>
            <a:off x="1515667" y="6350"/>
            <a:ext cx="7710487" cy="6851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BCAF36EB-7281-0542-A053-B16B67DBE8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37288" y="2"/>
            <a:ext cx="7665244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01FEC8-19EE-7E49-B9A4-C8922CDD24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E856-619C-2145-B9B7-7AECB542A09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108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922B5C-BA05-9E4D-8439-B23F209A3742}"/>
              </a:ext>
            </a:extLst>
          </p:cNvPr>
          <p:cNvSpPr/>
          <p:nvPr/>
        </p:nvSpPr>
        <p:spPr>
          <a:xfrm>
            <a:off x="1521619" y="0"/>
            <a:ext cx="762238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0512D-8768-8140-AE61-8D3F982A0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D03B-B0CE-F149-B9E8-CD52DE1054E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3" name="Segnaposto piè di pagina 1">
            <a:extLst>
              <a:ext uri="{FF2B5EF4-FFF2-40B4-BE49-F238E27FC236}">
                <a16:creationId xmlns:a16="http://schemas.microsoft.com/office/drawing/2014/main" id="{73A29626-D08C-DB45-86A6-021D2332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38916"/>
            <a:ext cx="3696891" cy="2111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057"/>
                </a:solidFill>
              </a:defRPr>
            </a:lvl1pPr>
          </a:lstStyle>
          <a:p>
            <a:r>
              <a:rPr lang="en-US" altLang="it-IT" sz="675"/>
              <a:t>© 2023 Pearson – Krugman, Obstfeld, Melitz - Economia internazionale  1</a:t>
            </a:r>
            <a:endParaRPr lang="en-US" altLang="it-IT" sz="675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71D2E719-CC66-4E49-92AD-E946A3D50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15" y="6382545"/>
            <a:ext cx="618182" cy="3651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2CEFA8-BE9F-9B4F-90B8-37FFD3E0BCD9}"/>
              </a:ext>
            </a:extLst>
          </p:cNvPr>
          <p:cNvSpPr/>
          <p:nvPr/>
        </p:nvSpPr>
        <p:spPr>
          <a:xfrm>
            <a:off x="635097" y="459747"/>
            <a:ext cx="7914543" cy="5938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347114-1E37-9846-A432-8906A41702B0}"/>
              </a:ext>
            </a:extLst>
          </p:cNvPr>
          <p:cNvCxnSpPr>
            <a:cxnSpLocks/>
          </p:cNvCxnSpPr>
          <p:nvPr/>
        </p:nvCxnSpPr>
        <p:spPr>
          <a:xfrm>
            <a:off x="736521" y="560705"/>
            <a:ext cx="0" cy="5837548"/>
          </a:xfrm>
          <a:prstGeom prst="line">
            <a:avLst/>
          </a:prstGeom>
          <a:ln w="63500"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7946" y="564670"/>
            <a:ext cx="7315416" cy="438528"/>
          </a:xfrm>
          <a:prstGeom prst="rect">
            <a:avLst/>
          </a:prstGeom>
          <a:ln>
            <a:solidFill>
              <a:srgbClr val="DF6030"/>
            </a:solidFill>
          </a:ln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Clr>
                <a:srgbClr val="11B2A5"/>
              </a:buClr>
              <a:buFont typeface="+mj-lt"/>
              <a:buNone/>
              <a:defRPr sz="1800" b="1" i="0" cap="small" baseline="0">
                <a:solidFill>
                  <a:srgbClr val="11B2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In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capitolo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953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C28AE0-6FC5-9844-BF88-91D90E24F479}"/>
              </a:ext>
            </a:extLst>
          </p:cNvPr>
          <p:cNvSpPr/>
          <p:nvPr/>
        </p:nvSpPr>
        <p:spPr>
          <a:xfrm>
            <a:off x="3042049" y="0"/>
            <a:ext cx="3034902" cy="46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3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08A350FE-0EC2-E14A-9D3E-CB51507D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460" y="1417638"/>
            <a:ext cx="3290887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44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85E41D-1DFC-42FA-B964-39F0D84CF8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8EF7E9-C7D6-42E1-AD44-66DAA6DB53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BE77E-6E00-48F2-9E07-ECC63AC7661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0415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FBE88F3-2AEA-4208-98B7-40EC9769BF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82888F1-389E-4809-B482-EEB84CCC4B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D7E78-17AD-4824-911A-E86A1D567DD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9742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B92E99-6832-479D-8A25-D475593F6F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23BAAA-5D3E-4DF9-AFC8-B5ABB9FD36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E3866-F743-4E10-B0DD-DCD5EB90D27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2558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536630-4A61-49AA-90F4-DB7208C4C6C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117C71-73D7-40B4-8745-460DD2D21B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FC707-47C8-4BFA-9358-6C66EF1115E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0398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2BAF5CA0-C5B7-7146-864B-5C82D526453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6D973CB5-3AFF-47DF-8F27-D3095CB6B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29DB3577-97B8-4435-BFFA-9510415A6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id="{49725E42-B950-5F43-B310-CACA015E6C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id="{6F75CD13-42BC-C440-8B2D-296488552F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pPr>
              <a:defRPr/>
            </a:pPr>
            <a:fld id="{C29F8B29-8DB4-4925-B113-2BB45059CC6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1031" name="Picture 12" descr="Pearson_Bound_White">
            <a:extLst>
              <a:ext uri="{FF2B5EF4-FFF2-40B4-BE49-F238E27FC236}">
                <a16:creationId xmlns:a16="http://schemas.microsoft.com/office/drawing/2014/main" id="{AD97C4F7-5AC7-4237-A05E-609302B2CA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>
            <a:extLst>
              <a:ext uri="{FF2B5EF4-FFF2-40B4-BE49-F238E27FC236}">
                <a16:creationId xmlns:a16="http://schemas.microsoft.com/office/drawing/2014/main" id="{E9891384-7767-8D44-A929-C2D6E70AC8FA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4025536-4B8C-4D60-9F32-9D330E6A8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040D2717-4735-40CB-829F-12D661341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id="{8F0B2F8B-3390-2043-A9C8-95DA633042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id="{504C1AE1-D9F3-3645-BCD1-FBF9157EDA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33178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pPr>
              <a:defRPr/>
            </a:pPr>
            <a:fld id="{855AAE7F-4550-49EE-8843-EFCF2200023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13319" name="Picture 12" descr="Pearson_Bound_White">
            <a:extLst>
              <a:ext uri="{FF2B5EF4-FFF2-40B4-BE49-F238E27FC236}">
                <a16:creationId xmlns:a16="http://schemas.microsoft.com/office/drawing/2014/main" id="{13052192-ACF4-4F4F-8942-21385D501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8647093F-F353-C742-96C8-432D267D0BC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13321" name="Picture 12" descr="Pearson_Bound_White">
            <a:extLst>
              <a:ext uri="{FF2B5EF4-FFF2-40B4-BE49-F238E27FC236}">
                <a16:creationId xmlns:a16="http://schemas.microsoft.com/office/drawing/2014/main" id="{0E8F8D12-E311-4A09-AD1C-DB2E286B4D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>
            <a:extLst>
              <a:ext uri="{FF2B5EF4-FFF2-40B4-BE49-F238E27FC236}">
                <a16:creationId xmlns:a16="http://schemas.microsoft.com/office/drawing/2014/main" id="{5750A4AB-F833-5046-A0D8-A1702BB1D7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13B2A5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 dirty="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6306CE5-AB0F-4998-B77B-0E13DB2BD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EC6B777-F9BE-4DC1-8125-5FFD79383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dirty="0"/>
              <a:t>Click to edit Master text styles</a:t>
            </a:r>
          </a:p>
          <a:p>
            <a:pPr lvl="1"/>
            <a:r>
              <a:rPr lang="en-US" altLang="it-IT" dirty="0"/>
              <a:t>Second level</a:t>
            </a:r>
          </a:p>
          <a:p>
            <a:pPr lvl="2"/>
            <a:r>
              <a:rPr lang="en-US" altLang="it-IT" dirty="0"/>
              <a:t>Third level</a:t>
            </a:r>
          </a:p>
          <a:p>
            <a:pPr lvl="3"/>
            <a:r>
              <a:rPr lang="en-US" altLang="it-IT" dirty="0"/>
              <a:t>Fourth level</a:t>
            </a:r>
          </a:p>
        </p:txBody>
      </p:sp>
      <p:sp>
        <p:nvSpPr>
          <p:cNvPr id="490502" name="Rectangle 6">
            <a:extLst>
              <a:ext uri="{FF2B5EF4-FFF2-40B4-BE49-F238E27FC236}">
                <a16:creationId xmlns:a16="http://schemas.microsoft.com/office/drawing/2014/main" id="{5B22C57D-DDBB-E448-A7A1-2985FE62FB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altLang="it-IT" dirty="0"/>
              <a:t>© 2023 Pearson – Krugman, Obstfeld, Melitz - Economia </a:t>
            </a:r>
            <a:r>
              <a:rPr lang="en-US" altLang="it-IT" dirty="0" err="1"/>
              <a:t>internazionale</a:t>
            </a:r>
            <a:r>
              <a:rPr lang="en-US" altLang="it-IT" dirty="0"/>
              <a:t>  1</a:t>
            </a:r>
          </a:p>
        </p:txBody>
      </p:sp>
      <p:sp>
        <p:nvSpPr>
          <p:cNvPr id="490503" name="Rectangle 7">
            <a:extLst>
              <a:ext uri="{FF2B5EF4-FFF2-40B4-BE49-F238E27FC236}">
                <a16:creationId xmlns:a16="http://schemas.microsoft.com/office/drawing/2014/main" id="{B565C67E-068D-BC4B-9203-B97441149C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0813" y="6545263"/>
            <a:ext cx="3317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pPr>
              <a:defRPr/>
            </a:pPr>
            <a:fld id="{D12915AC-B474-4C56-BCA7-76081A6CCAF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FBEAC47-D58B-9485-839C-577B8BE32C3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366" y="6424311"/>
            <a:ext cx="936104" cy="4070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4B2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rgbClr val="003057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rgbClr val="003057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rgbClr val="003057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rgbClr val="003057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0655D-586E-6845-AE67-B05206A8C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6816" y="64881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AA4DBC8-4739-8E4E-8BD6-5C75040D97B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0911B8-1D4B-672A-ACD2-A99F1642F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3057"/>
                </a:solidFill>
              </a:defRPr>
            </a:lvl1pPr>
          </a:lstStyle>
          <a:p>
            <a:r>
              <a:rPr lang="en-US" altLang="it-IT"/>
              <a:t>© 2023 Pearson – Krugman, Obstfeld, Melitz - Economia internazionale  1</a:t>
            </a: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183948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  <p:sldLayoutId id="2147484376" r:id="rId12"/>
    <p:sldLayoutId id="2147484377" r:id="rId13"/>
    <p:sldLayoutId id="2147484378" r:id="rId14"/>
    <p:sldLayoutId id="2147484379" r:id="rId15"/>
    <p:sldLayoutId id="2147484380" r:id="rId16"/>
    <p:sldLayoutId id="2147484381" r:id="rId17"/>
    <p:sldLayoutId id="2147484382" r:id="rId18"/>
    <p:sldLayoutId id="2147484383" r:id="rId19"/>
    <p:sldLayoutId id="2147484384" r:id="rId20"/>
    <p:sldLayoutId id="2147484385" r:id="rId2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5pPr>
      <a:lvl6pPr marL="3429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6pPr>
      <a:lvl7pPr marL="68581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7pPr>
      <a:lvl8pPr marL="10287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8pPr>
      <a:lvl9pPr marL="137163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9pPr>
    </p:titleStyle>
    <p:bodyStyle>
      <a:lvl1pPr marL="171455" indent="-17145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575" b="1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514363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2pPr>
      <a:lvl3pPr marL="857272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3pPr>
      <a:lvl4pPr marL="1200180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4pPr>
      <a:lvl5pPr marL="1543089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5pPr>
      <a:lvl6pPr marL="1885998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3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DF9F74-64F2-9545-BEFD-148C0F11BEEE}"/>
              </a:ext>
            </a:extLst>
          </p:cNvPr>
          <p:cNvSpPr/>
          <p:nvPr/>
        </p:nvSpPr>
        <p:spPr>
          <a:xfrm>
            <a:off x="741759" y="1290638"/>
            <a:ext cx="4297710" cy="2570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0808BC-5FC0-0347-9B02-658C989BE000}"/>
              </a:ext>
            </a:extLst>
          </p:cNvPr>
          <p:cNvCxnSpPr>
            <a:cxnSpLocks/>
          </p:cNvCxnSpPr>
          <p:nvPr/>
        </p:nvCxnSpPr>
        <p:spPr>
          <a:xfrm flipH="1">
            <a:off x="741759" y="1281113"/>
            <a:ext cx="1" cy="3228007"/>
          </a:xfrm>
          <a:prstGeom prst="line">
            <a:avLst/>
          </a:prstGeom>
          <a:ln w="63500"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731EB548-84A3-F94E-A678-E39A04512159}"/>
              </a:ext>
            </a:extLst>
          </p:cNvPr>
          <p:cNvSpPr txBox="1">
            <a:spLocks/>
          </p:cNvSpPr>
          <p:nvPr/>
        </p:nvSpPr>
        <p:spPr>
          <a:xfrm>
            <a:off x="879613" y="2895116"/>
            <a:ext cx="3980602" cy="1565068"/>
          </a:xfrm>
          <a:prstGeom prst="rect">
            <a:avLst/>
          </a:prstGeom>
        </p:spPr>
        <p:txBody>
          <a:bodyPr anchor="t"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17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Capitolo 9</a:t>
            </a:r>
          </a:p>
          <a:p>
            <a:pPr algn="l">
              <a:spcBef>
                <a:spcPct val="50000"/>
              </a:spcBef>
              <a:buSzPct val="80000"/>
            </a:pPr>
            <a:r>
              <a:rPr lang="it-IT" altLang="it-IT" sz="2100" cap="small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Gli strumenti </a:t>
            </a:r>
            <a:br>
              <a:rPr lang="it-IT" altLang="it-IT" sz="2100" cap="small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altLang="it-IT" sz="2100" cap="small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della politica commerciale</a:t>
            </a:r>
          </a:p>
          <a:p>
            <a:pPr marL="0" marR="0" lvl="0" indent="0" algn="l" defTabSz="685817" rtl="0" eaLnBrk="0" fontAlgn="base" latinLnBrk="0" hangingPunct="0">
              <a:lnSpc>
                <a:spcPts val="258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50" b="1" i="0" u="none" strike="noStrike" kern="1200" cap="small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6935FF-4C8F-264D-BCFE-C83CF4FF3DD3}"/>
              </a:ext>
            </a:extLst>
          </p:cNvPr>
          <p:cNvSpPr txBox="1">
            <a:spLocks/>
          </p:cNvSpPr>
          <p:nvPr/>
        </p:nvSpPr>
        <p:spPr>
          <a:xfrm>
            <a:off x="879613" y="1398271"/>
            <a:ext cx="3820290" cy="999546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marL="0" marR="0" lvl="0" indent="0" algn="l" defTabSz="685817" rtl="0" eaLnBrk="0" fontAlgn="base" latinLnBrk="0" hangingPunct="0">
              <a:lnSpc>
                <a:spcPts val="31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internazionale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535C0DE-F615-6B43-8DBA-CFD9262BC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0104A-9AB8-0446-89F9-4E3E478B7FB3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7893EA5-780D-DD76-5091-8E6EC986F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903" y="1052736"/>
            <a:ext cx="3752592" cy="50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8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65CBD1D8-A2BF-4341-A1C7-4DBF3A7A5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Domanda, offerta e commercio internazionale in un singolo settore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5A44DB5-93A8-0C43-80A5-F6C1A0EE02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844824"/>
            <a:ext cx="8229600" cy="3682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dirty="0"/>
              <a:t>Per determinare il prezzo e la quantità di grano scambiata si definiscono due nuove curve:</a:t>
            </a: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la </a:t>
            </a:r>
            <a:r>
              <a:rPr lang="it-IT" altLang="it-IT" b="1" dirty="0"/>
              <a:t>domanda di importazioni </a:t>
            </a:r>
            <a:r>
              <a:rPr lang="it-IT" altLang="it-IT" dirty="0"/>
              <a:t>di </a:t>
            </a:r>
            <a:r>
              <a:rPr lang="it-IT" altLang="it-IT" i="1" dirty="0"/>
              <a:t>H</a:t>
            </a:r>
            <a:r>
              <a:rPr lang="it-IT" altLang="it-IT" dirty="0"/>
              <a:t>;</a:t>
            </a: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l’</a:t>
            </a:r>
            <a:r>
              <a:rPr lang="it-IT" altLang="it-IT" b="1" dirty="0"/>
              <a:t>offerta di esportazioni </a:t>
            </a:r>
            <a:r>
              <a:rPr lang="it-IT" altLang="it-IT" dirty="0"/>
              <a:t>di </a:t>
            </a:r>
            <a:r>
              <a:rPr lang="it-IT" altLang="it-IT" i="1" dirty="0" err="1"/>
              <a:t>F</a:t>
            </a:r>
            <a:r>
              <a:rPr lang="it-IT" altLang="it-IT" dirty="0"/>
              <a:t>.</a:t>
            </a: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endParaRPr lang="it-IT" altLang="it-IT" dirty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dirty="0">
                <a:ea typeface="MS PGothic" pitchFamily="34" charset="-128"/>
              </a:rPr>
              <a:t>All’aumentare del prezzo del bene, i consumatori di </a:t>
            </a:r>
            <a:r>
              <a:rPr lang="it-IT" altLang="it-IT" sz="2400" i="1" dirty="0">
                <a:ea typeface="MS PGothic" pitchFamily="34" charset="-128"/>
              </a:rPr>
              <a:t>H</a:t>
            </a:r>
            <a:r>
              <a:rPr lang="it-IT" altLang="it-IT" sz="2400" dirty="0">
                <a:ea typeface="MS PGothic" pitchFamily="34" charset="-128"/>
              </a:rPr>
              <a:t> domandano quantità minori, mentre i produttori offrono quantità maggiori.</a:t>
            </a: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>
                <a:ea typeface="MS PGothic" pitchFamily="34" charset="-128"/>
              </a:rPr>
              <a:t>La domanda di importazioni è quindi decrescente.</a:t>
            </a:r>
          </a:p>
          <a:p>
            <a:pPr lvl="3" eaLnBrk="1" hangingPunct="1">
              <a:buFont typeface="Arial" charset="0"/>
              <a:buChar char="○"/>
              <a:defRPr/>
            </a:pPr>
            <a:endParaRPr lang="en-GB" altLang="it-IT" i="1" dirty="0"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altLang="it-IT" sz="2800" dirty="0"/>
          </a:p>
        </p:txBody>
      </p:sp>
      <p:sp>
        <p:nvSpPr>
          <p:cNvPr id="52227" name="Footer Placeholder 3">
            <a:extLst>
              <a:ext uri="{FF2B5EF4-FFF2-40B4-BE49-F238E27FC236}">
                <a16:creationId xmlns:a16="http://schemas.microsoft.com/office/drawing/2014/main" id="{C1E025D4-9072-46AC-B4E1-3025FEA383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52228" name="Segnaposto numero diapositiva 4">
            <a:extLst>
              <a:ext uri="{FF2B5EF4-FFF2-40B4-BE49-F238E27FC236}">
                <a16:creationId xmlns:a16="http://schemas.microsoft.com/office/drawing/2014/main" id="{493E1686-BAEE-4A27-A0F2-25E0FE5189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CDE903D-E700-4A65-84A0-F551C3AFC158}" type="slidenum">
              <a:rPr lang="en-US" altLang="it-IT" sz="900">
                <a:solidFill>
                  <a:schemeClr val="bg1"/>
                </a:solidFill>
              </a:rPr>
              <a:pPr/>
              <a:t>10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CC66BFC9-0150-4F98-9402-DA7C1E2B8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 dirty="0"/>
              <a:t>Figura 9.1 </a:t>
            </a:r>
            <a:r>
              <a:rPr lang="it-IT" altLang="it-IT" dirty="0"/>
              <a:t>Come derivare la curva di domanda di importazioni di </a:t>
            </a:r>
            <a:r>
              <a:rPr lang="it-IT" altLang="it-IT" i="1" dirty="0"/>
              <a:t>H</a:t>
            </a:r>
            <a:r>
              <a:rPr lang="it-IT" altLang="it-IT" dirty="0"/>
              <a:t/>
            </a:r>
            <a:br>
              <a:rPr lang="it-IT" altLang="it-IT" dirty="0"/>
            </a:br>
            <a:endParaRPr lang="en-GB" altLang="it-IT" dirty="0"/>
          </a:p>
        </p:txBody>
      </p:sp>
      <p:sp>
        <p:nvSpPr>
          <p:cNvPr id="54274" name="Footer Placeholder 3">
            <a:extLst>
              <a:ext uri="{FF2B5EF4-FFF2-40B4-BE49-F238E27FC236}">
                <a16:creationId xmlns:a16="http://schemas.microsoft.com/office/drawing/2014/main" id="{54D044FD-546C-4DBA-A33C-876703E96B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54275" name="Slide Number Placeholder 4">
            <a:extLst>
              <a:ext uri="{FF2B5EF4-FFF2-40B4-BE49-F238E27FC236}">
                <a16:creationId xmlns:a16="http://schemas.microsoft.com/office/drawing/2014/main" id="{53A293DC-B870-4465-B5AB-82EA0A696F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8A328EE-8667-4CE4-919E-14BBC7BF07E9}" type="slidenum">
              <a:rPr lang="en-US" altLang="it-IT" sz="900">
                <a:solidFill>
                  <a:schemeClr val="bg1"/>
                </a:solidFill>
              </a:rPr>
              <a:pPr/>
              <a:t>11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67AD801-5ECB-4340-A44A-7F4D1FA00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24" y="2276872"/>
            <a:ext cx="8591283" cy="29408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BCA10706-00E6-4489-AF81-468EA486B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167688" cy="900112"/>
          </a:xfrm>
        </p:spPr>
        <p:txBody>
          <a:bodyPr/>
          <a:lstStyle/>
          <a:p>
            <a:pPr eaLnBrk="1" hangingPunct="1"/>
            <a:r>
              <a:rPr lang="it-IT" altLang="it-IT"/>
              <a:t>Domanda, offerta e commercio internazionale in un singolo settore</a:t>
            </a:r>
            <a:endParaRPr lang="en-GB" altLang="it-IT"/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9ECF9361-3EEE-4ADF-8D80-6F897F59E3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484784"/>
            <a:ext cx="8229600" cy="4104357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L’equilibrio mondiale si ha quando la domanda di importazioni di </a:t>
            </a:r>
            <a:r>
              <a:rPr lang="it-IT" altLang="it-IT" sz="2400" i="1" dirty="0"/>
              <a:t>H</a:t>
            </a:r>
            <a:r>
              <a:rPr lang="it-IT" altLang="it-IT" sz="2400" dirty="0"/>
              <a:t> è uguale all’offerta di esportazioni di </a:t>
            </a:r>
            <a:r>
              <a:rPr lang="it-IT" altLang="it-IT" sz="2400" i="1" dirty="0" err="1"/>
              <a:t>F</a:t>
            </a:r>
            <a:r>
              <a:rPr lang="it-IT" altLang="it-IT" i="1" dirty="0">
                <a:ea typeface="MS PGothic" panose="020B0600070205080204" pitchFamily="34" charset="-128"/>
              </a:rPr>
              <a:t>.</a:t>
            </a:r>
          </a:p>
          <a:p>
            <a:pPr eaLnBrk="1" hangingPunct="1"/>
            <a:endParaRPr lang="it-IT" altLang="it-IT" i="1" dirty="0">
              <a:ea typeface="MS PGothic" panose="020B0600070205080204" pitchFamily="34" charset="-128"/>
            </a:endParaRPr>
          </a:p>
          <a:p>
            <a:pPr eaLnBrk="1" hangingPunct="1"/>
            <a:r>
              <a:rPr lang="it-IT" altLang="it-IT" sz="2400" dirty="0">
                <a:ea typeface="MS PGothic" panose="020B0600070205080204" pitchFamily="34" charset="-128"/>
              </a:rPr>
              <a:t>Dove le due curve si intersecano:</a:t>
            </a:r>
          </a:p>
          <a:p>
            <a:pPr algn="ctr" eaLnBrk="1" hangingPunct="1"/>
            <a:r>
              <a:rPr lang="it-IT" altLang="it-IT" dirty="0">
                <a:ea typeface="MS PGothic" panose="020B0600070205080204" pitchFamily="34" charset="-128"/>
              </a:rPr>
              <a:t>offerta mondiale = domanda mondiale</a:t>
            </a:r>
          </a:p>
          <a:p>
            <a:pPr eaLnBrk="1" hangingPunct="1"/>
            <a:endParaRPr lang="it-IT" altLang="it-IT" sz="1600" i="1" dirty="0">
              <a:ea typeface="MS PGothic" panose="020B0600070205080204" pitchFamily="34" charset="-128"/>
            </a:endParaRPr>
          </a:p>
          <a:p>
            <a:pPr eaLnBrk="1" hangingPunct="1"/>
            <a:r>
              <a:rPr lang="it-IT" altLang="it-IT" sz="2400" dirty="0">
                <a:ea typeface="MS PGothic" panose="020B0600070205080204" pitchFamily="34" charset="-128"/>
              </a:rPr>
              <a:t>ovvero:</a:t>
            </a:r>
          </a:p>
          <a:p>
            <a:pPr algn="ctr" eaLnBrk="1" hangingPunct="1"/>
            <a:r>
              <a:rPr lang="it-IT" altLang="it-IT" dirty="0">
                <a:ea typeface="MS PGothic" panose="020B0600070205080204" pitchFamily="34" charset="-128"/>
              </a:rPr>
              <a:t>domanda di </a:t>
            </a:r>
            <a:r>
              <a:rPr lang="it-IT" altLang="it-IT" i="1" dirty="0">
                <a:ea typeface="MS PGothic" panose="020B0600070205080204" pitchFamily="34" charset="-128"/>
              </a:rPr>
              <a:t>H</a:t>
            </a:r>
            <a:r>
              <a:rPr lang="it-IT" altLang="it-IT" dirty="0">
                <a:ea typeface="MS PGothic" panose="020B0600070205080204" pitchFamily="34" charset="-128"/>
              </a:rPr>
              <a:t> – offerta di </a:t>
            </a:r>
            <a:r>
              <a:rPr lang="it-IT" altLang="it-IT" i="1" dirty="0">
                <a:ea typeface="MS PGothic" panose="020B0600070205080204" pitchFamily="34" charset="-128"/>
              </a:rPr>
              <a:t>H</a:t>
            </a:r>
            <a:r>
              <a:rPr lang="it-IT" altLang="it-IT" dirty="0">
                <a:ea typeface="MS PGothic" panose="020B0600070205080204" pitchFamily="34" charset="-128"/>
              </a:rPr>
              <a:t> = offerta di </a:t>
            </a:r>
            <a:r>
              <a:rPr lang="it-IT" altLang="it-IT" i="1" dirty="0" err="1">
                <a:ea typeface="MS PGothic" panose="020B0600070205080204" pitchFamily="34" charset="-128"/>
              </a:rPr>
              <a:t>F</a:t>
            </a:r>
            <a:r>
              <a:rPr lang="it-IT" altLang="it-IT" dirty="0">
                <a:ea typeface="MS PGothic" panose="020B0600070205080204" pitchFamily="34" charset="-128"/>
              </a:rPr>
              <a:t> – domanda di </a:t>
            </a:r>
            <a:r>
              <a:rPr lang="it-IT" altLang="it-IT" i="1" dirty="0" err="1">
                <a:ea typeface="MS PGothic" panose="020B0600070205080204" pitchFamily="34" charset="-128"/>
              </a:rPr>
              <a:t>F</a:t>
            </a:r>
            <a:endParaRPr lang="it-IT" altLang="it-IT" i="1" dirty="0">
              <a:ea typeface="MS PGothic" panose="020B0600070205080204" pitchFamily="34" charset="-128"/>
            </a:endParaRPr>
          </a:p>
          <a:p>
            <a:pPr lvl="3" eaLnBrk="1" hangingPunct="1"/>
            <a:endParaRPr lang="en-GB" altLang="it-IT" i="1" dirty="0">
              <a:ea typeface="MS PGothic" panose="020B0600070205080204" pitchFamily="34" charset="-128"/>
            </a:endParaRPr>
          </a:p>
          <a:p>
            <a:pPr eaLnBrk="1" hangingPunct="1"/>
            <a:endParaRPr lang="it-IT" altLang="it-IT" dirty="0"/>
          </a:p>
          <a:p>
            <a:pPr eaLnBrk="1" hangingPunct="1"/>
            <a:endParaRPr lang="en-GB" altLang="it-IT" dirty="0"/>
          </a:p>
        </p:txBody>
      </p:sp>
      <p:sp>
        <p:nvSpPr>
          <p:cNvPr id="55299" name="Footer Placeholder 3">
            <a:extLst>
              <a:ext uri="{FF2B5EF4-FFF2-40B4-BE49-F238E27FC236}">
                <a16:creationId xmlns:a16="http://schemas.microsoft.com/office/drawing/2014/main" id="{1BEFEDE1-99B1-48A0-ABB0-13B8E1AC5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55300" name="Slide Number Placeholder 4">
            <a:extLst>
              <a:ext uri="{FF2B5EF4-FFF2-40B4-BE49-F238E27FC236}">
                <a16:creationId xmlns:a16="http://schemas.microsoft.com/office/drawing/2014/main" id="{24E99EB1-7BEB-434C-8786-ADE3D3DA21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51CC075-310D-44DC-83A2-1125185A706F}" type="slidenum">
              <a:rPr lang="en-US" altLang="it-IT" sz="900">
                <a:solidFill>
                  <a:schemeClr val="bg1"/>
                </a:solidFill>
              </a:rPr>
              <a:pPr/>
              <a:t>12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2156D637-9C48-49C0-90E5-B18450535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 dirty="0"/>
              <a:t>Figura 9.2 </a:t>
            </a:r>
            <a:r>
              <a:rPr lang="it-IT" altLang="it-IT" dirty="0"/>
              <a:t>Come derivare la curva di offerta </a:t>
            </a:r>
            <a:br>
              <a:rPr lang="it-IT" altLang="it-IT" dirty="0"/>
            </a:br>
            <a:r>
              <a:rPr lang="it-IT" altLang="it-IT" dirty="0"/>
              <a:t>di esportazioni di </a:t>
            </a:r>
            <a:r>
              <a:rPr lang="it-IT" altLang="it-IT" i="1" dirty="0" err="1"/>
              <a:t>F</a:t>
            </a:r>
            <a:r>
              <a:rPr lang="it-IT" altLang="it-IT" dirty="0"/>
              <a:t/>
            </a:r>
            <a:br>
              <a:rPr lang="it-IT" altLang="it-IT" dirty="0"/>
            </a:br>
            <a:endParaRPr lang="en-GB" altLang="it-IT" dirty="0"/>
          </a:p>
        </p:txBody>
      </p:sp>
      <p:sp>
        <p:nvSpPr>
          <p:cNvPr id="56322" name="Footer Placeholder 3">
            <a:extLst>
              <a:ext uri="{FF2B5EF4-FFF2-40B4-BE49-F238E27FC236}">
                <a16:creationId xmlns:a16="http://schemas.microsoft.com/office/drawing/2014/main" id="{7B1F026C-A777-4FE5-8AF8-5433918070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56323" name="Slide Number Placeholder 4">
            <a:extLst>
              <a:ext uri="{FF2B5EF4-FFF2-40B4-BE49-F238E27FC236}">
                <a16:creationId xmlns:a16="http://schemas.microsoft.com/office/drawing/2014/main" id="{65C03F90-369C-4317-A918-0CEABD30CD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E32A821-C984-4645-9945-60F333D7AB4E}" type="slidenum">
              <a:rPr lang="en-US" altLang="it-IT" sz="900">
                <a:solidFill>
                  <a:schemeClr val="bg1"/>
                </a:solidFill>
              </a:rPr>
              <a:pPr/>
              <a:t>13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493DEBD-FBA7-BB48-A6F5-C4A432757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61" y="2204864"/>
            <a:ext cx="8607727" cy="302433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9F63EA9C-4FB4-4FD2-A7E2-44707C308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 9.3 </a:t>
            </a:r>
            <a:r>
              <a:rPr lang="it-IT" altLang="it-IT"/>
              <a:t>L’equilibrio sul mercato mondiale</a:t>
            </a:r>
            <a:br>
              <a:rPr lang="it-IT" altLang="it-IT"/>
            </a:br>
            <a:endParaRPr lang="en-GB" altLang="it-IT"/>
          </a:p>
        </p:txBody>
      </p:sp>
      <p:sp>
        <p:nvSpPr>
          <p:cNvPr id="57346" name="Footer Placeholder 3">
            <a:extLst>
              <a:ext uri="{FF2B5EF4-FFF2-40B4-BE49-F238E27FC236}">
                <a16:creationId xmlns:a16="http://schemas.microsoft.com/office/drawing/2014/main" id="{6470B1DB-A63A-46FB-8D90-0B807701F3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57347" name="Slide Number Placeholder 4">
            <a:extLst>
              <a:ext uri="{FF2B5EF4-FFF2-40B4-BE49-F238E27FC236}">
                <a16:creationId xmlns:a16="http://schemas.microsoft.com/office/drawing/2014/main" id="{D4B6A89A-5F12-4788-96C6-9966F51B1D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7F3BEC7-638A-42AA-8D73-F3B258EE3872}" type="slidenum">
              <a:rPr lang="en-US" altLang="it-IT" sz="900">
                <a:solidFill>
                  <a:schemeClr val="bg1"/>
                </a:solidFill>
              </a:rPr>
              <a:pPr/>
              <a:t>14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82B9C1E-5C67-994E-B43D-ABB3A86B2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5" y="1844824"/>
            <a:ext cx="8229600" cy="353505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0227DCF0-B218-4A28-954B-92888370D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Effetti di un dazio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ACA65D2-3D20-4DE8-986F-0F8C4F1994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772816"/>
            <a:ext cx="8229600" cy="353895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Un dazio agisce come un costo di trasporto aggiuntivo, rendendo non conveniente il trasporto del bene, a meno che la differenza fra il prezzo sul mercato domestico e quello sul mercato estero sia superiore al dazio: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it-IT" sz="2400" i="1" dirty="0"/>
              <a:t>P</a:t>
            </a:r>
            <a:r>
              <a:rPr lang="en-US" altLang="it-IT" sz="2400" i="1" baseline="30000" dirty="0"/>
              <a:t>*</a:t>
            </a:r>
            <a:r>
              <a:rPr lang="en-US" altLang="it-IT" sz="2400" i="1" baseline="-25000" dirty="0"/>
              <a:t>T  = </a:t>
            </a:r>
            <a:r>
              <a:rPr lang="en-US" altLang="it-IT" sz="2400" i="1" dirty="0"/>
              <a:t>P</a:t>
            </a:r>
            <a:r>
              <a:rPr lang="en-US" altLang="it-IT" sz="2400" i="1" baseline="-25000" dirty="0"/>
              <a:t>T</a:t>
            </a:r>
            <a:r>
              <a:rPr lang="en-US" altLang="it-IT" sz="2400" i="1" dirty="0"/>
              <a:t> – t</a:t>
            </a:r>
          </a:p>
          <a:p>
            <a:pPr algn="ctr" eaLnBrk="1" hangingPunct="1">
              <a:lnSpc>
                <a:spcPct val="90000"/>
              </a:lnSpc>
            </a:pPr>
            <a:endParaRPr lang="it-IT" altLang="it-IT" sz="2400" dirty="0"/>
          </a:p>
          <a:p>
            <a:pPr marL="342900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>
                <a:ea typeface="MS PGothic" panose="020B0600070205080204" pitchFamily="34" charset="-128"/>
              </a:rPr>
              <a:t>Il prezzo del grano tende ad aumentare nel paese domestico e a diminuire nel paese estero.</a:t>
            </a:r>
          </a:p>
        </p:txBody>
      </p:sp>
      <p:sp>
        <p:nvSpPr>
          <p:cNvPr id="58371" name="Footer Placeholder 3">
            <a:extLst>
              <a:ext uri="{FF2B5EF4-FFF2-40B4-BE49-F238E27FC236}">
                <a16:creationId xmlns:a16="http://schemas.microsoft.com/office/drawing/2014/main" id="{1CDA58B6-CB38-4336-8CF6-F1F1448EB3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58372" name="Segnaposto numero diapositiva 4">
            <a:extLst>
              <a:ext uri="{FF2B5EF4-FFF2-40B4-BE49-F238E27FC236}">
                <a16:creationId xmlns:a16="http://schemas.microsoft.com/office/drawing/2014/main" id="{B83CA2ED-7AA1-4A43-A2ED-41BDEF9B63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F315C6E-46B3-4B5B-A039-263651CD59F5}" type="slidenum">
              <a:rPr lang="en-US" altLang="it-IT" sz="900">
                <a:solidFill>
                  <a:schemeClr val="bg1"/>
                </a:solidFill>
              </a:rPr>
              <a:pPr/>
              <a:t>15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51BA40DB-F99E-4CB1-9C60-9A0A377AF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 9.4 </a:t>
            </a:r>
            <a:r>
              <a:rPr lang="it-IT" altLang="it-IT"/>
              <a:t>Gli effetti di un dazio</a:t>
            </a:r>
            <a:br>
              <a:rPr lang="it-IT" altLang="it-IT"/>
            </a:br>
            <a:endParaRPr lang="en-GB" altLang="it-IT"/>
          </a:p>
        </p:txBody>
      </p:sp>
      <p:sp>
        <p:nvSpPr>
          <p:cNvPr id="60418" name="Footer Placeholder 3">
            <a:extLst>
              <a:ext uri="{FF2B5EF4-FFF2-40B4-BE49-F238E27FC236}">
                <a16:creationId xmlns:a16="http://schemas.microsoft.com/office/drawing/2014/main" id="{2917D78F-7CB7-46F9-8762-6E4AAA2690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60419" name="Slide Number Placeholder 4">
            <a:extLst>
              <a:ext uri="{FF2B5EF4-FFF2-40B4-BE49-F238E27FC236}">
                <a16:creationId xmlns:a16="http://schemas.microsoft.com/office/drawing/2014/main" id="{264459B4-AC6E-4251-A92C-C150B58C61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40EEAEB-7E33-4BED-82B7-680F80557A66}" type="slidenum">
              <a:rPr lang="en-US" altLang="it-IT" sz="900">
                <a:solidFill>
                  <a:schemeClr val="bg1"/>
                </a:solidFill>
              </a:rPr>
              <a:pPr/>
              <a:t>16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5990AB0-B073-0C49-9D28-8304677FB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59" y="2060848"/>
            <a:ext cx="8733759" cy="331105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C51E1EA4-D319-4ED1-B36F-FF58785ED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Effetti di un dazio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2C67274-074A-4C49-9EDD-656FFA1312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628800"/>
            <a:ext cx="8229600" cy="375498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Pertanto, il dazio specifico fa aumentare il prezzo del bene nel paese domestico e fa diminuire il prezzo del bene nel paese estero, </a:t>
            </a:r>
            <a:r>
              <a:rPr lang="it-IT" altLang="it-IT" sz="2400" dirty="0">
                <a:solidFill>
                  <a:srgbClr val="FF0000"/>
                </a:solidFill>
              </a:rPr>
              <a:t>fino a che la differenza fra i due mercati è uguale al dazio stesso</a:t>
            </a:r>
          </a:p>
          <a:p>
            <a:pPr lvl="4" eaLnBrk="1" hangingPunct="1">
              <a:lnSpc>
                <a:spcPct val="80000"/>
              </a:lnSpc>
              <a:spcBef>
                <a:spcPts val="1200"/>
              </a:spcBef>
              <a:buFont typeface="Symbol" pitchFamily="2" charset="2"/>
              <a:buChar char="®"/>
            </a:pPr>
            <a:r>
              <a:rPr lang="it-IT" altLang="it-IT" sz="2400" i="1" dirty="0"/>
              <a:t>       P</a:t>
            </a:r>
            <a:r>
              <a:rPr lang="it-IT" altLang="it-IT" sz="2400" i="1" baseline="-25000" dirty="0"/>
              <a:t>T</a:t>
            </a:r>
            <a:r>
              <a:rPr lang="it-IT" altLang="it-IT" sz="2400" i="1" dirty="0"/>
              <a:t> – </a:t>
            </a:r>
            <a:r>
              <a:rPr lang="it-IT" altLang="it-IT" sz="2400" i="1" dirty="0" err="1"/>
              <a:t>P</a:t>
            </a:r>
            <a:r>
              <a:rPr lang="it-IT" altLang="it-IT" sz="2400" i="1" baseline="30000" dirty="0"/>
              <a:t>*</a:t>
            </a:r>
            <a:r>
              <a:rPr lang="it-IT" altLang="it-IT" sz="2400" i="1" baseline="-25000" dirty="0"/>
              <a:t>T</a:t>
            </a:r>
            <a:r>
              <a:rPr lang="it-IT" altLang="it-IT" sz="2400" i="1" dirty="0"/>
              <a:t> = t</a:t>
            </a:r>
          </a:p>
          <a:p>
            <a:pPr lvl="4" eaLnBrk="1" hangingPunct="1">
              <a:lnSpc>
                <a:spcPct val="80000"/>
              </a:lnSpc>
              <a:spcBef>
                <a:spcPts val="1200"/>
              </a:spcBef>
              <a:buFont typeface="Symbol" pitchFamily="2" charset="2"/>
              <a:buChar char="®"/>
            </a:pPr>
            <a:r>
              <a:rPr lang="it-IT" altLang="it-IT" sz="2400" i="1" dirty="0"/>
              <a:t>       P</a:t>
            </a:r>
            <a:r>
              <a:rPr lang="it-IT" altLang="it-IT" sz="2400" i="1" baseline="-25000" dirty="0"/>
              <a:t>T</a:t>
            </a:r>
            <a:r>
              <a:rPr lang="it-IT" altLang="it-IT" sz="2400" i="1" dirty="0"/>
              <a:t> = </a:t>
            </a:r>
            <a:r>
              <a:rPr lang="it-IT" altLang="it-IT" sz="2400" i="1" dirty="0" err="1"/>
              <a:t>P</a:t>
            </a:r>
            <a:r>
              <a:rPr lang="it-IT" altLang="it-IT" sz="2400" i="1" baseline="30000" dirty="0"/>
              <a:t>*</a:t>
            </a:r>
            <a:r>
              <a:rPr lang="it-IT" altLang="it-IT" sz="2400" i="1" baseline="-25000" dirty="0"/>
              <a:t>T</a:t>
            </a:r>
            <a:r>
              <a:rPr lang="it-IT" altLang="it-IT" sz="2400" i="1" dirty="0"/>
              <a:t> + t</a:t>
            </a:r>
          </a:p>
          <a:p>
            <a:pPr lvl="4" eaLnBrk="1" hangingPunct="1">
              <a:lnSpc>
                <a:spcPct val="80000"/>
              </a:lnSpc>
              <a:spcBef>
                <a:spcPts val="1200"/>
              </a:spcBef>
              <a:buFont typeface="Symbol" pitchFamily="2" charset="2"/>
              <a:buChar char="®"/>
            </a:pPr>
            <a:endParaRPr lang="it-IT" altLang="it-IT" sz="2400" i="1" dirty="0"/>
          </a:p>
          <a:p>
            <a:pPr marL="342900" lvl="1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Il prezzo del bene sul mercato estero (mondiale) deve diminuire, se si verifica una riduzione </a:t>
            </a:r>
            <a:r>
              <a:rPr lang="it-IT" altLang="it-IT" i="1" dirty="0"/>
              <a:t>significativa </a:t>
            </a:r>
            <a:r>
              <a:rPr lang="it-IT" altLang="it-IT" dirty="0"/>
              <a:t>della domanda del bene a causa del dazio imposto dal paese domestico.</a:t>
            </a:r>
            <a:endParaRPr lang="it-IT" altLang="it-IT" i="1" dirty="0"/>
          </a:p>
        </p:txBody>
      </p:sp>
      <p:sp>
        <p:nvSpPr>
          <p:cNvPr id="61443" name="Footer Placeholder 3">
            <a:extLst>
              <a:ext uri="{FF2B5EF4-FFF2-40B4-BE49-F238E27FC236}">
                <a16:creationId xmlns:a16="http://schemas.microsoft.com/office/drawing/2014/main" id="{1933D06B-DB3B-46EC-AF3C-BA658D08F4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61444" name="Segnaposto numero diapositiva 4">
            <a:extLst>
              <a:ext uri="{FF2B5EF4-FFF2-40B4-BE49-F238E27FC236}">
                <a16:creationId xmlns:a16="http://schemas.microsoft.com/office/drawing/2014/main" id="{3C2E13D3-2B27-41E6-85EF-E9C92145BB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5E9005F-F6FF-45D5-8BF3-676D9BDA7038}" type="slidenum">
              <a:rPr lang="en-US" altLang="it-IT" sz="900">
                <a:solidFill>
                  <a:schemeClr val="bg1"/>
                </a:solidFill>
              </a:rPr>
              <a:pPr/>
              <a:t>17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5417C473-0963-46BF-8705-04FBB203E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Effetti di un dazio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9342203-4609-413C-90D9-3A490C04E3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2132856"/>
            <a:ext cx="8229600" cy="2890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Poiché il prezzo sul mercato domestico aumenta da </a:t>
            </a:r>
            <a:r>
              <a:rPr lang="it-IT" altLang="it-IT" sz="2400" i="1" dirty="0" err="1"/>
              <a:t>P</a:t>
            </a:r>
            <a:r>
              <a:rPr lang="it-IT" altLang="it-IT" sz="2400" i="1" baseline="-25000" dirty="0" err="1"/>
              <a:t>w</a:t>
            </a:r>
            <a:r>
              <a:rPr lang="it-IT" altLang="it-IT" sz="2400" i="1" dirty="0"/>
              <a:t> </a:t>
            </a:r>
            <a:r>
              <a:rPr lang="it-IT" altLang="it-IT" sz="2400" dirty="0"/>
              <a:t>in libero scambio a </a:t>
            </a:r>
            <a:r>
              <a:rPr lang="it-IT" altLang="it-IT" sz="2400" i="1" dirty="0"/>
              <a:t>P</a:t>
            </a:r>
            <a:r>
              <a:rPr lang="it-IT" altLang="it-IT" sz="2400" i="1" baseline="-25000" dirty="0"/>
              <a:t>T</a:t>
            </a:r>
            <a:r>
              <a:rPr lang="it-IT" altLang="it-IT" sz="2400" i="1" dirty="0"/>
              <a:t> </a:t>
            </a:r>
            <a:r>
              <a:rPr lang="it-IT" altLang="it-IT" sz="2400" dirty="0"/>
              <a:t>in presenza di un dazio: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 dirty="0"/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i produttori domestici aumenteranno la loro offerta e i consumatori domestici ridurranno la loro domanda;</a:t>
            </a:r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la quantità di importazioni si riduce da </a:t>
            </a:r>
            <a:r>
              <a:rPr lang="it-IT" altLang="it-IT" i="1" dirty="0"/>
              <a:t>Q</a:t>
            </a:r>
            <a:r>
              <a:rPr lang="it-IT" altLang="it-IT" i="1" baseline="-25000" dirty="0"/>
              <a:t>W</a:t>
            </a:r>
            <a:r>
              <a:rPr lang="it-IT" altLang="it-IT" dirty="0"/>
              <a:t> in libero scambio a </a:t>
            </a:r>
            <a:r>
              <a:rPr lang="it-IT" altLang="it-IT" i="1" dirty="0"/>
              <a:t>Q</a:t>
            </a:r>
            <a:r>
              <a:rPr lang="it-IT" altLang="it-IT" i="1" baseline="-25000" dirty="0"/>
              <a:t>T </a:t>
            </a:r>
            <a:r>
              <a:rPr lang="it-IT" altLang="it-IT" dirty="0"/>
              <a:t>in presenza di un dazio. </a:t>
            </a:r>
          </a:p>
        </p:txBody>
      </p:sp>
      <p:sp>
        <p:nvSpPr>
          <p:cNvPr id="63491" name="Footer Placeholder 3">
            <a:extLst>
              <a:ext uri="{FF2B5EF4-FFF2-40B4-BE49-F238E27FC236}">
                <a16:creationId xmlns:a16="http://schemas.microsoft.com/office/drawing/2014/main" id="{BCDAC660-BABE-4D67-B9F5-21B58A90F1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63492" name="Segnaposto numero diapositiva 4">
            <a:extLst>
              <a:ext uri="{FF2B5EF4-FFF2-40B4-BE49-F238E27FC236}">
                <a16:creationId xmlns:a16="http://schemas.microsoft.com/office/drawing/2014/main" id="{6AD17D40-8E71-4348-A369-0EB8BD3885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AC90329-3077-479D-8A0B-4B8683CC3E42}" type="slidenum">
              <a:rPr lang="en-US" altLang="it-IT" sz="900">
                <a:solidFill>
                  <a:schemeClr val="bg1"/>
                </a:solidFill>
              </a:rPr>
              <a:pPr/>
              <a:t>18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7B058960-329B-4FF2-BE4B-350476D57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Effetti di un dazio </a:t>
            </a:r>
            <a:endParaRPr lang="en-GB" altLang="it-IT"/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CD3BD6E2-9991-4796-911A-1B79C43696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2132856"/>
            <a:ext cx="8229600" cy="253084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Poiché il prezzo sul mercato estero diminuisce da </a:t>
            </a:r>
            <a:r>
              <a:rPr lang="it-IT" altLang="it-IT" sz="2400" i="1" dirty="0"/>
              <a:t>P</a:t>
            </a:r>
            <a:r>
              <a:rPr lang="it-IT" altLang="it-IT" sz="2400" i="1" baseline="-25000" dirty="0"/>
              <a:t>T </a:t>
            </a:r>
            <a:r>
              <a:rPr lang="it-IT" altLang="it-IT" sz="2400" dirty="0"/>
              <a:t>in libero scambio a </a:t>
            </a:r>
            <a:r>
              <a:rPr lang="it-IT" altLang="it-IT" sz="2400" i="1" dirty="0" err="1"/>
              <a:t>P</a:t>
            </a:r>
            <a:r>
              <a:rPr lang="it-IT" altLang="it-IT" sz="2400" i="1" baseline="30000" dirty="0"/>
              <a:t>*</a:t>
            </a:r>
            <a:r>
              <a:rPr lang="it-IT" altLang="it-IT" sz="2400" i="1" baseline="-25000" dirty="0"/>
              <a:t>T</a:t>
            </a:r>
            <a:r>
              <a:rPr lang="it-IT" altLang="it-IT" sz="2400" dirty="0"/>
              <a:t> in presenza di un dazio: 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 dirty="0"/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i produttori esteri ridurranno la loro offerta e i consumatori esteri aumenteranno la loro domanda;</a:t>
            </a:r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la quantità di esportazioni di riduce da </a:t>
            </a:r>
            <a:r>
              <a:rPr lang="it-IT" altLang="it-IT" i="1" dirty="0"/>
              <a:t>Q</a:t>
            </a:r>
            <a:r>
              <a:rPr lang="it-IT" altLang="it-IT" i="1" baseline="-25000" dirty="0"/>
              <a:t>W</a:t>
            </a:r>
            <a:r>
              <a:rPr lang="it-IT" altLang="it-IT" dirty="0"/>
              <a:t> a </a:t>
            </a:r>
            <a:r>
              <a:rPr lang="it-IT" altLang="it-IT" i="1" dirty="0"/>
              <a:t>Q</a:t>
            </a:r>
            <a:r>
              <a:rPr lang="it-IT" altLang="it-IT" i="1" baseline="-25000" dirty="0"/>
              <a:t>T</a:t>
            </a:r>
            <a:r>
              <a:rPr lang="it-IT" altLang="it-IT" dirty="0"/>
              <a:t>.</a:t>
            </a:r>
          </a:p>
          <a:p>
            <a:pPr eaLnBrk="1" hangingPunct="1"/>
            <a:endParaRPr lang="en-GB" altLang="it-IT" sz="2400" dirty="0"/>
          </a:p>
        </p:txBody>
      </p:sp>
      <p:sp>
        <p:nvSpPr>
          <p:cNvPr id="65539" name="Footer Placeholder 3">
            <a:extLst>
              <a:ext uri="{FF2B5EF4-FFF2-40B4-BE49-F238E27FC236}">
                <a16:creationId xmlns:a16="http://schemas.microsoft.com/office/drawing/2014/main" id="{DCBFD12B-FC4B-4494-8D7D-BF89F9D9DB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65540" name="Slide Number Placeholder 4">
            <a:extLst>
              <a:ext uri="{FF2B5EF4-FFF2-40B4-BE49-F238E27FC236}">
                <a16:creationId xmlns:a16="http://schemas.microsoft.com/office/drawing/2014/main" id="{CE1E9B5C-39A9-4E2A-B13A-D8544AF26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EFDDDCC-6672-4D52-8144-95EF71D4E6A9}" type="slidenum">
              <a:rPr lang="en-US" altLang="it-IT" sz="900">
                <a:solidFill>
                  <a:schemeClr val="bg1"/>
                </a:solidFill>
              </a:rPr>
              <a:pPr/>
              <a:t>19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CF51C3D5-415B-49C6-9E13-BC106E46B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441325"/>
          </a:xfrm>
        </p:spPr>
        <p:txBody>
          <a:bodyPr/>
          <a:lstStyle/>
          <a:p>
            <a:pPr eaLnBrk="1" hangingPunct="1"/>
            <a:r>
              <a:rPr lang="it-IT" altLang="it-IT"/>
              <a:t>Struttura della presentazione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2A70486-FFD3-BB46-8311-8037BCAB20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268760"/>
            <a:ext cx="8229600" cy="4536727"/>
          </a:xfrm>
        </p:spPr>
        <p:txBody>
          <a:bodyPr/>
          <a:lstStyle/>
          <a:p>
            <a:pPr>
              <a:defRPr/>
            </a:pPr>
            <a:r>
              <a:rPr lang="it-IT" sz="2400" dirty="0"/>
              <a:t>Analisi elementare dei dazi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Domanda, offerta e commercio internazionale in un singolo settore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Effetti di un dazio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Effetti di un dazio in un paese piccolo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Misurazione del grado di protezione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Grado di protezione effettivo</a:t>
            </a:r>
          </a:p>
          <a:p>
            <a:pPr>
              <a:defRPr/>
            </a:pPr>
            <a:r>
              <a:rPr lang="it-IT" sz="2400" dirty="0"/>
              <a:t>Costi e benefici dei dazi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it-IT" dirty="0"/>
              <a:t>Surplus del produttore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it-IT" dirty="0"/>
              <a:t>Surplus del consumatore</a:t>
            </a:r>
          </a:p>
          <a:p>
            <a:pPr>
              <a:defRPr/>
            </a:pPr>
            <a:r>
              <a:rPr lang="it-IT" sz="2800" dirty="0"/>
              <a:t> </a:t>
            </a:r>
          </a:p>
          <a:p>
            <a:pPr eaLnBrk="1" hangingPunct="1">
              <a:spcBef>
                <a:spcPct val="40000"/>
              </a:spcBef>
              <a:defRPr/>
            </a:pPr>
            <a:endParaRPr lang="it-IT" altLang="it-IT" sz="2800" dirty="0"/>
          </a:p>
        </p:txBody>
      </p:sp>
      <p:sp>
        <p:nvSpPr>
          <p:cNvPr id="40963" name="Footer Placeholder 3">
            <a:extLst>
              <a:ext uri="{FF2B5EF4-FFF2-40B4-BE49-F238E27FC236}">
                <a16:creationId xmlns:a16="http://schemas.microsoft.com/office/drawing/2014/main" id="{CB25E810-331F-4870-8057-8BBDCB06C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40964" name="Segnaposto numero diapositiva 4">
            <a:extLst>
              <a:ext uri="{FF2B5EF4-FFF2-40B4-BE49-F238E27FC236}">
                <a16:creationId xmlns:a16="http://schemas.microsoft.com/office/drawing/2014/main" id="{B56F06E0-8439-46D9-91AF-77C403ADCD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59A433B-4447-4632-A54E-A368770FEB84}" type="slidenum">
              <a:rPr lang="en-US" altLang="it-IT" sz="900">
                <a:solidFill>
                  <a:schemeClr val="bg1"/>
                </a:solidFill>
              </a:rPr>
              <a:pPr/>
              <a:t>2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107A7651-B1C6-4CE9-94AB-98F85EE06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Effetti di un dazio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568B056-D612-43B6-AFD3-DD194E19D1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56792"/>
            <a:ext cx="8229600" cy="404301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La domanda di importazioni del paese domestico uguaglia l’offerta di esportazioni del paese estero quando </a:t>
            </a:r>
            <a:r>
              <a:rPr lang="it-IT" altLang="it-IT" sz="2400" i="1" dirty="0"/>
              <a:t>P</a:t>
            </a:r>
            <a:r>
              <a:rPr lang="it-IT" altLang="it-IT" sz="2400" i="1" baseline="-25000" dirty="0"/>
              <a:t>T</a:t>
            </a:r>
            <a:r>
              <a:rPr lang="it-IT" altLang="it-IT" sz="2400" i="1" dirty="0"/>
              <a:t> – </a:t>
            </a:r>
            <a:r>
              <a:rPr lang="it-IT" altLang="it-IT" sz="2400" i="1" dirty="0" err="1"/>
              <a:t>P</a:t>
            </a:r>
            <a:r>
              <a:rPr lang="it-IT" altLang="it-IT" sz="2400" i="1" baseline="30000" dirty="0"/>
              <a:t>*</a:t>
            </a:r>
            <a:r>
              <a:rPr lang="it-IT" altLang="it-IT" sz="2400" i="1" baseline="-25000" dirty="0"/>
              <a:t>T</a:t>
            </a:r>
            <a:r>
              <a:rPr lang="it-IT" altLang="it-IT" sz="2400" i="1" dirty="0"/>
              <a:t> = t.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 i="1" dirty="0"/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In questo caso, l’aumento del prezzo del bene nel paese domestico è inferiore al valore del dazio:</a:t>
            </a:r>
          </a:p>
          <a:p>
            <a:pPr eaLnBrk="1" hangingPunct="1">
              <a:lnSpc>
                <a:spcPct val="90000"/>
              </a:lnSpc>
            </a:pPr>
            <a:endParaRPr lang="it-IT" altLang="it-IT" sz="1050" dirty="0"/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parte del dazio si riflette nella riduzione del prezzo estero all’esportazione e quindi non viene scaricata sui consumatori domestici;</a:t>
            </a:r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ma questo effetto è spesso poco rilevante.</a:t>
            </a:r>
          </a:p>
        </p:txBody>
      </p:sp>
      <p:sp>
        <p:nvSpPr>
          <p:cNvPr id="66563" name="Footer Placeholder 3">
            <a:extLst>
              <a:ext uri="{FF2B5EF4-FFF2-40B4-BE49-F238E27FC236}">
                <a16:creationId xmlns:a16="http://schemas.microsoft.com/office/drawing/2014/main" id="{3084FB08-6C32-4063-B0AB-85EBD846C8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66564" name="Segnaposto numero diapositiva 4">
            <a:extLst>
              <a:ext uri="{FF2B5EF4-FFF2-40B4-BE49-F238E27FC236}">
                <a16:creationId xmlns:a16="http://schemas.microsoft.com/office/drawing/2014/main" id="{B2799599-B81C-4077-A9DD-F6449014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E017465-8961-4629-B2FB-540A4BEABEB0}" type="slidenum">
              <a:rPr lang="en-US" altLang="it-IT" sz="900">
                <a:solidFill>
                  <a:schemeClr val="bg1"/>
                </a:solidFill>
              </a:rPr>
              <a:pPr/>
              <a:t>20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738A8330-1F3D-428A-B8E5-D8B920AC4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657225"/>
          </a:xfrm>
        </p:spPr>
        <p:txBody>
          <a:bodyPr/>
          <a:lstStyle/>
          <a:p>
            <a:pPr eaLnBrk="1" hangingPunct="1"/>
            <a:r>
              <a:rPr lang="it-IT" altLang="it-IT"/>
              <a:t>Effetti di un dazio in un paese piccolo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1F187A7-B514-4DC3-AA38-85AAB06395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4" y="1546225"/>
            <a:ext cx="8229601" cy="3682975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Se il paese è “piccolo”, non è in grado di influenzare il prezzo estero (mondiale) del bene, in quanto la sua domanda per il bene rappresenta una quota non significativa della domanda mondiale.</a:t>
            </a:r>
          </a:p>
          <a:p>
            <a:pPr eaLnBrk="1" hangingPunct="1"/>
            <a:endParaRPr lang="it-IT" altLang="it-IT" sz="2400" dirty="0"/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Pertanto, il prezzo estero non si ridurrà, ma rimarrà al livello </a:t>
            </a:r>
            <a:r>
              <a:rPr lang="it-IT" altLang="it-IT" i="1" dirty="0" err="1"/>
              <a:t>P</a:t>
            </a:r>
            <a:r>
              <a:rPr lang="it-IT" altLang="it-IT" i="1" baseline="-25000" dirty="0" err="1"/>
              <a:t>w</a:t>
            </a:r>
            <a:r>
              <a:rPr lang="it-IT" altLang="it-IT" i="1" dirty="0"/>
              <a:t> .</a:t>
            </a:r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Il prezzo domestico, invece, aumenterà dell’intero ammontare del dazio: </a:t>
            </a:r>
            <a:r>
              <a:rPr lang="it-IT" altLang="it-IT" i="1" dirty="0"/>
              <a:t>P</a:t>
            </a:r>
            <a:r>
              <a:rPr lang="it-IT" altLang="it-IT" i="1" baseline="-25000" dirty="0"/>
              <a:t>T </a:t>
            </a:r>
            <a:r>
              <a:rPr lang="it-IT" altLang="it-IT" i="1" dirty="0"/>
              <a:t>= </a:t>
            </a:r>
            <a:r>
              <a:rPr lang="it-IT" altLang="it-IT" i="1" dirty="0" err="1"/>
              <a:t>P</a:t>
            </a:r>
            <a:r>
              <a:rPr lang="it-IT" altLang="it-IT" i="1" baseline="-25000" dirty="0" err="1"/>
              <a:t>w</a:t>
            </a:r>
            <a:r>
              <a:rPr lang="it-IT" altLang="it-IT" i="1" dirty="0"/>
              <a:t> + t.</a:t>
            </a:r>
          </a:p>
        </p:txBody>
      </p:sp>
      <p:sp>
        <p:nvSpPr>
          <p:cNvPr id="68611" name="Footer Placeholder 3">
            <a:extLst>
              <a:ext uri="{FF2B5EF4-FFF2-40B4-BE49-F238E27FC236}">
                <a16:creationId xmlns:a16="http://schemas.microsoft.com/office/drawing/2014/main" id="{DBBD6C65-1113-4ED4-B3D1-573F1E716B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68612" name="Segnaposto numero diapositiva 4">
            <a:extLst>
              <a:ext uri="{FF2B5EF4-FFF2-40B4-BE49-F238E27FC236}">
                <a16:creationId xmlns:a16="http://schemas.microsoft.com/office/drawing/2014/main" id="{08F31808-87B0-4367-B4DF-6CC6F1A78C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66B2ED4-24E9-4ABB-A869-CE0F91A10907}" type="slidenum">
              <a:rPr lang="en-US" altLang="it-IT" sz="900">
                <a:solidFill>
                  <a:schemeClr val="bg1"/>
                </a:solidFill>
              </a:rPr>
              <a:pPr/>
              <a:t>21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03F450D5-4895-4352-91A2-B62CC7237A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 9.5 </a:t>
            </a:r>
            <a:r>
              <a:rPr lang="it-IT" altLang="it-IT"/>
              <a:t>Il dazio in un paese piccolo</a:t>
            </a:r>
            <a:br>
              <a:rPr lang="it-IT" altLang="it-IT"/>
            </a:br>
            <a:endParaRPr lang="en-GB" altLang="it-IT"/>
          </a:p>
        </p:txBody>
      </p:sp>
      <p:sp>
        <p:nvSpPr>
          <p:cNvPr id="70658" name="Footer Placeholder 3">
            <a:extLst>
              <a:ext uri="{FF2B5EF4-FFF2-40B4-BE49-F238E27FC236}">
                <a16:creationId xmlns:a16="http://schemas.microsoft.com/office/drawing/2014/main" id="{35087ECC-EA48-493C-BFF6-DF6FCF37C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70659" name="Slide Number Placeholder 4">
            <a:extLst>
              <a:ext uri="{FF2B5EF4-FFF2-40B4-BE49-F238E27FC236}">
                <a16:creationId xmlns:a16="http://schemas.microsoft.com/office/drawing/2014/main" id="{6A0AED7C-62B7-4DC7-8FEB-BF43CCE7A7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F7C2BD0-9315-484E-9DC5-E786313DD590}" type="slidenum">
              <a:rPr lang="en-US" altLang="it-IT" sz="900">
                <a:solidFill>
                  <a:schemeClr val="bg1"/>
                </a:solidFill>
              </a:rPr>
              <a:pPr/>
              <a:t>22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6AB9539-18A2-B54E-A9F9-FC78D3855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83" y="1484784"/>
            <a:ext cx="8129446" cy="432048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247BCE82-2B8B-4042-B184-F5DCAD85C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677862"/>
          </a:xfrm>
        </p:spPr>
        <p:txBody>
          <a:bodyPr/>
          <a:lstStyle/>
          <a:p>
            <a:pPr eaLnBrk="1" hangingPunct="1"/>
            <a:r>
              <a:rPr lang="it-IT" altLang="it-IT" sz="2800" dirty="0"/>
              <a:t>Costi e benefici dei dazi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138B636-2D1E-4209-A70F-789671CAEB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700808"/>
            <a:ext cx="8229600" cy="3682975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solidFill>
                  <a:srgbClr val="FF0000"/>
                </a:solidFill>
              </a:rPr>
              <a:t>Un dazio aumenta il prezzo del bene nel paese importatore; pertanto, ci aspettiamo che esso danneggi i consumatori e vada a beneficio dei produttori</a:t>
            </a:r>
            <a:r>
              <a:rPr lang="it-IT" altLang="it-IT" sz="2400" dirty="0"/>
              <a:t>.</a:t>
            </a:r>
          </a:p>
          <a:p>
            <a:pPr eaLnBrk="1" hangingPunct="1"/>
            <a:r>
              <a:rPr lang="it-IT" altLang="it-IT" sz="2400" dirty="0"/>
              <a:t>Inoltre, il governo incassa un gettito fiscale.</a:t>
            </a:r>
          </a:p>
          <a:p>
            <a:pPr eaLnBrk="1" hangingPunct="1"/>
            <a:r>
              <a:rPr lang="it-IT" altLang="it-IT" sz="2400" dirty="0"/>
              <a:t>Come misuriamo i costi e i benefici?</a:t>
            </a:r>
          </a:p>
          <a:p>
            <a:pPr eaLnBrk="1" hangingPunct="1"/>
            <a:r>
              <a:rPr lang="it-IT" altLang="it-IT" sz="2400" dirty="0"/>
              <a:t>Utilizzando i concetti di surplus del consumatore e del produttore.</a:t>
            </a:r>
          </a:p>
        </p:txBody>
      </p:sp>
      <p:sp>
        <p:nvSpPr>
          <p:cNvPr id="77827" name="Footer Placeholder 3">
            <a:extLst>
              <a:ext uri="{FF2B5EF4-FFF2-40B4-BE49-F238E27FC236}">
                <a16:creationId xmlns:a16="http://schemas.microsoft.com/office/drawing/2014/main" id="{7E53D127-B73D-4B74-BC8C-C341FE1800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77828" name="Segnaposto numero diapositiva 4">
            <a:extLst>
              <a:ext uri="{FF2B5EF4-FFF2-40B4-BE49-F238E27FC236}">
                <a16:creationId xmlns:a16="http://schemas.microsoft.com/office/drawing/2014/main" id="{2FC2F1A6-9BAC-4115-AADD-4E0095160D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68F7F33-5E28-4A0D-9854-FB3B85771542}" type="slidenum">
              <a:rPr lang="en-US" altLang="it-IT" sz="900">
                <a:solidFill>
                  <a:schemeClr val="bg1"/>
                </a:solidFill>
              </a:rPr>
              <a:pPr/>
              <a:t>23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978282C8-45A3-4490-B68D-4D4871D6E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Surplus del consumatore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B97CCBE-1F1A-4929-9CD2-B29BD7B561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295400"/>
            <a:ext cx="8229600" cy="3829000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solidFill>
                  <a:srgbClr val="FF0000"/>
                </a:solidFill>
              </a:rPr>
              <a:t>Il </a:t>
            </a:r>
            <a:r>
              <a:rPr lang="it-IT" altLang="it-IT" sz="2400" b="1" dirty="0">
                <a:solidFill>
                  <a:srgbClr val="FF0000"/>
                </a:solidFill>
              </a:rPr>
              <a:t>surplus del consumatore </a:t>
            </a:r>
            <a:r>
              <a:rPr lang="it-IT" altLang="it-IT" sz="2400" dirty="0">
                <a:solidFill>
                  <a:srgbClr val="FF0000"/>
                </a:solidFill>
              </a:rPr>
              <a:t>misura il guadagno che il consumatore realizza dall’acquisto del bene, come differenza fra il prezzo che il consumatore effettivamente paga e quello che sarebbe disposto a pagare</a:t>
            </a:r>
            <a:r>
              <a:rPr lang="it-IT" altLang="it-IT" sz="2400" dirty="0"/>
              <a:t>.</a:t>
            </a:r>
          </a:p>
          <a:p>
            <a:pPr eaLnBrk="1" hangingPunct="1"/>
            <a:endParaRPr lang="it-IT" altLang="it-IT" sz="1050" dirty="0"/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Il prezzo che il consumatore sarebbe disposto a pagare è determinato dalla curva di domanda (disponibilità a pagare).</a:t>
            </a:r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Quando il prezzo aumenta, la quantità domandata si riduce, così come il surplus del consumatore.</a:t>
            </a:r>
          </a:p>
        </p:txBody>
      </p:sp>
      <p:sp>
        <p:nvSpPr>
          <p:cNvPr id="79875" name="Footer Placeholder 3">
            <a:extLst>
              <a:ext uri="{FF2B5EF4-FFF2-40B4-BE49-F238E27FC236}">
                <a16:creationId xmlns:a16="http://schemas.microsoft.com/office/drawing/2014/main" id="{D2C0E153-CDED-470F-8E4F-4DE2D4472F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79876" name="Segnaposto numero diapositiva 4">
            <a:extLst>
              <a:ext uri="{FF2B5EF4-FFF2-40B4-BE49-F238E27FC236}">
                <a16:creationId xmlns:a16="http://schemas.microsoft.com/office/drawing/2014/main" id="{2BF17CC8-6AD6-499C-9E32-01061C40A4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1D9BD4A-5404-4EA6-9E73-B8572845545A}" type="slidenum">
              <a:rPr lang="en-US" altLang="it-IT" sz="900">
                <a:solidFill>
                  <a:schemeClr val="bg1"/>
                </a:solidFill>
              </a:rPr>
              <a:pPr/>
              <a:t>24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3019D26E-A53F-4AFE-A26E-E38FEEB4D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 9.6 </a:t>
            </a:r>
            <a:r>
              <a:rPr lang="it-IT" altLang="it-IT"/>
              <a:t>Come derivare il surplus </a:t>
            </a:r>
            <a:br>
              <a:rPr lang="it-IT" altLang="it-IT"/>
            </a:br>
            <a:r>
              <a:rPr lang="it-IT" altLang="it-IT"/>
              <a:t>del consumatore dalla curva di domanda</a:t>
            </a:r>
            <a:endParaRPr lang="en-US" altLang="it-IT"/>
          </a:p>
        </p:txBody>
      </p:sp>
      <p:sp>
        <p:nvSpPr>
          <p:cNvPr id="81922" name="Footer Placeholder 3">
            <a:extLst>
              <a:ext uri="{FF2B5EF4-FFF2-40B4-BE49-F238E27FC236}">
                <a16:creationId xmlns:a16="http://schemas.microsoft.com/office/drawing/2014/main" id="{53E04982-737F-4680-BEC5-9ABD734220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81923" name="Slide Number Placeholder 4">
            <a:extLst>
              <a:ext uri="{FF2B5EF4-FFF2-40B4-BE49-F238E27FC236}">
                <a16:creationId xmlns:a16="http://schemas.microsoft.com/office/drawing/2014/main" id="{59A871A1-EB4C-4E30-9AD8-F3125E18D3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6449A33-BBCB-4AC5-ADEE-8D0C08D969A1}" type="slidenum">
              <a:rPr lang="en-US" altLang="it-IT" sz="900">
                <a:solidFill>
                  <a:schemeClr val="bg1"/>
                </a:solidFill>
              </a:rPr>
              <a:pPr/>
              <a:t>25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4AFC1B1-9879-0442-8D89-B1301D6FF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5" y="1772816"/>
            <a:ext cx="8379320" cy="392203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46695AA0-7C68-4D23-ABB2-2880E54CA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 dirty="0"/>
              <a:t>Figura 9.7 </a:t>
            </a:r>
            <a:r>
              <a:rPr lang="it-IT" altLang="it-IT" dirty="0"/>
              <a:t>La geometria del surplus del consumatore</a:t>
            </a:r>
            <a:endParaRPr lang="en-US" altLang="it-IT" dirty="0"/>
          </a:p>
        </p:txBody>
      </p:sp>
      <p:sp>
        <p:nvSpPr>
          <p:cNvPr id="82946" name="Footer Placeholder 3">
            <a:extLst>
              <a:ext uri="{FF2B5EF4-FFF2-40B4-BE49-F238E27FC236}">
                <a16:creationId xmlns:a16="http://schemas.microsoft.com/office/drawing/2014/main" id="{E88132A6-D306-4232-98B8-85EEA4D7E6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82947" name="Slide Number Placeholder 4">
            <a:extLst>
              <a:ext uri="{FF2B5EF4-FFF2-40B4-BE49-F238E27FC236}">
                <a16:creationId xmlns:a16="http://schemas.microsoft.com/office/drawing/2014/main" id="{20E036C8-2DB3-4814-B072-205BC07DA6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8FBCF97-2A36-4427-978C-088B863C1553}" type="slidenum">
              <a:rPr lang="en-US" altLang="it-IT" sz="900">
                <a:solidFill>
                  <a:schemeClr val="bg1"/>
                </a:solidFill>
              </a:rPr>
              <a:pPr/>
              <a:t>26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3AB982D-854C-EE47-91FE-7867E2A0D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68" y="1484784"/>
            <a:ext cx="8383339" cy="439127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4E98AB99-89A1-4509-BBD9-2ECA8AF77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/>
              <a:t>Surplus del produttore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92750BE-E5F3-4F2E-B2D2-3C9BD6F5D8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68760"/>
            <a:ext cx="8199437" cy="3759622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solidFill>
                  <a:srgbClr val="FF0000"/>
                </a:solidFill>
              </a:rPr>
              <a:t>Il </a:t>
            </a:r>
            <a:r>
              <a:rPr lang="it-IT" altLang="it-IT" sz="2400" b="1" dirty="0">
                <a:solidFill>
                  <a:srgbClr val="FF0000"/>
                </a:solidFill>
              </a:rPr>
              <a:t>surplus del produttore </a:t>
            </a:r>
            <a:r>
              <a:rPr lang="it-IT" altLang="it-IT" sz="2400" dirty="0">
                <a:solidFill>
                  <a:srgbClr val="FF0000"/>
                </a:solidFill>
              </a:rPr>
              <a:t>misura il guadagno che il produttore realizza dalla vendita del bene, come differenza fra il prezzo che il produttore effettivamente riceve e quello al quale sarebbe disposto a vendere</a:t>
            </a:r>
            <a:r>
              <a:rPr lang="it-IT" altLang="it-IT" sz="2400" dirty="0"/>
              <a:t>.</a:t>
            </a:r>
          </a:p>
          <a:p>
            <a:pPr eaLnBrk="1" hangingPunct="1"/>
            <a:endParaRPr lang="it-IT" altLang="it-IT" sz="1050" dirty="0"/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Il prezzo al quale il produttore sarebbe disposto a vendere è determinato dalla curva di offerta (disponibilità a vendere).</a:t>
            </a:r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Quando il prezzo aumenta, la quantità offerta aumenta, così come il surplus del produttore.</a:t>
            </a:r>
          </a:p>
        </p:txBody>
      </p:sp>
      <p:sp>
        <p:nvSpPr>
          <p:cNvPr id="83971" name="Footer Placeholder 3">
            <a:extLst>
              <a:ext uri="{FF2B5EF4-FFF2-40B4-BE49-F238E27FC236}">
                <a16:creationId xmlns:a16="http://schemas.microsoft.com/office/drawing/2014/main" id="{1B9321C7-A82F-49CC-A5EB-165CC0C5C1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83972" name="Segnaposto numero diapositiva 4">
            <a:extLst>
              <a:ext uri="{FF2B5EF4-FFF2-40B4-BE49-F238E27FC236}">
                <a16:creationId xmlns:a16="http://schemas.microsoft.com/office/drawing/2014/main" id="{3CFAD512-B183-4DA4-8A44-9E07E0456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918E13C-10F7-41EF-BD31-E90389364B43}" type="slidenum">
              <a:rPr lang="en-US" altLang="it-IT" sz="900">
                <a:solidFill>
                  <a:schemeClr val="bg1"/>
                </a:solidFill>
              </a:rPr>
              <a:pPr/>
              <a:t>27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>
            <a:extLst>
              <a:ext uri="{FF2B5EF4-FFF2-40B4-BE49-F238E27FC236}">
                <a16:creationId xmlns:a16="http://schemas.microsoft.com/office/drawing/2014/main" id="{B5AD084C-2786-4062-AF77-947326B4A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 dirty="0"/>
              <a:t>Figura 9.8 </a:t>
            </a:r>
            <a:r>
              <a:rPr lang="it-IT" altLang="it-IT" dirty="0"/>
              <a:t>La geometria del surplus del produttore</a:t>
            </a:r>
            <a:endParaRPr lang="en-US" altLang="it-IT" dirty="0"/>
          </a:p>
        </p:txBody>
      </p:sp>
      <p:sp>
        <p:nvSpPr>
          <p:cNvPr id="86018" name="Footer Placeholder 3">
            <a:extLst>
              <a:ext uri="{FF2B5EF4-FFF2-40B4-BE49-F238E27FC236}">
                <a16:creationId xmlns:a16="http://schemas.microsoft.com/office/drawing/2014/main" id="{B1A0E3EC-8C5C-4160-9414-B72CA8F504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86019" name="Slide Number Placeholder 4">
            <a:extLst>
              <a:ext uri="{FF2B5EF4-FFF2-40B4-BE49-F238E27FC236}">
                <a16:creationId xmlns:a16="http://schemas.microsoft.com/office/drawing/2014/main" id="{C0C6F06C-FB9B-4C7F-8398-9AAF27C854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DDA6C0D-99BD-4F2E-B106-C594F021CD37}" type="slidenum">
              <a:rPr lang="en-US" altLang="it-IT" sz="900">
                <a:solidFill>
                  <a:schemeClr val="bg1"/>
                </a:solidFill>
              </a:rPr>
              <a:pPr/>
              <a:t>28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CAD85FD-127E-574D-94D4-FA378392F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61" y="1988840"/>
            <a:ext cx="8383339" cy="3571946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6C876116-F2A0-43EA-ABC4-6CC74F4B8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Costi e benefici dei dazi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A167C47-48D7-49A7-8D3F-84FCF4843F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295400"/>
            <a:ext cx="8229600" cy="4525963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Un dazio aumenta il prezzo del bene nel paese importatore.</a:t>
            </a:r>
          </a:p>
          <a:p>
            <a:pPr eaLnBrk="1" hangingPunct="1"/>
            <a:endParaRPr lang="it-IT" altLang="it-IT" sz="2400" dirty="0"/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>
                <a:solidFill>
                  <a:srgbClr val="FF0000"/>
                </a:solidFill>
              </a:rPr>
              <a:t>Il surplus del consumatore diminuisce </a:t>
            </a:r>
            <a:r>
              <a:rPr lang="it-IT" altLang="it-IT" dirty="0"/>
              <a:t>(peggiorando la condizione dei consumatori).</a:t>
            </a:r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>
                <a:solidFill>
                  <a:srgbClr val="FF0000"/>
                </a:solidFill>
              </a:rPr>
              <a:t>Il surplus del produttore aumenta </a:t>
            </a:r>
            <a:r>
              <a:rPr lang="it-IT" altLang="it-IT" dirty="0"/>
              <a:t>(migliorando la condizione dei produttori).</a:t>
            </a:r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>
                <a:solidFill>
                  <a:srgbClr val="FF0000"/>
                </a:solidFill>
              </a:rPr>
              <a:t>Il governo vede aumentare le sue entrate </a:t>
            </a:r>
            <a:r>
              <a:rPr lang="it-IT" altLang="it-IT" dirty="0"/>
              <a:t>di un ammontare pari al dazio stesso (</a:t>
            </a:r>
            <a:r>
              <a:rPr lang="it-IT" altLang="it-IT" i="1" dirty="0"/>
              <a:t>t</a:t>
            </a:r>
            <a:r>
              <a:rPr lang="it-IT" altLang="it-IT" dirty="0"/>
              <a:t>) moltiplicato per il volume delle importazioni:</a:t>
            </a:r>
          </a:p>
          <a:p>
            <a:pPr lvl="3" algn="ctr" eaLnBrk="1" hangingPunct="1">
              <a:buFont typeface="Arial" panose="020B0604020202020204" pitchFamily="34" charset="0"/>
              <a:buNone/>
            </a:pPr>
            <a:r>
              <a:rPr lang="en-US" altLang="it-IT" sz="2400" i="1" dirty="0">
                <a:solidFill>
                  <a:schemeClr val="accent4"/>
                </a:solidFill>
              </a:rPr>
              <a:t>t × Q</a:t>
            </a:r>
            <a:r>
              <a:rPr lang="en-US" altLang="it-IT" sz="2400" i="1" baseline="-25000" dirty="0">
                <a:solidFill>
                  <a:schemeClr val="accent4"/>
                </a:solidFill>
              </a:rPr>
              <a:t>T</a:t>
            </a:r>
            <a:r>
              <a:rPr lang="en-US" altLang="it-IT" sz="2400" i="1" dirty="0">
                <a:solidFill>
                  <a:schemeClr val="accent4"/>
                </a:solidFill>
              </a:rPr>
              <a:t> = </a:t>
            </a:r>
            <a:r>
              <a:rPr lang="en-US" altLang="it-IT" sz="2400" dirty="0">
                <a:solidFill>
                  <a:schemeClr val="accent4"/>
                </a:solidFill>
              </a:rPr>
              <a:t>(</a:t>
            </a:r>
            <a:r>
              <a:rPr lang="en-US" altLang="it-IT" sz="2400" i="1" dirty="0">
                <a:solidFill>
                  <a:schemeClr val="accent4"/>
                </a:solidFill>
              </a:rPr>
              <a:t>Q</a:t>
            </a:r>
            <a:r>
              <a:rPr lang="en-US" altLang="it-IT" sz="2400" i="1" baseline="-25000" dirty="0">
                <a:solidFill>
                  <a:schemeClr val="accent4"/>
                </a:solidFill>
              </a:rPr>
              <a:t>T</a:t>
            </a:r>
            <a:r>
              <a:rPr lang="en-US" altLang="it-IT" sz="2400" i="1" dirty="0">
                <a:solidFill>
                  <a:schemeClr val="accent4"/>
                </a:solidFill>
              </a:rPr>
              <a:t> –D</a:t>
            </a:r>
            <a:r>
              <a:rPr lang="en-US" altLang="it-IT" sz="2400" i="1" baseline="30000" dirty="0">
                <a:solidFill>
                  <a:schemeClr val="accent4"/>
                </a:solidFill>
              </a:rPr>
              <a:t>2</a:t>
            </a:r>
            <a:r>
              <a:rPr lang="en-US" altLang="it-IT" sz="2400" i="1" dirty="0">
                <a:solidFill>
                  <a:schemeClr val="accent4"/>
                </a:solidFill>
              </a:rPr>
              <a:t> – S</a:t>
            </a:r>
            <a:r>
              <a:rPr lang="en-US" altLang="it-IT" sz="2400" i="1" baseline="30000" dirty="0">
                <a:solidFill>
                  <a:schemeClr val="accent4"/>
                </a:solidFill>
              </a:rPr>
              <a:t>2</a:t>
            </a:r>
            <a:r>
              <a:rPr lang="en-US" altLang="it-IT" sz="2400" dirty="0">
                <a:solidFill>
                  <a:schemeClr val="accent4"/>
                </a:solidFill>
              </a:rPr>
              <a:t>)</a:t>
            </a:r>
            <a:endParaRPr lang="it-IT" altLang="it-IT" sz="2400" dirty="0">
              <a:solidFill>
                <a:schemeClr val="accent4"/>
              </a:solidFill>
            </a:endParaRPr>
          </a:p>
        </p:txBody>
      </p:sp>
      <p:sp>
        <p:nvSpPr>
          <p:cNvPr id="87043" name="Footer Placeholder 3">
            <a:extLst>
              <a:ext uri="{FF2B5EF4-FFF2-40B4-BE49-F238E27FC236}">
                <a16:creationId xmlns:a16="http://schemas.microsoft.com/office/drawing/2014/main" id="{E5885456-7125-4680-A5BA-3B88742D02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87044" name="Segnaposto numero diapositiva 4">
            <a:extLst>
              <a:ext uri="{FF2B5EF4-FFF2-40B4-BE49-F238E27FC236}">
                <a16:creationId xmlns:a16="http://schemas.microsoft.com/office/drawing/2014/main" id="{CD144C86-A928-4EA7-9C5A-1D2C2B5B4D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792C94A-ADDC-4B37-A8AD-1EE890463E39}" type="slidenum">
              <a:rPr lang="en-US" altLang="it-IT" sz="900">
                <a:solidFill>
                  <a:schemeClr val="bg1"/>
                </a:solidFill>
              </a:rPr>
              <a:pPr/>
              <a:t>29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>
            <a:extLst>
              <a:ext uri="{FF2B5EF4-FFF2-40B4-BE49-F238E27FC236}">
                <a16:creationId xmlns:a16="http://schemas.microsoft.com/office/drawing/2014/main" id="{5E3ED6EF-1CF7-4CFD-8564-C189A2A8C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Struttura della presentazione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2A453A-7096-EF46-92DC-F8D72CF9D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56792"/>
            <a:ext cx="8229600" cy="3455590"/>
          </a:xfrm>
        </p:spPr>
        <p:txBody>
          <a:bodyPr/>
          <a:lstStyle/>
          <a:p>
            <a:pPr>
              <a:defRPr/>
            </a:pPr>
            <a:r>
              <a:rPr lang="it-IT" sz="2400" dirty="0"/>
              <a:t>Altri strumenti di politica commerciale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Sussidi all’esportazione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Sussidi all’esportazione in Europa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Contingentamenti delle importazioni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Limitazioni volontarie delle esportazioni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Requisiti di contenuto nazionale</a:t>
            </a:r>
          </a:p>
          <a:p>
            <a:pPr>
              <a:defRPr/>
            </a:pPr>
            <a:r>
              <a:rPr lang="it-IT" sz="2400" dirty="0"/>
              <a:t>Altre politiche commerciali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43011" name="Segnaposto piè di pagina 3">
            <a:extLst>
              <a:ext uri="{FF2B5EF4-FFF2-40B4-BE49-F238E27FC236}">
                <a16:creationId xmlns:a16="http://schemas.microsoft.com/office/drawing/2014/main" id="{3DAC4C9D-D934-419A-AA20-F674F1821C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43012" name="Segnaposto numero diapositiva 4">
            <a:extLst>
              <a:ext uri="{FF2B5EF4-FFF2-40B4-BE49-F238E27FC236}">
                <a16:creationId xmlns:a16="http://schemas.microsoft.com/office/drawing/2014/main" id="{0644FB0B-7B9E-4D15-8385-560BBB940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8EB69D1-E536-4DD7-BB8C-1B70D2374A3F}" type="slidenum">
              <a:rPr lang="en-US" altLang="it-IT" sz="900">
                <a:solidFill>
                  <a:schemeClr val="bg1"/>
                </a:solidFill>
              </a:rPr>
              <a:pPr/>
              <a:t>3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EDCF55D7-79DD-4E93-807F-D69E803B5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 9.9 </a:t>
            </a:r>
            <a:r>
              <a:rPr lang="it-IT" altLang="it-IT"/>
              <a:t>I costi e i benefici di un dazio </a:t>
            </a:r>
            <a:br>
              <a:rPr lang="it-IT" altLang="it-IT"/>
            </a:br>
            <a:r>
              <a:rPr lang="it-IT" altLang="it-IT"/>
              <a:t>nel paese importatore</a:t>
            </a:r>
            <a:endParaRPr lang="en-US" altLang="it-IT"/>
          </a:p>
        </p:txBody>
      </p:sp>
      <p:sp>
        <p:nvSpPr>
          <p:cNvPr id="89090" name="Footer Placeholder 3">
            <a:extLst>
              <a:ext uri="{FF2B5EF4-FFF2-40B4-BE49-F238E27FC236}">
                <a16:creationId xmlns:a16="http://schemas.microsoft.com/office/drawing/2014/main" id="{64FE9390-927F-4215-AE30-F724AFE93E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89091" name="Slide Number Placeholder 4">
            <a:extLst>
              <a:ext uri="{FF2B5EF4-FFF2-40B4-BE49-F238E27FC236}">
                <a16:creationId xmlns:a16="http://schemas.microsoft.com/office/drawing/2014/main" id="{82C80E12-1B21-423F-80D1-1CC687B691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C85E568-9C27-4DFA-BF58-D94DB3542E58}" type="slidenum">
              <a:rPr lang="en-US" altLang="it-IT" sz="900">
                <a:solidFill>
                  <a:schemeClr val="bg1"/>
                </a:solidFill>
              </a:rPr>
              <a:pPr/>
              <a:t>30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486FD30-1859-264C-A339-DACC7B2F3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34" y="1772816"/>
            <a:ext cx="8631440" cy="367240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olo 1">
            <a:extLst>
              <a:ext uri="{FF2B5EF4-FFF2-40B4-BE49-F238E27FC236}">
                <a16:creationId xmlns:a16="http://schemas.microsoft.com/office/drawing/2014/main" id="{A6D2C878-B5EF-4EA3-A86A-D1FD7AF39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Introduzione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E04D65-A280-2745-A12D-7768BE0F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772816"/>
            <a:ext cx="8229600" cy="3250927"/>
          </a:xfrm>
        </p:spPr>
        <p:txBody>
          <a:bodyPr/>
          <a:lstStyle/>
          <a:p>
            <a:pPr>
              <a:defRPr/>
            </a:pPr>
            <a:r>
              <a:rPr lang="it-IT" sz="2400" dirty="0"/>
              <a:t>Ogni paese adotta delle politiche nell’ambito del commercio internazionale.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it-IT" dirty="0"/>
              <a:t>Imposte su alcune transazioni internazionali (dazi).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it-IT" dirty="0"/>
              <a:t>Sussidi per altri tipi di transazioni.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it-IT" dirty="0"/>
              <a:t>Limiti legali su valore o volume di alcuni tipi di importazioni (</a:t>
            </a:r>
            <a:r>
              <a:rPr lang="it-IT" b="1" dirty="0"/>
              <a:t>contingentamento delle importazioni</a:t>
            </a:r>
            <a:r>
              <a:rPr lang="it-IT" dirty="0"/>
              <a:t>).</a:t>
            </a:r>
          </a:p>
          <a:p>
            <a:pPr>
              <a:defRPr/>
            </a:pPr>
            <a:r>
              <a:rPr lang="it-IT" sz="2400" dirty="0"/>
              <a:t>Il capitolo studierà gli effetti di tali provvedimenti.</a:t>
            </a:r>
          </a:p>
        </p:txBody>
      </p:sp>
      <p:sp>
        <p:nvSpPr>
          <p:cNvPr id="44035" name="Segnaposto piè di pagina 3">
            <a:extLst>
              <a:ext uri="{FF2B5EF4-FFF2-40B4-BE49-F238E27FC236}">
                <a16:creationId xmlns:a16="http://schemas.microsoft.com/office/drawing/2014/main" id="{16EE358C-ACD6-49EB-B406-359E6FF9B7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44036" name="Segnaposto numero diapositiva 4">
            <a:extLst>
              <a:ext uri="{FF2B5EF4-FFF2-40B4-BE49-F238E27FC236}">
                <a16:creationId xmlns:a16="http://schemas.microsoft.com/office/drawing/2014/main" id="{442D0D30-C125-4F07-B534-D8EB51273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8654348-D1C9-4E8B-B1B1-65E3DB487FFB}" type="slidenum">
              <a:rPr lang="en-US" altLang="it-IT" sz="900">
                <a:solidFill>
                  <a:schemeClr val="bg1"/>
                </a:solidFill>
              </a:rPr>
              <a:pPr/>
              <a:t>4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5E78CECF-75D9-45FA-871C-106ACCA22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04664"/>
            <a:ext cx="7856538" cy="576262"/>
          </a:xfrm>
        </p:spPr>
        <p:txBody>
          <a:bodyPr/>
          <a:lstStyle/>
          <a:p>
            <a:pPr eaLnBrk="1" hangingPunct="1"/>
            <a:r>
              <a:rPr lang="it-IT" altLang="it-IT" sz="2800" dirty="0"/>
              <a:t>Analisi elementare dei dazi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47A3034-A387-4E7C-BB09-88D6ACA697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12776"/>
            <a:ext cx="8137525" cy="392779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Un dazio è una tassa sull’importazione di un bene</a:t>
            </a:r>
            <a:r>
              <a:rPr lang="en-GB" altLang="it-IT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it-IT" altLang="it-IT" sz="24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Un </a:t>
            </a:r>
            <a:r>
              <a:rPr lang="it-IT" altLang="it-IT" sz="2400" b="1" dirty="0"/>
              <a:t>dazio specifico</a:t>
            </a:r>
            <a:r>
              <a:rPr lang="it-IT" altLang="it-IT" sz="2400" dirty="0"/>
              <a:t> è una tassa fissa su ogni unità del bene importata:</a:t>
            </a:r>
          </a:p>
          <a:p>
            <a:pPr marL="333375" lvl="1" indent="-342900" eaLnBrk="1" hangingPunct="1">
              <a:lnSpc>
                <a:spcPct val="8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 dirty="0"/>
              <a:t>per esempio $3 per ogni barile di petrolio.</a:t>
            </a:r>
          </a:p>
          <a:p>
            <a:pPr lvl="3" eaLnBrk="1" hangingPunct="1">
              <a:lnSpc>
                <a:spcPct val="80000"/>
              </a:lnSpc>
              <a:spcBef>
                <a:spcPct val="40000"/>
              </a:spcBef>
            </a:pPr>
            <a:endParaRPr lang="it-IT" altLang="it-IT" dirty="0"/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Un </a:t>
            </a:r>
            <a:r>
              <a:rPr lang="it-IT" altLang="it-IT" sz="2400" b="1" dirty="0"/>
              <a:t>dazio</a:t>
            </a:r>
            <a:r>
              <a:rPr lang="it-IT" altLang="it-IT" sz="2400" dirty="0"/>
              <a:t> </a:t>
            </a:r>
            <a:r>
              <a:rPr lang="it-IT" altLang="it-IT" sz="2400" b="1" dirty="0"/>
              <a:t>ad valorem</a:t>
            </a:r>
            <a:r>
              <a:rPr lang="it-IT" altLang="it-IT" sz="2400" dirty="0"/>
              <a:t> è una tassa calcolata in percentuale al valore del bene importato:</a:t>
            </a:r>
          </a:p>
          <a:p>
            <a:pPr marL="333375" lvl="1" indent="-342900" eaLnBrk="1" hangingPunct="1">
              <a:lnSpc>
                <a:spcPct val="8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 dirty="0"/>
              <a:t>per esempio un dazio del 25% sul valore degli autocarri importati negli Stati Uniti.</a:t>
            </a:r>
          </a:p>
        </p:txBody>
      </p:sp>
      <p:sp>
        <p:nvSpPr>
          <p:cNvPr id="45059" name="Footer Placeholder 3">
            <a:extLst>
              <a:ext uri="{FF2B5EF4-FFF2-40B4-BE49-F238E27FC236}">
                <a16:creationId xmlns:a16="http://schemas.microsoft.com/office/drawing/2014/main" id="{ADF00417-AF17-4FC3-9DD9-ED41AE8392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45060" name="Segnaposto numero diapositiva 4">
            <a:extLst>
              <a:ext uri="{FF2B5EF4-FFF2-40B4-BE49-F238E27FC236}">
                <a16:creationId xmlns:a16="http://schemas.microsoft.com/office/drawing/2014/main" id="{2F29AAE4-6F0A-4147-9CFC-99FEB8CD60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A94A4E5-83FB-4104-BEC8-6B53793DF260}" type="slidenum">
              <a:rPr lang="en-US" altLang="it-IT" sz="900">
                <a:solidFill>
                  <a:schemeClr val="bg1"/>
                </a:solidFill>
              </a:rPr>
              <a:pPr/>
              <a:t>5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olo 1">
            <a:extLst>
              <a:ext uri="{FF2B5EF4-FFF2-40B4-BE49-F238E27FC236}">
                <a16:creationId xmlns:a16="http://schemas.microsoft.com/office/drawing/2014/main" id="{83F3D5D3-3845-464D-BF37-DDD5439AE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04664"/>
            <a:ext cx="8229600" cy="900112"/>
          </a:xfrm>
        </p:spPr>
        <p:txBody>
          <a:bodyPr/>
          <a:lstStyle/>
          <a:p>
            <a:r>
              <a:rPr lang="it-IT" altLang="it-IT" dirty="0"/>
              <a:t>Analisi elementare dei dazi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EECD7F-6E15-BD43-9FB4-69EA89A54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56792"/>
            <a:ext cx="8229600" cy="3322935"/>
          </a:xfrm>
        </p:spPr>
        <p:txBody>
          <a:bodyPr/>
          <a:lstStyle/>
          <a:p>
            <a:pPr>
              <a:defRPr/>
            </a:pPr>
            <a:r>
              <a:rPr lang="it-IT" sz="2400" dirty="0"/>
              <a:t>Recentemente l’importanza dei dazi è andata declinando.</a:t>
            </a:r>
          </a:p>
          <a:p>
            <a:pPr>
              <a:defRPr/>
            </a:pPr>
            <a:endParaRPr lang="it-IT" sz="2400" dirty="0"/>
          </a:p>
          <a:p>
            <a:pPr>
              <a:defRPr/>
            </a:pPr>
            <a:r>
              <a:rPr lang="it-IT" sz="2400" dirty="0"/>
              <a:t>I governi preferiscono proteggere le industrie nazionali tramite </a:t>
            </a:r>
            <a:r>
              <a:rPr lang="it-IT" sz="2400" b="1" dirty="0">
                <a:solidFill>
                  <a:srgbClr val="FF0000"/>
                </a:solidFill>
              </a:rPr>
              <a:t>barriere non tariffarie</a:t>
            </a:r>
            <a:r>
              <a:rPr lang="it-IT" sz="2400" dirty="0"/>
              <a:t>: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>
                <a:solidFill>
                  <a:srgbClr val="FF0000"/>
                </a:solidFill>
              </a:rPr>
              <a:t>quote all’importazione</a:t>
            </a:r>
            <a:r>
              <a:rPr lang="it-IT" dirty="0"/>
              <a:t>;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>
                <a:solidFill>
                  <a:srgbClr val="FF0000"/>
                </a:solidFill>
              </a:rPr>
              <a:t>restrizioni alle esportazioni</a:t>
            </a:r>
            <a:r>
              <a:rPr lang="it-IT" dirty="0"/>
              <a:t>.</a:t>
            </a:r>
          </a:p>
          <a:p>
            <a:pPr>
              <a:defRPr/>
            </a:pPr>
            <a:endParaRPr lang="it-IT" sz="2400" i="1" dirty="0"/>
          </a:p>
        </p:txBody>
      </p:sp>
      <p:sp>
        <p:nvSpPr>
          <p:cNvPr id="47107" name="Segnaposto piè di pagina 3">
            <a:extLst>
              <a:ext uri="{FF2B5EF4-FFF2-40B4-BE49-F238E27FC236}">
                <a16:creationId xmlns:a16="http://schemas.microsoft.com/office/drawing/2014/main" id="{6EF490F0-4ED1-4139-96CD-D7CDF08C2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47108" name="Segnaposto numero diapositiva 4">
            <a:extLst>
              <a:ext uri="{FF2B5EF4-FFF2-40B4-BE49-F238E27FC236}">
                <a16:creationId xmlns:a16="http://schemas.microsoft.com/office/drawing/2014/main" id="{5D2F362D-2035-4CF8-BF8D-6F285334E0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E954DB7-5AC5-45CF-B008-AC3899604E93}" type="slidenum">
              <a:rPr lang="en-US" altLang="it-IT" sz="900">
                <a:solidFill>
                  <a:schemeClr val="bg1"/>
                </a:solidFill>
              </a:rPr>
              <a:pPr/>
              <a:t>6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14224781-1A90-44AD-BF1F-4F30F26E67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599488" cy="900112"/>
          </a:xfrm>
        </p:spPr>
        <p:txBody>
          <a:bodyPr/>
          <a:lstStyle/>
          <a:p>
            <a:pPr eaLnBrk="1" hangingPunct="1"/>
            <a:r>
              <a:rPr lang="it-IT" altLang="it-IT" b="0" dirty="0"/>
              <a:t>Tabella 9.1 </a:t>
            </a:r>
            <a:r>
              <a:rPr lang="it-IT" altLang="it-IT" dirty="0"/>
              <a:t>Livello medio dei dazi nel mondo (%)</a:t>
            </a:r>
            <a:br>
              <a:rPr lang="it-IT" altLang="it-IT" dirty="0"/>
            </a:br>
            <a:endParaRPr lang="en-GB" altLang="it-IT" dirty="0"/>
          </a:p>
        </p:txBody>
      </p:sp>
      <p:sp>
        <p:nvSpPr>
          <p:cNvPr id="48130" name="Footer Placeholder 3">
            <a:extLst>
              <a:ext uri="{FF2B5EF4-FFF2-40B4-BE49-F238E27FC236}">
                <a16:creationId xmlns:a16="http://schemas.microsoft.com/office/drawing/2014/main" id="{E61F359A-FCF6-449F-80D2-4D43D034DA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48131" name="Slide Number Placeholder 4">
            <a:extLst>
              <a:ext uri="{FF2B5EF4-FFF2-40B4-BE49-F238E27FC236}">
                <a16:creationId xmlns:a16="http://schemas.microsoft.com/office/drawing/2014/main" id="{465866CB-84D8-481E-9C93-D16A909115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ACE5A88-AF8D-4797-AB72-15FAFF75D8E2}" type="slidenum">
              <a:rPr lang="en-US" altLang="it-IT" sz="900">
                <a:solidFill>
                  <a:schemeClr val="bg1"/>
                </a:solidFill>
              </a:rPr>
              <a:pPr/>
              <a:t>7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59739DB-B864-4FDE-B27D-A963C3839E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12" y="1628800"/>
            <a:ext cx="8035276" cy="40096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6DF9484A-3C89-4FD4-8707-D531885E2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 dirty="0"/>
              <a:t>Tabella 9.2 </a:t>
            </a:r>
            <a:r>
              <a:rPr lang="it-IT" altLang="it-IT" dirty="0"/>
              <a:t>Dazi effettivamente applicati per livello di lavorazione del prodotto (%), 2020</a:t>
            </a:r>
            <a:endParaRPr lang="en-US" altLang="it-IT" dirty="0"/>
          </a:p>
        </p:txBody>
      </p:sp>
      <p:sp>
        <p:nvSpPr>
          <p:cNvPr id="49154" name="Footer Placeholder 3">
            <a:extLst>
              <a:ext uri="{FF2B5EF4-FFF2-40B4-BE49-F238E27FC236}">
                <a16:creationId xmlns:a16="http://schemas.microsoft.com/office/drawing/2014/main" id="{D13BA5B7-EB70-4BAC-8BEA-999DB9F489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49155" name="Slide Number Placeholder 4">
            <a:extLst>
              <a:ext uri="{FF2B5EF4-FFF2-40B4-BE49-F238E27FC236}">
                <a16:creationId xmlns:a16="http://schemas.microsoft.com/office/drawing/2014/main" id="{E3CF9718-72A9-40CE-8CAC-856B098D56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FD113F1-8AF9-4BAD-8310-1ED81CC3E8AC}" type="slidenum">
              <a:rPr lang="en-US" altLang="it-IT" sz="900">
                <a:solidFill>
                  <a:schemeClr val="bg1"/>
                </a:solidFill>
              </a:rPr>
              <a:pPr/>
              <a:t>8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2DFA2283-84B5-4DD8-ABD6-68D9B29F4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5" y="1963024"/>
            <a:ext cx="8229600" cy="3692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2F5EBEFF-8C28-4966-BE91-039414090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Domanda, offerta e commercio internazionale in un singolo settore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1226789-6A91-4670-A263-7665E6689F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700808"/>
            <a:ext cx="8229600" cy="373072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Consideriamo come un dazio incida su un dato mercato, per esempio quello del grano.</a:t>
            </a:r>
          </a:p>
          <a:p>
            <a:pPr eaLnBrk="1" hangingPunct="1">
              <a:lnSpc>
                <a:spcPct val="80000"/>
              </a:lnSpc>
            </a:pPr>
            <a:endParaRPr lang="it-IT" altLang="it-IT" sz="24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Supponiamo che, in assenza di scambi, il prezzo del grano nel paese estero (</a:t>
            </a:r>
            <a:r>
              <a:rPr lang="it-IT" altLang="it-IT" sz="2400" i="1" dirty="0" err="1"/>
              <a:t>F</a:t>
            </a:r>
            <a:r>
              <a:rPr lang="it-IT" altLang="it-IT" sz="2400" dirty="0"/>
              <a:t>) sia inferiore a quello nel paese domestico (</a:t>
            </a:r>
            <a:r>
              <a:rPr lang="it-IT" altLang="it-IT" sz="2400" i="1" dirty="0"/>
              <a:t>H</a:t>
            </a:r>
            <a:r>
              <a:rPr lang="it-IT" altLang="it-IT" sz="2400" dirty="0"/>
              <a:t>).</a:t>
            </a:r>
          </a:p>
          <a:p>
            <a:pPr eaLnBrk="1" hangingPunct="1">
              <a:lnSpc>
                <a:spcPct val="80000"/>
              </a:lnSpc>
            </a:pPr>
            <a:endParaRPr lang="it-IT" altLang="it-IT" sz="24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All’apertura degli scambi, il paese estero esporterà grano nel paese domestico finché la differenza di prezzo non verrà eliminata.</a:t>
            </a:r>
          </a:p>
        </p:txBody>
      </p:sp>
      <p:sp>
        <p:nvSpPr>
          <p:cNvPr id="50179" name="Footer Placeholder 3">
            <a:extLst>
              <a:ext uri="{FF2B5EF4-FFF2-40B4-BE49-F238E27FC236}">
                <a16:creationId xmlns:a16="http://schemas.microsoft.com/office/drawing/2014/main" id="{42A9869C-3E74-4FC3-AED7-84FCF8A90E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50180" name="Segnaposto numero diapositiva 4">
            <a:extLst>
              <a:ext uri="{FF2B5EF4-FFF2-40B4-BE49-F238E27FC236}">
                <a16:creationId xmlns:a16="http://schemas.microsoft.com/office/drawing/2014/main" id="{8CD929E0-B656-4A7C-8B6C-BD96CF5BDC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302422D-6315-4B38-A5D4-0291DD52B6ED}" type="slidenum">
              <a:rPr lang="en-US" altLang="it-IT" sz="900">
                <a:solidFill>
                  <a:schemeClr val="bg1"/>
                </a:solidFill>
              </a:rPr>
              <a:pPr/>
              <a:t>9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theme/theme1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ＭＳ Ｐゴシック"/>
        <a:cs typeface="Arial"/>
      </a:majorFont>
      <a:minorFont>
        <a:latin typeface="Verdan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1_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Pearson New VI colors">
      <a:dk1>
        <a:srgbClr val="000000"/>
      </a:dk1>
      <a:lt1>
        <a:srgbClr val="FFFFFF"/>
      </a:lt1>
      <a:dk2>
        <a:srgbClr val="002F56"/>
      </a:dk2>
      <a:lt2>
        <a:srgbClr val="DEE1E1"/>
      </a:lt2>
      <a:accent1>
        <a:srgbClr val="D2DA0D"/>
      </a:accent1>
      <a:accent2>
        <a:srgbClr val="94E6E9"/>
      </a:accent2>
      <a:accent3>
        <a:srgbClr val="FFBA1C"/>
      </a:accent3>
      <a:accent4>
        <a:srgbClr val="FF7479"/>
      </a:accent4>
      <a:accent5>
        <a:srgbClr val="83BD00"/>
      </a:accent5>
      <a:accent6>
        <a:srgbClr val="11B2A5"/>
      </a:accent6>
      <a:hlink>
        <a:srgbClr val="007FA3"/>
      </a:hlink>
      <a:folHlink>
        <a:srgbClr val="9D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5C88237D-8817-144F-BF7C-A60170470934}" vid="{7B8DA1B8-EF55-E844-B6B8-5DBFC66AD915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1651</Words>
  <Application>Microsoft Office PowerPoint</Application>
  <PresentationFormat>Presentazione su schermo (4:3)</PresentationFormat>
  <Paragraphs>202</Paragraphs>
  <Slides>30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30</vt:i4>
      </vt:variant>
    </vt:vector>
  </HeadingPairs>
  <TitlesOfParts>
    <vt:vector size="46" baseType="lpstr">
      <vt:lpstr>MS PGothic</vt:lpstr>
      <vt:lpstr>MS PGothic</vt:lpstr>
      <vt:lpstr>Arial</vt:lpstr>
      <vt:lpstr>Calibri</vt:lpstr>
      <vt:lpstr>Courier New</vt:lpstr>
      <vt:lpstr>Open Sans</vt:lpstr>
      <vt:lpstr>Open Sans Light</vt:lpstr>
      <vt:lpstr>Open Sans Semibold</vt:lpstr>
      <vt:lpstr>Symbol</vt:lpstr>
      <vt:lpstr>Times</vt:lpstr>
      <vt:lpstr>Times New Roman</vt:lpstr>
      <vt:lpstr>Verdana</vt:lpstr>
      <vt:lpstr>Custom Design</vt:lpstr>
      <vt:lpstr>1_Custom Design</vt:lpstr>
      <vt:lpstr>2_Custom Design</vt:lpstr>
      <vt:lpstr>Office Theme</vt:lpstr>
      <vt:lpstr>Presentazione standard di PowerPoint</vt:lpstr>
      <vt:lpstr>Struttura della presentazione</vt:lpstr>
      <vt:lpstr>Struttura della presentazione</vt:lpstr>
      <vt:lpstr>Introduzione</vt:lpstr>
      <vt:lpstr>Analisi elementare dei dazi</vt:lpstr>
      <vt:lpstr>Analisi elementare dei dazi</vt:lpstr>
      <vt:lpstr>Tabella 9.1 Livello medio dei dazi nel mondo (%) </vt:lpstr>
      <vt:lpstr>Tabella 9.2 Dazi effettivamente applicati per livello di lavorazione del prodotto (%), 2020</vt:lpstr>
      <vt:lpstr>Domanda, offerta e commercio internazionale in un singolo settore</vt:lpstr>
      <vt:lpstr>Domanda, offerta e commercio internazionale in un singolo settore</vt:lpstr>
      <vt:lpstr>Figura 9.1 Come derivare la curva di domanda di importazioni di H </vt:lpstr>
      <vt:lpstr>Domanda, offerta e commercio internazionale in un singolo settore</vt:lpstr>
      <vt:lpstr>Figura 9.2 Come derivare la curva di offerta  di esportazioni di F </vt:lpstr>
      <vt:lpstr>Figura 9.3 L’equilibrio sul mercato mondiale </vt:lpstr>
      <vt:lpstr>Effetti di un dazio</vt:lpstr>
      <vt:lpstr>Figura 9.4 Gli effetti di un dazio </vt:lpstr>
      <vt:lpstr>Effetti di un dazio </vt:lpstr>
      <vt:lpstr>Effetti di un dazio </vt:lpstr>
      <vt:lpstr>Effetti di un dazio </vt:lpstr>
      <vt:lpstr>Effetti di un dazio </vt:lpstr>
      <vt:lpstr>Effetti di un dazio in un paese piccolo</vt:lpstr>
      <vt:lpstr>Figura 9.5 Il dazio in un paese piccolo </vt:lpstr>
      <vt:lpstr>Costi e benefici dei dazi</vt:lpstr>
      <vt:lpstr>Surplus del consumatore</vt:lpstr>
      <vt:lpstr>Figura 9.6 Come derivare il surplus  del consumatore dalla curva di domanda</vt:lpstr>
      <vt:lpstr>Figura 9.7 La geometria del surplus del consumatore</vt:lpstr>
      <vt:lpstr>Surplus del produttore</vt:lpstr>
      <vt:lpstr>Figura 9.8 La geometria del surplus del produttore</vt:lpstr>
      <vt:lpstr>Costi e benefici dei dazi</vt:lpstr>
      <vt:lpstr>Figura 9.9 I costi e i benefici di un dazio  nel paese importatore</vt:lpstr>
    </vt:vector>
  </TitlesOfParts>
  <Company>© 2012 Pearson Addison-Wesley. All rights reserved.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Introduction</dc:subject>
  <dc:creator>Paul R. Krugman</dc:creator>
  <cp:lastModifiedBy>Marco Giansoldati</cp:lastModifiedBy>
  <cp:revision>352</cp:revision>
  <dcterms:created xsi:type="dcterms:W3CDTF">2005-08-05T21:46:31Z</dcterms:created>
  <dcterms:modified xsi:type="dcterms:W3CDTF">2025-10-17T19:38:43Z</dcterms:modified>
</cp:coreProperties>
</file>