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0" r:id="rId5"/>
    <p:sldId id="261" r:id="rId6"/>
    <p:sldId id="276" r:id="rId7"/>
    <p:sldId id="287" r:id="rId8"/>
    <p:sldId id="277" r:id="rId9"/>
    <p:sldId id="288" r:id="rId10"/>
    <p:sldId id="278" r:id="rId11"/>
    <p:sldId id="285" r:id="rId12"/>
    <p:sldId id="286" r:id="rId13"/>
    <p:sldId id="271" r:id="rId14"/>
    <p:sldId id="267" r:id="rId15"/>
    <p:sldId id="289" r:id="rId16"/>
    <p:sldId id="26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54B"/>
    <a:srgbClr val="19335A"/>
    <a:srgbClr val="19355A"/>
    <a:srgbClr val="BACED2"/>
    <a:srgbClr val="293863"/>
    <a:srgbClr val="68949E"/>
    <a:srgbClr val="94C3E1"/>
    <a:srgbClr val="000000"/>
    <a:srgbClr val="FC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A13CA-E8BA-448C-AAC5-A32480B9F091}" v="30" dt="2025-10-17T15:06:04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>
        <p:guide pos="3840"/>
        <p:guide pos="735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a Rea" userId="b4908167c9fbcbd2" providerId="LiveId" clId="{CC3A13CA-E8BA-448C-AAC5-A32480B9F091}"/>
    <pc:docChg chg="undo custSel addSld delSld modSld sldOrd">
      <pc:chgData name="Alessandra Rea" userId="b4908167c9fbcbd2" providerId="LiveId" clId="{CC3A13CA-E8BA-448C-AAC5-A32480B9F091}" dt="2025-10-17T15:06:04.199" v="3519"/>
      <pc:docMkLst>
        <pc:docMk/>
      </pc:docMkLst>
      <pc:sldChg chg="delSp del mod">
        <pc:chgData name="Alessandra Rea" userId="b4908167c9fbcbd2" providerId="LiveId" clId="{CC3A13CA-E8BA-448C-AAC5-A32480B9F091}" dt="2025-10-10T08:47:56.199" v="114" actId="2696"/>
        <pc:sldMkLst>
          <pc:docMk/>
          <pc:sldMk cId="3038941586" sldId="260"/>
        </pc:sldMkLst>
      </pc:sldChg>
      <pc:sldChg chg="addSp delSp modSp mod">
        <pc:chgData name="Alessandra Rea" userId="b4908167c9fbcbd2" providerId="LiveId" clId="{CC3A13CA-E8BA-448C-AAC5-A32480B9F091}" dt="2025-10-17T15:06:04.199" v="3519"/>
        <pc:sldMkLst>
          <pc:docMk/>
          <pc:sldMk cId="1831206353" sldId="261"/>
        </pc:sldMkLst>
        <pc:spChg chg="mod">
          <ac:chgData name="Alessandra Rea" userId="b4908167c9fbcbd2" providerId="LiveId" clId="{CC3A13CA-E8BA-448C-AAC5-A32480B9F091}" dt="2025-10-16T10:02:47.612" v="3195" actId="1076"/>
          <ac:spMkLst>
            <pc:docMk/>
            <pc:sldMk cId="1831206353" sldId="261"/>
            <ac:spMk id="2" creationId="{873215F3-D6DB-4B59-92EF-A871D1039374}"/>
          </ac:spMkLst>
        </pc:spChg>
        <pc:spChg chg="mod">
          <ac:chgData name="Alessandra Rea" userId="b4908167c9fbcbd2" providerId="LiveId" clId="{CC3A13CA-E8BA-448C-AAC5-A32480B9F091}" dt="2025-10-16T10:07:21.088" v="3219" actId="20577"/>
          <ac:spMkLst>
            <pc:docMk/>
            <pc:sldMk cId="1831206353" sldId="261"/>
            <ac:spMk id="5" creationId="{C8F26A17-74A2-0895-B724-BDAD090B34BA}"/>
          </ac:spMkLst>
        </pc:spChg>
        <pc:graphicFrameChg chg="add mod">
          <ac:chgData name="Alessandra Rea" userId="b4908167c9fbcbd2" providerId="LiveId" clId="{CC3A13CA-E8BA-448C-AAC5-A32480B9F091}" dt="2025-10-17T15:06:04.199" v="3519"/>
          <ac:graphicFrameMkLst>
            <pc:docMk/>
            <pc:sldMk cId="1831206353" sldId="261"/>
            <ac:graphicFrameMk id="4" creationId="{CC61A418-8BA0-585A-7C21-0FD1C7CE4850}"/>
          </ac:graphicFrameMkLst>
        </pc:graphicFrameChg>
      </pc:sldChg>
      <pc:sldChg chg="addSp delSp modSp del mod">
        <pc:chgData name="Alessandra Rea" userId="b4908167c9fbcbd2" providerId="LiveId" clId="{CC3A13CA-E8BA-448C-AAC5-A32480B9F091}" dt="2025-10-10T09:40:55.083" v="687" actId="2696"/>
        <pc:sldMkLst>
          <pc:docMk/>
          <pc:sldMk cId="2777447545" sldId="263"/>
        </pc:sldMkLst>
      </pc:sldChg>
      <pc:sldChg chg="del">
        <pc:chgData name="Alessandra Rea" userId="b4908167c9fbcbd2" providerId="LiveId" clId="{CC3A13CA-E8BA-448C-AAC5-A32480B9F091}" dt="2025-10-10T09:41:34.767" v="694" actId="2696"/>
        <pc:sldMkLst>
          <pc:docMk/>
          <pc:sldMk cId="3487003827" sldId="265"/>
        </pc:sldMkLst>
      </pc:sldChg>
      <pc:sldChg chg="del">
        <pc:chgData name="Alessandra Rea" userId="b4908167c9fbcbd2" providerId="LiveId" clId="{CC3A13CA-E8BA-448C-AAC5-A32480B9F091}" dt="2025-10-10T09:41:38.422" v="695" actId="2696"/>
        <pc:sldMkLst>
          <pc:docMk/>
          <pc:sldMk cId="2243256597" sldId="266"/>
        </pc:sldMkLst>
      </pc:sldChg>
      <pc:sldChg chg="addSp modSp mod">
        <pc:chgData name="Alessandra Rea" userId="b4908167c9fbcbd2" providerId="LiveId" clId="{CC3A13CA-E8BA-448C-AAC5-A32480B9F091}" dt="2025-10-16T10:12:33.589" v="3260" actId="2711"/>
        <pc:sldMkLst>
          <pc:docMk/>
          <pc:sldMk cId="1366869571" sldId="267"/>
        </pc:sldMkLst>
        <pc:spChg chg="mod">
          <ac:chgData name="Alessandra Rea" userId="b4908167c9fbcbd2" providerId="LiveId" clId="{CC3A13CA-E8BA-448C-AAC5-A32480B9F091}" dt="2025-10-16T09:20:04.627" v="2462" actId="20577"/>
          <ac:spMkLst>
            <pc:docMk/>
            <pc:sldMk cId="1366869571" sldId="267"/>
            <ac:spMk id="2" creationId="{16DEAA39-51F6-3ADF-B390-636BB1C9CAF6}"/>
          </ac:spMkLst>
        </pc:spChg>
        <pc:spChg chg="mod">
          <ac:chgData name="Alessandra Rea" userId="b4908167c9fbcbd2" providerId="LiveId" clId="{CC3A13CA-E8BA-448C-AAC5-A32480B9F091}" dt="2025-10-16T09:19:52.674" v="2443" actId="20577"/>
          <ac:spMkLst>
            <pc:docMk/>
            <pc:sldMk cId="1366869571" sldId="267"/>
            <ac:spMk id="3" creationId="{83C5A19E-A4C8-EDD1-E3E7-D121168E7DC9}"/>
          </ac:spMkLst>
        </pc:spChg>
        <pc:spChg chg="add mod">
          <ac:chgData name="Alessandra Rea" userId="b4908167c9fbcbd2" providerId="LiveId" clId="{CC3A13CA-E8BA-448C-AAC5-A32480B9F091}" dt="2025-10-16T10:12:33.589" v="3260" actId="2711"/>
          <ac:spMkLst>
            <pc:docMk/>
            <pc:sldMk cId="1366869571" sldId="267"/>
            <ac:spMk id="5" creationId="{C6CE5508-C160-89F8-66DF-529DCE775874}"/>
          </ac:spMkLst>
        </pc:spChg>
      </pc:sldChg>
      <pc:sldChg chg="del">
        <pc:chgData name="Alessandra Rea" userId="b4908167c9fbcbd2" providerId="LiveId" clId="{CC3A13CA-E8BA-448C-AAC5-A32480B9F091}" dt="2025-10-10T09:41:41.931" v="696" actId="2696"/>
        <pc:sldMkLst>
          <pc:docMk/>
          <pc:sldMk cId="434310983" sldId="268"/>
        </pc:sldMkLst>
      </pc:sldChg>
      <pc:sldChg chg="del">
        <pc:chgData name="Alessandra Rea" userId="b4908167c9fbcbd2" providerId="LiveId" clId="{CC3A13CA-E8BA-448C-AAC5-A32480B9F091}" dt="2025-10-10T09:41:52.871" v="698" actId="2696"/>
        <pc:sldMkLst>
          <pc:docMk/>
          <pc:sldMk cId="2850489895" sldId="269"/>
        </pc:sldMkLst>
      </pc:sldChg>
      <pc:sldChg chg="del">
        <pc:chgData name="Alessandra Rea" userId="b4908167c9fbcbd2" providerId="LiveId" clId="{CC3A13CA-E8BA-448C-AAC5-A32480B9F091}" dt="2025-10-10T09:41:56.735" v="699" actId="2696"/>
        <pc:sldMkLst>
          <pc:docMk/>
          <pc:sldMk cId="2393606330" sldId="270"/>
        </pc:sldMkLst>
      </pc:sldChg>
      <pc:sldChg chg="addSp modSp mod">
        <pc:chgData name="Alessandra Rea" userId="b4908167c9fbcbd2" providerId="LiveId" clId="{CC3A13CA-E8BA-448C-AAC5-A32480B9F091}" dt="2025-10-16T10:12:14.162" v="3257" actId="207"/>
        <pc:sldMkLst>
          <pc:docMk/>
          <pc:sldMk cId="1993583573" sldId="271"/>
        </pc:sldMkLst>
        <pc:spChg chg="add mod">
          <ac:chgData name="Alessandra Rea" userId="b4908167c9fbcbd2" providerId="LiveId" clId="{CC3A13CA-E8BA-448C-AAC5-A32480B9F091}" dt="2025-10-10T09:49:02.719" v="748" actId="20577"/>
          <ac:spMkLst>
            <pc:docMk/>
            <pc:sldMk cId="1993583573" sldId="271"/>
            <ac:spMk id="3" creationId="{E28EDDBD-3D21-74A0-8C49-8FBEE9553A44}"/>
          </ac:spMkLst>
        </pc:spChg>
        <pc:spChg chg="add mod">
          <ac:chgData name="Alessandra Rea" userId="b4908167c9fbcbd2" providerId="LiveId" clId="{CC3A13CA-E8BA-448C-AAC5-A32480B9F091}" dt="2025-10-16T10:12:14.162" v="3257" actId="207"/>
          <ac:spMkLst>
            <pc:docMk/>
            <pc:sldMk cId="1993583573" sldId="271"/>
            <ac:spMk id="4" creationId="{9265C339-E64B-DD55-6484-ADA7176B7D84}"/>
          </ac:spMkLst>
        </pc:spChg>
      </pc:sldChg>
      <pc:sldChg chg="del">
        <pc:chgData name="Alessandra Rea" userId="b4908167c9fbcbd2" providerId="LiveId" clId="{CC3A13CA-E8BA-448C-AAC5-A32480B9F091}" dt="2025-10-10T09:42:04.460" v="700" actId="2696"/>
        <pc:sldMkLst>
          <pc:docMk/>
          <pc:sldMk cId="3162956432" sldId="272"/>
        </pc:sldMkLst>
      </pc:sldChg>
      <pc:sldChg chg="del">
        <pc:chgData name="Alessandra Rea" userId="b4908167c9fbcbd2" providerId="LiveId" clId="{CC3A13CA-E8BA-448C-AAC5-A32480B9F091}" dt="2025-10-10T09:42:15.943" v="702" actId="2696"/>
        <pc:sldMkLst>
          <pc:docMk/>
          <pc:sldMk cId="680113636" sldId="273"/>
        </pc:sldMkLst>
      </pc:sldChg>
      <pc:sldChg chg="del">
        <pc:chgData name="Alessandra Rea" userId="b4908167c9fbcbd2" providerId="LiveId" clId="{CC3A13CA-E8BA-448C-AAC5-A32480B9F091}" dt="2025-10-10T09:42:11.317" v="701" actId="2696"/>
        <pc:sldMkLst>
          <pc:docMk/>
          <pc:sldMk cId="915857257" sldId="274"/>
        </pc:sldMkLst>
      </pc:sldChg>
      <pc:sldChg chg="del">
        <pc:chgData name="Alessandra Rea" userId="b4908167c9fbcbd2" providerId="LiveId" clId="{CC3A13CA-E8BA-448C-AAC5-A32480B9F091}" dt="2025-10-10T09:41:48.925" v="697" actId="2696"/>
        <pc:sldMkLst>
          <pc:docMk/>
          <pc:sldMk cId="850552377" sldId="275"/>
        </pc:sldMkLst>
      </pc:sldChg>
      <pc:sldChg chg="addSp delSp modSp mod">
        <pc:chgData name="Alessandra Rea" userId="b4908167c9fbcbd2" providerId="LiveId" clId="{CC3A13CA-E8BA-448C-AAC5-A32480B9F091}" dt="2025-10-16T10:10:13.565" v="3241" actId="207"/>
        <pc:sldMkLst>
          <pc:docMk/>
          <pc:sldMk cId="3047538649" sldId="276"/>
        </pc:sldMkLst>
        <pc:spChg chg="mod">
          <ac:chgData name="Alessandra Rea" userId="b4908167c9fbcbd2" providerId="LiveId" clId="{CC3A13CA-E8BA-448C-AAC5-A32480B9F091}" dt="2025-10-10T09:44:19.897" v="743" actId="255"/>
          <ac:spMkLst>
            <pc:docMk/>
            <pc:sldMk cId="3047538649" sldId="276"/>
            <ac:spMk id="3" creationId="{AD07A3D7-8966-288F-96EE-0854BBF8C0F4}"/>
          </ac:spMkLst>
        </pc:spChg>
        <pc:spChg chg="add mod">
          <ac:chgData name="Alessandra Rea" userId="b4908167c9fbcbd2" providerId="LiveId" clId="{CC3A13CA-E8BA-448C-AAC5-A32480B9F091}" dt="2025-10-16T10:10:13.565" v="3241" actId="207"/>
          <ac:spMkLst>
            <pc:docMk/>
            <pc:sldMk cId="3047538649" sldId="276"/>
            <ac:spMk id="4" creationId="{C25E8EB2-7087-7C34-E985-30FA5C5F2031}"/>
          </ac:spMkLst>
        </pc:spChg>
        <pc:spChg chg="add mod">
          <ac:chgData name="Alessandra Rea" userId="b4908167c9fbcbd2" providerId="LiveId" clId="{CC3A13CA-E8BA-448C-AAC5-A32480B9F091}" dt="2025-10-14T15:56:18.471" v="2432" actId="207"/>
          <ac:spMkLst>
            <pc:docMk/>
            <pc:sldMk cId="3047538649" sldId="276"/>
            <ac:spMk id="6" creationId="{B7B46786-017B-C2B1-B069-4C837D5023E8}"/>
          </ac:spMkLst>
        </pc:spChg>
      </pc:sldChg>
      <pc:sldChg chg="addSp delSp modSp mod">
        <pc:chgData name="Alessandra Rea" userId="b4908167c9fbcbd2" providerId="LiveId" clId="{CC3A13CA-E8BA-448C-AAC5-A32480B9F091}" dt="2025-10-16T10:13:30.241" v="3265" actId="1076"/>
        <pc:sldMkLst>
          <pc:docMk/>
          <pc:sldMk cId="2758478967" sldId="277"/>
        </pc:sldMkLst>
        <pc:spChg chg="add mod">
          <ac:chgData name="Alessandra Rea" userId="b4908167c9fbcbd2" providerId="LiveId" clId="{CC3A13CA-E8BA-448C-AAC5-A32480B9F091}" dt="2025-10-14T15:57:55.856" v="2441" actId="207"/>
          <ac:spMkLst>
            <pc:docMk/>
            <pc:sldMk cId="2758478967" sldId="277"/>
            <ac:spMk id="7" creationId="{03159BB7-5AC3-55D5-7360-A72073477144}"/>
          </ac:spMkLst>
        </pc:spChg>
        <pc:graphicFrameChg chg="add mod">
          <ac:chgData name="Alessandra Rea" userId="b4908167c9fbcbd2" providerId="LiveId" clId="{CC3A13CA-E8BA-448C-AAC5-A32480B9F091}" dt="2025-10-10T09:49:40.362" v="749"/>
          <ac:graphicFrameMkLst>
            <pc:docMk/>
            <pc:sldMk cId="2758478967" sldId="277"/>
            <ac:graphicFrameMk id="8" creationId="{035DF83E-D16A-FB44-34D9-7A75B556DC0E}"/>
          </ac:graphicFrameMkLst>
        </pc:graphicFrameChg>
        <pc:picChg chg="add mod">
          <ac:chgData name="Alessandra Rea" userId="b4908167c9fbcbd2" providerId="LiveId" clId="{CC3A13CA-E8BA-448C-AAC5-A32480B9F091}" dt="2025-10-16T10:10:58.952" v="3247" actId="1076"/>
          <ac:picMkLst>
            <pc:docMk/>
            <pc:sldMk cId="2758478967" sldId="277"/>
            <ac:picMk id="3" creationId="{C7CA9182-186B-8A08-0E9C-4D0428D86DE4}"/>
          </ac:picMkLst>
        </pc:picChg>
        <pc:picChg chg="add mod">
          <ac:chgData name="Alessandra Rea" userId="b4908167c9fbcbd2" providerId="LiveId" clId="{CC3A13CA-E8BA-448C-AAC5-A32480B9F091}" dt="2025-10-16T10:13:30.241" v="3265" actId="1076"/>
          <ac:picMkLst>
            <pc:docMk/>
            <pc:sldMk cId="2758478967" sldId="277"/>
            <ac:picMk id="5" creationId="{BF2F250C-4A92-7FFE-8ADC-C9A69335B4E8}"/>
          </ac:picMkLst>
        </pc:picChg>
      </pc:sldChg>
      <pc:sldChg chg="addSp delSp modSp mod">
        <pc:chgData name="Alessandra Rea" userId="b4908167c9fbcbd2" providerId="LiveId" clId="{CC3A13CA-E8BA-448C-AAC5-A32480B9F091}" dt="2025-10-16T10:00:31.669" v="3193" actId="255"/>
        <pc:sldMkLst>
          <pc:docMk/>
          <pc:sldMk cId="4183505577" sldId="278"/>
        </pc:sldMkLst>
        <pc:spChg chg="mod">
          <ac:chgData name="Alessandra Rea" userId="b4908167c9fbcbd2" providerId="LiveId" clId="{CC3A13CA-E8BA-448C-AAC5-A32480B9F091}" dt="2025-10-16T10:00:19.344" v="3192" actId="207"/>
          <ac:spMkLst>
            <pc:docMk/>
            <pc:sldMk cId="4183505577" sldId="278"/>
            <ac:spMk id="3" creationId="{E667A6FC-BEFC-EAB0-D897-022DB557D4FB}"/>
          </ac:spMkLst>
        </pc:spChg>
        <pc:spChg chg="add mod">
          <ac:chgData name="Alessandra Rea" userId="b4908167c9fbcbd2" providerId="LiveId" clId="{CC3A13CA-E8BA-448C-AAC5-A32480B9F091}" dt="2025-10-16T10:00:31.669" v="3193" actId="255"/>
          <ac:spMkLst>
            <pc:docMk/>
            <pc:sldMk cId="4183505577" sldId="278"/>
            <ac:spMk id="5" creationId="{C9155708-CAFD-20E7-0975-65705EE84BF0}"/>
          </ac:spMkLst>
        </pc:spChg>
      </pc:sldChg>
      <pc:sldChg chg="del">
        <pc:chgData name="Alessandra Rea" userId="b4908167c9fbcbd2" providerId="LiveId" clId="{CC3A13CA-E8BA-448C-AAC5-A32480B9F091}" dt="2025-10-10T09:40:59.042" v="688" actId="2696"/>
        <pc:sldMkLst>
          <pc:docMk/>
          <pc:sldMk cId="2930965688" sldId="279"/>
        </pc:sldMkLst>
      </pc:sldChg>
      <pc:sldChg chg="del">
        <pc:chgData name="Alessandra Rea" userId="b4908167c9fbcbd2" providerId="LiveId" clId="{CC3A13CA-E8BA-448C-AAC5-A32480B9F091}" dt="2025-10-10T09:41:03.681" v="689" actId="2696"/>
        <pc:sldMkLst>
          <pc:docMk/>
          <pc:sldMk cId="4012088298" sldId="280"/>
        </pc:sldMkLst>
      </pc:sldChg>
      <pc:sldChg chg="del">
        <pc:chgData name="Alessandra Rea" userId="b4908167c9fbcbd2" providerId="LiveId" clId="{CC3A13CA-E8BA-448C-AAC5-A32480B9F091}" dt="2025-10-10T09:41:19.594" v="690" actId="2696"/>
        <pc:sldMkLst>
          <pc:docMk/>
          <pc:sldMk cId="3435256977" sldId="281"/>
        </pc:sldMkLst>
      </pc:sldChg>
      <pc:sldChg chg="del">
        <pc:chgData name="Alessandra Rea" userId="b4908167c9fbcbd2" providerId="LiveId" clId="{CC3A13CA-E8BA-448C-AAC5-A32480B9F091}" dt="2025-10-10T09:41:27.374" v="692" actId="2696"/>
        <pc:sldMkLst>
          <pc:docMk/>
          <pc:sldMk cId="1854897150" sldId="282"/>
        </pc:sldMkLst>
      </pc:sldChg>
      <pc:sldChg chg="del">
        <pc:chgData name="Alessandra Rea" userId="b4908167c9fbcbd2" providerId="LiveId" clId="{CC3A13CA-E8BA-448C-AAC5-A32480B9F091}" dt="2025-10-10T09:41:31.220" v="693" actId="2696"/>
        <pc:sldMkLst>
          <pc:docMk/>
          <pc:sldMk cId="4253153996" sldId="283"/>
        </pc:sldMkLst>
      </pc:sldChg>
      <pc:sldChg chg="del">
        <pc:chgData name="Alessandra Rea" userId="b4908167c9fbcbd2" providerId="LiveId" clId="{CC3A13CA-E8BA-448C-AAC5-A32480B9F091}" dt="2025-10-10T09:41:23.579" v="691" actId="2696"/>
        <pc:sldMkLst>
          <pc:docMk/>
          <pc:sldMk cId="3407832046" sldId="284"/>
        </pc:sldMkLst>
      </pc:sldChg>
      <pc:sldChg chg="addSp modSp new mod">
        <pc:chgData name="Alessandra Rea" userId="b4908167c9fbcbd2" providerId="LiveId" clId="{CC3A13CA-E8BA-448C-AAC5-A32480B9F091}" dt="2025-10-10T09:21:27.135" v="608" actId="20577"/>
        <pc:sldMkLst>
          <pc:docMk/>
          <pc:sldMk cId="1329234775" sldId="285"/>
        </pc:sldMkLst>
        <pc:spChg chg="mod">
          <ac:chgData name="Alessandra Rea" userId="b4908167c9fbcbd2" providerId="LiveId" clId="{CC3A13CA-E8BA-448C-AAC5-A32480B9F091}" dt="2025-10-10T09:17:08.100" v="404" actId="255"/>
          <ac:spMkLst>
            <pc:docMk/>
            <pc:sldMk cId="1329234775" sldId="285"/>
            <ac:spMk id="3" creationId="{DAE1D957-C3DB-9A80-5CFC-FD009A34A294}"/>
          </ac:spMkLst>
        </pc:spChg>
        <pc:spChg chg="add mod">
          <ac:chgData name="Alessandra Rea" userId="b4908167c9fbcbd2" providerId="LiveId" clId="{CC3A13CA-E8BA-448C-AAC5-A32480B9F091}" dt="2025-10-10T09:21:27.135" v="608" actId="20577"/>
          <ac:spMkLst>
            <pc:docMk/>
            <pc:sldMk cId="1329234775" sldId="285"/>
            <ac:spMk id="5" creationId="{B78C6CBA-6DD6-7720-5434-0DB453278ED9}"/>
          </ac:spMkLst>
        </pc:spChg>
      </pc:sldChg>
      <pc:sldChg chg="new del">
        <pc:chgData name="Alessandra Rea" userId="b4908167c9fbcbd2" providerId="LiveId" clId="{CC3A13CA-E8BA-448C-AAC5-A32480B9F091}" dt="2025-10-10T09:14:44.211" v="329" actId="680"/>
        <pc:sldMkLst>
          <pc:docMk/>
          <pc:sldMk cId="2273137658" sldId="285"/>
        </pc:sldMkLst>
      </pc:sldChg>
      <pc:sldChg chg="addSp modSp new mod">
        <pc:chgData name="Alessandra Rea" userId="b4908167c9fbcbd2" providerId="LiveId" clId="{CC3A13CA-E8BA-448C-AAC5-A32480B9F091}" dt="2025-10-10T09:30:51.875" v="686" actId="20577"/>
        <pc:sldMkLst>
          <pc:docMk/>
          <pc:sldMk cId="1452024151" sldId="286"/>
        </pc:sldMkLst>
        <pc:spChg chg="mod">
          <ac:chgData name="Alessandra Rea" userId="b4908167c9fbcbd2" providerId="LiveId" clId="{CC3A13CA-E8BA-448C-AAC5-A32480B9F091}" dt="2025-10-10T09:29:34.750" v="678" actId="207"/>
          <ac:spMkLst>
            <pc:docMk/>
            <pc:sldMk cId="1452024151" sldId="286"/>
            <ac:spMk id="3" creationId="{39AAD61F-0217-7B94-BAC4-E56E02C917B4}"/>
          </ac:spMkLst>
        </pc:spChg>
        <pc:spChg chg="add mod">
          <ac:chgData name="Alessandra Rea" userId="b4908167c9fbcbd2" providerId="LiveId" clId="{CC3A13CA-E8BA-448C-AAC5-A32480B9F091}" dt="2025-10-10T09:30:51.875" v="686" actId="20577"/>
          <ac:spMkLst>
            <pc:docMk/>
            <pc:sldMk cId="1452024151" sldId="286"/>
            <ac:spMk id="5" creationId="{A372DEF8-AB17-2DF8-B52A-C21F6BF3BC0C}"/>
          </ac:spMkLst>
        </pc:spChg>
      </pc:sldChg>
      <pc:sldChg chg="addSp modSp new mod">
        <pc:chgData name="Alessandra Rea" userId="b4908167c9fbcbd2" providerId="LiveId" clId="{CC3A13CA-E8BA-448C-AAC5-A32480B9F091}" dt="2025-10-16T10:10:34.972" v="3243" actId="1076"/>
        <pc:sldMkLst>
          <pc:docMk/>
          <pc:sldMk cId="4127001531" sldId="287"/>
        </pc:sldMkLst>
        <pc:spChg chg="mod">
          <ac:chgData name="Alessandra Rea" userId="b4908167c9fbcbd2" providerId="LiveId" clId="{CC3A13CA-E8BA-448C-AAC5-A32480B9F091}" dt="2025-10-14T13:37:12.249" v="804" actId="207"/>
          <ac:spMkLst>
            <pc:docMk/>
            <pc:sldMk cId="4127001531" sldId="287"/>
            <ac:spMk id="3" creationId="{59B4C6C9-8A43-576C-B5FC-03C980518CFF}"/>
          </ac:spMkLst>
        </pc:spChg>
        <pc:spChg chg="add mod">
          <ac:chgData name="Alessandra Rea" userId="b4908167c9fbcbd2" providerId="LiveId" clId="{CC3A13CA-E8BA-448C-AAC5-A32480B9F091}" dt="2025-10-16T10:04:57.866" v="3199" actId="114"/>
          <ac:spMkLst>
            <pc:docMk/>
            <pc:sldMk cId="4127001531" sldId="287"/>
            <ac:spMk id="4" creationId="{D9EEB3CF-779E-8CDA-D859-43124033E4B4}"/>
          </ac:spMkLst>
        </pc:spChg>
        <pc:spChg chg="add mod">
          <ac:chgData name="Alessandra Rea" userId="b4908167c9fbcbd2" providerId="LiveId" clId="{CC3A13CA-E8BA-448C-AAC5-A32480B9F091}" dt="2025-10-14T15:57:36.126" v="2440" actId="1076"/>
          <ac:spMkLst>
            <pc:docMk/>
            <pc:sldMk cId="4127001531" sldId="287"/>
            <ac:spMk id="5" creationId="{1F482502-8034-BFAC-D23A-91A7F2F88F29}"/>
          </ac:spMkLst>
        </pc:spChg>
        <pc:picChg chg="add mod">
          <ac:chgData name="Alessandra Rea" userId="b4908167c9fbcbd2" providerId="LiveId" clId="{CC3A13CA-E8BA-448C-AAC5-A32480B9F091}" dt="2025-10-16T10:10:34.972" v="3243" actId="1076"/>
          <ac:picMkLst>
            <pc:docMk/>
            <pc:sldMk cId="4127001531" sldId="287"/>
            <ac:picMk id="7" creationId="{BA801774-2D6F-3F96-6526-7AD33D5453F1}"/>
          </ac:picMkLst>
        </pc:picChg>
      </pc:sldChg>
      <pc:sldChg chg="addSp delSp modSp new mod">
        <pc:chgData name="Alessandra Rea" userId="b4908167c9fbcbd2" providerId="LiveId" clId="{CC3A13CA-E8BA-448C-AAC5-A32480B9F091}" dt="2025-10-16T10:11:34.934" v="3252" actId="14100"/>
        <pc:sldMkLst>
          <pc:docMk/>
          <pc:sldMk cId="286021709" sldId="288"/>
        </pc:sldMkLst>
        <pc:spChg chg="mod">
          <ac:chgData name="Alessandra Rea" userId="b4908167c9fbcbd2" providerId="LiveId" clId="{CC3A13CA-E8BA-448C-AAC5-A32480B9F091}" dt="2025-10-16T09:59:24.835" v="3187" actId="20577"/>
          <ac:spMkLst>
            <pc:docMk/>
            <pc:sldMk cId="286021709" sldId="288"/>
            <ac:spMk id="2" creationId="{6D41A689-69A3-BA77-E681-E3460CDD9197}"/>
          </ac:spMkLst>
        </pc:spChg>
        <pc:spChg chg="del">
          <ac:chgData name="Alessandra Rea" userId="b4908167c9fbcbd2" providerId="LiveId" clId="{CC3A13CA-E8BA-448C-AAC5-A32480B9F091}" dt="2025-10-16T09:58:27.304" v="3173" actId="21"/>
          <ac:spMkLst>
            <pc:docMk/>
            <pc:sldMk cId="286021709" sldId="288"/>
            <ac:spMk id="3" creationId="{F32D53F1-D76B-6103-1154-F6DAD728AED9}"/>
          </ac:spMkLst>
        </pc:spChg>
        <pc:spChg chg="mod">
          <ac:chgData name="Alessandra Rea" userId="b4908167c9fbcbd2" providerId="LiveId" clId="{CC3A13CA-E8BA-448C-AAC5-A32480B9F091}" dt="2025-10-16T09:58:20.942" v="3172" actId="207"/>
          <ac:spMkLst>
            <pc:docMk/>
            <pc:sldMk cId="286021709" sldId="288"/>
            <ac:spMk id="5" creationId="{37569083-0FAE-336F-B834-68A32CA93224}"/>
          </ac:spMkLst>
        </pc:spChg>
        <pc:spChg chg="add mod">
          <ac:chgData name="Alessandra Rea" userId="b4908167c9fbcbd2" providerId="LiveId" clId="{CC3A13CA-E8BA-448C-AAC5-A32480B9F091}" dt="2025-10-16T10:11:34.934" v="3252" actId="14100"/>
          <ac:spMkLst>
            <pc:docMk/>
            <pc:sldMk cId="286021709" sldId="288"/>
            <ac:spMk id="7" creationId="{4001940A-ED7B-DFFB-5251-E832B43ECD3E}"/>
          </ac:spMkLst>
        </pc:spChg>
      </pc:sldChg>
      <pc:sldChg chg="addSp modSp new mod">
        <pc:chgData name="Alessandra Rea" userId="b4908167c9fbcbd2" providerId="LiveId" clId="{CC3A13CA-E8BA-448C-AAC5-A32480B9F091}" dt="2025-10-16T10:12:51.223" v="3262" actId="1076"/>
        <pc:sldMkLst>
          <pc:docMk/>
          <pc:sldMk cId="1082555914" sldId="289"/>
        </pc:sldMkLst>
        <pc:spChg chg="mod">
          <ac:chgData name="Alessandra Rea" userId="b4908167c9fbcbd2" providerId="LiveId" clId="{CC3A13CA-E8BA-448C-AAC5-A32480B9F091}" dt="2025-10-16T09:56:49.436" v="3133" actId="20577"/>
          <ac:spMkLst>
            <pc:docMk/>
            <pc:sldMk cId="1082555914" sldId="289"/>
            <ac:spMk id="2" creationId="{3A12C1F5-B431-D2DC-9D1D-6E6782FB0F58}"/>
          </ac:spMkLst>
        </pc:spChg>
        <pc:spChg chg="mod">
          <ac:chgData name="Alessandra Rea" userId="b4908167c9fbcbd2" providerId="LiveId" clId="{CC3A13CA-E8BA-448C-AAC5-A32480B9F091}" dt="2025-10-16T09:41:57.258" v="3088" actId="207"/>
          <ac:spMkLst>
            <pc:docMk/>
            <pc:sldMk cId="1082555914" sldId="289"/>
            <ac:spMk id="3" creationId="{BCFCEBAF-C23F-9251-8EB3-835609D2EC77}"/>
          </ac:spMkLst>
        </pc:spChg>
        <pc:spChg chg="mod">
          <ac:chgData name="Alessandra Rea" userId="b4908167c9fbcbd2" providerId="LiveId" clId="{CC3A13CA-E8BA-448C-AAC5-A32480B9F091}" dt="2025-10-16T09:42:19.404" v="3090" actId="255"/>
          <ac:spMkLst>
            <pc:docMk/>
            <pc:sldMk cId="1082555914" sldId="289"/>
            <ac:spMk id="5" creationId="{5824D0BF-F263-D97C-14B4-BBB634591CE2}"/>
          </ac:spMkLst>
        </pc:spChg>
        <pc:picChg chg="add mod">
          <ac:chgData name="Alessandra Rea" userId="b4908167c9fbcbd2" providerId="LiveId" clId="{CC3A13CA-E8BA-448C-AAC5-A32480B9F091}" dt="2025-10-16T10:12:51.223" v="3262" actId="1076"/>
          <ac:picMkLst>
            <pc:docMk/>
            <pc:sldMk cId="1082555914" sldId="289"/>
            <ac:picMk id="7" creationId="{19A58223-5BC5-F62A-17C8-CE72FEFBD1DF}"/>
          </ac:picMkLst>
        </pc:picChg>
      </pc:sldChg>
      <pc:sldChg chg="modSp new mod ord">
        <pc:chgData name="Alessandra Rea" userId="b4908167c9fbcbd2" providerId="LiveId" clId="{CC3A13CA-E8BA-448C-AAC5-A32480B9F091}" dt="2025-10-17T12:36:34.152" v="3518" actId="20577"/>
        <pc:sldMkLst>
          <pc:docMk/>
          <pc:sldMk cId="3626431233" sldId="290"/>
        </pc:sldMkLst>
        <pc:spChg chg="mod">
          <ac:chgData name="Alessandra Rea" userId="b4908167c9fbcbd2" providerId="LiveId" clId="{CC3A13CA-E8BA-448C-AAC5-A32480B9F091}" dt="2025-10-17T12:36:34.152" v="3518" actId="20577"/>
          <ac:spMkLst>
            <pc:docMk/>
            <pc:sldMk cId="3626431233" sldId="290"/>
            <ac:spMk id="2" creationId="{22766901-9F36-88A6-A07C-D72F34249A74}"/>
          </ac:spMkLst>
        </pc:spChg>
        <pc:spChg chg="mod">
          <ac:chgData name="Alessandra Rea" userId="b4908167c9fbcbd2" providerId="LiveId" clId="{CC3A13CA-E8BA-448C-AAC5-A32480B9F091}" dt="2025-10-17T10:16:05.981" v="3304" actId="1076"/>
          <ac:spMkLst>
            <pc:docMk/>
            <pc:sldMk cId="3626431233" sldId="290"/>
            <ac:spMk id="3" creationId="{7736E77A-C267-9350-8166-271C0549DF0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147693B-2BE5-4928-8A1D-51354AA1C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769E59-E7ED-4F3A-8D9C-C982DD849E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E1B7D-58B1-4B81-93CB-842495CD9466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A4E24D-ACC4-4E5D-8533-C0006B6EFB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1B4C65-57B8-4961-A9CD-8ED33FE01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11DC9-947F-45EB-ABB3-B81DF2C0A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012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C6528-9AE4-4566-825C-DDDCF336735F}" type="datetimeFigureOut">
              <a:rPr lang="it-IT" smtClean="0"/>
              <a:t>17/10/2025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7D21-8F4C-4F07-AF1C-41623E2DE8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65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AFB3D24-AE30-458C-9716-20F2557F8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bianco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cxnSp>
        <p:nvCxnSpPr>
          <p:cNvPr id="12" name="Connettore diritto 7">
            <a:extLst>
              <a:ext uri="{FF2B5EF4-FFF2-40B4-BE49-F238E27FC236}">
                <a16:creationId xmlns:a16="http://schemas.microsoft.com/office/drawing/2014/main" id="{F4BC4593-124E-4B79-A5ED-3DF6CB500BF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28F64846-CB7C-4D0F-8A12-178919ED28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64771D42-6E8E-4417-8492-ECAF8B577F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16715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bianco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cxnSp>
        <p:nvCxnSpPr>
          <p:cNvPr id="13" name="Connettore diritto 7">
            <a:extLst>
              <a:ext uri="{FF2B5EF4-FFF2-40B4-BE49-F238E27FC236}">
                <a16:creationId xmlns:a16="http://schemas.microsoft.com/office/drawing/2014/main" id="{B3758363-EC1A-4A7B-B5E3-AE65DC6BA846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B97F4C3D-6095-4E36-AC84-250C46AC7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6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13AA9186-A806-474E-97DA-439302344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33334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miner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C3A782-764B-4DB7-853A-E642689B4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0207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miner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20B8DA-47E8-4F4B-AF90-D274F9F24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63A237-B99B-4574-8C82-57FC719DB5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95B8581-65D6-4F96-8455-D2EE866C0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5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651A08B-CFF5-4FA0-A83D-1DC56A9C2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5F1C8C8-AE9C-47E4-B8F9-D79DFB0D18CA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98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705F06-0586-4F6D-9B93-0F20EEA66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39B7EB25-BE27-490F-901B-571D5EBB82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4126B96F-B611-4B66-B0A9-8DD4F74FCF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3740A2F-6347-47B4-9865-72BD0FF8075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8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12E075-EE2D-45E7-B311-4FD6FEC35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ECB7EF9-AC31-4846-ACFD-0B1C0005B0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AE1C0879-C723-4BB1-B5D2-0502021641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E5B3FA1-308F-4B79-A89C-C4FA8EFC802A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8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2744EE7-3C61-44AC-A8E6-F283E33F5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77018A75-F7ED-44D1-AC28-E62D44E297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C1E2D0F5-0F2B-4FD2-ACF4-0A873EDE8A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8B466C2-DFC4-4841-92C4-CCDA732B4979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3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CCB67D3-F120-42A2-9F1B-8F993FAFD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9A4D6357-49EA-4A81-A3BE-D4555B967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5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2C22ED89-CA42-4C97-89FE-A50B2A3224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F0E0671-EC53-4A97-A769-A9A9F1C9A26F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8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enza linea, per titoli su più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88561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con li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A2D094F-B092-459F-91ED-7E37BFB995B4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BIANC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584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214493"/>
            <a:ext cx="11236322" cy="4352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EE84A4D3-11A9-4356-B795-85416019D3B0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F68D4DCC-7538-4DB5-9717-2EF100FA4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a">
            <a:extLst>
              <a:ext uri="{FF2B5EF4-FFF2-40B4-BE49-F238E27FC236}">
                <a16:creationId xmlns:a16="http://schemas.microsoft.com/office/drawing/2014/main" id="{050C828D-93A8-4DA1-9915-0457325353CB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Numero diapositiva">
            <a:extLst>
              <a:ext uri="{FF2B5EF4-FFF2-40B4-BE49-F238E27FC236}">
                <a16:creationId xmlns:a16="http://schemas.microsoft.com/office/drawing/2014/main" id="{1F791B58-E8F5-4934-9BBD-ED40B59C5A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1885B0A-24F4-43DD-9223-3D101C1FB3B2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2EE7373F-C03A-42D0-82D4-4871DD91F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704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testo /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886" y="1224549"/>
            <a:ext cx="5335807" cy="427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3009E822-87A0-4137-93CF-8FD29631D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5309" y="1224550"/>
            <a:ext cx="5436951" cy="4277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7" name="Rettangolo">
            <a:extLst>
              <a:ext uri="{FF2B5EF4-FFF2-40B4-BE49-F238E27FC236}">
                <a16:creationId xmlns:a16="http://schemas.microsoft.com/office/drawing/2014/main" id="{45103F38-AD14-4CE1-9503-FDED0B0529CA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8" name="Immagine 17" descr="Immagine 8">
            <a:extLst>
              <a:ext uri="{FF2B5EF4-FFF2-40B4-BE49-F238E27FC236}">
                <a16:creationId xmlns:a16="http://schemas.microsoft.com/office/drawing/2014/main" id="{C229BCD8-E8C2-4CCD-9EEC-7571759C0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a">
            <a:extLst>
              <a:ext uri="{FF2B5EF4-FFF2-40B4-BE49-F238E27FC236}">
                <a16:creationId xmlns:a16="http://schemas.microsoft.com/office/drawing/2014/main" id="{048D9286-A498-478E-813D-A6A2941C5172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Numero diapositiva">
            <a:extLst>
              <a:ext uri="{FF2B5EF4-FFF2-40B4-BE49-F238E27FC236}">
                <a16:creationId xmlns:a16="http://schemas.microsoft.com/office/drawing/2014/main" id="{DBF75A18-5BA0-441F-85A7-4B96E8DD64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10E0163-9A44-4B57-BCCC-C63E3A25285F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>
            <a:extLst>
              <a:ext uri="{FF2B5EF4-FFF2-40B4-BE49-F238E27FC236}">
                <a16:creationId xmlns:a16="http://schemas.microsoft.com/office/drawing/2014/main" id="{045CCC8A-75D9-4269-B81F-88CCAAD36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591239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/ sottotitolo / testo tutt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06137"/>
            <a:ext cx="11160122" cy="3795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2EA155F-2943-4294-AA5E-1A49A1AFCA3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5938" y="1249702"/>
            <a:ext cx="11160122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FC9BBA06-09D9-4906-9A54-AC5FDC78BE02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EF89F259-879E-48E7-B992-E8CA013AF0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a">
            <a:extLst>
              <a:ext uri="{FF2B5EF4-FFF2-40B4-BE49-F238E27FC236}">
                <a16:creationId xmlns:a16="http://schemas.microsoft.com/office/drawing/2014/main" id="{73F0E743-22ED-403C-8CFC-5979F7401094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Numero diapositiva">
            <a:extLst>
              <a:ext uri="{FF2B5EF4-FFF2-40B4-BE49-F238E27FC236}">
                <a16:creationId xmlns:a16="http://schemas.microsoft.com/office/drawing/2014/main" id="{631A3ACE-ADCD-4EC1-AE33-620E28D75FA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28DDEFA-05F0-4D21-9D7B-B2EB622E76E7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050022E7-F36E-44CA-A86F-9650B4CDA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09390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/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C2D12C2E-CC88-476A-B10B-6BF67139A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28980"/>
            <a:ext cx="11236322" cy="36240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BE154B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0"/>
            <a:endParaRPr lang="it-IT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CF92122-253F-4CB4-978D-7D149EECFE3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15937" y="1240512"/>
            <a:ext cx="11236323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Indice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3E7B0439-3D45-4D9B-A7F3-2C26998D247E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595F581E-EC9C-4B4D-A7AE-C8CD14019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a">
            <a:extLst>
              <a:ext uri="{FF2B5EF4-FFF2-40B4-BE49-F238E27FC236}">
                <a16:creationId xmlns:a16="http://schemas.microsoft.com/office/drawing/2014/main" id="{E8715B6C-58BE-45DB-BE8D-306A1BC088A7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Numero diapositiva">
            <a:extLst>
              <a:ext uri="{FF2B5EF4-FFF2-40B4-BE49-F238E27FC236}">
                <a16:creationId xmlns:a16="http://schemas.microsoft.com/office/drawing/2014/main" id="{AA532C34-A94D-4991-9D16-01ECDB9FABD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53D075B-8DD5-4CCB-8754-813D62D37171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04114734-955C-44F6-A225-62F01BE4A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946637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&quot;">
            <a:extLst>
              <a:ext uri="{FF2B5EF4-FFF2-40B4-BE49-F238E27FC236}">
                <a16:creationId xmlns:a16="http://schemas.microsoft.com/office/drawing/2014/main" id="{5F00B96A-B0FA-4719-9794-8E3EAC1CBAC6}"/>
              </a:ext>
            </a:extLst>
          </p:cNvPr>
          <p:cNvSpPr txBox="1"/>
          <p:nvPr userDrawn="1"/>
        </p:nvSpPr>
        <p:spPr>
          <a:xfrm>
            <a:off x="5810551" y="5278080"/>
            <a:ext cx="6889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sz="9600"/>
              <a:t>"</a:t>
            </a:r>
          </a:p>
        </p:txBody>
      </p:sp>
      <p:sp>
        <p:nvSpPr>
          <p:cNvPr id="22" name="&quot;">
            <a:extLst>
              <a:ext uri="{FF2B5EF4-FFF2-40B4-BE49-F238E27FC236}">
                <a16:creationId xmlns:a16="http://schemas.microsoft.com/office/drawing/2014/main" id="{7865BFEC-5E20-4D8A-A321-B370A6698187}"/>
              </a:ext>
            </a:extLst>
          </p:cNvPr>
          <p:cNvSpPr txBox="1"/>
          <p:nvPr userDrawn="1"/>
        </p:nvSpPr>
        <p:spPr>
          <a:xfrm>
            <a:off x="5810551" y="872995"/>
            <a:ext cx="6889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sz="9600"/>
              <a:t>"</a:t>
            </a:r>
          </a:p>
        </p:txBody>
      </p:sp>
      <p:sp>
        <p:nvSpPr>
          <p:cNvPr id="23" name="— Paolo Rossi">
            <a:extLst>
              <a:ext uri="{FF2B5EF4-FFF2-40B4-BE49-F238E27FC236}">
                <a16:creationId xmlns:a16="http://schemas.microsoft.com/office/drawing/2014/main" id="{753B8ED3-03BA-4506-A060-1FD1FD2FD9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515938" y="3767788"/>
            <a:ext cx="11137798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 spc="0">
                <a:solidFill>
                  <a:srgbClr val="BE154B"/>
                </a:solidFill>
              </a:defRPr>
            </a:lvl1pPr>
          </a:lstStyle>
          <a:p>
            <a:r>
              <a:t>— Paolo Rossi</a:t>
            </a:r>
          </a:p>
        </p:txBody>
      </p:sp>
      <p:sp>
        <p:nvSpPr>
          <p:cNvPr id="24" name="Inserisci qui una citazione.">
            <a:extLst>
              <a:ext uri="{FF2B5EF4-FFF2-40B4-BE49-F238E27FC236}">
                <a16:creationId xmlns:a16="http://schemas.microsoft.com/office/drawing/2014/main" id="{B5B3AA06-FFAE-4EC9-80CE-522084A5D9C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515938" y="2820207"/>
            <a:ext cx="11137798" cy="76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ctr">
              <a:spcBef>
                <a:spcPts val="500"/>
              </a:spcBef>
              <a:buClrTx/>
              <a:buSzTx/>
              <a:buNone/>
              <a:defRPr sz="4400" cap="none" spc="300">
                <a:solidFill>
                  <a:srgbClr val="1935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Inserisci qui una citazione.</a:t>
            </a:r>
          </a:p>
        </p:txBody>
      </p:sp>
    </p:spTree>
    <p:extLst>
      <p:ext uri="{BB962C8B-B14F-4D97-AF65-F5344CB8AC3E}">
        <p14:creationId xmlns:p14="http://schemas.microsoft.com/office/powerpoint/2010/main" val="1433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usura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4D679EB-E44C-4B95-8CF2-08E30E71F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D1D166C-0CCE-4090-A74A-0635F6331D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2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D62B508D-2C8E-478B-893D-5A7CF06CB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209DE021-4EAB-49AF-9329-25955C34DA3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237774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08BECB5E-D5AA-4347-95BE-36C3361157B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237774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48C1BC2E-DEB2-6BF4-6923-FA039E009634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26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usura bianc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4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CA0BE1CA-5CB5-4689-B65E-B97627BF27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1" name="Connettore diritto 7">
            <a:extLst>
              <a:ext uri="{FF2B5EF4-FFF2-40B4-BE49-F238E27FC236}">
                <a16:creationId xmlns:a16="http://schemas.microsoft.com/office/drawing/2014/main" id="{7F30C25E-95B1-402A-A69E-F8B7CC8F8A5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86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iusura bianca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89DEC05-3283-479B-A61B-4DDE48F8C5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4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A17F482E-20D1-4CA0-8C14-4571D95AF5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4" name="Connettore diritto 7">
            <a:extLst>
              <a:ext uri="{FF2B5EF4-FFF2-40B4-BE49-F238E27FC236}">
                <a16:creationId xmlns:a16="http://schemas.microsoft.com/office/drawing/2014/main" id="{2A14F0FE-89B2-4041-8D80-A233D549D00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28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iusura bianca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C7EC862-5242-4845-B5E2-E901BDE649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87586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853059D3-BCD7-4FDE-9FB3-5717895B5A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4" name="Connettore diritto 7">
            <a:extLst>
              <a:ext uri="{FF2B5EF4-FFF2-40B4-BE49-F238E27FC236}">
                <a16:creationId xmlns:a16="http://schemas.microsoft.com/office/drawing/2014/main" id="{F83C07A2-B513-41E0-883B-A6307FD589D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3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 sigi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D6DFE2-C1A9-49CD-B24C-2BEC7C31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554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data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D6DFE2-C1A9-49CD-B24C-2BEC7C31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BC85AF19-0A5F-18B7-C4DE-AC7578937433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29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data bianc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data bianco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A59AA78-371D-475E-ADBF-FA72131EDE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7493C186-AE5F-44A7-8D3B-4EAA210041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ABD05203-AD95-4BEF-B0B0-63F5957368D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7DC0C43A-701C-4327-A7B4-F308B1957DA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9DF0B118-FC99-446C-90EA-051C88EC2AC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15747E92-9C29-4856-8D95-7160AB6ABE9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</p:spTree>
    <p:extLst>
      <p:ext uri="{BB962C8B-B14F-4D97-AF65-F5344CB8AC3E}">
        <p14:creationId xmlns:p14="http://schemas.microsoft.com/office/powerpoint/2010/main" val="205296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data bianco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4579C8-5D37-4F9D-B475-7E9B85CC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0C592BB2-8447-9AB3-4BA7-F16FF88F7A74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28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73968C19-3E09-4C71-A9EE-7DE8A340A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14480E28-46F3-4CC5-B78B-6E4257E754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2" name="Connettore diritto 7">
            <a:extLst>
              <a:ext uri="{FF2B5EF4-FFF2-40B4-BE49-F238E27FC236}">
                <a16:creationId xmlns:a16="http://schemas.microsoft.com/office/drawing/2014/main" id="{46537980-E839-4967-90A5-F41C9420174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0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CE16DA6-3257-43AD-A6F9-AA960234034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5" r:id="rId2"/>
    <p:sldLayoutId id="2147483689" r:id="rId3"/>
    <p:sldLayoutId id="2147483686" r:id="rId4"/>
    <p:sldLayoutId id="2147483687" r:id="rId5"/>
    <p:sldLayoutId id="2147483694" r:id="rId6"/>
    <p:sldLayoutId id="2147483690" r:id="rId7"/>
    <p:sldLayoutId id="2147483685" r:id="rId8"/>
    <p:sldLayoutId id="2147483684" r:id="rId9"/>
    <p:sldLayoutId id="2147483695" r:id="rId10"/>
    <p:sldLayoutId id="2147483691" r:id="rId11"/>
    <p:sldLayoutId id="2147483688" r:id="rId12"/>
    <p:sldLayoutId id="2147483698" r:id="rId13"/>
    <p:sldLayoutId id="2147483676" r:id="rId14"/>
    <p:sldLayoutId id="2147483677" r:id="rId15"/>
    <p:sldLayoutId id="2147483696" r:id="rId16"/>
    <p:sldLayoutId id="2147483692" r:id="rId17"/>
    <p:sldLayoutId id="2147483671" r:id="rId18"/>
    <p:sldLayoutId id="2147483699" r:id="rId19"/>
    <p:sldLayoutId id="2147483663" r:id="rId20"/>
    <p:sldLayoutId id="2147483657" r:id="rId21"/>
    <p:sldLayoutId id="2147483666" r:id="rId22"/>
    <p:sldLayoutId id="2147483660" r:id="rId23"/>
    <p:sldLayoutId id="2147483678" r:id="rId24"/>
    <p:sldLayoutId id="2147483682" r:id="rId25"/>
    <p:sldLayoutId id="2147483681" r:id="rId26"/>
    <p:sldLayoutId id="2147483697" r:id="rId27"/>
    <p:sldLayoutId id="2147483693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C-KZN91CD0&amp;list=PLK79PYnU0FLlu5VuyjT3_b8tNgv0jC56j&amp;index=83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-corner.learning.europa.eu/index_it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SYSqiX3Dig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IT/TXT/PDF/?uri=CELEX:32018H0604(01)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ean-union.europa.eu/index_it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766901-9F36-88A6-A07C-D72F34249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4" y="1220169"/>
            <a:ext cx="9606203" cy="4700691"/>
          </a:xfrm>
        </p:spPr>
        <p:txBody>
          <a:bodyPr/>
          <a:lstStyle/>
          <a:p>
            <a:br>
              <a:rPr lang="it-IT" dirty="0"/>
            </a:br>
            <a:br>
              <a:rPr lang="it-IT" dirty="0"/>
            </a:br>
            <a:r>
              <a:rPr lang="it-IT" dirty="0"/>
              <a:t>PROGETTARE CON AIRC</a:t>
            </a:r>
            <a:br>
              <a:rPr lang="it-IT" dirty="0"/>
            </a:br>
            <a:r>
              <a:rPr lang="it-IT" b="1" i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Educare alla salute nella scuola primaria: laboratorio di UDA con il progetto AIRC nelle scuole</a:t>
            </a:r>
            <a:br>
              <a:rPr lang="it-IT" b="1" i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</a:br>
            <a:r>
              <a:rPr lang="it-IT" sz="2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Laboratorio </a:t>
            </a:r>
            <a:r>
              <a:rPr lang="it-IT" sz="2400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AIRCampus</a:t>
            </a:r>
            <a:br>
              <a:rPr lang="it-IT" sz="2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ottobre 14.30: presentazione del laboratorio</a:t>
            </a:r>
            <a:br>
              <a:rPr lang="it-IT" sz="24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 novembre 14.30: work </a:t>
            </a:r>
            <a:r>
              <a:rPr lang="it-IT" sz="240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progress </a:t>
            </a:r>
            <a:r>
              <a:rPr lang="it-IT" sz="24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delle progettazioni</a:t>
            </a:r>
            <a:br>
              <a:rPr lang="it-IT" sz="24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dicembre 14.30: presentazione a cura di studenti/esse</a:t>
            </a:r>
            <a:b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36E77A-C267-9350-8166-271C0549D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718" y="5202238"/>
            <a:ext cx="9144000" cy="1655762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https://www.youtube.com/watch?v=aC-KZN91CD0&amp;list=PLK79PYnU0FLlu5VuyjT3_b8tNgv0jC56j&amp;index=83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643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8EDDBD-3D21-74A0-8C49-8FBEE9553A44}"/>
              </a:ext>
            </a:extLst>
          </p:cNvPr>
          <p:cNvSpPr txBox="1"/>
          <p:nvPr/>
        </p:nvSpPr>
        <p:spPr>
          <a:xfrm>
            <a:off x="3048000" y="297219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https://learning-corner.learning.europa.eu/index_it</a:t>
            </a:r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65C339-E64B-DD55-6484-ADA7176B7D84}"/>
              </a:ext>
            </a:extLst>
          </p:cNvPr>
          <p:cNvSpPr txBox="1"/>
          <p:nvPr/>
        </p:nvSpPr>
        <p:spPr>
          <a:xfrm>
            <a:off x="881743" y="612904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Alessandra Rea</a:t>
            </a:r>
          </a:p>
        </p:txBody>
      </p:sp>
    </p:spTree>
    <p:extLst>
      <p:ext uri="{BB962C8B-B14F-4D97-AF65-F5344CB8AC3E}">
        <p14:creationId xmlns:p14="http://schemas.microsoft.com/office/powerpoint/2010/main" val="199358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EAA39-51F6-3ADF-B390-636BB1C9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347" y="1337342"/>
            <a:ext cx="9144000" cy="1383179"/>
          </a:xfrm>
        </p:spPr>
        <p:txBody>
          <a:bodyPr/>
          <a:lstStyle/>
          <a:p>
            <a:r>
              <a:rPr lang="it-IT" dirty="0"/>
              <a:t>IL PUNTO DI VISTA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C5A19E-A4C8-EDD1-E3E7-D121168E7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61" y="4137479"/>
            <a:ext cx="9144000" cy="1655762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https://www.youtube.com/watch?v=BSYSqiX3Dig</a:t>
            </a:r>
            <a:endParaRPr lang="it-IT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CE5508-C160-89F8-66DF-529DCE775874}"/>
              </a:ext>
            </a:extLst>
          </p:cNvPr>
          <p:cNvSpPr txBox="1"/>
          <p:nvPr/>
        </p:nvSpPr>
        <p:spPr>
          <a:xfrm>
            <a:off x="734347" y="59984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Alessandra Rea</a:t>
            </a:r>
          </a:p>
        </p:txBody>
      </p:sp>
    </p:spTree>
    <p:extLst>
      <p:ext uri="{BB962C8B-B14F-4D97-AF65-F5344CB8AC3E}">
        <p14:creationId xmlns:p14="http://schemas.microsoft.com/office/powerpoint/2010/main" val="136686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A12C1F5-B431-D2DC-9D1D-6E6782FB0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7" y="2041329"/>
            <a:ext cx="11160122" cy="379597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t-IT" sz="2800" dirty="0">
                <a:solidFill>
                  <a:srgbClr val="1933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Descrizione della strategia;</a:t>
            </a:r>
          </a:p>
          <a:p>
            <a:pPr marL="342900" indent="-342900">
              <a:buAutoNum type="arabicPeriod"/>
            </a:pPr>
            <a:r>
              <a:rPr lang="it-IT" sz="2800" dirty="0">
                <a:solidFill>
                  <a:srgbClr val="1933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Punti di forza;</a:t>
            </a:r>
          </a:p>
          <a:p>
            <a:pPr marL="342900" indent="-342900">
              <a:buAutoNum type="arabicPeriod"/>
            </a:pPr>
            <a:r>
              <a:rPr lang="it-IT" sz="2800" dirty="0">
                <a:solidFill>
                  <a:srgbClr val="1933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Punti deboli;</a:t>
            </a:r>
          </a:p>
          <a:p>
            <a:pPr marL="342900" indent="-342900">
              <a:buAutoNum type="arabicPeriod"/>
            </a:pPr>
            <a:r>
              <a:rPr lang="it-IT" sz="2800" dirty="0">
                <a:solidFill>
                  <a:srgbClr val="1933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Esempio di utilizzo;</a:t>
            </a:r>
          </a:p>
          <a:p>
            <a:pPr marL="342900" indent="-342900">
              <a:buAutoNum type="arabicPeriod"/>
            </a:pPr>
            <a:r>
              <a:rPr lang="it-IT" sz="2800" dirty="0">
                <a:solidFill>
                  <a:srgbClr val="1933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Motivazione (in base alla classe e agli obiettivi)</a:t>
            </a:r>
          </a:p>
          <a:p>
            <a:pPr marL="342900" indent="-342900">
              <a:buAutoNum type="arabicPeriod"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FCEBAF-C23F-9251-8EB3-835609D2EC7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02242" y="1044114"/>
            <a:ext cx="11160122" cy="752029"/>
          </a:xfrm>
        </p:spPr>
        <p:txBody>
          <a:bodyPr/>
          <a:lstStyle/>
          <a:p>
            <a:r>
              <a:rPr lang="it-IT" sz="2400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Verranno distribuiti dei fogli riportanti le denominazioni delle strategie illustrate oggi. Per ciascuna strategia esplicitare: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619BFB-E672-9D10-0AE8-CFD48E8CF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5824D0BF-F263-D97C-14B4-BBB63459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LAVORO</a:t>
            </a:r>
            <a:r>
              <a:rPr lang="it-IT" sz="2400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GRUPPI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9A58223-5BC5-F62A-17C8-CE72FEFBD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16" y="6283885"/>
            <a:ext cx="168873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5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75932-F7BD-4C0F-A935-218478D3E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Alessandra Rea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802434-9F86-405D-9886-3752C5B10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61" y="4238047"/>
            <a:ext cx="5677339" cy="1270124"/>
          </a:xfrm>
        </p:spPr>
        <p:txBody>
          <a:bodyPr/>
          <a:lstStyle/>
          <a:p>
            <a:r>
              <a:rPr lang="it-IT" sz="1400" dirty="0"/>
              <a:t>Tutor organizzatrice</a:t>
            </a:r>
          </a:p>
          <a:p>
            <a:r>
              <a:rPr lang="it-IT" sz="1400" dirty="0"/>
              <a:t>Scienze della Formazione Primaria</a:t>
            </a:r>
          </a:p>
          <a:p>
            <a:r>
              <a:rPr lang="it-IT" sz="1400" dirty="0"/>
              <a:t>Dipartimento di Studi Umanistici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22ABBD-B9EA-4E1E-BF99-128F870E15F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C83BB2-973F-4292-8E6A-00B3782BA1A5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it-IT" dirty="0"/>
              <a:t>alessandra.rea@units.it</a:t>
            </a:r>
          </a:p>
        </p:txBody>
      </p:sp>
    </p:spTree>
    <p:extLst>
      <p:ext uri="{BB962C8B-B14F-4D97-AF65-F5344CB8AC3E}">
        <p14:creationId xmlns:p14="http://schemas.microsoft.com/office/powerpoint/2010/main" val="344855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215F3-D6DB-4B59-92EF-A871D1039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61" y="572745"/>
            <a:ext cx="9144000" cy="1383179"/>
          </a:xfrm>
        </p:spPr>
        <p:txBody>
          <a:bodyPr anchor="b">
            <a:normAutofit/>
          </a:bodyPr>
          <a:lstStyle/>
          <a:p>
            <a:r>
              <a:rPr lang="it-IT" sz="3200" dirty="0"/>
              <a:t>Perché progettare per competenze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F26A17-74A2-0895-B724-BDAD090B34BA}"/>
              </a:ext>
            </a:extLst>
          </p:cNvPr>
          <p:cNvSpPr txBox="1"/>
          <p:nvPr/>
        </p:nvSpPr>
        <p:spPr>
          <a:xfrm>
            <a:off x="418661" y="6177230"/>
            <a:ext cx="20741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2060"/>
                </a:solidFill>
                <a:latin typeface="Arial"/>
              </a:rPr>
              <a:t>Alessandra Rea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CC61A418-8BA0-585A-7C21-0FD1C7CE4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657459"/>
              </p:ext>
            </p:extLst>
          </p:nvPr>
        </p:nvGraphicFramePr>
        <p:xfrm>
          <a:off x="418661" y="2062430"/>
          <a:ext cx="7315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315200" imgH="4114800" progId="Acrobat.Document.DC">
                  <p:embed/>
                </p:oleObj>
              </mc:Choice>
              <mc:Fallback>
                <p:oleObj name="Acrobat Document" r:id="rId2" imgW="7315200" imgH="4114800" progId="Acrobat.Document.DC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CC61A418-8BA0-585A-7C21-0FD1C7CE48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8661" y="2062430"/>
                        <a:ext cx="7315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20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800E4F-3A7D-4B0D-34B1-252E16763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D07A3D7-8966-288F-96EE-0854BBF8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COMPETENZE PER LA VITA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B46786-017B-C2B1-B069-4C837D5023E8}"/>
              </a:ext>
            </a:extLst>
          </p:cNvPr>
          <p:cNvSpPr txBox="1"/>
          <p:nvPr/>
        </p:nvSpPr>
        <p:spPr>
          <a:xfrm>
            <a:off x="766916" y="1563329"/>
            <a:ext cx="10736826" cy="329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kern="100" dirty="0">
                <a:solidFill>
                  <a:srgbClr val="1933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un iter iniziato nel 2006 e conclusosi nel 2018, il Parlamento Europeo e il Consiglio d’Europa hanno introdotto il concetto delle </a:t>
            </a:r>
            <a:r>
              <a:rPr lang="it-IT" sz="2800" b="1" kern="100" dirty="0">
                <a:solidFill>
                  <a:srgbClr val="1933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competenze chiave nella didattica</a:t>
            </a:r>
            <a:r>
              <a:rPr lang="it-IT" sz="2800" kern="100" dirty="0">
                <a:solidFill>
                  <a:srgbClr val="1933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La Raccomandazione del “</a:t>
            </a:r>
            <a:r>
              <a:rPr lang="it-IT" sz="2800" i="1" u="sng" kern="100" dirty="0">
                <a:solidFill>
                  <a:srgbClr val="BE15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Quadro Comune Europeo delle competenze chiave per l’apprendimento permanente</a:t>
            </a:r>
            <a:r>
              <a:rPr lang="it-IT" sz="2800" kern="100" dirty="0">
                <a:solidFill>
                  <a:srgbClr val="1933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definisce le competenze necessarie per essere dei cittadini attivi, responsabili e realizzati nella vita privata, caratteristiche da acquisire sin dall’età scolastica.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5E8EB2-7087-7C34-E985-30FA5C5F2031}"/>
              </a:ext>
            </a:extLst>
          </p:cNvPr>
          <p:cNvSpPr txBox="1"/>
          <p:nvPr/>
        </p:nvSpPr>
        <p:spPr>
          <a:xfrm>
            <a:off x="1295399" y="6346129"/>
            <a:ext cx="24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Alessandra Rea</a:t>
            </a:r>
          </a:p>
        </p:txBody>
      </p:sp>
    </p:spTree>
    <p:extLst>
      <p:ext uri="{BB962C8B-B14F-4D97-AF65-F5344CB8AC3E}">
        <p14:creationId xmlns:p14="http://schemas.microsoft.com/office/powerpoint/2010/main" val="304753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059A53-2CAC-A204-F0E3-C5751619E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9B4C6C9-8A43-576C-B5FC-03C98051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STANDARD DI QUALITÀ NELL’ISTRUZIONE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EEB3CF-779E-8CDA-D859-43124033E4B4}"/>
              </a:ext>
            </a:extLst>
          </p:cNvPr>
          <p:cNvSpPr txBox="1"/>
          <p:nvPr/>
        </p:nvSpPr>
        <p:spPr>
          <a:xfrm>
            <a:off x="882647" y="903161"/>
            <a:ext cx="38317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pratiche pedagogiche plasmate sui riferimenti normativi nazionali e internazionali sono garanzia di standard di qualità. </a:t>
            </a:r>
          </a:p>
          <a:p>
            <a:r>
              <a:rPr lang="it-IT" sz="20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Indicazioni Nazionali del 2012 stabiliscono  gli obiettivi di apprendimento e forniscono linee guida essenziali per la progettazione curricolare introducendo anche il concetto di </a:t>
            </a:r>
            <a:r>
              <a:rPr lang="it-IT" sz="2000" b="1" dirty="0" err="1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UdA</a:t>
            </a:r>
            <a:r>
              <a:rPr lang="it-IT" sz="20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it-IT" sz="20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L 107/2015, nota come </a:t>
            </a:r>
            <a:r>
              <a:rPr lang="it-IT" sz="2000" i="1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Buona scuola</a:t>
            </a:r>
            <a:r>
              <a:rPr lang="it-IT" sz="20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rappresenta un punto di svolta poiché introduce ampie riforme orientate al miglioramento dell’efficienza e della qualità del sistema educativo italiano.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482502-8034-BFAC-D23A-91A7F2F88F29}"/>
              </a:ext>
            </a:extLst>
          </p:cNvPr>
          <p:cNvSpPr txBox="1"/>
          <p:nvPr/>
        </p:nvSpPr>
        <p:spPr>
          <a:xfrm flipH="1">
            <a:off x="6661729" y="903161"/>
            <a:ext cx="39300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livello internazionale l’UNESCO ha svolto un ruolo fondamentale nel promuovere l’accesso all’istruzione di qualità e nell’adozione di politiche educative inclusive. L’adozione degli Obiettivi di Sviluppo del Millennio (2000) è una dichiarazione di impegno a livello globale di garantire l’istruzione universale entro il 2015 e nello stesso anno l’adozione dell’Agenda 2030 per lo sviluppo sostenibile con l’obiettivo 4 dedicato all’istruzione di qualità, inclusiva ed equa, ha confermato l’impegno internazionale per garantire opportunità di apprendimento permanente per tutti.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A801774-2D6F-3F96-6526-7AD33D54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20" y="6364181"/>
            <a:ext cx="168873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03159BB7-5AC3-55D5-7360-A7207347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2370" y="1578077"/>
            <a:ext cx="7055603" cy="2831691"/>
          </a:xfrm>
        </p:spPr>
        <p:txBody>
          <a:bodyPr/>
          <a:lstStyle/>
          <a:p>
            <a:pPr algn="ctr"/>
            <a:r>
              <a:rPr lang="it-IT" sz="2800" b="1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RACCOMANDAZIONE </a:t>
            </a:r>
          </a:p>
          <a:p>
            <a:pPr algn="ctr"/>
            <a:r>
              <a:rPr lang="it-IT" sz="2800" b="1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</a:t>
            </a:r>
          </a:p>
          <a:p>
            <a:pPr algn="ctr"/>
            <a:r>
              <a:rPr lang="it-IT" sz="2800" b="1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CONSIGLIO EUROPEO</a:t>
            </a:r>
          </a:p>
          <a:p>
            <a:pPr algn="ctr"/>
            <a:r>
              <a:rPr lang="it-IT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22 maggio 2018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35DF83E-D16A-FB44-34D9-7A75B556D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71836"/>
              </p:ext>
            </p:extLst>
          </p:nvPr>
        </p:nvGraphicFramePr>
        <p:xfrm>
          <a:off x="484949" y="250723"/>
          <a:ext cx="4426263" cy="626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94" progId="Acrobat.Document.DC">
                  <p:embed/>
                </p:oleObj>
              </mc:Choice>
              <mc:Fallback>
                <p:oleObj name="Acrobat Document" r:id="rId2" imgW="4533723" imgH="6415694" progId="Acrobat.Document.DC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35DF83E-D16A-FB44-34D9-7A75B556D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4949" y="250723"/>
                        <a:ext cx="4426263" cy="6262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C7CA9182-186B-8A08-0E9C-4D0428D86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745" y="6364181"/>
            <a:ext cx="1688738" cy="4938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F2F250C-4A92-7FFE-8ADC-C9A69335B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628" y="6117271"/>
            <a:ext cx="168873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D41A689-69A3-BA77-E681-E3460CDD9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Questo quadro normativo nazionale e internazionale offre una base solida e professionale per la progettazione e l’implementazione delle </a:t>
            </a:r>
            <a:r>
              <a:rPr lang="it-IT" sz="2800" dirty="0" err="1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UdA</a:t>
            </a:r>
            <a:r>
              <a:rPr lang="it-IT" sz="28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assicurando che le pratiche educative siano allineate agli standard di qualità e inclusività .</a:t>
            </a:r>
          </a:p>
          <a:p>
            <a:r>
              <a:rPr lang="it-IT" sz="28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combinazione di questi fattori normativi fornisce un fondamento robusto per il miglioramento continuo del sistema educativo e per l’assolvimento degli obiettivi di apprendimento degli studenti. </a:t>
            </a:r>
          </a:p>
          <a:p>
            <a:pPr marL="3371850" lvl="8"/>
            <a:r>
              <a:rPr lang="it-IT" sz="22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(Castoldi, 2019)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394B23-1CD5-ACDB-91D9-06EE45407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7569083-0FAE-336F-B834-68A32CA9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SOLIDA BASE PER LA PROGETTAZIONE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01940A-ED7B-DFFB-5251-E832B43ECD3E}"/>
              </a:ext>
            </a:extLst>
          </p:cNvPr>
          <p:cNvSpPr txBox="1"/>
          <p:nvPr/>
        </p:nvSpPr>
        <p:spPr>
          <a:xfrm>
            <a:off x="1404258" y="6346129"/>
            <a:ext cx="1872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Alessandra Rea</a:t>
            </a:r>
          </a:p>
        </p:txBody>
      </p:sp>
    </p:spTree>
    <p:extLst>
      <p:ext uri="{BB962C8B-B14F-4D97-AF65-F5344CB8AC3E}">
        <p14:creationId xmlns:p14="http://schemas.microsoft.com/office/powerpoint/2010/main" val="28602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95C68-8683-5EE0-5168-51A049801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667A6FC-BEFC-EAB0-D897-022DB557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60" y="2884713"/>
            <a:ext cx="10701624" cy="3560331"/>
          </a:xfrm>
        </p:spPr>
        <p:txBody>
          <a:bodyPr/>
          <a:lstStyle/>
          <a:p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le In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dicazioni Nazionali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la scuola dell’infanzia e del primo ciclo del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 sistema scolastico italiano </a:t>
            </a:r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“assume come orizzonte di riferimento verso cui tendere il quadro delle competenze-chiave per l’apprendimento permanente definite dal Parlamento Europeo”.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ordinamenti prevedono come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esiti delle attività formative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sia le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competenze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racchiuse nel profilo dello studente in uscita da ogni ordine e grado di scuola, sia i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traguardi di competenze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squisitamente disciplinari che nel primo ciclo sono resi “prescrittivi” per la progettazione dei curricoli delle scuole. 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C9155708-CAFD-20E7-0975-65705EE84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60" y="1194619"/>
            <a:ext cx="11512785" cy="1150375"/>
          </a:xfrm>
        </p:spPr>
        <p:txBody>
          <a:bodyPr/>
          <a:lstStyle/>
          <a:p>
            <a:r>
              <a:rPr lang="it-IT" sz="3600" b="1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COMPETENZE CHIAVE: ORIZZONTE DI RIFERIMENTO</a:t>
            </a:r>
          </a:p>
        </p:txBody>
      </p:sp>
    </p:spTree>
    <p:extLst>
      <p:ext uri="{BB962C8B-B14F-4D97-AF65-F5344CB8AC3E}">
        <p14:creationId xmlns:p14="http://schemas.microsoft.com/office/powerpoint/2010/main" val="418350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94A849-890B-D95C-8F72-FAEA04848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AE1D957-C3DB-9A80-5CFC-FD009A34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COMPETENZE COME RISPOSTA A NUOVE ESIGENZE FORMATIVE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8C6CBA-6DD6-7720-5434-0DB453278ED9}"/>
              </a:ext>
            </a:extLst>
          </p:cNvPr>
          <p:cNvSpPr txBox="1"/>
          <p:nvPr/>
        </p:nvSpPr>
        <p:spPr>
          <a:xfrm>
            <a:off x="685799" y="1621971"/>
            <a:ext cx="109971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didattica per competenze rappresenta la risposta a un nuovo bisogno di formazione da erogare in ambienti di apprendimento sempre più efficaci e commisurati alle caratteristiche degli studenti e alle esigenze di un mondo in continua  e rapida evoluzione.</a:t>
            </a:r>
            <a:r>
              <a:rPr lang="it-IT" sz="24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it-IT" sz="2400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giovani saranno chiamati </a:t>
            </a:r>
            <a:r>
              <a:rPr lang="it-IT" sz="2400" dirty="0">
                <a:solidFill>
                  <a:srgbClr val="1935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sempre più, nel futuro, </a:t>
            </a:r>
            <a:r>
              <a:rPr lang="it-IT" sz="2400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2400" b="1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reperire</a:t>
            </a:r>
            <a:r>
              <a:rPr lang="it-IT" sz="2400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b="1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selezionare</a:t>
            </a:r>
            <a:r>
              <a:rPr lang="it-IT" sz="2400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400" b="1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organizzare</a:t>
            </a:r>
            <a:r>
              <a:rPr lang="it-IT" sz="2400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conoscenze necessarie a </a:t>
            </a:r>
            <a:r>
              <a:rPr lang="it-IT" sz="2400" b="1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risolvere problemi di vita personale e lavorativa</a:t>
            </a:r>
            <a:r>
              <a:rPr lang="it-IT" sz="2400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Questa evoluzione concettuale rende evidente il legame che si intende realizzare tra le aule scolastiche e la vita che si svolge al di fuori di esse, richiedendo alla scuola - e soprattutto a ciascun insegnante - una profonda e convinta revisione delle proprie modalità di insegnamento. </a:t>
            </a:r>
            <a:endParaRPr lang="it-IT" sz="2400" dirty="0">
              <a:solidFill>
                <a:srgbClr val="19355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3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5290481-609D-B382-8318-2E0EF359E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9AAD61F-0217-7B94-BAC4-E56E02C9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BE15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CAMBIO DI PARADIGMA NELL’AZIONE DIDATTICA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72DEF8-AB17-2DF8-B52A-C21F6BF3BC0C}"/>
              </a:ext>
            </a:extLst>
          </p:cNvPr>
          <p:cNvSpPr txBox="1"/>
          <p:nvPr/>
        </p:nvSpPr>
        <p:spPr>
          <a:xfrm>
            <a:off x="598713" y="1014761"/>
            <a:ext cx="11084205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si tratta semplicemente di adottare nuove tecnologie o nuovi dispositivi didattici. Lavorare sulle competenze degli studenti per svilupparle al meglio richiede un cambiamento di paradigma nell’azione didattica complessiva - a partire dalle modalità di valutazione dei risultati - e dunque richiede una </a:t>
            </a:r>
            <a:r>
              <a:rPr lang="it-IT" sz="2400" b="1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profonda azione di formazione in servizio degli insegnanti </a:t>
            </a:r>
            <a:r>
              <a:rPr lang="it-IT" sz="2400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ogni ordine e grado di scuola, come accompagnamento ad un processo di ricerca continua. Allo stesso tempo, occorre lavorare nella direzione di </a:t>
            </a:r>
            <a:r>
              <a:rPr lang="it-IT" sz="2400" b="1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rafforzare l’applicazione di metodologie attive che rendano lo studente protagonista e co-costruttore del suo sapere attraverso il procedere per compiti di realtà</a:t>
            </a:r>
            <a:r>
              <a:rPr lang="it-IT" sz="2400" dirty="0">
                <a:solidFill>
                  <a:srgbClr val="1935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problemi da risolvere, strategie da trovare e scelte da motivare. È sempre più forte, quindi, la necessità di integrare nelle discipline il concetto di competenza, inteso come capacità di ricontestualizzare conoscenza e abilità, per l’acquisizione dei saperi fondanti. </a:t>
            </a:r>
          </a:p>
          <a:p>
            <a:endParaRPr lang="it-IT" sz="1350" dirty="0">
              <a:solidFill>
                <a:srgbClr val="333333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it-IT" sz="1350" dirty="0">
              <a:solidFill>
                <a:srgbClr val="333333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it-IT" dirty="0">
                <a:hlinkClick r:id="rId2"/>
              </a:rPr>
              <a:t>https://european-union.europa.eu/index_it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2024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tandard UniT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70C0"/>
      </a:hlink>
      <a:folHlink>
        <a:srgbClr val="919191"/>
      </a:folHlink>
    </a:clrScheme>
    <a:fontScheme name="Uni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648AD91AC9941A6C895291B5E161D" ma:contentTypeVersion="20" ma:contentTypeDescription="Create a new document." ma:contentTypeScope="" ma:versionID="342196cc5df53923a4b209c7804607e2">
  <xsd:schema xmlns:xsd="http://www.w3.org/2001/XMLSchema" xmlns:xs="http://www.w3.org/2001/XMLSchema" xmlns:p="http://schemas.microsoft.com/office/2006/metadata/properties" xmlns:ns2="95ea8b3f-2b7f-4929-a94e-23ad3806062e" xmlns:ns3="c2771e0c-0914-4e08-a8d3-6ddb97a75bd3" targetNamespace="http://schemas.microsoft.com/office/2006/metadata/properties" ma:root="true" ma:fieldsID="48383565cc9f9b51e461d62188a4d181" ns2:_="" ns3:_="">
    <xsd:import namespace="95ea8b3f-2b7f-4929-a94e-23ad3806062e"/>
    <xsd:import namespace="c2771e0c-0914-4e08-a8d3-6ddb97a75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responsabiledelprogetto" minOccurs="0"/>
                <xsd:element ref="ns2:ResponsabileII" minOccurs="0"/>
                <xsd:element ref="ns2:Consegna" minOccurs="0"/>
                <xsd:element ref="ns2:Approvato" minOccurs="0"/>
                <xsd:element ref="ns2:Note" minOccurs="0"/>
                <xsd:element ref="ns2:Richiedente" minOccurs="0"/>
                <xsd:element ref="ns2:calendario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a8b3f-2b7f-4929-a94e-23ad38060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sponsabiledelprogetto" ma:index="12" nillable="true" ma:displayName="responsabile del progetto" ma:format="Dropdown" ma:list="UserInfo" ma:SharePointGroup="0" ma:internalName="responsabiledelproget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onsabileII" ma:index="13" nillable="true" ma:displayName="Responsabile II" ma:format="Dropdown" ma:list="UserInfo" ma:SharePointGroup="0" ma:internalName="ResponsabileI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segna" ma:index="14" nillable="true" ma:displayName="Consegna" ma:default="1" ma:format="Dropdown" ma:internalName="Consegna">
      <xsd:simpleType>
        <xsd:restriction base="dms:Boolean"/>
      </xsd:simpleType>
    </xsd:element>
    <xsd:element name="Approvato" ma:index="15" nillable="true" ma:displayName="Approvato" ma:default="0" ma:format="Dropdown" ma:internalName="Approvato">
      <xsd:simpleType>
        <xsd:restriction base="dms:Boolean"/>
      </xsd:simpleType>
    </xsd:element>
    <xsd:element name="Note" ma:index="16" nillable="true" ma:displayName="Note" ma:format="Dropdown" ma:internalName="Note">
      <xsd:simpleType>
        <xsd:restriction base="dms:Note">
          <xsd:maxLength value="255"/>
        </xsd:restriction>
      </xsd:simpleType>
    </xsd:element>
    <xsd:element name="Richiedente" ma:index="17" nillable="true" ma:displayName="Richiedente" ma:format="Dropdown" ma:internalName="Richiedente">
      <xsd:simpleType>
        <xsd:restriction base="dms:Note">
          <xsd:maxLength value="255"/>
        </xsd:restriction>
      </xsd:simpleType>
    </xsd:element>
    <xsd:element name="calendario" ma:index="18" nillable="true" ma:displayName="Calendario" ma:format="DateOnly" ma:internalName="calendario">
      <xsd:simpleType>
        <xsd:restriction base="dms:DateTim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71e0c-0914-4e08-a8d3-6ddb97a75bd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a63d6e-6118-4398-b2da-8f07c200bdd3}" ma:internalName="TaxCatchAll" ma:showField="CatchAllData" ma:web="c2771e0c-0914-4e08-a8d3-6ddb97a75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95ea8b3f-2b7f-4929-a94e-23ad3806062e" xsi:nil="true"/>
    <Richiedente xmlns="95ea8b3f-2b7f-4929-a94e-23ad3806062e" xsi:nil="true"/>
    <Approvato xmlns="95ea8b3f-2b7f-4929-a94e-23ad3806062e">false</Approvato>
    <ResponsabileII xmlns="95ea8b3f-2b7f-4929-a94e-23ad3806062e">
      <UserInfo>
        <DisplayName/>
        <AccountId xsi:nil="true"/>
        <AccountType/>
      </UserInfo>
    </ResponsabileII>
    <calendario xmlns="95ea8b3f-2b7f-4929-a94e-23ad3806062e" xsi:nil="true"/>
    <Consegna xmlns="95ea8b3f-2b7f-4929-a94e-23ad3806062e">true</Consegna>
    <TaxCatchAll xmlns="c2771e0c-0914-4e08-a8d3-6ddb97a75bd3" xsi:nil="true"/>
    <lcf76f155ced4ddcb4097134ff3c332f xmlns="95ea8b3f-2b7f-4929-a94e-23ad3806062e">
      <Terms xmlns="http://schemas.microsoft.com/office/infopath/2007/PartnerControls"/>
    </lcf76f155ced4ddcb4097134ff3c332f>
    <responsabiledelprogetto xmlns="95ea8b3f-2b7f-4929-a94e-23ad3806062e">
      <UserInfo>
        <DisplayName/>
        <AccountId xsi:nil="true"/>
        <AccountType/>
      </UserInfo>
    </responsabiledelproget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1C34DD-E6C3-41A1-A179-959FA4DEA204}">
  <ds:schemaRefs>
    <ds:schemaRef ds:uri="95ea8b3f-2b7f-4929-a94e-23ad3806062e"/>
    <ds:schemaRef ds:uri="c2771e0c-0914-4e08-a8d3-6ddb97a75b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FE37DF-964C-4882-976B-C4189839774B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c2771e0c-0914-4e08-a8d3-6ddb97a75bd3"/>
    <ds:schemaRef ds:uri="http://purl.org/dc/dcmitype/"/>
    <ds:schemaRef ds:uri="http://schemas.microsoft.com/office/2006/documentManagement/types"/>
    <ds:schemaRef ds:uri="http://schemas.microsoft.com/office/infopath/2007/PartnerControls"/>
    <ds:schemaRef ds:uri="95ea8b3f-2b7f-4929-a94e-23ad3806062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E8ADFE3-056C-465E-A9AE-D9391D1B7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891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Roboto</vt:lpstr>
      <vt:lpstr>Tema di Office</vt:lpstr>
      <vt:lpstr>Adobe Acrobat Document</vt:lpstr>
      <vt:lpstr>Acrobat Document</vt:lpstr>
      <vt:lpstr>  PROGETTARE CON AIRC Educare alla salute nella scuola primaria: laboratorio di UDA con il progetto AIRC nelle scuole  Laboratorio AIRCampus    17 ottobre 14.30: presentazione del laboratorio 21 novembre 14.30: work in progress delle progettazioni 12 dicembre 14.30: presentazione a cura di studenti/esse  </vt:lpstr>
      <vt:lpstr>Perché progettare per competenze</vt:lpstr>
      <vt:lpstr>COMPETENZE PER LA VITA</vt:lpstr>
      <vt:lpstr>LO STANDARD DI QUALITÀ NELL’ISTRUZIONE</vt:lpstr>
      <vt:lpstr>Presentazione standard di PowerPoint</vt:lpstr>
      <vt:lpstr>UNA SOLIDA BASE PER LA PROGETTAZIONE</vt:lpstr>
      <vt:lpstr>COMPETENZE CHIAVE: ORIZZONTE DI RIFERIMENTO</vt:lpstr>
      <vt:lpstr>LE COMPETENZE COME RISPOSTA A NUOVE ESIGENZE FORMATIVE</vt:lpstr>
      <vt:lpstr>UN CAMBIO DI PARADIGMA NELL’AZIONE DIDATTICA</vt:lpstr>
      <vt:lpstr>Presentazione standard di PowerPoint</vt:lpstr>
      <vt:lpstr>IL PUNTO DI VISTA</vt:lpstr>
      <vt:lpstr>LAVORO A GRUPPI</vt:lpstr>
      <vt:lpstr>Alessandra 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Alessandra Rea</cp:lastModifiedBy>
  <cp:revision>4</cp:revision>
  <dcterms:created xsi:type="dcterms:W3CDTF">2024-10-14T09:33:29Z</dcterms:created>
  <dcterms:modified xsi:type="dcterms:W3CDTF">2025-10-17T15:06:15Z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0x010100F4C648AD91AC9941A6C895291B5E161D</vt:lpwstr>
  </property>
  <property fmtid="{D5CDD505-2E9C-101B-9397-08002B2CF9AE}" pid="3" name="MediaServiceImageTags">
    <vt:lpwstr/>
  </property>
</Properties>
</file>