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552" r:id="rId5"/>
    <p:sldId id="650" r:id="rId6"/>
    <p:sldId id="693" r:id="rId7"/>
    <p:sldId id="689" r:id="rId8"/>
    <p:sldId id="694" r:id="rId9"/>
    <p:sldId id="702" r:id="rId10"/>
    <p:sldId id="695" r:id="rId11"/>
    <p:sldId id="658" r:id="rId12"/>
    <p:sldId id="603" r:id="rId13"/>
    <p:sldId id="606" r:id="rId14"/>
    <p:sldId id="701" r:id="rId15"/>
    <p:sldId id="696" r:id="rId16"/>
    <p:sldId id="697" r:id="rId17"/>
    <p:sldId id="692" r:id="rId18"/>
    <p:sldId id="660" r:id="rId19"/>
    <p:sldId id="703" r:id="rId20"/>
    <p:sldId id="655" r:id="rId21"/>
    <p:sldId id="659" r:id="rId22"/>
    <p:sldId id="656" r:id="rId23"/>
    <p:sldId id="691" r:id="rId24"/>
    <p:sldId id="657" r:id="rId25"/>
    <p:sldId id="619" r:id="rId26"/>
    <p:sldId id="706" r:id="rId27"/>
    <p:sldId id="704" r:id="rId28"/>
    <p:sldId id="705" r:id="rId29"/>
    <p:sldId id="707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100"/>
    <a:srgbClr val="CC00CC"/>
    <a:srgbClr val="C42F00"/>
    <a:srgbClr val="000074"/>
    <a:srgbClr val="0000CC"/>
    <a:srgbClr val="F23A00"/>
    <a:srgbClr val="FF6600"/>
    <a:srgbClr val="293315"/>
    <a:srgbClr val="F3F1F3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1B1C02-F33E-4447-8E89-F7327039FC41}" v="22" dt="2025-10-21T07:59:16.3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6" autoAdjust="0"/>
    <p:restoredTop sz="97459" autoAdjust="0"/>
  </p:normalViewPr>
  <p:slideViewPr>
    <p:cSldViewPr>
      <p:cViewPr varScale="1">
        <p:scale>
          <a:sx n="95" d="100"/>
          <a:sy n="95" d="100"/>
        </p:scale>
        <p:origin x="1086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85" d="100"/>
          <a:sy n="85" d="100"/>
        </p:scale>
        <p:origin x="-22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OFOLO ILARIA" userId="3b094b60-c214-4504-8c18-1bd7e03e5e88" providerId="ADAL" clId="{4E69F883-BC4D-438C-8D1E-B07640AF694A}"/>
    <pc:docChg chg="undo custSel addSld delSld modSld">
      <pc:chgData name="GAROFOLO ILARIA" userId="3b094b60-c214-4504-8c18-1bd7e03e5e88" providerId="ADAL" clId="{4E69F883-BC4D-438C-8D1E-B07640AF694A}" dt="2025-10-21T07:59:32.058" v="23" actId="680"/>
      <pc:docMkLst>
        <pc:docMk/>
      </pc:docMkLst>
      <pc:sldChg chg="addSp delSp modSp modAnim">
        <pc:chgData name="GAROFOLO ILARIA" userId="3b094b60-c214-4504-8c18-1bd7e03e5e88" providerId="ADAL" clId="{4E69F883-BC4D-438C-8D1E-B07640AF694A}" dt="2025-10-21T07:59:16.365" v="21"/>
        <pc:sldMkLst>
          <pc:docMk/>
          <pc:sldMk cId="1934657700" sldId="606"/>
        </pc:sldMkLst>
        <pc:spChg chg="mod">
          <ac:chgData name="GAROFOLO ILARIA" userId="3b094b60-c214-4504-8c18-1bd7e03e5e88" providerId="ADAL" clId="{4E69F883-BC4D-438C-8D1E-B07640AF694A}" dt="2025-10-21T07:59:11.607" v="20" actId="164"/>
          <ac:spMkLst>
            <pc:docMk/>
            <pc:sldMk cId="1934657700" sldId="606"/>
            <ac:spMk id="9" creationId="{DCEB6B48-7464-C276-5844-A298F4B4E01D}"/>
          </ac:spMkLst>
        </pc:spChg>
        <pc:spChg chg="mod">
          <ac:chgData name="GAROFOLO ILARIA" userId="3b094b60-c214-4504-8c18-1bd7e03e5e88" providerId="ADAL" clId="{4E69F883-BC4D-438C-8D1E-B07640AF694A}" dt="2025-10-21T07:58:24.613" v="13" actId="1076"/>
          <ac:spMkLst>
            <pc:docMk/>
            <pc:sldMk cId="1934657700" sldId="606"/>
            <ac:spMk id="12" creationId="{00000000-0000-0000-0000-000000000000}"/>
          </ac:spMkLst>
        </pc:spChg>
        <pc:grpChg chg="mod">
          <ac:chgData name="GAROFOLO ILARIA" userId="3b094b60-c214-4504-8c18-1bd7e03e5e88" providerId="ADAL" clId="{4E69F883-BC4D-438C-8D1E-B07640AF694A}" dt="2025-10-21T07:58:24.613" v="13" actId="1076"/>
          <ac:grpSpMkLst>
            <pc:docMk/>
            <pc:sldMk cId="1934657700" sldId="606"/>
            <ac:grpSpMk id="8" creationId="{00000000-0000-0000-0000-000000000000}"/>
          </ac:grpSpMkLst>
        </pc:grpChg>
        <pc:grpChg chg="add mod">
          <ac:chgData name="GAROFOLO ILARIA" userId="3b094b60-c214-4504-8c18-1bd7e03e5e88" providerId="ADAL" clId="{4E69F883-BC4D-438C-8D1E-B07640AF694A}" dt="2025-10-21T07:59:11.607" v="20" actId="164"/>
          <ac:grpSpMkLst>
            <pc:docMk/>
            <pc:sldMk cId="1934657700" sldId="606"/>
            <ac:grpSpMk id="10" creationId="{68F72EDF-DCE7-8BA9-DCC7-AB05F12CD28A}"/>
          </ac:grpSpMkLst>
        </pc:grpChg>
        <pc:grpChg chg="add mod">
          <ac:chgData name="GAROFOLO ILARIA" userId="3b094b60-c214-4504-8c18-1bd7e03e5e88" providerId="ADAL" clId="{4E69F883-BC4D-438C-8D1E-B07640AF694A}" dt="2025-10-21T07:59:11.607" v="20" actId="164"/>
          <ac:grpSpMkLst>
            <pc:docMk/>
            <pc:sldMk cId="1934657700" sldId="606"/>
            <ac:grpSpMk id="11" creationId="{76239D0E-F24E-2E28-29C6-6640AD4CB2C0}"/>
          </ac:grpSpMkLst>
        </pc:grpChg>
        <pc:grpChg chg="mod">
          <ac:chgData name="GAROFOLO ILARIA" userId="3b094b60-c214-4504-8c18-1bd7e03e5e88" providerId="ADAL" clId="{4E69F883-BC4D-438C-8D1E-B07640AF694A}" dt="2025-10-21T07:58:24.613" v="13" actId="1076"/>
          <ac:grpSpMkLst>
            <pc:docMk/>
            <pc:sldMk cId="1934657700" sldId="606"/>
            <ac:grpSpMk id="9227" creationId="{00000000-0000-0000-0000-000000000000}"/>
          </ac:grpSpMkLst>
        </pc:grpChg>
        <pc:grpChg chg="mod">
          <ac:chgData name="GAROFOLO ILARIA" userId="3b094b60-c214-4504-8c18-1bd7e03e5e88" providerId="ADAL" clId="{4E69F883-BC4D-438C-8D1E-B07640AF694A}" dt="2025-10-21T07:58:24.613" v="13" actId="1076"/>
          <ac:grpSpMkLst>
            <pc:docMk/>
            <pc:sldMk cId="1934657700" sldId="606"/>
            <ac:grpSpMk id="9230" creationId="{00000000-0000-0000-0000-000000000000}"/>
          </ac:grpSpMkLst>
        </pc:grpChg>
        <pc:grpChg chg="mod">
          <ac:chgData name="GAROFOLO ILARIA" userId="3b094b60-c214-4504-8c18-1bd7e03e5e88" providerId="ADAL" clId="{4E69F883-BC4D-438C-8D1E-B07640AF694A}" dt="2025-10-21T07:58:24.613" v="13" actId="1076"/>
          <ac:grpSpMkLst>
            <pc:docMk/>
            <pc:sldMk cId="1934657700" sldId="606"/>
            <ac:grpSpMk id="9231" creationId="{00000000-0000-0000-0000-000000000000}"/>
          </ac:grpSpMkLst>
        </pc:grpChg>
        <pc:picChg chg="del">
          <ac:chgData name="GAROFOLO ILARIA" userId="3b094b60-c214-4504-8c18-1bd7e03e5e88" providerId="ADAL" clId="{4E69F883-BC4D-438C-8D1E-B07640AF694A}" dt="2025-10-21T07:58:00.549" v="8" actId="478"/>
          <ac:picMkLst>
            <pc:docMk/>
            <pc:sldMk cId="1934657700" sldId="606"/>
            <ac:picMk id="2" creationId="{00000000-0000-0000-0000-000000000000}"/>
          </ac:picMkLst>
        </pc:picChg>
        <pc:picChg chg="mod">
          <ac:chgData name="GAROFOLO ILARIA" userId="3b094b60-c214-4504-8c18-1bd7e03e5e88" providerId="ADAL" clId="{4E69F883-BC4D-438C-8D1E-B07640AF694A}" dt="2025-10-21T07:58:50.927" v="18" actId="164"/>
          <ac:picMkLst>
            <pc:docMk/>
            <pc:sldMk cId="1934657700" sldId="606"/>
            <ac:picMk id="3" creationId="{00000000-0000-0000-0000-000000000000}"/>
          </ac:picMkLst>
        </pc:picChg>
        <pc:picChg chg="mod">
          <ac:chgData name="GAROFOLO ILARIA" userId="3b094b60-c214-4504-8c18-1bd7e03e5e88" providerId="ADAL" clId="{4E69F883-BC4D-438C-8D1E-B07640AF694A}" dt="2025-10-21T07:58:50.927" v="18" actId="164"/>
          <ac:picMkLst>
            <pc:docMk/>
            <pc:sldMk cId="1934657700" sldId="606"/>
            <ac:picMk id="8194" creationId="{960849CA-9E10-FD7E-A388-BC8484742657}"/>
          </ac:picMkLst>
        </pc:picChg>
        <pc:picChg chg="mod">
          <ac:chgData name="GAROFOLO ILARIA" userId="3b094b60-c214-4504-8c18-1bd7e03e5e88" providerId="ADAL" clId="{4E69F883-BC4D-438C-8D1E-B07640AF694A}" dt="2025-10-21T07:58:24.613" v="13" actId="1076"/>
          <ac:picMkLst>
            <pc:docMk/>
            <pc:sldMk cId="1934657700" sldId="606"/>
            <ac:picMk id="9226" creationId="{00000000-0000-0000-0000-000000000000}"/>
          </ac:picMkLst>
        </pc:picChg>
        <pc:picChg chg="mod">
          <ac:chgData name="GAROFOLO ILARIA" userId="3b094b60-c214-4504-8c18-1bd7e03e5e88" providerId="ADAL" clId="{4E69F883-BC4D-438C-8D1E-B07640AF694A}" dt="2025-10-21T07:58:24.613" v="13" actId="1076"/>
          <ac:picMkLst>
            <pc:docMk/>
            <pc:sldMk cId="1934657700" sldId="606"/>
            <ac:picMk id="9232" creationId="{00000000-0000-0000-0000-000000000000}"/>
          </ac:picMkLst>
        </pc:picChg>
        <pc:picChg chg="mod">
          <ac:chgData name="GAROFOLO ILARIA" userId="3b094b60-c214-4504-8c18-1bd7e03e5e88" providerId="ADAL" clId="{4E69F883-BC4D-438C-8D1E-B07640AF694A}" dt="2025-10-21T07:58:24.613" v="13" actId="1076"/>
          <ac:picMkLst>
            <pc:docMk/>
            <pc:sldMk cId="1934657700" sldId="606"/>
            <ac:picMk id="9233" creationId="{00000000-0000-0000-0000-000000000000}"/>
          </ac:picMkLst>
        </pc:picChg>
        <pc:picChg chg="mod">
          <ac:chgData name="GAROFOLO ILARIA" userId="3b094b60-c214-4504-8c18-1bd7e03e5e88" providerId="ADAL" clId="{4E69F883-BC4D-438C-8D1E-B07640AF694A}" dt="2025-10-21T07:58:24.613" v="13" actId="1076"/>
          <ac:picMkLst>
            <pc:docMk/>
            <pc:sldMk cId="1934657700" sldId="606"/>
            <ac:picMk id="9234" creationId="{00000000-0000-0000-0000-000000000000}"/>
          </ac:picMkLst>
        </pc:picChg>
        <pc:picChg chg="mod">
          <ac:chgData name="GAROFOLO ILARIA" userId="3b094b60-c214-4504-8c18-1bd7e03e5e88" providerId="ADAL" clId="{4E69F883-BC4D-438C-8D1E-B07640AF694A}" dt="2025-10-21T07:58:24.613" v="13" actId="1076"/>
          <ac:picMkLst>
            <pc:docMk/>
            <pc:sldMk cId="1934657700" sldId="606"/>
            <ac:picMk id="9235" creationId="{00000000-0000-0000-0000-000000000000}"/>
          </ac:picMkLst>
        </pc:picChg>
        <pc:picChg chg="add del mod">
          <ac:chgData name="GAROFOLO ILARIA" userId="3b094b60-c214-4504-8c18-1bd7e03e5e88" providerId="ADAL" clId="{4E69F883-BC4D-438C-8D1E-B07640AF694A}" dt="2025-10-21T07:58:06.271" v="9" actId="1076"/>
          <ac:picMkLst>
            <pc:docMk/>
            <pc:sldMk cId="1934657700" sldId="606"/>
            <ac:picMk id="13314" creationId="{00000000-0000-0000-0000-000000000000}"/>
          </ac:picMkLst>
        </pc:picChg>
      </pc:sldChg>
      <pc:sldChg chg="new del">
        <pc:chgData name="GAROFOLO ILARIA" userId="3b094b60-c214-4504-8c18-1bd7e03e5e88" providerId="ADAL" clId="{4E69F883-BC4D-438C-8D1E-B07640AF694A}" dt="2025-10-21T07:59:32.058" v="23" actId="680"/>
        <pc:sldMkLst>
          <pc:docMk/>
          <pc:sldMk cId="3183725011" sldId="7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50BC-F8FC-4F89-BEEF-553EEF9B6ECC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00D8-4636-4209-A556-58D35166E2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797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1DEEA-00EC-4C9B-0F04-33D1D0F6C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8916D9-3AED-2F52-6DA3-BC8E4B3C1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46CC8-C71F-63F4-3E62-CAF761061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97352-46A4-1792-EA6E-10F936156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718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4454B-C2FD-ED24-C939-4606685E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8BB94-640D-2C75-EDCA-40816BE6B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D2091B-139C-FB56-B9B4-EB7792C56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1804D-458D-5236-68F6-A6E481810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162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4FD53-204E-975E-6000-0B1665146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455EE1-A177-5451-4952-538D32B7D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F5619-3553-9D6B-50EB-9BBBC7FD1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D368-E04A-E5D6-6F48-FC420300C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87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0079D-4687-B20E-62E9-112BCF35B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8F59B0-762F-4F03-1B52-EB2680DB4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DC93C-C0B6-1211-C6E3-3883DB36E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63034-F522-42A3-1E87-2F051EA40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775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0FD3C-037E-DD04-45F7-86BEA5759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49686-E9E4-8499-6C60-7B72F46F5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6F1EAD-DF2A-811D-8D38-4E83DF10C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689DE-FA7D-5421-6CBB-AC5B5E97BF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72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53E7D-1ABD-7FBF-EDAE-E46748F19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17449-8054-7EC4-B57E-85A789296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33865-AA4F-3B40-0C76-ED1F96476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81EA7-D66F-49B5-21A4-2A1DBE431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641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24157-5DB9-4901-4AE2-AC9C32D18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CF252-82E2-92B7-13F8-8A7B3E452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6C6B6-E5D2-BF2D-0C54-AB3C35459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ACB4F-F718-8983-C01C-B68F480DA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353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2E3CF-5D36-4F8D-40B9-EB39B97A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102DD-F7AC-6C31-502E-F7FC76009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D5708-34F6-4D09-C0F6-FFA8B4631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79B35-2F15-6E3F-BEBC-9CC641F89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594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E86CF-BCB7-AC3A-E178-04DA46FEC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FD596-4B21-7D4F-4B38-0EAEA8F26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0C77D7-BC7B-154D-06DB-2ACCB4A7B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D9FD6-63CA-8178-B71D-41A4E106A2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61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3F429-5726-D2FC-6C21-53BDF8449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92C81-B01D-5062-D273-855CA9E13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06F2E-D0C5-913B-1EF8-858ACFF2A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1CE16-3048-8C81-9C86-324DA1405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81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7129-3275-0155-8FF8-AD86F966D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B541E-6AA2-24F1-5585-6FE8C49ED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D622F-63FF-99B6-92C4-06D987E71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B60CB-C382-FFE2-EC0B-13C8A6D76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40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5064D-520A-FCB5-CE00-AFB242CB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F3A77-8164-E49C-7E48-670FE474C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6DEED-60B1-1E8D-9798-F3F79BE20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BE997-0ED2-45AE-1FC8-71F31D3C39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37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53B93-D88E-2286-C6F4-F405849F2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6B5E0-C9CA-F65A-98E1-3F0C6190A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C0EE6-8287-C47B-4C94-3E23E73A7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1629-B81A-4DA0-01AC-AB0248E31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876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B30CD-0377-6EDC-C14F-9DC783E82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147D0-AD6D-11E4-7B2F-9DED79392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60DEF-544C-F7A3-449F-DF01781E8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08D0B-7C5B-DC50-CF8E-F862C5564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932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7A88F-C25E-9A6E-CBC1-CD96F214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8BDEB-BE4F-FD98-BF8A-6AF75E73C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5EE75-E34F-F858-8FF7-E9EE395E5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7A49C-901C-8081-15C4-CA57142DF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370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01F12-F907-9F7E-7E69-97563EC6D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A8AB9-CA87-CCC3-B870-ADE820D7D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1EF11-830F-D1AF-04BF-007C1D767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04F29-65BD-E3AA-CE9D-016423FAB9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713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6DA84-7EC6-01C1-2E4D-E2FEE84A4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F7CF9-6B39-8F4E-C4A8-E91D00F49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D68DEB-1F48-39B4-AA0C-65EC7C80D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2E4B7-2C3D-AAFD-080D-1B151F0BD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157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01E05-26EF-9BD5-5A83-38576BD65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A8858-8784-9EF2-E6B8-04F31B8FD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8A265-67CA-4F33-9F8C-A82196E31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6EAF0-32D0-F0D2-4B17-753DACFAB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53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9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5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09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83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32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22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2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29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43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38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07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56A4-14F3-4055-96C6-0AF81D197DD7}" type="datetimeFigureOut">
              <a:rPr lang="it-IT" smtClean="0"/>
              <a:pPr/>
              <a:t>21/10/2025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93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601391" y="944167"/>
            <a:ext cx="5829300" cy="48696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200" b="1" dirty="0">
                <a:solidFill>
                  <a:schemeClr val="bg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Laboratorio Costruzione dell’Architettura 1</a:t>
            </a:r>
          </a:p>
          <a:p>
            <a:pPr>
              <a:defRPr/>
            </a:pPr>
            <a:r>
              <a:rPr lang="it-IT" sz="900" b="1" dirty="0">
                <a:solidFill>
                  <a:schemeClr val="bg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Corso di </a:t>
            </a:r>
            <a:r>
              <a:rPr lang="it-IT" sz="1200" b="1" dirty="0">
                <a:solidFill>
                  <a:schemeClr val="bg1">
                    <a:lumMod val="9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ELEMENTI COSTRUTTIVI</a:t>
            </a:r>
            <a:endParaRPr lang="it-IT" sz="1350" b="1" dirty="0">
              <a:solidFill>
                <a:schemeClr val="bg1">
                  <a:lumMod val="9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30189" y="6098266"/>
            <a:ext cx="7083623" cy="53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LAVORARE CON ELEMENTI </a:t>
            </a:r>
            <a:r>
              <a:rPr lang="it-IT" sz="28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LINEARI_parte</a:t>
            </a:r>
            <a:r>
              <a:rPr lang="it-IT" sz="2800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b</a:t>
            </a:r>
            <a:endParaRPr lang="it-IT" sz="2800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Foto Steel Truss Construction, Immagini e Vettoriali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65789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A25584DB-B9AE-D2E4-23B4-943EE4E161B0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</p:spTree>
    <p:extLst>
      <p:ext uri="{BB962C8B-B14F-4D97-AF65-F5344CB8AC3E}">
        <p14:creationId xmlns:p14="http://schemas.microsoft.com/office/powerpoint/2010/main" val="31478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235\Desktop\BCUP_10_02_13\DOCUMENTI BASE\IMMAGINI\FOTO CITTA'\CITTA'\LONDRA\P1010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69" y="1476137"/>
            <a:ext cx="7151688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83143" y="1446761"/>
            <a:ext cx="8274050" cy="5178425"/>
            <a:chOff x="251520" y="1514473"/>
            <a:chExt cx="8570763" cy="5364110"/>
          </a:xfrm>
        </p:grpSpPr>
        <p:pic>
          <p:nvPicPr>
            <p:cNvPr id="9226" name="Picture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331" y="1514473"/>
              <a:ext cx="4139952" cy="533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7" name="Group 10"/>
            <p:cNvGrpSpPr>
              <a:grpSpLocks/>
            </p:cNvGrpSpPr>
            <p:nvPr/>
          </p:nvGrpSpPr>
          <p:grpSpPr bwMode="auto">
            <a:xfrm>
              <a:off x="251520" y="1514475"/>
              <a:ext cx="4248472" cy="5364108"/>
              <a:chOff x="251520" y="1484371"/>
              <a:chExt cx="4248472" cy="53641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51520" y="1484369"/>
                <a:ext cx="4249204" cy="53295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grpSp>
            <p:nvGrpSpPr>
              <p:cNvPr id="9229" name="Group 12"/>
              <p:cNvGrpSpPr>
                <a:grpSpLocks/>
              </p:cNvGrpSpPr>
              <p:nvPr/>
            </p:nvGrpSpPr>
            <p:grpSpPr bwMode="auto">
              <a:xfrm>
                <a:off x="251520" y="1484371"/>
                <a:ext cx="4226591" cy="5364108"/>
                <a:chOff x="-649388" y="1582739"/>
                <a:chExt cx="4226591" cy="5324484"/>
              </a:xfrm>
            </p:grpSpPr>
            <p:grpSp>
              <p:nvGrpSpPr>
                <p:cNvPr id="9230" name="Group 13"/>
                <p:cNvGrpSpPr>
                  <a:grpSpLocks/>
                </p:cNvGrpSpPr>
                <p:nvPr/>
              </p:nvGrpSpPr>
              <p:grpSpPr bwMode="auto">
                <a:xfrm>
                  <a:off x="-649388" y="3887782"/>
                  <a:ext cx="4226591" cy="3019441"/>
                  <a:chOff x="251520" y="3551488"/>
                  <a:chExt cx="4226591" cy="3019441"/>
                </a:xfrm>
              </p:grpSpPr>
              <p:pic>
                <p:nvPicPr>
                  <p:cNvPr id="9234" name="Picture 17"/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20" y="3564967"/>
                    <a:ext cx="2051720" cy="30059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235" name="Picture 1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24060" y="3551488"/>
                    <a:ext cx="2054051" cy="30194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9231" name="Group 14"/>
                <p:cNvGrpSpPr>
                  <a:grpSpLocks/>
                </p:cNvGrpSpPr>
                <p:nvPr/>
              </p:nvGrpSpPr>
              <p:grpSpPr bwMode="auto">
                <a:xfrm>
                  <a:off x="-649388" y="1582739"/>
                  <a:ext cx="4205353" cy="2240831"/>
                  <a:chOff x="269618" y="2051804"/>
                  <a:chExt cx="6243705" cy="3326971"/>
                </a:xfrm>
              </p:grpSpPr>
              <p:pic>
                <p:nvPicPr>
                  <p:cNvPr id="9232" name="Picture 15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3445683" y="2311135"/>
                    <a:ext cx="3326969" cy="28083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233" name="Picture 16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284980" y="2036442"/>
                    <a:ext cx="3326971" cy="33576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0D4B46CD-5779-F85E-B760-2EE29164EA54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0113406-DAB4-E305-FC48-739EF1FA2A15}"/>
              </a:ext>
            </a:extLst>
          </p:cNvPr>
          <p:cNvGrpSpPr/>
          <p:nvPr/>
        </p:nvGrpSpPr>
        <p:grpSpPr>
          <a:xfrm>
            <a:off x="0" y="716093"/>
            <a:ext cx="9220920" cy="970331"/>
            <a:chOff x="267569" y="1982758"/>
            <a:chExt cx="8648551" cy="631079"/>
          </a:xfrm>
        </p:grpSpPr>
        <p:sp>
          <p:nvSpPr>
            <p:cNvPr id="6" name="Titolo 3">
              <a:extLst>
                <a:ext uri="{FF2B5EF4-FFF2-40B4-BE49-F238E27FC236}">
                  <a16:creationId xmlns:a16="http://schemas.microsoft.com/office/drawing/2014/main" id="{5D718358-70BB-5B84-3135-0CBDF59D222F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7" name="Titolo 3">
              <a:extLst>
                <a:ext uri="{FF2B5EF4-FFF2-40B4-BE49-F238E27FC236}">
                  <a16:creationId xmlns:a16="http://schemas.microsoft.com/office/drawing/2014/main" id="{06BAA884-13F5-1532-64F8-C4B0468E99D2}"/>
                </a:ext>
              </a:extLst>
            </p:cNvPr>
            <p:cNvSpPr txBox="1">
              <a:spLocks/>
            </p:cNvSpPr>
            <p:nvPr/>
          </p:nvSpPr>
          <p:spPr>
            <a:xfrm>
              <a:off x="4555772" y="1982758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piene – elementi singoli o gemelli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alleggerite -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6239D0E-F24E-2E28-29C6-6640AD4CB2C0}"/>
              </a:ext>
            </a:extLst>
          </p:cNvPr>
          <p:cNvGrpSpPr/>
          <p:nvPr/>
        </p:nvGrpSpPr>
        <p:grpSpPr>
          <a:xfrm>
            <a:off x="0" y="1542812"/>
            <a:ext cx="9166758" cy="5170739"/>
            <a:chOff x="0" y="1542812"/>
            <a:chExt cx="9166758" cy="5170739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8F72EDF-DCE7-8BA9-DCC7-AB05F12CD28A}"/>
                </a:ext>
              </a:extLst>
            </p:cNvPr>
            <p:cNvGrpSpPr/>
            <p:nvPr/>
          </p:nvGrpSpPr>
          <p:grpSpPr>
            <a:xfrm>
              <a:off x="0" y="1542812"/>
              <a:ext cx="9166758" cy="5170739"/>
              <a:chOff x="0" y="1542812"/>
              <a:chExt cx="9166758" cy="51707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542812"/>
                <a:ext cx="4054475" cy="5145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4" name="Picture 2" descr="Mjøstårnet, il grattacielo in legno più alto del mondo | Rinnovabili">
                <a:extLst>
                  <a:ext uri="{FF2B5EF4-FFF2-40B4-BE49-F238E27FC236}">
                    <a16:creationId xmlns:a16="http://schemas.microsoft.com/office/drawing/2014/main" id="{960849CA-9E10-FD7E-A388-BC8484742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8491" y="1545503"/>
                <a:ext cx="4968267" cy="5168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CEB6B48-7464-C276-5844-A298F4B4E01D}"/>
                </a:ext>
              </a:extLst>
            </p:cNvPr>
            <p:cNvSpPr txBox="1"/>
            <p:nvPr/>
          </p:nvSpPr>
          <p:spPr>
            <a:xfrm>
              <a:off x="4902461" y="6251921"/>
              <a:ext cx="38489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>
                  <a:solidFill>
                    <a:schemeClr val="bg1"/>
                  </a:solidFill>
                </a:rPr>
                <a:t>Mjøstårnet</a:t>
              </a:r>
              <a:r>
                <a:rPr lang="it-IT" sz="2000" b="1" dirty="0">
                  <a:solidFill>
                    <a:schemeClr val="bg1"/>
                  </a:solidFill>
                </a:rPr>
                <a:t> – </a:t>
              </a:r>
              <a:r>
                <a:rPr lang="it-IT" sz="2000" b="1" dirty="0" err="1">
                  <a:solidFill>
                    <a:schemeClr val="bg1"/>
                  </a:solidFill>
                </a:rPr>
                <a:t>Moelv</a:t>
              </a:r>
              <a:r>
                <a:rPr lang="it-IT" sz="2000" b="1" dirty="0">
                  <a:solidFill>
                    <a:schemeClr val="bg1"/>
                  </a:solidFill>
                </a:rPr>
                <a:t> (Norvegia)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465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41F73-97DF-AF6B-4C4B-01B88294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4C2A3D-EC3F-A859-8738-F39F85FC5AEF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7D8B90A-A42D-6984-FC77-38B37646D387}"/>
              </a:ext>
            </a:extLst>
          </p:cNvPr>
          <p:cNvGrpSpPr/>
          <p:nvPr/>
        </p:nvGrpSpPr>
        <p:grpSpPr>
          <a:xfrm>
            <a:off x="0" y="716093"/>
            <a:ext cx="9220920" cy="970331"/>
            <a:chOff x="267569" y="1982758"/>
            <a:chExt cx="8648551" cy="631079"/>
          </a:xfrm>
        </p:grpSpPr>
        <p:sp>
          <p:nvSpPr>
            <p:cNvPr id="6" name="Titolo 3">
              <a:extLst>
                <a:ext uri="{FF2B5EF4-FFF2-40B4-BE49-F238E27FC236}">
                  <a16:creationId xmlns:a16="http://schemas.microsoft.com/office/drawing/2014/main" id="{28F7B501-FF4B-3C33-7845-962EF25AD47A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7" name="Titolo 3">
              <a:extLst>
                <a:ext uri="{FF2B5EF4-FFF2-40B4-BE49-F238E27FC236}">
                  <a16:creationId xmlns:a16="http://schemas.microsoft.com/office/drawing/2014/main" id="{AB428D02-28FA-AB2E-DF76-4F98D0254EE0}"/>
                </a:ext>
              </a:extLst>
            </p:cNvPr>
            <p:cNvSpPr txBox="1">
              <a:spLocks/>
            </p:cNvSpPr>
            <p:nvPr/>
          </p:nvSpPr>
          <p:spPr>
            <a:xfrm>
              <a:off x="4555772" y="1982758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piene – elementi singoli o gemelli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alleggerite -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00BCC55-B8B2-6FDB-7F61-CA0EDA5DB9C1}"/>
              </a:ext>
            </a:extLst>
          </p:cNvPr>
          <p:cNvGrpSpPr/>
          <p:nvPr/>
        </p:nvGrpSpPr>
        <p:grpSpPr>
          <a:xfrm>
            <a:off x="0" y="2033035"/>
            <a:ext cx="9144000" cy="3847468"/>
            <a:chOff x="0" y="2033035"/>
            <a:chExt cx="9144000" cy="3847468"/>
          </a:xfrm>
        </p:grpSpPr>
        <p:pic>
          <p:nvPicPr>
            <p:cNvPr id="14340" name="Picture 4" descr="Riabilitazione sostenibile dell'architettura in calcestruzzo: il primo anno  del progetto CONCRETO ACADEMY | Articoli | Ingenio">
              <a:extLst>
                <a:ext uri="{FF2B5EF4-FFF2-40B4-BE49-F238E27FC236}">
                  <a16:creationId xmlns:a16="http://schemas.microsoft.com/office/drawing/2014/main" id="{0018A576-4C44-6403-A935-A67AAF7EC5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033035"/>
              <a:ext cx="4572000" cy="384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Cemento armato | pensieri di un architetto qualunque">
              <a:extLst>
                <a:ext uri="{FF2B5EF4-FFF2-40B4-BE49-F238E27FC236}">
                  <a16:creationId xmlns:a16="http://schemas.microsoft.com/office/drawing/2014/main" id="{28FA7EB1-6CAE-45BC-9056-0388238650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37351"/>
              <a:ext cx="4464496" cy="384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04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732EA-286B-BD7F-AE0F-FD6B252DE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7DA3B56-09A4-7FF7-BF6D-F559839374F5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2204864"/>
            <a:ext cx="8784976" cy="2363342"/>
            <a:chOff x="443271" y="2109197"/>
            <a:chExt cx="8449209" cy="2048533"/>
          </a:xfrm>
        </p:grpSpPr>
        <p:sp>
          <p:nvSpPr>
            <p:cNvPr id="10257" name="Rectangle 6">
              <a:extLst>
                <a:ext uri="{FF2B5EF4-FFF2-40B4-BE49-F238E27FC236}">
                  <a16:creationId xmlns:a16="http://schemas.microsoft.com/office/drawing/2014/main" id="{5FC6C577-C455-41B8-E1D7-9790B63B4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983" y="2477021"/>
              <a:ext cx="4464497" cy="1680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dirty="0">
                  <a:solidFill>
                    <a:srgbClr val="002060"/>
                  </a:solidFill>
                  <a:latin typeface="+mn-lt"/>
                </a:rPr>
                <a:t>Buona resistenza agli sforzi di flessione e minore sensibilità a fenomeni di instabilità laterale per snellezza (dimensionamento basato sul momento di inerzia minore o con raggi di inerzia uguali in due/tutte le direzioni)</a:t>
              </a:r>
            </a:p>
          </p:txBody>
        </p:sp>
        <p:sp>
          <p:nvSpPr>
            <p:cNvPr id="10258" name="TextBox 32">
              <a:extLst>
                <a:ext uri="{FF2B5EF4-FFF2-40B4-BE49-F238E27FC236}">
                  <a16:creationId xmlns:a16="http://schemas.microsoft.com/office/drawing/2014/main" id="{3BC49246-E5AF-E313-BB93-BA0D24AFD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2109197"/>
              <a:ext cx="25945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dirty="0">
                  <a:solidFill>
                    <a:srgbClr val="C00000"/>
                  </a:solidFill>
                  <a:latin typeface="+mn-lt"/>
                </a:rPr>
                <a:t>Profili semplici</a:t>
              </a:r>
            </a:p>
          </p:txBody>
        </p:sp>
        <p:grpSp>
          <p:nvGrpSpPr>
            <p:cNvPr id="10259" name="Group 39">
              <a:extLst>
                <a:ext uri="{FF2B5EF4-FFF2-40B4-BE49-F238E27FC236}">
                  <a16:creationId xmlns:a16="http://schemas.microsoft.com/office/drawing/2014/main" id="{8D57608E-8B01-78F9-C8BA-038F9785A2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271" y="2556081"/>
              <a:ext cx="3820044" cy="769441"/>
              <a:chOff x="5818697" y="1831524"/>
              <a:chExt cx="2277813" cy="458802"/>
            </a:xfrm>
          </p:grpSpPr>
          <p:sp>
            <p:nvSpPr>
              <p:cNvPr id="10260" name="TextBox 40">
                <a:extLst>
                  <a:ext uri="{FF2B5EF4-FFF2-40B4-BE49-F238E27FC236}">
                    <a16:creationId xmlns:a16="http://schemas.microsoft.com/office/drawing/2014/main" id="{81FD2D11-D52E-82D0-EDEB-999EF178A8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8697" y="1831524"/>
                <a:ext cx="504056" cy="458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4400" b="1">
                    <a:solidFill>
                      <a:srgbClr val="002060"/>
                    </a:solidFill>
                    <a:latin typeface="+mn-lt"/>
                  </a:rPr>
                  <a:t>H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EFF25D4-A314-E26B-F0BB-90B12F9F028B}"/>
                  </a:ext>
                </a:extLst>
              </p:cNvPr>
              <p:cNvSpPr/>
              <p:nvPr/>
            </p:nvSpPr>
            <p:spPr>
              <a:xfrm>
                <a:off x="6388582" y="1932276"/>
                <a:ext cx="287783" cy="287719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34FA081-60C2-5DC6-8D0A-D44B7137C5B5}"/>
                  </a:ext>
                </a:extLst>
              </p:cNvPr>
              <p:cNvSpPr/>
              <p:nvPr/>
            </p:nvSpPr>
            <p:spPr>
              <a:xfrm>
                <a:off x="6890308" y="1952152"/>
                <a:ext cx="704310" cy="250807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44E635C-DB8A-8017-7342-30F33D60C338}"/>
                  </a:ext>
                </a:extLst>
              </p:cNvPr>
              <p:cNvSpPr/>
              <p:nvPr/>
            </p:nvSpPr>
            <p:spPr>
              <a:xfrm>
                <a:off x="7808562" y="1932276"/>
                <a:ext cx="287783" cy="287719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EF43A20F-CEA8-5C63-D5A1-15C6E797E804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5BFA76F-4731-4997-4078-01D11EB1031C}"/>
              </a:ext>
            </a:extLst>
          </p:cNvPr>
          <p:cNvGrpSpPr/>
          <p:nvPr/>
        </p:nvGrpSpPr>
        <p:grpSpPr>
          <a:xfrm>
            <a:off x="0" y="805895"/>
            <a:ext cx="9220920" cy="970331"/>
            <a:chOff x="267569" y="1982758"/>
            <a:chExt cx="8648551" cy="631079"/>
          </a:xfrm>
        </p:grpSpPr>
        <p:sp>
          <p:nvSpPr>
            <p:cNvPr id="8" name="Titolo 3">
              <a:extLst>
                <a:ext uri="{FF2B5EF4-FFF2-40B4-BE49-F238E27FC236}">
                  <a16:creationId xmlns:a16="http://schemas.microsoft.com/office/drawing/2014/main" id="{1AEA9752-420A-7D7A-0089-7AB6FC3FAC08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9" name="Titolo 3">
              <a:extLst>
                <a:ext uri="{FF2B5EF4-FFF2-40B4-BE49-F238E27FC236}">
                  <a16:creationId xmlns:a16="http://schemas.microsoft.com/office/drawing/2014/main" id="{2CE4417D-B425-692A-B99E-76954C17DDE9}"/>
                </a:ext>
              </a:extLst>
            </p:cNvPr>
            <p:cNvSpPr txBox="1">
              <a:spLocks/>
            </p:cNvSpPr>
            <p:nvPr/>
          </p:nvSpPr>
          <p:spPr>
            <a:xfrm>
              <a:off x="4555772" y="1982758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piene – elementi singoli o gemelli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alleggerite -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99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0E55-AC4D-4305-BA42-7FD425AFD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Box 7">
            <a:extLst>
              <a:ext uri="{FF2B5EF4-FFF2-40B4-BE49-F238E27FC236}">
                <a16:creationId xmlns:a16="http://schemas.microsoft.com/office/drawing/2014/main" id="{F318FE7E-FA21-C20B-EB35-36BC9A16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571625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11264" name="Group 11263">
            <a:extLst>
              <a:ext uri="{FF2B5EF4-FFF2-40B4-BE49-F238E27FC236}">
                <a16:creationId xmlns:a16="http://schemas.microsoft.com/office/drawing/2014/main" id="{66A68B4E-5A45-3EDA-3016-992313E6966D}"/>
              </a:ext>
            </a:extLst>
          </p:cNvPr>
          <p:cNvGrpSpPr>
            <a:grpSpLocks/>
          </p:cNvGrpSpPr>
          <p:nvPr/>
        </p:nvGrpSpPr>
        <p:grpSpPr bwMode="auto">
          <a:xfrm>
            <a:off x="2682875" y="4435475"/>
            <a:ext cx="6049963" cy="2435225"/>
            <a:chOff x="2682394" y="4435262"/>
            <a:chExt cx="6050412" cy="2435707"/>
          </a:xfrm>
        </p:grpSpPr>
        <p:grpSp>
          <p:nvGrpSpPr>
            <p:cNvPr id="10253" name="Group 60">
              <a:extLst>
                <a:ext uri="{FF2B5EF4-FFF2-40B4-BE49-F238E27FC236}">
                  <a16:creationId xmlns:a16="http://schemas.microsoft.com/office/drawing/2014/main" id="{B265DBAC-035A-7C09-0BFE-BDB0C60E6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2394" y="4435263"/>
              <a:ext cx="2244594" cy="2414858"/>
              <a:chOff x="2344034" y="864401"/>
              <a:chExt cx="4334205" cy="4662976"/>
            </a:xfrm>
          </p:grpSpPr>
          <p:pic>
            <p:nvPicPr>
              <p:cNvPr id="10255" name="Picture 58">
                <a:extLst>
                  <a:ext uri="{FF2B5EF4-FFF2-40B4-BE49-F238E27FC236}">
                    <a16:creationId xmlns:a16="http://schemas.microsoft.com/office/drawing/2014/main" id="{137708DE-DA62-0092-5708-C9A9A1020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4034" y="864401"/>
                <a:ext cx="4334205" cy="466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03B9254-9CC5-8C0C-0523-76B130665394}"/>
                  </a:ext>
                </a:extLst>
              </p:cNvPr>
              <p:cNvSpPr/>
              <p:nvPr/>
            </p:nvSpPr>
            <p:spPr>
              <a:xfrm>
                <a:off x="2356296" y="1054491"/>
                <a:ext cx="968735" cy="2606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pic>
          <p:nvPicPr>
            <p:cNvPr id="10254" name="Picture 61">
              <a:extLst>
                <a:ext uri="{FF2B5EF4-FFF2-40B4-BE49-F238E27FC236}">
                  <a16:creationId xmlns:a16="http://schemas.microsoft.com/office/drawing/2014/main" id="{2D42A2EA-1133-D4C9-BEF1-AF0EBF48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245" y="4435262"/>
              <a:ext cx="3653561" cy="243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2BF83BE-EAB4-4B59-0ADD-3F8B19672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08" y="4031598"/>
            <a:ext cx="2420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C00000"/>
                </a:solidFill>
                <a:latin typeface="+mn-lt"/>
              </a:rPr>
              <a:t>Profili gemelli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9BAB874-DF79-58BA-3E8E-2C8A10C45459}"/>
              </a:ext>
            </a:extLst>
          </p:cNvPr>
          <p:cNvGrpSpPr/>
          <p:nvPr/>
        </p:nvGrpSpPr>
        <p:grpSpPr>
          <a:xfrm>
            <a:off x="2143309" y="1633307"/>
            <a:ext cx="6586205" cy="5237393"/>
            <a:chOff x="2143309" y="1633307"/>
            <a:chExt cx="6586205" cy="523739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85F7418-9FE7-7C54-E1DD-35EE778F8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309" y="1633307"/>
              <a:ext cx="3290882" cy="523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BA29EC1-975B-BAB3-0499-C1F3E96F0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563" y="1642381"/>
              <a:ext cx="3247951" cy="522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DA120C04-4F26-835B-3F29-6773FF8FC1D0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27BB252-4562-B7A5-4C9E-A9D0F979598F}"/>
              </a:ext>
            </a:extLst>
          </p:cNvPr>
          <p:cNvGrpSpPr/>
          <p:nvPr/>
        </p:nvGrpSpPr>
        <p:grpSpPr>
          <a:xfrm>
            <a:off x="0" y="716093"/>
            <a:ext cx="9220920" cy="970331"/>
            <a:chOff x="267569" y="1982758"/>
            <a:chExt cx="8648551" cy="631079"/>
          </a:xfrm>
        </p:grpSpPr>
        <p:sp>
          <p:nvSpPr>
            <p:cNvPr id="8" name="Titolo 3">
              <a:extLst>
                <a:ext uri="{FF2B5EF4-FFF2-40B4-BE49-F238E27FC236}">
                  <a16:creationId xmlns:a16="http://schemas.microsoft.com/office/drawing/2014/main" id="{B93F947E-E7E3-E8A8-EE52-B34242B5AFA1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9" name="Titolo 3">
              <a:extLst>
                <a:ext uri="{FF2B5EF4-FFF2-40B4-BE49-F238E27FC236}">
                  <a16:creationId xmlns:a16="http://schemas.microsoft.com/office/drawing/2014/main" id="{54E48049-3B36-7A7E-0E55-95E517D90E37}"/>
                </a:ext>
              </a:extLst>
            </p:cNvPr>
            <p:cNvSpPr txBox="1">
              <a:spLocks/>
            </p:cNvSpPr>
            <p:nvPr/>
          </p:nvSpPr>
          <p:spPr>
            <a:xfrm>
              <a:off x="4555772" y="1982758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piene – elementi singoli o gemelli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alleggerite -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E3B6E71-1978-67B0-AD9B-6589ECB73DDB}"/>
              </a:ext>
            </a:extLst>
          </p:cNvPr>
          <p:cNvGrpSpPr/>
          <p:nvPr/>
        </p:nvGrpSpPr>
        <p:grpSpPr>
          <a:xfrm>
            <a:off x="2118654" y="2818018"/>
            <a:ext cx="7025346" cy="3384780"/>
            <a:chOff x="1059327" y="2883679"/>
            <a:chExt cx="7025346" cy="3384780"/>
          </a:xfrm>
        </p:grpSpPr>
        <p:grpSp>
          <p:nvGrpSpPr>
            <p:cNvPr id="3" name="Group 11263">
              <a:extLst>
                <a:ext uri="{FF2B5EF4-FFF2-40B4-BE49-F238E27FC236}">
                  <a16:creationId xmlns:a16="http://schemas.microsoft.com/office/drawing/2014/main" id="{55A525C2-21F0-C16E-7A2D-292B0805BB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9327" y="2883679"/>
              <a:ext cx="7025346" cy="2842882"/>
              <a:chOff x="2682394" y="4435262"/>
              <a:chExt cx="6018388" cy="2435707"/>
            </a:xfrm>
          </p:grpSpPr>
          <p:grpSp>
            <p:nvGrpSpPr>
              <p:cNvPr id="5" name="Group 60">
                <a:extLst>
                  <a:ext uri="{FF2B5EF4-FFF2-40B4-BE49-F238E27FC236}">
                    <a16:creationId xmlns:a16="http://schemas.microsoft.com/office/drawing/2014/main" id="{70712864-7F6F-5E25-0759-C183681C47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2394" y="4435263"/>
                <a:ext cx="2244594" cy="2414858"/>
                <a:chOff x="2344034" y="864401"/>
                <a:chExt cx="4334205" cy="4662976"/>
              </a:xfrm>
            </p:grpSpPr>
            <p:pic>
              <p:nvPicPr>
                <p:cNvPr id="11" name="Picture 58">
                  <a:extLst>
                    <a:ext uri="{FF2B5EF4-FFF2-40B4-BE49-F238E27FC236}">
                      <a16:creationId xmlns:a16="http://schemas.microsoft.com/office/drawing/2014/main" id="{D84F639D-6A03-8845-ED1D-55C5D25F83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44034" y="864401"/>
                  <a:ext cx="4334205" cy="4662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Rectangle 59">
                  <a:extLst>
                    <a:ext uri="{FF2B5EF4-FFF2-40B4-BE49-F238E27FC236}">
                      <a16:creationId xmlns:a16="http://schemas.microsoft.com/office/drawing/2014/main" id="{FA4F3015-D840-2A0D-034B-19AF606949B0}"/>
                    </a:ext>
                  </a:extLst>
                </p:cNvPr>
                <p:cNvSpPr/>
                <p:nvPr/>
              </p:nvSpPr>
              <p:spPr>
                <a:xfrm>
                  <a:off x="2356296" y="1054491"/>
                  <a:ext cx="968735" cy="2606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pic>
            <p:nvPicPr>
              <p:cNvPr id="10" name="Picture 61">
                <a:extLst>
                  <a:ext uri="{FF2B5EF4-FFF2-40B4-BE49-F238E27FC236}">
                    <a16:creationId xmlns:a16="http://schemas.microsoft.com/office/drawing/2014/main" id="{1568163B-081B-D30B-C1F4-F2231864C0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9245" y="4435262"/>
                <a:ext cx="3621537" cy="2435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87B4281-9160-FACC-BDAB-66D625A6C2A0}"/>
                </a:ext>
              </a:extLst>
            </p:cNvPr>
            <p:cNvSpPr txBox="1"/>
            <p:nvPr/>
          </p:nvSpPr>
          <p:spPr>
            <a:xfrm>
              <a:off x="1201068" y="5868349"/>
              <a:ext cx="67418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2060"/>
                  </a:solidFill>
                </a:rPr>
                <a:t>Mies Van </a:t>
              </a:r>
              <a:r>
                <a:rPr lang="it-IT" sz="2000" b="1" dirty="0" err="1">
                  <a:solidFill>
                    <a:srgbClr val="002060"/>
                  </a:solidFill>
                </a:rPr>
                <a:t>der</a:t>
              </a:r>
              <a:r>
                <a:rPr lang="it-IT" sz="2000" b="1" dirty="0">
                  <a:solidFill>
                    <a:srgbClr val="002060"/>
                  </a:solidFill>
                </a:rPr>
                <a:t> </a:t>
              </a:r>
              <a:r>
                <a:rPr lang="it-IT" sz="2000" b="1" dirty="0" err="1">
                  <a:solidFill>
                    <a:srgbClr val="002060"/>
                  </a:solidFill>
                </a:rPr>
                <a:t>Rhoe</a:t>
              </a:r>
              <a:r>
                <a:rPr lang="it-IT" sz="2000" b="1" dirty="0">
                  <a:solidFill>
                    <a:srgbClr val="002060"/>
                  </a:solidFill>
                </a:rPr>
                <a:t> – Padiglione di Barcellona – Expo 2029</a:t>
              </a: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7938" y="2338388"/>
            <a:ext cx="9151938" cy="4330700"/>
            <a:chOff x="39420" y="1916831"/>
            <a:chExt cx="9121349" cy="4225351"/>
          </a:xfrm>
        </p:grpSpPr>
        <p:pic>
          <p:nvPicPr>
            <p:cNvPr id="11274" name="Picture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462066" y="2439222"/>
              <a:ext cx="4221091" cy="317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51929" y="2625351"/>
              <a:ext cx="4225350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0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18461" y="2574712"/>
              <a:ext cx="4221093" cy="2905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963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E8484-B43D-6129-E12A-6E12D0B1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AE039563-CC00-8845-5A77-0AE825EBDF95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12C85A-FB67-48FD-FDDE-93BE9E271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739543"/>
            <a:ext cx="6840760" cy="513057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6AA1C3A2-C8CF-17AA-D31F-05E0F6B41D4A}"/>
              </a:ext>
            </a:extLst>
          </p:cNvPr>
          <p:cNvGrpSpPr/>
          <p:nvPr/>
        </p:nvGrpSpPr>
        <p:grpSpPr>
          <a:xfrm>
            <a:off x="0" y="716093"/>
            <a:ext cx="9220920" cy="970331"/>
            <a:chOff x="267569" y="1982758"/>
            <a:chExt cx="8648551" cy="631079"/>
          </a:xfrm>
        </p:grpSpPr>
        <p:sp>
          <p:nvSpPr>
            <p:cNvPr id="8" name="Titolo 3">
              <a:extLst>
                <a:ext uri="{FF2B5EF4-FFF2-40B4-BE49-F238E27FC236}">
                  <a16:creationId xmlns:a16="http://schemas.microsoft.com/office/drawing/2014/main" id="{2DE04530-B75F-AC05-F380-1DEE25304A6E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9" name="Titolo 3">
              <a:extLst>
                <a:ext uri="{FF2B5EF4-FFF2-40B4-BE49-F238E27FC236}">
                  <a16:creationId xmlns:a16="http://schemas.microsoft.com/office/drawing/2014/main" id="{C752760D-E458-F3F3-C796-28D653C62ACB}"/>
                </a:ext>
              </a:extLst>
            </p:cNvPr>
            <p:cNvSpPr txBox="1">
              <a:spLocks/>
            </p:cNvSpPr>
            <p:nvPr/>
          </p:nvSpPr>
          <p:spPr>
            <a:xfrm>
              <a:off x="4555772" y="1982758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piene – elementi singoli o gemelli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alleggerite - composte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082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EAD45-9DCA-90BC-1CB8-1A681AC42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DC08BA69-E2BB-EFD5-BD01-BB63961A96A9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6" name="Immagine 5" descr="Immagine che contiene Materiale composito, recinzione, maglia, edificio&#10;&#10;Il contenuto generato dall'IA potrebbe non essere corretto.">
            <a:extLst>
              <a:ext uri="{FF2B5EF4-FFF2-40B4-BE49-F238E27FC236}">
                <a16:creationId xmlns:a16="http://schemas.microsoft.com/office/drawing/2014/main" id="{DB92C014-70E1-C660-E9FE-BE9EFCDE7B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324" y="1724716"/>
            <a:ext cx="9166324" cy="522920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79FD204-31A4-A5B4-F0D2-68E279FFDDCE}"/>
              </a:ext>
            </a:extLst>
          </p:cNvPr>
          <p:cNvGrpSpPr/>
          <p:nvPr/>
        </p:nvGrpSpPr>
        <p:grpSpPr>
          <a:xfrm>
            <a:off x="179512" y="673063"/>
            <a:ext cx="8784976" cy="1051653"/>
            <a:chOff x="267569" y="3427377"/>
            <a:chExt cx="8606620" cy="1051653"/>
          </a:xfrm>
        </p:grpSpPr>
        <p:sp>
          <p:nvSpPr>
            <p:cNvPr id="4" name="Titolo 3">
              <a:extLst>
                <a:ext uri="{FF2B5EF4-FFF2-40B4-BE49-F238E27FC236}">
                  <a16:creationId xmlns:a16="http://schemas.microsoft.com/office/drawing/2014/main" id="{45185098-E3CE-F794-8914-304E70022755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3637946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TRAZIONE</a:t>
              </a:r>
            </a:p>
          </p:txBody>
        </p:sp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F0FD5838-C42F-F8FF-D37A-BB485E56459A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3427377"/>
              <a:ext cx="4086165" cy="10516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Armature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Tiranti 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935CE866-CDA9-0EC1-04BC-7FAC79515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448" y="1796304"/>
            <a:ext cx="8707040" cy="5103982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3296A396-E5A5-86FE-B77A-BE1EE6176F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0" y="1706758"/>
            <a:ext cx="7792212" cy="524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78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83250-0508-6DCE-11CD-6C078C85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589A1F6F-1918-1BB7-D533-137A24AB7510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08F92B9-2FF5-C8CB-0326-2AA9E637D932}"/>
              </a:ext>
            </a:extLst>
          </p:cNvPr>
          <p:cNvGrpSpPr/>
          <p:nvPr/>
        </p:nvGrpSpPr>
        <p:grpSpPr>
          <a:xfrm>
            <a:off x="179512" y="673063"/>
            <a:ext cx="8784976" cy="1051653"/>
            <a:chOff x="267569" y="3427377"/>
            <a:chExt cx="8606620" cy="1051653"/>
          </a:xfrm>
        </p:grpSpPr>
        <p:sp>
          <p:nvSpPr>
            <p:cNvPr id="4" name="Titolo 3">
              <a:extLst>
                <a:ext uri="{FF2B5EF4-FFF2-40B4-BE49-F238E27FC236}">
                  <a16:creationId xmlns:a16="http://schemas.microsoft.com/office/drawing/2014/main" id="{F7E199B2-9E23-58ED-3FD3-1DCA2708E118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3637946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TRAZIONE</a:t>
              </a:r>
            </a:p>
          </p:txBody>
        </p:sp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61ABF7D1-A334-12ED-48E9-E0AED7F87FBF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3427377"/>
              <a:ext cx="4086165" cy="10516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Armature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Tiranti 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</a:p>
          </p:txBody>
        </p:sp>
      </p:grpSp>
      <p:pic>
        <p:nvPicPr>
          <p:cNvPr id="22530" name="Picture 2" descr="Funi acciaio inox Risp. Cavi in acciaio, tiranti, e fasce per sollevamento.">
            <a:extLst>
              <a:ext uri="{FF2B5EF4-FFF2-40B4-BE49-F238E27FC236}">
                <a16:creationId xmlns:a16="http://schemas.microsoft.com/office/drawing/2014/main" id="{42FBADC0-7E84-C1FD-B550-ED7C1A71A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72471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07265DEF-E931-F6DA-8374-931B4B22DAC1}"/>
              </a:ext>
            </a:extLst>
          </p:cNvPr>
          <p:cNvGrpSpPr/>
          <p:nvPr/>
        </p:nvGrpSpPr>
        <p:grpSpPr>
          <a:xfrm>
            <a:off x="-20340" y="2311584"/>
            <a:ext cx="9144000" cy="4064846"/>
            <a:chOff x="0" y="2898452"/>
            <a:chExt cx="9144000" cy="4064846"/>
          </a:xfrm>
        </p:grpSpPr>
        <p:pic>
          <p:nvPicPr>
            <p:cNvPr id="8" name="Immagine 7" descr="Immagine che contiene cielo, Materiale composito, architettura, edificio&#10;&#10;Il contenuto generato dall'IA potrebbe non essere corretto.">
              <a:extLst>
                <a:ext uri="{FF2B5EF4-FFF2-40B4-BE49-F238E27FC236}">
                  <a16:creationId xmlns:a16="http://schemas.microsoft.com/office/drawing/2014/main" id="{E9BF5DAA-AB9F-F02E-1E87-85833E83C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24349" y="2898452"/>
              <a:ext cx="4019651" cy="4064846"/>
            </a:xfrm>
            <a:prstGeom prst="rect">
              <a:avLst/>
            </a:prstGeom>
          </p:spPr>
        </p:pic>
        <p:pic>
          <p:nvPicPr>
            <p:cNvPr id="11" name="Immagine 10" descr="Immagine che contiene cielo, aria aperta, edificio, albero&#10;&#10;Il contenuto generato dall'IA potrebbe non essere corretto.">
              <a:extLst>
                <a:ext uri="{FF2B5EF4-FFF2-40B4-BE49-F238E27FC236}">
                  <a16:creationId xmlns:a16="http://schemas.microsoft.com/office/drawing/2014/main" id="{9EB409D9-45C9-CBE9-BDF4-D7FF1226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2898453"/>
              <a:ext cx="5054006" cy="4064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6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7332E-2CDC-00FE-E3DF-A88C339DF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21C2A475-977B-5C06-93A2-AAFA9FE811FF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BE04DD1-6095-09E9-9B68-3F6F91B79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b="3851"/>
          <a:stretch>
            <a:fillRect/>
          </a:stretch>
        </p:blipFill>
        <p:spPr>
          <a:xfrm>
            <a:off x="0" y="1680404"/>
            <a:ext cx="9156244" cy="51845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BABF29-BF28-7864-7042-B11EDBD8D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2817"/>
            <a:ext cx="9156244" cy="4176464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912424D-D92E-2D7E-2F4A-167FF9F4A81B}"/>
              </a:ext>
            </a:extLst>
          </p:cNvPr>
          <p:cNvGrpSpPr/>
          <p:nvPr/>
        </p:nvGrpSpPr>
        <p:grpSpPr>
          <a:xfrm>
            <a:off x="179512" y="673063"/>
            <a:ext cx="8784976" cy="1051653"/>
            <a:chOff x="267569" y="3427377"/>
            <a:chExt cx="8606620" cy="1051653"/>
          </a:xfrm>
        </p:grpSpPr>
        <p:sp>
          <p:nvSpPr>
            <p:cNvPr id="4" name="Titolo 3">
              <a:extLst>
                <a:ext uri="{FF2B5EF4-FFF2-40B4-BE49-F238E27FC236}">
                  <a16:creationId xmlns:a16="http://schemas.microsoft.com/office/drawing/2014/main" id="{D70010DB-4301-9C59-AC04-D535A3D3C632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3637946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TRAZIONE</a:t>
              </a:r>
            </a:p>
          </p:txBody>
        </p:sp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AE068AD2-B853-30C4-06A2-9CDAD79057A3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3427377"/>
              <a:ext cx="4086165" cy="10516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Armature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Tiranti 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19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CF720-4649-1387-A6F3-4ED065B2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BDD7F67C-CBFE-1FD6-2050-08AFAA9833D0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4" name="Immagine 3" descr="Immagine che contiene edificio, albero, cielo, città&#10;&#10;Il contenuto generato dall'IA potrebbe non essere corretto.">
            <a:extLst>
              <a:ext uri="{FF2B5EF4-FFF2-40B4-BE49-F238E27FC236}">
                <a16:creationId xmlns:a16="http://schemas.microsoft.com/office/drawing/2014/main" id="{3569519B-F803-10E0-0B3D-B29C8CB6C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838" y="1711467"/>
            <a:ext cx="7446374" cy="514653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3596FE1C-04D5-59E1-F5D3-C7715097E347}"/>
              </a:ext>
            </a:extLst>
          </p:cNvPr>
          <p:cNvGrpSpPr/>
          <p:nvPr/>
        </p:nvGrpSpPr>
        <p:grpSpPr>
          <a:xfrm>
            <a:off x="424406" y="1718092"/>
            <a:ext cx="8295187" cy="5146533"/>
            <a:chOff x="0" y="1513963"/>
            <a:chExt cx="8613525" cy="5344037"/>
          </a:xfrm>
        </p:grpSpPr>
        <p:pic>
          <p:nvPicPr>
            <p:cNvPr id="13" name="Immagine 12" descr="Immagine che contiene aria aperta, cielo, pianta, edificio&#10;&#10;Il contenuto generato dall'IA potrebbe non essere corretto.">
              <a:extLst>
                <a:ext uri="{FF2B5EF4-FFF2-40B4-BE49-F238E27FC236}">
                  <a16:creationId xmlns:a16="http://schemas.microsoft.com/office/drawing/2014/main" id="{5FB8E221-A832-CEBE-9C87-46491FDBF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513963"/>
              <a:ext cx="4257548" cy="5344037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7048D96-14E7-DB96-395D-F12923C5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355976" y="1513963"/>
              <a:ext cx="4257548" cy="5344037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0DCA13DE-F471-BBC9-7A69-013620E9685A}"/>
              </a:ext>
            </a:extLst>
          </p:cNvPr>
          <p:cNvGrpSpPr/>
          <p:nvPr/>
        </p:nvGrpSpPr>
        <p:grpSpPr>
          <a:xfrm>
            <a:off x="179512" y="673063"/>
            <a:ext cx="8784976" cy="1051653"/>
            <a:chOff x="267569" y="3427377"/>
            <a:chExt cx="8606620" cy="1051653"/>
          </a:xfrm>
        </p:grpSpPr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FB8B0D94-37CF-07E7-C67E-16DCF9549893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3637946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TRAZIONE</a:t>
              </a:r>
            </a:p>
          </p:txBody>
        </p:sp>
        <p:sp>
          <p:nvSpPr>
            <p:cNvPr id="7" name="Titolo 3">
              <a:extLst>
                <a:ext uri="{FF2B5EF4-FFF2-40B4-BE49-F238E27FC236}">
                  <a16:creationId xmlns:a16="http://schemas.microsoft.com/office/drawing/2014/main" id="{3CB6BFEA-CBCD-A8D3-506D-9EC32202EE7B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3427377"/>
              <a:ext cx="4086165" cy="10516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Armature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Tiranti 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3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87894-7A8E-C72D-8B43-DEFFFCAF9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308B8B13-BC85-73A4-6402-7E0161BCED5A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10D32CB-1F28-6190-F558-F6B083D1FAC6}"/>
              </a:ext>
            </a:extLst>
          </p:cNvPr>
          <p:cNvGrpSpPr/>
          <p:nvPr/>
        </p:nvGrpSpPr>
        <p:grpSpPr>
          <a:xfrm>
            <a:off x="755576" y="1124744"/>
            <a:ext cx="7336791" cy="561986"/>
            <a:chOff x="267569" y="4659390"/>
            <a:chExt cx="7336791" cy="561986"/>
          </a:xfrm>
        </p:grpSpPr>
        <p:sp>
          <p:nvSpPr>
            <p:cNvPr id="12" name="Titolo 3">
              <a:extLst>
                <a:ext uri="{FF2B5EF4-FFF2-40B4-BE49-F238E27FC236}">
                  <a16:creationId xmlns:a16="http://schemas.microsoft.com/office/drawing/2014/main" id="{C1AC42CC-31C9-64E2-2BAA-8AE494765378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13" name="Titolo 3">
              <a:extLst>
                <a:ext uri="{FF2B5EF4-FFF2-40B4-BE49-F238E27FC236}">
                  <a16:creationId xmlns:a16="http://schemas.microsoft.com/office/drawing/2014/main" id="{6D69D4F5-AB9B-0A47-05CB-14905C94B685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Traversi, Architravi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3E96444-BB7B-9344-4447-294BFAF9571F}"/>
              </a:ext>
            </a:extLst>
          </p:cNvPr>
          <p:cNvGrpSpPr/>
          <p:nvPr/>
        </p:nvGrpSpPr>
        <p:grpSpPr>
          <a:xfrm>
            <a:off x="845015" y="1959256"/>
            <a:ext cx="7453970" cy="4898744"/>
            <a:chOff x="0" y="1933031"/>
            <a:chExt cx="7453970" cy="4898744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11D1F16-D7F2-8890-708E-328EF942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33031"/>
              <a:ext cx="3674058" cy="4898744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F79576E-3093-9897-3B09-B77A557BA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933031"/>
              <a:ext cx="3674058" cy="4898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48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B1FB2-FFCA-1E48-BCD8-93275CED6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C5093FDD-FBBD-52FE-BA44-2575747B56C8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sp>
        <p:nvSpPr>
          <p:cNvPr id="3" name="Titolo 3">
            <a:extLst>
              <a:ext uri="{FF2B5EF4-FFF2-40B4-BE49-F238E27FC236}">
                <a16:creationId xmlns:a16="http://schemas.microsoft.com/office/drawing/2014/main" id="{2B37D70D-D63F-E2BB-C909-10F9B66F76E9}"/>
              </a:ext>
            </a:extLst>
          </p:cNvPr>
          <p:cNvSpPr txBox="1">
            <a:spLocks/>
          </p:cNvSpPr>
          <p:nvPr/>
        </p:nvSpPr>
        <p:spPr>
          <a:xfrm>
            <a:off x="628650" y="1074270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Funzionamento degli ECB lineari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71C0A7B8-FBC8-AD37-CC2F-369CF4EFA183}"/>
              </a:ext>
            </a:extLst>
          </p:cNvPr>
          <p:cNvGrpSpPr/>
          <p:nvPr/>
        </p:nvGrpSpPr>
        <p:grpSpPr>
          <a:xfrm>
            <a:off x="903604" y="3560217"/>
            <a:ext cx="7336791" cy="1051653"/>
            <a:chOff x="267569" y="3427377"/>
            <a:chExt cx="7336791" cy="1051653"/>
          </a:xfrm>
        </p:grpSpPr>
        <p:sp>
          <p:nvSpPr>
            <p:cNvPr id="15" name="Titolo 3">
              <a:extLst>
                <a:ext uri="{FF2B5EF4-FFF2-40B4-BE49-F238E27FC236}">
                  <a16:creationId xmlns:a16="http://schemas.microsoft.com/office/drawing/2014/main" id="{FE1CE175-6590-BC2E-BA83-8466454720C8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3427377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TRAZIONE</a:t>
              </a:r>
            </a:p>
          </p:txBody>
        </p:sp>
        <p:sp>
          <p:nvSpPr>
            <p:cNvPr id="17" name="Titolo 3">
              <a:extLst>
                <a:ext uri="{FF2B5EF4-FFF2-40B4-BE49-F238E27FC236}">
                  <a16:creationId xmlns:a16="http://schemas.microsoft.com/office/drawing/2014/main" id="{6A2F8D1A-A50E-EC60-91FD-0167DF1F246B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3427377"/>
              <a:ext cx="2816336" cy="10516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Armature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Tiranti 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2275809E-E21D-5BE5-B0A9-C0C448DAF648}"/>
              </a:ext>
            </a:extLst>
          </p:cNvPr>
          <p:cNvGrpSpPr/>
          <p:nvPr/>
        </p:nvGrpSpPr>
        <p:grpSpPr>
          <a:xfrm>
            <a:off x="903605" y="5103128"/>
            <a:ext cx="7336791" cy="561986"/>
            <a:chOff x="267569" y="4659390"/>
            <a:chExt cx="7336791" cy="561986"/>
          </a:xfrm>
        </p:grpSpPr>
        <p:sp>
          <p:nvSpPr>
            <p:cNvPr id="18" name="Titolo 3">
              <a:extLst>
                <a:ext uri="{FF2B5EF4-FFF2-40B4-BE49-F238E27FC236}">
                  <a16:creationId xmlns:a16="http://schemas.microsoft.com/office/drawing/2014/main" id="{4E0E101D-C081-2095-6F05-EB4CB067821C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19" name="Titolo 3">
              <a:extLst>
                <a:ext uri="{FF2B5EF4-FFF2-40B4-BE49-F238E27FC236}">
                  <a16:creationId xmlns:a16="http://schemas.microsoft.com/office/drawing/2014/main" id="{C4123A5C-D331-9E0E-BC32-CEDD0B1B4523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Travi, Traversi, Architravi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sp>
        <p:nvSpPr>
          <p:cNvPr id="8" name="Titolo 3">
            <a:extLst>
              <a:ext uri="{FF2B5EF4-FFF2-40B4-BE49-F238E27FC236}">
                <a16:creationId xmlns:a16="http://schemas.microsoft.com/office/drawing/2014/main" id="{50F203A7-87FB-81AF-76F0-0F36DFF65C0A}"/>
              </a:ext>
            </a:extLst>
          </p:cNvPr>
          <p:cNvSpPr txBox="1">
            <a:spLocks/>
          </p:cNvSpPr>
          <p:nvPr/>
        </p:nvSpPr>
        <p:spPr>
          <a:xfrm>
            <a:off x="911740" y="6019397"/>
            <a:ext cx="7336791" cy="56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di completamento/finiture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96783928-6AF4-EC64-3B13-3B055D8F965C}"/>
              </a:ext>
            </a:extLst>
          </p:cNvPr>
          <p:cNvGrpSpPr/>
          <p:nvPr/>
        </p:nvGrpSpPr>
        <p:grpSpPr>
          <a:xfrm>
            <a:off x="903605" y="2033533"/>
            <a:ext cx="8619653" cy="970331"/>
            <a:chOff x="267569" y="2017305"/>
            <a:chExt cx="9168788" cy="631079"/>
          </a:xfrm>
        </p:grpSpPr>
        <p:sp>
          <p:nvSpPr>
            <p:cNvPr id="10" name="Titolo 3">
              <a:extLst>
                <a:ext uri="{FF2B5EF4-FFF2-40B4-BE49-F238E27FC236}">
                  <a16:creationId xmlns:a16="http://schemas.microsoft.com/office/drawing/2014/main" id="{1585CBEB-0EC7-065F-0974-5567A387DBE7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11" name="Titolo 3">
              <a:extLst>
                <a:ext uri="{FF2B5EF4-FFF2-40B4-BE49-F238E27FC236}">
                  <a16:creationId xmlns:a16="http://schemas.microsoft.com/office/drawing/2014/main" id="{AB8841E4-E46A-0036-E4F4-12CEC71F3C7A}"/>
                </a:ext>
              </a:extLst>
            </p:cNvPr>
            <p:cNvSpPr txBox="1">
              <a:spLocks/>
            </p:cNvSpPr>
            <p:nvPr/>
          </p:nvSpPr>
          <p:spPr>
            <a:xfrm>
              <a:off x="5076009" y="2017305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Cordoli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Colonne, Montanti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Puntoni 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50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FDC85-FF86-AFAB-2EEE-F398F1979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8802F62F-27B7-C0E5-7BF1-01BF798F621C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292899-B075-1AED-7C43-282FD255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25" y="1650079"/>
            <a:ext cx="6983350" cy="52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0DB4E8F-D439-EAA6-7685-ED939371F1C4}"/>
              </a:ext>
            </a:extLst>
          </p:cNvPr>
          <p:cNvGrpSpPr/>
          <p:nvPr/>
        </p:nvGrpSpPr>
        <p:grpSpPr>
          <a:xfrm>
            <a:off x="903605" y="1020505"/>
            <a:ext cx="7336791" cy="561986"/>
            <a:chOff x="267569" y="4659390"/>
            <a:chExt cx="7336791" cy="561986"/>
          </a:xfrm>
        </p:grpSpPr>
        <p:sp>
          <p:nvSpPr>
            <p:cNvPr id="7" name="Titolo 3">
              <a:extLst>
                <a:ext uri="{FF2B5EF4-FFF2-40B4-BE49-F238E27FC236}">
                  <a16:creationId xmlns:a16="http://schemas.microsoft.com/office/drawing/2014/main" id="{A4FD3BEB-9694-7656-A1E2-4704BC3139F3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8" name="Titolo 3">
              <a:extLst>
                <a:ext uri="{FF2B5EF4-FFF2-40B4-BE49-F238E27FC236}">
                  <a16:creationId xmlns:a16="http://schemas.microsoft.com/office/drawing/2014/main" id="{2DCE742B-1DA2-716A-6736-632EFB9E3B4C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Traversi, Architravi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sp>
        <p:nvSpPr>
          <p:cNvPr id="9" name="Titolo 3">
            <a:extLst>
              <a:ext uri="{FF2B5EF4-FFF2-40B4-BE49-F238E27FC236}">
                <a16:creationId xmlns:a16="http://schemas.microsoft.com/office/drawing/2014/main" id="{81365B19-7078-01B4-80B5-15F3B6F5444B}"/>
              </a:ext>
            </a:extLst>
          </p:cNvPr>
          <p:cNvSpPr txBox="1">
            <a:spLocks/>
          </p:cNvSpPr>
          <p:nvPr/>
        </p:nvSpPr>
        <p:spPr>
          <a:xfrm>
            <a:off x="2895808" y="1650079"/>
            <a:ext cx="3352384" cy="56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Travi a parete alleggerita</a:t>
            </a:r>
          </a:p>
        </p:txBody>
      </p:sp>
    </p:spTree>
    <p:extLst>
      <p:ext uri="{BB962C8B-B14F-4D97-AF65-F5344CB8AC3E}">
        <p14:creationId xmlns:p14="http://schemas.microsoft.com/office/powerpoint/2010/main" val="448331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1CAF2-41C9-D278-F5BD-963DC6809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5FB5F160-8C04-41A7-B0D2-77FFCFAC19FF}"/>
              </a:ext>
            </a:extLst>
          </p:cNvPr>
          <p:cNvSpPr txBox="1">
            <a:spLocks/>
          </p:cNvSpPr>
          <p:nvPr/>
        </p:nvSpPr>
        <p:spPr>
          <a:xfrm>
            <a:off x="6302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E6BAB4C-92A9-0CE9-7CD6-0CE96087B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7437"/>
            <a:ext cx="9147201" cy="5112568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77324DC-ECE4-CE17-39B0-30224A10F243}"/>
              </a:ext>
            </a:extLst>
          </p:cNvPr>
          <p:cNvGrpSpPr/>
          <p:nvPr/>
        </p:nvGrpSpPr>
        <p:grpSpPr>
          <a:xfrm>
            <a:off x="905205" y="783463"/>
            <a:ext cx="7336791" cy="561986"/>
            <a:chOff x="267569" y="4659390"/>
            <a:chExt cx="7336791" cy="561986"/>
          </a:xfrm>
        </p:grpSpPr>
        <p:sp>
          <p:nvSpPr>
            <p:cNvPr id="4" name="Titolo 3">
              <a:extLst>
                <a:ext uri="{FF2B5EF4-FFF2-40B4-BE49-F238E27FC236}">
                  <a16:creationId xmlns:a16="http://schemas.microsoft.com/office/drawing/2014/main" id="{1F601935-0BCA-DF7F-670C-0F850A5F3607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CEBE684F-217F-689E-B4E3-62ADE1B742DE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Traversi, Architravi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pic>
        <p:nvPicPr>
          <p:cNvPr id="1127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463091"/>
            <a:ext cx="6984776" cy="539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3">
            <a:extLst>
              <a:ext uri="{FF2B5EF4-FFF2-40B4-BE49-F238E27FC236}">
                <a16:creationId xmlns:a16="http://schemas.microsoft.com/office/drawing/2014/main" id="{91E9AD5F-0EFD-DBB4-FB2E-53320CCBC30E}"/>
              </a:ext>
            </a:extLst>
          </p:cNvPr>
          <p:cNvSpPr txBox="1">
            <a:spLocks/>
          </p:cNvSpPr>
          <p:nvPr/>
        </p:nvSpPr>
        <p:spPr>
          <a:xfrm>
            <a:off x="2897408" y="1527437"/>
            <a:ext cx="3352384" cy="56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Travi a parete alleggerita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3600450" y="1571625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5496E001-A6BD-79DE-AC65-BB9C318EA91A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3" y="1490540"/>
            <a:ext cx="8245574" cy="53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aria aperta, edificio, cielo, grattacielo&#10;&#10;Il contenuto generato dall'IA potrebbe non essere corretto.">
            <a:extLst>
              <a:ext uri="{FF2B5EF4-FFF2-40B4-BE49-F238E27FC236}">
                <a16:creationId xmlns:a16="http://schemas.microsoft.com/office/drawing/2014/main" id="{85FB18D1-1E22-FC40-DB72-5CAA92CAE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" y="1406981"/>
            <a:ext cx="8515350" cy="5471731"/>
          </a:xfrm>
          <a:prstGeom prst="rect">
            <a:avLst/>
          </a:prstGeom>
        </p:spPr>
      </p:pic>
      <p:sp>
        <p:nvSpPr>
          <p:cNvPr id="9" name="Titolo 3">
            <a:extLst>
              <a:ext uri="{FF2B5EF4-FFF2-40B4-BE49-F238E27FC236}">
                <a16:creationId xmlns:a16="http://schemas.microsoft.com/office/drawing/2014/main" id="{3EBD794B-47E9-B685-834B-CFF4242FFFFE}"/>
              </a:ext>
            </a:extLst>
          </p:cNvPr>
          <p:cNvSpPr txBox="1">
            <a:spLocks/>
          </p:cNvSpPr>
          <p:nvPr/>
        </p:nvSpPr>
        <p:spPr>
          <a:xfrm>
            <a:off x="1898906" y="5877272"/>
            <a:ext cx="5346188" cy="56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Travi parete  a sezione alleggerita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9390389-1C10-7E42-870B-F4671D7C6EE0}"/>
              </a:ext>
            </a:extLst>
          </p:cNvPr>
          <p:cNvGrpSpPr/>
          <p:nvPr/>
        </p:nvGrpSpPr>
        <p:grpSpPr>
          <a:xfrm>
            <a:off x="905205" y="783463"/>
            <a:ext cx="7336791" cy="561986"/>
            <a:chOff x="267569" y="4659390"/>
            <a:chExt cx="7336791" cy="561986"/>
          </a:xfrm>
        </p:grpSpPr>
        <p:sp>
          <p:nvSpPr>
            <p:cNvPr id="11" name="Titolo 3">
              <a:extLst>
                <a:ext uri="{FF2B5EF4-FFF2-40B4-BE49-F238E27FC236}">
                  <a16:creationId xmlns:a16="http://schemas.microsoft.com/office/drawing/2014/main" id="{6C56807D-06C8-BAA8-BF66-2987098F6228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12" name="Titolo 3">
              <a:extLst>
                <a:ext uri="{FF2B5EF4-FFF2-40B4-BE49-F238E27FC236}">
                  <a16:creationId xmlns:a16="http://schemas.microsoft.com/office/drawing/2014/main" id="{2C5F9F0F-1AB4-CCC0-3040-7EA46A946D7E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Traversi, Architravi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24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C09B5-436F-2E8D-7528-6605464C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Box 7">
            <a:extLst>
              <a:ext uri="{FF2B5EF4-FFF2-40B4-BE49-F238E27FC236}">
                <a16:creationId xmlns:a16="http://schemas.microsoft.com/office/drawing/2014/main" id="{B7D85C39-4974-1D72-850B-45D7F57D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571625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DA795F14-0D43-6EC1-E129-4A19689C2F55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AD88294-77B0-1895-B57B-745DD6A461E7}"/>
              </a:ext>
            </a:extLst>
          </p:cNvPr>
          <p:cNvGrpSpPr/>
          <p:nvPr/>
        </p:nvGrpSpPr>
        <p:grpSpPr>
          <a:xfrm>
            <a:off x="905205" y="783463"/>
            <a:ext cx="7336791" cy="561986"/>
            <a:chOff x="267569" y="4659390"/>
            <a:chExt cx="7336791" cy="561986"/>
          </a:xfrm>
        </p:grpSpPr>
        <p:sp>
          <p:nvSpPr>
            <p:cNvPr id="11" name="Titolo 3">
              <a:extLst>
                <a:ext uri="{FF2B5EF4-FFF2-40B4-BE49-F238E27FC236}">
                  <a16:creationId xmlns:a16="http://schemas.microsoft.com/office/drawing/2014/main" id="{7CAD415C-6E9F-BE9B-93C7-2775DDB7A870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12" name="Titolo 3">
              <a:extLst>
                <a:ext uri="{FF2B5EF4-FFF2-40B4-BE49-F238E27FC236}">
                  <a16:creationId xmlns:a16="http://schemas.microsoft.com/office/drawing/2014/main" id="{1E33F9A6-A3E1-DFC6-5FB8-EC67D5B271C3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Travi,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Traversi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Architravi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pic>
        <p:nvPicPr>
          <p:cNvPr id="23554" name="Picture 2" descr="Facciate a montanti e traversi - Facciate Continue">
            <a:extLst>
              <a:ext uri="{FF2B5EF4-FFF2-40B4-BE49-F238E27FC236}">
                <a16:creationId xmlns:a16="http://schemas.microsoft.com/office/drawing/2014/main" id="{835DDA83-66B9-00B1-3C73-5F00B2B5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18" y="1589881"/>
            <a:ext cx="7026826" cy="51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acciate a montanti e traversi - Facciate Continue">
            <a:extLst>
              <a:ext uri="{FF2B5EF4-FFF2-40B4-BE49-F238E27FC236}">
                <a16:creationId xmlns:a16="http://schemas.microsoft.com/office/drawing/2014/main" id="{7087897D-0356-A7D4-357E-89E83CAD0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0" y="1541996"/>
            <a:ext cx="8360700" cy="532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EC9EE-8823-3910-3656-D460B789B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D9AA6E1D-6E6E-44A2-FA8F-C540126F7A7D}"/>
              </a:ext>
            </a:extLst>
          </p:cNvPr>
          <p:cNvSpPr txBox="1">
            <a:spLocks/>
          </p:cNvSpPr>
          <p:nvPr/>
        </p:nvSpPr>
        <p:spPr>
          <a:xfrm>
            <a:off x="579646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D01A396-AF09-4532-586E-882BD2B04EF5}"/>
              </a:ext>
            </a:extLst>
          </p:cNvPr>
          <p:cNvGrpSpPr/>
          <p:nvPr/>
        </p:nvGrpSpPr>
        <p:grpSpPr>
          <a:xfrm>
            <a:off x="854601" y="913898"/>
            <a:ext cx="7336791" cy="561986"/>
            <a:chOff x="267569" y="4659390"/>
            <a:chExt cx="7336791" cy="561986"/>
          </a:xfrm>
        </p:grpSpPr>
        <p:sp>
          <p:nvSpPr>
            <p:cNvPr id="12" name="Titolo 3">
              <a:extLst>
                <a:ext uri="{FF2B5EF4-FFF2-40B4-BE49-F238E27FC236}">
                  <a16:creationId xmlns:a16="http://schemas.microsoft.com/office/drawing/2014/main" id="{0FE6E52E-0717-D37F-2912-04471BCA5E03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13" name="Titolo 3">
              <a:extLst>
                <a:ext uri="{FF2B5EF4-FFF2-40B4-BE49-F238E27FC236}">
                  <a16:creationId xmlns:a16="http://schemas.microsoft.com/office/drawing/2014/main" id="{7A78A4B5-B947-77C9-F8E0-70863387BE87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Travi, Traversi,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Architravi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EFCC549F-D512-6E1E-31D0-95E9327E38EC}"/>
              </a:ext>
            </a:extLst>
          </p:cNvPr>
          <p:cNvGrpSpPr/>
          <p:nvPr/>
        </p:nvGrpSpPr>
        <p:grpSpPr>
          <a:xfrm>
            <a:off x="1564019" y="1745431"/>
            <a:ext cx="5917954" cy="5112569"/>
            <a:chOff x="1187624" y="1724858"/>
            <a:chExt cx="6223521" cy="5376551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EBA4517-F5AB-EAFF-B14A-8B3109BA61DD}"/>
                </a:ext>
              </a:extLst>
            </p:cNvPr>
            <p:cNvSpPr/>
            <p:nvPr/>
          </p:nvSpPr>
          <p:spPr>
            <a:xfrm>
              <a:off x="4357944" y="1724858"/>
              <a:ext cx="3051836" cy="2267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E043B2C7-E8CC-D6C1-7653-79B8B52CD0AA}"/>
                </a:ext>
              </a:extLst>
            </p:cNvPr>
            <p:cNvGrpSpPr/>
            <p:nvPr/>
          </p:nvGrpSpPr>
          <p:grpSpPr>
            <a:xfrm>
              <a:off x="1187624" y="1724858"/>
              <a:ext cx="6223521" cy="5376551"/>
              <a:chOff x="2939529" y="1345867"/>
              <a:chExt cx="6223521" cy="5376551"/>
            </a:xfrm>
          </p:grpSpPr>
          <p:pic>
            <p:nvPicPr>
              <p:cNvPr id="34835" name="Immagin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0149" y="1591331"/>
                <a:ext cx="2893965" cy="1738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37" name="Immagin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9529" y="1345867"/>
                <a:ext cx="3170320" cy="29927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23" name="Picture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1214" y="3613250"/>
                <a:ext cx="3051836" cy="310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25" name="Picture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0895" y="3927475"/>
                <a:ext cx="3170320" cy="2794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CEDFB44-E725-6F33-B038-E432E07836A3}"/>
              </a:ext>
            </a:extLst>
          </p:cNvPr>
          <p:cNvGrpSpPr/>
          <p:nvPr/>
        </p:nvGrpSpPr>
        <p:grpSpPr>
          <a:xfrm>
            <a:off x="-29863" y="4101660"/>
            <a:ext cx="9105719" cy="400110"/>
            <a:chOff x="-29863" y="3800175"/>
            <a:chExt cx="9105719" cy="400110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BF9787C-73C4-0668-F0F8-E6787B88F785}"/>
                </a:ext>
              </a:extLst>
            </p:cNvPr>
            <p:cNvSpPr txBox="1"/>
            <p:nvPr/>
          </p:nvSpPr>
          <p:spPr>
            <a:xfrm>
              <a:off x="-29863" y="3800175"/>
              <a:ext cx="1570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>
                  <a:solidFill>
                    <a:srgbClr val="C00000"/>
                  </a:solidFill>
                </a:rPr>
                <a:t>Piattabande</a:t>
              </a:r>
              <a:endParaRPr lang="it-IT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A20B1EF0-B04C-C164-10E0-5BCF4DA48925}"/>
                </a:ext>
              </a:extLst>
            </p:cNvPr>
            <p:cNvSpPr txBox="1"/>
            <p:nvPr/>
          </p:nvSpPr>
          <p:spPr>
            <a:xfrm>
              <a:off x="7504978" y="3800175"/>
              <a:ext cx="1570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</a:rPr>
                <a:t>Architravi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044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338FD-A7BB-9EC4-5F30-6B00D6AD7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5482581E-475D-6329-8C9F-0C9D2B97FD0F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24A382C-E2CD-B179-4DAC-4F8F347A9511}"/>
              </a:ext>
            </a:extLst>
          </p:cNvPr>
          <p:cNvGrpSpPr/>
          <p:nvPr/>
        </p:nvGrpSpPr>
        <p:grpSpPr>
          <a:xfrm>
            <a:off x="755576" y="1124744"/>
            <a:ext cx="7336791" cy="561986"/>
            <a:chOff x="267569" y="4659390"/>
            <a:chExt cx="7336791" cy="561986"/>
          </a:xfrm>
        </p:grpSpPr>
        <p:sp>
          <p:nvSpPr>
            <p:cNvPr id="12" name="Titolo 3">
              <a:extLst>
                <a:ext uri="{FF2B5EF4-FFF2-40B4-BE49-F238E27FC236}">
                  <a16:creationId xmlns:a16="http://schemas.microsoft.com/office/drawing/2014/main" id="{E0501E24-FE26-90DD-6E74-AB8824ABECE2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13" name="Titolo 3">
              <a:extLst>
                <a:ext uri="{FF2B5EF4-FFF2-40B4-BE49-F238E27FC236}">
                  <a16:creationId xmlns:a16="http://schemas.microsoft.com/office/drawing/2014/main" id="{79641122-7983-4B7F-912C-2A6159DF6473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Travi, Traversi,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Architravi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grpSp>
        <p:nvGrpSpPr>
          <p:cNvPr id="35842" name="Group 3">
            <a:extLst>
              <a:ext uri="{FF2B5EF4-FFF2-40B4-BE49-F238E27FC236}">
                <a16:creationId xmlns:a16="http://schemas.microsoft.com/office/drawing/2014/main" id="{BCDB6BAA-F28C-2465-989C-BEEB3A92974C}"/>
              </a:ext>
            </a:extLst>
          </p:cNvPr>
          <p:cNvGrpSpPr>
            <a:grpSpLocks/>
          </p:cNvGrpSpPr>
          <p:nvPr/>
        </p:nvGrpSpPr>
        <p:grpSpPr bwMode="auto">
          <a:xfrm>
            <a:off x="15875" y="2209999"/>
            <a:ext cx="9128125" cy="3168650"/>
            <a:chOff x="-756592" y="1700808"/>
            <a:chExt cx="10087165" cy="3501008"/>
          </a:xfrm>
        </p:grpSpPr>
        <p:pic>
          <p:nvPicPr>
            <p:cNvPr id="35847" name="Picture 1">
              <a:extLst>
                <a:ext uri="{FF2B5EF4-FFF2-40B4-BE49-F238E27FC236}">
                  <a16:creationId xmlns:a16="http://schemas.microsoft.com/office/drawing/2014/main" id="{6B10B638-1862-27D5-6407-65443358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6592" y="1700808"/>
              <a:ext cx="4935762" cy="348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2">
              <a:extLst>
                <a:ext uri="{FF2B5EF4-FFF2-40B4-BE49-F238E27FC236}">
                  <a16:creationId xmlns:a16="http://schemas.microsoft.com/office/drawing/2014/main" id="{93D1CD4B-E8C1-F3ED-9E74-384EF657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005" y="1700808"/>
              <a:ext cx="5112568" cy="350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4" name="TextBox 4">
            <a:extLst>
              <a:ext uri="{FF2B5EF4-FFF2-40B4-BE49-F238E27FC236}">
                <a16:creationId xmlns:a16="http://schemas.microsoft.com/office/drawing/2014/main" id="{A72A51A1-6269-32BC-65D3-F8ED120C9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08" y="5548312"/>
            <a:ext cx="403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2060"/>
                </a:solidFill>
                <a:latin typeface="Arial" panose="020B0604020202020204" pitchFamily="34" charset="0"/>
              </a:rPr>
              <a:t>architrave ad uniforme resistenza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332A737-7C73-D763-5102-042E9639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169" y="5548312"/>
            <a:ext cx="403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2060"/>
                </a:solidFill>
                <a:latin typeface="Arial" panose="020B0604020202020204" pitchFamily="34" charset="0"/>
              </a:rPr>
              <a:t>architrave con arco di scarico</a:t>
            </a:r>
          </a:p>
        </p:txBody>
      </p:sp>
    </p:spTree>
    <p:extLst>
      <p:ext uri="{BB962C8B-B14F-4D97-AF65-F5344CB8AC3E}">
        <p14:creationId xmlns:p14="http://schemas.microsoft.com/office/powerpoint/2010/main" val="2592816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9B2C3-8246-604F-E281-694EF59F8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38067C8F-EC10-A9B2-C159-7C0A1D39A914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A315DBD-742C-A4F8-F97E-803F1335A610}"/>
              </a:ext>
            </a:extLst>
          </p:cNvPr>
          <p:cNvGrpSpPr/>
          <p:nvPr/>
        </p:nvGrpSpPr>
        <p:grpSpPr>
          <a:xfrm>
            <a:off x="755576" y="1124744"/>
            <a:ext cx="7336791" cy="561986"/>
            <a:chOff x="267569" y="4659390"/>
            <a:chExt cx="7336791" cy="561986"/>
          </a:xfrm>
        </p:grpSpPr>
        <p:sp>
          <p:nvSpPr>
            <p:cNvPr id="12" name="Titolo 3">
              <a:extLst>
                <a:ext uri="{FF2B5EF4-FFF2-40B4-BE49-F238E27FC236}">
                  <a16:creationId xmlns:a16="http://schemas.microsoft.com/office/drawing/2014/main" id="{A8A67EAF-88ED-A49B-40D5-B2EFB579026A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4659390"/>
              <a:ext cx="4248472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FLESSIONE</a:t>
              </a:r>
            </a:p>
          </p:txBody>
        </p:sp>
        <p:sp>
          <p:nvSpPr>
            <p:cNvPr id="13" name="Titolo 3">
              <a:extLst>
                <a:ext uri="{FF2B5EF4-FFF2-40B4-BE49-F238E27FC236}">
                  <a16:creationId xmlns:a16="http://schemas.microsoft.com/office/drawing/2014/main" id="{6F4D33FB-CDD5-6978-649C-553AFD8B19B9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4659391"/>
              <a:ext cx="2816336" cy="5619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Travi, Traversi, Architravi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Nervature</a:t>
              </a:r>
            </a:p>
          </p:txBody>
        </p:sp>
      </p:grpSp>
      <p:grpSp>
        <p:nvGrpSpPr>
          <p:cNvPr id="4" name="Gruppo 1">
            <a:extLst>
              <a:ext uri="{FF2B5EF4-FFF2-40B4-BE49-F238E27FC236}">
                <a16:creationId xmlns:a16="http://schemas.microsoft.com/office/drawing/2014/main" id="{87795015-2FB0-5586-BDFA-A16B8D82FDB3}"/>
              </a:ext>
            </a:extLst>
          </p:cNvPr>
          <p:cNvGrpSpPr>
            <a:grpSpLocks/>
          </p:cNvGrpSpPr>
          <p:nvPr/>
        </p:nvGrpSpPr>
        <p:grpSpPr bwMode="auto">
          <a:xfrm>
            <a:off x="769641" y="1758590"/>
            <a:ext cx="7604717" cy="5120866"/>
            <a:chOff x="393264" y="843806"/>
            <a:chExt cx="7410856" cy="4989797"/>
          </a:xfrm>
        </p:grpSpPr>
        <p:pic>
          <p:nvPicPr>
            <p:cNvPr id="5" name="Immagine 3">
              <a:extLst>
                <a:ext uri="{FF2B5EF4-FFF2-40B4-BE49-F238E27FC236}">
                  <a16:creationId xmlns:a16="http://schemas.microsoft.com/office/drawing/2014/main" id="{1CEFC180-3EDB-9CA7-0FEB-4425898CA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64" y="843806"/>
              <a:ext cx="3874903" cy="498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D2FC6AF1-FBE5-115B-595F-40600502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185" y="843806"/>
              <a:ext cx="3422935" cy="498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AA29B701-037C-26BD-6D6E-42D9793E9D13}"/>
              </a:ext>
            </a:extLst>
          </p:cNvPr>
          <p:cNvGrpSpPr/>
          <p:nvPr/>
        </p:nvGrpSpPr>
        <p:grpSpPr>
          <a:xfrm>
            <a:off x="689333" y="1733314"/>
            <a:ext cx="7765334" cy="5143500"/>
            <a:chOff x="448267" y="2362324"/>
            <a:chExt cx="7765334" cy="51435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A6FAA35-FB3C-258F-A30F-0B45BCFE3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67" y="2375024"/>
              <a:ext cx="3848100" cy="513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915A049-0130-F953-7250-9ABEB6D37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362324"/>
              <a:ext cx="3857625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534B15-0CB8-6BCE-F38C-35A23A5BFF49}"/>
              </a:ext>
            </a:extLst>
          </p:cNvPr>
          <p:cNvSpPr txBox="1"/>
          <p:nvPr/>
        </p:nvSpPr>
        <p:spPr>
          <a:xfrm>
            <a:off x="2199749" y="6271169"/>
            <a:ext cx="4744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Grigliati di travi – Piastre nervate</a:t>
            </a:r>
          </a:p>
        </p:txBody>
      </p:sp>
    </p:spTree>
    <p:extLst>
      <p:ext uri="{BB962C8B-B14F-4D97-AF65-F5344CB8AC3E}">
        <p14:creationId xmlns:p14="http://schemas.microsoft.com/office/powerpoint/2010/main" val="182969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53510-8AF4-F1A4-AE52-3F11FF4FA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FD449D42-C6FF-27AC-DE5A-910AC3291363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B449F58-3AD4-C0C0-503E-0B11F0F48506}"/>
              </a:ext>
            </a:extLst>
          </p:cNvPr>
          <p:cNvGrpSpPr/>
          <p:nvPr/>
        </p:nvGrpSpPr>
        <p:grpSpPr>
          <a:xfrm>
            <a:off x="0" y="2438274"/>
            <a:ext cx="9144000" cy="4120951"/>
            <a:chOff x="0" y="2438274"/>
            <a:chExt cx="9144000" cy="4120951"/>
          </a:xfrm>
        </p:grpSpPr>
        <p:pic>
          <p:nvPicPr>
            <p:cNvPr id="3074" name="Picture 2" descr="Come creare cordoli per aiuole fai da te | Leroy Merlin">
              <a:extLst>
                <a:ext uri="{FF2B5EF4-FFF2-40B4-BE49-F238E27FC236}">
                  <a16:creationId xmlns:a16="http://schemas.microsoft.com/office/drawing/2014/main" id="{D25F1D99-3632-FEB3-CFB2-CF88219B84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8274"/>
              <a:ext cx="3461221" cy="4120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9535C7A-E926-B50A-24F2-3BBD6F388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35896" y="2438274"/>
              <a:ext cx="5508104" cy="4120951"/>
            </a:xfrm>
            <a:prstGeom prst="rect">
              <a:avLst/>
            </a:prstGeom>
          </p:spPr>
        </p:pic>
      </p:grpSp>
      <p:pic>
        <p:nvPicPr>
          <p:cNvPr id="7" name="Picture 2" descr="diaA022">
            <a:extLst>
              <a:ext uri="{FF2B5EF4-FFF2-40B4-BE49-F238E27FC236}">
                <a16:creationId xmlns:a16="http://schemas.microsoft.com/office/drawing/2014/main" id="{EEA803C0-7820-072C-2B27-B0EF896A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5" y="2019541"/>
            <a:ext cx="8393349" cy="483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A1377F2D-B35B-FF3A-DF4D-923FA5CDCD2E}"/>
              </a:ext>
            </a:extLst>
          </p:cNvPr>
          <p:cNvGrpSpPr/>
          <p:nvPr/>
        </p:nvGrpSpPr>
        <p:grpSpPr>
          <a:xfrm>
            <a:off x="301173" y="836712"/>
            <a:ext cx="8880803" cy="970333"/>
            <a:chOff x="267569" y="2017305"/>
            <a:chExt cx="8880803" cy="631080"/>
          </a:xfrm>
        </p:grpSpPr>
        <p:sp>
          <p:nvSpPr>
            <p:cNvPr id="10" name="Titolo 3">
              <a:extLst>
                <a:ext uri="{FF2B5EF4-FFF2-40B4-BE49-F238E27FC236}">
                  <a16:creationId xmlns:a16="http://schemas.microsoft.com/office/drawing/2014/main" id="{86B145DF-5397-F195-74C9-CF10AFC53061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11" name="Titolo 3">
              <a:extLst>
                <a:ext uri="{FF2B5EF4-FFF2-40B4-BE49-F238E27FC236}">
                  <a16:creationId xmlns:a16="http://schemas.microsoft.com/office/drawing/2014/main" id="{37F44F39-8D52-C3AA-2058-F952871B81A1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2017306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Cordoli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Colonne, Montanti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Puntoni 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9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7E51-D65C-03F1-645F-FDD8CB8C1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3C49F0DD-144F-F610-F293-6AD397149742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A375C0-D66F-ECB6-FA91-95AA7D300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069468"/>
            <a:ext cx="9144001" cy="4788532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B430307F-F6D2-2108-B0E5-34E7262C8A75}"/>
              </a:ext>
            </a:extLst>
          </p:cNvPr>
          <p:cNvGrpSpPr/>
          <p:nvPr/>
        </p:nvGrpSpPr>
        <p:grpSpPr>
          <a:xfrm>
            <a:off x="301173" y="836712"/>
            <a:ext cx="8880803" cy="970333"/>
            <a:chOff x="267569" y="2017305"/>
            <a:chExt cx="8880803" cy="631080"/>
          </a:xfrm>
        </p:grpSpPr>
        <p:sp>
          <p:nvSpPr>
            <p:cNvPr id="7" name="Titolo 3">
              <a:extLst>
                <a:ext uri="{FF2B5EF4-FFF2-40B4-BE49-F238E27FC236}">
                  <a16:creationId xmlns:a16="http://schemas.microsoft.com/office/drawing/2014/main" id="{8B4A086E-41E3-0FF6-0AB9-68E646167369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8" name="Titolo 3">
              <a:extLst>
                <a:ext uri="{FF2B5EF4-FFF2-40B4-BE49-F238E27FC236}">
                  <a16:creationId xmlns:a16="http://schemas.microsoft.com/office/drawing/2014/main" id="{E6C44CD5-6B50-1262-DF90-DEE1AEA369D5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2017306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Cordoli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Colonne, Montanti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Puntoni 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58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DE1B0-88DC-4267-DCEA-779D55A07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938B9110-E96E-5712-CC22-6736809EC754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5CBDBD8E-42B5-00EA-5135-D15493C9FA89}"/>
              </a:ext>
            </a:extLst>
          </p:cNvPr>
          <p:cNvGrpSpPr/>
          <p:nvPr/>
        </p:nvGrpSpPr>
        <p:grpSpPr>
          <a:xfrm>
            <a:off x="301173" y="836712"/>
            <a:ext cx="8880803" cy="970333"/>
            <a:chOff x="267569" y="2017305"/>
            <a:chExt cx="8880803" cy="631080"/>
          </a:xfrm>
        </p:grpSpPr>
        <p:sp>
          <p:nvSpPr>
            <p:cNvPr id="4" name="Titolo 3">
              <a:extLst>
                <a:ext uri="{FF2B5EF4-FFF2-40B4-BE49-F238E27FC236}">
                  <a16:creationId xmlns:a16="http://schemas.microsoft.com/office/drawing/2014/main" id="{4E9C7BF5-2D81-9CB2-ECC8-5351A08064EE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B93911EF-43E2-31EA-3E82-C3CEBE78DF12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2017306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Cordoli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Colonne,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Montanti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Puntoni 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23CDFF5-1C97-6DE1-20EB-A17B8D4B5F60}"/>
              </a:ext>
            </a:extLst>
          </p:cNvPr>
          <p:cNvGrpSpPr/>
          <p:nvPr/>
        </p:nvGrpSpPr>
        <p:grpSpPr>
          <a:xfrm>
            <a:off x="0" y="2276872"/>
            <a:ext cx="9165580" cy="4068044"/>
            <a:chOff x="-21580" y="2789956"/>
            <a:chExt cx="9165580" cy="4068044"/>
          </a:xfrm>
        </p:grpSpPr>
        <p:pic>
          <p:nvPicPr>
            <p:cNvPr id="7" name="Immagine 6" descr="Immagine che contiene aria aperta, edificio, cielo, ponte&#10;&#10;Il contenuto generato dall'IA potrebbe non essere corretto.">
              <a:extLst>
                <a:ext uri="{FF2B5EF4-FFF2-40B4-BE49-F238E27FC236}">
                  <a16:creationId xmlns:a16="http://schemas.microsoft.com/office/drawing/2014/main" id="{70FE3831-7989-D228-DB5C-B19526D21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21580" y="2789956"/>
              <a:ext cx="5400600" cy="4068044"/>
            </a:xfrm>
            <a:prstGeom prst="rect">
              <a:avLst/>
            </a:prstGeom>
          </p:spPr>
        </p:pic>
        <p:pic>
          <p:nvPicPr>
            <p:cNvPr id="11" name="Immagine 10" descr="Immagine che contiene cielo, aria aperta, pialla/aereo, cupola&#10;&#10;Il contenuto generato dall'IA potrebbe non essere corretto.">
              <a:extLst>
                <a:ext uri="{FF2B5EF4-FFF2-40B4-BE49-F238E27FC236}">
                  <a16:creationId xmlns:a16="http://schemas.microsoft.com/office/drawing/2014/main" id="{8B57480C-F175-0057-2FA9-FDB939DB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31562" y="2789956"/>
              <a:ext cx="3612438" cy="4068044"/>
            </a:xfrm>
            <a:prstGeom prst="rect">
              <a:avLst/>
            </a:prstGeom>
          </p:spPr>
        </p:pic>
      </p:grpSp>
      <p:pic>
        <p:nvPicPr>
          <p:cNvPr id="4104" name="Picture 8">
            <a:extLst>
              <a:ext uri="{FF2B5EF4-FFF2-40B4-BE49-F238E27FC236}">
                <a16:creationId xmlns:a16="http://schemas.microsoft.com/office/drawing/2014/main" id="{76BF4654-E8B8-900B-73AB-90ED2F090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" y="2173604"/>
            <a:ext cx="9127604" cy="46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A4F1-3174-3F92-A98E-3A8F5763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F08A9B9B-C151-72C9-B5E9-A7623261DAEC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D701EACC-B32D-3F96-952D-2E83EE061116}"/>
              </a:ext>
            </a:extLst>
          </p:cNvPr>
          <p:cNvGrpSpPr/>
          <p:nvPr/>
        </p:nvGrpSpPr>
        <p:grpSpPr>
          <a:xfrm>
            <a:off x="301173" y="836712"/>
            <a:ext cx="8880803" cy="970333"/>
            <a:chOff x="267569" y="2017305"/>
            <a:chExt cx="8880803" cy="631080"/>
          </a:xfrm>
        </p:grpSpPr>
        <p:sp>
          <p:nvSpPr>
            <p:cNvPr id="4" name="Titolo 3">
              <a:extLst>
                <a:ext uri="{FF2B5EF4-FFF2-40B4-BE49-F238E27FC236}">
                  <a16:creationId xmlns:a16="http://schemas.microsoft.com/office/drawing/2014/main" id="{E84869EB-91F0-0E97-0020-C9A8CC67C465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DA8103CD-DBDE-3F76-A7CC-D8B52C2628F5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2017306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Cordoli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Colonne,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Montanti</a:t>
              </a:r>
            </a:p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Puntoni </a:t>
              </a:r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482" name="Picture 2" descr="Oresund Bridge - Tolls, BroPass and Facts - Swedish Nomad">
            <a:extLst>
              <a:ext uri="{FF2B5EF4-FFF2-40B4-BE49-F238E27FC236}">
                <a16:creationId xmlns:a16="http://schemas.microsoft.com/office/drawing/2014/main" id="{F70F71D9-637B-E0C1-9B94-394F457B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936045"/>
            <a:ext cx="7382933" cy="49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reat Belt Bridge, Denmark : r/InfrastructurePorn">
            <a:extLst>
              <a:ext uri="{FF2B5EF4-FFF2-40B4-BE49-F238E27FC236}">
                <a16:creationId xmlns:a16="http://schemas.microsoft.com/office/drawing/2014/main" id="{C72E6C6E-FB87-FA35-564B-1D1E15B35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1" y="1936045"/>
            <a:ext cx="8383058" cy="49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75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71E20-83FF-F3A5-6F16-DB1C113A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A37D359C-7735-9BEB-BD34-B1C428935F6F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1196A17-07BC-D9D0-D5D2-E3474D5BF626}"/>
              </a:ext>
            </a:extLst>
          </p:cNvPr>
          <p:cNvGrpSpPr/>
          <p:nvPr/>
        </p:nvGrpSpPr>
        <p:grpSpPr>
          <a:xfrm>
            <a:off x="-36512" y="2636912"/>
            <a:ext cx="9180512" cy="3597218"/>
            <a:chOff x="-2039470" y="2276871"/>
            <a:chExt cx="10956472" cy="4293097"/>
          </a:xfrm>
        </p:grpSpPr>
        <p:pic>
          <p:nvPicPr>
            <p:cNvPr id="9" name="Immagine 8" descr="Immagine che contiene cielo, aria aperta, nuvola, acciaio&#10;&#10;Il contenuto generato dall'IA potrebbe non essere corretto.">
              <a:extLst>
                <a:ext uri="{FF2B5EF4-FFF2-40B4-BE49-F238E27FC236}">
                  <a16:creationId xmlns:a16="http://schemas.microsoft.com/office/drawing/2014/main" id="{E0C28B48-8CA9-B5F3-E0A2-97322FEB3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32326" y="2276872"/>
              <a:ext cx="5484676" cy="4293096"/>
            </a:xfrm>
            <a:prstGeom prst="rect">
              <a:avLst/>
            </a:prstGeom>
          </p:spPr>
        </p:pic>
        <p:pic>
          <p:nvPicPr>
            <p:cNvPr id="14" name="Immagine 13" descr="Immagine che contiene Trave, edificio, Asse, legno&#10;&#10;Il contenuto generato dall'IA potrebbe non essere corretto.">
              <a:extLst>
                <a:ext uri="{FF2B5EF4-FFF2-40B4-BE49-F238E27FC236}">
                  <a16:creationId xmlns:a16="http://schemas.microsoft.com/office/drawing/2014/main" id="{A6DFB17D-F5AB-8CFE-5B14-250FA8CE3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2039470" y="2276871"/>
              <a:ext cx="5341418" cy="4293097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E79DAAF7-DB02-2218-E82E-B3C648BB0AAA}"/>
              </a:ext>
            </a:extLst>
          </p:cNvPr>
          <p:cNvGrpSpPr/>
          <p:nvPr/>
        </p:nvGrpSpPr>
        <p:grpSpPr>
          <a:xfrm>
            <a:off x="301173" y="836712"/>
            <a:ext cx="8880803" cy="970333"/>
            <a:chOff x="267569" y="2017305"/>
            <a:chExt cx="8880803" cy="631080"/>
          </a:xfrm>
        </p:grpSpPr>
        <p:sp>
          <p:nvSpPr>
            <p:cNvPr id="8" name="Titolo 3">
              <a:extLst>
                <a:ext uri="{FF2B5EF4-FFF2-40B4-BE49-F238E27FC236}">
                  <a16:creationId xmlns:a16="http://schemas.microsoft.com/office/drawing/2014/main" id="{EDA9ECDF-7755-BC24-A1BE-D1D9333F0B3C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10" name="Titolo 3">
              <a:extLst>
                <a:ext uri="{FF2B5EF4-FFF2-40B4-BE49-F238E27FC236}">
                  <a16:creationId xmlns:a16="http://schemas.microsoft.com/office/drawing/2014/main" id="{37D992A7-A5F5-2EFC-D03B-A8682093AA78}"/>
                </a:ext>
              </a:extLst>
            </p:cNvPr>
            <p:cNvSpPr txBox="1">
              <a:spLocks/>
            </p:cNvSpPr>
            <p:nvPr/>
          </p:nvSpPr>
          <p:spPr>
            <a:xfrm>
              <a:off x="4788024" y="2017306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Cordoli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Colonne, Montanti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Puntoni –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Sistemi di controventamento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Aste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E927C37-D749-1620-1300-D9C87167690C}"/>
              </a:ext>
            </a:extLst>
          </p:cNvPr>
          <p:cNvGrpSpPr/>
          <p:nvPr/>
        </p:nvGrpSpPr>
        <p:grpSpPr>
          <a:xfrm>
            <a:off x="919256" y="1994587"/>
            <a:ext cx="7039694" cy="4863413"/>
            <a:chOff x="0" y="328711"/>
            <a:chExt cx="9073734" cy="6268641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332655"/>
              <a:ext cx="4644008" cy="626469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53253" y="328711"/>
              <a:ext cx="4320481" cy="6256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3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224C-EC14-1B26-CFAE-A3D1EC95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9EF8EE5E-D193-CF37-4136-6D5A0B0C4893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268AA8E-4552-825E-68B5-F08CA96AC7C6}"/>
              </a:ext>
            </a:extLst>
          </p:cNvPr>
          <p:cNvGrpSpPr/>
          <p:nvPr/>
        </p:nvGrpSpPr>
        <p:grpSpPr>
          <a:xfrm>
            <a:off x="0" y="1913211"/>
            <a:ext cx="9144000" cy="4944789"/>
            <a:chOff x="0" y="858459"/>
            <a:chExt cx="9144000" cy="4944789"/>
          </a:xfrm>
        </p:grpSpPr>
        <p:pic>
          <p:nvPicPr>
            <p:cNvPr id="7" name="Immagine 6" descr="Immagine che contiene edificio, proprietà, finestra, aria aperta&#10;&#10;Il contenuto generato dall'IA potrebbe non essere corretto.">
              <a:extLst>
                <a:ext uri="{FF2B5EF4-FFF2-40B4-BE49-F238E27FC236}">
                  <a16:creationId xmlns:a16="http://schemas.microsoft.com/office/drawing/2014/main" id="{9ED2AA4F-3EEE-B695-5D18-4BE55EA9C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64386"/>
              <a:ext cx="3384376" cy="493886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FF4B853-9AB0-B28E-A06A-1540DC41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91880" y="858459"/>
              <a:ext cx="5652120" cy="4938862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31C89920-7696-6403-0EAB-D7C32FEA426C}"/>
              </a:ext>
            </a:extLst>
          </p:cNvPr>
          <p:cNvGrpSpPr/>
          <p:nvPr/>
        </p:nvGrpSpPr>
        <p:grpSpPr>
          <a:xfrm>
            <a:off x="0" y="716093"/>
            <a:ext cx="9220920" cy="970331"/>
            <a:chOff x="267569" y="1982758"/>
            <a:chExt cx="8648551" cy="631079"/>
          </a:xfrm>
        </p:grpSpPr>
        <p:sp>
          <p:nvSpPr>
            <p:cNvPr id="4" name="Titolo 3">
              <a:extLst>
                <a:ext uri="{FF2B5EF4-FFF2-40B4-BE49-F238E27FC236}">
                  <a16:creationId xmlns:a16="http://schemas.microsoft.com/office/drawing/2014/main" id="{E998573E-629D-82D4-9421-12F762EC0107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8411E4F2-4EA8-36D6-4A59-59B0C57CE7AE}"/>
                </a:ext>
              </a:extLst>
            </p:cNvPr>
            <p:cNvSpPr txBox="1">
              <a:spLocks/>
            </p:cNvSpPr>
            <p:nvPr/>
          </p:nvSpPr>
          <p:spPr>
            <a:xfrm>
              <a:off x="4555772" y="1982758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piene – elementi singoli o gemelli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alleggerite -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167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BCCC1FE-77BF-E908-5681-50BC5AF415FD}"/>
              </a:ext>
            </a:extLst>
          </p:cNvPr>
          <p:cNvGrpSpPr/>
          <p:nvPr/>
        </p:nvGrpSpPr>
        <p:grpSpPr>
          <a:xfrm>
            <a:off x="-107769" y="1773922"/>
            <a:ext cx="9251770" cy="4812120"/>
            <a:chOff x="174962" y="1790701"/>
            <a:chExt cx="9771154" cy="5082267"/>
          </a:xfrm>
        </p:grpSpPr>
        <p:grpSp>
          <p:nvGrpSpPr>
            <p:cNvPr id="6147" name="Group 16"/>
            <p:cNvGrpSpPr>
              <a:grpSpLocks/>
            </p:cNvGrpSpPr>
            <p:nvPr/>
          </p:nvGrpSpPr>
          <p:grpSpPr bwMode="auto">
            <a:xfrm>
              <a:off x="174962" y="1790701"/>
              <a:ext cx="5781105" cy="5082267"/>
              <a:chOff x="-100867" y="1254302"/>
              <a:chExt cx="6143757" cy="5400601"/>
            </a:xfrm>
          </p:grpSpPr>
          <p:pic>
            <p:nvPicPr>
              <p:cNvPr id="6151" name="Picture 4" descr="http://home.hib.no/ansatte/tto/krel-web/tt/Stkrk_konstr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8" t="2029" r="46030" b="1527"/>
              <a:stretch>
                <a:fillRect/>
              </a:stretch>
            </p:blipFill>
            <p:spPr bwMode="auto">
              <a:xfrm>
                <a:off x="-100867" y="1254302"/>
                <a:ext cx="3888434" cy="5400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2" name="Picture 19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434" y="1268761"/>
                <a:ext cx="2154456" cy="5386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76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268" y="1804308"/>
              <a:ext cx="3936848" cy="5040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A6DBAF44-2A24-AC56-D1B3-270D36B9A97A}"/>
              </a:ext>
            </a:extLst>
          </p:cNvPr>
          <p:cNvSpPr txBox="1">
            <a:spLocks/>
          </p:cNvSpPr>
          <p:nvPr/>
        </p:nvSpPr>
        <p:spPr>
          <a:xfrm>
            <a:off x="628650" y="189519"/>
            <a:ext cx="7886700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Elementi Costruttivi_aa.2025-26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F39AD24-4EC6-98FC-A8B4-8B91A7561F88}"/>
              </a:ext>
            </a:extLst>
          </p:cNvPr>
          <p:cNvGrpSpPr/>
          <p:nvPr/>
        </p:nvGrpSpPr>
        <p:grpSpPr>
          <a:xfrm>
            <a:off x="0" y="716093"/>
            <a:ext cx="9220920" cy="970331"/>
            <a:chOff x="267569" y="1982758"/>
            <a:chExt cx="8648551" cy="631079"/>
          </a:xfrm>
        </p:grpSpPr>
        <p:sp>
          <p:nvSpPr>
            <p:cNvPr id="5" name="Titolo 3">
              <a:extLst>
                <a:ext uri="{FF2B5EF4-FFF2-40B4-BE49-F238E27FC236}">
                  <a16:creationId xmlns:a16="http://schemas.microsoft.com/office/drawing/2014/main" id="{A166509E-5DD7-499F-3E15-421C013B9E3F}"/>
                </a:ext>
              </a:extLst>
            </p:cNvPr>
            <p:cNvSpPr txBox="1">
              <a:spLocks/>
            </p:cNvSpPr>
            <p:nvPr/>
          </p:nvSpPr>
          <p:spPr>
            <a:xfrm>
              <a:off x="267569" y="2017305"/>
              <a:ext cx="4360348" cy="5619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Soggetti prevalentemente a sforzi di </a:t>
              </a:r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COMPRESSIONE e/o PRESSOFLESSIONE</a:t>
              </a:r>
            </a:p>
          </p:txBody>
        </p:sp>
        <p:sp>
          <p:nvSpPr>
            <p:cNvPr id="6" name="Titolo 3">
              <a:extLst>
                <a:ext uri="{FF2B5EF4-FFF2-40B4-BE49-F238E27FC236}">
                  <a16:creationId xmlns:a16="http://schemas.microsoft.com/office/drawing/2014/main" id="{906DC49D-9E7E-DB87-28CD-B36B7120D3D3}"/>
                </a:ext>
              </a:extLst>
            </p:cNvPr>
            <p:cNvSpPr txBox="1">
              <a:spLocks/>
            </p:cNvSpPr>
            <p:nvPr/>
          </p:nvSpPr>
          <p:spPr>
            <a:xfrm>
              <a:off x="4555772" y="1982758"/>
              <a:ext cx="4360348" cy="631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piene – elementi singoli o gemelli</a:t>
              </a:r>
            </a:p>
            <a:p>
              <a:r>
                <a:rPr lang="it-IT" sz="20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Sezioni alleggerite - composte</a:t>
              </a:r>
              <a:endPara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2199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a5fde33fec3aad1f1e91b948fa1e7ad4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387a7b7036918c27925447e6d5decc1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Props1.xml><?xml version="1.0" encoding="utf-8"?>
<ds:datastoreItem xmlns:ds="http://schemas.openxmlformats.org/officeDocument/2006/customXml" ds:itemID="{61975B63-E423-4508-B6D1-CE08DE878D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FFC3F7-2884-40CD-9300-7B72AD9B3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17B00B-67CD-4B49-B63C-F563C074A3E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3077446-a7b8-4994-9298-7551826f19f8"/>
    <ds:schemaRef ds:uri="http://purl.org/dc/dcmitype/"/>
    <ds:schemaRef ds:uri="http://schemas.microsoft.com/office/2006/documentManagement/types"/>
    <ds:schemaRef ds:uri="http://schemas.microsoft.com/office/infopath/2007/PartnerControls"/>
    <ds:schemaRef ds:uri="ce2ceee5-4e98-448d-bd69-9759c291857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7289</TotalTime>
  <Words>739</Words>
  <Application>Microsoft Office PowerPoint</Application>
  <PresentationFormat>Presentazione su schermo (4:3)</PresentationFormat>
  <Paragraphs>162</Paragraphs>
  <Slides>26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0" baseType="lpstr">
      <vt:lpstr>Arial</vt:lpstr>
      <vt:lpstr>Calibri</vt:lpstr>
      <vt:lpstr>Consolas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COS.A.1 Corso di ANALISI E PROGETTO DI ELEMENTI COSTRUTTIVI</dc:title>
  <dc:creator>GAROFOLO ILARIA</dc:creator>
  <cp:lastModifiedBy>GAROFOLO ILARIA</cp:lastModifiedBy>
  <cp:revision>454</cp:revision>
  <dcterms:created xsi:type="dcterms:W3CDTF">2011-02-28T18:47:19Z</dcterms:created>
  <dcterms:modified xsi:type="dcterms:W3CDTF">2025-10-21T07:59:42Z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