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552" r:id="rId5"/>
    <p:sldId id="446" r:id="rId6"/>
    <p:sldId id="646" r:id="rId7"/>
    <p:sldId id="344" r:id="rId8"/>
    <p:sldId id="710" r:id="rId9"/>
    <p:sldId id="711" r:id="rId10"/>
    <p:sldId id="664" r:id="rId11"/>
    <p:sldId id="653" r:id="rId12"/>
    <p:sldId id="688" r:id="rId13"/>
    <p:sldId id="708" r:id="rId14"/>
    <p:sldId id="709" r:id="rId15"/>
    <p:sldId id="712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100"/>
    <a:srgbClr val="CC00CC"/>
    <a:srgbClr val="C42F00"/>
    <a:srgbClr val="000074"/>
    <a:srgbClr val="0000CC"/>
    <a:srgbClr val="F23A00"/>
    <a:srgbClr val="FF6600"/>
    <a:srgbClr val="293315"/>
    <a:srgbClr val="F3F1F3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56CC2-6D18-40D3-860E-B6F8A2A1ED61}" v="102" dt="2025-10-23T05:55:46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6" autoAdjust="0"/>
    <p:restoredTop sz="97459" autoAdjust="0"/>
  </p:normalViewPr>
  <p:slideViewPr>
    <p:cSldViewPr>
      <p:cViewPr varScale="1">
        <p:scale>
          <a:sx n="70" d="100"/>
          <a:sy n="70" d="100"/>
        </p:scale>
        <p:origin x="1368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5" d="100"/>
          <a:sy n="85" d="100"/>
        </p:scale>
        <p:origin x="-220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OFOLO ILARIA" userId="3b094b60-c214-4504-8c18-1bd7e03e5e88" providerId="ADAL" clId="{4E69F883-BC4D-438C-8D1E-B07640AF694A}"/>
    <pc:docChg chg="addSld modSld">
      <pc:chgData name="GAROFOLO ILARIA" userId="3b094b60-c214-4504-8c18-1bd7e03e5e88" providerId="ADAL" clId="{4E69F883-BC4D-438C-8D1E-B07640AF694A}" dt="2025-10-23T05:55:57.454" v="128" actId="20577"/>
      <pc:docMkLst>
        <pc:docMk/>
      </pc:docMkLst>
      <pc:sldChg chg="addSp delSp modSp mod">
        <pc:chgData name="GAROFOLO ILARIA" userId="3b094b60-c214-4504-8c18-1bd7e03e5e88" providerId="ADAL" clId="{4E69F883-BC4D-438C-8D1E-B07640AF694A}" dt="2025-10-23T05:55:57.454" v="128" actId="20577"/>
        <pc:sldMkLst>
          <pc:docMk/>
          <pc:sldMk cId="314780252" sldId="552"/>
        </pc:sldMkLst>
        <pc:spChg chg="mod">
          <ac:chgData name="GAROFOLO ILARIA" userId="3b094b60-c214-4504-8c18-1bd7e03e5e88" providerId="ADAL" clId="{4E69F883-BC4D-438C-8D1E-B07640AF694A}" dt="2025-10-23T05:55:57.454" v="128" actId="20577"/>
          <ac:spMkLst>
            <pc:docMk/>
            <pc:sldMk cId="314780252" sldId="552"/>
            <ac:spMk id="11" creationId="{00000000-0000-0000-0000-000000000000}"/>
          </ac:spMkLst>
        </pc:spChg>
        <pc:picChg chg="add mod">
          <ac:chgData name="GAROFOLO ILARIA" userId="3b094b60-c214-4504-8c18-1bd7e03e5e88" providerId="ADAL" clId="{4E69F883-BC4D-438C-8D1E-B07640AF694A}" dt="2025-10-23T05:55:46.853" v="127"/>
          <ac:picMkLst>
            <pc:docMk/>
            <pc:sldMk cId="314780252" sldId="552"/>
            <ac:picMk id="3" creationId="{8372A797-536E-81C9-8779-BCA558287226}"/>
          </ac:picMkLst>
        </pc:picChg>
        <pc:picChg chg="del">
          <ac:chgData name="GAROFOLO ILARIA" userId="3b094b60-c214-4504-8c18-1bd7e03e5e88" providerId="ADAL" clId="{4E69F883-BC4D-438C-8D1E-B07640AF694A}" dt="2025-10-23T05:55:46.347" v="126" actId="478"/>
          <ac:picMkLst>
            <pc:docMk/>
            <pc:sldMk cId="314780252" sldId="552"/>
            <ac:picMk id="1026" creationId="{00000000-0000-0000-0000-000000000000}"/>
          </ac:picMkLst>
        </pc:picChg>
      </pc:sldChg>
      <pc:sldChg chg="addSp delSp modSp add mod modAnim">
        <pc:chgData name="GAROFOLO ILARIA" userId="3b094b60-c214-4504-8c18-1bd7e03e5e88" providerId="ADAL" clId="{4E69F883-BC4D-438C-8D1E-B07640AF694A}" dt="2025-10-23T05:44:52.239" v="27" actId="1076"/>
        <pc:sldMkLst>
          <pc:docMk/>
          <pc:sldMk cId="527187756" sldId="710"/>
        </pc:sldMkLst>
        <pc:spChg chg="add del mod">
          <ac:chgData name="GAROFOLO ILARIA" userId="3b094b60-c214-4504-8c18-1bd7e03e5e88" providerId="ADAL" clId="{4E69F883-BC4D-438C-8D1E-B07640AF694A}" dt="2025-10-23T05:43:31.551" v="15" actId="478"/>
          <ac:spMkLst>
            <pc:docMk/>
            <pc:sldMk cId="527187756" sldId="710"/>
            <ac:spMk id="10" creationId="{8AB8AD17-F6EF-828F-9BF3-A22BC1D5708E}"/>
          </ac:spMkLst>
        </pc:spChg>
        <pc:spChg chg="add del mod">
          <ac:chgData name="GAROFOLO ILARIA" userId="3b094b60-c214-4504-8c18-1bd7e03e5e88" providerId="ADAL" clId="{4E69F883-BC4D-438C-8D1E-B07640AF694A}" dt="2025-10-23T05:43:32.485" v="16" actId="478"/>
          <ac:spMkLst>
            <pc:docMk/>
            <pc:sldMk cId="527187756" sldId="710"/>
            <ac:spMk id="11" creationId="{ED45C546-A5C7-F101-D60A-52F63142093C}"/>
          </ac:spMkLst>
        </pc:spChg>
        <pc:spChg chg="add mod">
          <ac:chgData name="GAROFOLO ILARIA" userId="3b094b60-c214-4504-8c18-1bd7e03e5e88" providerId="ADAL" clId="{4E69F883-BC4D-438C-8D1E-B07640AF694A}" dt="2025-10-23T05:43:33.146" v="17" actId="20577"/>
          <ac:spMkLst>
            <pc:docMk/>
            <pc:sldMk cId="527187756" sldId="710"/>
            <ac:spMk id="12" creationId="{17AC523B-8C35-8E2F-EA79-1DA881259D29}"/>
          </ac:spMkLst>
        </pc:spChg>
        <pc:grpChg chg="add mod">
          <ac:chgData name="GAROFOLO ILARIA" userId="3b094b60-c214-4504-8c18-1bd7e03e5e88" providerId="ADAL" clId="{4E69F883-BC4D-438C-8D1E-B07640AF694A}" dt="2025-10-23T05:44:52.239" v="27" actId="1076"/>
          <ac:grpSpMkLst>
            <pc:docMk/>
            <pc:sldMk cId="527187756" sldId="710"/>
            <ac:grpSpMk id="13" creationId="{EA197D4D-392E-A45B-A37C-0696A07C963F}"/>
          </ac:grpSpMkLst>
        </pc:grpChg>
        <pc:picChg chg="del">
          <ac:chgData name="GAROFOLO ILARIA" userId="3b094b60-c214-4504-8c18-1bd7e03e5e88" providerId="ADAL" clId="{4E69F883-BC4D-438C-8D1E-B07640AF694A}" dt="2025-10-23T05:41:59.777" v="2" actId="478"/>
          <ac:picMkLst>
            <pc:docMk/>
            <pc:sldMk cId="527187756" sldId="710"/>
            <ac:picMk id="4" creationId="{9CA1C5B8-752F-BFC0-0980-7E817A5AFA6C}"/>
          </ac:picMkLst>
        </pc:picChg>
        <pc:picChg chg="del mod">
          <ac:chgData name="GAROFOLO ILARIA" userId="3b094b60-c214-4504-8c18-1bd7e03e5e88" providerId="ADAL" clId="{4E69F883-BC4D-438C-8D1E-B07640AF694A}" dt="2025-10-23T05:42:02.130" v="6" actId="478"/>
          <ac:picMkLst>
            <pc:docMk/>
            <pc:sldMk cId="527187756" sldId="710"/>
            <ac:picMk id="5" creationId="{3766E430-3E3F-A243-E18B-47FF39A74FD3}"/>
          </ac:picMkLst>
        </pc:picChg>
        <pc:picChg chg="del">
          <ac:chgData name="GAROFOLO ILARIA" userId="3b094b60-c214-4504-8c18-1bd7e03e5e88" providerId="ADAL" clId="{4E69F883-BC4D-438C-8D1E-B07640AF694A}" dt="2025-10-23T05:42:00.793" v="3" actId="478"/>
          <ac:picMkLst>
            <pc:docMk/>
            <pc:sldMk cId="527187756" sldId="710"/>
            <ac:picMk id="6" creationId="{F5F4256A-3AAC-2E8D-7826-BDACDA9E1FF7}"/>
          </ac:picMkLst>
        </pc:picChg>
        <pc:picChg chg="del">
          <ac:chgData name="GAROFOLO ILARIA" userId="3b094b60-c214-4504-8c18-1bd7e03e5e88" providerId="ADAL" clId="{4E69F883-BC4D-438C-8D1E-B07640AF694A}" dt="2025-10-23T05:42:01.463" v="4" actId="478"/>
          <ac:picMkLst>
            <pc:docMk/>
            <pc:sldMk cId="527187756" sldId="710"/>
            <ac:picMk id="7" creationId="{7E37D1E1-04F1-91F7-946C-047756BEACA4}"/>
          </ac:picMkLst>
        </pc:picChg>
        <pc:picChg chg="add del mod">
          <ac:chgData name="GAROFOLO ILARIA" userId="3b094b60-c214-4504-8c18-1bd7e03e5e88" providerId="ADAL" clId="{4E69F883-BC4D-438C-8D1E-B07640AF694A}" dt="2025-10-23T05:43:30.415" v="14" actId="478"/>
          <ac:picMkLst>
            <pc:docMk/>
            <pc:sldMk cId="527187756" sldId="710"/>
            <ac:picMk id="8" creationId="{63F2BB13-1ABF-4CCC-6175-5A8BF97C8FBB}"/>
          </ac:picMkLst>
        </pc:picChg>
        <pc:picChg chg="del">
          <ac:chgData name="GAROFOLO ILARIA" userId="3b094b60-c214-4504-8c18-1bd7e03e5e88" providerId="ADAL" clId="{4E69F883-BC4D-438C-8D1E-B07640AF694A}" dt="2025-10-23T05:41:59.048" v="1" actId="478"/>
          <ac:picMkLst>
            <pc:docMk/>
            <pc:sldMk cId="527187756" sldId="710"/>
            <ac:picMk id="9" creationId="{39CF876D-AB50-0F15-0D67-EA5220140A93}"/>
          </ac:picMkLst>
        </pc:picChg>
        <pc:picChg chg="mod">
          <ac:chgData name="GAROFOLO ILARIA" userId="3b094b60-c214-4504-8c18-1bd7e03e5e88" providerId="ADAL" clId="{4E69F883-BC4D-438C-8D1E-B07640AF694A}" dt="2025-10-23T05:44:52.239" v="27" actId="1076"/>
          <ac:picMkLst>
            <pc:docMk/>
            <pc:sldMk cId="527187756" sldId="710"/>
            <ac:picMk id="14" creationId="{F4BE37A0-0C76-429C-40BA-54D015F50248}"/>
          </ac:picMkLst>
        </pc:picChg>
        <pc:picChg chg="mod">
          <ac:chgData name="GAROFOLO ILARIA" userId="3b094b60-c214-4504-8c18-1bd7e03e5e88" providerId="ADAL" clId="{4E69F883-BC4D-438C-8D1E-B07640AF694A}" dt="2025-10-23T05:44:52.239" v="27" actId="1076"/>
          <ac:picMkLst>
            <pc:docMk/>
            <pc:sldMk cId="527187756" sldId="710"/>
            <ac:picMk id="15" creationId="{F8DDAC4E-FC70-9582-4FA6-4EFF8D43ADF4}"/>
          </ac:picMkLst>
        </pc:picChg>
        <pc:picChg chg="add mod">
          <ac:chgData name="GAROFOLO ILARIA" userId="3b094b60-c214-4504-8c18-1bd7e03e5e88" providerId="ADAL" clId="{4E69F883-BC4D-438C-8D1E-B07640AF694A}" dt="2025-10-23T05:44:18.382" v="22" actId="1076"/>
          <ac:picMkLst>
            <pc:docMk/>
            <pc:sldMk cId="527187756" sldId="710"/>
            <ac:picMk id="16" creationId="{70AAE214-3A73-9136-2369-09FFD022D54F}"/>
          </ac:picMkLst>
        </pc:picChg>
      </pc:sldChg>
      <pc:sldChg chg="add">
        <pc:chgData name="GAROFOLO ILARIA" userId="3b094b60-c214-4504-8c18-1bd7e03e5e88" providerId="ADAL" clId="{4E69F883-BC4D-438C-8D1E-B07640AF694A}" dt="2025-10-23T05:43:28.073" v="13" actId="2890"/>
        <pc:sldMkLst>
          <pc:docMk/>
          <pc:sldMk cId="2017174443" sldId="711"/>
        </pc:sldMkLst>
      </pc:sldChg>
      <pc:sldChg chg="addSp delSp modSp add mod">
        <pc:chgData name="GAROFOLO ILARIA" userId="3b094b60-c214-4504-8c18-1bd7e03e5e88" providerId="ADAL" clId="{4E69F883-BC4D-438C-8D1E-B07640AF694A}" dt="2025-10-23T05:53:55.727" v="125" actId="554"/>
        <pc:sldMkLst>
          <pc:docMk/>
          <pc:sldMk cId="41766350" sldId="712"/>
        </pc:sldMkLst>
        <pc:spChg chg="mod">
          <ac:chgData name="GAROFOLO ILARIA" userId="3b094b60-c214-4504-8c18-1bd7e03e5e88" providerId="ADAL" clId="{4E69F883-BC4D-438C-8D1E-B07640AF694A}" dt="2025-10-23T05:52:29.483" v="93" actId="1076"/>
          <ac:spMkLst>
            <pc:docMk/>
            <pc:sldMk cId="41766350" sldId="712"/>
            <ac:spMk id="5" creationId="{E4AFE3C9-8510-990D-0226-4CA770F59410}"/>
          </ac:spMkLst>
        </pc:spChg>
        <pc:spChg chg="mod">
          <ac:chgData name="GAROFOLO ILARIA" userId="3b094b60-c214-4504-8c18-1bd7e03e5e88" providerId="ADAL" clId="{4E69F883-BC4D-438C-8D1E-B07640AF694A}" dt="2025-10-23T05:52:31.790" v="94" actId="1076"/>
          <ac:spMkLst>
            <pc:docMk/>
            <pc:sldMk cId="41766350" sldId="712"/>
            <ac:spMk id="7" creationId="{C2151D45-F66F-1B72-DFDF-C7132E8C4D93}"/>
          </ac:spMkLst>
        </pc:spChg>
        <pc:spChg chg="add mod">
          <ac:chgData name="GAROFOLO ILARIA" userId="3b094b60-c214-4504-8c18-1bd7e03e5e88" providerId="ADAL" clId="{4E69F883-BC4D-438C-8D1E-B07640AF694A}" dt="2025-10-23T05:53:55.727" v="125" actId="554"/>
          <ac:spMkLst>
            <pc:docMk/>
            <pc:sldMk cId="41766350" sldId="712"/>
            <ac:spMk id="11" creationId="{DEA105FB-8076-10B1-FFFB-EA853DF6C5ED}"/>
          </ac:spMkLst>
        </pc:spChg>
        <pc:spChg chg="add mod">
          <ac:chgData name="GAROFOLO ILARIA" userId="3b094b60-c214-4504-8c18-1bd7e03e5e88" providerId="ADAL" clId="{4E69F883-BC4D-438C-8D1E-B07640AF694A}" dt="2025-10-23T05:53:55.727" v="125" actId="554"/>
          <ac:spMkLst>
            <pc:docMk/>
            <pc:sldMk cId="41766350" sldId="712"/>
            <ac:spMk id="12" creationId="{0E7CC671-6656-260B-2B10-E6EC5F297195}"/>
          </ac:spMkLst>
        </pc:spChg>
        <pc:grpChg chg="add mod topLvl">
          <ac:chgData name="GAROFOLO ILARIA" userId="3b094b60-c214-4504-8c18-1bd7e03e5e88" providerId="ADAL" clId="{4E69F883-BC4D-438C-8D1E-B07640AF694A}" dt="2025-10-23T05:53:07.212" v="100" actId="338"/>
          <ac:grpSpMkLst>
            <pc:docMk/>
            <pc:sldMk cId="41766350" sldId="712"/>
            <ac:grpSpMk id="4" creationId="{EB485CF1-F1AF-2E01-A3FE-5784F7940E20}"/>
          </ac:grpSpMkLst>
        </pc:grpChg>
        <pc:grpChg chg="add del mod topLvl">
          <ac:chgData name="GAROFOLO ILARIA" userId="3b094b60-c214-4504-8c18-1bd7e03e5e88" providerId="ADAL" clId="{4E69F883-BC4D-438C-8D1E-B07640AF694A}" dt="2025-10-23T05:52:50.108" v="97" actId="165"/>
          <ac:grpSpMkLst>
            <pc:docMk/>
            <pc:sldMk cId="41766350" sldId="712"/>
            <ac:grpSpMk id="6" creationId="{9E89987C-0F84-826D-91BF-4469CF09BE62}"/>
          </ac:grpSpMkLst>
        </pc:grpChg>
        <pc:grpChg chg="add del mod">
          <ac:chgData name="GAROFOLO ILARIA" userId="3b094b60-c214-4504-8c18-1bd7e03e5e88" providerId="ADAL" clId="{4E69F883-BC4D-438C-8D1E-B07640AF694A}" dt="2025-10-23T05:52:41.791" v="96" actId="165"/>
          <ac:grpSpMkLst>
            <pc:docMk/>
            <pc:sldMk cId="41766350" sldId="712"/>
            <ac:grpSpMk id="8" creationId="{A22D3B63-52FD-4F30-CFAD-40FBCC0F0E03}"/>
          </ac:grpSpMkLst>
        </pc:grpChg>
        <pc:grpChg chg="mod">
          <ac:chgData name="GAROFOLO ILARIA" userId="3b094b60-c214-4504-8c18-1bd7e03e5e88" providerId="ADAL" clId="{4E69F883-BC4D-438C-8D1E-B07640AF694A}" dt="2025-10-23T05:53:07.212" v="100" actId="338"/>
          <ac:grpSpMkLst>
            <pc:docMk/>
            <pc:sldMk cId="41766350" sldId="712"/>
            <ac:grpSpMk id="9" creationId="{181C1F51-B614-149F-8EB1-CC5CB4F91D2A}"/>
          </ac:grpSpMkLst>
        </pc:grpChg>
        <pc:grpChg chg="add mod">
          <ac:chgData name="GAROFOLO ILARIA" userId="3b094b60-c214-4504-8c18-1bd7e03e5e88" providerId="ADAL" clId="{4E69F883-BC4D-438C-8D1E-B07640AF694A}" dt="2025-10-23T05:53:07.212" v="100" actId="338"/>
          <ac:grpSpMkLst>
            <pc:docMk/>
            <pc:sldMk cId="41766350" sldId="712"/>
            <ac:grpSpMk id="10" creationId="{692BCA8D-D3E2-9F6B-6F9A-CB5FE37A4BD2}"/>
          </ac:grpSpMkLst>
        </pc:grpChg>
        <pc:grpChg chg="del">
          <ac:chgData name="GAROFOLO ILARIA" userId="3b094b60-c214-4504-8c18-1bd7e03e5e88" providerId="ADAL" clId="{4E69F883-BC4D-438C-8D1E-B07640AF694A}" dt="2025-10-23T05:46:04.324" v="29" actId="478"/>
          <ac:grpSpMkLst>
            <pc:docMk/>
            <pc:sldMk cId="41766350" sldId="712"/>
            <ac:grpSpMk id="33" creationId="{D07E6349-3727-CCD5-71CA-F50CE1215C58}"/>
          </ac:grpSpMkLst>
        </pc:grpChg>
        <pc:picChg chg="add mod">
          <ac:chgData name="GAROFOLO ILARIA" userId="3b094b60-c214-4504-8c18-1bd7e03e5e88" providerId="ADAL" clId="{4E69F883-BC4D-438C-8D1E-B07640AF694A}" dt="2025-10-23T05:52:41.791" v="96" actId="165"/>
          <ac:picMkLst>
            <pc:docMk/>
            <pc:sldMk cId="41766350" sldId="712"/>
            <ac:picMk id="1026" creationId="{260A4CCC-6D36-8BF6-064D-D4A7B40DAE27}"/>
          </ac:picMkLst>
        </pc:picChg>
        <pc:picChg chg="add mod topLvl">
          <ac:chgData name="GAROFOLO ILARIA" userId="3b094b60-c214-4504-8c18-1bd7e03e5e88" providerId="ADAL" clId="{4E69F883-BC4D-438C-8D1E-B07640AF694A}" dt="2025-10-23T05:53:07.212" v="100" actId="338"/>
          <ac:picMkLst>
            <pc:docMk/>
            <pc:sldMk cId="41766350" sldId="712"/>
            <ac:picMk id="1028" creationId="{63DB1CEB-8426-CDBB-52A0-14152E1227A3}"/>
          </ac:picMkLst>
        </pc:picChg>
        <pc:picChg chg="add mod">
          <ac:chgData name="GAROFOLO ILARIA" userId="3b094b60-c214-4504-8c18-1bd7e03e5e88" providerId="ADAL" clId="{4E69F883-BC4D-438C-8D1E-B07640AF694A}" dt="2025-10-23T05:52:41.791" v="96" actId="165"/>
          <ac:picMkLst>
            <pc:docMk/>
            <pc:sldMk cId="41766350" sldId="712"/>
            <ac:picMk id="1030" creationId="{BEBEC87B-C354-4D57-4F8E-03AF1B3B03BD}"/>
          </ac:picMkLst>
        </pc:picChg>
        <pc:picChg chg="add mod topLvl">
          <ac:chgData name="GAROFOLO ILARIA" userId="3b094b60-c214-4504-8c18-1bd7e03e5e88" providerId="ADAL" clId="{4E69F883-BC4D-438C-8D1E-B07640AF694A}" dt="2025-10-23T05:53:07.212" v="100" actId="338"/>
          <ac:picMkLst>
            <pc:docMk/>
            <pc:sldMk cId="41766350" sldId="712"/>
            <ac:picMk id="1032" creationId="{BCD13379-9712-7A08-0309-61A6461B19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50BC-F8FC-4F89-BEEF-553EEF9B6ECC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00D8-4636-4209-A556-58D35166E2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79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70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64CD4-B602-701D-BBC1-D7A386A4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E3722B-F28B-7437-6586-6303269BA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0976E6-9E17-1FB4-54C9-A9A42153A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BDBC8-F126-8FD4-EACC-F1F93DED8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26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B809B-8C8E-2BAB-74F4-37F682AE0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74867B-9373-5367-2E5A-A69322C61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DCE27D-E858-562D-49C9-A58AF16F9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9110F-632A-6027-D807-B9649FF06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793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44482-2D5F-62B1-9689-31295AF5F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12D20-7EC4-5A7A-777F-99B1E84402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C2C91F-3128-3FE8-38FA-6D777020E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F7C0A-62F9-23E2-4DFF-4F7CE08A66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34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F4096-FBDD-79C0-E269-85BE59960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5ACB98-E4D5-EE50-1937-A2FB7B7BE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44E1DB-B542-7054-9A58-318A30951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F28EB-0B29-00F2-782B-72F8A8240F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386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B36DE-4FFC-9040-14CE-FF89E0474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8EBD26-15D5-B3EC-3E82-124580C9E6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07B0DC-8F6E-1B26-AA6E-B43D5F8CF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F26FD-F227-7684-9A06-38D81A44E9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099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1F80A-8200-66D8-E81B-A905ACC09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A61A84-8945-0F3A-0EEA-CBE0B429A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533ABE-C519-3A67-DBA0-A2AD0E453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BE541-ADD2-1DE9-F3A5-BD9AE8183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26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96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5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09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83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32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22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72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2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43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38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07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93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601391" y="944167"/>
            <a:ext cx="5829300" cy="48696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Laboratorio Costruzione dell’Architettura 1</a:t>
            </a:r>
          </a:p>
          <a:p>
            <a:pPr>
              <a:defRPr/>
            </a:pPr>
            <a:r>
              <a:rPr lang="it-IT" sz="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Corso di </a:t>
            </a: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ELEMENTI COSTRUTTIVI</a:t>
            </a:r>
            <a:endParaRPr lang="it-IT" sz="1350" b="1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30189" y="6098266"/>
            <a:ext cx="7083623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LAVORARE CON ELEMENTI </a:t>
            </a:r>
            <a:r>
              <a:rPr lang="it-IT" sz="28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LINEARI_parte</a:t>
            </a:r>
            <a:r>
              <a:rPr lang="it-IT" sz="2800" b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c</a:t>
            </a:r>
            <a:endParaRPr lang="it-IT" sz="28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A25584DB-B9AE-D2E4-23B4-943EE4E161B0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8372A797-536E-81C9-8779-BCA558287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49" y="870629"/>
            <a:ext cx="7129463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23DF0-E7D6-F3A9-9B84-A69D5A747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EDE1049A-9006-CB8F-FA51-AE430AAC3A58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0708C1F0-56D3-2F85-060E-73AAEC53D679}"/>
              </a:ext>
            </a:extLst>
          </p:cNvPr>
          <p:cNvSpPr txBox="1">
            <a:spLocks/>
          </p:cNvSpPr>
          <p:nvPr/>
        </p:nvSpPr>
        <p:spPr>
          <a:xfrm>
            <a:off x="628649" y="811108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Funzionamento degli ECB lineari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3B22C5DD-1848-01F4-93F7-B487B5C2240B}"/>
              </a:ext>
            </a:extLst>
          </p:cNvPr>
          <p:cNvSpPr txBox="1">
            <a:spLocks/>
          </p:cNvSpPr>
          <p:nvPr/>
        </p:nvSpPr>
        <p:spPr>
          <a:xfrm>
            <a:off x="903603" y="1234648"/>
            <a:ext cx="7336791" cy="561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di completamento/finiture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25A38C4-725A-144F-ACF9-C80C7304E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234" y="2042253"/>
            <a:ext cx="4578232" cy="339174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EE33494-F99A-5AEC-8AD6-39A0C7B9E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3486" y="2054953"/>
            <a:ext cx="4578232" cy="339174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964B01C-DE2E-50D3-00B9-26D40962363B}"/>
              </a:ext>
            </a:extLst>
          </p:cNvPr>
          <p:cNvSpPr txBox="1"/>
          <p:nvPr/>
        </p:nvSpPr>
        <p:spPr>
          <a:xfrm>
            <a:off x="1094750" y="569368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</a:rPr>
              <a:t>Gronde e pluviali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71A401B-9216-F7A3-C215-10A1DC4EB3BB}"/>
              </a:ext>
            </a:extLst>
          </p:cNvPr>
          <p:cNvSpPr txBox="1"/>
          <p:nvPr/>
        </p:nvSpPr>
        <p:spPr>
          <a:xfrm>
            <a:off x="5655102" y="569368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</a:rPr>
              <a:t>Scossaline</a:t>
            </a:r>
          </a:p>
        </p:txBody>
      </p:sp>
    </p:spTree>
    <p:extLst>
      <p:ext uri="{BB962C8B-B14F-4D97-AF65-F5344CB8AC3E}">
        <p14:creationId xmlns:p14="http://schemas.microsoft.com/office/powerpoint/2010/main" val="171010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9C353-03C0-CABC-0D52-E80E99CBB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E313D77D-FDB6-06FC-86DF-639825E8AC02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F79FEF08-C27C-FD98-03D9-3A253947D013}"/>
              </a:ext>
            </a:extLst>
          </p:cNvPr>
          <p:cNvSpPr txBox="1">
            <a:spLocks/>
          </p:cNvSpPr>
          <p:nvPr/>
        </p:nvSpPr>
        <p:spPr>
          <a:xfrm>
            <a:off x="628649" y="811108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Funzionamento degli ECB lineari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9A6CBAD8-3E1D-510E-D2C2-052E25B3957D}"/>
              </a:ext>
            </a:extLst>
          </p:cNvPr>
          <p:cNvSpPr txBox="1">
            <a:spLocks/>
          </p:cNvSpPr>
          <p:nvPr/>
        </p:nvSpPr>
        <p:spPr>
          <a:xfrm>
            <a:off x="903603" y="1234648"/>
            <a:ext cx="7336791" cy="561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di completamento/finiture</a:t>
            </a: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C7D55754-22FA-16CA-9C6B-A15714B9D584}"/>
              </a:ext>
            </a:extLst>
          </p:cNvPr>
          <p:cNvGrpSpPr/>
          <p:nvPr/>
        </p:nvGrpSpPr>
        <p:grpSpPr>
          <a:xfrm>
            <a:off x="0" y="1901439"/>
            <a:ext cx="9124404" cy="4924737"/>
            <a:chOff x="0" y="1788605"/>
            <a:chExt cx="9124404" cy="4924737"/>
          </a:xfrm>
        </p:grpSpPr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43C6E7CB-5FA9-F550-A2BB-8717A3F5F850}"/>
                </a:ext>
              </a:extLst>
            </p:cNvPr>
            <p:cNvGrpSpPr/>
            <p:nvPr/>
          </p:nvGrpSpPr>
          <p:grpSpPr>
            <a:xfrm>
              <a:off x="0" y="1814501"/>
              <a:ext cx="5625690" cy="4898841"/>
              <a:chOff x="0" y="1814501"/>
              <a:chExt cx="5625690" cy="4898841"/>
            </a:xfrm>
          </p:grpSpPr>
          <p:pic>
            <p:nvPicPr>
              <p:cNvPr id="27650" name="Picture 2" descr="Ringhiere e parapetti, conformazioni, stili e dimensioni regolamentate  dalla legge - IlFaroOnline">
                <a:extLst>
                  <a:ext uri="{FF2B5EF4-FFF2-40B4-BE49-F238E27FC236}">
                    <a16:creationId xmlns:a16="http://schemas.microsoft.com/office/drawing/2014/main" id="{13AFE3CE-7104-50B2-E056-219774E97C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814501"/>
                <a:ext cx="5625690" cy="44630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27A3C5D4-31E1-E061-9CAD-BCCF38D07F69}"/>
                  </a:ext>
                </a:extLst>
              </p:cNvPr>
              <p:cNvSpPr txBox="1"/>
              <p:nvPr/>
            </p:nvSpPr>
            <p:spPr>
              <a:xfrm>
                <a:off x="1681215" y="6251677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>
                    <a:solidFill>
                      <a:srgbClr val="002060"/>
                    </a:solidFill>
                  </a:rPr>
                  <a:t>Parapetti</a:t>
                </a:r>
              </a:p>
            </p:txBody>
          </p:sp>
        </p:grp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8FEA4A92-5194-BAA0-CE0E-4AE5779F054A}"/>
                </a:ext>
              </a:extLst>
            </p:cNvPr>
            <p:cNvGrpSpPr/>
            <p:nvPr/>
          </p:nvGrpSpPr>
          <p:grpSpPr>
            <a:xfrm>
              <a:off x="5700051" y="1788605"/>
              <a:ext cx="3424353" cy="4924736"/>
              <a:chOff x="5700051" y="1788605"/>
              <a:chExt cx="3424353" cy="4924736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142935D8-F80B-E1A6-CB6F-1FB2DAE140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5180692" y="2307964"/>
                <a:ext cx="4463071" cy="3424353"/>
              </a:xfrm>
              <a:prstGeom prst="rect">
                <a:avLst/>
              </a:prstGeom>
            </p:spPr>
          </p:pic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72A9F7DF-BCD6-8EA7-DA9E-A2478E391345}"/>
                  </a:ext>
                </a:extLst>
              </p:cNvPr>
              <p:cNvSpPr txBox="1"/>
              <p:nvPr/>
            </p:nvSpPr>
            <p:spPr>
              <a:xfrm>
                <a:off x="6300192" y="6251676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>
                    <a:solidFill>
                      <a:srgbClr val="002060"/>
                    </a:solidFill>
                  </a:rPr>
                  <a:t>Corrimani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9459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D3BEB-A5E3-20C6-A2EB-271DCB6C2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8B4B6139-107A-CC0D-A2E0-7180EFC15209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E4AFE3C9-8510-990D-0226-4CA770F59410}"/>
              </a:ext>
            </a:extLst>
          </p:cNvPr>
          <p:cNvSpPr txBox="1">
            <a:spLocks/>
          </p:cNvSpPr>
          <p:nvPr/>
        </p:nvSpPr>
        <p:spPr>
          <a:xfrm>
            <a:off x="628650" y="75575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Funzionamento degli ECB lineari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C2151D45-F66F-1B72-DFDF-C7132E8C4D93}"/>
              </a:ext>
            </a:extLst>
          </p:cNvPr>
          <p:cNvSpPr txBox="1">
            <a:spLocks/>
          </p:cNvSpPr>
          <p:nvPr/>
        </p:nvSpPr>
        <p:spPr>
          <a:xfrm>
            <a:off x="903604" y="1143456"/>
            <a:ext cx="7336791" cy="561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di completamento/finiture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692BCA8D-D3E2-9F6B-6F9A-CB5FE37A4BD2}"/>
              </a:ext>
            </a:extLst>
          </p:cNvPr>
          <p:cNvGrpSpPr/>
          <p:nvPr/>
        </p:nvGrpSpPr>
        <p:grpSpPr>
          <a:xfrm>
            <a:off x="1781033" y="1705441"/>
            <a:ext cx="5581932" cy="5152560"/>
            <a:chOff x="1781033" y="1705441"/>
            <a:chExt cx="5581932" cy="5152560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EB485CF1-F1AF-2E01-A3FE-5784F7940E20}"/>
                </a:ext>
              </a:extLst>
            </p:cNvPr>
            <p:cNvGrpSpPr/>
            <p:nvPr/>
          </p:nvGrpSpPr>
          <p:grpSpPr>
            <a:xfrm>
              <a:off x="1781033" y="1705441"/>
              <a:ext cx="5581932" cy="2487025"/>
              <a:chOff x="539552" y="-34347"/>
              <a:chExt cx="6885084" cy="3067643"/>
            </a:xfrm>
          </p:grpSpPr>
          <p:pic>
            <p:nvPicPr>
              <p:cNvPr id="1026" name="Picture 2" descr="Profili angolari e paraspigoli per piastrelle, soluzioni uniche per la posa  | Blog | Profilitec">
                <a:extLst>
                  <a:ext uri="{FF2B5EF4-FFF2-40B4-BE49-F238E27FC236}">
                    <a16:creationId xmlns:a16="http://schemas.microsoft.com/office/drawing/2014/main" id="{260A4CCC-6D36-8BF6-064D-D4A7B40DAE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01" r="7160"/>
              <a:stretch>
                <a:fillRect/>
              </a:stretch>
            </p:blipFill>
            <p:spPr bwMode="auto">
              <a:xfrm>
                <a:off x="539552" y="-34347"/>
                <a:ext cx="3230990" cy="30676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Paraspigoli per cappotto pvc flessibile con rete - 30x30mm - ml 2.5 akifix">
                <a:extLst>
                  <a:ext uri="{FF2B5EF4-FFF2-40B4-BE49-F238E27FC236}">
                    <a16:creationId xmlns:a16="http://schemas.microsoft.com/office/drawing/2014/main" id="{BEBEC87B-C354-4D57-4F8E-03AF1B3B03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8" t="-1" r="7212" b="606"/>
              <a:stretch>
                <a:fillRect/>
              </a:stretch>
            </p:blipFill>
            <p:spPr bwMode="auto">
              <a:xfrm>
                <a:off x="3859572" y="-17174"/>
                <a:ext cx="3565064" cy="3033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181C1F51-B614-149F-8EB1-CC5CB4F91D2A}"/>
                </a:ext>
              </a:extLst>
            </p:cNvPr>
            <p:cNvGrpSpPr/>
            <p:nvPr/>
          </p:nvGrpSpPr>
          <p:grpSpPr>
            <a:xfrm>
              <a:off x="1781033" y="4260095"/>
              <a:ext cx="5581932" cy="2597906"/>
              <a:chOff x="1781033" y="4260095"/>
              <a:chExt cx="5581932" cy="2597906"/>
            </a:xfrm>
          </p:grpSpPr>
          <p:pic>
            <p:nvPicPr>
              <p:cNvPr id="1028" name="Picture 4" descr="Paraspigolo cartongesso forato in alluminio martellinato akifix 25x25 mm x  3m">
                <a:extLst>
                  <a:ext uri="{FF2B5EF4-FFF2-40B4-BE49-F238E27FC236}">
                    <a16:creationId xmlns:a16="http://schemas.microsoft.com/office/drawing/2014/main" id="{63DB1CEB-8426-CDBB-52A0-14152E1227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30"/>
              <a:stretch>
                <a:fillRect/>
              </a:stretch>
            </p:blipFill>
            <p:spPr bwMode="auto">
              <a:xfrm>
                <a:off x="4667801" y="4260095"/>
                <a:ext cx="2695164" cy="25979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Profili angolari paraspigoli in offerta a prezzi esclusivi">
                <a:extLst>
                  <a:ext uri="{FF2B5EF4-FFF2-40B4-BE49-F238E27FC236}">
                    <a16:creationId xmlns:a16="http://schemas.microsoft.com/office/drawing/2014/main" id="{BCD13379-9712-7A08-0309-61A6461B19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30"/>
              <a:stretch>
                <a:fillRect/>
              </a:stretch>
            </p:blipFill>
            <p:spPr bwMode="auto">
              <a:xfrm>
                <a:off x="1781033" y="4260095"/>
                <a:ext cx="2810217" cy="25979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EA105FB-8076-10B1-FFFB-EA853DF6C5ED}"/>
              </a:ext>
            </a:extLst>
          </p:cNvPr>
          <p:cNvSpPr txBox="1"/>
          <p:nvPr/>
        </p:nvSpPr>
        <p:spPr>
          <a:xfrm>
            <a:off x="-346972" y="394771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</a:rPr>
              <a:t>Coprifili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E7CC671-6656-260B-2B10-E6EC5F297195}"/>
              </a:ext>
            </a:extLst>
          </p:cNvPr>
          <p:cNvSpPr txBox="1"/>
          <p:nvPr/>
        </p:nvSpPr>
        <p:spPr>
          <a:xfrm>
            <a:off x="6948264" y="394771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</a:rPr>
              <a:t>Paraspigoli</a:t>
            </a:r>
          </a:p>
        </p:txBody>
      </p:sp>
    </p:spTree>
    <p:extLst>
      <p:ext uri="{BB962C8B-B14F-4D97-AF65-F5344CB8AC3E}">
        <p14:creationId xmlns:p14="http://schemas.microsoft.com/office/powerpoint/2010/main" val="4176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9854" y="319196"/>
            <a:ext cx="6912768" cy="576395"/>
          </a:xfrm>
        </p:spPr>
        <p:txBody>
          <a:bodyPr>
            <a:noAutofit/>
          </a:bodyPr>
          <a:lstStyle/>
          <a:p>
            <a:r>
              <a:rPr lang="it-IT" sz="16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LA COS.A.1</a:t>
            </a:r>
            <a:br>
              <a:rPr lang="it-IT" sz="16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Corso di </a:t>
            </a:r>
            <a:r>
              <a:rPr lang="it-IT" sz="16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ANALISI E PROGETTO DI ELEMENTI COSTRUTTIVI</a:t>
            </a:r>
            <a:endParaRPr lang="it-IT" sz="1800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" name="Picture 2" descr="cald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40655"/>
            <a:ext cx="4076944" cy="567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80653" y="6473244"/>
            <a:ext cx="5507906" cy="388700"/>
            <a:chOff x="1476375" y="6273800"/>
            <a:chExt cx="6192838" cy="584200"/>
          </a:xfrm>
        </p:grpSpPr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1476375" y="6273800"/>
              <a:ext cx="6192838" cy="1079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1549400" y="6381750"/>
              <a:ext cx="6048375" cy="476250"/>
              <a:chOff x="930" y="4020"/>
              <a:chExt cx="3810" cy="300"/>
            </a:xfrm>
          </p:grpSpPr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562" y="4020"/>
                <a:ext cx="408" cy="300"/>
                <a:chOff x="930" y="4020"/>
                <a:chExt cx="408" cy="300"/>
              </a:xfrm>
            </p:grpSpPr>
            <p:sp>
              <p:nvSpPr>
                <p:cNvPr id="48" name="AutoShape 29"/>
                <p:cNvSpPr>
                  <a:spLocks noChangeArrowheads="1"/>
                </p:cNvSpPr>
                <p:nvPr/>
              </p:nvSpPr>
              <p:spPr bwMode="auto">
                <a:xfrm>
                  <a:off x="1066" y="4020"/>
                  <a:ext cx="136" cy="300"/>
                </a:xfrm>
                <a:prstGeom prst="upArrow">
                  <a:avLst>
                    <a:gd name="adj1" fmla="val 50000"/>
                    <a:gd name="adj2" fmla="val 55147"/>
                  </a:avLst>
                </a:prstGeom>
                <a:solidFill>
                  <a:srgbClr val="996633"/>
                </a:solidFill>
                <a:ln w="9525" algn="ctr">
                  <a:solidFill>
                    <a:srgbClr val="99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14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49" name="Group 30"/>
                <p:cNvGrpSpPr>
                  <a:grpSpLocks/>
                </p:cNvGrpSpPr>
                <p:nvPr/>
              </p:nvGrpSpPr>
              <p:grpSpPr bwMode="auto">
                <a:xfrm>
                  <a:off x="930" y="4020"/>
                  <a:ext cx="408" cy="300"/>
                  <a:chOff x="930" y="4020"/>
                  <a:chExt cx="408" cy="300"/>
                </a:xfrm>
              </p:grpSpPr>
              <p:sp>
                <p:nvSpPr>
                  <p:cNvPr id="50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4020"/>
                    <a:ext cx="136" cy="300"/>
                  </a:xfrm>
                  <a:prstGeom prst="upArrow">
                    <a:avLst>
                      <a:gd name="adj1" fmla="val 50000"/>
                      <a:gd name="adj2" fmla="val 55147"/>
                    </a:avLst>
                  </a:prstGeom>
                  <a:solidFill>
                    <a:srgbClr val="996633"/>
                  </a:solidFill>
                  <a:ln w="9525" algn="ctr">
                    <a:solidFill>
                      <a:srgbClr val="996633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 sz="140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1202" y="4020"/>
                    <a:ext cx="136" cy="300"/>
                  </a:xfrm>
                  <a:prstGeom prst="upArrow">
                    <a:avLst>
                      <a:gd name="adj1" fmla="val 50000"/>
                      <a:gd name="adj2" fmla="val 55147"/>
                    </a:avLst>
                  </a:prstGeom>
                  <a:solidFill>
                    <a:srgbClr val="996633"/>
                  </a:solidFill>
                  <a:ln w="9525" algn="ctr">
                    <a:solidFill>
                      <a:srgbClr val="996633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 sz="140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2" name="AutoShape 33"/>
              <p:cNvSpPr>
                <a:spLocks noChangeArrowheads="1"/>
              </p:cNvSpPr>
              <p:nvPr/>
            </p:nvSpPr>
            <p:spPr bwMode="auto">
              <a:xfrm>
                <a:off x="4195" y="4020"/>
                <a:ext cx="136" cy="300"/>
              </a:xfrm>
              <a:prstGeom prst="upArrow">
                <a:avLst>
                  <a:gd name="adj1" fmla="val 50000"/>
                  <a:gd name="adj2" fmla="val 55147"/>
                </a:avLst>
              </a:prstGeom>
              <a:solidFill>
                <a:srgbClr val="996633"/>
              </a:solidFill>
              <a:ln w="9525">
                <a:solidFill>
                  <a:srgbClr val="99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1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AutoShape 34"/>
              <p:cNvSpPr>
                <a:spLocks noChangeArrowheads="1"/>
              </p:cNvSpPr>
              <p:nvPr/>
            </p:nvSpPr>
            <p:spPr bwMode="auto">
              <a:xfrm>
                <a:off x="4467" y="4020"/>
                <a:ext cx="136" cy="300"/>
              </a:xfrm>
              <a:prstGeom prst="upArrow">
                <a:avLst>
                  <a:gd name="adj1" fmla="val 50000"/>
                  <a:gd name="adj2" fmla="val 55147"/>
                </a:avLst>
              </a:prstGeom>
              <a:solidFill>
                <a:srgbClr val="996633"/>
              </a:solidFill>
              <a:ln w="9525">
                <a:solidFill>
                  <a:srgbClr val="99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1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4" name="Group 35"/>
              <p:cNvGrpSpPr>
                <a:grpSpLocks/>
              </p:cNvGrpSpPr>
              <p:nvPr/>
            </p:nvGrpSpPr>
            <p:grpSpPr bwMode="auto">
              <a:xfrm>
                <a:off x="930" y="4020"/>
                <a:ext cx="3810" cy="300"/>
                <a:chOff x="930" y="4020"/>
                <a:chExt cx="3810" cy="300"/>
              </a:xfrm>
            </p:grpSpPr>
            <p:grpSp>
              <p:nvGrpSpPr>
                <p:cNvPr id="15" name="Group 36"/>
                <p:cNvGrpSpPr>
                  <a:grpSpLocks/>
                </p:cNvGrpSpPr>
                <p:nvPr/>
              </p:nvGrpSpPr>
              <p:grpSpPr bwMode="auto">
                <a:xfrm>
                  <a:off x="930" y="4020"/>
                  <a:ext cx="1632" cy="300"/>
                  <a:chOff x="930" y="4020"/>
                  <a:chExt cx="1632" cy="300"/>
                </a:xfrm>
              </p:grpSpPr>
              <p:grpSp>
                <p:nvGrpSpPr>
                  <p:cNvPr id="28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930" y="4020"/>
                    <a:ext cx="408" cy="300"/>
                    <a:chOff x="930" y="4020"/>
                    <a:chExt cx="408" cy="300"/>
                  </a:xfrm>
                </p:grpSpPr>
                <p:sp>
                  <p:nvSpPr>
                    <p:cNvPr id="44" name="AutoShap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6" y="4020"/>
                      <a:ext cx="136" cy="300"/>
                    </a:xfrm>
                    <a:prstGeom prst="upArrow">
                      <a:avLst>
                        <a:gd name="adj1" fmla="val 50000"/>
                        <a:gd name="adj2" fmla="val 55147"/>
                      </a:avLst>
                    </a:prstGeom>
                    <a:solidFill>
                      <a:srgbClr val="996633"/>
                    </a:solidFill>
                    <a:ln w="9525">
                      <a:solidFill>
                        <a:srgbClr val="996633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45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0" y="4020"/>
                      <a:ext cx="408" cy="300"/>
                      <a:chOff x="930" y="4020"/>
                      <a:chExt cx="408" cy="300"/>
                    </a:xfrm>
                  </p:grpSpPr>
                  <p:sp>
                    <p:nvSpPr>
                      <p:cNvPr id="46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0" y="4020"/>
                        <a:ext cx="136" cy="300"/>
                      </a:xfrm>
                      <a:prstGeom prst="upArrow">
                        <a:avLst>
                          <a:gd name="adj1" fmla="val 50000"/>
                          <a:gd name="adj2" fmla="val 55147"/>
                        </a:avLst>
                      </a:prstGeom>
                      <a:solidFill>
                        <a:srgbClr val="996633"/>
                      </a:solidFill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it-IT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" name="AutoShape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2" y="4020"/>
                        <a:ext cx="136" cy="300"/>
                      </a:xfrm>
                      <a:prstGeom prst="upArrow">
                        <a:avLst>
                          <a:gd name="adj1" fmla="val 50000"/>
                          <a:gd name="adj2" fmla="val 55147"/>
                        </a:avLst>
                      </a:prstGeom>
                      <a:solidFill>
                        <a:srgbClr val="996633"/>
                      </a:solidFill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it-IT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9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1338" y="4020"/>
                    <a:ext cx="408" cy="300"/>
                    <a:chOff x="930" y="4020"/>
                    <a:chExt cx="408" cy="300"/>
                  </a:xfrm>
                </p:grpSpPr>
                <p:sp>
                  <p:nvSpPr>
                    <p:cNvPr id="40" name="AutoShap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6" y="4020"/>
                      <a:ext cx="136" cy="300"/>
                    </a:xfrm>
                    <a:prstGeom prst="upArrow">
                      <a:avLst>
                        <a:gd name="adj1" fmla="val 50000"/>
                        <a:gd name="adj2" fmla="val 55147"/>
                      </a:avLst>
                    </a:prstGeom>
                    <a:solidFill>
                      <a:srgbClr val="996633"/>
                    </a:solidFill>
                    <a:ln w="9525">
                      <a:solidFill>
                        <a:srgbClr val="996633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41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0" y="4020"/>
                      <a:ext cx="408" cy="300"/>
                      <a:chOff x="930" y="4020"/>
                      <a:chExt cx="408" cy="300"/>
                    </a:xfrm>
                  </p:grpSpPr>
                  <p:sp>
                    <p:nvSpPr>
                      <p:cNvPr id="42" name="AutoShap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0" y="4020"/>
                        <a:ext cx="136" cy="300"/>
                      </a:xfrm>
                      <a:prstGeom prst="upArrow">
                        <a:avLst>
                          <a:gd name="adj1" fmla="val 50000"/>
                          <a:gd name="adj2" fmla="val 55147"/>
                        </a:avLst>
                      </a:prstGeom>
                      <a:solidFill>
                        <a:srgbClr val="996633"/>
                      </a:solidFill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it-IT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" name="AutoShape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2" y="4020"/>
                        <a:ext cx="136" cy="300"/>
                      </a:xfrm>
                      <a:prstGeom prst="upArrow">
                        <a:avLst>
                          <a:gd name="adj1" fmla="val 50000"/>
                          <a:gd name="adj2" fmla="val 55147"/>
                        </a:avLst>
                      </a:prstGeom>
                      <a:solidFill>
                        <a:srgbClr val="996633"/>
                      </a:solidFill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it-IT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1746" y="4020"/>
                    <a:ext cx="408" cy="300"/>
                    <a:chOff x="930" y="4020"/>
                    <a:chExt cx="408" cy="300"/>
                  </a:xfrm>
                </p:grpSpPr>
                <p:sp>
                  <p:nvSpPr>
                    <p:cNvPr id="36" name="AutoShap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6" y="4020"/>
                      <a:ext cx="136" cy="300"/>
                    </a:xfrm>
                    <a:prstGeom prst="upArrow">
                      <a:avLst>
                        <a:gd name="adj1" fmla="val 50000"/>
                        <a:gd name="adj2" fmla="val 55147"/>
                      </a:avLst>
                    </a:prstGeom>
                    <a:solidFill>
                      <a:srgbClr val="996633"/>
                    </a:solidFill>
                    <a:ln w="9525">
                      <a:solidFill>
                        <a:srgbClr val="996633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7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0" y="4020"/>
                      <a:ext cx="408" cy="300"/>
                      <a:chOff x="930" y="4020"/>
                      <a:chExt cx="408" cy="300"/>
                    </a:xfrm>
                  </p:grpSpPr>
                  <p:sp>
                    <p:nvSpPr>
                      <p:cNvPr id="38" name="AutoShape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0" y="4020"/>
                        <a:ext cx="136" cy="300"/>
                      </a:xfrm>
                      <a:prstGeom prst="upArrow">
                        <a:avLst>
                          <a:gd name="adj1" fmla="val 50000"/>
                          <a:gd name="adj2" fmla="val 55147"/>
                        </a:avLst>
                      </a:prstGeom>
                      <a:solidFill>
                        <a:srgbClr val="996633"/>
                      </a:solidFill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it-IT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9" name="AutoShape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2" y="4020"/>
                        <a:ext cx="136" cy="300"/>
                      </a:xfrm>
                      <a:prstGeom prst="upArrow">
                        <a:avLst>
                          <a:gd name="adj1" fmla="val 50000"/>
                          <a:gd name="adj2" fmla="val 55147"/>
                        </a:avLst>
                      </a:prstGeom>
                      <a:solidFill>
                        <a:srgbClr val="996633"/>
                      </a:solidFill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it-IT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1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2154" y="4020"/>
                    <a:ext cx="408" cy="300"/>
                    <a:chOff x="930" y="4020"/>
                    <a:chExt cx="408" cy="300"/>
                  </a:xfrm>
                </p:grpSpPr>
                <p:sp>
                  <p:nvSpPr>
                    <p:cNvPr id="32" name="AutoShap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6" y="4020"/>
                      <a:ext cx="136" cy="300"/>
                    </a:xfrm>
                    <a:prstGeom prst="upArrow">
                      <a:avLst>
                        <a:gd name="adj1" fmla="val 50000"/>
                        <a:gd name="adj2" fmla="val 55147"/>
                      </a:avLst>
                    </a:prstGeom>
                    <a:solidFill>
                      <a:srgbClr val="996633"/>
                    </a:solidFill>
                    <a:ln w="9525">
                      <a:solidFill>
                        <a:srgbClr val="996633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3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0" y="4020"/>
                      <a:ext cx="408" cy="300"/>
                      <a:chOff x="930" y="4020"/>
                      <a:chExt cx="408" cy="300"/>
                    </a:xfrm>
                  </p:grpSpPr>
                  <p:sp>
                    <p:nvSpPr>
                      <p:cNvPr id="34" name="AutoShape 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0" y="4020"/>
                        <a:ext cx="136" cy="300"/>
                      </a:xfrm>
                      <a:prstGeom prst="upArrow">
                        <a:avLst>
                          <a:gd name="adj1" fmla="val 50000"/>
                          <a:gd name="adj2" fmla="val 55147"/>
                        </a:avLst>
                      </a:prstGeom>
                      <a:solidFill>
                        <a:srgbClr val="996633"/>
                      </a:solidFill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it-IT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5" name="AutoShap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2" y="4020"/>
                        <a:ext cx="136" cy="300"/>
                      </a:xfrm>
                      <a:prstGeom prst="upArrow">
                        <a:avLst>
                          <a:gd name="adj1" fmla="val 50000"/>
                          <a:gd name="adj2" fmla="val 55147"/>
                        </a:avLst>
                      </a:prstGeom>
                      <a:solidFill>
                        <a:srgbClr val="996633"/>
                      </a:solidFill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it-IT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6" name="Group 57"/>
                <p:cNvGrpSpPr>
                  <a:grpSpLocks/>
                </p:cNvGrpSpPr>
                <p:nvPr/>
              </p:nvGrpSpPr>
              <p:grpSpPr bwMode="auto">
                <a:xfrm>
                  <a:off x="2970" y="4020"/>
                  <a:ext cx="408" cy="300"/>
                  <a:chOff x="930" y="4020"/>
                  <a:chExt cx="408" cy="300"/>
                </a:xfrm>
              </p:grpSpPr>
              <p:sp>
                <p:nvSpPr>
                  <p:cNvPr id="24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1066" y="4020"/>
                    <a:ext cx="136" cy="300"/>
                  </a:xfrm>
                  <a:prstGeom prst="upArrow">
                    <a:avLst>
                      <a:gd name="adj1" fmla="val 50000"/>
                      <a:gd name="adj2" fmla="val 55147"/>
                    </a:avLst>
                  </a:prstGeom>
                  <a:solidFill>
                    <a:srgbClr val="996633"/>
                  </a:solidFill>
                  <a:ln w="9525">
                    <a:solidFill>
                      <a:srgbClr val="996633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 sz="140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25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930" y="4020"/>
                    <a:ext cx="408" cy="300"/>
                    <a:chOff x="930" y="4020"/>
                    <a:chExt cx="408" cy="300"/>
                  </a:xfrm>
                </p:grpSpPr>
                <p:sp>
                  <p:nvSpPr>
                    <p:cNvPr id="26" name="AutoShap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0" y="4020"/>
                      <a:ext cx="136" cy="300"/>
                    </a:xfrm>
                    <a:prstGeom prst="upArrow">
                      <a:avLst>
                        <a:gd name="adj1" fmla="val 50000"/>
                        <a:gd name="adj2" fmla="val 55147"/>
                      </a:avLst>
                    </a:prstGeom>
                    <a:solidFill>
                      <a:srgbClr val="996633"/>
                    </a:solidFill>
                    <a:ln w="9525">
                      <a:solidFill>
                        <a:srgbClr val="996633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" name="AutoShap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2" y="4020"/>
                      <a:ext cx="136" cy="300"/>
                    </a:xfrm>
                    <a:prstGeom prst="upArrow">
                      <a:avLst>
                        <a:gd name="adj1" fmla="val 50000"/>
                        <a:gd name="adj2" fmla="val 55147"/>
                      </a:avLst>
                    </a:prstGeom>
                    <a:solidFill>
                      <a:srgbClr val="996633"/>
                    </a:solidFill>
                    <a:ln w="9525">
                      <a:solidFill>
                        <a:srgbClr val="996633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7" name="Group 62"/>
                <p:cNvGrpSpPr>
                  <a:grpSpLocks/>
                </p:cNvGrpSpPr>
                <p:nvPr/>
              </p:nvGrpSpPr>
              <p:grpSpPr bwMode="auto">
                <a:xfrm>
                  <a:off x="3786" y="4020"/>
                  <a:ext cx="408" cy="300"/>
                  <a:chOff x="930" y="4020"/>
                  <a:chExt cx="408" cy="300"/>
                </a:xfrm>
              </p:grpSpPr>
              <p:sp>
                <p:nvSpPr>
                  <p:cNvPr id="20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1066" y="4020"/>
                    <a:ext cx="136" cy="300"/>
                  </a:xfrm>
                  <a:prstGeom prst="upArrow">
                    <a:avLst>
                      <a:gd name="adj1" fmla="val 50000"/>
                      <a:gd name="adj2" fmla="val 55147"/>
                    </a:avLst>
                  </a:prstGeom>
                  <a:solidFill>
                    <a:srgbClr val="996633"/>
                  </a:solidFill>
                  <a:ln w="9525">
                    <a:solidFill>
                      <a:srgbClr val="996633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 sz="140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21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930" y="4020"/>
                    <a:ext cx="408" cy="300"/>
                    <a:chOff x="930" y="4020"/>
                    <a:chExt cx="408" cy="300"/>
                  </a:xfrm>
                </p:grpSpPr>
                <p:sp>
                  <p:nvSpPr>
                    <p:cNvPr id="22" name="AutoShap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0" y="4020"/>
                      <a:ext cx="136" cy="300"/>
                    </a:xfrm>
                    <a:prstGeom prst="upArrow">
                      <a:avLst>
                        <a:gd name="adj1" fmla="val 50000"/>
                        <a:gd name="adj2" fmla="val 55147"/>
                      </a:avLst>
                    </a:prstGeom>
                    <a:solidFill>
                      <a:srgbClr val="996633"/>
                    </a:solidFill>
                    <a:ln w="9525">
                      <a:solidFill>
                        <a:srgbClr val="996633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" name="AutoShap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2" y="4020"/>
                      <a:ext cx="136" cy="300"/>
                    </a:xfrm>
                    <a:prstGeom prst="upArrow">
                      <a:avLst>
                        <a:gd name="adj1" fmla="val 50000"/>
                        <a:gd name="adj2" fmla="val 55147"/>
                      </a:avLst>
                    </a:prstGeom>
                    <a:solidFill>
                      <a:srgbClr val="996633"/>
                    </a:solidFill>
                    <a:ln w="9525">
                      <a:solidFill>
                        <a:srgbClr val="996633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8" name="AutoShape 67"/>
                <p:cNvSpPr>
                  <a:spLocks noChangeArrowheads="1"/>
                </p:cNvSpPr>
                <p:nvPr/>
              </p:nvSpPr>
              <p:spPr bwMode="auto">
                <a:xfrm>
                  <a:off x="4331" y="4020"/>
                  <a:ext cx="136" cy="300"/>
                </a:xfrm>
                <a:prstGeom prst="upArrow">
                  <a:avLst>
                    <a:gd name="adj1" fmla="val 50000"/>
                    <a:gd name="adj2" fmla="val 55147"/>
                  </a:avLst>
                </a:prstGeom>
                <a:solidFill>
                  <a:srgbClr val="996633"/>
                </a:solidFill>
                <a:ln w="9525">
                  <a:solidFill>
                    <a:srgbClr val="99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14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AutoShape 68"/>
                <p:cNvSpPr>
                  <a:spLocks noChangeArrowheads="1"/>
                </p:cNvSpPr>
                <p:nvPr/>
              </p:nvSpPr>
              <p:spPr bwMode="auto">
                <a:xfrm>
                  <a:off x="4604" y="4020"/>
                  <a:ext cx="136" cy="300"/>
                </a:xfrm>
                <a:prstGeom prst="upArrow">
                  <a:avLst>
                    <a:gd name="adj1" fmla="val 50000"/>
                    <a:gd name="adj2" fmla="val 55147"/>
                  </a:avLst>
                </a:prstGeom>
                <a:solidFill>
                  <a:srgbClr val="996633"/>
                </a:solidFill>
                <a:ln w="9525">
                  <a:solidFill>
                    <a:srgbClr val="99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14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2" name="Group 6"/>
          <p:cNvGrpSpPr>
            <a:grpSpLocks/>
          </p:cNvGrpSpPr>
          <p:nvPr/>
        </p:nvGrpSpPr>
        <p:grpSpPr bwMode="auto">
          <a:xfrm>
            <a:off x="3528467" y="924727"/>
            <a:ext cx="3097756" cy="5483904"/>
            <a:chOff x="1973" y="73"/>
            <a:chExt cx="2449" cy="4174"/>
          </a:xfrm>
        </p:grpSpPr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3152" y="73"/>
              <a:ext cx="0" cy="953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2381" y="1162"/>
              <a:ext cx="272" cy="49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 flipH="1">
              <a:off x="2653" y="1117"/>
              <a:ext cx="227" cy="5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Line 10"/>
            <p:cNvSpPr>
              <a:spLocks noChangeShapeType="1"/>
            </p:cNvSpPr>
            <p:nvPr/>
          </p:nvSpPr>
          <p:spPr bwMode="auto">
            <a:xfrm>
              <a:off x="3243" y="1117"/>
              <a:ext cx="317" cy="45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Line 11"/>
            <p:cNvSpPr>
              <a:spLocks noChangeShapeType="1"/>
            </p:cNvSpPr>
            <p:nvPr/>
          </p:nvSpPr>
          <p:spPr bwMode="auto">
            <a:xfrm flipV="1">
              <a:off x="3560" y="1117"/>
              <a:ext cx="182" cy="45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Line 12"/>
            <p:cNvSpPr>
              <a:spLocks noChangeShapeType="1"/>
            </p:cNvSpPr>
            <p:nvPr/>
          </p:nvSpPr>
          <p:spPr bwMode="auto">
            <a:xfrm>
              <a:off x="2653" y="1616"/>
              <a:ext cx="0" cy="1043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" name="Line 13"/>
            <p:cNvSpPr>
              <a:spLocks noChangeShapeType="1"/>
            </p:cNvSpPr>
            <p:nvPr/>
          </p:nvSpPr>
          <p:spPr bwMode="auto">
            <a:xfrm>
              <a:off x="3560" y="1570"/>
              <a:ext cx="0" cy="1043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" name="Line 14"/>
            <p:cNvSpPr>
              <a:spLocks noChangeShapeType="1"/>
            </p:cNvSpPr>
            <p:nvPr/>
          </p:nvSpPr>
          <p:spPr bwMode="auto">
            <a:xfrm>
              <a:off x="2200" y="2205"/>
              <a:ext cx="0" cy="49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" name="Line 15"/>
            <p:cNvSpPr>
              <a:spLocks noChangeShapeType="1"/>
            </p:cNvSpPr>
            <p:nvPr/>
          </p:nvSpPr>
          <p:spPr bwMode="auto">
            <a:xfrm>
              <a:off x="4241" y="2115"/>
              <a:ext cx="0" cy="5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1973" y="1117"/>
              <a:ext cx="2404" cy="0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>
              <a:off x="2018" y="2704"/>
              <a:ext cx="2404" cy="0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>
              <a:off x="3198" y="2750"/>
              <a:ext cx="0" cy="58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Line 19"/>
            <p:cNvSpPr>
              <a:spLocks noChangeShapeType="1"/>
            </p:cNvSpPr>
            <p:nvPr/>
          </p:nvSpPr>
          <p:spPr bwMode="auto">
            <a:xfrm flipH="1">
              <a:off x="2653" y="3385"/>
              <a:ext cx="500" cy="8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Line 20"/>
            <p:cNvSpPr>
              <a:spLocks noChangeShapeType="1"/>
            </p:cNvSpPr>
            <p:nvPr/>
          </p:nvSpPr>
          <p:spPr bwMode="auto">
            <a:xfrm>
              <a:off x="3198" y="3385"/>
              <a:ext cx="498" cy="8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" name="Titolo 3">
            <a:extLst>
              <a:ext uri="{FF2B5EF4-FFF2-40B4-BE49-F238E27FC236}">
                <a16:creationId xmlns:a16="http://schemas.microsoft.com/office/drawing/2014/main" id="{82460EBB-B632-4CA8-5548-BF73377A8B7C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277489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601391" y="944167"/>
            <a:ext cx="5829300" cy="48696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Laboratorio Costruzione dell’Architettura 1</a:t>
            </a:r>
          </a:p>
          <a:p>
            <a:pPr>
              <a:defRPr/>
            </a:pPr>
            <a:r>
              <a:rPr lang="it-IT" sz="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Corso di </a:t>
            </a: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ELEMENTI COSTRUTTIVI</a:t>
            </a:r>
            <a:endParaRPr lang="it-IT" sz="1350" b="1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9AADDCE9-112F-83CF-CBF8-D109A93230CC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80EF619-9F34-2199-C606-DAC07665679D}"/>
              </a:ext>
            </a:extLst>
          </p:cNvPr>
          <p:cNvGrpSpPr/>
          <p:nvPr/>
        </p:nvGrpSpPr>
        <p:grpSpPr>
          <a:xfrm>
            <a:off x="0" y="2094657"/>
            <a:ext cx="9153026" cy="4755703"/>
            <a:chOff x="4788" y="1049561"/>
            <a:chExt cx="9022506" cy="4687888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032" y="1049561"/>
              <a:ext cx="2854262" cy="468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A4B6656F-1578-5709-5529-FA761CB023D4}"/>
                </a:ext>
              </a:extLst>
            </p:cNvPr>
            <p:cNvGrpSpPr/>
            <p:nvPr/>
          </p:nvGrpSpPr>
          <p:grpSpPr>
            <a:xfrm>
              <a:off x="4788" y="1052736"/>
              <a:ext cx="6111826" cy="4684713"/>
              <a:chOff x="4788" y="1052736"/>
              <a:chExt cx="6111826" cy="4684713"/>
            </a:xfrm>
          </p:grpSpPr>
          <p:pic>
            <p:nvPicPr>
              <p:cNvPr id="9" name="Picture 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" y="1052736"/>
                <a:ext cx="3022600" cy="4684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2" name="Picture 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4013" y="1052736"/>
                <a:ext cx="3022601" cy="4684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7652" name="Picture 4">
            <a:extLst>
              <a:ext uri="{FF2B5EF4-FFF2-40B4-BE49-F238E27FC236}">
                <a16:creationId xmlns:a16="http://schemas.microsoft.com/office/drawing/2014/main" id="{C4E19E24-F476-04D6-B6EE-B03CFB432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2" y="1695442"/>
            <a:ext cx="7846058" cy="517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0453" y="702057"/>
            <a:ext cx="8731176" cy="85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cs typeface="Arial" panose="020B0604020202020204" pitchFamily="34" charset="0"/>
              </a:rPr>
              <a:t>LAVORARE PER ELEMENTI LINEARI</a:t>
            </a:r>
          </a:p>
          <a:p>
            <a:pPr algn="ctr"/>
            <a:endParaRPr lang="it-IT" sz="14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STRUTTURE IN ELEVAZIONE discontinue</a:t>
            </a:r>
          </a:p>
        </p:txBody>
      </p:sp>
    </p:spTree>
    <p:extLst>
      <p:ext uri="{BB962C8B-B14F-4D97-AF65-F5344CB8AC3E}">
        <p14:creationId xmlns:p14="http://schemas.microsoft.com/office/powerpoint/2010/main" val="79330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48B793-E371-EAE6-9A47-3E18C3EB0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AB3D40-A15B-6C1B-8411-960A7DB76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555750"/>
            <a:ext cx="3833813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90869B-00C8-A15A-15A8-C44F1A763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1565275"/>
            <a:ext cx="518477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3">
            <a:extLst>
              <a:ext uri="{FF2B5EF4-FFF2-40B4-BE49-F238E27FC236}">
                <a16:creationId xmlns:a16="http://schemas.microsoft.com/office/drawing/2014/main" id="{DF6E10CC-F91C-284D-403D-7D8DFC2F32DB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022D17B-A1F1-D9B8-0B05-BD9C6834C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53" y="702057"/>
            <a:ext cx="8731176" cy="85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STRUTTURE IN ELEVAZIONE discontinue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AB448AE-38FF-DA30-2BCA-F6F582E0F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543050"/>
            <a:ext cx="7051675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F9D9E668-86BA-8FCB-1368-5FAF8FD404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546226"/>
            <a:ext cx="7739062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90FB9-7612-8EE2-A557-18C44645E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7C64ECAC-AAA1-2FC3-C822-8AC3A70CE6D7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8B12ADD-258A-6083-D67A-373EEA42C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53" y="702057"/>
            <a:ext cx="8731176" cy="85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STRUTTURE IN ELEVAZIONE discontinue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AC523B-8C35-8E2F-EA79-1DA881259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1438958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coponi</a:t>
            </a:r>
            <a:endParaRPr lang="it-IT" altLang="it-IT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">
            <a:extLst>
              <a:ext uri="{FF2B5EF4-FFF2-40B4-BE49-F238E27FC236}">
                <a16:creationId xmlns:a16="http://schemas.microsoft.com/office/drawing/2014/main" id="{EA197D4D-392E-A45B-A37C-0696A07C963F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1370872"/>
            <a:ext cx="7743825" cy="5464175"/>
            <a:chOff x="529202" y="1418570"/>
            <a:chExt cx="7744267" cy="5463739"/>
          </a:xfrm>
        </p:grpSpPr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F4BE37A0-0C76-429C-40BA-54D015F50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2" y="1418570"/>
              <a:ext cx="3970790" cy="54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F8DDAC4E-FC70-9582-4FA6-4EFF8D43A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699" y="1418570"/>
              <a:ext cx="3615770" cy="54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70AAE214-3A73-9136-2369-09FFD022D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24067"/>
            <a:ext cx="786765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18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C57ED-329D-01F2-E2CB-3BF243026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0575E469-2DD3-DF5B-74ED-DF649D15EFD5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32091B2-6989-6752-BB6B-F0A7DE43C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53" y="702057"/>
            <a:ext cx="8731176" cy="85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STRUTTURE IN ELEVAZIONE discontinue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0C89294-437D-4E49-6013-004146096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41" y="1899585"/>
            <a:ext cx="82804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302917FC-176C-D37D-7C6C-F33E26DC7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65" y="1438958"/>
            <a:ext cx="4173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Arial" panose="020B0604020202020204" pitchFamily="34" charset="0"/>
              </a:rPr>
              <a:t>pilastri monopiano o pluripiano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8640D0-1930-ECE9-B7FE-6E9D5B298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041" y="1438958"/>
            <a:ext cx="113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Arial" panose="020B0604020202020204" pitchFamily="34" charset="0"/>
              </a:rPr>
              <a:t>travi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CFE33-B1A4-D951-7821-C1DA19AFF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1438958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Arial" panose="020B0604020202020204" pitchFamily="34" charset="0"/>
              </a:rPr>
              <a:t>copponi</a:t>
            </a:r>
          </a:p>
        </p:txBody>
      </p:sp>
    </p:spTree>
    <p:extLst>
      <p:ext uri="{BB962C8B-B14F-4D97-AF65-F5344CB8AC3E}">
        <p14:creationId xmlns:p14="http://schemas.microsoft.com/office/powerpoint/2010/main" val="201717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EBD5C-87B9-25E3-41AB-47D5C111A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883A6128-BFAC-238F-693D-D1706CA9FEDE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pic>
        <p:nvPicPr>
          <p:cNvPr id="3" name="Picture 1026">
            <a:extLst>
              <a:ext uri="{FF2B5EF4-FFF2-40B4-BE49-F238E27FC236}">
                <a16:creationId xmlns:a16="http://schemas.microsoft.com/office/drawing/2014/main" id="{D6627375-6EBF-E8AF-FB75-647EA597B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47" y="1107204"/>
            <a:ext cx="2974564" cy="575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BCA026A-5746-43B7-4B80-92927D019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280" y="1109943"/>
            <a:ext cx="2974564" cy="57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 descr="Immagine che contiene aria aperta, cielo, Veicolo terrestre, automobile&#10;&#10;Il contenuto generato dall'IA potrebbe non essere corretto.">
            <a:extLst>
              <a:ext uri="{FF2B5EF4-FFF2-40B4-BE49-F238E27FC236}">
                <a16:creationId xmlns:a16="http://schemas.microsoft.com/office/drawing/2014/main" id="{9C0F7ECC-5C22-D7A7-2700-8C12A0642E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56" y="1100771"/>
            <a:ext cx="2947221" cy="576735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44F679-3519-F926-99EA-6AEB196A2D15}"/>
              </a:ext>
            </a:extLst>
          </p:cNvPr>
          <p:cNvSpPr txBox="1"/>
          <p:nvPr/>
        </p:nvSpPr>
        <p:spPr>
          <a:xfrm>
            <a:off x="1131867" y="639106"/>
            <a:ext cx="688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</a:rPr>
              <a:t>STRUTTURE IN ELEVAZIONE e CHIUSURE VERTICALI</a:t>
            </a:r>
          </a:p>
        </p:txBody>
      </p:sp>
    </p:spTree>
    <p:extLst>
      <p:ext uri="{BB962C8B-B14F-4D97-AF65-F5344CB8AC3E}">
        <p14:creationId xmlns:p14="http://schemas.microsoft.com/office/powerpoint/2010/main" val="75580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54FED-838B-4484-74A5-C2BB7F7C8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A2FF5D5A-2BE4-1C9D-07D2-A58E7CE30D1F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pic>
        <p:nvPicPr>
          <p:cNvPr id="4" name="Immagine 3" descr="Immagine che contiene aria aperta, cielo, automobile, Veicolo terrestre&#10;&#10;Il contenuto generato dall'IA potrebbe non essere corretto.">
            <a:extLst>
              <a:ext uri="{FF2B5EF4-FFF2-40B4-BE49-F238E27FC236}">
                <a16:creationId xmlns:a16="http://schemas.microsoft.com/office/drawing/2014/main" id="{DE35BC29-F08E-7E63-EE49-A2943B618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004" y="1313384"/>
            <a:ext cx="9151004" cy="554461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0CC80E-D48C-E23C-BD57-B8AA1D7A52DD}"/>
              </a:ext>
            </a:extLst>
          </p:cNvPr>
          <p:cNvSpPr txBox="1"/>
          <p:nvPr/>
        </p:nvSpPr>
        <p:spPr>
          <a:xfrm>
            <a:off x="1128365" y="714599"/>
            <a:ext cx="688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</a:rPr>
              <a:t>STRUTTURE IN ELEVAZIONE e CHIUSURE VERTICALI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E9B08E9A-5548-4E18-7540-B80F92E33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756"/>
            <a:ext cx="9144000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33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7DF0C-3552-99CC-0F5E-D90F3EB5C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918007B5-55E9-DF2B-EEED-BD4A113E778E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A32DEFB6-91F1-FF8E-2952-70EA80FDEB68}"/>
              </a:ext>
            </a:extLst>
          </p:cNvPr>
          <p:cNvGrpSpPr/>
          <p:nvPr/>
        </p:nvGrpSpPr>
        <p:grpSpPr>
          <a:xfrm>
            <a:off x="0" y="1303924"/>
            <a:ext cx="9144000" cy="5029511"/>
            <a:chOff x="0" y="1022939"/>
            <a:chExt cx="9144000" cy="5029511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D05E1031-D6DE-AA4F-A7AB-E3473E57D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335" y="1022939"/>
              <a:ext cx="4142665" cy="5029511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D39A0AF-237E-E69D-60BB-562EC78AE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38"/>
            <a:stretch>
              <a:fillRect/>
            </a:stretch>
          </p:blipFill>
          <p:spPr>
            <a:xfrm>
              <a:off x="0" y="1022939"/>
              <a:ext cx="4932040" cy="5029510"/>
            </a:xfrm>
            <a:prstGeom prst="rect">
              <a:avLst/>
            </a:prstGeom>
          </p:spPr>
        </p:pic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D05410-8E7D-73C8-62F7-A43B2A05AE47}"/>
              </a:ext>
            </a:extLst>
          </p:cNvPr>
          <p:cNvSpPr txBox="1"/>
          <p:nvPr/>
        </p:nvSpPr>
        <p:spPr>
          <a:xfrm>
            <a:off x="1868198" y="721867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</a:rPr>
              <a:t>CHIUSURE VERTICALI</a:t>
            </a:r>
          </a:p>
        </p:txBody>
      </p:sp>
      <p:pic>
        <p:nvPicPr>
          <p:cNvPr id="6" name="Immagine 5" descr="Immagine che contiene cielo, aria aperta, nuvola, edificio&#10;&#10;Il contenuto generato dall'IA potrebbe non essere corretto.">
            <a:extLst>
              <a:ext uri="{FF2B5EF4-FFF2-40B4-BE49-F238E27FC236}">
                <a16:creationId xmlns:a16="http://schemas.microsoft.com/office/drawing/2014/main" id="{7609E763-D7B2-80D1-E3BB-DCF6D6BEFC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7945"/>
            <a:ext cx="9144000" cy="523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a5fde33fec3aad1f1e91b948fa1e7ad4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4387a7b7036918c27925447e6d5decc1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Props1.xml><?xml version="1.0" encoding="utf-8"?>
<ds:datastoreItem xmlns:ds="http://schemas.openxmlformats.org/officeDocument/2006/customXml" ds:itemID="{61975B63-E423-4508-B6D1-CE08DE878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FFC3F7-2884-40CD-9300-7B72AD9B35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17B00B-67CD-4B49-B63C-F563C074A3E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3077446-a7b8-4994-9298-7551826f19f8"/>
    <ds:schemaRef ds:uri="http://purl.org/dc/dcmitype/"/>
    <ds:schemaRef ds:uri="http://schemas.microsoft.com/office/2006/documentManagement/types"/>
    <ds:schemaRef ds:uri="http://schemas.microsoft.com/office/infopath/2007/PartnerControls"/>
    <ds:schemaRef ds:uri="ce2ceee5-4e98-448d-bd69-9759c291857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7300</TotalTime>
  <Words>194</Words>
  <Application>Microsoft Office PowerPoint</Application>
  <PresentationFormat>Presentazione su schermo (4:3)</PresentationFormat>
  <Paragraphs>51</Paragraphs>
  <Slides>12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Consolas</vt:lpstr>
      <vt:lpstr>Tema di Office</vt:lpstr>
      <vt:lpstr>Presentazione standard di PowerPoint</vt:lpstr>
      <vt:lpstr>LA COS.A.1 Corso di ANALISI E PROGETTO DI ELEMENTI COSTRUTTIVI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COS.A.1 Corso di ANALISI E PROGETTO DI ELEMENTI COSTRUTTIVI</dc:title>
  <dc:creator>GAROFOLO ILARIA</dc:creator>
  <cp:lastModifiedBy>GAROFOLO ILARIA</cp:lastModifiedBy>
  <cp:revision>454</cp:revision>
  <dcterms:created xsi:type="dcterms:W3CDTF">2011-02-28T18:47:19Z</dcterms:created>
  <dcterms:modified xsi:type="dcterms:W3CDTF">2025-10-23T05:56:03Z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