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0"/>
  </p:notesMasterIdLst>
  <p:sldIdLst>
    <p:sldId id="275" r:id="rId2"/>
    <p:sldId id="331" r:id="rId3"/>
    <p:sldId id="291" r:id="rId4"/>
    <p:sldId id="316" r:id="rId5"/>
    <p:sldId id="313" r:id="rId6"/>
    <p:sldId id="419" r:id="rId7"/>
    <p:sldId id="414" r:id="rId8"/>
    <p:sldId id="415" r:id="rId9"/>
    <p:sldId id="418" r:id="rId10"/>
    <p:sldId id="326" r:id="rId11"/>
    <p:sldId id="325" r:id="rId12"/>
    <p:sldId id="297" r:id="rId13"/>
    <p:sldId id="319" r:id="rId14"/>
    <p:sldId id="318" r:id="rId15"/>
    <p:sldId id="384" r:id="rId16"/>
    <p:sldId id="307" r:id="rId17"/>
    <p:sldId id="358" r:id="rId18"/>
    <p:sldId id="423" r:id="rId19"/>
    <p:sldId id="421" r:id="rId20"/>
    <p:sldId id="310" r:id="rId21"/>
    <p:sldId id="332" r:id="rId22"/>
    <p:sldId id="422" r:id="rId23"/>
    <p:sldId id="413" r:id="rId24"/>
    <p:sldId id="298" r:id="rId25"/>
    <p:sldId id="427" r:id="rId26"/>
    <p:sldId id="334" r:id="rId27"/>
    <p:sldId id="299" r:id="rId28"/>
    <p:sldId id="293" r:id="rId29"/>
    <p:sldId id="428" r:id="rId30"/>
    <p:sldId id="323" r:id="rId31"/>
    <p:sldId id="430" r:id="rId32"/>
    <p:sldId id="429" r:id="rId33"/>
    <p:sldId id="431" r:id="rId34"/>
    <p:sldId id="432" r:id="rId35"/>
    <p:sldId id="306" r:id="rId36"/>
    <p:sldId id="315" r:id="rId37"/>
    <p:sldId id="317" r:id="rId38"/>
    <p:sldId id="420" r:id="rId39"/>
  </p:sldIdLst>
  <p:sldSz cx="24384000" cy="13716000"/>
  <p:notesSz cx="7104063" cy="10234613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LT Std 85 Heavy"/>
        <a:ea typeface="Avenir LT Std 85 Heavy"/>
        <a:cs typeface="Avenir LT Std 85 Heavy"/>
        <a:sym typeface="Avenir LT Std 85 Heavy"/>
      </a:defRPr>
    </a:lvl1pPr>
    <a:lvl2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LT Std 85 Heavy"/>
        <a:ea typeface="Avenir LT Std 85 Heavy"/>
        <a:cs typeface="Avenir LT Std 85 Heavy"/>
        <a:sym typeface="Avenir LT Std 85 Heavy"/>
      </a:defRPr>
    </a:lvl2pPr>
    <a:lvl3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LT Std 85 Heavy"/>
        <a:ea typeface="Avenir LT Std 85 Heavy"/>
        <a:cs typeface="Avenir LT Std 85 Heavy"/>
        <a:sym typeface="Avenir LT Std 85 Heavy"/>
      </a:defRPr>
    </a:lvl3pPr>
    <a:lvl4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LT Std 85 Heavy"/>
        <a:ea typeface="Avenir LT Std 85 Heavy"/>
        <a:cs typeface="Avenir LT Std 85 Heavy"/>
        <a:sym typeface="Avenir LT Std 85 Heavy"/>
      </a:defRPr>
    </a:lvl4pPr>
    <a:lvl5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LT Std 85 Heavy"/>
        <a:ea typeface="Avenir LT Std 85 Heavy"/>
        <a:cs typeface="Avenir LT Std 85 Heavy"/>
        <a:sym typeface="Avenir LT Std 85 Heavy"/>
      </a:defRPr>
    </a:lvl5pPr>
    <a:lvl6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LT Std 85 Heavy"/>
        <a:ea typeface="Avenir LT Std 85 Heavy"/>
        <a:cs typeface="Avenir LT Std 85 Heavy"/>
        <a:sym typeface="Avenir LT Std 85 Heavy"/>
      </a:defRPr>
    </a:lvl6pPr>
    <a:lvl7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LT Std 85 Heavy"/>
        <a:ea typeface="Avenir LT Std 85 Heavy"/>
        <a:cs typeface="Avenir LT Std 85 Heavy"/>
        <a:sym typeface="Avenir LT Std 85 Heavy"/>
      </a:defRPr>
    </a:lvl7pPr>
    <a:lvl8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LT Std 85 Heavy"/>
        <a:ea typeface="Avenir LT Std 85 Heavy"/>
        <a:cs typeface="Avenir LT Std 85 Heavy"/>
        <a:sym typeface="Avenir LT Std 85 Heavy"/>
      </a:defRPr>
    </a:lvl8pPr>
    <a:lvl9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LT Std 85 Heavy"/>
        <a:ea typeface="Avenir LT Std 85 Heavy"/>
        <a:cs typeface="Avenir LT Std 85 Heavy"/>
        <a:sym typeface="Avenir LT Std 85 Heavy"/>
      </a:defRPr>
    </a:lvl9pPr>
  </p:defaultTextStyle>
  <p:extLst>
    <p:ext uri="{EFAFB233-063F-42B5-8137-9DF3F51BA10A}">
      <p15:sldGuideLst xmlns:p15="http://schemas.microsoft.com/office/powerpoint/2012/main">
        <p15:guide id="1" orient="horz" pos="4343" userDrawn="1">
          <p15:clr>
            <a:srgbClr val="A4A3A4"/>
          </p15:clr>
        </p15:guide>
        <p15:guide id="2" pos="1194" userDrawn="1">
          <p15:clr>
            <a:srgbClr val="A4A3A4"/>
          </p15:clr>
        </p15:guide>
        <p15:guide id="3" pos="2418" userDrawn="1">
          <p15:clr>
            <a:srgbClr val="A4A3A4"/>
          </p15:clr>
        </p15:guide>
        <p15:guide id="4" orient="horz" pos="82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 CAGNO MASSIMILIANO PIO" initials="DCMP" lastIdx="1" clrIdx="0">
    <p:extLst>
      <p:ext uri="{19B8F6BF-5375-455C-9EA6-DF929625EA0E}">
        <p15:presenceInfo xmlns:p15="http://schemas.microsoft.com/office/powerpoint/2012/main" userId="S::44318@ds.units.it::6e52ff40-017e-4b08-b70b-3da22fa7b9c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FF00FF"/>
    <a:srgbClr val="1B355E"/>
    <a:srgbClr val="FF9966"/>
    <a:srgbClr val="F6F60E"/>
    <a:srgbClr val="ECF577"/>
    <a:srgbClr val="1F29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ff">
        <a:font>
          <a:latin typeface="Avenir LT Std 85 Heavy"/>
          <a:ea typeface="Avenir LT Std 85 Heavy"/>
          <a:cs typeface="Avenir LT Std 85 Heavy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round/>
            </a:ln>
          </a:left>
          <a:right>
            <a:ln w="12700" cap="flat">
              <a:solidFill>
                <a:srgbClr val="5B5854"/>
              </a:solidFill>
              <a:prstDash val="solid"/>
              <a:round/>
            </a:ln>
          </a:right>
          <a:top>
            <a:ln w="12700" cap="flat">
              <a:solidFill>
                <a:srgbClr val="5B5854"/>
              </a:solidFill>
              <a:prstDash val="solid"/>
              <a:round/>
            </a:ln>
          </a:top>
          <a:bottom>
            <a:ln w="12700" cap="flat">
              <a:solidFill>
                <a:srgbClr val="5B5854"/>
              </a:solidFill>
              <a:prstDash val="solid"/>
              <a:round/>
            </a:ln>
          </a:bottom>
          <a:insideH>
            <a:ln w="12700" cap="flat">
              <a:solidFill>
                <a:srgbClr val="5B5854"/>
              </a:solidFill>
              <a:prstDash val="solid"/>
              <a:round/>
            </a:ln>
          </a:insideH>
          <a:insideV>
            <a:ln w="12700" cap="flat">
              <a:solidFill>
                <a:srgbClr val="5B5854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venir LT Std 85 Heavy"/>
          <a:ea typeface="Avenir LT Std 85 Heavy"/>
          <a:cs typeface="Avenir LT Std 85 Heavy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round/>
            </a:ln>
          </a:left>
          <a:right>
            <a:ln w="12700" cap="flat">
              <a:solidFill>
                <a:srgbClr val="5B5854"/>
              </a:solidFill>
              <a:prstDash val="solid"/>
              <a:round/>
            </a:ln>
          </a:right>
          <a:top>
            <a:ln w="12700" cap="flat">
              <a:solidFill>
                <a:srgbClr val="5B5854"/>
              </a:solidFill>
              <a:prstDash val="solid"/>
              <a:round/>
            </a:ln>
          </a:top>
          <a:bottom>
            <a:ln w="12700" cap="flat">
              <a:solidFill>
                <a:srgbClr val="5B5854"/>
              </a:solidFill>
              <a:prstDash val="solid"/>
              <a:round/>
            </a:ln>
          </a:bottom>
          <a:insideH>
            <a:ln w="12700" cap="flat">
              <a:solidFill>
                <a:srgbClr val="5B5854"/>
              </a:solidFill>
              <a:prstDash val="solid"/>
              <a:round/>
            </a:ln>
          </a:insideH>
          <a:insideV>
            <a:ln w="12700" cap="flat">
              <a:solidFill>
                <a:srgbClr val="5B5854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n" i="off">
        <a:font>
          <a:latin typeface="Avenir LT Std 85 Heavy"/>
          <a:ea typeface="Avenir LT Std 85 Heavy"/>
          <a:cs typeface="Avenir LT Std 85 Heavy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round/>
            </a:ln>
          </a:left>
          <a:right>
            <a:ln w="12700" cap="flat">
              <a:solidFill>
                <a:srgbClr val="5B5854"/>
              </a:solidFill>
              <a:prstDash val="solid"/>
              <a:round/>
            </a:ln>
          </a:right>
          <a:top>
            <a:ln w="12700" cap="flat">
              <a:solidFill>
                <a:srgbClr val="5B5854"/>
              </a:solidFill>
              <a:prstDash val="solid"/>
              <a:round/>
            </a:ln>
          </a:top>
          <a:bottom>
            <a:ln w="12700" cap="flat">
              <a:solidFill>
                <a:srgbClr val="5B5854"/>
              </a:solidFill>
              <a:prstDash val="solid"/>
              <a:round/>
            </a:ln>
          </a:bottom>
          <a:insideH>
            <a:ln w="12700" cap="flat">
              <a:solidFill>
                <a:srgbClr val="5B5854"/>
              </a:solidFill>
              <a:prstDash val="solid"/>
              <a:round/>
            </a:ln>
          </a:insideH>
          <a:insideV>
            <a:ln w="12700" cap="flat">
              <a:solidFill>
                <a:srgbClr val="5B5854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venir LT Std 85 Heavy"/>
          <a:ea typeface="Avenir LT Std 85 Heavy"/>
          <a:cs typeface="Avenir LT Std 85 Heavy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round/>
            </a:ln>
          </a:left>
          <a:right>
            <a:ln w="12700" cap="flat">
              <a:solidFill>
                <a:srgbClr val="5B5854"/>
              </a:solidFill>
              <a:prstDash val="solid"/>
              <a:round/>
            </a:ln>
          </a:right>
          <a:top>
            <a:ln w="12700" cap="flat">
              <a:solidFill>
                <a:srgbClr val="5B5854"/>
              </a:solidFill>
              <a:prstDash val="solid"/>
              <a:round/>
            </a:ln>
          </a:top>
          <a:bottom>
            <a:ln w="12700" cap="flat">
              <a:solidFill>
                <a:srgbClr val="5B5854"/>
              </a:solidFill>
              <a:prstDash val="solid"/>
              <a:round/>
            </a:ln>
          </a:bottom>
          <a:insideH>
            <a:ln w="12700" cap="flat">
              <a:solidFill>
                <a:srgbClr val="5B5854"/>
              </a:solidFill>
              <a:prstDash val="solid"/>
              <a:round/>
            </a:ln>
          </a:insideH>
          <a:insideV>
            <a:ln w="12700" cap="flat">
              <a:solidFill>
                <a:srgbClr val="5B5854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n" i="off">
        <a:font>
          <a:latin typeface="Avenir LT Std 85 Heavy"/>
          <a:ea typeface="Avenir LT Std 85 Heavy"/>
          <a:cs typeface="Avenir LT Std 85 Heavy"/>
        </a:font>
        <a:srgbClr val="5B5854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rgbClr val="D4DAE0"/>
          </a:solidFill>
        </a:fill>
      </a:tcStyle>
    </a:wholeTbl>
    <a:band2H>
      <a:tcTxStyle/>
      <a:tcStyle>
        <a:tcBdr/>
        <a:fill>
          <a:solidFill>
            <a:srgbClr val="EBEDF0"/>
          </a:solidFill>
        </a:fill>
      </a:tcStyle>
    </a:band2H>
    <a:firstCol>
      <a:tcTxStyle b="on" i="off">
        <a:font>
          <a:latin typeface="AvenirLTStd-Heavy"/>
          <a:ea typeface="AvenirLTStd-Heavy"/>
          <a:cs typeface="AvenirLTStd-Heavy"/>
        </a:font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venirLTStd-Heavy"/>
          <a:ea typeface="AvenirLTStd-Heavy"/>
          <a:cs typeface="AvenirLTStd-Heavy"/>
        </a:font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381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venirLTStd-Heavy"/>
          <a:ea typeface="AvenirLTStd-Heavy"/>
          <a:cs typeface="AvenirLTStd-Heavy"/>
        </a:font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381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n" i="off">
        <a:font>
          <a:latin typeface="Avenir LT Std 85 Heavy"/>
          <a:ea typeface="Avenir LT Std 85 Heavy"/>
          <a:cs typeface="Avenir LT Std 85 Heavy"/>
        </a:font>
        <a:srgbClr val="5B5854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rgbClr val="DDE0D3"/>
          </a:solidFill>
        </a:fill>
      </a:tcStyle>
    </a:wholeTbl>
    <a:band2H>
      <a:tcTxStyle/>
      <a:tcStyle>
        <a:tcBdr/>
        <a:fill>
          <a:solidFill>
            <a:srgbClr val="EFF0EA"/>
          </a:solidFill>
        </a:fill>
      </a:tcStyle>
    </a:band2H>
    <a:firstCol>
      <a:tcTxStyle b="on" i="off">
        <a:font>
          <a:latin typeface="AvenirLTStd-Heavy"/>
          <a:ea typeface="AvenirLTStd-Heavy"/>
          <a:cs typeface="AvenirLTStd-Heavy"/>
        </a:font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venirLTStd-Heavy"/>
          <a:ea typeface="AvenirLTStd-Heavy"/>
          <a:cs typeface="AvenirLTStd-Heavy"/>
        </a:font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381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venirLTStd-Heavy"/>
          <a:ea typeface="AvenirLTStd-Heavy"/>
          <a:cs typeface="AvenirLTStd-Heavy"/>
        </a:font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381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n" i="off">
        <a:font>
          <a:latin typeface="Avenir LT Std 85 Heavy"/>
          <a:ea typeface="Avenir LT Std 85 Heavy"/>
          <a:cs typeface="Avenir LT Std 85 Heavy"/>
        </a:font>
        <a:srgbClr val="5B5854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rgbClr val="D8D6DD"/>
          </a:solidFill>
        </a:fill>
      </a:tcStyle>
    </a:wholeTbl>
    <a:band2H>
      <a:tcTxStyle/>
      <a:tcStyle>
        <a:tcBdr/>
        <a:fill>
          <a:solidFill>
            <a:srgbClr val="ECECEF"/>
          </a:solidFill>
        </a:fill>
      </a:tcStyle>
    </a:band2H>
    <a:firstCol>
      <a:tcTxStyle b="on" i="off">
        <a:font>
          <a:latin typeface="AvenirLTStd-Heavy"/>
          <a:ea typeface="AvenirLTStd-Heavy"/>
          <a:cs typeface="AvenirLTStd-Heavy"/>
        </a:font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venirLTStd-Heavy"/>
          <a:ea typeface="AvenirLTStd-Heavy"/>
          <a:cs typeface="AvenirLTStd-Heavy"/>
        </a:font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381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venirLTStd-Heavy"/>
          <a:ea typeface="AvenirLTStd-Heavy"/>
          <a:cs typeface="AvenirLTStd-Heavy"/>
        </a:font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381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n" i="off">
        <a:font>
          <a:latin typeface="Avenir LT Std 85 Heavy"/>
          <a:ea typeface="Avenir LT Std 85 Heavy"/>
          <a:cs typeface="Avenir LT Std 85 Heavy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/>
      <a:tcStyle>
        <a:tcBdr/>
        <a:fill>
          <a:solidFill>
            <a:srgbClr val="072B5B"/>
          </a:solidFill>
        </a:fill>
      </a:tcStyle>
    </a:band2H>
    <a:firstCol>
      <a:tcTxStyle b="on" i="off">
        <a:font>
          <a:latin typeface="AvenirLTStd-Heavy"/>
          <a:ea typeface="AvenirLTStd-Heavy"/>
          <a:cs typeface="AvenirLTStd-Heavy"/>
        </a:font>
        <a:srgbClr val="072B5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venirLTStd-Heavy"/>
          <a:ea typeface="AvenirLTStd-Heavy"/>
          <a:cs typeface="AvenirLTStd-Heavy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B5854"/>
              </a:solidFill>
              <a:prstDash val="solid"/>
              <a:round/>
            </a:ln>
          </a:top>
          <a:bottom>
            <a:ln w="25400" cap="flat">
              <a:solidFill>
                <a:srgbClr val="5B5854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72B5B"/>
          </a:solidFill>
        </a:fill>
      </a:tcStyle>
    </a:lastRow>
    <a:firstRow>
      <a:tcTxStyle b="on" i="off">
        <a:font>
          <a:latin typeface="AvenirLTStd-Heavy"/>
          <a:ea typeface="AvenirLTStd-Heavy"/>
          <a:cs typeface="AvenirLTStd-Heavy"/>
        </a:font>
        <a:srgbClr val="072B5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B5854"/>
              </a:solidFill>
              <a:prstDash val="solid"/>
              <a:round/>
            </a:ln>
          </a:top>
          <a:bottom>
            <a:ln w="25400" cap="flat">
              <a:solidFill>
                <a:srgbClr val="5B5854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n" i="off">
        <a:font>
          <a:latin typeface="Avenir LT Std 85 Heavy"/>
          <a:ea typeface="Avenir LT Std 85 Heavy"/>
          <a:cs typeface="Avenir LT Std 85 Heavy"/>
        </a:font>
        <a:srgbClr val="5B5854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rgbClr val="D0D0CF"/>
          </a:solidFill>
        </a:fill>
      </a:tcStyle>
    </a:wholeTbl>
    <a:band2H>
      <a:tcTxStyle/>
      <a:tcStyle>
        <a:tcBdr/>
        <a:fill>
          <a:solidFill>
            <a:srgbClr val="E9E9E9"/>
          </a:solidFill>
        </a:fill>
      </a:tcStyle>
    </a:band2H>
    <a:firstCol>
      <a:tcTxStyle b="on" i="off">
        <a:font>
          <a:latin typeface="AvenirLTStd-Heavy"/>
          <a:ea typeface="AvenirLTStd-Heavy"/>
          <a:cs typeface="AvenirLTStd-Heavy"/>
        </a:font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rgbClr val="5B5854"/>
          </a:solidFill>
        </a:fill>
      </a:tcStyle>
    </a:firstCol>
    <a:lastRow>
      <a:tcTxStyle b="on" i="off">
        <a:font>
          <a:latin typeface="AvenirLTStd-Heavy"/>
          <a:ea typeface="AvenirLTStd-Heavy"/>
          <a:cs typeface="AvenirLTStd-Heavy"/>
        </a:font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38100" cap="flat">
              <a:solidFill>
                <a:srgbClr val="072B5B"/>
              </a:solidFill>
              <a:prstDash val="solid"/>
              <a:round/>
            </a:ln>
          </a:top>
          <a:bottom>
            <a:ln w="127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rgbClr val="5B5854"/>
          </a:solidFill>
        </a:fill>
      </a:tcStyle>
    </a:lastRow>
    <a:firstRow>
      <a:tcTxStyle b="on" i="off">
        <a:font>
          <a:latin typeface="AvenirLTStd-Heavy"/>
          <a:ea typeface="AvenirLTStd-Heavy"/>
          <a:cs typeface="AvenirLTStd-Heavy"/>
        </a:font>
        <a:srgbClr val="072B5B"/>
      </a:tcTxStyle>
      <a:tcStyle>
        <a:tcBdr>
          <a:left>
            <a:ln w="12700" cap="flat">
              <a:solidFill>
                <a:srgbClr val="072B5B"/>
              </a:solidFill>
              <a:prstDash val="solid"/>
              <a:round/>
            </a:ln>
          </a:left>
          <a:right>
            <a:ln w="12700" cap="flat">
              <a:solidFill>
                <a:srgbClr val="072B5B"/>
              </a:solidFill>
              <a:prstDash val="solid"/>
              <a:round/>
            </a:ln>
          </a:right>
          <a:top>
            <a:ln w="12700" cap="flat">
              <a:solidFill>
                <a:srgbClr val="072B5B"/>
              </a:solidFill>
              <a:prstDash val="solid"/>
              <a:round/>
            </a:ln>
          </a:top>
          <a:bottom>
            <a:ln w="38100" cap="flat">
              <a:solidFill>
                <a:srgbClr val="072B5B"/>
              </a:solidFill>
              <a:prstDash val="solid"/>
              <a:round/>
            </a:ln>
          </a:bottom>
          <a:insideH>
            <a:ln w="12700" cap="flat">
              <a:solidFill>
                <a:srgbClr val="072B5B"/>
              </a:solidFill>
              <a:prstDash val="solid"/>
              <a:round/>
            </a:ln>
          </a:insideH>
          <a:insideV>
            <a:ln w="12700" cap="flat">
              <a:solidFill>
                <a:srgbClr val="072B5B"/>
              </a:solidFill>
              <a:prstDash val="solid"/>
              <a:round/>
            </a:ln>
          </a:insideV>
        </a:tcBdr>
        <a:fill>
          <a:solidFill>
            <a:srgbClr val="5B585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27"/>
    <p:restoredTop sz="92379" autoAdjust="0"/>
  </p:normalViewPr>
  <p:slideViewPr>
    <p:cSldViewPr snapToGrid="0" snapToObjects="1" showGuides="1">
      <p:cViewPr>
        <p:scale>
          <a:sx n="40" d="100"/>
          <a:sy n="40" d="100"/>
        </p:scale>
        <p:origin x="1140" y="546"/>
      </p:cViewPr>
      <p:guideLst>
        <p:guide orient="horz" pos="4343"/>
        <p:guide pos="1194"/>
        <p:guide pos="2418"/>
        <p:guide orient="horz" pos="827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 CAGNO MASSIMILIANO PIO" userId="6e52ff40-017e-4b08-b70b-3da22fa7b9cf" providerId="ADAL" clId="{AB726BC9-B984-4B0D-9BF4-62A8F4358633}"/>
    <pc:docChg chg="undo custSel modSld">
      <pc:chgData name="DI CAGNO MASSIMILIANO PIO" userId="6e52ff40-017e-4b08-b70b-3da22fa7b9cf" providerId="ADAL" clId="{AB726BC9-B984-4B0D-9BF4-62A8F4358633}" dt="2025-02-21T09:40:32.646" v="314" actId="1076"/>
      <pc:docMkLst>
        <pc:docMk/>
      </pc:docMkLst>
      <pc:sldChg chg="addSp modSp mod modAnim">
        <pc:chgData name="DI CAGNO MASSIMILIANO PIO" userId="6e52ff40-017e-4b08-b70b-3da22fa7b9cf" providerId="ADAL" clId="{AB726BC9-B984-4B0D-9BF4-62A8F4358633}" dt="2025-02-21T08:00:33.906" v="99"/>
        <pc:sldMkLst>
          <pc:docMk/>
          <pc:sldMk cId="802994832" sldId="277"/>
        </pc:sldMkLst>
        <pc:spChg chg="add mod">
          <ac:chgData name="DI CAGNO MASSIMILIANO PIO" userId="6e52ff40-017e-4b08-b70b-3da22fa7b9cf" providerId="ADAL" clId="{AB726BC9-B984-4B0D-9BF4-62A8F4358633}" dt="2025-02-21T08:00:25.844" v="98" actId="20577"/>
          <ac:spMkLst>
            <pc:docMk/>
            <pc:sldMk cId="802994832" sldId="277"/>
            <ac:spMk id="7" creationId="{5ED25951-1FDA-40A8-82B6-2E21301CFC15}"/>
          </ac:spMkLst>
        </pc:spChg>
      </pc:sldChg>
      <pc:sldChg chg="addSp delSp modSp mod">
        <pc:chgData name="DI CAGNO MASSIMILIANO PIO" userId="6e52ff40-017e-4b08-b70b-3da22fa7b9cf" providerId="ADAL" clId="{AB726BC9-B984-4B0D-9BF4-62A8F4358633}" dt="2025-02-21T08:10:53.776" v="312" actId="1076"/>
        <pc:sldMkLst>
          <pc:docMk/>
          <pc:sldMk cId="1592860421" sldId="290"/>
        </pc:sldMkLst>
        <pc:spChg chg="mod">
          <ac:chgData name="DI CAGNO MASSIMILIANO PIO" userId="6e52ff40-017e-4b08-b70b-3da22fa7b9cf" providerId="ADAL" clId="{AB726BC9-B984-4B0D-9BF4-62A8F4358633}" dt="2025-02-21T08:10:23.887" v="304" actId="1076"/>
          <ac:spMkLst>
            <pc:docMk/>
            <pc:sldMk cId="1592860421" sldId="290"/>
            <ac:spMk id="6" creationId="{E5B9277D-C6E2-185E-48E6-743E19BDE785}"/>
          </ac:spMkLst>
        </pc:spChg>
        <pc:picChg chg="add mod">
          <ac:chgData name="DI CAGNO MASSIMILIANO PIO" userId="6e52ff40-017e-4b08-b70b-3da22fa7b9cf" providerId="ADAL" clId="{AB726BC9-B984-4B0D-9BF4-62A8F4358633}" dt="2025-02-21T08:10:28.872" v="308" actId="1076"/>
          <ac:picMkLst>
            <pc:docMk/>
            <pc:sldMk cId="1592860421" sldId="290"/>
            <ac:picMk id="7" creationId="{DC40ED07-7C28-40E2-A56B-DAC0B205B888}"/>
          </ac:picMkLst>
        </pc:picChg>
        <pc:picChg chg="del">
          <ac:chgData name="DI CAGNO MASSIMILIANO PIO" userId="6e52ff40-017e-4b08-b70b-3da22fa7b9cf" providerId="ADAL" clId="{AB726BC9-B984-4B0D-9BF4-62A8F4358633}" dt="2025-02-21T08:06:55.414" v="297" actId="478"/>
          <ac:picMkLst>
            <pc:docMk/>
            <pc:sldMk cId="1592860421" sldId="290"/>
            <ac:picMk id="10" creationId="{0EB59B9C-AF19-4ABE-BFAB-9C539DE1F88B}"/>
          </ac:picMkLst>
        </pc:picChg>
        <pc:picChg chg="add mod">
          <ac:chgData name="DI CAGNO MASSIMILIANO PIO" userId="6e52ff40-017e-4b08-b70b-3da22fa7b9cf" providerId="ADAL" clId="{AB726BC9-B984-4B0D-9BF4-62A8F4358633}" dt="2025-02-21T08:10:25.946" v="306" actId="1076"/>
          <ac:picMkLst>
            <pc:docMk/>
            <pc:sldMk cId="1592860421" sldId="290"/>
            <ac:picMk id="13" creationId="{5B715B3B-8469-413E-AE11-01AB2D8CF525}"/>
          </ac:picMkLst>
        </pc:picChg>
        <pc:picChg chg="add mod">
          <ac:chgData name="DI CAGNO MASSIMILIANO PIO" userId="6e52ff40-017e-4b08-b70b-3da22fa7b9cf" providerId="ADAL" clId="{AB726BC9-B984-4B0D-9BF4-62A8F4358633}" dt="2025-02-21T08:10:53.776" v="312" actId="1076"/>
          <ac:picMkLst>
            <pc:docMk/>
            <pc:sldMk cId="1592860421" sldId="290"/>
            <ac:picMk id="16" creationId="{D903655A-1409-4966-BAAB-9525E05EF17F}"/>
          </ac:picMkLst>
        </pc:picChg>
      </pc:sldChg>
      <pc:sldChg chg="modSp mod">
        <pc:chgData name="DI CAGNO MASSIMILIANO PIO" userId="6e52ff40-017e-4b08-b70b-3da22fa7b9cf" providerId="ADAL" clId="{AB726BC9-B984-4B0D-9BF4-62A8F4358633}" dt="2025-02-19T14:41:04.857" v="1" actId="20577"/>
        <pc:sldMkLst>
          <pc:docMk/>
          <pc:sldMk cId="2766299893" sldId="292"/>
        </pc:sldMkLst>
        <pc:graphicFrameChg chg="modGraphic">
          <ac:chgData name="DI CAGNO MASSIMILIANO PIO" userId="6e52ff40-017e-4b08-b70b-3da22fa7b9cf" providerId="ADAL" clId="{AB726BC9-B984-4B0D-9BF4-62A8F4358633}" dt="2025-02-19T14:41:04.857" v="1" actId="20577"/>
          <ac:graphicFrameMkLst>
            <pc:docMk/>
            <pc:sldMk cId="2766299893" sldId="292"/>
            <ac:graphicFrameMk id="7" creationId="{AF49153D-4932-F42B-9AE3-8851A5CA003F}"/>
          </ac:graphicFrameMkLst>
        </pc:graphicFrameChg>
      </pc:sldChg>
      <pc:sldChg chg="modSp mod">
        <pc:chgData name="DI CAGNO MASSIMILIANO PIO" userId="6e52ff40-017e-4b08-b70b-3da22fa7b9cf" providerId="ADAL" clId="{AB726BC9-B984-4B0D-9BF4-62A8F4358633}" dt="2025-02-21T08:06:39.503" v="296" actId="20577"/>
        <pc:sldMkLst>
          <pc:docMk/>
          <pc:sldMk cId="2645671098" sldId="298"/>
        </pc:sldMkLst>
        <pc:spChg chg="mod">
          <ac:chgData name="DI CAGNO MASSIMILIANO PIO" userId="6e52ff40-017e-4b08-b70b-3da22fa7b9cf" providerId="ADAL" clId="{AB726BC9-B984-4B0D-9BF4-62A8F4358633}" dt="2025-02-21T08:06:39.503" v="296" actId="20577"/>
          <ac:spMkLst>
            <pc:docMk/>
            <pc:sldMk cId="2645671098" sldId="298"/>
            <ac:spMk id="8" creationId="{00000000-0000-0000-0000-000000000000}"/>
          </ac:spMkLst>
        </pc:spChg>
      </pc:sldChg>
      <pc:sldChg chg="addSp modSp mod">
        <pc:chgData name="DI CAGNO MASSIMILIANO PIO" userId="6e52ff40-017e-4b08-b70b-3da22fa7b9cf" providerId="ADAL" clId="{AB726BC9-B984-4B0D-9BF4-62A8F4358633}" dt="2025-02-21T09:40:32.646" v="314" actId="1076"/>
        <pc:sldMkLst>
          <pc:docMk/>
          <pc:sldMk cId="4090592110" sldId="300"/>
        </pc:sldMkLst>
        <pc:picChg chg="add mod">
          <ac:chgData name="DI CAGNO MASSIMILIANO PIO" userId="6e52ff40-017e-4b08-b70b-3da22fa7b9cf" providerId="ADAL" clId="{AB726BC9-B984-4B0D-9BF4-62A8F4358633}" dt="2025-02-21T09:40:32.646" v="314" actId="1076"/>
          <ac:picMkLst>
            <pc:docMk/>
            <pc:sldMk cId="4090592110" sldId="300"/>
            <ac:picMk id="6" creationId="{25D6C646-5AD3-499B-8B53-DE7F8329854E}"/>
          </ac:picMkLst>
        </pc:picChg>
      </pc:sldChg>
      <pc:sldChg chg="addSp delSp modSp mod">
        <pc:chgData name="DI CAGNO MASSIMILIANO PIO" userId="6e52ff40-017e-4b08-b70b-3da22fa7b9cf" providerId="ADAL" clId="{AB726BC9-B984-4B0D-9BF4-62A8F4358633}" dt="2025-02-21T07:59:32.950" v="55" actId="20577"/>
        <pc:sldMkLst>
          <pc:docMk/>
          <pc:sldMk cId="1647002989" sldId="303"/>
        </pc:sldMkLst>
        <pc:spChg chg="mod">
          <ac:chgData name="DI CAGNO MASSIMILIANO PIO" userId="6e52ff40-017e-4b08-b70b-3da22fa7b9cf" providerId="ADAL" clId="{AB726BC9-B984-4B0D-9BF4-62A8F4358633}" dt="2025-02-21T07:59:32.950" v="55" actId="20577"/>
          <ac:spMkLst>
            <pc:docMk/>
            <pc:sldMk cId="1647002989" sldId="303"/>
            <ac:spMk id="2" creationId="{E83D6E20-0DFC-58C7-C0AA-63B68BDD2394}"/>
          </ac:spMkLst>
        </pc:spChg>
        <pc:spChg chg="del">
          <ac:chgData name="DI CAGNO MASSIMILIANO PIO" userId="6e52ff40-017e-4b08-b70b-3da22fa7b9cf" providerId="ADAL" clId="{AB726BC9-B984-4B0D-9BF4-62A8F4358633}" dt="2025-02-21T07:57:23.280" v="29" actId="478"/>
          <ac:spMkLst>
            <pc:docMk/>
            <pc:sldMk cId="1647002989" sldId="303"/>
            <ac:spMk id="3" creationId="{FEFC934A-8845-18CD-2CEA-DFC39466E89F}"/>
          </ac:spMkLst>
        </pc:spChg>
        <pc:picChg chg="add del mod">
          <ac:chgData name="DI CAGNO MASSIMILIANO PIO" userId="6e52ff40-017e-4b08-b70b-3da22fa7b9cf" providerId="ADAL" clId="{AB726BC9-B984-4B0D-9BF4-62A8F4358633}" dt="2025-02-21T07:57:37.248" v="31" actId="478"/>
          <ac:picMkLst>
            <pc:docMk/>
            <pc:sldMk cId="1647002989" sldId="303"/>
            <ac:picMk id="5" creationId="{9DB91AA3-7D58-421B-B0E5-D47108B3A4A1}"/>
          </ac:picMkLst>
        </pc:picChg>
        <pc:picChg chg="add mod">
          <ac:chgData name="DI CAGNO MASSIMILIANO PIO" userId="6e52ff40-017e-4b08-b70b-3da22fa7b9cf" providerId="ADAL" clId="{AB726BC9-B984-4B0D-9BF4-62A8F4358633}" dt="2025-02-21T07:59:18.754" v="37" actId="1076"/>
          <ac:picMkLst>
            <pc:docMk/>
            <pc:sldMk cId="1647002989" sldId="303"/>
            <ac:picMk id="7" creationId="{C4ED1C32-54C8-4DDF-944F-3E02E387B5F3}"/>
          </ac:picMkLst>
        </pc:picChg>
      </pc:sldChg>
      <pc:sldChg chg="modSp mod">
        <pc:chgData name="DI CAGNO MASSIMILIANO PIO" userId="6e52ff40-017e-4b08-b70b-3da22fa7b9cf" providerId="ADAL" clId="{AB726BC9-B984-4B0D-9BF4-62A8F4358633}" dt="2025-02-21T08:04:08.677" v="234" actId="5793"/>
        <pc:sldMkLst>
          <pc:docMk/>
          <pc:sldMk cId="1484772066" sldId="304"/>
        </pc:sldMkLst>
        <pc:spChg chg="mod">
          <ac:chgData name="DI CAGNO MASSIMILIANO PIO" userId="6e52ff40-017e-4b08-b70b-3da22fa7b9cf" providerId="ADAL" clId="{AB726BC9-B984-4B0D-9BF4-62A8F4358633}" dt="2025-02-21T08:04:08.677" v="234" actId="5793"/>
          <ac:spMkLst>
            <pc:docMk/>
            <pc:sldMk cId="1484772066" sldId="304"/>
            <ac:spMk id="3" creationId="{FEFC934A-8845-18CD-2CEA-DFC39466E89F}"/>
          </ac:spMkLst>
        </pc:spChg>
      </pc:sldChg>
      <pc:sldChg chg="addSp delSp modSp mod">
        <pc:chgData name="DI CAGNO MASSIMILIANO PIO" userId="6e52ff40-017e-4b08-b70b-3da22fa7b9cf" providerId="ADAL" clId="{AB726BC9-B984-4B0D-9BF4-62A8F4358633}" dt="2025-02-21T07:55:59.851" v="25" actId="1076"/>
        <pc:sldMkLst>
          <pc:docMk/>
          <pc:sldMk cId="3625078995" sldId="305"/>
        </pc:sldMkLst>
        <pc:spChg chg="add del">
          <ac:chgData name="DI CAGNO MASSIMILIANO PIO" userId="6e52ff40-017e-4b08-b70b-3da22fa7b9cf" providerId="ADAL" clId="{AB726BC9-B984-4B0D-9BF4-62A8F4358633}" dt="2025-02-21T07:54:59.165" v="14"/>
          <ac:spMkLst>
            <pc:docMk/>
            <pc:sldMk cId="3625078995" sldId="305"/>
            <ac:spMk id="6" creationId="{99642C0E-4D5C-469F-A90E-A444C3202638}"/>
          </ac:spMkLst>
        </pc:spChg>
        <pc:picChg chg="add del mod">
          <ac:chgData name="DI CAGNO MASSIMILIANO PIO" userId="6e52ff40-017e-4b08-b70b-3da22fa7b9cf" providerId="ADAL" clId="{AB726BC9-B984-4B0D-9BF4-62A8F4358633}" dt="2025-02-21T07:55:01.451" v="16" actId="478"/>
          <ac:picMkLst>
            <pc:docMk/>
            <pc:sldMk cId="3625078995" sldId="305"/>
            <ac:picMk id="3" creationId="{93E05E35-BD44-4386-BB87-902164854153}"/>
          </ac:picMkLst>
        </pc:picChg>
        <pc:picChg chg="add del mod">
          <ac:chgData name="DI CAGNO MASSIMILIANO PIO" userId="6e52ff40-017e-4b08-b70b-3da22fa7b9cf" providerId="ADAL" clId="{AB726BC9-B984-4B0D-9BF4-62A8F4358633}" dt="2025-02-21T07:54:59.165" v="14"/>
          <ac:picMkLst>
            <pc:docMk/>
            <pc:sldMk cId="3625078995" sldId="305"/>
            <ac:picMk id="4" creationId="{C3F38824-6031-4A74-98D6-F8BB86673950}"/>
          </ac:picMkLst>
        </pc:picChg>
        <pc:picChg chg="add mod">
          <ac:chgData name="DI CAGNO MASSIMILIANO PIO" userId="6e52ff40-017e-4b08-b70b-3da22fa7b9cf" providerId="ADAL" clId="{AB726BC9-B984-4B0D-9BF4-62A8F4358633}" dt="2025-02-21T07:55:14.969" v="20" actId="1076"/>
          <ac:picMkLst>
            <pc:docMk/>
            <pc:sldMk cId="3625078995" sldId="305"/>
            <ac:picMk id="5" creationId="{D9FF10B9-1ADB-4A1D-8029-BF9BB58F810B}"/>
          </ac:picMkLst>
        </pc:picChg>
        <pc:picChg chg="add mod">
          <ac:chgData name="DI CAGNO MASSIMILIANO PIO" userId="6e52ff40-017e-4b08-b70b-3da22fa7b9cf" providerId="ADAL" clId="{AB726BC9-B984-4B0D-9BF4-62A8F4358633}" dt="2025-02-21T07:55:59.851" v="25" actId="1076"/>
          <ac:picMkLst>
            <pc:docMk/>
            <pc:sldMk cId="3625078995" sldId="305"/>
            <ac:picMk id="8" creationId="{67876BF5-5884-49DD-9E0E-6765F0BF0C74}"/>
          </ac:picMkLst>
        </pc:picChg>
      </pc:sldChg>
    </pc:docChg>
  </pc:docChgLst>
  <pc:docChgLst>
    <pc:chgData name="Massimiliano Pio Di Cagno" userId="eb920bd8-ea7f-4948-b853-8f9f296f99ab" providerId="ADAL" clId="{910F1138-2D6A-4010-A2AA-4C43A4B40E93}"/>
    <pc:docChg chg="undo custSel addSld delSld modSld">
      <pc:chgData name="Massimiliano Pio Di Cagno" userId="eb920bd8-ea7f-4948-b853-8f9f296f99ab" providerId="ADAL" clId="{910F1138-2D6A-4010-A2AA-4C43A4B40E93}" dt="2024-06-25T10:20:38.770" v="3" actId="1076"/>
      <pc:docMkLst>
        <pc:docMk/>
      </pc:docMkLst>
      <pc:sldChg chg="addSp modSp add mod modAnim">
        <pc:chgData name="Massimiliano Pio Di Cagno" userId="eb920bd8-ea7f-4948-b853-8f9f296f99ab" providerId="ADAL" clId="{910F1138-2D6A-4010-A2AA-4C43A4B40E93}" dt="2024-06-25T10:20:38.770" v="3" actId="1076"/>
        <pc:sldMkLst>
          <pc:docMk/>
          <pc:sldMk cId="266872267" sldId="281"/>
        </pc:sldMkLst>
        <pc:spChg chg="add mod">
          <ac:chgData name="Massimiliano Pio Di Cagno" userId="eb920bd8-ea7f-4948-b853-8f9f296f99ab" providerId="ADAL" clId="{910F1138-2D6A-4010-A2AA-4C43A4B40E93}" dt="2024-06-25T10:20:38.770" v="3" actId="1076"/>
          <ac:spMkLst>
            <pc:docMk/>
            <pc:sldMk cId="266872267" sldId="281"/>
            <ac:spMk id="5" creationId="{FEBE1F3C-9497-C71B-E1BB-2845D23C4B10}"/>
          </ac:spMkLst>
        </pc:spChg>
      </pc:sldChg>
    </pc:docChg>
  </pc:docChgLst>
  <pc:docChgLst>
    <pc:chgData name="DI CAGNO MASSIMILIANO PIO" userId="6e52ff40-017e-4b08-b70b-3da22fa7b9cf" providerId="ADAL" clId="{D7B858FB-F111-41F2-B01F-C59C7B75ADAF}"/>
    <pc:docChg chg="undo custSel addSld delSld modSld sldOrd">
      <pc:chgData name="DI CAGNO MASSIMILIANO PIO" userId="6e52ff40-017e-4b08-b70b-3da22fa7b9cf" providerId="ADAL" clId="{D7B858FB-F111-41F2-B01F-C59C7B75ADAF}" dt="2025-10-07T10:43:18.461" v="10028" actId="729"/>
      <pc:docMkLst>
        <pc:docMk/>
      </pc:docMkLst>
      <pc:sldChg chg="addSp delSp modSp add del mod delAnim">
        <pc:chgData name="DI CAGNO MASSIMILIANO PIO" userId="6e52ff40-017e-4b08-b70b-3da22fa7b9cf" providerId="ADAL" clId="{D7B858FB-F111-41F2-B01F-C59C7B75ADAF}" dt="2025-09-22T13:55:30.867" v="7903" actId="12"/>
        <pc:sldMkLst>
          <pc:docMk/>
          <pc:sldMk cId="735295136" sldId="260"/>
        </pc:sldMkLst>
        <pc:spChg chg="mod">
          <ac:chgData name="DI CAGNO MASSIMILIANO PIO" userId="6e52ff40-017e-4b08-b70b-3da22fa7b9cf" providerId="ADAL" clId="{D7B858FB-F111-41F2-B01F-C59C7B75ADAF}" dt="2025-09-22T13:54:38.185" v="7557" actId="20577"/>
          <ac:spMkLst>
            <pc:docMk/>
            <pc:sldMk cId="735295136" sldId="260"/>
            <ac:spMk id="2" creationId="{130B8B50-E9C4-403B-8154-C0CBEFC284A6}"/>
          </ac:spMkLst>
        </pc:spChg>
        <pc:spChg chg="del">
          <ac:chgData name="DI CAGNO MASSIMILIANO PIO" userId="6e52ff40-017e-4b08-b70b-3da22fa7b9cf" providerId="ADAL" clId="{D7B858FB-F111-41F2-B01F-C59C7B75ADAF}" dt="2025-09-22T13:54:45.207" v="7559" actId="478"/>
          <ac:spMkLst>
            <pc:docMk/>
            <pc:sldMk cId="735295136" sldId="260"/>
            <ac:spMk id="3" creationId="{00000000-0000-0000-0000-000000000000}"/>
          </ac:spMkLst>
        </pc:spChg>
        <pc:spChg chg="del">
          <ac:chgData name="DI CAGNO MASSIMILIANO PIO" userId="6e52ff40-017e-4b08-b70b-3da22fa7b9cf" providerId="ADAL" clId="{D7B858FB-F111-41F2-B01F-C59C7B75ADAF}" dt="2025-09-22T13:54:45.207" v="7559" actId="478"/>
          <ac:spMkLst>
            <pc:docMk/>
            <pc:sldMk cId="735295136" sldId="260"/>
            <ac:spMk id="9" creationId="{00000000-0000-0000-0000-000000000000}"/>
          </ac:spMkLst>
        </pc:spChg>
        <pc:spChg chg="del">
          <ac:chgData name="DI CAGNO MASSIMILIANO PIO" userId="6e52ff40-017e-4b08-b70b-3da22fa7b9cf" providerId="ADAL" clId="{D7B858FB-F111-41F2-B01F-C59C7B75ADAF}" dt="2025-09-22T13:54:45.207" v="7559" actId="478"/>
          <ac:spMkLst>
            <pc:docMk/>
            <pc:sldMk cId="735295136" sldId="260"/>
            <ac:spMk id="10" creationId="{00000000-0000-0000-0000-000000000000}"/>
          </ac:spMkLst>
        </pc:spChg>
        <pc:spChg chg="del">
          <ac:chgData name="DI CAGNO MASSIMILIANO PIO" userId="6e52ff40-017e-4b08-b70b-3da22fa7b9cf" providerId="ADAL" clId="{D7B858FB-F111-41F2-B01F-C59C7B75ADAF}" dt="2025-09-22T13:54:45.207" v="7559" actId="478"/>
          <ac:spMkLst>
            <pc:docMk/>
            <pc:sldMk cId="735295136" sldId="260"/>
            <ac:spMk id="12" creationId="{00000000-0000-0000-0000-000000000000}"/>
          </ac:spMkLst>
        </pc:spChg>
        <pc:spChg chg="del">
          <ac:chgData name="DI CAGNO MASSIMILIANO PIO" userId="6e52ff40-017e-4b08-b70b-3da22fa7b9cf" providerId="ADAL" clId="{D7B858FB-F111-41F2-B01F-C59C7B75ADAF}" dt="2025-09-22T13:54:45.207" v="7559" actId="478"/>
          <ac:spMkLst>
            <pc:docMk/>
            <pc:sldMk cId="735295136" sldId="260"/>
            <ac:spMk id="13" creationId="{00000000-0000-0000-0000-000000000000}"/>
          </ac:spMkLst>
        </pc:spChg>
        <pc:spChg chg="del">
          <ac:chgData name="DI CAGNO MASSIMILIANO PIO" userId="6e52ff40-017e-4b08-b70b-3da22fa7b9cf" providerId="ADAL" clId="{D7B858FB-F111-41F2-B01F-C59C7B75ADAF}" dt="2025-09-22T13:54:45.207" v="7559" actId="478"/>
          <ac:spMkLst>
            <pc:docMk/>
            <pc:sldMk cId="735295136" sldId="260"/>
            <ac:spMk id="15" creationId="{00000000-0000-0000-0000-000000000000}"/>
          </ac:spMkLst>
        </pc:spChg>
        <pc:spChg chg="del">
          <ac:chgData name="DI CAGNO MASSIMILIANO PIO" userId="6e52ff40-017e-4b08-b70b-3da22fa7b9cf" providerId="ADAL" clId="{D7B858FB-F111-41F2-B01F-C59C7B75ADAF}" dt="2025-09-22T13:54:45.207" v="7559" actId="478"/>
          <ac:spMkLst>
            <pc:docMk/>
            <pc:sldMk cId="735295136" sldId="260"/>
            <ac:spMk id="16" creationId="{00000000-0000-0000-0000-000000000000}"/>
          </ac:spMkLst>
        </pc:spChg>
        <pc:spChg chg="add mod">
          <ac:chgData name="DI CAGNO MASSIMILIANO PIO" userId="6e52ff40-017e-4b08-b70b-3da22fa7b9cf" providerId="ADAL" clId="{D7B858FB-F111-41F2-B01F-C59C7B75ADAF}" dt="2025-09-16T12:31:47.952" v="3846"/>
          <ac:spMkLst>
            <pc:docMk/>
            <pc:sldMk cId="735295136" sldId="260"/>
            <ac:spMk id="17" creationId="{EA22079F-8365-4791-88E4-338EDEAF45F9}"/>
          </ac:spMkLst>
        </pc:spChg>
        <pc:spChg chg="add mod">
          <ac:chgData name="DI CAGNO MASSIMILIANO PIO" userId="6e52ff40-017e-4b08-b70b-3da22fa7b9cf" providerId="ADAL" clId="{D7B858FB-F111-41F2-B01F-C59C7B75ADAF}" dt="2025-09-22T13:55:30.867" v="7903" actId="12"/>
          <ac:spMkLst>
            <pc:docMk/>
            <pc:sldMk cId="735295136" sldId="260"/>
            <ac:spMk id="18" creationId="{EB21AB84-0058-495D-B674-EC769962CC62}"/>
          </ac:spMkLst>
        </pc:spChg>
        <pc:picChg chg="del">
          <ac:chgData name="DI CAGNO MASSIMILIANO PIO" userId="6e52ff40-017e-4b08-b70b-3da22fa7b9cf" providerId="ADAL" clId="{D7B858FB-F111-41F2-B01F-C59C7B75ADAF}" dt="2025-09-22T13:54:40.643" v="7558" actId="478"/>
          <ac:picMkLst>
            <pc:docMk/>
            <pc:sldMk cId="735295136" sldId="260"/>
            <ac:picMk id="7" creationId="{00000000-0000-0000-0000-000000000000}"/>
          </ac:picMkLst>
        </pc:picChg>
        <pc:cxnChg chg="del">
          <ac:chgData name="DI CAGNO MASSIMILIANO PIO" userId="6e52ff40-017e-4b08-b70b-3da22fa7b9cf" providerId="ADAL" clId="{D7B858FB-F111-41F2-B01F-C59C7B75ADAF}" dt="2025-09-22T13:54:45.207" v="7559" actId="478"/>
          <ac:cxnSpMkLst>
            <pc:docMk/>
            <pc:sldMk cId="735295136" sldId="260"/>
            <ac:cxnSpMk id="8" creationId="{00000000-0000-0000-0000-000000000000}"/>
          </ac:cxnSpMkLst>
        </pc:cxnChg>
        <pc:cxnChg chg="del">
          <ac:chgData name="DI CAGNO MASSIMILIANO PIO" userId="6e52ff40-017e-4b08-b70b-3da22fa7b9cf" providerId="ADAL" clId="{D7B858FB-F111-41F2-B01F-C59C7B75ADAF}" dt="2025-09-22T13:54:45.207" v="7559" actId="478"/>
          <ac:cxnSpMkLst>
            <pc:docMk/>
            <pc:sldMk cId="735295136" sldId="260"/>
            <ac:cxnSpMk id="11" creationId="{00000000-0000-0000-0000-000000000000}"/>
          </ac:cxnSpMkLst>
        </pc:cxnChg>
        <pc:cxnChg chg="del">
          <ac:chgData name="DI CAGNO MASSIMILIANO PIO" userId="6e52ff40-017e-4b08-b70b-3da22fa7b9cf" providerId="ADAL" clId="{D7B858FB-F111-41F2-B01F-C59C7B75ADAF}" dt="2025-09-22T13:54:45.207" v="7559" actId="478"/>
          <ac:cxnSpMkLst>
            <pc:docMk/>
            <pc:sldMk cId="735295136" sldId="260"/>
            <ac:cxnSpMk id="14" creationId="{00000000-0000-0000-0000-000000000000}"/>
          </ac:cxnSpMkLst>
        </pc:cxnChg>
      </pc:sldChg>
      <pc:sldChg chg="addSp delSp modSp mod">
        <pc:chgData name="DI CAGNO MASSIMILIANO PIO" userId="6e52ff40-017e-4b08-b70b-3da22fa7b9cf" providerId="ADAL" clId="{D7B858FB-F111-41F2-B01F-C59C7B75ADAF}" dt="2025-10-07T08:32:33.221" v="9872" actId="20577"/>
        <pc:sldMkLst>
          <pc:docMk/>
          <pc:sldMk cId="3073541566" sldId="275"/>
        </pc:sldMkLst>
        <pc:spChg chg="add del mod">
          <ac:chgData name="DI CAGNO MASSIMILIANO PIO" userId="6e52ff40-017e-4b08-b70b-3da22fa7b9cf" providerId="ADAL" clId="{D7B858FB-F111-41F2-B01F-C59C7B75ADAF}" dt="2025-10-07T08:10:24.273" v="9854" actId="478"/>
          <ac:spMkLst>
            <pc:docMk/>
            <pc:sldMk cId="3073541566" sldId="275"/>
            <ac:spMk id="5" creationId="{14E14C65-7E02-4CFC-B740-26B23BE0B96B}"/>
          </ac:spMkLst>
        </pc:spChg>
        <pc:spChg chg="add mod">
          <ac:chgData name="DI CAGNO MASSIMILIANO PIO" userId="6e52ff40-017e-4b08-b70b-3da22fa7b9cf" providerId="ADAL" clId="{D7B858FB-F111-41F2-B01F-C59C7B75ADAF}" dt="2025-10-07T08:32:33.221" v="9872" actId="20577"/>
          <ac:spMkLst>
            <pc:docMk/>
            <pc:sldMk cId="3073541566" sldId="275"/>
            <ac:spMk id="6" creationId="{7C63EC02-D293-407B-986F-D0EADDCFD013}"/>
          </ac:spMkLst>
        </pc:spChg>
        <pc:spChg chg="add mod">
          <ac:chgData name="DI CAGNO MASSIMILIANO PIO" userId="6e52ff40-017e-4b08-b70b-3da22fa7b9cf" providerId="ADAL" clId="{D7B858FB-F111-41F2-B01F-C59C7B75ADAF}" dt="2025-10-07T08:28:52.226" v="9858" actId="20577"/>
          <ac:spMkLst>
            <pc:docMk/>
            <pc:sldMk cId="3073541566" sldId="275"/>
            <ac:spMk id="11" creationId="{D6AFCEEB-5F91-4D76-BCAF-C221C15DC827}"/>
          </ac:spMkLst>
        </pc:spChg>
        <pc:spChg chg="mod">
          <ac:chgData name="DI CAGNO MASSIMILIANO PIO" userId="6e52ff40-017e-4b08-b70b-3da22fa7b9cf" providerId="ADAL" clId="{D7B858FB-F111-41F2-B01F-C59C7B75ADAF}" dt="2025-09-15T12:53:52.815" v="37" actId="20577"/>
          <ac:spMkLst>
            <pc:docMk/>
            <pc:sldMk cId="3073541566" sldId="275"/>
            <ac:spMk id="179" creationId="{00000000-0000-0000-0000-000000000000}"/>
          </ac:spMkLst>
        </pc:spChg>
        <pc:spChg chg="mod">
          <ac:chgData name="DI CAGNO MASSIMILIANO PIO" userId="6e52ff40-017e-4b08-b70b-3da22fa7b9cf" providerId="ADAL" clId="{D7B858FB-F111-41F2-B01F-C59C7B75ADAF}" dt="2025-09-15T12:54:09.585" v="43" actId="20577"/>
          <ac:spMkLst>
            <pc:docMk/>
            <pc:sldMk cId="3073541566" sldId="275"/>
            <ac:spMk id="181" creationId="{00000000-0000-0000-0000-000000000000}"/>
          </ac:spMkLst>
        </pc:spChg>
        <pc:picChg chg="add mod">
          <ac:chgData name="DI CAGNO MASSIMILIANO PIO" userId="6e52ff40-017e-4b08-b70b-3da22fa7b9cf" providerId="ADAL" clId="{D7B858FB-F111-41F2-B01F-C59C7B75ADAF}" dt="2025-10-06T11:36:05.733" v="8888" actId="1076"/>
          <ac:picMkLst>
            <pc:docMk/>
            <pc:sldMk cId="3073541566" sldId="275"/>
            <ac:picMk id="3" creationId="{DA663EB7-AAF4-4A50-B316-E3D072E4FB7F}"/>
          </ac:picMkLst>
        </pc:picChg>
        <pc:picChg chg="add del mod">
          <ac:chgData name="DI CAGNO MASSIMILIANO PIO" userId="6e52ff40-017e-4b08-b70b-3da22fa7b9cf" providerId="ADAL" clId="{D7B858FB-F111-41F2-B01F-C59C7B75ADAF}" dt="2025-09-22T08:36:33.749" v="5704" actId="478"/>
          <ac:picMkLst>
            <pc:docMk/>
            <pc:sldMk cId="3073541566" sldId="275"/>
            <ac:picMk id="6" creationId="{D5846830-0C94-4A30-B879-1B1E8E5E63AB}"/>
          </ac:picMkLst>
        </pc:picChg>
        <pc:picChg chg="add mod">
          <ac:chgData name="DI CAGNO MASSIMILIANO PIO" userId="6e52ff40-017e-4b08-b70b-3da22fa7b9cf" providerId="ADAL" clId="{D7B858FB-F111-41F2-B01F-C59C7B75ADAF}" dt="2025-10-06T11:37:55.534" v="8905" actId="14100"/>
          <ac:picMkLst>
            <pc:docMk/>
            <pc:sldMk cId="3073541566" sldId="275"/>
            <ac:picMk id="8" creationId="{CF5F643D-E1C1-404F-B51E-C9E2DF5C2FD1}"/>
          </ac:picMkLst>
        </pc:picChg>
      </pc:sldChg>
      <pc:sldChg chg="del">
        <pc:chgData name="DI CAGNO MASSIMILIANO PIO" userId="6e52ff40-017e-4b08-b70b-3da22fa7b9cf" providerId="ADAL" clId="{D7B858FB-F111-41F2-B01F-C59C7B75ADAF}" dt="2025-09-15T12:53:37.897" v="0" actId="47"/>
        <pc:sldMkLst>
          <pc:docMk/>
          <pc:sldMk cId="3424376343" sldId="276"/>
        </pc:sldMkLst>
      </pc:sldChg>
      <pc:sldChg chg="del">
        <pc:chgData name="DI CAGNO MASSIMILIANO PIO" userId="6e52ff40-017e-4b08-b70b-3da22fa7b9cf" providerId="ADAL" clId="{D7B858FB-F111-41F2-B01F-C59C7B75ADAF}" dt="2025-09-15T12:53:37.897" v="0" actId="47"/>
        <pc:sldMkLst>
          <pc:docMk/>
          <pc:sldMk cId="802994832" sldId="277"/>
        </pc:sldMkLst>
      </pc:sldChg>
      <pc:sldChg chg="del">
        <pc:chgData name="DI CAGNO MASSIMILIANO PIO" userId="6e52ff40-017e-4b08-b70b-3da22fa7b9cf" providerId="ADAL" clId="{D7B858FB-F111-41F2-B01F-C59C7B75ADAF}" dt="2025-09-15T12:53:37.897" v="0" actId="47"/>
        <pc:sldMkLst>
          <pc:docMk/>
          <pc:sldMk cId="1136487306" sldId="278"/>
        </pc:sldMkLst>
      </pc:sldChg>
      <pc:sldChg chg="del">
        <pc:chgData name="DI CAGNO MASSIMILIANO PIO" userId="6e52ff40-017e-4b08-b70b-3da22fa7b9cf" providerId="ADAL" clId="{D7B858FB-F111-41F2-B01F-C59C7B75ADAF}" dt="2025-09-15T12:53:37.897" v="0" actId="47"/>
        <pc:sldMkLst>
          <pc:docMk/>
          <pc:sldMk cId="2109376490" sldId="279"/>
        </pc:sldMkLst>
      </pc:sldChg>
      <pc:sldChg chg="del">
        <pc:chgData name="DI CAGNO MASSIMILIANO PIO" userId="6e52ff40-017e-4b08-b70b-3da22fa7b9cf" providerId="ADAL" clId="{D7B858FB-F111-41F2-B01F-C59C7B75ADAF}" dt="2025-09-15T12:53:37.897" v="0" actId="47"/>
        <pc:sldMkLst>
          <pc:docMk/>
          <pc:sldMk cId="266872267" sldId="281"/>
        </pc:sldMkLst>
      </pc:sldChg>
      <pc:sldChg chg="del">
        <pc:chgData name="DI CAGNO MASSIMILIANO PIO" userId="6e52ff40-017e-4b08-b70b-3da22fa7b9cf" providerId="ADAL" clId="{D7B858FB-F111-41F2-B01F-C59C7B75ADAF}" dt="2025-09-15T12:53:37.897" v="0" actId="47"/>
        <pc:sldMkLst>
          <pc:docMk/>
          <pc:sldMk cId="1592860421" sldId="290"/>
        </pc:sldMkLst>
      </pc:sldChg>
      <pc:sldChg chg="delSp modSp mod">
        <pc:chgData name="DI CAGNO MASSIMILIANO PIO" userId="6e52ff40-017e-4b08-b70b-3da22fa7b9cf" providerId="ADAL" clId="{D7B858FB-F111-41F2-B01F-C59C7B75ADAF}" dt="2025-09-16T09:32:27.789" v="3539"/>
        <pc:sldMkLst>
          <pc:docMk/>
          <pc:sldMk cId="278812249" sldId="291"/>
        </pc:sldMkLst>
        <pc:spChg chg="mod">
          <ac:chgData name="DI CAGNO MASSIMILIANO PIO" userId="6e52ff40-017e-4b08-b70b-3da22fa7b9cf" providerId="ADAL" clId="{D7B858FB-F111-41F2-B01F-C59C7B75ADAF}" dt="2025-09-15T13:48:15.358" v="874" actId="20577"/>
          <ac:spMkLst>
            <pc:docMk/>
            <pc:sldMk cId="278812249" sldId="291"/>
            <ac:spMk id="8" creationId="{00000000-0000-0000-0000-000000000000}"/>
          </ac:spMkLst>
        </pc:spChg>
        <pc:spChg chg="del">
          <ac:chgData name="DI CAGNO MASSIMILIANO PIO" userId="6e52ff40-017e-4b08-b70b-3da22fa7b9cf" providerId="ADAL" clId="{D7B858FB-F111-41F2-B01F-C59C7B75ADAF}" dt="2025-09-16T09:32:27.789" v="3539"/>
          <ac:spMkLst>
            <pc:docMk/>
            <pc:sldMk cId="278812249" sldId="291"/>
            <ac:spMk id="34" creationId="{2BDD8D0E-6F79-4472-9D88-205C44430E6C}"/>
          </ac:spMkLst>
        </pc:spChg>
        <pc:picChg chg="mod">
          <ac:chgData name="DI CAGNO MASSIMILIANO PIO" userId="6e52ff40-017e-4b08-b70b-3da22fa7b9cf" providerId="ADAL" clId="{D7B858FB-F111-41F2-B01F-C59C7B75ADAF}" dt="2025-09-15T13:48:18.710" v="875" actId="14100"/>
          <ac:picMkLst>
            <pc:docMk/>
            <pc:sldMk cId="278812249" sldId="291"/>
            <ac:picMk id="1026" creationId="{01D48A68-C444-04D3-19E7-32E1B9196271}"/>
          </ac:picMkLst>
        </pc:picChg>
      </pc:sldChg>
      <pc:sldChg chg="del">
        <pc:chgData name="DI CAGNO MASSIMILIANO PIO" userId="6e52ff40-017e-4b08-b70b-3da22fa7b9cf" providerId="ADAL" clId="{D7B858FB-F111-41F2-B01F-C59C7B75ADAF}" dt="2025-09-15T12:53:37.897" v="0" actId="47"/>
        <pc:sldMkLst>
          <pc:docMk/>
          <pc:sldMk cId="2766299893" sldId="292"/>
        </pc:sldMkLst>
      </pc:sldChg>
      <pc:sldChg chg="addSp delSp modSp new del mod delAnim modAnim">
        <pc:chgData name="DI CAGNO MASSIMILIANO PIO" userId="6e52ff40-017e-4b08-b70b-3da22fa7b9cf" providerId="ADAL" clId="{D7B858FB-F111-41F2-B01F-C59C7B75ADAF}" dt="2025-09-15T13:16:48.365" v="311" actId="47"/>
        <pc:sldMkLst>
          <pc:docMk/>
          <pc:sldMk cId="3551711012" sldId="292"/>
        </pc:sldMkLst>
        <pc:spChg chg="mod">
          <ac:chgData name="DI CAGNO MASSIMILIANO PIO" userId="6e52ff40-017e-4b08-b70b-3da22fa7b9cf" providerId="ADAL" clId="{D7B858FB-F111-41F2-B01F-C59C7B75ADAF}" dt="2025-09-15T12:56:23.743" v="97" actId="20577"/>
          <ac:spMkLst>
            <pc:docMk/>
            <pc:sldMk cId="3551711012" sldId="292"/>
            <ac:spMk id="2" creationId="{51220B08-AF35-460C-9AE2-86B1F1437584}"/>
          </ac:spMkLst>
        </pc:spChg>
        <pc:spChg chg="add mod">
          <ac:chgData name="DI CAGNO MASSIMILIANO PIO" userId="6e52ff40-017e-4b08-b70b-3da22fa7b9cf" providerId="ADAL" clId="{D7B858FB-F111-41F2-B01F-C59C7B75ADAF}" dt="2025-09-15T12:56:32.368" v="98"/>
          <ac:spMkLst>
            <pc:docMk/>
            <pc:sldMk cId="3551711012" sldId="292"/>
            <ac:spMk id="4" creationId="{C9CD088E-4A1C-4FF5-A08C-54FE15BEEEA0}"/>
          </ac:spMkLst>
        </pc:spChg>
        <pc:spChg chg="add del mod">
          <ac:chgData name="DI CAGNO MASSIMILIANO PIO" userId="6e52ff40-017e-4b08-b70b-3da22fa7b9cf" providerId="ADAL" clId="{D7B858FB-F111-41F2-B01F-C59C7B75ADAF}" dt="2025-09-15T13:00:48.682" v="239" actId="478"/>
          <ac:spMkLst>
            <pc:docMk/>
            <pc:sldMk cId="3551711012" sldId="292"/>
            <ac:spMk id="6" creationId="{D1D5853E-3F51-4C80-A674-4CAD62D032FA}"/>
          </ac:spMkLst>
        </pc:spChg>
        <pc:spChg chg="add mod">
          <ac:chgData name="DI CAGNO MASSIMILIANO PIO" userId="6e52ff40-017e-4b08-b70b-3da22fa7b9cf" providerId="ADAL" clId="{D7B858FB-F111-41F2-B01F-C59C7B75ADAF}" dt="2025-09-15T13:01:56.952" v="300" actId="1076"/>
          <ac:spMkLst>
            <pc:docMk/>
            <pc:sldMk cId="3551711012" sldId="292"/>
            <ac:spMk id="8" creationId="{A2901069-A9B7-47A3-833D-194BDD243FF8}"/>
          </ac:spMkLst>
        </pc:spChg>
        <pc:picChg chg="add mod">
          <ac:chgData name="DI CAGNO MASSIMILIANO PIO" userId="6e52ff40-017e-4b08-b70b-3da22fa7b9cf" providerId="ADAL" clId="{D7B858FB-F111-41F2-B01F-C59C7B75ADAF}" dt="2025-09-15T12:56:32.368" v="98"/>
          <ac:picMkLst>
            <pc:docMk/>
            <pc:sldMk cId="3551711012" sldId="292"/>
            <ac:picMk id="5" creationId="{8629A850-1D50-4EF7-ADA5-2BE599ABFCD4}"/>
          </ac:picMkLst>
        </pc:picChg>
        <pc:picChg chg="add del mod">
          <ac:chgData name="DI CAGNO MASSIMILIANO PIO" userId="6e52ff40-017e-4b08-b70b-3da22fa7b9cf" providerId="ADAL" clId="{D7B858FB-F111-41F2-B01F-C59C7B75ADAF}" dt="2025-09-15T13:00:47.103" v="238" actId="478"/>
          <ac:picMkLst>
            <pc:docMk/>
            <pc:sldMk cId="3551711012" sldId="292"/>
            <ac:picMk id="7" creationId="{A4D41D85-9204-474D-92C3-4F90CC195D61}"/>
          </ac:picMkLst>
        </pc:picChg>
      </pc:sldChg>
      <pc:sldChg chg="del">
        <pc:chgData name="DI CAGNO MASSIMILIANO PIO" userId="6e52ff40-017e-4b08-b70b-3da22fa7b9cf" providerId="ADAL" clId="{D7B858FB-F111-41F2-B01F-C59C7B75ADAF}" dt="2025-09-15T12:53:37.897" v="0" actId="47"/>
        <pc:sldMkLst>
          <pc:docMk/>
          <pc:sldMk cId="3160518524" sldId="294"/>
        </pc:sldMkLst>
      </pc:sldChg>
      <pc:sldChg chg="del">
        <pc:chgData name="DI CAGNO MASSIMILIANO PIO" userId="6e52ff40-017e-4b08-b70b-3da22fa7b9cf" providerId="ADAL" clId="{D7B858FB-F111-41F2-B01F-C59C7B75ADAF}" dt="2025-09-15T12:53:37.897" v="0" actId="47"/>
        <pc:sldMkLst>
          <pc:docMk/>
          <pc:sldMk cId="2523818527" sldId="295"/>
        </pc:sldMkLst>
      </pc:sldChg>
      <pc:sldChg chg="del">
        <pc:chgData name="DI CAGNO MASSIMILIANO PIO" userId="6e52ff40-017e-4b08-b70b-3da22fa7b9cf" providerId="ADAL" clId="{D7B858FB-F111-41F2-B01F-C59C7B75ADAF}" dt="2025-09-15T12:53:37.897" v="0" actId="47"/>
        <pc:sldMkLst>
          <pc:docMk/>
          <pc:sldMk cId="2265022845" sldId="296"/>
        </pc:sldMkLst>
      </pc:sldChg>
      <pc:sldChg chg="del">
        <pc:chgData name="DI CAGNO MASSIMILIANO PIO" userId="6e52ff40-017e-4b08-b70b-3da22fa7b9cf" providerId="ADAL" clId="{D7B858FB-F111-41F2-B01F-C59C7B75ADAF}" dt="2025-09-15T12:53:37.897" v="0" actId="47"/>
        <pc:sldMkLst>
          <pc:docMk/>
          <pc:sldMk cId="1605597615" sldId="297"/>
        </pc:sldMkLst>
      </pc:sldChg>
      <pc:sldChg chg="del">
        <pc:chgData name="DI CAGNO MASSIMILIANO PIO" userId="6e52ff40-017e-4b08-b70b-3da22fa7b9cf" providerId="ADAL" clId="{D7B858FB-F111-41F2-B01F-C59C7B75ADAF}" dt="2025-09-15T12:53:37.897" v="0" actId="47"/>
        <pc:sldMkLst>
          <pc:docMk/>
          <pc:sldMk cId="2645671098" sldId="298"/>
        </pc:sldMkLst>
      </pc:sldChg>
      <pc:sldChg chg="add del">
        <pc:chgData name="DI CAGNO MASSIMILIANO PIO" userId="6e52ff40-017e-4b08-b70b-3da22fa7b9cf" providerId="ADAL" clId="{D7B858FB-F111-41F2-B01F-C59C7B75ADAF}" dt="2025-09-15T13:32:43.910" v="495" actId="47"/>
        <pc:sldMkLst>
          <pc:docMk/>
          <pc:sldMk cId="2086417339" sldId="299"/>
        </pc:sldMkLst>
      </pc:sldChg>
      <pc:sldChg chg="del">
        <pc:chgData name="DI CAGNO MASSIMILIANO PIO" userId="6e52ff40-017e-4b08-b70b-3da22fa7b9cf" providerId="ADAL" clId="{D7B858FB-F111-41F2-B01F-C59C7B75ADAF}" dt="2025-09-15T12:53:37.897" v="0" actId="47"/>
        <pc:sldMkLst>
          <pc:docMk/>
          <pc:sldMk cId="2350370127" sldId="299"/>
        </pc:sldMkLst>
      </pc:sldChg>
      <pc:sldChg chg="del">
        <pc:chgData name="DI CAGNO MASSIMILIANO PIO" userId="6e52ff40-017e-4b08-b70b-3da22fa7b9cf" providerId="ADAL" clId="{D7B858FB-F111-41F2-B01F-C59C7B75ADAF}" dt="2025-09-15T12:53:37.897" v="0" actId="47"/>
        <pc:sldMkLst>
          <pc:docMk/>
          <pc:sldMk cId="4090592110" sldId="300"/>
        </pc:sldMkLst>
      </pc:sldChg>
      <pc:sldChg chg="del">
        <pc:chgData name="DI CAGNO MASSIMILIANO PIO" userId="6e52ff40-017e-4b08-b70b-3da22fa7b9cf" providerId="ADAL" clId="{D7B858FB-F111-41F2-B01F-C59C7B75ADAF}" dt="2025-09-15T12:53:37.897" v="0" actId="47"/>
        <pc:sldMkLst>
          <pc:docMk/>
          <pc:sldMk cId="600461372" sldId="301"/>
        </pc:sldMkLst>
      </pc:sldChg>
      <pc:sldChg chg="add del">
        <pc:chgData name="DI CAGNO MASSIMILIANO PIO" userId="6e52ff40-017e-4b08-b70b-3da22fa7b9cf" providerId="ADAL" clId="{D7B858FB-F111-41F2-B01F-C59C7B75ADAF}" dt="2025-09-15T13:46:20.895" v="873" actId="47"/>
        <pc:sldMkLst>
          <pc:docMk/>
          <pc:sldMk cId="941994239" sldId="301"/>
        </pc:sldMkLst>
      </pc:sldChg>
      <pc:sldChg chg="del">
        <pc:chgData name="DI CAGNO MASSIMILIANO PIO" userId="6e52ff40-017e-4b08-b70b-3da22fa7b9cf" providerId="ADAL" clId="{D7B858FB-F111-41F2-B01F-C59C7B75ADAF}" dt="2025-09-15T12:53:37.897" v="0" actId="47"/>
        <pc:sldMkLst>
          <pc:docMk/>
          <pc:sldMk cId="1697034737" sldId="302"/>
        </pc:sldMkLst>
      </pc:sldChg>
      <pc:sldChg chg="addSp delSp modSp add mod addAnim delAnim">
        <pc:chgData name="DI CAGNO MASSIMILIANO PIO" userId="6e52ff40-017e-4b08-b70b-3da22fa7b9cf" providerId="ADAL" clId="{D7B858FB-F111-41F2-B01F-C59C7B75ADAF}" dt="2025-09-16T12:30:55.542" v="3828"/>
        <pc:sldMkLst>
          <pc:docMk/>
          <pc:sldMk cId="2024228432" sldId="302"/>
        </pc:sldMkLst>
        <pc:spChg chg="add del">
          <ac:chgData name="DI CAGNO MASSIMILIANO PIO" userId="6e52ff40-017e-4b08-b70b-3da22fa7b9cf" providerId="ADAL" clId="{D7B858FB-F111-41F2-B01F-C59C7B75ADAF}" dt="2025-09-15T13:16:55.587" v="314" actId="478"/>
          <ac:spMkLst>
            <pc:docMk/>
            <pc:sldMk cId="2024228432" sldId="302"/>
            <ac:spMk id="3" creationId="{1705DD55-E025-4560-BD17-0F2CE0532DBE}"/>
          </ac:spMkLst>
        </pc:spChg>
        <pc:spChg chg="add del mod ord">
          <ac:chgData name="DI CAGNO MASSIMILIANO PIO" userId="6e52ff40-017e-4b08-b70b-3da22fa7b9cf" providerId="ADAL" clId="{D7B858FB-F111-41F2-B01F-C59C7B75ADAF}" dt="2025-09-15T13:16:58.849" v="315" actId="478"/>
          <ac:spMkLst>
            <pc:docMk/>
            <pc:sldMk cId="2024228432" sldId="302"/>
            <ac:spMk id="6" creationId="{D1D5853E-3F51-4C80-A674-4CAD62D032FA}"/>
          </ac:spMkLst>
        </pc:spChg>
        <pc:spChg chg="add mod">
          <ac:chgData name="DI CAGNO MASSIMILIANO PIO" userId="6e52ff40-017e-4b08-b70b-3da22fa7b9cf" providerId="ADAL" clId="{D7B858FB-F111-41F2-B01F-C59C7B75ADAF}" dt="2025-09-16T12:30:55.542" v="3828"/>
          <ac:spMkLst>
            <pc:docMk/>
            <pc:sldMk cId="2024228432" sldId="302"/>
            <ac:spMk id="7" creationId="{42820E44-30D3-45AD-B184-6871BE35FE7F}"/>
          </ac:spMkLst>
        </pc:spChg>
        <pc:spChg chg="add del mod">
          <ac:chgData name="DI CAGNO MASSIMILIANO PIO" userId="6e52ff40-017e-4b08-b70b-3da22fa7b9cf" providerId="ADAL" clId="{D7B858FB-F111-41F2-B01F-C59C7B75ADAF}" dt="2025-09-15T13:17:04.572" v="321" actId="478"/>
          <ac:spMkLst>
            <pc:docMk/>
            <pc:sldMk cId="2024228432" sldId="302"/>
            <ac:spMk id="8" creationId="{70517A12-BA74-4796-BE6E-D059750AF90F}"/>
          </ac:spMkLst>
        </pc:spChg>
        <pc:spChg chg="add del">
          <ac:chgData name="DI CAGNO MASSIMILIANO PIO" userId="6e52ff40-017e-4b08-b70b-3da22fa7b9cf" providerId="ADAL" clId="{D7B858FB-F111-41F2-B01F-C59C7B75ADAF}" dt="2025-09-15T12:57:31.695" v="106" actId="478"/>
          <ac:spMkLst>
            <pc:docMk/>
            <pc:sldMk cId="2024228432" sldId="302"/>
            <ac:spMk id="9" creationId="{9F7E0FEA-5D57-47EA-A7CB-27970DCD691D}"/>
          </ac:spMkLst>
        </pc:spChg>
        <pc:spChg chg="add del mod">
          <ac:chgData name="DI CAGNO MASSIMILIANO PIO" userId="6e52ff40-017e-4b08-b70b-3da22fa7b9cf" providerId="ADAL" clId="{D7B858FB-F111-41F2-B01F-C59C7B75ADAF}" dt="2025-09-15T13:17:05.690" v="322" actId="478"/>
          <ac:spMkLst>
            <pc:docMk/>
            <pc:sldMk cId="2024228432" sldId="302"/>
            <ac:spMk id="10" creationId="{9ED42FA5-6385-47DB-B8A1-FF7BB711AEC3}"/>
          </ac:spMkLst>
        </pc:spChg>
        <pc:spChg chg="add del mod">
          <ac:chgData name="DI CAGNO MASSIMILIANO PIO" userId="6e52ff40-017e-4b08-b70b-3da22fa7b9cf" providerId="ADAL" clId="{D7B858FB-F111-41F2-B01F-C59C7B75ADAF}" dt="2025-09-15T13:17:06.219" v="323" actId="478"/>
          <ac:spMkLst>
            <pc:docMk/>
            <pc:sldMk cId="2024228432" sldId="302"/>
            <ac:spMk id="11" creationId="{CFA72448-24ED-404B-A72D-88CDFA53607C}"/>
          </ac:spMkLst>
        </pc:spChg>
        <pc:spChg chg="add del mod">
          <ac:chgData name="DI CAGNO MASSIMILIANO PIO" userId="6e52ff40-017e-4b08-b70b-3da22fa7b9cf" providerId="ADAL" clId="{D7B858FB-F111-41F2-B01F-C59C7B75ADAF}" dt="2025-09-15T13:17:03.592" v="320" actId="478"/>
          <ac:spMkLst>
            <pc:docMk/>
            <pc:sldMk cId="2024228432" sldId="302"/>
            <ac:spMk id="16" creationId="{2E09DE62-ADB2-418E-A22C-35F943C090DE}"/>
          </ac:spMkLst>
        </pc:spChg>
        <pc:spChg chg="add del mod">
          <ac:chgData name="DI CAGNO MASSIMILIANO PIO" userId="6e52ff40-017e-4b08-b70b-3da22fa7b9cf" providerId="ADAL" clId="{D7B858FB-F111-41F2-B01F-C59C7B75ADAF}" dt="2025-09-15T13:00:39.332" v="237"/>
          <ac:spMkLst>
            <pc:docMk/>
            <pc:sldMk cId="2024228432" sldId="302"/>
            <ac:spMk id="17" creationId="{FE60B49A-9B00-4A08-9D87-18CC3A04A8FB}"/>
          </ac:spMkLst>
        </pc:spChg>
        <pc:spChg chg="add del mod">
          <ac:chgData name="DI CAGNO MASSIMILIANO PIO" userId="6e52ff40-017e-4b08-b70b-3da22fa7b9cf" providerId="ADAL" clId="{D7B858FB-F111-41F2-B01F-C59C7B75ADAF}" dt="2025-09-15T13:17:00.459" v="317" actId="478"/>
          <ac:spMkLst>
            <pc:docMk/>
            <pc:sldMk cId="2024228432" sldId="302"/>
            <ac:spMk id="18" creationId="{7DA98AB9-8E1C-4328-8A10-99814E5C22B3}"/>
          </ac:spMkLst>
        </pc:spChg>
        <pc:spChg chg="add del mod">
          <ac:chgData name="DI CAGNO MASSIMILIANO PIO" userId="6e52ff40-017e-4b08-b70b-3da22fa7b9cf" providerId="ADAL" clId="{D7B858FB-F111-41F2-B01F-C59C7B75ADAF}" dt="2025-09-15T13:17:01.435" v="318" actId="478"/>
          <ac:spMkLst>
            <pc:docMk/>
            <pc:sldMk cId="2024228432" sldId="302"/>
            <ac:spMk id="19" creationId="{934BB65C-1582-477B-B11F-D5FB67A000F3}"/>
          </ac:spMkLst>
        </pc:spChg>
        <pc:spChg chg="add del mod">
          <ac:chgData name="DI CAGNO MASSIMILIANO PIO" userId="6e52ff40-017e-4b08-b70b-3da22fa7b9cf" providerId="ADAL" clId="{D7B858FB-F111-41F2-B01F-C59C7B75ADAF}" dt="2025-09-15T13:16:55.587" v="314" actId="478"/>
          <ac:spMkLst>
            <pc:docMk/>
            <pc:sldMk cId="2024228432" sldId="302"/>
            <ac:spMk id="20" creationId="{014C3644-83A5-4522-A85A-977109CCB5B4}"/>
          </ac:spMkLst>
        </pc:spChg>
        <pc:picChg chg="del">
          <ac:chgData name="DI CAGNO MASSIMILIANO PIO" userId="6e52ff40-017e-4b08-b70b-3da22fa7b9cf" providerId="ADAL" clId="{D7B858FB-F111-41F2-B01F-C59C7B75ADAF}" dt="2025-09-15T13:16:49.509" v="312" actId="478"/>
          <ac:picMkLst>
            <pc:docMk/>
            <pc:sldMk cId="2024228432" sldId="302"/>
            <ac:picMk id="5" creationId="{8629A850-1D50-4EF7-ADA5-2BE599ABFCD4}"/>
          </ac:picMkLst>
        </pc:picChg>
        <pc:picChg chg="add del mod ord">
          <ac:chgData name="DI CAGNO MASSIMILIANO PIO" userId="6e52ff40-017e-4b08-b70b-3da22fa7b9cf" providerId="ADAL" clId="{D7B858FB-F111-41F2-B01F-C59C7B75ADAF}" dt="2025-09-15T13:16:59.400" v="316" actId="478"/>
          <ac:picMkLst>
            <pc:docMk/>
            <pc:sldMk cId="2024228432" sldId="302"/>
            <ac:picMk id="7" creationId="{A4D41D85-9204-474D-92C3-4F90CC195D61}"/>
          </ac:picMkLst>
        </pc:picChg>
        <pc:picChg chg="add del mod">
          <ac:chgData name="DI CAGNO MASSIMILIANO PIO" userId="6e52ff40-017e-4b08-b70b-3da22fa7b9cf" providerId="ADAL" clId="{D7B858FB-F111-41F2-B01F-C59C7B75ADAF}" dt="2025-09-15T13:26:53.777" v="375" actId="478"/>
          <ac:picMkLst>
            <pc:docMk/>
            <pc:sldMk cId="2024228432" sldId="302"/>
            <ac:picMk id="21" creationId="{4C74F7AB-888E-4567-A825-B40C49688F02}"/>
          </ac:picMkLst>
        </pc:picChg>
        <pc:picChg chg="add mod">
          <ac:chgData name="DI CAGNO MASSIMILIANO PIO" userId="6e52ff40-017e-4b08-b70b-3da22fa7b9cf" providerId="ADAL" clId="{D7B858FB-F111-41F2-B01F-C59C7B75ADAF}" dt="2025-09-15T13:27:00.912" v="380" actId="1076"/>
          <ac:picMkLst>
            <pc:docMk/>
            <pc:sldMk cId="2024228432" sldId="302"/>
            <ac:picMk id="22" creationId="{9F7FFB06-02B3-4735-96A7-FCC7DCB4489B}"/>
          </ac:picMkLst>
        </pc:picChg>
        <pc:cxnChg chg="add del mod">
          <ac:chgData name="DI CAGNO MASSIMILIANO PIO" userId="6e52ff40-017e-4b08-b70b-3da22fa7b9cf" providerId="ADAL" clId="{D7B858FB-F111-41F2-B01F-C59C7B75ADAF}" dt="2025-09-15T13:17:02.499" v="319" actId="478"/>
          <ac:cxnSpMkLst>
            <pc:docMk/>
            <pc:sldMk cId="2024228432" sldId="302"/>
            <ac:cxnSpMk id="13" creationId="{309B5D02-1128-41D9-9C94-B21680C064DE}"/>
          </ac:cxnSpMkLst>
        </pc:cxnChg>
      </pc:sldChg>
      <pc:sldChg chg="del">
        <pc:chgData name="DI CAGNO MASSIMILIANO PIO" userId="6e52ff40-017e-4b08-b70b-3da22fa7b9cf" providerId="ADAL" clId="{D7B858FB-F111-41F2-B01F-C59C7B75ADAF}" dt="2025-09-15T12:53:37.897" v="0" actId="47"/>
        <pc:sldMkLst>
          <pc:docMk/>
          <pc:sldMk cId="1647002989" sldId="303"/>
        </pc:sldMkLst>
      </pc:sldChg>
      <pc:sldChg chg="addSp delSp modSp add mod modAnim">
        <pc:chgData name="DI CAGNO MASSIMILIANO PIO" userId="6e52ff40-017e-4b08-b70b-3da22fa7b9cf" providerId="ADAL" clId="{D7B858FB-F111-41F2-B01F-C59C7B75ADAF}" dt="2025-09-16T12:30:58.012" v="3829"/>
        <pc:sldMkLst>
          <pc:docMk/>
          <pc:sldMk cId="3155187432" sldId="303"/>
        </pc:sldMkLst>
        <pc:spChg chg="mod">
          <ac:chgData name="DI CAGNO MASSIMILIANO PIO" userId="6e52ff40-017e-4b08-b70b-3da22fa7b9cf" providerId="ADAL" clId="{D7B858FB-F111-41F2-B01F-C59C7B75ADAF}" dt="2025-09-15T13:17:42.780" v="347" actId="20577"/>
          <ac:spMkLst>
            <pc:docMk/>
            <pc:sldMk cId="3155187432" sldId="303"/>
            <ac:spMk id="2" creationId="{51220B08-AF35-460C-9AE2-86B1F1437584}"/>
          </ac:spMkLst>
        </pc:spChg>
        <pc:spChg chg="del">
          <ac:chgData name="DI CAGNO MASSIMILIANO PIO" userId="6e52ff40-017e-4b08-b70b-3da22fa7b9cf" providerId="ADAL" clId="{D7B858FB-F111-41F2-B01F-C59C7B75ADAF}" dt="2025-09-15T13:19:26.333" v="350"/>
          <ac:spMkLst>
            <pc:docMk/>
            <pc:sldMk cId="3155187432" sldId="303"/>
            <ac:spMk id="3" creationId="{1705DD55-E025-4560-BD17-0F2CE0532DBE}"/>
          </ac:spMkLst>
        </pc:spChg>
        <pc:spChg chg="add mod">
          <ac:chgData name="DI CAGNO MASSIMILIANO PIO" userId="6e52ff40-017e-4b08-b70b-3da22fa7b9cf" providerId="ADAL" clId="{D7B858FB-F111-41F2-B01F-C59C7B75ADAF}" dt="2025-09-16T12:30:58.012" v="3829"/>
          <ac:spMkLst>
            <pc:docMk/>
            <pc:sldMk cId="3155187432" sldId="303"/>
            <ac:spMk id="7" creationId="{79A40040-F3C8-49C0-8832-9DA331446EC2}"/>
          </ac:spMkLst>
        </pc:spChg>
        <pc:spChg chg="add del mod">
          <ac:chgData name="DI CAGNO MASSIMILIANO PIO" userId="6e52ff40-017e-4b08-b70b-3da22fa7b9cf" providerId="ADAL" clId="{D7B858FB-F111-41F2-B01F-C59C7B75ADAF}" dt="2025-09-15T13:19:24.819" v="349"/>
          <ac:spMkLst>
            <pc:docMk/>
            <pc:sldMk cId="3155187432" sldId="303"/>
            <ac:spMk id="7" creationId="{8F788D3D-1449-432B-9101-1DC61DC15C14}"/>
          </ac:spMkLst>
        </pc:spChg>
        <pc:spChg chg="add del mod">
          <ac:chgData name="DI CAGNO MASSIMILIANO PIO" userId="6e52ff40-017e-4b08-b70b-3da22fa7b9cf" providerId="ADAL" clId="{D7B858FB-F111-41F2-B01F-C59C7B75ADAF}" dt="2025-09-15T13:19:24.819" v="349"/>
          <ac:spMkLst>
            <pc:docMk/>
            <pc:sldMk cId="3155187432" sldId="303"/>
            <ac:spMk id="8" creationId="{3D8F3282-5FFC-4999-8852-C443F767C34E}"/>
          </ac:spMkLst>
        </pc:spChg>
        <pc:spChg chg="add del mod">
          <ac:chgData name="DI CAGNO MASSIMILIANO PIO" userId="6e52ff40-017e-4b08-b70b-3da22fa7b9cf" providerId="ADAL" clId="{D7B858FB-F111-41F2-B01F-C59C7B75ADAF}" dt="2025-09-15T13:19:24.819" v="349"/>
          <ac:spMkLst>
            <pc:docMk/>
            <pc:sldMk cId="3155187432" sldId="303"/>
            <ac:spMk id="9" creationId="{88FB2D70-4A1D-478A-B3EA-7A00E1650FD9}"/>
          </ac:spMkLst>
        </pc:spChg>
        <pc:spChg chg="add del mod">
          <ac:chgData name="DI CAGNO MASSIMILIANO PIO" userId="6e52ff40-017e-4b08-b70b-3da22fa7b9cf" providerId="ADAL" clId="{D7B858FB-F111-41F2-B01F-C59C7B75ADAF}" dt="2025-09-15T13:19:24.819" v="349"/>
          <ac:spMkLst>
            <pc:docMk/>
            <pc:sldMk cId="3155187432" sldId="303"/>
            <ac:spMk id="10" creationId="{D44DB06B-D842-41E8-AC46-C0975BC2B0D9}"/>
          </ac:spMkLst>
        </pc:spChg>
        <pc:spChg chg="add del mod">
          <ac:chgData name="DI CAGNO MASSIMILIANO PIO" userId="6e52ff40-017e-4b08-b70b-3da22fa7b9cf" providerId="ADAL" clId="{D7B858FB-F111-41F2-B01F-C59C7B75ADAF}" dt="2025-09-15T13:19:24.819" v="349"/>
          <ac:spMkLst>
            <pc:docMk/>
            <pc:sldMk cId="3155187432" sldId="303"/>
            <ac:spMk id="11" creationId="{B8D0DF92-6A45-47B6-B4DA-988AC4845AF2}"/>
          </ac:spMkLst>
        </pc:spChg>
        <pc:spChg chg="add del mod">
          <ac:chgData name="DI CAGNO MASSIMILIANO PIO" userId="6e52ff40-017e-4b08-b70b-3da22fa7b9cf" providerId="ADAL" clId="{D7B858FB-F111-41F2-B01F-C59C7B75ADAF}" dt="2025-09-15T13:19:24.819" v="349"/>
          <ac:spMkLst>
            <pc:docMk/>
            <pc:sldMk cId="3155187432" sldId="303"/>
            <ac:spMk id="13" creationId="{771BAAFB-902A-44DF-9DB2-459619D26886}"/>
          </ac:spMkLst>
        </pc:spChg>
        <pc:spChg chg="add del mod">
          <ac:chgData name="DI CAGNO MASSIMILIANO PIO" userId="6e52ff40-017e-4b08-b70b-3da22fa7b9cf" providerId="ADAL" clId="{D7B858FB-F111-41F2-B01F-C59C7B75ADAF}" dt="2025-09-15T13:19:24.819" v="349"/>
          <ac:spMkLst>
            <pc:docMk/>
            <pc:sldMk cId="3155187432" sldId="303"/>
            <ac:spMk id="14" creationId="{6A8186B6-6565-4ACE-A05C-0A4AE10B836F}"/>
          </ac:spMkLst>
        </pc:spChg>
        <pc:spChg chg="add del mod">
          <ac:chgData name="DI CAGNO MASSIMILIANO PIO" userId="6e52ff40-017e-4b08-b70b-3da22fa7b9cf" providerId="ADAL" clId="{D7B858FB-F111-41F2-B01F-C59C7B75ADAF}" dt="2025-09-15T13:19:24.819" v="349"/>
          <ac:spMkLst>
            <pc:docMk/>
            <pc:sldMk cId="3155187432" sldId="303"/>
            <ac:spMk id="15" creationId="{B155A448-1B85-4D93-A716-085589EE3014}"/>
          </ac:spMkLst>
        </pc:spChg>
        <pc:spChg chg="add del mod">
          <ac:chgData name="DI CAGNO MASSIMILIANO PIO" userId="6e52ff40-017e-4b08-b70b-3da22fa7b9cf" providerId="ADAL" clId="{D7B858FB-F111-41F2-B01F-C59C7B75ADAF}" dt="2025-09-15T13:19:24.819" v="349"/>
          <ac:spMkLst>
            <pc:docMk/>
            <pc:sldMk cId="3155187432" sldId="303"/>
            <ac:spMk id="16" creationId="{213E63C0-5EB2-4024-8541-32C621916A38}"/>
          </ac:spMkLst>
        </pc:spChg>
        <pc:spChg chg="add del mod">
          <ac:chgData name="DI CAGNO MASSIMILIANO PIO" userId="6e52ff40-017e-4b08-b70b-3da22fa7b9cf" providerId="ADAL" clId="{D7B858FB-F111-41F2-B01F-C59C7B75ADAF}" dt="2025-09-15T13:19:24.819" v="349"/>
          <ac:spMkLst>
            <pc:docMk/>
            <pc:sldMk cId="3155187432" sldId="303"/>
            <ac:spMk id="17" creationId="{B6584A17-63B3-4759-9233-607A78E04D0C}"/>
          </ac:spMkLst>
        </pc:spChg>
        <pc:spChg chg="add del mod">
          <ac:chgData name="DI CAGNO MASSIMILIANO PIO" userId="6e52ff40-017e-4b08-b70b-3da22fa7b9cf" providerId="ADAL" clId="{D7B858FB-F111-41F2-B01F-C59C7B75ADAF}" dt="2025-09-15T13:19:24.819" v="349"/>
          <ac:spMkLst>
            <pc:docMk/>
            <pc:sldMk cId="3155187432" sldId="303"/>
            <ac:spMk id="18" creationId="{7B6F70F1-C4EF-4967-ABD4-FF745D6387B1}"/>
          </ac:spMkLst>
        </pc:spChg>
        <pc:spChg chg="add del mod">
          <ac:chgData name="DI CAGNO MASSIMILIANO PIO" userId="6e52ff40-017e-4b08-b70b-3da22fa7b9cf" providerId="ADAL" clId="{D7B858FB-F111-41F2-B01F-C59C7B75ADAF}" dt="2025-09-15T13:19:24.819" v="349"/>
          <ac:spMkLst>
            <pc:docMk/>
            <pc:sldMk cId="3155187432" sldId="303"/>
            <ac:spMk id="19" creationId="{2217CD66-084F-4746-9B02-9D783BC66F1D}"/>
          </ac:spMkLst>
        </pc:spChg>
        <pc:spChg chg="del">
          <ac:chgData name="DI CAGNO MASSIMILIANO PIO" userId="6e52ff40-017e-4b08-b70b-3da22fa7b9cf" providerId="ADAL" clId="{D7B858FB-F111-41F2-B01F-C59C7B75ADAF}" dt="2025-09-15T13:27:04.351" v="381" actId="478"/>
          <ac:spMkLst>
            <pc:docMk/>
            <pc:sldMk cId="3155187432" sldId="303"/>
            <ac:spMk id="20" creationId="{014C3644-83A5-4522-A85A-977109CCB5B4}"/>
          </ac:spMkLst>
        </pc:spChg>
        <pc:spChg chg="add del mod">
          <ac:chgData name="DI CAGNO MASSIMILIANO PIO" userId="6e52ff40-017e-4b08-b70b-3da22fa7b9cf" providerId="ADAL" clId="{D7B858FB-F111-41F2-B01F-C59C7B75ADAF}" dt="2025-09-15T13:19:24.819" v="349"/>
          <ac:spMkLst>
            <pc:docMk/>
            <pc:sldMk cId="3155187432" sldId="303"/>
            <ac:spMk id="24" creationId="{EB60E7E2-561C-48F1-8BDC-131F710DFEA5}"/>
          </ac:spMkLst>
        </pc:spChg>
        <pc:spChg chg="add del mod">
          <ac:chgData name="DI CAGNO MASSIMILIANO PIO" userId="6e52ff40-017e-4b08-b70b-3da22fa7b9cf" providerId="ADAL" clId="{D7B858FB-F111-41F2-B01F-C59C7B75ADAF}" dt="2025-09-15T13:27:04.351" v="381" actId="478"/>
          <ac:spMkLst>
            <pc:docMk/>
            <pc:sldMk cId="3155187432" sldId="303"/>
            <ac:spMk id="25" creationId="{42EBE46E-684F-437F-A16F-3A92FFF810F3}"/>
          </ac:spMkLst>
        </pc:spChg>
        <pc:spChg chg="add del mod">
          <ac:chgData name="DI CAGNO MASSIMILIANO PIO" userId="6e52ff40-017e-4b08-b70b-3da22fa7b9cf" providerId="ADAL" clId="{D7B858FB-F111-41F2-B01F-C59C7B75ADAF}" dt="2025-09-15T13:27:04.351" v="381" actId="478"/>
          <ac:spMkLst>
            <pc:docMk/>
            <pc:sldMk cId="3155187432" sldId="303"/>
            <ac:spMk id="28" creationId="{D475444B-4469-4562-B0BA-DD4B21E9C373}"/>
          </ac:spMkLst>
        </pc:spChg>
        <pc:spChg chg="add del mod">
          <ac:chgData name="DI CAGNO MASSIMILIANO PIO" userId="6e52ff40-017e-4b08-b70b-3da22fa7b9cf" providerId="ADAL" clId="{D7B858FB-F111-41F2-B01F-C59C7B75ADAF}" dt="2025-09-15T13:27:04.351" v="381" actId="478"/>
          <ac:spMkLst>
            <pc:docMk/>
            <pc:sldMk cId="3155187432" sldId="303"/>
            <ac:spMk id="31" creationId="{C28C00AC-5430-4A85-A85C-E5AA7C4E03D7}"/>
          </ac:spMkLst>
        </pc:spChg>
        <pc:spChg chg="add del mod">
          <ac:chgData name="DI CAGNO MASSIMILIANO PIO" userId="6e52ff40-017e-4b08-b70b-3da22fa7b9cf" providerId="ADAL" clId="{D7B858FB-F111-41F2-B01F-C59C7B75ADAF}" dt="2025-09-15T13:27:22.158" v="384"/>
          <ac:spMkLst>
            <pc:docMk/>
            <pc:sldMk cId="3155187432" sldId="303"/>
            <ac:spMk id="32" creationId="{0DB154BA-632B-4D70-8C42-2B19150E84B5}"/>
          </ac:spMkLst>
        </pc:spChg>
        <pc:spChg chg="add del mod">
          <ac:chgData name="DI CAGNO MASSIMILIANO PIO" userId="6e52ff40-017e-4b08-b70b-3da22fa7b9cf" providerId="ADAL" clId="{D7B858FB-F111-41F2-B01F-C59C7B75ADAF}" dt="2025-09-15T13:27:22.158" v="384"/>
          <ac:spMkLst>
            <pc:docMk/>
            <pc:sldMk cId="3155187432" sldId="303"/>
            <ac:spMk id="33" creationId="{C016C95C-800F-4151-9086-270716FCDC7C}"/>
          </ac:spMkLst>
        </pc:spChg>
        <pc:spChg chg="add del mod">
          <ac:chgData name="DI CAGNO MASSIMILIANO PIO" userId="6e52ff40-017e-4b08-b70b-3da22fa7b9cf" providerId="ADAL" clId="{D7B858FB-F111-41F2-B01F-C59C7B75ADAF}" dt="2025-09-15T13:27:22.158" v="384"/>
          <ac:spMkLst>
            <pc:docMk/>
            <pc:sldMk cId="3155187432" sldId="303"/>
            <ac:spMk id="34" creationId="{8A3AC79B-7469-43CE-868D-AB87ADDA389B}"/>
          </ac:spMkLst>
        </pc:spChg>
        <pc:spChg chg="add del mod">
          <ac:chgData name="DI CAGNO MASSIMILIANO PIO" userId="6e52ff40-017e-4b08-b70b-3da22fa7b9cf" providerId="ADAL" clId="{D7B858FB-F111-41F2-B01F-C59C7B75ADAF}" dt="2025-09-15T13:27:22.158" v="384"/>
          <ac:spMkLst>
            <pc:docMk/>
            <pc:sldMk cId="3155187432" sldId="303"/>
            <ac:spMk id="35" creationId="{D6D59F2C-81E8-463E-8131-FCE000E655A5}"/>
          </ac:spMkLst>
        </pc:spChg>
        <pc:spChg chg="add del mod">
          <ac:chgData name="DI CAGNO MASSIMILIANO PIO" userId="6e52ff40-017e-4b08-b70b-3da22fa7b9cf" providerId="ADAL" clId="{D7B858FB-F111-41F2-B01F-C59C7B75ADAF}" dt="2025-09-15T13:27:22.158" v="384"/>
          <ac:spMkLst>
            <pc:docMk/>
            <pc:sldMk cId="3155187432" sldId="303"/>
            <ac:spMk id="36" creationId="{A43FA332-29DA-4E04-AFFC-13F2DBE2CE94}"/>
          </ac:spMkLst>
        </pc:spChg>
        <pc:spChg chg="add del mod">
          <ac:chgData name="DI CAGNO MASSIMILIANO PIO" userId="6e52ff40-017e-4b08-b70b-3da22fa7b9cf" providerId="ADAL" clId="{D7B858FB-F111-41F2-B01F-C59C7B75ADAF}" dt="2025-09-15T13:27:22.158" v="384"/>
          <ac:spMkLst>
            <pc:docMk/>
            <pc:sldMk cId="3155187432" sldId="303"/>
            <ac:spMk id="37" creationId="{8E6B5CA8-02FD-4346-A897-B1269374452C}"/>
          </ac:spMkLst>
        </pc:spChg>
        <pc:spChg chg="add del mod">
          <ac:chgData name="DI CAGNO MASSIMILIANO PIO" userId="6e52ff40-017e-4b08-b70b-3da22fa7b9cf" providerId="ADAL" clId="{D7B858FB-F111-41F2-B01F-C59C7B75ADAF}" dt="2025-09-15T13:27:22.158" v="384"/>
          <ac:spMkLst>
            <pc:docMk/>
            <pc:sldMk cId="3155187432" sldId="303"/>
            <ac:spMk id="39" creationId="{2B3BC337-A552-4858-8808-1DB34BB3A3D1}"/>
          </ac:spMkLst>
        </pc:spChg>
        <pc:spChg chg="add del mod">
          <ac:chgData name="DI CAGNO MASSIMILIANO PIO" userId="6e52ff40-017e-4b08-b70b-3da22fa7b9cf" providerId="ADAL" clId="{D7B858FB-F111-41F2-B01F-C59C7B75ADAF}" dt="2025-09-15T13:27:22.158" v="384"/>
          <ac:spMkLst>
            <pc:docMk/>
            <pc:sldMk cId="3155187432" sldId="303"/>
            <ac:spMk id="41" creationId="{B5912F68-08C9-4F86-A47C-99A383076223}"/>
          </ac:spMkLst>
        </pc:spChg>
        <pc:spChg chg="add del mod">
          <ac:chgData name="DI CAGNO MASSIMILIANO PIO" userId="6e52ff40-017e-4b08-b70b-3da22fa7b9cf" providerId="ADAL" clId="{D7B858FB-F111-41F2-B01F-C59C7B75ADAF}" dt="2025-09-15T13:27:22.158" v="384"/>
          <ac:spMkLst>
            <pc:docMk/>
            <pc:sldMk cId="3155187432" sldId="303"/>
            <ac:spMk id="43" creationId="{AE8F0F1D-B791-4792-961F-D38C526B7226}"/>
          </ac:spMkLst>
        </pc:spChg>
        <pc:spChg chg="add del mod">
          <ac:chgData name="DI CAGNO MASSIMILIANO PIO" userId="6e52ff40-017e-4b08-b70b-3da22fa7b9cf" providerId="ADAL" clId="{D7B858FB-F111-41F2-B01F-C59C7B75ADAF}" dt="2025-09-15T13:27:22.158" v="384"/>
          <ac:spMkLst>
            <pc:docMk/>
            <pc:sldMk cId="3155187432" sldId="303"/>
            <ac:spMk id="44" creationId="{ABBE4BDC-6C07-44DE-9413-F10FEFF09C63}"/>
          </ac:spMkLst>
        </pc:spChg>
        <pc:spChg chg="add del mod">
          <ac:chgData name="DI CAGNO MASSIMILIANO PIO" userId="6e52ff40-017e-4b08-b70b-3da22fa7b9cf" providerId="ADAL" clId="{D7B858FB-F111-41F2-B01F-C59C7B75ADAF}" dt="2025-09-15T13:27:22.158" v="384"/>
          <ac:spMkLst>
            <pc:docMk/>
            <pc:sldMk cId="3155187432" sldId="303"/>
            <ac:spMk id="45" creationId="{41A46D20-7BE0-4047-AA7C-CAC97552DD6B}"/>
          </ac:spMkLst>
        </pc:spChg>
        <pc:spChg chg="add del mod">
          <ac:chgData name="DI CAGNO MASSIMILIANO PIO" userId="6e52ff40-017e-4b08-b70b-3da22fa7b9cf" providerId="ADAL" clId="{D7B858FB-F111-41F2-B01F-C59C7B75ADAF}" dt="2025-09-15T13:27:22.158" v="384"/>
          <ac:spMkLst>
            <pc:docMk/>
            <pc:sldMk cId="3155187432" sldId="303"/>
            <ac:spMk id="46" creationId="{C6844CDB-1AB9-4D4B-AC28-7D5F1A2C6DA5}"/>
          </ac:spMkLst>
        </pc:spChg>
        <pc:spChg chg="add del mod">
          <ac:chgData name="DI CAGNO MASSIMILIANO PIO" userId="6e52ff40-017e-4b08-b70b-3da22fa7b9cf" providerId="ADAL" clId="{D7B858FB-F111-41F2-B01F-C59C7B75ADAF}" dt="2025-09-15T13:27:22.158" v="384"/>
          <ac:spMkLst>
            <pc:docMk/>
            <pc:sldMk cId="3155187432" sldId="303"/>
            <ac:spMk id="47" creationId="{B7C1E7DE-FCAF-48CE-A67D-586B021198B4}"/>
          </ac:spMkLst>
        </pc:spChg>
        <pc:spChg chg="add del mod">
          <ac:chgData name="DI CAGNO MASSIMILIANO PIO" userId="6e52ff40-017e-4b08-b70b-3da22fa7b9cf" providerId="ADAL" clId="{D7B858FB-F111-41F2-B01F-C59C7B75ADAF}" dt="2025-09-15T13:27:22.158" v="384"/>
          <ac:spMkLst>
            <pc:docMk/>
            <pc:sldMk cId="3155187432" sldId="303"/>
            <ac:spMk id="48" creationId="{C30A27D9-080B-4BB4-8793-AD9EA04C6C74}"/>
          </ac:spMkLst>
        </pc:spChg>
        <pc:spChg chg="add del mod">
          <ac:chgData name="DI CAGNO MASSIMILIANO PIO" userId="6e52ff40-017e-4b08-b70b-3da22fa7b9cf" providerId="ADAL" clId="{D7B858FB-F111-41F2-B01F-C59C7B75ADAF}" dt="2025-09-15T13:27:22.158" v="384"/>
          <ac:spMkLst>
            <pc:docMk/>
            <pc:sldMk cId="3155187432" sldId="303"/>
            <ac:spMk id="49" creationId="{99AFED5E-AB06-406F-9A4E-2511588EF856}"/>
          </ac:spMkLst>
        </pc:spChg>
        <pc:spChg chg="add del mod">
          <ac:chgData name="DI CAGNO MASSIMILIANO PIO" userId="6e52ff40-017e-4b08-b70b-3da22fa7b9cf" providerId="ADAL" clId="{D7B858FB-F111-41F2-B01F-C59C7B75ADAF}" dt="2025-09-15T13:27:22.158" v="384"/>
          <ac:spMkLst>
            <pc:docMk/>
            <pc:sldMk cId="3155187432" sldId="303"/>
            <ac:spMk id="51" creationId="{C7D7AE9C-104C-4E95-A98B-EA6F9E102979}"/>
          </ac:spMkLst>
        </pc:spChg>
        <pc:spChg chg="add del mod">
          <ac:chgData name="DI CAGNO MASSIMILIANO PIO" userId="6e52ff40-017e-4b08-b70b-3da22fa7b9cf" providerId="ADAL" clId="{D7B858FB-F111-41F2-B01F-C59C7B75ADAF}" dt="2025-09-15T13:27:22.158" v="384"/>
          <ac:spMkLst>
            <pc:docMk/>
            <pc:sldMk cId="3155187432" sldId="303"/>
            <ac:spMk id="53" creationId="{9A7C6163-74B8-419D-8466-59794E3F09C7}"/>
          </ac:spMkLst>
        </pc:spChg>
        <pc:spChg chg="add del mod">
          <ac:chgData name="DI CAGNO MASSIMILIANO PIO" userId="6e52ff40-017e-4b08-b70b-3da22fa7b9cf" providerId="ADAL" clId="{D7B858FB-F111-41F2-B01F-C59C7B75ADAF}" dt="2025-09-15T13:27:22.158" v="384"/>
          <ac:spMkLst>
            <pc:docMk/>
            <pc:sldMk cId="3155187432" sldId="303"/>
            <ac:spMk id="54" creationId="{D608D0B1-68FA-4CE4-9C8C-B23FD21DABC9}"/>
          </ac:spMkLst>
        </pc:spChg>
        <pc:spChg chg="add del mod">
          <ac:chgData name="DI CAGNO MASSIMILIANO PIO" userId="6e52ff40-017e-4b08-b70b-3da22fa7b9cf" providerId="ADAL" clId="{D7B858FB-F111-41F2-B01F-C59C7B75ADAF}" dt="2025-09-15T13:27:22.158" v="384"/>
          <ac:spMkLst>
            <pc:docMk/>
            <pc:sldMk cId="3155187432" sldId="303"/>
            <ac:spMk id="56" creationId="{627B497A-74B1-4DEE-82B0-0834245AEA57}"/>
          </ac:spMkLst>
        </pc:spChg>
        <pc:spChg chg="add del mod">
          <ac:chgData name="DI CAGNO MASSIMILIANO PIO" userId="6e52ff40-017e-4b08-b70b-3da22fa7b9cf" providerId="ADAL" clId="{D7B858FB-F111-41F2-B01F-C59C7B75ADAF}" dt="2025-09-15T13:27:39.204" v="390"/>
          <ac:spMkLst>
            <pc:docMk/>
            <pc:sldMk cId="3155187432" sldId="303"/>
            <ac:spMk id="59" creationId="{D5794656-0FE3-46F2-AA44-71D336DB5F34}"/>
          </ac:spMkLst>
        </pc:spChg>
        <pc:spChg chg="add del mod">
          <ac:chgData name="DI CAGNO MASSIMILIANO PIO" userId="6e52ff40-017e-4b08-b70b-3da22fa7b9cf" providerId="ADAL" clId="{D7B858FB-F111-41F2-B01F-C59C7B75ADAF}" dt="2025-09-15T13:27:39.204" v="390"/>
          <ac:spMkLst>
            <pc:docMk/>
            <pc:sldMk cId="3155187432" sldId="303"/>
            <ac:spMk id="60" creationId="{22155CBF-1A69-4F54-9E2B-6E19AE1D1D52}"/>
          </ac:spMkLst>
        </pc:spChg>
        <pc:spChg chg="add del mod">
          <ac:chgData name="DI CAGNO MASSIMILIANO PIO" userId="6e52ff40-017e-4b08-b70b-3da22fa7b9cf" providerId="ADAL" clId="{D7B858FB-F111-41F2-B01F-C59C7B75ADAF}" dt="2025-09-15T13:27:39.204" v="390"/>
          <ac:spMkLst>
            <pc:docMk/>
            <pc:sldMk cId="3155187432" sldId="303"/>
            <ac:spMk id="61" creationId="{2E6085A5-9DB4-4F5A-B675-BEA3F71FC568}"/>
          </ac:spMkLst>
        </pc:spChg>
        <pc:spChg chg="add del mod">
          <ac:chgData name="DI CAGNO MASSIMILIANO PIO" userId="6e52ff40-017e-4b08-b70b-3da22fa7b9cf" providerId="ADAL" clId="{D7B858FB-F111-41F2-B01F-C59C7B75ADAF}" dt="2025-09-15T13:27:39.204" v="390"/>
          <ac:spMkLst>
            <pc:docMk/>
            <pc:sldMk cId="3155187432" sldId="303"/>
            <ac:spMk id="62" creationId="{1D86390C-B0B6-48D6-BFB1-996D842C1C58}"/>
          </ac:spMkLst>
        </pc:spChg>
        <pc:spChg chg="add del mod">
          <ac:chgData name="DI CAGNO MASSIMILIANO PIO" userId="6e52ff40-017e-4b08-b70b-3da22fa7b9cf" providerId="ADAL" clId="{D7B858FB-F111-41F2-B01F-C59C7B75ADAF}" dt="2025-09-15T13:27:39.204" v="390"/>
          <ac:spMkLst>
            <pc:docMk/>
            <pc:sldMk cId="3155187432" sldId="303"/>
            <ac:spMk id="63" creationId="{EE495F61-DCD3-45C2-860F-4852CB842241}"/>
          </ac:spMkLst>
        </pc:spChg>
        <pc:spChg chg="add del mod">
          <ac:chgData name="DI CAGNO MASSIMILIANO PIO" userId="6e52ff40-017e-4b08-b70b-3da22fa7b9cf" providerId="ADAL" clId="{D7B858FB-F111-41F2-B01F-C59C7B75ADAF}" dt="2025-09-15T13:27:39.204" v="390"/>
          <ac:spMkLst>
            <pc:docMk/>
            <pc:sldMk cId="3155187432" sldId="303"/>
            <ac:spMk id="64" creationId="{BA74D282-3A3E-46D2-B2A8-A3C5C729EA57}"/>
          </ac:spMkLst>
        </pc:spChg>
        <pc:spChg chg="add del mod">
          <ac:chgData name="DI CAGNO MASSIMILIANO PIO" userId="6e52ff40-017e-4b08-b70b-3da22fa7b9cf" providerId="ADAL" clId="{D7B858FB-F111-41F2-B01F-C59C7B75ADAF}" dt="2025-09-15T13:27:39.204" v="390"/>
          <ac:spMkLst>
            <pc:docMk/>
            <pc:sldMk cId="3155187432" sldId="303"/>
            <ac:spMk id="66" creationId="{3E23F351-013E-416D-80ED-D912A3EB4AD2}"/>
          </ac:spMkLst>
        </pc:spChg>
        <pc:spChg chg="add del mod">
          <ac:chgData name="DI CAGNO MASSIMILIANO PIO" userId="6e52ff40-017e-4b08-b70b-3da22fa7b9cf" providerId="ADAL" clId="{D7B858FB-F111-41F2-B01F-C59C7B75ADAF}" dt="2025-09-15T13:27:39.204" v="390"/>
          <ac:spMkLst>
            <pc:docMk/>
            <pc:sldMk cId="3155187432" sldId="303"/>
            <ac:spMk id="68" creationId="{C4F11DF2-40ED-4199-97F1-53C01F1F7C5B}"/>
          </ac:spMkLst>
        </pc:spChg>
        <pc:spChg chg="add del mod">
          <ac:chgData name="DI CAGNO MASSIMILIANO PIO" userId="6e52ff40-017e-4b08-b70b-3da22fa7b9cf" providerId="ADAL" clId="{D7B858FB-F111-41F2-B01F-C59C7B75ADAF}" dt="2025-09-15T13:27:39.204" v="390"/>
          <ac:spMkLst>
            <pc:docMk/>
            <pc:sldMk cId="3155187432" sldId="303"/>
            <ac:spMk id="70" creationId="{79AC1C28-5F6F-4AB1-A343-88AA6D321DDE}"/>
          </ac:spMkLst>
        </pc:spChg>
        <pc:spChg chg="add del mod">
          <ac:chgData name="DI CAGNO MASSIMILIANO PIO" userId="6e52ff40-017e-4b08-b70b-3da22fa7b9cf" providerId="ADAL" clId="{D7B858FB-F111-41F2-B01F-C59C7B75ADAF}" dt="2025-09-15T13:27:39.204" v="390"/>
          <ac:spMkLst>
            <pc:docMk/>
            <pc:sldMk cId="3155187432" sldId="303"/>
            <ac:spMk id="71" creationId="{81016ADE-DDEB-4BAF-8A3E-297C682162AA}"/>
          </ac:spMkLst>
        </pc:spChg>
        <pc:spChg chg="add del mod">
          <ac:chgData name="DI CAGNO MASSIMILIANO PIO" userId="6e52ff40-017e-4b08-b70b-3da22fa7b9cf" providerId="ADAL" clId="{D7B858FB-F111-41F2-B01F-C59C7B75ADAF}" dt="2025-09-15T13:27:39.204" v="390"/>
          <ac:spMkLst>
            <pc:docMk/>
            <pc:sldMk cId="3155187432" sldId="303"/>
            <ac:spMk id="72" creationId="{7E552C35-8226-4F2D-A5D4-31A97E527289}"/>
          </ac:spMkLst>
        </pc:spChg>
        <pc:spChg chg="add del mod">
          <ac:chgData name="DI CAGNO MASSIMILIANO PIO" userId="6e52ff40-017e-4b08-b70b-3da22fa7b9cf" providerId="ADAL" clId="{D7B858FB-F111-41F2-B01F-C59C7B75ADAF}" dt="2025-09-15T13:27:39.204" v="390"/>
          <ac:spMkLst>
            <pc:docMk/>
            <pc:sldMk cId="3155187432" sldId="303"/>
            <ac:spMk id="73" creationId="{3F7878A4-EE75-4162-A3BD-01572352F63F}"/>
          </ac:spMkLst>
        </pc:spChg>
        <pc:spChg chg="add del mod">
          <ac:chgData name="DI CAGNO MASSIMILIANO PIO" userId="6e52ff40-017e-4b08-b70b-3da22fa7b9cf" providerId="ADAL" clId="{D7B858FB-F111-41F2-B01F-C59C7B75ADAF}" dt="2025-09-15T13:27:39.204" v="390"/>
          <ac:spMkLst>
            <pc:docMk/>
            <pc:sldMk cId="3155187432" sldId="303"/>
            <ac:spMk id="74" creationId="{8505BD48-28DB-4DB7-A2BF-EDD5B2543FB4}"/>
          </ac:spMkLst>
        </pc:spChg>
        <pc:spChg chg="add del mod">
          <ac:chgData name="DI CAGNO MASSIMILIANO PIO" userId="6e52ff40-017e-4b08-b70b-3da22fa7b9cf" providerId="ADAL" clId="{D7B858FB-F111-41F2-B01F-C59C7B75ADAF}" dt="2025-09-15T13:27:39.204" v="390"/>
          <ac:spMkLst>
            <pc:docMk/>
            <pc:sldMk cId="3155187432" sldId="303"/>
            <ac:spMk id="75" creationId="{2A4F2C9A-EEA6-45FF-8BB8-FACE85044653}"/>
          </ac:spMkLst>
        </pc:spChg>
        <pc:spChg chg="add del mod">
          <ac:chgData name="DI CAGNO MASSIMILIANO PIO" userId="6e52ff40-017e-4b08-b70b-3da22fa7b9cf" providerId="ADAL" clId="{D7B858FB-F111-41F2-B01F-C59C7B75ADAF}" dt="2025-09-15T13:27:39.204" v="390"/>
          <ac:spMkLst>
            <pc:docMk/>
            <pc:sldMk cId="3155187432" sldId="303"/>
            <ac:spMk id="76" creationId="{642F664A-789A-4C87-82F4-9AEEF6743462}"/>
          </ac:spMkLst>
        </pc:spChg>
        <pc:spChg chg="add del mod">
          <ac:chgData name="DI CAGNO MASSIMILIANO PIO" userId="6e52ff40-017e-4b08-b70b-3da22fa7b9cf" providerId="ADAL" clId="{D7B858FB-F111-41F2-B01F-C59C7B75ADAF}" dt="2025-09-15T13:27:39.204" v="390"/>
          <ac:spMkLst>
            <pc:docMk/>
            <pc:sldMk cId="3155187432" sldId="303"/>
            <ac:spMk id="78" creationId="{C07C16AF-435B-4B58-92CB-9CD8FA8CFAF3}"/>
          </ac:spMkLst>
        </pc:spChg>
        <pc:spChg chg="add del mod">
          <ac:chgData name="DI CAGNO MASSIMILIANO PIO" userId="6e52ff40-017e-4b08-b70b-3da22fa7b9cf" providerId="ADAL" clId="{D7B858FB-F111-41F2-B01F-C59C7B75ADAF}" dt="2025-09-15T13:27:39.204" v="390"/>
          <ac:spMkLst>
            <pc:docMk/>
            <pc:sldMk cId="3155187432" sldId="303"/>
            <ac:spMk id="80" creationId="{B203AB62-C255-4692-BCA1-8F86ED22EA64}"/>
          </ac:spMkLst>
        </pc:spChg>
        <pc:spChg chg="add del mod">
          <ac:chgData name="DI CAGNO MASSIMILIANO PIO" userId="6e52ff40-017e-4b08-b70b-3da22fa7b9cf" providerId="ADAL" clId="{D7B858FB-F111-41F2-B01F-C59C7B75ADAF}" dt="2025-09-15T13:27:39.204" v="390"/>
          <ac:spMkLst>
            <pc:docMk/>
            <pc:sldMk cId="3155187432" sldId="303"/>
            <ac:spMk id="81" creationId="{4DB951CF-7ED9-4A01-9C49-AD3DA21657AF}"/>
          </ac:spMkLst>
        </pc:spChg>
        <pc:spChg chg="add del mod">
          <ac:chgData name="DI CAGNO MASSIMILIANO PIO" userId="6e52ff40-017e-4b08-b70b-3da22fa7b9cf" providerId="ADAL" clId="{D7B858FB-F111-41F2-B01F-C59C7B75ADAF}" dt="2025-09-15T13:27:39.204" v="390"/>
          <ac:spMkLst>
            <pc:docMk/>
            <pc:sldMk cId="3155187432" sldId="303"/>
            <ac:spMk id="83" creationId="{8BB7FC9E-35DC-42D8-9028-5DA3AD59A98E}"/>
          </ac:spMkLst>
        </pc:spChg>
        <pc:spChg chg="add del mod">
          <ac:chgData name="DI CAGNO MASSIMILIANO PIO" userId="6e52ff40-017e-4b08-b70b-3da22fa7b9cf" providerId="ADAL" clId="{D7B858FB-F111-41F2-B01F-C59C7B75ADAF}" dt="2025-09-15T13:28:50.721" v="444" actId="478"/>
          <ac:spMkLst>
            <pc:docMk/>
            <pc:sldMk cId="3155187432" sldId="303"/>
            <ac:spMk id="85" creationId="{2437E0A5-4401-49D2-9E8F-4F06BB81CEB2}"/>
          </ac:spMkLst>
        </pc:spChg>
        <pc:spChg chg="add mod">
          <ac:chgData name="DI CAGNO MASSIMILIANO PIO" userId="6e52ff40-017e-4b08-b70b-3da22fa7b9cf" providerId="ADAL" clId="{D7B858FB-F111-41F2-B01F-C59C7B75ADAF}" dt="2025-09-15T13:30:31.732" v="490" actId="255"/>
          <ac:spMkLst>
            <pc:docMk/>
            <pc:sldMk cId="3155187432" sldId="303"/>
            <ac:spMk id="90" creationId="{30D36754-D7C4-41B4-B7F1-687268374632}"/>
          </ac:spMkLst>
        </pc:spChg>
        <pc:spChg chg="add del mod">
          <ac:chgData name="DI CAGNO MASSIMILIANO PIO" userId="6e52ff40-017e-4b08-b70b-3da22fa7b9cf" providerId="ADAL" clId="{D7B858FB-F111-41F2-B01F-C59C7B75ADAF}" dt="2025-09-15T13:29:36.806" v="480" actId="478"/>
          <ac:spMkLst>
            <pc:docMk/>
            <pc:sldMk cId="3155187432" sldId="303"/>
            <ac:spMk id="91" creationId="{56D89598-2BDD-4F45-827B-4983C962E5B7}"/>
          </ac:spMkLst>
        </pc:spChg>
        <pc:picChg chg="add del mod">
          <ac:chgData name="DI CAGNO MASSIMILIANO PIO" userId="6e52ff40-017e-4b08-b70b-3da22fa7b9cf" providerId="ADAL" clId="{D7B858FB-F111-41F2-B01F-C59C7B75ADAF}" dt="2025-09-15T13:21:27.554" v="351" actId="478"/>
          <ac:picMkLst>
            <pc:docMk/>
            <pc:sldMk cId="3155187432" sldId="303"/>
            <ac:picMk id="5" creationId="{6D93DB21-80E6-403F-A3C4-80B50620068C}"/>
          </ac:picMkLst>
        </pc:picChg>
        <pc:picChg chg="del">
          <ac:chgData name="DI CAGNO MASSIMILIANO PIO" userId="6e52ff40-017e-4b08-b70b-3da22fa7b9cf" providerId="ADAL" clId="{D7B858FB-F111-41F2-B01F-C59C7B75ADAF}" dt="2025-09-15T13:17:39.520" v="344" actId="478"/>
          <ac:picMkLst>
            <pc:docMk/>
            <pc:sldMk cId="3155187432" sldId="303"/>
            <ac:picMk id="21" creationId="{4C74F7AB-888E-4567-A825-B40C49688F02}"/>
          </ac:picMkLst>
        </pc:picChg>
        <pc:picChg chg="add del mod">
          <ac:chgData name="DI CAGNO MASSIMILIANO PIO" userId="6e52ff40-017e-4b08-b70b-3da22fa7b9cf" providerId="ADAL" clId="{D7B858FB-F111-41F2-B01F-C59C7B75ADAF}" dt="2025-09-15T13:27:09.773" v="382" actId="478"/>
          <ac:picMkLst>
            <pc:docMk/>
            <pc:sldMk cId="3155187432" sldId="303"/>
            <ac:picMk id="26" creationId="{5CDA8C7F-9941-431E-9950-ACFFAF0C0024}"/>
          </ac:picMkLst>
        </pc:picChg>
        <pc:picChg chg="add del mod">
          <ac:chgData name="DI CAGNO MASSIMILIANO PIO" userId="6e52ff40-017e-4b08-b70b-3da22fa7b9cf" providerId="ADAL" clId="{D7B858FB-F111-41F2-B01F-C59C7B75ADAF}" dt="2025-09-15T13:27:22.158" v="384"/>
          <ac:picMkLst>
            <pc:docMk/>
            <pc:sldMk cId="3155187432" sldId="303"/>
            <ac:picMk id="55" creationId="{7D9A37E8-F10B-4ACA-A472-571D83B0F2E2}"/>
          </ac:picMkLst>
        </pc:picChg>
        <pc:picChg chg="add del mod">
          <ac:chgData name="DI CAGNO MASSIMILIANO PIO" userId="6e52ff40-017e-4b08-b70b-3da22fa7b9cf" providerId="ADAL" clId="{D7B858FB-F111-41F2-B01F-C59C7B75ADAF}" dt="2025-09-15T13:27:29.252" v="388" actId="478"/>
          <ac:picMkLst>
            <pc:docMk/>
            <pc:sldMk cId="3155187432" sldId="303"/>
            <ac:picMk id="58" creationId="{0DB28FBD-F85F-4C05-88AC-78A1736F09F8}"/>
          </ac:picMkLst>
        </pc:picChg>
        <pc:picChg chg="add del mod">
          <ac:chgData name="DI CAGNO MASSIMILIANO PIO" userId="6e52ff40-017e-4b08-b70b-3da22fa7b9cf" providerId="ADAL" clId="{D7B858FB-F111-41F2-B01F-C59C7B75ADAF}" dt="2025-09-15T13:27:39.204" v="390"/>
          <ac:picMkLst>
            <pc:docMk/>
            <pc:sldMk cId="3155187432" sldId="303"/>
            <ac:picMk id="82" creationId="{5DB8BB11-4C00-4620-A29F-A618350CF4CA}"/>
          </ac:picMkLst>
        </pc:picChg>
        <pc:picChg chg="add mod">
          <ac:chgData name="DI CAGNO MASSIMILIANO PIO" userId="6e52ff40-017e-4b08-b70b-3da22fa7b9cf" providerId="ADAL" clId="{D7B858FB-F111-41F2-B01F-C59C7B75ADAF}" dt="2025-09-15T13:27:43.519" v="393" actId="1076"/>
          <ac:picMkLst>
            <pc:docMk/>
            <pc:sldMk cId="3155187432" sldId="303"/>
            <ac:picMk id="84" creationId="{AD205AF9-949C-436C-B43C-8E61D814FA60}"/>
          </ac:picMkLst>
        </pc:picChg>
        <pc:picChg chg="add mod">
          <ac:chgData name="DI CAGNO MASSIMILIANO PIO" userId="6e52ff40-017e-4b08-b70b-3da22fa7b9cf" providerId="ADAL" clId="{D7B858FB-F111-41F2-B01F-C59C7B75ADAF}" dt="2025-09-15T13:31:04.592" v="494" actId="1076"/>
          <ac:picMkLst>
            <pc:docMk/>
            <pc:sldMk cId="3155187432" sldId="303"/>
            <ac:picMk id="92" creationId="{29CC8A15-62DF-476A-B4A8-ED19803A2E0F}"/>
          </ac:picMkLst>
        </pc:picChg>
        <pc:cxnChg chg="add del mod">
          <ac:chgData name="DI CAGNO MASSIMILIANO PIO" userId="6e52ff40-017e-4b08-b70b-3da22fa7b9cf" providerId="ADAL" clId="{D7B858FB-F111-41F2-B01F-C59C7B75ADAF}" dt="2025-09-15T13:19:24.819" v="349"/>
          <ac:cxnSpMkLst>
            <pc:docMk/>
            <pc:sldMk cId="3155187432" sldId="303"/>
            <ac:cxnSpMk id="12" creationId="{A8C4B80A-4665-4A7B-9BEC-F86637A3458C}"/>
          </ac:cxnSpMkLst>
        </pc:cxnChg>
        <pc:cxnChg chg="add del mod">
          <ac:chgData name="DI CAGNO MASSIMILIANO PIO" userId="6e52ff40-017e-4b08-b70b-3da22fa7b9cf" providerId="ADAL" clId="{D7B858FB-F111-41F2-B01F-C59C7B75ADAF}" dt="2025-09-15T13:19:24.819" v="349"/>
          <ac:cxnSpMkLst>
            <pc:docMk/>
            <pc:sldMk cId="3155187432" sldId="303"/>
            <ac:cxnSpMk id="22" creationId="{3D5960EE-6095-475A-940C-217E7AF5AE76}"/>
          </ac:cxnSpMkLst>
        </pc:cxnChg>
        <pc:cxnChg chg="add del mod">
          <ac:chgData name="DI CAGNO MASSIMILIANO PIO" userId="6e52ff40-017e-4b08-b70b-3da22fa7b9cf" providerId="ADAL" clId="{D7B858FB-F111-41F2-B01F-C59C7B75ADAF}" dt="2025-09-15T13:19:24.819" v="349"/>
          <ac:cxnSpMkLst>
            <pc:docMk/>
            <pc:sldMk cId="3155187432" sldId="303"/>
            <ac:cxnSpMk id="23" creationId="{4FB8D77A-B84E-4436-B5F9-C26845D67F8A}"/>
          </ac:cxnSpMkLst>
        </pc:cxnChg>
        <pc:cxnChg chg="add del mod">
          <ac:chgData name="DI CAGNO MASSIMILIANO PIO" userId="6e52ff40-017e-4b08-b70b-3da22fa7b9cf" providerId="ADAL" clId="{D7B858FB-F111-41F2-B01F-C59C7B75ADAF}" dt="2025-09-15T13:27:09.773" v="382" actId="478"/>
          <ac:cxnSpMkLst>
            <pc:docMk/>
            <pc:sldMk cId="3155187432" sldId="303"/>
            <ac:cxnSpMk id="27" creationId="{51FC7462-E112-4500-9737-7FCC4D1B858A}"/>
          </ac:cxnSpMkLst>
        </pc:cxnChg>
        <pc:cxnChg chg="add del mod">
          <ac:chgData name="DI CAGNO MASSIMILIANO PIO" userId="6e52ff40-017e-4b08-b70b-3da22fa7b9cf" providerId="ADAL" clId="{D7B858FB-F111-41F2-B01F-C59C7B75ADAF}" dt="2025-09-15T13:27:22.158" v="384"/>
          <ac:cxnSpMkLst>
            <pc:docMk/>
            <pc:sldMk cId="3155187432" sldId="303"/>
            <ac:cxnSpMk id="38" creationId="{AB8DE001-2063-46EA-8E5B-0F552D3F991A}"/>
          </ac:cxnSpMkLst>
        </pc:cxnChg>
        <pc:cxnChg chg="add del mod">
          <ac:chgData name="DI CAGNO MASSIMILIANO PIO" userId="6e52ff40-017e-4b08-b70b-3da22fa7b9cf" providerId="ADAL" clId="{D7B858FB-F111-41F2-B01F-C59C7B75ADAF}" dt="2025-09-15T13:27:22.158" v="384"/>
          <ac:cxnSpMkLst>
            <pc:docMk/>
            <pc:sldMk cId="3155187432" sldId="303"/>
            <ac:cxnSpMk id="40" creationId="{C4B3237F-9EC6-4B7E-A22B-0030B209C9E0}"/>
          </ac:cxnSpMkLst>
        </pc:cxnChg>
        <pc:cxnChg chg="add del mod">
          <ac:chgData name="DI CAGNO MASSIMILIANO PIO" userId="6e52ff40-017e-4b08-b70b-3da22fa7b9cf" providerId="ADAL" clId="{D7B858FB-F111-41F2-B01F-C59C7B75ADAF}" dt="2025-09-15T13:27:22.158" v="384"/>
          <ac:cxnSpMkLst>
            <pc:docMk/>
            <pc:sldMk cId="3155187432" sldId="303"/>
            <ac:cxnSpMk id="42" creationId="{442DB85C-C091-4587-B664-106F574C82FE}"/>
          </ac:cxnSpMkLst>
        </pc:cxnChg>
        <pc:cxnChg chg="add del mod">
          <ac:chgData name="DI CAGNO MASSIMILIANO PIO" userId="6e52ff40-017e-4b08-b70b-3da22fa7b9cf" providerId="ADAL" clId="{D7B858FB-F111-41F2-B01F-C59C7B75ADAF}" dt="2025-09-15T13:27:22.158" v="384"/>
          <ac:cxnSpMkLst>
            <pc:docMk/>
            <pc:sldMk cId="3155187432" sldId="303"/>
            <ac:cxnSpMk id="50" creationId="{32EB683B-429F-41D0-9591-A74F5ADAC072}"/>
          </ac:cxnSpMkLst>
        </pc:cxnChg>
        <pc:cxnChg chg="add del mod">
          <ac:chgData name="DI CAGNO MASSIMILIANO PIO" userId="6e52ff40-017e-4b08-b70b-3da22fa7b9cf" providerId="ADAL" clId="{D7B858FB-F111-41F2-B01F-C59C7B75ADAF}" dt="2025-09-15T13:27:22.158" v="384"/>
          <ac:cxnSpMkLst>
            <pc:docMk/>
            <pc:sldMk cId="3155187432" sldId="303"/>
            <ac:cxnSpMk id="52" creationId="{4EA8ADEF-234F-433C-A38C-06904FDFFA27}"/>
          </ac:cxnSpMkLst>
        </pc:cxnChg>
        <pc:cxnChg chg="add del mod">
          <ac:chgData name="DI CAGNO MASSIMILIANO PIO" userId="6e52ff40-017e-4b08-b70b-3da22fa7b9cf" providerId="ADAL" clId="{D7B858FB-F111-41F2-B01F-C59C7B75ADAF}" dt="2025-09-15T13:27:22.158" v="384"/>
          <ac:cxnSpMkLst>
            <pc:docMk/>
            <pc:sldMk cId="3155187432" sldId="303"/>
            <ac:cxnSpMk id="57" creationId="{58EF6994-431E-4C15-99D5-CD1342491AAB}"/>
          </ac:cxnSpMkLst>
        </pc:cxnChg>
        <pc:cxnChg chg="add del mod">
          <ac:chgData name="DI CAGNO MASSIMILIANO PIO" userId="6e52ff40-017e-4b08-b70b-3da22fa7b9cf" providerId="ADAL" clId="{D7B858FB-F111-41F2-B01F-C59C7B75ADAF}" dt="2025-09-15T13:27:39.204" v="390"/>
          <ac:cxnSpMkLst>
            <pc:docMk/>
            <pc:sldMk cId="3155187432" sldId="303"/>
            <ac:cxnSpMk id="65" creationId="{BF15AA37-AFB2-4C21-9A01-0895955E2E75}"/>
          </ac:cxnSpMkLst>
        </pc:cxnChg>
        <pc:cxnChg chg="add del mod">
          <ac:chgData name="DI CAGNO MASSIMILIANO PIO" userId="6e52ff40-017e-4b08-b70b-3da22fa7b9cf" providerId="ADAL" clId="{D7B858FB-F111-41F2-B01F-C59C7B75ADAF}" dt="2025-09-15T13:27:39.204" v="390"/>
          <ac:cxnSpMkLst>
            <pc:docMk/>
            <pc:sldMk cId="3155187432" sldId="303"/>
            <ac:cxnSpMk id="67" creationId="{C7E68BFA-45CA-43DC-A834-2F734A79FFE0}"/>
          </ac:cxnSpMkLst>
        </pc:cxnChg>
        <pc:cxnChg chg="add del mod">
          <ac:chgData name="DI CAGNO MASSIMILIANO PIO" userId="6e52ff40-017e-4b08-b70b-3da22fa7b9cf" providerId="ADAL" clId="{D7B858FB-F111-41F2-B01F-C59C7B75ADAF}" dt="2025-09-15T13:27:39.204" v="390"/>
          <ac:cxnSpMkLst>
            <pc:docMk/>
            <pc:sldMk cId="3155187432" sldId="303"/>
            <ac:cxnSpMk id="69" creationId="{23A001E6-3189-4F80-B179-D2D021E395E1}"/>
          </ac:cxnSpMkLst>
        </pc:cxnChg>
        <pc:cxnChg chg="add del mod">
          <ac:chgData name="DI CAGNO MASSIMILIANO PIO" userId="6e52ff40-017e-4b08-b70b-3da22fa7b9cf" providerId="ADAL" clId="{D7B858FB-F111-41F2-B01F-C59C7B75ADAF}" dt="2025-09-15T13:27:39.204" v="390"/>
          <ac:cxnSpMkLst>
            <pc:docMk/>
            <pc:sldMk cId="3155187432" sldId="303"/>
            <ac:cxnSpMk id="77" creationId="{354DFBA7-79FE-4803-8820-2D5F6E1A698B}"/>
          </ac:cxnSpMkLst>
        </pc:cxnChg>
        <pc:cxnChg chg="add del mod">
          <ac:chgData name="DI CAGNO MASSIMILIANO PIO" userId="6e52ff40-017e-4b08-b70b-3da22fa7b9cf" providerId="ADAL" clId="{D7B858FB-F111-41F2-B01F-C59C7B75ADAF}" dt="2025-09-15T13:27:39.204" v="390"/>
          <ac:cxnSpMkLst>
            <pc:docMk/>
            <pc:sldMk cId="3155187432" sldId="303"/>
            <ac:cxnSpMk id="79" creationId="{E2A36319-FDB4-4364-BF18-AD61695CFD6C}"/>
          </ac:cxnSpMkLst>
        </pc:cxnChg>
        <pc:cxnChg chg="add del mod">
          <ac:chgData name="DI CAGNO MASSIMILIANO PIO" userId="6e52ff40-017e-4b08-b70b-3da22fa7b9cf" providerId="ADAL" clId="{D7B858FB-F111-41F2-B01F-C59C7B75ADAF}" dt="2025-09-15T13:28:26.872" v="428" actId="478"/>
          <ac:cxnSpMkLst>
            <pc:docMk/>
            <pc:sldMk cId="3155187432" sldId="303"/>
            <ac:cxnSpMk id="87" creationId="{8EE7E224-A8CF-44EE-9FBD-48D474642B57}"/>
          </ac:cxnSpMkLst>
        </pc:cxnChg>
        <pc:cxnChg chg="add del mod">
          <ac:chgData name="DI CAGNO MASSIMILIANO PIO" userId="6e52ff40-017e-4b08-b70b-3da22fa7b9cf" providerId="ADAL" clId="{D7B858FB-F111-41F2-B01F-C59C7B75ADAF}" dt="2025-09-15T13:28:27.685" v="429" actId="478"/>
          <ac:cxnSpMkLst>
            <pc:docMk/>
            <pc:sldMk cId="3155187432" sldId="303"/>
            <ac:cxnSpMk id="88" creationId="{806BE0EB-2F4B-47D2-A1C9-D8FE58B98CCA}"/>
          </ac:cxnSpMkLst>
        </pc:cxnChg>
      </pc:sldChg>
      <pc:sldChg chg="del">
        <pc:chgData name="DI CAGNO MASSIMILIANO PIO" userId="6e52ff40-017e-4b08-b70b-3da22fa7b9cf" providerId="ADAL" clId="{D7B858FB-F111-41F2-B01F-C59C7B75ADAF}" dt="2025-09-15T12:53:37.897" v="0" actId="47"/>
        <pc:sldMkLst>
          <pc:docMk/>
          <pc:sldMk cId="1484772066" sldId="304"/>
        </pc:sldMkLst>
      </pc:sldChg>
      <pc:sldChg chg="addSp delSp modSp add mod ord delAnim modAnim">
        <pc:chgData name="DI CAGNO MASSIMILIANO PIO" userId="6e52ff40-017e-4b08-b70b-3da22fa7b9cf" providerId="ADAL" clId="{D7B858FB-F111-41F2-B01F-C59C7B75ADAF}" dt="2025-09-22T09:31:44.814" v="5716" actId="20577"/>
        <pc:sldMkLst>
          <pc:docMk/>
          <pc:sldMk cId="2927969394" sldId="304"/>
        </pc:sldMkLst>
        <pc:spChg chg="mod">
          <ac:chgData name="DI CAGNO MASSIMILIANO PIO" userId="6e52ff40-017e-4b08-b70b-3da22fa7b9cf" providerId="ADAL" clId="{D7B858FB-F111-41F2-B01F-C59C7B75ADAF}" dt="2025-09-16T08:31:28.145" v="2266" actId="20577"/>
          <ac:spMkLst>
            <pc:docMk/>
            <pc:sldMk cId="2927969394" sldId="304"/>
            <ac:spMk id="2" creationId="{51220B08-AF35-460C-9AE2-86B1F1437584}"/>
          </ac:spMkLst>
        </pc:spChg>
        <pc:spChg chg="add del mod">
          <ac:chgData name="DI CAGNO MASSIMILIANO PIO" userId="6e52ff40-017e-4b08-b70b-3da22fa7b9cf" providerId="ADAL" clId="{D7B858FB-F111-41F2-B01F-C59C7B75ADAF}" dt="2025-09-15T13:33:22.541" v="521"/>
          <ac:spMkLst>
            <pc:docMk/>
            <pc:sldMk cId="2927969394" sldId="304"/>
            <ac:spMk id="3" creationId="{7889F1E0-C06B-4859-838B-981EF8A73125}"/>
          </ac:spMkLst>
        </pc:spChg>
        <pc:spChg chg="mod">
          <ac:chgData name="DI CAGNO MASSIMILIANO PIO" userId="6e52ff40-017e-4b08-b70b-3da22fa7b9cf" providerId="ADAL" clId="{D7B858FB-F111-41F2-B01F-C59C7B75ADAF}" dt="2025-09-16T08:29:05.587" v="2155" actId="14100"/>
          <ac:spMkLst>
            <pc:docMk/>
            <pc:sldMk cId="2927969394" sldId="304"/>
            <ac:spMk id="4" creationId="{C9CD088E-4A1C-4FF5-A08C-54FE15BEEEA0}"/>
          </ac:spMkLst>
        </pc:spChg>
        <pc:spChg chg="add mod">
          <ac:chgData name="DI CAGNO MASSIMILIANO PIO" userId="6e52ff40-017e-4b08-b70b-3da22fa7b9cf" providerId="ADAL" clId="{D7B858FB-F111-41F2-B01F-C59C7B75ADAF}" dt="2025-09-22T09:31:44.814" v="5716" actId="20577"/>
          <ac:spMkLst>
            <pc:docMk/>
            <pc:sldMk cId="2927969394" sldId="304"/>
            <ac:spMk id="7" creationId="{B06BB1A0-C2E6-47EC-8182-6C440786E062}"/>
          </ac:spMkLst>
        </pc:spChg>
        <pc:spChg chg="add del">
          <ac:chgData name="DI CAGNO MASSIMILIANO PIO" userId="6e52ff40-017e-4b08-b70b-3da22fa7b9cf" providerId="ADAL" clId="{D7B858FB-F111-41F2-B01F-C59C7B75ADAF}" dt="2025-09-15T13:40:48.623" v="563" actId="478"/>
          <ac:spMkLst>
            <pc:docMk/>
            <pc:sldMk cId="2927969394" sldId="304"/>
            <ac:spMk id="8" creationId="{DB3F9388-4E9F-4DC4-9897-E1F862386B87}"/>
          </ac:spMkLst>
        </pc:spChg>
        <pc:spChg chg="add del mod">
          <ac:chgData name="DI CAGNO MASSIMILIANO PIO" userId="6e52ff40-017e-4b08-b70b-3da22fa7b9cf" providerId="ADAL" clId="{D7B858FB-F111-41F2-B01F-C59C7B75ADAF}" dt="2025-09-15T13:39:37.768" v="535"/>
          <ac:spMkLst>
            <pc:docMk/>
            <pc:sldMk cId="2927969394" sldId="304"/>
            <ac:spMk id="9" creationId="{3D0E9EFB-FA90-4583-97AB-4B057D677094}"/>
          </ac:spMkLst>
        </pc:spChg>
        <pc:spChg chg="add mod ord">
          <ac:chgData name="DI CAGNO MASSIMILIANO PIO" userId="6e52ff40-017e-4b08-b70b-3da22fa7b9cf" providerId="ADAL" clId="{D7B858FB-F111-41F2-B01F-C59C7B75ADAF}" dt="2025-09-16T08:32:21.331" v="2419" actId="20577"/>
          <ac:spMkLst>
            <pc:docMk/>
            <pc:sldMk cId="2927969394" sldId="304"/>
            <ac:spMk id="10" creationId="{F17CB531-F80E-4450-BDBB-2776BE24FB02}"/>
          </ac:spMkLst>
        </pc:spChg>
        <pc:spChg chg="add mod">
          <ac:chgData name="DI CAGNO MASSIMILIANO PIO" userId="6e52ff40-017e-4b08-b70b-3da22fa7b9cf" providerId="ADAL" clId="{D7B858FB-F111-41F2-B01F-C59C7B75ADAF}" dt="2025-09-16T08:31:47.406" v="2269" actId="1076"/>
          <ac:spMkLst>
            <pc:docMk/>
            <pc:sldMk cId="2927969394" sldId="304"/>
            <ac:spMk id="11" creationId="{A7549DBD-C547-46C9-B202-1253F89E6AFB}"/>
          </ac:spMkLst>
        </pc:spChg>
        <pc:spChg chg="add mod">
          <ac:chgData name="DI CAGNO MASSIMILIANO PIO" userId="6e52ff40-017e-4b08-b70b-3da22fa7b9cf" providerId="ADAL" clId="{D7B858FB-F111-41F2-B01F-C59C7B75ADAF}" dt="2025-09-16T08:35:08.036" v="2470" actId="1076"/>
          <ac:spMkLst>
            <pc:docMk/>
            <pc:sldMk cId="2927969394" sldId="304"/>
            <ac:spMk id="12" creationId="{9E80B758-B030-48E0-91C4-894CD3A3C51F}"/>
          </ac:spMkLst>
        </pc:spChg>
        <pc:spChg chg="add del">
          <ac:chgData name="DI CAGNO MASSIMILIANO PIO" userId="6e52ff40-017e-4b08-b70b-3da22fa7b9cf" providerId="ADAL" clId="{D7B858FB-F111-41F2-B01F-C59C7B75ADAF}" dt="2025-09-15T13:41:57.264" v="636" actId="478"/>
          <ac:spMkLst>
            <pc:docMk/>
            <pc:sldMk cId="2927969394" sldId="304"/>
            <ac:spMk id="15" creationId="{6683646B-EAAE-4E40-82C6-117684DDAE36}"/>
          </ac:spMkLst>
        </pc:spChg>
        <pc:spChg chg="add mod">
          <ac:chgData name="DI CAGNO MASSIMILIANO PIO" userId="6e52ff40-017e-4b08-b70b-3da22fa7b9cf" providerId="ADAL" clId="{D7B858FB-F111-41F2-B01F-C59C7B75ADAF}" dt="2025-09-16T08:31:47.406" v="2269" actId="1076"/>
          <ac:spMkLst>
            <pc:docMk/>
            <pc:sldMk cId="2927969394" sldId="304"/>
            <ac:spMk id="16" creationId="{4DA79E1F-3F52-4BC1-A24D-4BB75519C46F}"/>
          </ac:spMkLst>
        </pc:spChg>
        <pc:spChg chg="add mod">
          <ac:chgData name="DI CAGNO MASSIMILIANO PIO" userId="6e52ff40-017e-4b08-b70b-3da22fa7b9cf" providerId="ADAL" clId="{D7B858FB-F111-41F2-B01F-C59C7B75ADAF}" dt="2025-09-16T08:35:26.317" v="2473" actId="1076"/>
          <ac:spMkLst>
            <pc:docMk/>
            <pc:sldMk cId="2927969394" sldId="304"/>
            <ac:spMk id="17" creationId="{34820860-B0E5-4EC6-A8B2-279C4E00ECF9}"/>
          </ac:spMkLst>
        </pc:spChg>
        <pc:spChg chg="add mod">
          <ac:chgData name="DI CAGNO MASSIMILIANO PIO" userId="6e52ff40-017e-4b08-b70b-3da22fa7b9cf" providerId="ADAL" clId="{D7B858FB-F111-41F2-B01F-C59C7B75ADAF}" dt="2025-09-16T08:31:47.406" v="2269" actId="1076"/>
          <ac:spMkLst>
            <pc:docMk/>
            <pc:sldMk cId="2927969394" sldId="304"/>
            <ac:spMk id="21" creationId="{A8EC2A28-7784-4074-8F4F-11E04A48B124}"/>
          </ac:spMkLst>
        </pc:spChg>
        <pc:spChg chg="mod">
          <ac:chgData name="DI CAGNO MASSIMILIANO PIO" userId="6e52ff40-017e-4b08-b70b-3da22fa7b9cf" providerId="ADAL" clId="{D7B858FB-F111-41F2-B01F-C59C7B75ADAF}" dt="2025-09-16T08:33:53.115" v="2454" actId="20577"/>
          <ac:spMkLst>
            <pc:docMk/>
            <pc:sldMk cId="2927969394" sldId="304"/>
            <ac:spMk id="22" creationId="{48317CEE-E804-4512-9BA9-2C0BD59DED3A}"/>
          </ac:spMkLst>
        </pc:spChg>
        <pc:spChg chg="mod">
          <ac:chgData name="DI CAGNO MASSIMILIANO PIO" userId="6e52ff40-017e-4b08-b70b-3da22fa7b9cf" providerId="ADAL" clId="{D7B858FB-F111-41F2-B01F-C59C7B75ADAF}" dt="2025-09-16T08:33:42.801" v="2430" actId="20577"/>
          <ac:spMkLst>
            <pc:docMk/>
            <pc:sldMk cId="2927969394" sldId="304"/>
            <ac:spMk id="23" creationId="{B118790E-BA4D-476A-BC64-FB1C895A52D9}"/>
          </ac:spMkLst>
        </pc:spChg>
        <pc:spChg chg="mod">
          <ac:chgData name="DI CAGNO MASSIMILIANO PIO" userId="6e52ff40-017e-4b08-b70b-3da22fa7b9cf" providerId="ADAL" clId="{D7B858FB-F111-41F2-B01F-C59C7B75ADAF}" dt="2025-09-16T08:33:29.787" v="2421" actId="1076"/>
          <ac:spMkLst>
            <pc:docMk/>
            <pc:sldMk cId="2927969394" sldId="304"/>
            <ac:spMk id="25" creationId="{0890C5FC-1AEA-4682-80CC-13505BD4A3D0}"/>
          </ac:spMkLst>
        </pc:spChg>
        <pc:spChg chg="add mod">
          <ac:chgData name="DI CAGNO MASSIMILIANO PIO" userId="6e52ff40-017e-4b08-b70b-3da22fa7b9cf" providerId="ADAL" clId="{D7B858FB-F111-41F2-B01F-C59C7B75ADAF}" dt="2025-09-16T08:34:54.527" v="2467" actId="164"/>
          <ac:spMkLst>
            <pc:docMk/>
            <pc:sldMk cId="2927969394" sldId="304"/>
            <ac:spMk id="27" creationId="{B5C9E2E7-3C5D-429D-8588-4E136302B140}"/>
          </ac:spMkLst>
        </pc:spChg>
        <pc:spChg chg="add mod">
          <ac:chgData name="DI CAGNO MASSIMILIANO PIO" userId="6e52ff40-017e-4b08-b70b-3da22fa7b9cf" providerId="ADAL" clId="{D7B858FB-F111-41F2-B01F-C59C7B75ADAF}" dt="2025-09-16T08:34:54.527" v="2467" actId="164"/>
          <ac:spMkLst>
            <pc:docMk/>
            <pc:sldMk cId="2927969394" sldId="304"/>
            <ac:spMk id="29" creationId="{49267E38-1667-4C3E-BFB4-92E7495F1A53}"/>
          </ac:spMkLst>
        </pc:spChg>
        <pc:spChg chg="mod">
          <ac:chgData name="DI CAGNO MASSIMILIANO PIO" userId="6e52ff40-017e-4b08-b70b-3da22fa7b9cf" providerId="ADAL" clId="{D7B858FB-F111-41F2-B01F-C59C7B75ADAF}" dt="2025-09-16T08:33:29.787" v="2421" actId="1076"/>
          <ac:spMkLst>
            <pc:docMk/>
            <pc:sldMk cId="2927969394" sldId="304"/>
            <ac:spMk id="30" creationId="{8591E1E0-2E55-430F-9803-56330693D6A1}"/>
          </ac:spMkLst>
        </pc:spChg>
        <pc:spChg chg="del mod topLvl">
          <ac:chgData name="DI CAGNO MASSIMILIANO PIO" userId="6e52ff40-017e-4b08-b70b-3da22fa7b9cf" providerId="ADAL" clId="{D7B858FB-F111-41F2-B01F-C59C7B75ADAF}" dt="2025-09-16T08:33:33.789" v="2423" actId="478"/>
          <ac:spMkLst>
            <pc:docMk/>
            <pc:sldMk cId="2927969394" sldId="304"/>
            <ac:spMk id="32" creationId="{97C88211-5A80-4A35-A27D-83308C14DC93}"/>
          </ac:spMkLst>
        </pc:spChg>
        <pc:spChg chg="del mod topLvl">
          <ac:chgData name="DI CAGNO MASSIMILIANO PIO" userId="6e52ff40-017e-4b08-b70b-3da22fa7b9cf" providerId="ADAL" clId="{D7B858FB-F111-41F2-B01F-C59C7B75ADAF}" dt="2025-09-16T08:34:03.719" v="2455" actId="21"/>
          <ac:spMkLst>
            <pc:docMk/>
            <pc:sldMk cId="2927969394" sldId="304"/>
            <ac:spMk id="33" creationId="{70F37629-31FB-4871-B1E4-157610C87180}"/>
          </ac:spMkLst>
        </pc:spChg>
        <pc:spChg chg="mod">
          <ac:chgData name="DI CAGNO MASSIMILIANO PIO" userId="6e52ff40-017e-4b08-b70b-3da22fa7b9cf" providerId="ADAL" clId="{D7B858FB-F111-41F2-B01F-C59C7B75ADAF}" dt="2025-09-16T08:33:29.787" v="2421" actId="1076"/>
          <ac:spMkLst>
            <pc:docMk/>
            <pc:sldMk cId="2927969394" sldId="304"/>
            <ac:spMk id="37" creationId="{AF955C98-113B-4B31-A25E-0072ABA5091F}"/>
          </ac:spMkLst>
        </pc:spChg>
        <pc:spChg chg="mod">
          <ac:chgData name="DI CAGNO MASSIMILIANO PIO" userId="6e52ff40-017e-4b08-b70b-3da22fa7b9cf" providerId="ADAL" clId="{D7B858FB-F111-41F2-B01F-C59C7B75ADAF}" dt="2025-09-16T08:33:29.787" v="2421" actId="1076"/>
          <ac:spMkLst>
            <pc:docMk/>
            <pc:sldMk cId="2927969394" sldId="304"/>
            <ac:spMk id="38" creationId="{20AB2E3C-B5BA-4845-9078-6403EE724E35}"/>
          </ac:spMkLst>
        </pc:spChg>
        <pc:spChg chg="mod">
          <ac:chgData name="DI CAGNO MASSIMILIANO PIO" userId="6e52ff40-017e-4b08-b70b-3da22fa7b9cf" providerId="ADAL" clId="{D7B858FB-F111-41F2-B01F-C59C7B75ADAF}" dt="2025-09-16T08:33:29.787" v="2421" actId="1076"/>
          <ac:spMkLst>
            <pc:docMk/>
            <pc:sldMk cId="2927969394" sldId="304"/>
            <ac:spMk id="39" creationId="{92541C28-C3DB-4008-90FE-0102E125BB81}"/>
          </ac:spMkLst>
        </pc:spChg>
        <pc:spChg chg="mod">
          <ac:chgData name="DI CAGNO MASSIMILIANO PIO" userId="6e52ff40-017e-4b08-b70b-3da22fa7b9cf" providerId="ADAL" clId="{D7B858FB-F111-41F2-B01F-C59C7B75ADAF}" dt="2025-09-16T08:33:29.787" v="2421" actId="1076"/>
          <ac:spMkLst>
            <pc:docMk/>
            <pc:sldMk cId="2927969394" sldId="304"/>
            <ac:spMk id="40" creationId="{BC77CFA4-D992-487F-975F-65CFCF66480D}"/>
          </ac:spMkLst>
        </pc:spChg>
        <pc:spChg chg="add del mod">
          <ac:chgData name="DI CAGNO MASSIMILIANO PIO" userId="6e52ff40-017e-4b08-b70b-3da22fa7b9cf" providerId="ADAL" clId="{D7B858FB-F111-41F2-B01F-C59C7B75ADAF}" dt="2025-09-16T08:33:37.757" v="2425" actId="478"/>
          <ac:spMkLst>
            <pc:docMk/>
            <pc:sldMk cId="2927969394" sldId="304"/>
            <ac:spMk id="41" creationId="{FDBA3C50-FB7C-436F-8A7C-C5F09533001B}"/>
          </ac:spMkLst>
        </pc:spChg>
        <pc:spChg chg="add mod">
          <ac:chgData name="DI CAGNO MASSIMILIANO PIO" userId="6e52ff40-017e-4b08-b70b-3da22fa7b9cf" providerId="ADAL" clId="{D7B858FB-F111-41F2-B01F-C59C7B75ADAF}" dt="2025-09-16T12:31:00.252" v="3830"/>
          <ac:spMkLst>
            <pc:docMk/>
            <pc:sldMk cId="2927969394" sldId="304"/>
            <ac:spMk id="42" creationId="{B4A52762-6C4B-406F-A723-BAB5352D7A51}"/>
          </ac:spMkLst>
        </pc:spChg>
        <pc:spChg chg="del mod">
          <ac:chgData name="DI CAGNO MASSIMILIANO PIO" userId="6e52ff40-017e-4b08-b70b-3da22fa7b9cf" providerId="ADAL" clId="{D7B858FB-F111-41F2-B01F-C59C7B75ADAF}" dt="2025-09-15T13:32:58.317" v="500" actId="478"/>
          <ac:spMkLst>
            <pc:docMk/>
            <pc:sldMk cId="2927969394" sldId="304"/>
            <ac:spMk id="90" creationId="{30D36754-D7C4-41B4-B7F1-687268374632}"/>
          </ac:spMkLst>
        </pc:spChg>
        <pc:grpChg chg="add mod">
          <ac:chgData name="DI CAGNO MASSIMILIANO PIO" userId="6e52ff40-017e-4b08-b70b-3da22fa7b9cf" providerId="ADAL" clId="{D7B858FB-F111-41F2-B01F-C59C7B75ADAF}" dt="2025-09-16T08:35:48.941" v="2478" actId="1076"/>
          <ac:grpSpMkLst>
            <pc:docMk/>
            <pc:sldMk cId="2927969394" sldId="304"/>
            <ac:grpSpMk id="8" creationId="{421A463F-4360-4C1C-87F8-60AE5D532349}"/>
          </ac:grpSpMkLst>
        </pc:grpChg>
        <pc:grpChg chg="add del mod">
          <ac:chgData name="DI CAGNO MASSIMILIANO PIO" userId="6e52ff40-017e-4b08-b70b-3da22fa7b9cf" providerId="ADAL" clId="{D7B858FB-F111-41F2-B01F-C59C7B75ADAF}" dt="2025-09-16T08:34:03.719" v="2455" actId="21"/>
          <ac:grpSpMkLst>
            <pc:docMk/>
            <pc:sldMk cId="2927969394" sldId="304"/>
            <ac:grpSpMk id="18" creationId="{C8705DD1-3199-4275-92D7-84C95D3D8153}"/>
          </ac:grpSpMkLst>
        </pc:grpChg>
        <pc:grpChg chg="add del mod">
          <ac:chgData name="DI CAGNO MASSIMILIANO PIO" userId="6e52ff40-017e-4b08-b70b-3da22fa7b9cf" providerId="ADAL" clId="{D7B858FB-F111-41F2-B01F-C59C7B75ADAF}" dt="2025-09-16T08:33:34.937" v="2424" actId="478"/>
          <ac:grpSpMkLst>
            <pc:docMk/>
            <pc:sldMk cId="2927969394" sldId="304"/>
            <ac:grpSpMk id="24" creationId="{14219837-D19F-473E-B070-F63D754A6E82}"/>
          </ac:grpSpMkLst>
        </pc:grpChg>
        <pc:grpChg chg="add del mod">
          <ac:chgData name="DI CAGNO MASSIMILIANO PIO" userId="6e52ff40-017e-4b08-b70b-3da22fa7b9cf" providerId="ADAL" clId="{D7B858FB-F111-41F2-B01F-C59C7B75ADAF}" dt="2025-09-16T08:33:33.789" v="2423" actId="478"/>
          <ac:grpSpMkLst>
            <pc:docMk/>
            <pc:sldMk cId="2927969394" sldId="304"/>
            <ac:grpSpMk id="31" creationId="{9E9DCFF9-3290-4003-BC21-048754E47557}"/>
          </ac:grpSpMkLst>
        </pc:grpChg>
        <pc:grpChg chg="add del mod">
          <ac:chgData name="DI CAGNO MASSIMILIANO PIO" userId="6e52ff40-017e-4b08-b70b-3da22fa7b9cf" providerId="ADAL" clId="{D7B858FB-F111-41F2-B01F-C59C7B75ADAF}" dt="2025-09-16T08:34:03.719" v="2455" actId="21"/>
          <ac:grpSpMkLst>
            <pc:docMk/>
            <pc:sldMk cId="2927969394" sldId="304"/>
            <ac:grpSpMk id="34" creationId="{3EF95D04-6385-4600-8065-7848DCF5EB07}"/>
          </ac:grpSpMkLst>
        </pc:grpChg>
        <pc:grpChg chg="mod">
          <ac:chgData name="DI CAGNO MASSIMILIANO PIO" userId="6e52ff40-017e-4b08-b70b-3da22fa7b9cf" providerId="ADAL" clId="{D7B858FB-F111-41F2-B01F-C59C7B75ADAF}" dt="2025-09-16T08:33:29.787" v="2421" actId="1076"/>
          <ac:grpSpMkLst>
            <pc:docMk/>
            <pc:sldMk cId="2927969394" sldId="304"/>
            <ac:grpSpMk id="35" creationId="{FEC31B06-EB0D-435F-9933-168F9649C098}"/>
          </ac:grpSpMkLst>
        </pc:grpChg>
        <pc:grpChg chg="mod">
          <ac:chgData name="DI CAGNO MASSIMILIANO PIO" userId="6e52ff40-017e-4b08-b70b-3da22fa7b9cf" providerId="ADAL" clId="{D7B858FB-F111-41F2-B01F-C59C7B75ADAF}" dt="2025-09-16T08:33:29.787" v="2421" actId="1076"/>
          <ac:grpSpMkLst>
            <pc:docMk/>
            <pc:sldMk cId="2927969394" sldId="304"/>
            <ac:grpSpMk id="36" creationId="{D35139FC-D17D-4C56-93E9-248684C1B564}"/>
          </ac:grpSpMkLst>
        </pc:grpChg>
        <pc:picChg chg="add mod">
          <ac:chgData name="DI CAGNO MASSIMILIANO PIO" userId="6e52ff40-017e-4b08-b70b-3da22fa7b9cf" providerId="ADAL" clId="{D7B858FB-F111-41F2-B01F-C59C7B75ADAF}" dt="2025-09-16T08:34:08.799" v="2459" actId="1076"/>
          <ac:picMkLst>
            <pc:docMk/>
            <pc:sldMk cId="2927969394" sldId="304"/>
            <ac:picMk id="3" creationId="{535C8935-D147-4001-A853-534A9C2AC5A6}"/>
          </ac:picMkLst>
        </pc:picChg>
        <pc:picChg chg="add mod">
          <ac:chgData name="DI CAGNO MASSIMILIANO PIO" userId="6e52ff40-017e-4b08-b70b-3da22fa7b9cf" providerId="ADAL" clId="{D7B858FB-F111-41F2-B01F-C59C7B75ADAF}" dt="2025-09-16T08:31:47.406" v="2269" actId="1076"/>
          <ac:picMkLst>
            <pc:docMk/>
            <pc:sldMk cId="2927969394" sldId="304"/>
            <ac:picMk id="6" creationId="{A7FE4AD6-5846-4406-8817-066CE0680893}"/>
          </ac:picMkLst>
        </pc:picChg>
        <pc:picChg chg="mod">
          <ac:chgData name="DI CAGNO MASSIMILIANO PIO" userId="6e52ff40-017e-4b08-b70b-3da22fa7b9cf" providerId="ADAL" clId="{D7B858FB-F111-41F2-B01F-C59C7B75ADAF}" dt="2025-09-16T08:33:29.787" v="2421" actId="1076"/>
          <ac:picMkLst>
            <pc:docMk/>
            <pc:sldMk cId="2927969394" sldId="304"/>
            <ac:picMk id="20" creationId="{30C58A2A-5E85-44A3-A7C2-AB4F7056D0A0}"/>
          </ac:picMkLst>
        </pc:picChg>
        <pc:picChg chg="add mod">
          <ac:chgData name="DI CAGNO MASSIMILIANO PIO" userId="6e52ff40-017e-4b08-b70b-3da22fa7b9cf" providerId="ADAL" clId="{D7B858FB-F111-41F2-B01F-C59C7B75ADAF}" dt="2025-09-16T08:34:54.527" v="2467" actId="164"/>
          <ac:picMkLst>
            <pc:docMk/>
            <pc:sldMk cId="2927969394" sldId="304"/>
            <ac:picMk id="28" creationId="{E11B0BCA-30F6-46B9-A6BE-DD1E758787CE}"/>
          </ac:picMkLst>
        </pc:picChg>
        <pc:picChg chg="del">
          <ac:chgData name="DI CAGNO MASSIMILIANO PIO" userId="6e52ff40-017e-4b08-b70b-3da22fa7b9cf" providerId="ADAL" clId="{D7B858FB-F111-41F2-B01F-C59C7B75ADAF}" dt="2025-09-15T13:32:56.488" v="498" actId="478"/>
          <ac:picMkLst>
            <pc:docMk/>
            <pc:sldMk cId="2927969394" sldId="304"/>
            <ac:picMk id="84" creationId="{AD205AF9-949C-436C-B43C-8E61D814FA60}"/>
          </ac:picMkLst>
        </pc:picChg>
        <pc:picChg chg="del">
          <ac:chgData name="DI CAGNO MASSIMILIANO PIO" userId="6e52ff40-017e-4b08-b70b-3da22fa7b9cf" providerId="ADAL" clId="{D7B858FB-F111-41F2-B01F-C59C7B75ADAF}" dt="2025-09-15T13:32:55.868" v="497" actId="478"/>
          <ac:picMkLst>
            <pc:docMk/>
            <pc:sldMk cId="2927969394" sldId="304"/>
            <ac:picMk id="92" creationId="{29CC8A15-62DF-476A-B4A8-ED19803A2E0F}"/>
          </ac:picMkLst>
        </pc:picChg>
        <pc:cxnChg chg="add mod">
          <ac:chgData name="DI CAGNO MASSIMILIANO PIO" userId="6e52ff40-017e-4b08-b70b-3da22fa7b9cf" providerId="ADAL" clId="{D7B858FB-F111-41F2-B01F-C59C7B75ADAF}" dt="2025-09-16T08:34:27.150" v="2463" actId="14100"/>
          <ac:cxnSpMkLst>
            <pc:docMk/>
            <pc:sldMk cId="2927969394" sldId="304"/>
            <ac:cxnSpMk id="14" creationId="{85ACB99B-11C6-4195-ACA7-70A7B1E274D8}"/>
          </ac:cxnSpMkLst>
        </pc:cxnChg>
        <pc:cxnChg chg="add mod">
          <ac:chgData name="DI CAGNO MASSIMILIANO PIO" userId="6e52ff40-017e-4b08-b70b-3da22fa7b9cf" providerId="ADAL" clId="{D7B858FB-F111-41F2-B01F-C59C7B75ADAF}" dt="2025-09-16T08:31:47.406" v="2269" actId="1076"/>
          <ac:cxnSpMkLst>
            <pc:docMk/>
            <pc:sldMk cId="2927969394" sldId="304"/>
            <ac:cxnSpMk id="19" creationId="{54E06827-30C5-4FF9-8865-02448F801416}"/>
          </ac:cxnSpMkLst>
        </pc:cxnChg>
        <pc:cxnChg chg="add mod">
          <ac:chgData name="DI CAGNO MASSIMILIANO PIO" userId="6e52ff40-017e-4b08-b70b-3da22fa7b9cf" providerId="ADAL" clId="{D7B858FB-F111-41F2-B01F-C59C7B75ADAF}" dt="2025-09-16T08:35:02.501" v="2469" actId="14100"/>
          <ac:cxnSpMkLst>
            <pc:docMk/>
            <pc:sldMk cId="2927969394" sldId="304"/>
            <ac:cxnSpMk id="26" creationId="{02929649-CDF2-4675-9E06-0DD9330ABC0A}"/>
          </ac:cxnSpMkLst>
        </pc:cxnChg>
      </pc:sldChg>
      <pc:sldChg chg="addSp delSp modSp add mod ord delAnim modAnim">
        <pc:chgData name="DI CAGNO MASSIMILIANO PIO" userId="6e52ff40-017e-4b08-b70b-3da22fa7b9cf" providerId="ADAL" clId="{D7B858FB-F111-41F2-B01F-C59C7B75ADAF}" dt="2025-10-07T08:37:21.524" v="9890"/>
        <pc:sldMkLst>
          <pc:docMk/>
          <pc:sldMk cId="2375783901" sldId="305"/>
        </pc:sldMkLst>
        <pc:spChg chg="mod">
          <ac:chgData name="DI CAGNO MASSIMILIANO PIO" userId="6e52ff40-017e-4b08-b70b-3da22fa7b9cf" providerId="ADAL" clId="{D7B858FB-F111-41F2-B01F-C59C7B75ADAF}" dt="2025-09-16T07:45:05.836" v="994" actId="20577"/>
          <ac:spMkLst>
            <pc:docMk/>
            <pc:sldMk cId="2375783901" sldId="305"/>
            <ac:spMk id="2" creationId="{51220B08-AF35-460C-9AE2-86B1F1437584}"/>
          </ac:spMkLst>
        </pc:spChg>
        <pc:spChg chg="add mod">
          <ac:chgData name="DI CAGNO MASSIMILIANO PIO" userId="6e52ff40-017e-4b08-b70b-3da22fa7b9cf" providerId="ADAL" clId="{D7B858FB-F111-41F2-B01F-C59C7B75ADAF}" dt="2025-10-07T08:36:33.257" v="9883" actId="1037"/>
          <ac:spMkLst>
            <pc:docMk/>
            <pc:sldMk cId="2375783901" sldId="305"/>
            <ac:spMk id="3" creationId="{0581C53C-6390-43C1-8147-7F78CC02743C}"/>
          </ac:spMkLst>
        </pc:spChg>
        <pc:spChg chg="del">
          <ac:chgData name="DI CAGNO MASSIMILIANO PIO" userId="6e52ff40-017e-4b08-b70b-3da22fa7b9cf" providerId="ADAL" clId="{D7B858FB-F111-41F2-B01F-C59C7B75ADAF}" dt="2025-09-15T13:45:35.366" v="819" actId="478"/>
          <ac:spMkLst>
            <pc:docMk/>
            <pc:sldMk cId="2375783901" sldId="305"/>
            <ac:spMk id="7" creationId="{B06BB1A0-C2E6-47EC-8182-6C440786E062}"/>
          </ac:spMkLst>
        </pc:spChg>
        <pc:spChg chg="del mod">
          <ac:chgData name="DI CAGNO MASSIMILIANO PIO" userId="6e52ff40-017e-4b08-b70b-3da22fa7b9cf" providerId="ADAL" clId="{D7B858FB-F111-41F2-B01F-C59C7B75ADAF}" dt="2025-09-16T07:57:20.619" v="1093"/>
          <ac:spMkLst>
            <pc:docMk/>
            <pc:sldMk cId="2375783901" sldId="305"/>
            <ac:spMk id="10" creationId="{F17CB531-F80E-4450-BDBB-2776BE24FB02}"/>
          </ac:spMkLst>
        </pc:spChg>
        <pc:spChg chg="del">
          <ac:chgData name="DI CAGNO MASSIMILIANO PIO" userId="6e52ff40-017e-4b08-b70b-3da22fa7b9cf" providerId="ADAL" clId="{D7B858FB-F111-41F2-B01F-C59C7B75ADAF}" dt="2025-09-15T13:45:35.366" v="819" actId="478"/>
          <ac:spMkLst>
            <pc:docMk/>
            <pc:sldMk cId="2375783901" sldId="305"/>
            <ac:spMk id="11" creationId="{A7549DBD-C547-46C9-B202-1253F89E6AFB}"/>
          </ac:spMkLst>
        </pc:spChg>
        <pc:spChg chg="del">
          <ac:chgData name="DI CAGNO MASSIMILIANO PIO" userId="6e52ff40-017e-4b08-b70b-3da22fa7b9cf" providerId="ADAL" clId="{D7B858FB-F111-41F2-B01F-C59C7B75ADAF}" dt="2025-09-15T13:45:35.366" v="819" actId="478"/>
          <ac:spMkLst>
            <pc:docMk/>
            <pc:sldMk cId="2375783901" sldId="305"/>
            <ac:spMk id="12" creationId="{9E80B758-B030-48E0-91C4-894CD3A3C51F}"/>
          </ac:spMkLst>
        </pc:spChg>
        <pc:spChg chg="add mod">
          <ac:chgData name="DI CAGNO MASSIMILIANO PIO" userId="6e52ff40-017e-4b08-b70b-3da22fa7b9cf" providerId="ADAL" clId="{D7B858FB-F111-41F2-B01F-C59C7B75ADAF}" dt="2025-09-16T07:51:29.420" v="1035" actId="1076"/>
          <ac:spMkLst>
            <pc:docMk/>
            <pc:sldMk cId="2375783901" sldId="305"/>
            <ac:spMk id="13" creationId="{8E497A4F-8883-43F8-8190-21CB57A44894}"/>
          </ac:spMkLst>
        </pc:spChg>
        <pc:spChg chg="add mod">
          <ac:chgData name="DI CAGNO MASSIMILIANO PIO" userId="6e52ff40-017e-4b08-b70b-3da22fa7b9cf" providerId="ADAL" clId="{D7B858FB-F111-41F2-B01F-C59C7B75ADAF}" dt="2025-10-07T08:37:00.010" v="9887" actId="1076"/>
          <ac:spMkLst>
            <pc:docMk/>
            <pc:sldMk cId="2375783901" sldId="305"/>
            <ac:spMk id="14" creationId="{FD55CB1A-CF89-4262-9CC7-03A76A357855}"/>
          </ac:spMkLst>
        </pc:spChg>
        <pc:spChg chg="del">
          <ac:chgData name="DI CAGNO MASSIMILIANO PIO" userId="6e52ff40-017e-4b08-b70b-3da22fa7b9cf" providerId="ADAL" clId="{D7B858FB-F111-41F2-B01F-C59C7B75ADAF}" dt="2025-09-15T13:45:35.366" v="819" actId="478"/>
          <ac:spMkLst>
            <pc:docMk/>
            <pc:sldMk cId="2375783901" sldId="305"/>
            <ac:spMk id="16" creationId="{4DA79E1F-3F52-4BC1-A24D-4BB75519C46F}"/>
          </ac:spMkLst>
        </pc:spChg>
        <pc:spChg chg="del mod">
          <ac:chgData name="DI CAGNO MASSIMILIANO PIO" userId="6e52ff40-017e-4b08-b70b-3da22fa7b9cf" providerId="ADAL" clId="{D7B858FB-F111-41F2-B01F-C59C7B75ADAF}" dt="2025-09-15T13:45:35.366" v="819" actId="478"/>
          <ac:spMkLst>
            <pc:docMk/>
            <pc:sldMk cId="2375783901" sldId="305"/>
            <ac:spMk id="17" creationId="{34820860-B0E5-4EC6-A8B2-279C4E00ECF9}"/>
          </ac:spMkLst>
        </pc:spChg>
        <pc:spChg chg="add del mod">
          <ac:chgData name="DI CAGNO MASSIMILIANO PIO" userId="6e52ff40-017e-4b08-b70b-3da22fa7b9cf" providerId="ADAL" clId="{D7B858FB-F111-41F2-B01F-C59C7B75ADAF}" dt="2025-09-16T07:57:54.179" v="1102"/>
          <ac:spMkLst>
            <pc:docMk/>
            <pc:sldMk cId="2375783901" sldId="305"/>
            <ac:spMk id="18" creationId="{63192019-E31E-46CA-8C82-6CE66A81DD9B}"/>
          </ac:spMkLst>
        </pc:spChg>
        <pc:spChg chg="del">
          <ac:chgData name="DI CAGNO MASSIMILIANO PIO" userId="6e52ff40-017e-4b08-b70b-3da22fa7b9cf" providerId="ADAL" clId="{D7B858FB-F111-41F2-B01F-C59C7B75ADAF}" dt="2025-09-15T13:45:36.790" v="820" actId="478"/>
          <ac:spMkLst>
            <pc:docMk/>
            <pc:sldMk cId="2375783901" sldId="305"/>
            <ac:spMk id="21" creationId="{A8EC2A28-7784-4074-8F4F-11E04A48B124}"/>
          </ac:spMkLst>
        </pc:spChg>
        <pc:spChg chg="add mod ord">
          <ac:chgData name="DI CAGNO MASSIMILIANO PIO" userId="6e52ff40-017e-4b08-b70b-3da22fa7b9cf" providerId="ADAL" clId="{D7B858FB-F111-41F2-B01F-C59C7B75ADAF}" dt="2025-10-07T08:36:13.062" v="9876" actId="167"/>
          <ac:spMkLst>
            <pc:docMk/>
            <pc:sldMk cId="2375783901" sldId="305"/>
            <ac:spMk id="23" creationId="{C5DF8E84-7117-4802-B533-7554D865538C}"/>
          </ac:spMkLst>
        </pc:spChg>
        <pc:spChg chg="add mod">
          <ac:chgData name="DI CAGNO MASSIMILIANO PIO" userId="6e52ff40-017e-4b08-b70b-3da22fa7b9cf" providerId="ADAL" clId="{D7B858FB-F111-41F2-B01F-C59C7B75ADAF}" dt="2025-09-16T07:59:12.720" v="1217" actId="207"/>
          <ac:spMkLst>
            <pc:docMk/>
            <pc:sldMk cId="2375783901" sldId="305"/>
            <ac:spMk id="24" creationId="{D7BF9538-F617-47BA-839D-000B8A5BFD03}"/>
          </ac:spMkLst>
        </pc:spChg>
        <pc:spChg chg="add mod">
          <ac:chgData name="DI CAGNO MASSIMILIANO PIO" userId="6e52ff40-017e-4b08-b70b-3da22fa7b9cf" providerId="ADAL" clId="{D7B858FB-F111-41F2-B01F-C59C7B75ADAF}" dt="2025-09-16T12:31:02.542" v="3831"/>
          <ac:spMkLst>
            <pc:docMk/>
            <pc:sldMk cId="2375783901" sldId="305"/>
            <ac:spMk id="27" creationId="{85559E78-CEDD-41EA-9E6A-3A02065C9E98}"/>
          </ac:spMkLst>
        </pc:spChg>
        <pc:spChg chg="del">
          <ac:chgData name="DI CAGNO MASSIMILIANO PIO" userId="6e52ff40-017e-4b08-b70b-3da22fa7b9cf" providerId="ADAL" clId="{D7B858FB-F111-41F2-B01F-C59C7B75ADAF}" dt="2025-09-15T13:45:32.421" v="818" actId="478"/>
          <ac:spMkLst>
            <pc:docMk/>
            <pc:sldMk cId="2375783901" sldId="305"/>
            <ac:spMk id="27" creationId="{B5C9E2E7-3C5D-429D-8588-4E136302B140}"/>
          </ac:spMkLst>
        </pc:spChg>
        <pc:spChg chg="del">
          <ac:chgData name="DI CAGNO MASSIMILIANO PIO" userId="6e52ff40-017e-4b08-b70b-3da22fa7b9cf" providerId="ADAL" clId="{D7B858FB-F111-41F2-B01F-C59C7B75ADAF}" dt="2025-09-15T13:45:37.798" v="821" actId="478"/>
          <ac:spMkLst>
            <pc:docMk/>
            <pc:sldMk cId="2375783901" sldId="305"/>
            <ac:spMk id="29" creationId="{49267E38-1667-4C3E-BFB4-92E7495F1A53}"/>
          </ac:spMkLst>
        </pc:spChg>
        <pc:picChg chg="add del">
          <ac:chgData name="DI CAGNO MASSIMILIANO PIO" userId="6e52ff40-017e-4b08-b70b-3da22fa7b9cf" providerId="ADAL" clId="{D7B858FB-F111-41F2-B01F-C59C7B75ADAF}" dt="2025-09-15T13:46:09.067" v="868"/>
          <ac:picMkLst>
            <pc:docMk/>
            <pc:sldMk cId="2375783901" sldId="305"/>
            <ac:picMk id="3" creationId="{DEB1783E-476D-4446-B4FD-348E3D406A68}"/>
          </ac:picMkLst>
        </pc:picChg>
        <pc:picChg chg="add del">
          <ac:chgData name="DI CAGNO MASSIMILIANO PIO" userId="6e52ff40-017e-4b08-b70b-3da22fa7b9cf" providerId="ADAL" clId="{D7B858FB-F111-41F2-B01F-C59C7B75ADAF}" dt="2025-09-15T13:46:11.510" v="870"/>
          <ac:picMkLst>
            <pc:docMk/>
            <pc:sldMk cId="2375783901" sldId="305"/>
            <ac:picMk id="5" creationId="{1EE22001-E7C7-4782-AE33-39531749B1D5}"/>
          </ac:picMkLst>
        </pc:picChg>
        <pc:picChg chg="add mod">
          <ac:chgData name="DI CAGNO MASSIMILIANO PIO" userId="6e52ff40-017e-4b08-b70b-3da22fa7b9cf" providerId="ADAL" clId="{D7B858FB-F111-41F2-B01F-C59C7B75ADAF}" dt="2025-09-16T07:47:10.109" v="1008" actId="1076"/>
          <ac:picMkLst>
            <pc:docMk/>
            <pc:sldMk cId="2375783901" sldId="305"/>
            <ac:picMk id="5" creationId="{49DE8790-F506-4979-8C76-0A014229CFE1}"/>
          </ac:picMkLst>
        </pc:picChg>
        <pc:picChg chg="del">
          <ac:chgData name="DI CAGNO MASSIMILIANO PIO" userId="6e52ff40-017e-4b08-b70b-3da22fa7b9cf" providerId="ADAL" clId="{D7B858FB-F111-41F2-B01F-C59C7B75ADAF}" dt="2025-09-15T13:45:35.366" v="819" actId="478"/>
          <ac:picMkLst>
            <pc:docMk/>
            <pc:sldMk cId="2375783901" sldId="305"/>
            <ac:picMk id="6" creationId="{A7FE4AD6-5846-4406-8817-066CE0680893}"/>
          </ac:picMkLst>
        </pc:picChg>
        <pc:picChg chg="add del mod">
          <ac:chgData name="DI CAGNO MASSIMILIANO PIO" userId="6e52ff40-017e-4b08-b70b-3da22fa7b9cf" providerId="ADAL" clId="{D7B858FB-F111-41F2-B01F-C59C7B75ADAF}" dt="2025-09-16T07:46:47.338" v="1000" actId="478"/>
          <ac:picMkLst>
            <pc:docMk/>
            <pc:sldMk cId="2375783901" sldId="305"/>
            <ac:picMk id="7" creationId="{C0CAAD54-E1CA-4504-BC18-AB09186803EE}"/>
          </ac:picMkLst>
        </pc:picChg>
        <pc:picChg chg="add del mod">
          <ac:chgData name="DI CAGNO MASSIMILIANO PIO" userId="6e52ff40-017e-4b08-b70b-3da22fa7b9cf" providerId="ADAL" clId="{D7B858FB-F111-41F2-B01F-C59C7B75ADAF}" dt="2025-09-16T07:57:46.370" v="1101" actId="478"/>
          <ac:picMkLst>
            <pc:docMk/>
            <pc:sldMk cId="2375783901" sldId="305"/>
            <ac:picMk id="16" creationId="{51624CCF-0FAE-419E-90E9-A9BFB7A14B24}"/>
          </ac:picMkLst>
        </pc:picChg>
        <pc:picChg chg="add del mod">
          <ac:chgData name="DI CAGNO MASSIMILIANO PIO" userId="6e52ff40-017e-4b08-b70b-3da22fa7b9cf" providerId="ADAL" clId="{D7B858FB-F111-41F2-B01F-C59C7B75ADAF}" dt="2025-09-16T07:57:55.664" v="1103" actId="478"/>
          <ac:picMkLst>
            <pc:docMk/>
            <pc:sldMk cId="2375783901" sldId="305"/>
            <ac:picMk id="19" creationId="{5E5473D1-87CE-48C9-8DC7-BE3C202AFCD1}"/>
          </ac:picMkLst>
        </pc:picChg>
        <pc:picChg chg="add del mod">
          <ac:chgData name="DI CAGNO MASSIMILIANO PIO" userId="6e52ff40-017e-4b08-b70b-3da22fa7b9cf" providerId="ADAL" clId="{D7B858FB-F111-41F2-B01F-C59C7B75ADAF}" dt="2025-09-16T07:45:10.086" v="995" actId="478"/>
          <ac:picMkLst>
            <pc:docMk/>
            <pc:sldMk cId="2375783901" sldId="305"/>
            <ac:picMk id="20" creationId="{1823ACF3-341A-41B1-8C97-4EC7D2548126}"/>
          </ac:picMkLst>
        </pc:picChg>
        <pc:picChg chg="add del mod">
          <ac:chgData name="DI CAGNO MASSIMILIANO PIO" userId="6e52ff40-017e-4b08-b70b-3da22fa7b9cf" providerId="ADAL" clId="{D7B858FB-F111-41F2-B01F-C59C7B75ADAF}" dt="2025-09-16T07:45:11.984" v="996" actId="478"/>
          <ac:picMkLst>
            <pc:docMk/>
            <pc:sldMk cId="2375783901" sldId="305"/>
            <ac:picMk id="22" creationId="{834C7B26-D2E7-46A7-8880-22D94BC5B40E}"/>
          </ac:picMkLst>
        </pc:picChg>
        <pc:picChg chg="add mod">
          <ac:chgData name="DI CAGNO MASSIMILIANO PIO" userId="6e52ff40-017e-4b08-b70b-3da22fa7b9cf" providerId="ADAL" clId="{D7B858FB-F111-41F2-B01F-C59C7B75ADAF}" dt="2025-09-16T07:57:58.023" v="1104"/>
          <ac:picMkLst>
            <pc:docMk/>
            <pc:sldMk cId="2375783901" sldId="305"/>
            <ac:picMk id="25" creationId="{E269C539-DC7E-4741-9183-740DFADAA724}"/>
          </ac:picMkLst>
        </pc:picChg>
        <pc:picChg chg="del">
          <ac:chgData name="DI CAGNO MASSIMILIANO PIO" userId="6e52ff40-017e-4b08-b70b-3da22fa7b9cf" providerId="ADAL" clId="{D7B858FB-F111-41F2-B01F-C59C7B75ADAF}" dt="2025-09-15T13:45:30.360" v="816" actId="478"/>
          <ac:picMkLst>
            <pc:docMk/>
            <pc:sldMk cId="2375783901" sldId="305"/>
            <ac:picMk id="28" creationId="{E11B0BCA-30F6-46B9-A6BE-DD1E758787CE}"/>
          </ac:picMkLst>
        </pc:picChg>
        <pc:picChg chg="add del mod">
          <ac:chgData name="DI CAGNO MASSIMILIANO PIO" userId="6e52ff40-017e-4b08-b70b-3da22fa7b9cf" providerId="ADAL" clId="{D7B858FB-F111-41F2-B01F-C59C7B75ADAF}" dt="2025-09-16T07:55:46.996" v="1092" actId="478"/>
          <ac:picMkLst>
            <pc:docMk/>
            <pc:sldMk cId="2375783901" sldId="305"/>
            <ac:picMk id="2050" creationId="{A1DF3D61-9275-4DC4-B16B-A50BF256C4B3}"/>
          </ac:picMkLst>
        </pc:picChg>
        <pc:cxnChg chg="add del">
          <ac:chgData name="DI CAGNO MASSIMILIANO PIO" userId="6e52ff40-017e-4b08-b70b-3da22fa7b9cf" providerId="ADAL" clId="{D7B858FB-F111-41F2-B01F-C59C7B75ADAF}" dt="2025-09-16T07:47:05.273" v="1006" actId="478"/>
          <ac:cxnSpMkLst>
            <pc:docMk/>
            <pc:sldMk cId="2375783901" sldId="305"/>
            <ac:cxnSpMk id="8" creationId="{2F0E10CF-7663-4E6C-9240-4E0FFE9CEDB2}"/>
          </ac:cxnSpMkLst>
        </pc:cxnChg>
        <pc:cxnChg chg="add mod ord">
          <ac:chgData name="DI CAGNO MASSIMILIANO PIO" userId="6e52ff40-017e-4b08-b70b-3da22fa7b9cf" providerId="ADAL" clId="{D7B858FB-F111-41F2-B01F-C59C7B75ADAF}" dt="2025-10-07T08:37:00.010" v="9887" actId="1076"/>
          <ac:cxnSpMkLst>
            <pc:docMk/>
            <pc:sldMk cId="2375783901" sldId="305"/>
            <ac:cxnSpMk id="12" creationId="{6A5BF501-6A57-49ED-8A62-BEBEF30339FA}"/>
          </ac:cxnSpMkLst>
        </pc:cxnChg>
        <pc:cxnChg chg="del mod">
          <ac:chgData name="DI CAGNO MASSIMILIANO PIO" userId="6e52ff40-017e-4b08-b70b-3da22fa7b9cf" providerId="ADAL" clId="{D7B858FB-F111-41F2-B01F-C59C7B75ADAF}" dt="2025-09-15T13:45:35.366" v="819" actId="478"/>
          <ac:cxnSpMkLst>
            <pc:docMk/>
            <pc:sldMk cId="2375783901" sldId="305"/>
            <ac:cxnSpMk id="14" creationId="{85ACB99B-11C6-4195-ACA7-70A7B1E274D8}"/>
          </ac:cxnSpMkLst>
        </pc:cxnChg>
        <pc:cxnChg chg="del mod">
          <ac:chgData name="DI CAGNO MASSIMILIANO PIO" userId="6e52ff40-017e-4b08-b70b-3da22fa7b9cf" providerId="ADAL" clId="{D7B858FB-F111-41F2-B01F-C59C7B75ADAF}" dt="2025-09-15T13:45:35.366" v="819" actId="478"/>
          <ac:cxnSpMkLst>
            <pc:docMk/>
            <pc:sldMk cId="2375783901" sldId="305"/>
            <ac:cxnSpMk id="19" creationId="{54E06827-30C5-4FF9-8865-02448F801416}"/>
          </ac:cxnSpMkLst>
        </pc:cxnChg>
        <pc:cxnChg chg="del mod">
          <ac:chgData name="DI CAGNO MASSIMILIANO PIO" userId="6e52ff40-017e-4b08-b70b-3da22fa7b9cf" providerId="ADAL" clId="{D7B858FB-F111-41F2-B01F-C59C7B75ADAF}" dt="2025-09-15T13:45:35.366" v="819" actId="478"/>
          <ac:cxnSpMkLst>
            <pc:docMk/>
            <pc:sldMk cId="2375783901" sldId="305"/>
            <ac:cxnSpMk id="26" creationId="{02929649-CDF2-4675-9E06-0DD9330ABC0A}"/>
          </ac:cxnSpMkLst>
        </pc:cxnChg>
      </pc:sldChg>
      <pc:sldChg chg="del">
        <pc:chgData name="DI CAGNO MASSIMILIANO PIO" userId="6e52ff40-017e-4b08-b70b-3da22fa7b9cf" providerId="ADAL" clId="{D7B858FB-F111-41F2-B01F-C59C7B75ADAF}" dt="2025-09-15T12:53:37.897" v="0" actId="47"/>
        <pc:sldMkLst>
          <pc:docMk/>
          <pc:sldMk cId="3625078995" sldId="305"/>
        </pc:sldMkLst>
      </pc:sldChg>
      <pc:sldChg chg="addSp delSp modSp add mod modAnim">
        <pc:chgData name="DI CAGNO MASSIMILIANO PIO" userId="6e52ff40-017e-4b08-b70b-3da22fa7b9cf" providerId="ADAL" clId="{D7B858FB-F111-41F2-B01F-C59C7B75ADAF}" dt="2025-10-06T11:52:51.524" v="8914" actId="478"/>
        <pc:sldMkLst>
          <pc:docMk/>
          <pc:sldMk cId="2213733928" sldId="306"/>
        </pc:sldMkLst>
        <pc:spChg chg="mod">
          <ac:chgData name="DI CAGNO MASSIMILIANO PIO" userId="6e52ff40-017e-4b08-b70b-3da22fa7b9cf" providerId="ADAL" clId="{D7B858FB-F111-41F2-B01F-C59C7B75ADAF}" dt="2025-09-16T07:42:15.817" v="946" actId="20577"/>
          <ac:spMkLst>
            <pc:docMk/>
            <pc:sldMk cId="2213733928" sldId="306"/>
            <ac:spMk id="2" creationId="{51220B08-AF35-460C-9AE2-86B1F1437584}"/>
          </ac:spMkLst>
        </pc:spChg>
        <pc:spChg chg="mod">
          <ac:chgData name="DI CAGNO MASSIMILIANO PIO" userId="6e52ff40-017e-4b08-b70b-3da22fa7b9cf" providerId="ADAL" clId="{D7B858FB-F111-41F2-B01F-C59C7B75ADAF}" dt="2025-09-16T08:49:03.551" v="2505" actId="14100"/>
          <ac:spMkLst>
            <pc:docMk/>
            <pc:sldMk cId="2213733928" sldId="306"/>
            <ac:spMk id="4" creationId="{C9CD088E-4A1C-4FF5-A08C-54FE15BEEEA0}"/>
          </ac:spMkLst>
        </pc:spChg>
        <pc:spChg chg="add mod">
          <ac:chgData name="DI CAGNO MASSIMILIANO PIO" userId="6e52ff40-017e-4b08-b70b-3da22fa7b9cf" providerId="ADAL" clId="{D7B858FB-F111-41F2-B01F-C59C7B75ADAF}" dt="2025-09-16T09:04:16.585" v="2643" actId="20577"/>
          <ac:spMkLst>
            <pc:docMk/>
            <pc:sldMk cId="2213733928" sldId="306"/>
            <ac:spMk id="8" creationId="{5891B9B1-828C-46B4-932F-F5183E58F44B}"/>
          </ac:spMkLst>
        </pc:spChg>
        <pc:spChg chg="mod">
          <ac:chgData name="DI CAGNO MASSIMILIANO PIO" userId="6e52ff40-017e-4b08-b70b-3da22fa7b9cf" providerId="ADAL" clId="{D7B858FB-F111-41F2-B01F-C59C7B75ADAF}" dt="2025-09-22T14:04:20.776" v="8545" actId="20577"/>
          <ac:spMkLst>
            <pc:docMk/>
            <pc:sldMk cId="2213733928" sldId="306"/>
            <ac:spMk id="10" creationId="{F17CB531-F80E-4450-BDBB-2776BE24FB02}"/>
          </ac:spMkLst>
        </pc:spChg>
        <pc:spChg chg="add mod">
          <ac:chgData name="DI CAGNO MASSIMILIANO PIO" userId="6e52ff40-017e-4b08-b70b-3da22fa7b9cf" providerId="ADAL" clId="{D7B858FB-F111-41F2-B01F-C59C7B75ADAF}" dt="2025-09-16T12:31:24.862" v="3837" actId="1076"/>
          <ac:spMkLst>
            <pc:docMk/>
            <pc:sldMk cId="2213733928" sldId="306"/>
            <ac:spMk id="15" creationId="{AC082B25-ABE5-4BF6-A6B8-F424488CCCFA}"/>
          </ac:spMkLst>
        </pc:spChg>
        <pc:picChg chg="add del mod">
          <ac:chgData name="DI CAGNO MASSIMILIANO PIO" userId="6e52ff40-017e-4b08-b70b-3da22fa7b9cf" providerId="ADAL" clId="{D7B858FB-F111-41F2-B01F-C59C7B75ADAF}" dt="2025-09-16T07:59:20.760" v="1218" actId="478"/>
          <ac:picMkLst>
            <pc:docMk/>
            <pc:sldMk cId="2213733928" sldId="306"/>
            <ac:picMk id="5" creationId="{95DEB535-8A60-4B16-AA14-C186D49FA632}"/>
          </ac:picMkLst>
        </pc:picChg>
        <pc:picChg chg="add del">
          <ac:chgData name="DI CAGNO MASSIMILIANO PIO" userId="6e52ff40-017e-4b08-b70b-3da22fa7b9cf" providerId="ADAL" clId="{D7B858FB-F111-41F2-B01F-C59C7B75ADAF}" dt="2025-09-16T08:48:47.023" v="2500" actId="478"/>
          <ac:picMkLst>
            <pc:docMk/>
            <pc:sldMk cId="2213733928" sldId="306"/>
            <ac:picMk id="6" creationId="{E0A4FBC7-90B5-4E92-915A-4186A851A2E9}"/>
          </ac:picMkLst>
        </pc:picChg>
        <pc:picChg chg="add del mod">
          <ac:chgData name="DI CAGNO MASSIMILIANO PIO" userId="6e52ff40-017e-4b08-b70b-3da22fa7b9cf" providerId="ADAL" clId="{D7B858FB-F111-41F2-B01F-C59C7B75ADAF}" dt="2025-09-16T08:48:55.782" v="2503" actId="478"/>
          <ac:picMkLst>
            <pc:docMk/>
            <pc:sldMk cId="2213733928" sldId="306"/>
            <ac:picMk id="7" creationId="{76DFBCA4-5C3A-4368-9286-267E8E546368}"/>
          </ac:picMkLst>
        </pc:picChg>
        <pc:picChg chg="add del mod">
          <ac:chgData name="DI CAGNO MASSIMILIANO PIO" userId="6e52ff40-017e-4b08-b70b-3da22fa7b9cf" providerId="ADAL" clId="{D7B858FB-F111-41F2-B01F-C59C7B75ADAF}" dt="2025-10-06T11:52:51.524" v="8914" actId="478"/>
          <ac:picMkLst>
            <pc:docMk/>
            <pc:sldMk cId="2213733928" sldId="306"/>
            <ac:picMk id="11" creationId="{02F98003-B7CD-46C0-9CC7-5469A4CF21E7}"/>
          </ac:picMkLst>
        </pc:picChg>
        <pc:picChg chg="add mod">
          <ac:chgData name="DI CAGNO MASSIMILIANO PIO" userId="6e52ff40-017e-4b08-b70b-3da22fa7b9cf" providerId="ADAL" clId="{D7B858FB-F111-41F2-B01F-C59C7B75ADAF}" dt="2025-09-22T14:03:20.373" v="8469" actId="1076"/>
          <ac:picMkLst>
            <pc:docMk/>
            <pc:sldMk cId="2213733928" sldId="306"/>
            <ac:picMk id="12" creationId="{3CAD4E6C-D9D7-439E-9559-04703CAF79FD}"/>
          </ac:picMkLst>
        </pc:picChg>
        <pc:picChg chg="add mod">
          <ac:chgData name="DI CAGNO MASSIMILIANO PIO" userId="6e52ff40-017e-4b08-b70b-3da22fa7b9cf" providerId="ADAL" clId="{D7B858FB-F111-41F2-B01F-C59C7B75ADAF}" dt="2025-09-16T08:53:09.743" v="2624" actId="1076"/>
          <ac:picMkLst>
            <pc:docMk/>
            <pc:sldMk cId="2213733928" sldId="306"/>
            <ac:picMk id="13" creationId="{8DABA446-2545-4E14-A3F2-F17F187741D7}"/>
          </ac:picMkLst>
        </pc:picChg>
        <pc:picChg chg="del">
          <ac:chgData name="DI CAGNO MASSIMILIANO PIO" userId="6e52ff40-017e-4b08-b70b-3da22fa7b9cf" providerId="ADAL" clId="{D7B858FB-F111-41F2-B01F-C59C7B75ADAF}" dt="2025-09-16T07:30:17.468" v="877" actId="478"/>
          <ac:picMkLst>
            <pc:docMk/>
            <pc:sldMk cId="2213733928" sldId="306"/>
            <ac:picMk id="20" creationId="{1823ACF3-341A-41B1-8C97-4EC7D2548126}"/>
          </ac:picMkLst>
        </pc:picChg>
        <pc:picChg chg="del">
          <ac:chgData name="DI CAGNO MASSIMILIANO PIO" userId="6e52ff40-017e-4b08-b70b-3da22fa7b9cf" providerId="ADAL" clId="{D7B858FB-F111-41F2-B01F-C59C7B75ADAF}" dt="2025-09-16T07:30:19.436" v="878" actId="478"/>
          <ac:picMkLst>
            <pc:docMk/>
            <pc:sldMk cId="2213733928" sldId="306"/>
            <ac:picMk id="22" creationId="{834C7B26-D2E7-46A7-8880-22D94BC5B40E}"/>
          </ac:picMkLst>
        </pc:picChg>
      </pc:sldChg>
      <pc:sldChg chg="del">
        <pc:chgData name="DI CAGNO MASSIMILIANO PIO" userId="6e52ff40-017e-4b08-b70b-3da22fa7b9cf" providerId="ADAL" clId="{D7B858FB-F111-41F2-B01F-C59C7B75ADAF}" dt="2025-09-15T12:53:37.897" v="0" actId="47"/>
        <pc:sldMkLst>
          <pc:docMk/>
          <pc:sldMk cId="3027060229" sldId="306"/>
        </pc:sldMkLst>
      </pc:sldChg>
      <pc:sldChg chg="addSp delSp modSp add mod ord modNotesTx">
        <pc:chgData name="DI CAGNO MASSIMILIANO PIO" userId="6e52ff40-017e-4b08-b70b-3da22fa7b9cf" providerId="ADAL" clId="{D7B858FB-F111-41F2-B01F-C59C7B75ADAF}" dt="2025-09-16T12:47:41.774" v="4224" actId="20577"/>
        <pc:sldMkLst>
          <pc:docMk/>
          <pc:sldMk cId="1625682973" sldId="307"/>
        </pc:sldMkLst>
        <pc:spChg chg="mod">
          <ac:chgData name="DI CAGNO MASSIMILIANO PIO" userId="6e52ff40-017e-4b08-b70b-3da22fa7b9cf" providerId="ADAL" clId="{D7B858FB-F111-41F2-B01F-C59C7B75ADAF}" dt="2025-09-16T09:54:01.901" v="3774" actId="20577"/>
          <ac:spMkLst>
            <pc:docMk/>
            <pc:sldMk cId="1625682973" sldId="307"/>
            <ac:spMk id="2" creationId="{51220B08-AF35-460C-9AE2-86B1F1437584}"/>
          </ac:spMkLst>
        </pc:spChg>
        <pc:spChg chg="add mod">
          <ac:chgData name="DI CAGNO MASSIMILIANO PIO" userId="6e52ff40-017e-4b08-b70b-3da22fa7b9cf" providerId="ADAL" clId="{D7B858FB-F111-41F2-B01F-C59C7B75ADAF}" dt="2025-09-16T12:40:44.572" v="4034" actId="20577"/>
          <ac:spMkLst>
            <pc:docMk/>
            <pc:sldMk cId="1625682973" sldId="307"/>
            <ac:spMk id="3" creationId="{EA5D8B72-89AD-4E83-85A7-4EBEF4CA6C1C}"/>
          </ac:spMkLst>
        </pc:spChg>
        <pc:spChg chg="mod">
          <ac:chgData name="DI CAGNO MASSIMILIANO PIO" userId="6e52ff40-017e-4b08-b70b-3da22fa7b9cf" providerId="ADAL" clId="{D7B858FB-F111-41F2-B01F-C59C7B75ADAF}" dt="2025-09-16T09:30:17.520" v="3516" actId="14100"/>
          <ac:spMkLst>
            <pc:docMk/>
            <pc:sldMk cId="1625682973" sldId="307"/>
            <ac:spMk id="4" creationId="{C9CD088E-4A1C-4FF5-A08C-54FE15BEEEA0}"/>
          </ac:spMkLst>
        </pc:spChg>
        <pc:spChg chg="add mod">
          <ac:chgData name="DI CAGNO MASSIMILIANO PIO" userId="6e52ff40-017e-4b08-b70b-3da22fa7b9cf" providerId="ADAL" clId="{D7B858FB-F111-41F2-B01F-C59C7B75ADAF}" dt="2025-09-16T09:32:13.864" v="3538" actId="255"/>
          <ac:spMkLst>
            <pc:docMk/>
            <pc:sldMk cId="1625682973" sldId="307"/>
            <ac:spMk id="7" creationId="{CF8B24ED-696D-4E86-9E78-BFEB73525453}"/>
          </ac:spMkLst>
        </pc:spChg>
        <pc:spChg chg="add mod">
          <ac:chgData name="DI CAGNO MASSIMILIANO PIO" userId="6e52ff40-017e-4b08-b70b-3da22fa7b9cf" providerId="ADAL" clId="{D7B858FB-F111-41F2-B01F-C59C7B75ADAF}" dt="2025-09-16T09:50:13.151" v="3652" actId="1076"/>
          <ac:spMkLst>
            <pc:docMk/>
            <pc:sldMk cId="1625682973" sldId="307"/>
            <ac:spMk id="8" creationId="{7AFFF0C5-4D6F-44A2-A509-6BE6C3A15D33}"/>
          </ac:spMkLst>
        </pc:spChg>
        <pc:spChg chg="mod">
          <ac:chgData name="DI CAGNO MASSIMILIANO PIO" userId="6e52ff40-017e-4b08-b70b-3da22fa7b9cf" providerId="ADAL" clId="{D7B858FB-F111-41F2-B01F-C59C7B75ADAF}" dt="2025-09-16T09:50:14.096" v="3653"/>
          <ac:spMkLst>
            <pc:docMk/>
            <pc:sldMk cId="1625682973" sldId="307"/>
            <ac:spMk id="10" creationId="{F17CB531-F80E-4450-BDBB-2776BE24FB02}"/>
          </ac:spMkLst>
        </pc:spChg>
        <pc:spChg chg="add mod">
          <ac:chgData name="DI CAGNO MASSIMILIANO PIO" userId="6e52ff40-017e-4b08-b70b-3da22fa7b9cf" providerId="ADAL" clId="{D7B858FB-F111-41F2-B01F-C59C7B75ADAF}" dt="2025-09-16T12:47:41.774" v="4224" actId="20577"/>
          <ac:spMkLst>
            <pc:docMk/>
            <pc:sldMk cId="1625682973" sldId="307"/>
            <ac:spMk id="11" creationId="{D2C50B08-03BA-434C-953D-51B5247889B5}"/>
          </ac:spMkLst>
        </pc:spChg>
        <pc:spChg chg="add mod">
          <ac:chgData name="DI CAGNO MASSIMILIANO PIO" userId="6e52ff40-017e-4b08-b70b-3da22fa7b9cf" providerId="ADAL" clId="{D7B858FB-F111-41F2-B01F-C59C7B75ADAF}" dt="2025-09-16T12:31:39.435" v="3843"/>
          <ac:spMkLst>
            <pc:docMk/>
            <pc:sldMk cId="1625682973" sldId="307"/>
            <ac:spMk id="12" creationId="{DB7B154E-5044-47BB-A982-1C0821157D06}"/>
          </ac:spMkLst>
        </pc:spChg>
        <pc:picChg chg="del">
          <ac:chgData name="DI CAGNO MASSIMILIANO PIO" userId="6e52ff40-017e-4b08-b70b-3da22fa7b9cf" providerId="ADAL" clId="{D7B858FB-F111-41F2-B01F-C59C7B75ADAF}" dt="2025-09-16T09:29:46.983" v="3515" actId="478"/>
          <ac:picMkLst>
            <pc:docMk/>
            <pc:sldMk cId="1625682973" sldId="307"/>
            <ac:picMk id="5" creationId="{95DEB535-8A60-4B16-AA14-C186D49FA632}"/>
          </ac:picMkLst>
        </pc:picChg>
        <pc:picChg chg="add mod">
          <ac:chgData name="DI CAGNO MASSIMILIANO PIO" userId="6e52ff40-017e-4b08-b70b-3da22fa7b9cf" providerId="ADAL" clId="{D7B858FB-F111-41F2-B01F-C59C7B75ADAF}" dt="2025-09-16T09:50:13.151" v="3652" actId="1076"/>
          <ac:picMkLst>
            <pc:docMk/>
            <pc:sldMk cId="1625682973" sldId="307"/>
            <ac:picMk id="6" creationId="{DF5EF3DD-D7A7-45B2-B518-1ABCA3EBE62B}"/>
          </ac:picMkLst>
        </pc:picChg>
      </pc:sldChg>
      <pc:sldChg chg="del">
        <pc:chgData name="DI CAGNO MASSIMILIANO PIO" userId="6e52ff40-017e-4b08-b70b-3da22fa7b9cf" providerId="ADAL" clId="{D7B858FB-F111-41F2-B01F-C59C7B75ADAF}" dt="2025-09-15T12:53:37.897" v="0" actId="47"/>
        <pc:sldMkLst>
          <pc:docMk/>
          <pc:sldMk cId="3711234038" sldId="307"/>
        </pc:sldMkLst>
      </pc:sldChg>
      <pc:sldChg chg="addSp delSp modSp new mod delAnim modAnim modNotesTx">
        <pc:chgData name="DI CAGNO MASSIMILIANO PIO" userId="6e52ff40-017e-4b08-b70b-3da22fa7b9cf" providerId="ADAL" clId="{D7B858FB-F111-41F2-B01F-C59C7B75ADAF}" dt="2025-10-06T12:45:12.337" v="9717" actId="478"/>
        <pc:sldMkLst>
          <pc:docMk/>
          <pc:sldMk cId="790742119" sldId="308"/>
        </pc:sldMkLst>
        <pc:spChg chg="mod">
          <ac:chgData name="DI CAGNO MASSIMILIANO PIO" userId="6e52ff40-017e-4b08-b70b-3da22fa7b9cf" providerId="ADAL" clId="{D7B858FB-F111-41F2-B01F-C59C7B75ADAF}" dt="2025-09-22T13:53:12.126" v="7407" actId="20577"/>
          <ac:spMkLst>
            <pc:docMk/>
            <pc:sldMk cId="790742119" sldId="308"/>
            <ac:spMk id="2" creationId="{1F8084E9-2DF8-4AD4-B765-83E2303BD50D}"/>
          </ac:spMkLst>
        </pc:spChg>
        <pc:spChg chg="mod">
          <ac:chgData name="DI CAGNO MASSIMILIANO PIO" userId="6e52ff40-017e-4b08-b70b-3da22fa7b9cf" providerId="ADAL" clId="{D7B858FB-F111-41F2-B01F-C59C7B75ADAF}" dt="2025-10-06T12:44:39.418" v="9699" actId="113"/>
          <ac:spMkLst>
            <pc:docMk/>
            <pc:sldMk cId="790742119" sldId="308"/>
            <ac:spMk id="3" creationId="{AABA93D4-C5E7-4F00-8831-1BD314D67C64}"/>
          </ac:spMkLst>
        </pc:spChg>
        <pc:spChg chg="add mod">
          <ac:chgData name="DI CAGNO MASSIMILIANO PIO" userId="6e52ff40-017e-4b08-b70b-3da22fa7b9cf" providerId="ADAL" clId="{D7B858FB-F111-41F2-B01F-C59C7B75ADAF}" dt="2025-10-06T12:39:20.498" v="9526" actId="1076"/>
          <ac:spMkLst>
            <pc:docMk/>
            <pc:sldMk cId="790742119" sldId="308"/>
            <ac:spMk id="4" creationId="{052CD752-9465-4A8E-AC60-368D4833352A}"/>
          </ac:spMkLst>
        </pc:spChg>
        <pc:spChg chg="add del mod">
          <ac:chgData name="DI CAGNO MASSIMILIANO PIO" userId="6e52ff40-017e-4b08-b70b-3da22fa7b9cf" providerId="ADAL" clId="{D7B858FB-F111-41F2-B01F-C59C7B75ADAF}" dt="2025-09-22T13:31:54.641" v="6747" actId="478"/>
          <ac:spMkLst>
            <pc:docMk/>
            <pc:sldMk cId="790742119" sldId="308"/>
            <ac:spMk id="4" creationId="{48F92C98-4DCF-4E57-B8F2-42D5B77101DB}"/>
          </ac:spMkLst>
        </pc:spChg>
        <pc:spChg chg="add del mod">
          <ac:chgData name="DI CAGNO MASSIMILIANO PIO" userId="6e52ff40-017e-4b08-b70b-3da22fa7b9cf" providerId="ADAL" clId="{D7B858FB-F111-41F2-B01F-C59C7B75ADAF}" dt="2025-09-22T13:49:35.850" v="7174" actId="478"/>
          <ac:spMkLst>
            <pc:docMk/>
            <pc:sldMk cId="790742119" sldId="308"/>
            <ac:spMk id="6" creationId="{4FF73AB9-2403-4556-894F-88E4F437F763}"/>
          </ac:spMkLst>
        </pc:spChg>
        <pc:spChg chg="add mod">
          <ac:chgData name="DI CAGNO MASSIMILIANO PIO" userId="6e52ff40-017e-4b08-b70b-3da22fa7b9cf" providerId="ADAL" clId="{D7B858FB-F111-41F2-B01F-C59C7B75ADAF}" dt="2025-10-06T12:40:12.389" v="9552" actId="1076"/>
          <ac:spMkLst>
            <pc:docMk/>
            <pc:sldMk cId="790742119" sldId="308"/>
            <ac:spMk id="7" creationId="{18EEE061-D7B4-42F5-95CF-66406CEC62F8}"/>
          </ac:spMkLst>
        </pc:spChg>
        <pc:spChg chg="add mod">
          <ac:chgData name="DI CAGNO MASSIMILIANO PIO" userId="6e52ff40-017e-4b08-b70b-3da22fa7b9cf" providerId="ADAL" clId="{D7B858FB-F111-41F2-B01F-C59C7B75ADAF}" dt="2025-10-06T12:44:56.753" v="9716" actId="1036"/>
          <ac:spMkLst>
            <pc:docMk/>
            <pc:sldMk cId="790742119" sldId="308"/>
            <ac:spMk id="8" creationId="{66BBB0C9-8347-41C3-B97F-F67B3F1C6BC6}"/>
          </ac:spMkLst>
        </pc:spChg>
        <pc:spChg chg="add mod">
          <ac:chgData name="DI CAGNO MASSIMILIANO PIO" userId="6e52ff40-017e-4b08-b70b-3da22fa7b9cf" providerId="ADAL" clId="{D7B858FB-F111-41F2-B01F-C59C7B75ADAF}" dt="2025-09-16T12:31:43.842" v="3845"/>
          <ac:spMkLst>
            <pc:docMk/>
            <pc:sldMk cId="790742119" sldId="308"/>
            <ac:spMk id="9" creationId="{4582B8EE-11BA-44B0-931E-AE0A1CE2A8E7}"/>
          </ac:spMkLst>
        </pc:spChg>
        <pc:spChg chg="add mod">
          <ac:chgData name="DI CAGNO MASSIMILIANO PIO" userId="6e52ff40-017e-4b08-b70b-3da22fa7b9cf" providerId="ADAL" clId="{D7B858FB-F111-41F2-B01F-C59C7B75ADAF}" dt="2025-09-22T13:50:59.399" v="7267" actId="14100"/>
          <ac:spMkLst>
            <pc:docMk/>
            <pc:sldMk cId="790742119" sldId="308"/>
            <ac:spMk id="10" creationId="{54F50613-B983-45B7-8838-212DE6E0593F}"/>
          </ac:spMkLst>
        </pc:spChg>
        <pc:spChg chg="add mod">
          <ac:chgData name="DI CAGNO MASSIMILIANO PIO" userId="6e52ff40-017e-4b08-b70b-3da22fa7b9cf" providerId="ADAL" clId="{D7B858FB-F111-41F2-B01F-C59C7B75ADAF}" dt="2025-10-06T12:44:56.753" v="9716" actId="1036"/>
          <ac:spMkLst>
            <pc:docMk/>
            <pc:sldMk cId="790742119" sldId="308"/>
            <ac:spMk id="11" creationId="{0D048112-4A5C-4DEE-96F2-0A4F077226EB}"/>
          </ac:spMkLst>
        </pc:spChg>
        <pc:spChg chg="add mod">
          <ac:chgData name="DI CAGNO MASSIMILIANO PIO" userId="6e52ff40-017e-4b08-b70b-3da22fa7b9cf" providerId="ADAL" clId="{D7B858FB-F111-41F2-B01F-C59C7B75ADAF}" dt="2025-10-06T12:44:56.753" v="9716" actId="1036"/>
          <ac:spMkLst>
            <pc:docMk/>
            <pc:sldMk cId="790742119" sldId="308"/>
            <ac:spMk id="12" creationId="{6DB577A6-3168-46DE-9F48-81E94532F6EA}"/>
          </ac:spMkLst>
        </pc:spChg>
        <pc:spChg chg="add mod">
          <ac:chgData name="DI CAGNO MASSIMILIANO PIO" userId="6e52ff40-017e-4b08-b70b-3da22fa7b9cf" providerId="ADAL" clId="{D7B858FB-F111-41F2-B01F-C59C7B75ADAF}" dt="2025-10-06T12:44:56.753" v="9716" actId="1036"/>
          <ac:spMkLst>
            <pc:docMk/>
            <pc:sldMk cId="790742119" sldId="308"/>
            <ac:spMk id="13" creationId="{3DB278A5-D687-4013-966A-60CE0EB0A5DA}"/>
          </ac:spMkLst>
        </pc:spChg>
        <pc:spChg chg="add mod">
          <ac:chgData name="DI CAGNO MASSIMILIANO PIO" userId="6e52ff40-017e-4b08-b70b-3da22fa7b9cf" providerId="ADAL" clId="{D7B858FB-F111-41F2-B01F-C59C7B75ADAF}" dt="2025-10-06T12:40:51.767" v="9581" actId="207"/>
          <ac:spMkLst>
            <pc:docMk/>
            <pc:sldMk cId="790742119" sldId="308"/>
            <ac:spMk id="14" creationId="{AC3CCC86-AD48-4D61-A683-AA2CF38053EB}"/>
          </ac:spMkLst>
        </pc:spChg>
        <pc:spChg chg="add mod">
          <ac:chgData name="DI CAGNO MASSIMILIANO PIO" userId="6e52ff40-017e-4b08-b70b-3da22fa7b9cf" providerId="ADAL" clId="{D7B858FB-F111-41F2-B01F-C59C7B75ADAF}" dt="2025-09-22T13:50:50.962" v="7265" actId="20577"/>
          <ac:spMkLst>
            <pc:docMk/>
            <pc:sldMk cId="790742119" sldId="308"/>
            <ac:spMk id="20" creationId="{5204780C-AEC6-44B8-8EE1-40A0E4046D35}"/>
          </ac:spMkLst>
        </pc:spChg>
        <pc:spChg chg="add mod">
          <ac:chgData name="DI CAGNO MASSIMILIANO PIO" userId="6e52ff40-017e-4b08-b70b-3da22fa7b9cf" providerId="ADAL" clId="{D7B858FB-F111-41F2-B01F-C59C7B75ADAF}" dt="2025-10-06T12:43:58.188" v="9636" actId="1076"/>
          <ac:spMkLst>
            <pc:docMk/>
            <pc:sldMk cId="790742119" sldId="308"/>
            <ac:spMk id="22" creationId="{1CD273F3-3AE9-4D8A-AEED-6F8833549741}"/>
          </ac:spMkLst>
        </pc:spChg>
        <pc:spChg chg="add del mod">
          <ac:chgData name="DI CAGNO MASSIMILIANO PIO" userId="6e52ff40-017e-4b08-b70b-3da22fa7b9cf" providerId="ADAL" clId="{D7B858FB-F111-41F2-B01F-C59C7B75ADAF}" dt="2025-09-22T13:51:31.391" v="7277" actId="478"/>
          <ac:spMkLst>
            <pc:docMk/>
            <pc:sldMk cId="790742119" sldId="308"/>
            <ac:spMk id="22" creationId="{E405AAAD-864E-42C5-86EA-3307E640B263}"/>
          </ac:spMkLst>
        </pc:spChg>
        <pc:spChg chg="add mod">
          <ac:chgData name="DI CAGNO MASSIMILIANO PIO" userId="6e52ff40-017e-4b08-b70b-3da22fa7b9cf" providerId="ADAL" clId="{D7B858FB-F111-41F2-B01F-C59C7B75ADAF}" dt="2025-09-22T13:51:20.738" v="7274" actId="20577"/>
          <ac:spMkLst>
            <pc:docMk/>
            <pc:sldMk cId="790742119" sldId="308"/>
            <ac:spMk id="23" creationId="{779B1386-7D35-43F3-BECB-422B3EAC095A}"/>
          </ac:spMkLst>
        </pc:spChg>
        <pc:spChg chg="add del mod">
          <ac:chgData name="DI CAGNO MASSIMILIANO PIO" userId="6e52ff40-017e-4b08-b70b-3da22fa7b9cf" providerId="ADAL" clId="{D7B858FB-F111-41F2-B01F-C59C7B75ADAF}" dt="2025-10-06T12:45:12.337" v="9717" actId="478"/>
          <ac:spMkLst>
            <pc:docMk/>
            <pc:sldMk cId="790742119" sldId="308"/>
            <ac:spMk id="25" creationId="{58948508-6F68-4AA0-94A9-6EA7E9E5BF12}"/>
          </ac:spMkLst>
        </pc:spChg>
        <pc:picChg chg="add del mod">
          <ac:chgData name="DI CAGNO MASSIMILIANO PIO" userId="6e52ff40-017e-4b08-b70b-3da22fa7b9cf" providerId="ADAL" clId="{D7B858FB-F111-41F2-B01F-C59C7B75ADAF}" dt="2025-09-22T13:30:56.377" v="6728" actId="478"/>
          <ac:picMkLst>
            <pc:docMk/>
            <pc:sldMk cId="790742119" sldId="308"/>
            <ac:picMk id="5" creationId="{3C9EEBBE-98AB-4BA1-B9B8-4B81D3E9F7CF}"/>
          </ac:picMkLst>
        </pc:picChg>
        <pc:picChg chg="add del mod">
          <ac:chgData name="DI CAGNO MASSIMILIANO PIO" userId="6e52ff40-017e-4b08-b70b-3da22fa7b9cf" providerId="ADAL" clId="{D7B858FB-F111-41F2-B01F-C59C7B75ADAF}" dt="2025-09-22T13:30:59.312" v="6729" actId="478"/>
          <ac:picMkLst>
            <pc:docMk/>
            <pc:sldMk cId="790742119" sldId="308"/>
            <ac:picMk id="7" creationId="{AF4755C6-CEDA-488D-BFB7-0ED29BDD63FB}"/>
          </ac:picMkLst>
        </pc:picChg>
        <pc:picChg chg="add del">
          <ac:chgData name="DI CAGNO MASSIMILIANO PIO" userId="6e52ff40-017e-4b08-b70b-3da22fa7b9cf" providerId="ADAL" clId="{D7B858FB-F111-41F2-B01F-C59C7B75ADAF}" dt="2025-09-22T13:30:53.646" v="6727" actId="478"/>
          <ac:picMkLst>
            <pc:docMk/>
            <pc:sldMk cId="790742119" sldId="308"/>
            <ac:picMk id="1026" creationId="{C9FA6B0F-558A-4CD8-B45D-564565509057}"/>
          </ac:picMkLst>
        </pc:picChg>
        <pc:cxnChg chg="add">
          <ac:chgData name="DI CAGNO MASSIMILIANO PIO" userId="6e52ff40-017e-4b08-b70b-3da22fa7b9cf" providerId="ADAL" clId="{D7B858FB-F111-41F2-B01F-C59C7B75ADAF}" dt="2025-10-06T12:39:49.590" v="9530" actId="11529"/>
          <ac:cxnSpMkLst>
            <pc:docMk/>
            <pc:sldMk cId="790742119" sldId="308"/>
            <ac:cxnSpMk id="6" creationId="{804DB2AE-03A3-4F62-96CE-EC7D0829A790}"/>
          </ac:cxnSpMkLst>
        </pc:cxnChg>
        <pc:cxnChg chg="add mod">
          <ac:chgData name="DI CAGNO MASSIMILIANO PIO" userId="6e52ff40-017e-4b08-b70b-3da22fa7b9cf" providerId="ADAL" clId="{D7B858FB-F111-41F2-B01F-C59C7B75ADAF}" dt="2025-09-22T13:50:37.978" v="7256" actId="14100"/>
          <ac:cxnSpMkLst>
            <pc:docMk/>
            <pc:sldMk cId="790742119" sldId="308"/>
            <ac:cxnSpMk id="15" creationId="{2B8C9FB7-FCD7-4BA1-9761-CE0BC4F709CD}"/>
          </ac:cxnSpMkLst>
        </pc:cxnChg>
        <pc:cxnChg chg="add">
          <ac:chgData name="DI CAGNO MASSIMILIANO PIO" userId="6e52ff40-017e-4b08-b70b-3da22fa7b9cf" providerId="ADAL" clId="{D7B858FB-F111-41F2-B01F-C59C7B75ADAF}" dt="2025-09-22T13:50:43.909" v="7257" actId="11529"/>
          <ac:cxnSpMkLst>
            <pc:docMk/>
            <pc:sldMk cId="790742119" sldId="308"/>
            <ac:cxnSpMk id="19" creationId="{5C42610E-CD08-45C9-8A0C-59B6E5510F90}"/>
          </ac:cxnSpMkLst>
        </pc:cxnChg>
        <pc:cxnChg chg="add mod">
          <ac:chgData name="DI CAGNO MASSIMILIANO PIO" userId="6e52ff40-017e-4b08-b70b-3da22fa7b9cf" providerId="ADAL" clId="{D7B858FB-F111-41F2-B01F-C59C7B75ADAF}" dt="2025-09-22T13:51:43.729" v="7279" actId="13822"/>
          <ac:cxnSpMkLst>
            <pc:docMk/>
            <pc:sldMk cId="790742119" sldId="308"/>
            <ac:cxnSpMk id="24" creationId="{97182470-0385-42F5-B69D-5DACD4329F0C}"/>
          </ac:cxnSpMkLst>
        </pc:cxnChg>
      </pc:sldChg>
      <pc:sldChg chg="addSp delSp modSp new mod modAnim">
        <pc:chgData name="DI CAGNO MASSIMILIANO PIO" userId="6e52ff40-017e-4b08-b70b-3da22fa7b9cf" providerId="ADAL" clId="{D7B858FB-F111-41F2-B01F-C59C7B75ADAF}" dt="2025-10-06T12:13:19.967" v="9354"/>
        <pc:sldMkLst>
          <pc:docMk/>
          <pc:sldMk cId="3818833445" sldId="309"/>
        </pc:sldMkLst>
        <pc:spChg chg="mod">
          <ac:chgData name="DI CAGNO MASSIMILIANO PIO" userId="6e52ff40-017e-4b08-b70b-3da22fa7b9cf" providerId="ADAL" clId="{D7B858FB-F111-41F2-B01F-C59C7B75ADAF}" dt="2025-09-16T09:09:27.801" v="2822" actId="313"/>
          <ac:spMkLst>
            <pc:docMk/>
            <pc:sldMk cId="3818833445" sldId="309"/>
            <ac:spMk id="2" creationId="{3E213BE5-2F51-4059-A7FC-7E188BBB877B}"/>
          </ac:spMkLst>
        </pc:spChg>
        <pc:spChg chg="add mod">
          <ac:chgData name="DI CAGNO MASSIMILIANO PIO" userId="6e52ff40-017e-4b08-b70b-3da22fa7b9cf" providerId="ADAL" clId="{D7B858FB-F111-41F2-B01F-C59C7B75ADAF}" dt="2025-09-16T08:49:11.832" v="2506"/>
          <ac:spMkLst>
            <pc:docMk/>
            <pc:sldMk cId="3818833445" sldId="309"/>
            <ac:spMk id="4" creationId="{A800EA9C-36D8-4275-A599-76A598801499}"/>
          </ac:spMkLst>
        </pc:spChg>
        <pc:spChg chg="mod">
          <ac:chgData name="DI CAGNO MASSIMILIANO PIO" userId="6e52ff40-017e-4b08-b70b-3da22fa7b9cf" providerId="ADAL" clId="{D7B858FB-F111-41F2-B01F-C59C7B75ADAF}" dt="2025-09-16T09:07:49.129" v="2752" actId="255"/>
          <ac:spMkLst>
            <pc:docMk/>
            <pc:sldMk cId="3818833445" sldId="309"/>
            <ac:spMk id="7" creationId="{23274E1F-9D7F-403D-8310-84C8F1A773AE}"/>
          </ac:spMkLst>
        </pc:spChg>
        <pc:spChg chg="mod">
          <ac:chgData name="DI CAGNO MASSIMILIANO PIO" userId="6e52ff40-017e-4b08-b70b-3da22fa7b9cf" providerId="ADAL" clId="{D7B858FB-F111-41F2-B01F-C59C7B75ADAF}" dt="2025-09-16T09:07:49.129" v="2752" actId="255"/>
          <ac:spMkLst>
            <pc:docMk/>
            <pc:sldMk cId="3818833445" sldId="309"/>
            <ac:spMk id="8" creationId="{47DD0F8E-FA7B-430C-AD95-C975E1F12068}"/>
          </ac:spMkLst>
        </pc:spChg>
        <pc:spChg chg="mod">
          <ac:chgData name="DI CAGNO MASSIMILIANO PIO" userId="6e52ff40-017e-4b08-b70b-3da22fa7b9cf" providerId="ADAL" clId="{D7B858FB-F111-41F2-B01F-C59C7B75ADAF}" dt="2025-09-16T09:07:09.839" v="2716" actId="1076"/>
          <ac:spMkLst>
            <pc:docMk/>
            <pc:sldMk cId="3818833445" sldId="309"/>
            <ac:spMk id="10" creationId="{33DBD61B-DABC-402E-A0B3-80BD53D6103F}"/>
          </ac:spMkLst>
        </pc:spChg>
        <pc:spChg chg="del mod">
          <ac:chgData name="DI CAGNO MASSIMILIANO PIO" userId="6e52ff40-017e-4b08-b70b-3da22fa7b9cf" providerId="ADAL" clId="{D7B858FB-F111-41F2-B01F-C59C7B75ADAF}" dt="2025-09-16T09:06:19.076" v="2689" actId="478"/>
          <ac:spMkLst>
            <pc:docMk/>
            <pc:sldMk cId="3818833445" sldId="309"/>
            <ac:spMk id="11" creationId="{3BCCC468-03FF-4379-942D-5B8A2C1E2FCF}"/>
          </ac:spMkLst>
        </pc:spChg>
        <pc:spChg chg="mod">
          <ac:chgData name="DI CAGNO MASSIMILIANO PIO" userId="6e52ff40-017e-4b08-b70b-3da22fa7b9cf" providerId="ADAL" clId="{D7B858FB-F111-41F2-B01F-C59C7B75ADAF}" dt="2025-09-16T09:06:23.142" v="2690" actId="255"/>
          <ac:spMkLst>
            <pc:docMk/>
            <pc:sldMk cId="3818833445" sldId="309"/>
            <ac:spMk id="13" creationId="{C11F013D-5D2E-4796-B7DE-77637E153C6F}"/>
          </ac:spMkLst>
        </pc:spChg>
        <pc:spChg chg="mod">
          <ac:chgData name="DI CAGNO MASSIMILIANO PIO" userId="6e52ff40-017e-4b08-b70b-3da22fa7b9cf" providerId="ADAL" clId="{D7B858FB-F111-41F2-B01F-C59C7B75ADAF}" dt="2025-09-16T09:06:23.142" v="2690" actId="255"/>
          <ac:spMkLst>
            <pc:docMk/>
            <pc:sldMk cId="3818833445" sldId="309"/>
            <ac:spMk id="14" creationId="{AAE5BD36-1D24-41A6-9434-70F8F0A57F97}"/>
          </ac:spMkLst>
        </pc:spChg>
        <pc:spChg chg="mod">
          <ac:chgData name="DI CAGNO MASSIMILIANO PIO" userId="6e52ff40-017e-4b08-b70b-3da22fa7b9cf" providerId="ADAL" clId="{D7B858FB-F111-41F2-B01F-C59C7B75ADAF}" dt="2025-09-16T09:19:34.516" v="3167" actId="20577"/>
          <ac:spMkLst>
            <pc:docMk/>
            <pc:sldMk cId="3818833445" sldId="309"/>
            <ac:spMk id="18" creationId="{A128A274-744D-4471-A5CE-FF5A2ACB0837}"/>
          </ac:spMkLst>
        </pc:spChg>
        <pc:spChg chg="mod">
          <ac:chgData name="DI CAGNO MASSIMILIANO PIO" userId="6e52ff40-017e-4b08-b70b-3da22fa7b9cf" providerId="ADAL" clId="{D7B858FB-F111-41F2-B01F-C59C7B75ADAF}" dt="2025-09-16T09:07:13.903" v="2717" actId="1076"/>
          <ac:spMkLst>
            <pc:docMk/>
            <pc:sldMk cId="3818833445" sldId="309"/>
            <ac:spMk id="19" creationId="{1AF8C832-EC34-430E-AE31-F7AF02BA5A87}"/>
          </ac:spMkLst>
        </pc:spChg>
        <pc:spChg chg="mod">
          <ac:chgData name="DI CAGNO MASSIMILIANO PIO" userId="6e52ff40-017e-4b08-b70b-3da22fa7b9cf" providerId="ADAL" clId="{D7B858FB-F111-41F2-B01F-C59C7B75ADAF}" dt="2025-09-16T09:07:13.903" v="2717" actId="1076"/>
          <ac:spMkLst>
            <pc:docMk/>
            <pc:sldMk cId="3818833445" sldId="309"/>
            <ac:spMk id="20" creationId="{2A736E82-4A4E-45AA-942A-13DEA55A0B6F}"/>
          </ac:spMkLst>
        </pc:spChg>
        <pc:spChg chg="mod">
          <ac:chgData name="DI CAGNO MASSIMILIANO PIO" userId="6e52ff40-017e-4b08-b70b-3da22fa7b9cf" providerId="ADAL" clId="{D7B858FB-F111-41F2-B01F-C59C7B75ADAF}" dt="2025-09-16T09:07:13.903" v="2717" actId="1076"/>
          <ac:spMkLst>
            <pc:docMk/>
            <pc:sldMk cId="3818833445" sldId="309"/>
            <ac:spMk id="21" creationId="{BC0BAB43-BE61-490A-A054-7A77E39CC3E0}"/>
          </ac:spMkLst>
        </pc:spChg>
        <pc:spChg chg="add mod">
          <ac:chgData name="DI CAGNO MASSIMILIANO PIO" userId="6e52ff40-017e-4b08-b70b-3da22fa7b9cf" providerId="ADAL" clId="{D7B858FB-F111-41F2-B01F-C59C7B75ADAF}" dt="2025-10-06T12:13:17.942" v="9353" actId="20577"/>
          <ac:spMkLst>
            <pc:docMk/>
            <pc:sldMk cId="3818833445" sldId="309"/>
            <ac:spMk id="22" creationId="{77BC450C-2923-4DA0-B64D-D625766AC89D}"/>
          </ac:spMkLst>
        </pc:spChg>
        <pc:spChg chg="add mod">
          <ac:chgData name="DI CAGNO MASSIMILIANO PIO" userId="6e52ff40-017e-4b08-b70b-3da22fa7b9cf" providerId="ADAL" clId="{D7B858FB-F111-41F2-B01F-C59C7B75ADAF}" dt="2025-09-16T12:31:27.334" v="3838"/>
          <ac:spMkLst>
            <pc:docMk/>
            <pc:sldMk cId="3818833445" sldId="309"/>
            <ac:spMk id="23" creationId="{88A7BBD6-403E-4295-8507-7B5D9C19B947}"/>
          </ac:spMkLst>
        </pc:spChg>
        <pc:grpChg chg="add mod">
          <ac:chgData name="DI CAGNO MASSIMILIANO PIO" userId="6e52ff40-017e-4b08-b70b-3da22fa7b9cf" providerId="ADAL" clId="{D7B858FB-F111-41F2-B01F-C59C7B75ADAF}" dt="2025-09-16T09:07:49.129" v="2752" actId="255"/>
          <ac:grpSpMkLst>
            <pc:docMk/>
            <pc:sldMk cId="3818833445" sldId="309"/>
            <ac:grpSpMk id="5" creationId="{B639308C-F64E-4CF3-A057-51AC4CC72B74}"/>
          </ac:grpSpMkLst>
        </pc:grpChg>
        <pc:grpChg chg="add del mod">
          <ac:chgData name="DI CAGNO MASSIMILIANO PIO" userId="6e52ff40-017e-4b08-b70b-3da22fa7b9cf" providerId="ADAL" clId="{D7B858FB-F111-41F2-B01F-C59C7B75ADAF}" dt="2025-09-16T09:06:19.076" v="2689" actId="478"/>
          <ac:grpSpMkLst>
            <pc:docMk/>
            <pc:sldMk cId="3818833445" sldId="309"/>
            <ac:grpSpMk id="9" creationId="{440DEF84-A22F-4C9E-9828-F4028284E08C}"/>
          </ac:grpSpMkLst>
        </pc:grpChg>
        <pc:grpChg chg="add mod">
          <ac:chgData name="DI CAGNO MASSIMILIANO PIO" userId="6e52ff40-017e-4b08-b70b-3da22fa7b9cf" providerId="ADAL" clId="{D7B858FB-F111-41F2-B01F-C59C7B75ADAF}" dt="2025-09-16T09:06:23.142" v="2690" actId="255"/>
          <ac:grpSpMkLst>
            <pc:docMk/>
            <pc:sldMk cId="3818833445" sldId="309"/>
            <ac:grpSpMk id="12" creationId="{D2E0C31A-42F0-4F89-8F03-00FA0DBBB967}"/>
          </ac:grpSpMkLst>
        </pc:grpChg>
        <pc:grpChg chg="add mod">
          <ac:chgData name="DI CAGNO MASSIMILIANO PIO" userId="6e52ff40-017e-4b08-b70b-3da22fa7b9cf" providerId="ADAL" clId="{D7B858FB-F111-41F2-B01F-C59C7B75ADAF}" dt="2025-09-16T09:07:13.903" v="2717" actId="1076"/>
          <ac:grpSpMkLst>
            <pc:docMk/>
            <pc:sldMk cId="3818833445" sldId="309"/>
            <ac:grpSpMk id="15" creationId="{45F0D8D3-B869-4E30-AA0F-EA38BF03BA31}"/>
          </ac:grpSpMkLst>
        </pc:grpChg>
        <pc:grpChg chg="mod">
          <ac:chgData name="DI CAGNO MASSIMILIANO PIO" userId="6e52ff40-017e-4b08-b70b-3da22fa7b9cf" providerId="ADAL" clId="{D7B858FB-F111-41F2-B01F-C59C7B75ADAF}" dt="2025-09-16T09:07:13.903" v="2717" actId="1076"/>
          <ac:grpSpMkLst>
            <pc:docMk/>
            <pc:sldMk cId="3818833445" sldId="309"/>
            <ac:grpSpMk id="16" creationId="{6F152C75-FD1D-4D5E-A646-C4C8122FC9CE}"/>
          </ac:grpSpMkLst>
        </pc:grpChg>
        <pc:grpChg chg="mod">
          <ac:chgData name="DI CAGNO MASSIMILIANO PIO" userId="6e52ff40-017e-4b08-b70b-3da22fa7b9cf" providerId="ADAL" clId="{D7B858FB-F111-41F2-B01F-C59C7B75ADAF}" dt="2025-09-16T09:07:13.903" v="2717" actId="1076"/>
          <ac:grpSpMkLst>
            <pc:docMk/>
            <pc:sldMk cId="3818833445" sldId="309"/>
            <ac:grpSpMk id="17" creationId="{C1D58509-A6C1-4DA7-9BCB-26B2AA40E61E}"/>
          </ac:grpSpMkLst>
        </pc:grpChg>
        <pc:picChg chg="mod">
          <ac:chgData name="DI CAGNO MASSIMILIANO PIO" userId="6e52ff40-017e-4b08-b70b-3da22fa7b9cf" providerId="ADAL" clId="{D7B858FB-F111-41F2-B01F-C59C7B75ADAF}" dt="2025-09-16T09:07:49.129" v="2752" actId="255"/>
          <ac:picMkLst>
            <pc:docMk/>
            <pc:sldMk cId="3818833445" sldId="309"/>
            <ac:picMk id="6" creationId="{9083E413-83ED-41DB-9309-B014842AB530}"/>
          </ac:picMkLst>
        </pc:picChg>
      </pc:sldChg>
      <pc:sldChg chg="addSp delSp modSp add mod ord delAnim modAnim">
        <pc:chgData name="DI CAGNO MASSIMILIANO PIO" userId="6e52ff40-017e-4b08-b70b-3da22fa7b9cf" providerId="ADAL" clId="{D7B858FB-F111-41F2-B01F-C59C7B75ADAF}" dt="2025-10-07T08:48:11.767" v="10020"/>
        <pc:sldMkLst>
          <pc:docMk/>
          <pc:sldMk cId="4126747199" sldId="310"/>
        </pc:sldMkLst>
        <pc:spChg chg="add mod">
          <ac:chgData name="DI CAGNO MASSIMILIANO PIO" userId="6e52ff40-017e-4b08-b70b-3da22fa7b9cf" providerId="ADAL" clId="{D7B858FB-F111-41F2-B01F-C59C7B75ADAF}" dt="2025-10-07T08:40:30.078" v="9903" actId="1037"/>
          <ac:spMkLst>
            <pc:docMk/>
            <pc:sldMk cId="4126747199" sldId="310"/>
            <ac:spMk id="6" creationId="{2EEBA55B-C37F-4C57-AADA-018F31BA94BF}"/>
          </ac:spMkLst>
        </pc:spChg>
        <pc:spChg chg="add mod">
          <ac:chgData name="DI CAGNO MASSIMILIANO PIO" userId="6e52ff40-017e-4b08-b70b-3da22fa7b9cf" providerId="ADAL" clId="{D7B858FB-F111-41F2-B01F-C59C7B75ADAF}" dt="2025-09-16T12:31:05.052" v="3832"/>
          <ac:spMkLst>
            <pc:docMk/>
            <pc:sldMk cId="4126747199" sldId="310"/>
            <ac:spMk id="8" creationId="{576EA4F3-B3B8-42B9-BF37-9C1229AA7CF2}"/>
          </ac:spMkLst>
        </pc:spChg>
        <pc:spChg chg="del">
          <ac:chgData name="DI CAGNO MASSIMILIANO PIO" userId="6e52ff40-017e-4b08-b70b-3da22fa7b9cf" providerId="ADAL" clId="{D7B858FB-F111-41F2-B01F-C59C7B75ADAF}" dt="2025-09-16T07:57:38.970" v="1097"/>
          <ac:spMkLst>
            <pc:docMk/>
            <pc:sldMk cId="4126747199" sldId="310"/>
            <ac:spMk id="10" creationId="{F17CB531-F80E-4450-BDBB-2776BE24FB02}"/>
          </ac:spMkLst>
        </pc:spChg>
        <pc:spChg chg="add del mod">
          <ac:chgData name="DI CAGNO MASSIMILIANO PIO" userId="6e52ff40-017e-4b08-b70b-3da22fa7b9cf" providerId="ADAL" clId="{D7B858FB-F111-41F2-B01F-C59C7B75ADAF}" dt="2025-10-07T08:46:39.621" v="10008" actId="478"/>
          <ac:spMkLst>
            <pc:docMk/>
            <pc:sldMk cId="4126747199" sldId="310"/>
            <ac:spMk id="12" creationId="{F460A6CB-014E-4277-B307-198384A66AE2}"/>
          </ac:spMkLst>
        </pc:spChg>
        <pc:picChg chg="add mod">
          <ac:chgData name="DI CAGNO MASSIMILIANO PIO" userId="6e52ff40-017e-4b08-b70b-3da22fa7b9cf" providerId="ADAL" clId="{D7B858FB-F111-41F2-B01F-C59C7B75ADAF}" dt="2025-10-07T08:40:02.229" v="9897" actId="1076"/>
          <ac:picMkLst>
            <pc:docMk/>
            <pc:sldMk cId="4126747199" sldId="310"/>
            <ac:picMk id="5" creationId="{B6EE7340-797D-40A9-BDAE-20AB9E3641B6}"/>
          </ac:picMkLst>
        </pc:picChg>
        <pc:picChg chg="add mod">
          <ac:chgData name="DI CAGNO MASSIMILIANO PIO" userId="6e52ff40-017e-4b08-b70b-3da22fa7b9cf" providerId="ADAL" clId="{D7B858FB-F111-41F2-B01F-C59C7B75ADAF}" dt="2025-09-16T07:57:42.941" v="1100" actId="1076"/>
          <ac:picMkLst>
            <pc:docMk/>
            <pc:sldMk cId="4126747199" sldId="310"/>
            <ac:picMk id="7" creationId="{B73402C3-CC1B-4CFD-B673-F5C6410EE14C}"/>
          </ac:picMkLst>
        </pc:picChg>
        <pc:picChg chg="add mod">
          <ac:chgData name="DI CAGNO MASSIMILIANO PIO" userId="6e52ff40-017e-4b08-b70b-3da22fa7b9cf" providerId="ADAL" clId="{D7B858FB-F111-41F2-B01F-C59C7B75ADAF}" dt="2025-10-07T08:48:11.767" v="10020"/>
          <ac:picMkLst>
            <pc:docMk/>
            <pc:sldMk cId="4126747199" sldId="310"/>
            <ac:picMk id="13" creationId="{D189E104-1780-4951-BC28-4A9695384300}"/>
          </ac:picMkLst>
        </pc:picChg>
        <pc:picChg chg="del">
          <ac:chgData name="DI CAGNO MASSIMILIANO PIO" userId="6e52ff40-017e-4b08-b70b-3da22fa7b9cf" providerId="ADAL" clId="{D7B858FB-F111-41F2-B01F-C59C7B75ADAF}" dt="2025-10-07T08:39:55.328" v="9893" actId="478"/>
          <ac:picMkLst>
            <pc:docMk/>
            <pc:sldMk cId="4126747199" sldId="310"/>
            <ac:picMk id="20" creationId="{1823ACF3-341A-41B1-8C97-4EC7D2548126}"/>
          </ac:picMkLst>
        </pc:picChg>
      </pc:sldChg>
      <pc:sldChg chg="addSp modSp new mod">
        <pc:chgData name="DI CAGNO MASSIMILIANO PIO" userId="6e52ff40-017e-4b08-b70b-3da22fa7b9cf" providerId="ADAL" clId="{D7B858FB-F111-41F2-B01F-C59C7B75ADAF}" dt="2025-10-07T08:48:49.892" v="10024" actId="14100"/>
        <pc:sldMkLst>
          <pc:docMk/>
          <pc:sldMk cId="1761765840" sldId="311"/>
        </pc:sldMkLst>
        <pc:spChg chg="mod">
          <ac:chgData name="DI CAGNO MASSIMILIANO PIO" userId="6e52ff40-017e-4b08-b70b-3da22fa7b9cf" providerId="ADAL" clId="{D7B858FB-F111-41F2-B01F-C59C7B75ADAF}" dt="2025-09-16T08:43:27.354" v="2498" actId="20577"/>
          <ac:spMkLst>
            <pc:docMk/>
            <pc:sldMk cId="1761765840" sldId="311"/>
            <ac:spMk id="2" creationId="{5DC798B2-AE43-49D7-B475-4AB0C3AAE539}"/>
          </ac:spMkLst>
        </pc:spChg>
        <pc:spChg chg="mod">
          <ac:chgData name="DI CAGNO MASSIMILIANO PIO" userId="6e52ff40-017e-4b08-b70b-3da22fa7b9cf" providerId="ADAL" clId="{D7B858FB-F111-41F2-B01F-C59C7B75ADAF}" dt="2025-09-16T08:02:55.567" v="1300" actId="114"/>
          <ac:spMkLst>
            <pc:docMk/>
            <pc:sldMk cId="1761765840" sldId="311"/>
            <ac:spMk id="3" creationId="{94B660C6-ED98-4175-9278-EE5B789471DE}"/>
          </ac:spMkLst>
        </pc:spChg>
        <pc:spChg chg="add mod">
          <ac:chgData name="DI CAGNO MASSIMILIANO PIO" userId="6e52ff40-017e-4b08-b70b-3da22fa7b9cf" providerId="ADAL" clId="{D7B858FB-F111-41F2-B01F-C59C7B75ADAF}" dt="2025-09-16T13:46:01.314" v="5700" actId="20577"/>
          <ac:spMkLst>
            <pc:docMk/>
            <pc:sldMk cId="1761765840" sldId="311"/>
            <ac:spMk id="4" creationId="{C01B743A-F039-4352-9A93-0E4507A1AE84}"/>
          </ac:spMkLst>
        </pc:spChg>
        <pc:spChg chg="add mod">
          <ac:chgData name="DI CAGNO MASSIMILIANO PIO" userId="6e52ff40-017e-4b08-b70b-3da22fa7b9cf" providerId="ADAL" clId="{D7B858FB-F111-41F2-B01F-C59C7B75ADAF}" dt="2025-10-07T08:48:49.892" v="10024" actId="14100"/>
          <ac:spMkLst>
            <pc:docMk/>
            <pc:sldMk cId="1761765840" sldId="311"/>
            <ac:spMk id="5" creationId="{E14AAB42-5689-49D5-A5F0-9C2C9907D0B8}"/>
          </ac:spMkLst>
        </pc:spChg>
        <pc:spChg chg="add mod">
          <ac:chgData name="DI CAGNO MASSIMILIANO PIO" userId="6e52ff40-017e-4b08-b70b-3da22fa7b9cf" providerId="ADAL" clId="{D7B858FB-F111-41F2-B01F-C59C7B75ADAF}" dt="2025-09-16T12:31:07.302" v="3833"/>
          <ac:spMkLst>
            <pc:docMk/>
            <pc:sldMk cId="1761765840" sldId="311"/>
            <ac:spMk id="6" creationId="{42AEC72D-2FA3-4177-A3CE-6FDE9882E748}"/>
          </ac:spMkLst>
        </pc:spChg>
        <pc:picChg chg="add mod">
          <ac:chgData name="DI CAGNO MASSIMILIANO PIO" userId="6e52ff40-017e-4b08-b70b-3da22fa7b9cf" providerId="ADAL" clId="{D7B858FB-F111-41F2-B01F-C59C7B75ADAF}" dt="2025-09-16T08:28:29.147" v="2151" actId="1076"/>
          <ac:picMkLst>
            <pc:docMk/>
            <pc:sldMk cId="1761765840" sldId="311"/>
            <ac:picMk id="5122" creationId="{BD155A78-54E2-4289-B7B5-B121E531DA24}"/>
          </ac:picMkLst>
        </pc:picChg>
      </pc:sldChg>
      <pc:sldChg chg="addSp delSp modSp add mod modAnim">
        <pc:chgData name="DI CAGNO MASSIMILIANO PIO" userId="6e52ff40-017e-4b08-b70b-3da22fa7b9cf" providerId="ADAL" clId="{D7B858FB-F111-41F2-B01F-C59C7B75ADAF}" dt="2025-10-06T12:12:31.177" v="9351"/>
        <pc:sldMkLst>
          <pc:docMk/>
          <pc:sldMk cId="2827169922" sldId="312"/>
        </pc:sldMkLst>
        <pc:spChg chg="mod">
          <ac:chgData name="DI CAGNO MASSIMILIANO PIO" userId="6e52ff40-017e-4b08-b70b-3da22fa7b9cf" providerId="ADAL" clId="{D7B858FB-F111-41F2-B01F-C59C7B75ADAF}" dt="2025-09-16T08:08:18.209" v="1781"/>
          <ac:spMkLst>
            <pc:docMk/>
            <pc:sldMk cId="2827169922" sldId="312"/>
            <ac:spMk id="2" creationId="{5DC798B2-AE43-49D7-B475-4AB0C3AAE539}"/>
          </ac:spMkLst>
        </pc:spChg>
        <pc:spChg chg="mod">
          <ac:chgData name="DI CAGNO MASSIMILIANO PIO" userId="6e52ff40-017e-4b08-b70b-3da22fa7b9cf" providerId="ADAL" clId="{D7B858FB-F111-41F2-B01F-C59C7B75ADAF}" dt="2025-09-16T08:03:27.562" v="1302" actId="20577"/>
          <ac:spMkLst>
            <pc:docMk/>
            <pc:sldMk cId="2827169922" sldId="312"/>
            <ac:spMk id="3" creationId="{94B660C6-ED98-4175-9278-EE5B789471DE}"/>
          </ac:spMkLst>
        </pc:spChg>
        <pc:spChg chg="add mod">
          <ac:chgData name="DI CAGNO MASSIMILIANO PIO" userId="6e52ff40-017e-4b08-b70b-3da22fa7b9cf" providerId="ADAL" clId="{D7B858FB-F111-41F2-B01F-C59C7B75ADAF}" dt="2025-09-16T08:06:11.338" v="1702" actId="14100"/>
          <ac:spMkLst>
            <pc:docMk/>
            <pc:sldMk cId="2827169922" sldId="312"/>
            <ac:spMk id="7" creationId="{7D6EACB4-E9D0-4F18-B428-A32D5BAC3A44}"/>
          </ac:spMkLst>
        </pc:spChg>
        <pc:spChg chg="add mod">
          <ac:chgData name="DI CAGNO MASSIMILIANO PIO" userId="6e52ff40-017e-4b08-b70b-3da22fa7b9cf" providerId="ADAL" clId="{D7B858FB-F111-41F2-B01F-C59C7B75ADAF}" dt="2025-09-16T08:06:15.866" v="1703" actId="692"/>
          <ac:spMkLst>
            <pc:docMk/>
            <pc:sldMk cId="2827169922" sldId="312"/>
            <ac:spMk id="8" creationId="{82F8F1E4-C098-4DA3-8F1F-21143BBDCAAD}"/>
          </ac:spMkLst>
        </pc:spChg>
        <pc:spChg chg="mod">
          <ac:chgData name="DI CAGNO MASSIMILIANO PIO" userId="6e52ff40-017e-4b08-b70b-3da22fa7b9cf" providerId="ADAL" clId="{D7B858FB-F111-41F2-B01F-C59C7B75ADAF}" dt="2025-09-16T08:03:31.820" v="1304" actId="1076"/>
          <ac:spMkLst>
            <pc:docMk/>
            <pc:sldMk cId="2827169922" sldId="312"/>
            <ac:spMk id="10" creationId="{A00FAFDC-A264-4772-AF16-B5AD22013867}"/>
          </ac:spMkLst>
        </pc:spChg>
        <pc:spChg chg="mod">
          <ac:chgData name="DI CAGNO MASSIMILIANO PIO" userId="6e52ff40-017e-4b08-b70b-3da22fa7b9cf" providerId="ADAL" clId="{D7B858FB-F111-41F2-B01F-C59C7B75ADAF}" dt="2025-09-16T08:03:31.820" v="1304" actId="1076"/>
          <ac:spMkLst>
            <pc:docMk/>
            <pc:sldMk cId="2827169922" sldId="312"/>
            <ac:spMk id="11" creationId="{DD5F408B-CA31-4337-AF05-526E7FA6BF70}"/>
          </ac:spMkLst>
        </pc:spChg>
        <pc:spChg chg="add mod">
          <ac:chgData name="DI CAGNO MASSIMILIANO PIO" userId="6e52ff40-017e-4b08-b70b-3da22fa7b9cf" providerId="ADAL" clId="{D7B858FB-F111-41F2-B01F-C59C7B75ADAF}" dt="2025-09-16T08:04:57.278" v="1536" actId="1076"/>
          <ac:spMkLst>
            <pc:docMk/>
            <pc:sldMk cId="2827169922" sldId="312"/>
            <ac:spMk id="14" creationId="{DE53F1AE-68EE-426D-B72C-AD9888B34207}"/>
          </ac:spMkLst>
        </pc:spChg>
        <pc:spChg chg="add mod">
          <ac:chgData name="DI CAGNO MASSIMILIANO PIO" userId="6e52ff40-017e-4b08-b70b-3da22fa7b9cf" providerId="ADAL" clId="{D7B858FB-F111-41F2-B01F-C59C7B75ADAF}" dt="2025-09-16T08:05:21.364" v="1585" actId="207"/>
          <ac:spMkLst>
            <pc:docMk/>
            <pc:sldMk cId="2827169922" sldId="312"/>
            <ac:spMk id="15" creationId="{030F5FD9-21C1-463F-AA9E-EEA4713C056F}"/>
          </ac:spMkLst>
        </pc:spChg>
        <pc:spChg chg="add mod">
          <ac:chgData name="DI CAGNO MASSIMILIANO PIO" userId="6e52ff40-017e-4b08-b70b-3da22fa7b9cf" providerId="ADAL" clId="{D7B858FB-F111-41F2-B01F-C59C7B75ADAF}" dt="2025-10-06T11:56:15.515" v="8918" actId="14100"/>
          <ac:spMkLst>
            <pc:docMk/>
            <pc:sldMk cId="2827169922" sldId="312"/>
            <ac:spMk id="20" creationId="{3111AB5A-2832-4932-B582-CE3D36B7864E}"/>
          </ac:spMkLst>
        </pc:spChg>
        <pc:spChg chg="add mod">
          <ac:chgData name="DI CAGNO MASSIMILIANO PIO" userId="6e52ff40-017e-4b08-b70b-3da22fa7b9cf" providerId="ADAL" clId="{D7B858FB-F111-41F2-B01F-C59C7B75ADAF}" dt="2025-09-16T12:31:10.422" v="3834"/>
          <ac:spMkLst>
            <pc:docMk/>
            <pc:sldMk cId="2827169922" sldId="312"/>
            <ac:spMk id="21" creationId="{AD8CD3EB-B9C6-4268-81C8-83B262DAA03B}"/>
          </ac:spMkLst>
        </pc:spChg>
        <pc:grpChg chg="add del mod">
          <ac:chgData name="DI CAGNO MASSIMILIANO PIO" userId="6e52ff40-017e-4b08-b70b-3da22fa7b9cf" providerId="ADAL" clId="{D7B858FB-F111-41F2-B01F-C59C7B75ADAF}" dt="2025-09-16T08:05:26.104" v="1586" actId="478"/>
          <ac:grpSpMkLst>
            <pc:docMk/>
            <pc:sldMk cId="2827169922" sldId="312"/>
            <ac:grpSpMk id="9" creationId="{FD0F94EE-BC4C-44DA-AA66-703D057ABE4E}"/>
          </ac:grpSpMkLst>
        </pc:grpChg>
        <pc:picChg chg="add mod">
          <ac:chgData name="DI CAGNO MASSIMILIANO PIO" userId="6e52ff40-017e-4b08-b70b-3da22fa7b9cf" providerId="ADAL" clId="{D7B858FB-F111-41F2-B01F-C59C7B75ADAF}" dt="2025-09-16T08:06:31.516" v="1710" actId="1076"/>
          <ac:picMkLst>
            <pc:docMk/>
            <pc:sldMk cId="2827169922" sldId="312"/>
            <ac:picMk id="4" creationId="{51999BB6-886A-4F64-8DA7-49CA45261188}"/>
          </ac:picMkLst>
        </pc:picChg>
        <pc:picChg chg="add mod">
          <ac:chgData name="DI CAGNO MASSIMILIANO PIO" userId="6e52ff40-017e-4b08-b70b-3da22fa7b9cf" providerId="ADAL" clId="{D7B858FB-F111-41F2-B01F-C59C7B75ADAF}" dt="2025-09-16T08:03:35.114" v="1306" actId="1076"/>
          <ac:picMkLst>
            <pc:docMk/>
            <pc:sldMk cId="2827169922" sldId="312"/>
            <ac:picMk id="5" creationId="{74590E78-51BE-4825-86EE-976B3470BC9A}"/>
          </ac:picMkLst>
        </pc:picChg>
        <pc:picChg chg="add del mod">
          <ac:chgData name="DI CAGNO MASSIMILIANO PIO" userId="6e52ff40-017e-4b08-b70b-3da22fa7b9cf" providerId="ADAL" clId="{D7B858FB-F111-41F2-B01F-C59C7B75ADAF}" dt="2025-09-16T08:06:18.154" v="1705" actId="478"/>
          <ac:picMkLst>
            <pc:docMk/>
            <pc:sldMk cId="2827169922" sldId="312"/>
            <ac:picMk id="6" creationId="{5BFB46CC-32A7-40C2-8AF8-3EFF53FAC617}"/>
          </ac:picMkLst>
        </pc:picChg>
        <pc:picChg chg="add mod">
          <ac:chgData name="DI CAGNO MASSIMILIANO PIO" userId="6e52ff40-017e-4b08-b70b-3da22fa7b9cf" providerId="ADAL" clId="{D7B858FB-F111-41F2-B01F-C59C7B75ADAF}" dt="2025-09-16T08:06:50.976" v="1714" actId="14100"/>
          <ac:picMkLst>
            <pc:docMk/>
            <pc:sldMk cId="2827169922" sldId="312"/>
            <ac:picMk id="16" creationId="{F528C96F-9EF7-40B0-81B3-B36526B2508F}"/>
          </ac:picMkLst>
        </pc:picChg>
        <pc:picChg chg="add mod">
          <ac:chgData name="DI CAGNO MASSIMILIANO PIO" userId="6e52ff40-017e-4b08-b70b-3da22fa7b9cf" providerId="ADAL" clId="{D7B858FB-F111-41F2-B01F-C59C7B75ADAF}" dt="2025-09-16T08:07:19.614" v="1721" actId="1076"/>
          <ac:picMkLst>
            <pc:docMk/>
            <pc:sldMk cId="2827169922" sldId="312"/>
            <ac:picMk id="18" creationId="{D1B1F1C8-7AA8-4DE5-8C01-13A4A157CDE1}"/>
          </ac:picMkLst>
        </pc:picChg>
        <pc:picChg chg="add del mod">
          <ac:chgData name="DI CAGNO MASSIMILIANO PIO" userId="6e52ff40-017e-4b08-b70b-3da22fa7b9cf" providerId="ADAL" clId="{D7B858FB-F111-41F2-B01F-C59C7B75ADAF}" dt="2025-09-16T08:06:53.130" v="1716" actId="478"/>
          <ac:picMkLst>
            <pc:docMk/>
            <pc:sldMk cId="2827169922" sldId="312"/>
            <ac:picMk id="3074" creationId="{475B7164-A854-45FC-818C-7BA2DABBDA23}"/>
          </ac:picMkLst>
        </pc:picChg>
      </pc:sldChg>
      <pc:sldChg chg="addSp delSp modSp add mod modAnim">
        <pc:chgData name="DI CAGNO MASSIMILIANO PIO" userId="6e52ff40-017e-4b08-b70b-3da22fa7b9cf" providerId="ADAL" clId="{D7B858FB-F111-41F2-B01F-C59C7B75ADAF}" dt="2025-10-06T11:49:56.546" v="8913" actId="14100"/>
        <pc:sldMkLst>
          <pc:docMk/>
          <pc:sldMk cId="2345116165" sldId="313"/>
        </pc:sldMkLst>
        <pc:spChg chg="mod">
          <ac:chgData name="DI CAGNO MASSIMILIANO PIO" userId="6e52ff40-017e-4b08-b70b-3da22fa7b9cf" providerId="ADAL" clId="{D7B858FB-F111-41F2-B01F-C59C7B75ADAF}" dt="2025-09-16T08:08:13.569" v="1780"/>
          <ac:spMkLst>
            <pc:docMk/>
            <pc:sldMk cId="2345116165" sldId="313"/>
            <ac:spMk id="2" creationId="{5DC798B2-AE43-49D7-B475-4AB0C3AAE539}"/>
          </ac:spMkLst>
        </pc:spChg>
        <pc:spChg chg="del">
          <ac:chgData name="DI CAGNO MASSIMILIANO PIO" userId="6e52ff40-017e-4b08-b70b-3da22fa7b9cf" providerId="ADAL" clId="{D7B858FB-F111-41F2-B01F-C59C7B75ADAF}" dt="2025-09-16T08:08:28.044" v="1782" actId="478"/>
          <ac:spMkLst>
            <pc:docMk/>
            <pc:sldMk cId="2345116165" sldId="313"/>
            <ac:spMk id="7" creationId="{7D6EACB4-E9D0-4F18-B428-A32D5BAC3A44}"/>
          </ac:spMkLst>
        </pc:spChg>
        <pc:spChg chg="del">
          <ac:chgData name="DI CAGNO MASSIMILIANO PIO" userId="6e52ff40-017e-4b08-b70b-3da22fa7b9cf" providerId="ADAL" clId="{D7B858FB-F111-41F2-B01F-C59C7B75ADAF}" dt="2025-09-16T08:08:28.044" v="1782" actId="478"/>
          <ac:spMkLst>
            <pc:docMk/>
            <pc:sldMk cId="2345116165" sldId="313"/>
            <ac:spMk id="8" creationId="{82F8F1E4-C098-4DA3-8F1F-21143BBDCAAD}"/>
          </ac:spMkLst>
        </pc:spChg>
        <pc:spChg chg="mod topLvl">
          <ac:chgData name="DI CAGNO MASSIMILIANO PIO" userId="6e52ff40-017e-4b08-b70b-3da22fa7b9cf" providerId="ADAL" clId="{D7B858FB-F111-41F2-B01F-C59C7B75ADAF}" dt="2025-09-16T08:14:50.873" v="2064" actId="790"/>
          <ac:spMkLst>
            <pc:docMk/>
            <pc:sldMk cId="2345116165" sldId="313"/>
            <ac:spMk id="13" creationId="{6BE74ED9-2D56-43B1-8F24-2DE0012B94AC}"/>
          </ac:spMkLst>
        </pc:spChg>
        <pc:spChg chg="del">
          <ac:chgData name="DI CAGNO MASSIMILIANO PIO" userId="6e52ff40-017e-4b08-b70b-3da22fa7b9cf" providerId="ADAL" clId="{D7B858FB-F111-41F2-B01F-C59C7B75ADAF}" dt="2025-09-16T08:08:28.044" v="1782" actId="478"/>
          <ac:spMkLst>
            <pc:docMk/>
            <pc:sldMk cId="2345116165" sldId="313"/>
            <ac:spMk id="14" creationId="{DE53F1AE-68EE-426D-B72C-AD9888B34207}"/>
          </ac:spMkLst>
        </pc:spChg>
        <pc:spChg chg="del">
          <ac:chgData name="DI CAGNO MASSIMILIANO PIO" userId="6e52ff40-017e-4b08-b70b-3da22fa7b9cf" providerId="ADAL" clId="{D7B858FB-F111-41F2-B01F-C59C7B75ADAF}" dt="2025-09-16T08:08:28.044" v="1782" actId="478"/>
          <ac:spMkLst>
            <pc:docMk/>
            <pc:sldMk cId="2345116165" sldId="313"/>
            <ac:spMk id="15" creationId="{030F5FD9-21C1-463F-AA9E-EEA4713C056F}"/>
          </ac:spMkLst>
        </pc:spChg>
        <pc:spChg chg="mod topLvl">
          <ac:chgData name="DI CAGNO MASSIMILIANO PIO" userId="6e52ff40-017e-4b08-b70b-3da22fa7b9cf" providerId="ADAL" clId="{D7B858FB-F111-41F2-B01F-C59C7B75ADAF}" dt="2025-09-16T08:14:56.908" v="2065" actId="790"/>
          <ac:spMkLst>
            <pc:docMk/>
            <pc:sldMk cId="2345116165" sldId="313"/>
            <ac:spMk id="17" creationId="{70E6F49F-F481-45A9-8C9E-4016BAD1766E}"/>
          </ac:spMkLst>
        </pc:spChg>
        <pc:spChg chg="mod topLvl">
          <ac:chgData name="DI CAGNO MASSIMILIANO PIO" userId="6e52ff40-017e-4b08-b70b-3da22fa7b9cf" providerId="ADAL" clId="{D7B858FB-F111-41F2-B01F-C59C7B75ADAF}" dt="2025-09-16T08:14:08.801" v="2054" actId="1076"/>
          <ac:spMkLst>
            <pc:docMk/>
            <pc:sldMk cId="2345116165" sldId="313"/>
            <ac:spMk id="19" creationId="{C3A96C5E-AFCA-47E4-9BCF-2D8ACFCA0C26}"/>
          </ac:spMkLst>
        </pc:spChg>
        <pc:spChg chg="mod topLvl">
          <ac:chgData name="DI CAGNO MASSIMILIANO PIO" userId="6e52ff40-017e-4b08-b70b-3da22fa7b9cf" providerId="ADAL" clId="{D7B858FB-F111-41F2-B01F-C59C7B75ADAF}" dt="2025-09-16T08:14:31.559" v="2059" actId="1076"/>
          <ac:spMkLst>
            <pc:docMk/>
            <pc:sldMk cId="2345116165" sldId="313"/>
            <ac:spMk id="20" creationId="{B37A5FBE-75EC-435E-99DB-2088D36202E5}"/>
          </ac:spMkLst>
        </pc:spChg>
        <pc:spChg chg="mod ord topLvl">
          <ac:chgData name="DI CAGNO MASSIMILIANO PIO" userId="6e52ff40-017e-4b08-b70b-3da22fa7b9cf" providerId="ADAL" clId="{D7B858FB-F111-41F2-B01F-C59C7B75ADAF}" dt="2025-09-16T08:14:02.871" v="2052" actId="1076"/>
          <ac:spMkLst>
            <pc:docMk/>
            <pc:sldMk cId="2345116165" sldId="313"/>
            <ac:spMk id="21" creationId="{EA827454-ACA3-4298-BEB9-B3AF8BFE03AB}"/>
          </ac:spMkLst>
        </pc:spChg>
        <pc:spChg chg="del mod topLvl">
          <ac:chgData name="DI CAGNO MASSIMILIANO PIO" userId="6e52ff40-017e-4b08-b70b-3da22fa7b9cf" providerId="ADAL" clId="{D7B858FB-F111-41F2-B01F-C59C7B75ADAF}" dt="2025-09-16T08:15:00.130" v="2067" actId="478"/>
          <ac:spMkLst>
            <pc:docMk/>
            <pc:sldMk cId="2345116165" sldId="313"/>
            <ac:spMk id="22" creationId="{BA486D4B-4830-4965-9090-81BF0DF08F5C}"/>
          </ac:spMkLst>
        </pc:spChg>
        <pc:spChg chg="mod ord topLvl">
          <ac:chgData name="DI CAGNO MASSIMILIANO PIO" userId="6e52ff40-017e-4b08-b70b-3da22fa7b9cf" providerId="ADAL" clId="{D7B858FB-F111-41F2-B01F-C59C7B75ADAF}" dt="2025-09-16T08:14:17.921" v="2056" actId="166"/>
          <ac:spMkLst>
            <pc:docMk/>
            <pc:sldMk cId="2345116165" sldId="313"/>
            <ac:spMk id="23" creationId="{1EA8830F-4F9E-4173-AF14-BCF29605C70D}"/>
          </ac:spMkLst>
        </pc:spChg>
        <pc:spChg chg="del mod topLvl">
          <ac:chgData name="DI CAGNO MASSIMILIANO PIO" userId="6e52ff40-017e-4b08-b70b-3da22fa7b9cf" providerId="ADAL" clId="{D7B858FB-F111-41F2-B01F-C59C7B75ADAF}" dt="2025-09-16T08:13:35.378" v="2047" actId="478"/>
          <ac:spMkLst>
            <pc:docMk/>
            <pc:sldMk cId="2345116165" sldId="313"/>
            <ac:spMk id="24" creationId="{7D3FFB32-840C-4630-A04A-2BDA452A429F}"/>
          </ac:spMkLst>
        </pc:spChg>
        <pc:spChg chg="del mod topLvl">
          <ac:chgData name="DI CAGNO MASSIMILIANO PIO" userId="6e52ff40-017e-4b08-b70b-3da22fa7b9cf" providerId="ADAL" clId="{D7B858FB-F111-41F2-B01F-C59C7B75ADAF}" dt="2025-09-16T08:14:33.179" v="2060" actId="478"/>
          <ac:spMkLst>
            <pc:docMk/>
            <pc:sldMk cId="2345116165" sldId="313"/>
            <ac:spMk id="25" creationId="{48C899E4-F135-42F0-8874-911306C93A47}"/>
          </ac:spMkLst>
        </pc:spChg>
        <pc:spChg chg="mod topLvl">
          <ac:chgData name="DI CAGNO MASSIMILIANO PIO" userId="6e52ff40-017e-4b08-b70b-3da22fa7b9cf" providerId="ADAL" clId="{D7B858FB-F111-41F2-B01F-C59C7B75ADAF}" dt="2025-09-16T08:12:55.358" v="2035" actId="14100"/>
          <ac:spMkLst>
            <pc:docMk/>
            <pc:sldMk cId="2345116165" sldId="313"/>
            <ac:spMk id="26" creationId="{18F74D4B-7CF7-4C08-9BEF-E365D516A704}"/>
          </ac:spMkLst>
        </pc:spChg>
        <pc:spChg chg="mod">
          <ac:chgData name="DI CAGNO MASSIMILIANO PIO" userId="6e52ff40-017e-4b08-b70b-3da22fa7b9cf" providerId="ADAL" clId="{D7B858FB-F111-41F2-B01F-C59C7B75ADAF}" dt="2025-09-16T08:08:57.264" v="1786" actId="1076"/>
          <ac:spMkLst>
            <pc:docMk/>
            <pc:sldMk cId="2345116165" sldId="313"/>
            <ac:spMk id="31" creationId="{9D395AEC-FAE1-4840-A93C-E5EA3D2CB145}"/>
          </ac:spMkLst>
        </pc:spChg>
        <pc:spChg chg="mod">
          <ac:chgData name="DI CAGNO MASSIMILIANO PIO" userId="6e52ff40-017e-4b08-b70b-3da22fa7b9cf" providerId="ADAL" clId="{D7B858FB-F111-41F2-B01F-C59C7B75ADAF}" dt="2025-09-16T08:08:57.264" v="1786" actId="1076"/>
          <ac:spMkLst>
            <pc:docMk/>
            <pc:sldMk cId="2345116165" sldId="313"/>
            <ac:spMk id="32" creationId="{7F1AD11F-0F3C-462B-81CA-8FB739D06EFF}"/>
          </ac:spMkLst>
        </pc:spChg>
        <pc:spChg chg="add mod">
          <ac:chgData name="DI CAGNO MASSIMILIANO PIO" userId="6e52ff40-017e-4b08-b70b-3da22fa7b9cf" providerId="ADAL" clId="{D7B858FB-F111-41F2-B01F-C59C7B75ADAF}" dt="2025-09-16T08:24:49.445" v="2119" actId="207"/>
          <ac:spMkLst>
            <pc:docMk/>
            <pc:sldMk cId="2345116165" sldId="313"/>
            <ac:spMk id="34" creationId="{39AD62EC-3BE5-4A0D-83CC-77F2A884E445}"/>
          </ac:spMkLst>
        </pc:spChg>
        <pc:spChg chg="add mod">
          <ac:chgData name="DI CAGNO MASSIMILIANO PIO" userId="6e52ff40-017e-4b08-b70b-3da22fa7b9cf" providerId="ADAL" clId="{D7B858FB-F111-41F2-B01F-C59C7B75ADAF}" dt="2025-09-16T08:24:49.445" v="2119" actId="207"/>
          <ac:spMkLst>
            <pc:docMk/>
            <pc:sldMk cId="2345116165" sldId="313"/>
            <ac:spMk id="35" creationId="{634E975E-C061-47EC-9553-2CE1EB39C28C}"/>
          </ac:spMkLst>
        </pc:spChg>
        <pc:spChg chg="add mod">
          <ac:chgData name="DI CAGNO MASSIMILIANO PIO" userId="6e52ff40-017e-4b08-b70b-3da22fa7b9cf" providerId="ADAL" clId="{D7B858FB-F111-41F2-B01F-C59C7B75ADAF}" dt="2025-09-16T08:14:05.416" v="2053" actId="1076"/>
          <ac:spMkLst>
            <pc:docMk/>
            <pc:sldMk cId="2345116165" sldId="313"/>
            <ac:spMk id="36" creationId="{FEF14962-F9C9-4575-861C-4B67F3DA20EB}"/>
          </ac:spMkLst>
        </pc:spChg>
        <pc:spChg chg="add mod">
          <ac:chgData name="DI CAGNO MASSIMILIANO PIO" userId="6e52ff40-017e-4b08-b70b-3da22fa7b9cf" providerId="ADAL" clId="{D7B858FB-F111-41F2-B01F-C59C7B75ADAF}" dt="2025-09-16T08:14:27.952" v="2058" actId="1076"/>
          <ac:spMkLst>
            <pc:docMk/>
            <pc:sldMk cId="2345116165" sldId="313"/>
            <ac:spMk id="37" creationId="{5ED20725-4023-4DED-A711-B6AFE177FF4E}"/>
          </ac:spMkLst>
        </pc:spChg>
        <pc:spChg chg="add mod">
          <ac:chgData name="DI CAGNO MASSIMILIANO PIO" userId="6e52ff40-017e-4b08-b70b-3da22fa7b9cf" providerId="ADAL" clId="{D7B858FB-F111-41F2-B01F-C59C7B75ADAF}" dt="2025-09-16T08:15:15.250" v="2083" actId="1076"/>
          <ac:spMkLst>
            <pc:docMk/>
            <pc:sldMk cId="2345116165" sldId="313"/>
            <ac:spMk id="38" creationId="{EEBF2A22-9D81-41B2-A6B2-B381F3F4B9E4}"/>
          </ac:spMkLst>
        </pc:spChg>
        <pc:spChg chg="add mod">
          <ac:chgData name="DI CAGNO MASSIMILIANO PIO" userId="6e52ff40-017e-4b08-b70b-3da22fa7b9cf" providerId="ADAL" clId="{D7B858FB-F111-41F2-B01F-C59C7B75ADAF}" dt="2025-09-16T08:25:05.565" v="2123" actId="1076"/>
          <ac:spMkLst>
            <pc:docMk/>
            <pc:sldMk cId="2345116165" sldId="313"/>
            <ac:spMk id="39" creationId="{788DD572-A406-45E9-BD23-535B3612648F}"/>
          </ac:spMkLst>
        </pc:spChg>
        <pc:spChg chg="add mod">
          <ac:chgData name="DI CAGNO MASSIMILIANO PIO" userId="6e52ff40-017e-4b08-b70b-3da22fa7b9cf" providerId="ADAL" clId="{D7B858FB-F111-41F2-B01F-C59C7B75ADAF}" dt="2025-10-06T11:49:56.546" v="8913" actId="14100"/>
          <ac:spMkLst>
            <pc:docMk/>
            <pc:sldMk cId="2345116165" sldId="313"/>
            <ac:spMk id="40" creationId="{8555A612-DB45-4CCC-BD95-3441A2880A9E}"/>
          </ac:spMkLst>
        </pc:spChg>
        <pc:spChg chg="add mod">
          <ac:chgData name="DI CAGNO MASSIMILIANO PIO" userId="6e52ff40-017e-4b08-b70b-3da22fa7b9cf" providerId="ADAL" clId="{D7B858FB-F111-41F2-B01F-C59C7B75ADAF}" dt="2025-09-16T12:31:12.912" v="3835"/>
          <ac:spMkLst>
            <pc:docMk/>
            <pc:sldMk cId="2345116165" sldId="313"/>
            <ac:spMk id="41" creationId="{1088AF15-90D7-4119-B9BD-7FF511BCD6E1}"/>
          </ac:spMkLst>
        </pc:spChg>
        <pc:grpChg chg="add del mod">
          <ac:chgData name="DI CAGNO MASSIMILIANO PIO" userId="6e52ff40-017e-4b08-b70b-3da22fa7b9cf" providerId="ADAL" clId="{D7B858FB-F111-41F2-B01F-C59C7B75ADAF}" dt="2025-09-16T08:09:38.468" v="1797" actId="165"/>
          <ac:grpSpMkLst>
            <pc:docMk/>
            <pc:sldMk cId="2345116165" sldId="313"/>
            <ac:grpSpMk id="12" creationId="{A87FC731-F7E0-4935-995C-73A21435B99C}"/>
          </ac:grpSpMkLst>
        </pc:grpChg>
        <pc:grpChg chg="add del mod">
          <ac:chgData name="DI CAGNO MASSIMILIANO PIO" userId="6e52ff40-017e-4b08-b70b-3da22fa7b9cf" providerId="ADAL" clId="{D7B858FB-F111-41F2-B01F-C59C7B75ADAF}" dt="2025-09-16T08:09:04.406" v="1790" actId="478"/>
          <ac:grpSpMkLst>
            <pc:docMk/>
            <pc:sldMk cId="2345116165" sldId="313"/>
            <ac:grpSpMk id="30" creationId="{DD2E34AE-EE53-4C94-947F-69EE02B00F13}"/>
          </ac:grpSpMkLst>
        </pc:grpChg>
        <pc:picChg chg="del">
          <ac:chgData name="DI CAGNO MASSIMILIANO PIO" userId="6e52ff40-017e-4b08-b70b-3da22fa7b9cf" providerId="ADAL" clId="{D7B858FB-F111-41F2-B01F-C59C7B75ADAF}" dt="2025-09-16T08:08:28.044" v="1782" actId="478"/>
          <ac:picMkLst>
            <pc:docMk/>
            <pc:sldMk cId="2345116165" sldId="313"/>
            <ac:picMk id="4" creationId="{51999BB6-886A-4F64-8DA7-49CA45261188}"/>
          </ac:picMkLst>
        </pc:picChg>
        <pc:picChg chg="del">
          <ac:chgData name="DI CAGNO MASSIMILIANO PIO" userId="6e52ff40-017e-4b08-b70b-3da22fa7b9cf" providerId="ADAL" clId="{D7B858FB-F111-41F2-B01F-C59C7B75ADAF}" dt="2025-09-16T08:08:31.610" v="1783" actId="478"/>
          <ac:picMkLst>
            <pc:docMk/>
            <pc:sldMk cId="2345116165" sldId="313"/>
            <ac:picMk id="5" creationId="{74590E78-51BE-4825-86EE-976B3470BC9A}"/>
          </ac:picMkLst>
        </pc:picChg>
        <pc:picChg chg="del">
          <ac:chgData name="DI CAGNO MASSIMILIANO PIO" userId="6e52ff40-017e-4b08-b70b-3da22fa7b9cf" providerId="ADAL" clId="{D7B858FB-F111-41F2-B01F-C59C7B75ADAF}" dt="2025-09-16T08:08:32.424" v="1784" actId="478"/>
          <ac:picMkLst>
            <pc:docMk/>
            <pc:sldMk cId="2345116165" sldId="313"/>
            <ac:picMk id="16" creationId="{F528C96F-9EF7-40B0-81B3-B36526B2508F}"/>
          </ac:picMkLst>
        </pc:picChg>
        <pc:picChg chg="del">
          <ac:chgData name="DI CAGNO MASSIMILIANO PIO" userId="6e52ff40-017e-4b08-b70b-3da22fa7b9cf" providerId="ADAL" clId="{D7B858FB-F111-41F2-B01F-C59C7B75ADAF}" dt="2025-09-16T08:08:28.044" v="1782" actId="478"/>
          <ac:picMkLst>
            <pc:docMk/>
            <pc:sldMk cId="2345116165" sldId="313"/>
            <ac:picMk id="18" creationId="{D1B1F1C8-7AA8-4DE5-8C01-13A4A157CDE1}"/>
          </ac:picMkLst>
        </pc:picChg>
        <pc:picChg chg="add mod">
          <ac:chgData name="DI CAGNO MASSIMILIANO PIO" userId="6e52ff40-017e-4b08-b70b-3da22fa7b9cf" providerId="ADAL" clId="{D7B858FB-F111-41F2-B01F-C59C7B75ADAF}" dt="2025-09-16T08:14:36.458" v="2062" actId="1076"/>
          <ac:picMkLst>
            <pc:docMk/>
            <pc:sldMk cId="2345116165" sldId="313"/>
            <ac:picMk id="27" creationId="{CCDFB4FF-5D2A-42CF-8AD5-B5EAD382AEF3}"/>
          </ac:picMkLst>
        </pc:picChg>
        <pc:picChg chg="add mod">
          <ac:chgData name="DI CAGNO MASSIMILIANO PIO" userId="6e52ff40-017e-4b08-b70b-3da22fa7b9cf" providerId="ADAL" clId="{D7B858FB-F111-41F2-B01F-C59C7B75ADAF}" dt="2025-09-16T08:14:34.986" v="2061" actId="1076"/>
          <ac:picMkLst>
            <pc:docMk/>
            <pc:sldMk cId="2345116165" sldId="313"/>
            <ac:picMk id="28" creationId="{BABBB5B2-7A54-4A8A-99AB-13BB1BAF5128}"/>
          </ac:picMkLst>
        </pc:picChg>
        <pc:picChg chg="add mod">
          <ac:chgData name="DI CAGNO MASSIMILIANO PIO" userId="6e52ff40-017e-4b08-b70b-3da22fa7b9cf" providerId="ADAL" clId="{D7B858FB-F111-41F2-B01F-C59C7B75ADAF}" dt="2025-09-16T08:09:02.484" v="1789" actId="1076"/>
          <ac:picMkLst>
            <pc:docMk/>
            <pc:sldMk cId="2345116165" sldId="313"/>
            <ac:picMk id="29" creationId="{AFEBC8D8-9207-40E6-963A-B35211270561}"/>
          </ac:picMkLst>
        </pc:picChg>
        <pc:picChg chg="add mod">
          <ac:chgData name="DI CAGNO MASSIMILIANO PIO" userId="6e52ff40-017e-4b08-b70b-3da22fa7b9cf" providerId="ADAL" clId="{D7B858FB-F111-41F2-B01F-C59C7B75ADAF}" dt="2025-09-16T08:14:38.699" v="2063" actId="1076"/>
          <ac:picMkLst>
            <pc:docMk/>
            <pc:sldMk cId="2345116165" sldId="313"/>
            <ac:picMk id="33" creationId="{29EC3437-84C4-4A70-969A-1735C01333E8}"/>
          </ac:picMkLst>
        </pc:picChg>
      </pc:sldChg>
      <pc:sldChg chg="addSp delSp modSp add mod modAnim">
        <pc:chgData name="DI CAGNO MASSIMILIANO PIO" userId="6e52ff40-017e-4b08-b70b-3da22fa7b9cf" providerId="ADAL" clId="{D7B858FB-F111-41F2-B01F-C59C7B75ADAF}" dt="2025-09-16T12:31:32.245" v="3840"/>
        <pc:sldMkLst>
          <pc:docMk/>
          <pc:sldMk cId="4210118971" sldId="314"/>
        </pc:sldMkLst>
        <pc:spChg chg="mod">
          <ac:chgData name="DI CAGNO MASSIMILIANO PIO" userId="6e52ff40-017e-4b08-b70b-3da22fa7b9cf" providerId="ADAL" clId="{D7B858FB-F111-41F2-B01F-C59C7B75ADAF}" dt="2025-09-16T09:16:43.744" v="3034" actId="20577"/>
          <ac:spMkLst>
            <pc:docMk/>
            <pc:sldMk cId="4210118971" sldId="314"/>
            <ac:spMk id="2" creationId="{3E213BE5-2F51-4059-A7FC-7E188BBB877B}"/>
          </ac:spMkLst>
        </pc:spChg>
        <pc:spChg chg="del">
          <ac:chgData name="DI CAGNO MASSIMILIANO PIO" userId="6e52ff40-017e-4b08-b70b-3da22fa7b9cf" providerId="ADAL" clId="{D7B858FB-F111-41F2-B01F-C59C7B75ADAF}" dt="2025-09-16T09:08:41.115" v="2780" actId="478"/>
          <ac:spMkLst>
            <pc:docMk/>
            <pc:sldMk cId="4210118971" sldId="314"/>
            <ac:spMk id="10" creationId="{33DBD61B-DABC-402E-A0B3-80BD53D6103F}"/>
          </ac:spMkLst>
        </pc:spChg>
        <pc:spChg chg="del">
          <ac:chgData name="DI CAGNO MASSIMILIANO PIO" userId="6e52ff40-017e-4b08-b70b-3da22fa7b9cf" providerId="ADAL" clId="{D7B858FB-F111-41F2-B01F-C59C7B75ADAF}" dt="2025-09-16T09:08:43.244" v="2781" actId="478"/>
          <ac:spMkLst>
            <pc:docMk/>
            <pc:sldMk cId="4210118971" sldId="314"/>
            <ac:spMk id="22" creationId="{77BC450C-2923-4DA0-B64D-D625766AC89D}"/>
          </ac:spMkLst>
        </pc:spChg>
        <pc:spChg chg="add mod">
          <ac:chgData name="DI CAGNO MASSIMILIANO PIO" userId="6e52ff40-017e-4b08-b70b-3da22fa7b9cf" providerId="ADAL" clId="{D7B858FB-F111-41F2-B01F-C59C7B75ADAF}" dt="2025-09-16T09:13:55.897" v="2938" actId="1076"/>
          <ac:spMkLst>
            <pc:docMk/>
            <pc:sldMk cId="4210118971" sldId="314"/>
            <ac:spMk id="26" creationId="{3B2C519B-F4FF-4117-A1B6-17237531D0A2}"/>
          </ac:spMkLst>
        </pc:spChg>
        <pc:spChg chg="add mod">
          <ac:chgData name="DI CAGNO MASSIMILIANO PIO" userId="6e52ff40-017e-4b08-b70b-3da22fa7b9cf" providerId="ADAL" clId="{D7B858FB-F111-41F2-B01F-C59C7B75ADAF}" dt="2025-09-16T09:13:51.745" v="2937" actId="1076"/>
          <ac:spMkLst>
            <pc:docMk/>
            <pc:sldMk cId="4210118971" sldId="314"/>
            <ac:spMk id="27" creationId="{98B06500-B33A-4350-8BC5-7CC5D4602C23}"/>
          </ac:spMkLst>
        </pc:spChg>
        <pc:spChg chg="add mod">
          <ac:chgData name="DI CAGNO MASSIMILIANO PIO" userId="6e52ff40-017e-4b08-b70b-3da22fa7b9cf" providerId="ADAL" clId="{D7B858FB-F111-41F2-B01F-C59C7B75ADAF}" dt="2025-09-16T09:13:31.289" v="2924" actId="1076"/>
          <ac:spMkLst>
            <pc:docMk/>
            <pc:sldMk cId="4210118971" sldId="314"/>
            <ac:spMk id="28" creationId="{2BB31C0D-FF23-4F0C-BD5C-7C697DE7BCFF}"/>
          </ac:spMkLst>
        </pc:spChg>
        <pc:spChg chg="add mod">
          <ac:chgData name="DI CAGNO MASSIMILIANO PIO" userId="6e52ff40-017e-4b08-b70b-3da22fa7b9cf" providerId="ADAL" clId="{D7B858FB-F111-41F2-B01F-C59C7B75ADAF}" dt="2025-09-16T09:14:40.933" v="2992" actId="207"/>
          <ac:spMkLst>
            <pc:docMk/>
            <pc:sldMk cId="4210118971" sldId="314"/>
            <ac:spMk id="33" creationId="{7F0B1B3A-C2B2-4E34-B04D-7535BD6494D7}"/>
          </ac:spMkLst>
        </pc:spChg>
        <pc:spChg chg="add mod">
          <ac:chgData name="DI CAGNO MASSIMILIANO PIO" userId="6e52ff40-017e-4b08-b70b-3da22fa7b9cf" providerId="ADAL" clId="{D7B858FB-F111-41F2-B01F-C59C7B75ADAF}" dt="2025-09-16T12:31:32.245" v="3840"/>
          <ac:spMkLst>
            <pc:docMk/>
            <pc:sldMk cId="4210118971" sldId="314"/>
            <ac:spMk id="34" creationId="{0EA71339-7DB4-4B04-92A7-389145FDAD61}"/>
          </ac:spMkLst>
        </pc:spChg>
        <pc:grpChg chg="del">
          <ac:chgData name="DI CAGNO MASSIMILIANO PIO" userId="6e52ff40-017e-4b08-b70b-3da22fa7b9cf" providerId="ADAL" clId="{D7B858FB-F111-41F2-B01F-C59C7B75ADAF}" dt="2025-09-16T09:08:44.094" v="2782" actId="478"/>
          <ac:grpSpMkLst>
            <pc:docMk/>
            <pc:sldMk cId="4210118971" sldId="314"/>
            <ac:grpSpMk id="12" creationId="{D2E0C31A-42F0-4F89-8F03-00FA0DBBB967}"/>
          </ac:grpSpMkLst>
        </pc:grpChg>
        <pc:grpChg chg="del">
          <ac:chgData name="DI CAGNO MASSIMILIANO PIO" userId="6e52ff40-017e-4b08-b70b-3da22fa7b9cf" providerId="ADAL" clId="{D7B858FB-F111-41F2-B01F-C59C7B75ADAF}" dt="2025-09-16T09:08:46.399" v="2783" actId="478"/>
          <ac:grpSpMkLst>
            <pc:docMk/>
            <pc:sldMk cId="4210118971" sldId="314"/>
            <ac:grpSpMk id="15" creationId="{45F0D8D3-B869-4E30-AA0F-EA38BF03BA31}"/>
          </ac:grpSpMkLst>
        </pc:grpChg>
        <pc:cxnChg chg="add mod">
          <ac:chgData name="DI CAGNO MASSIMILIANO PIO" userId="6e52ff40-017e-4b08-b70b-3da22fa7b9cf" providerId="ADAL" clId="{D7B858FB-F111-41F2-B01F-C59C7B75ADAF}" dt="2025-09-16T09:09:21.747" v="2820" actId="692"/>
          <ac:cxnSpMkLst>
            <pc:docMk/>
            <pc:sldMk cId="4210118971" sldId="314"/>
            <ac:cxnSpMk id="11" creationId="{FEF0ADA3-BF28-4782-8C55-20FE04896294}"/>
          </ac:cxnSpMkLst>
        </pc:cxnChg>
        <pc:cxnChg chg="add mod">
          <ac:chgData name="DI CAGNO MASSIMILIANO PIO" userId="6e52ff40-017e-4b08-b70b-3da22fa7b9cf" providerId="ADAL" clId="{D7B858FB-F111-41F2-B01F-C59C7B75ADAF}" dt="2025-09-16T09:09:10.325" v="2792" actId="692"/>
          <ac:cxnSpMkLst>
            <pc:docMk/>
            <pc:sldMk cId="4210118971" sldId="314"/>
            <ac:cxnSpMk id="24" creationId="{B708D7E5-87F7-47F4-B48B-19E6D4DEE017}"/>
          </ac:cxnSpMkLst>
        </pc:cxnChg>
        <pc:cxnChg chg="add mod">
          <ac:chgData name="DI CAGNO MASSIMILIANO PIO" userId="6e52ff40-017e-4b08-b70b-3da22fa7b9cf" providerId="ADAL" clId="{D7B858FB-F111-41F2-B01F-C59C7B75ADAF}" dt="2025-09-16T09:13:35.201" v="2928" actId="692"/>
          <ac:cxnSpMkLst>
            <pc:docMk/>
            <pc:sldMk cId="4210118971" sldId="314"/>
            <ac:cxnSpMk id="29" creationId="{233A6B72-8B47-4CC7-88B0-217BD2CD7EB9}"/>
          </ac:cxnSpMkLst>
        </pc:cxnChg>
        <pc:cxnChg chg="add mod">
          <ac:chgData name="DI CAGNO MASSIMILIANO PIO" userId="6e52ff40-017e-4b08-b70b-3da22fa7b9cf" providerId="ADAL" clId="{D7B858FB-F111-41F2-B01F-C59C7B75ADAF}" dt="2025-09-16T09:14:04.145" v="2940" actId="692"/>
          <ac:cxnSpMkLst>
            <pc:docMk/>
            <pc:sldMk cId="4210118971" sldId="314"/>
            <ac:cxnSpMk id="31" creationId="{16330E5A-6F3F-4D27-BA2B-09C949ADF18F}"/>
          </ac:cxnSpMkLst>
        </pc:cxnChg>
        <pc:cxnChg chg="add mod">
          <ac:chgData name="DI CAGNO MASSIMILIANO PIO" userId="6e52ff40-017e-4b08-b70b-3da22fa7b9cf" providerId="ADAL" clId="{D7B858FB-F111-41F2-B01F-C59C7B75ADAF}" dt="2025-09-16T09:14:07.728" v="2941" actId="692"/>
          <ac:cxnSpMkLst>
            <pc:docMk/>
            <pc:sldMk cId="4210118971" sldId="314"/>
            <ac:cxnSpMk id="32" creationId="{9187BBC2-0958-4BDE-B602-8D793DEA8E12}"/>
          </ac:cxnSpMkLst>
        </pc:cxnChg>
      </pc:sldChg>
      <pc:sldChg chg="addSp delSp modSp add mod delAnim modAnim">
        <pc:chgData name="DI CAGNO MASSIMILIANO PIO" userId="6e52ff40-017e-4b08-b70b-3da22fa7b9cf" providerId="ADAL" clId="{D7B858FB-F111-41F2-B01F-C59C7B75ADAF}" dt="2025-09-16T12:31:34.922" v="3841"/>
        <pc:sldMkLst>
          <pc:docMk/>
          <pc:sldMk cId="593138832" sldId="315"/>
        </pc:sldMkLst>
        <pc:spChg chg="mod">
          <ac:chgData name="DI CAGNO MASSIMILIANO PIO" userId="6e52ff40-017e-4b08-b70b-3da22fa7b9cf" providerId="ADAL" clId="{D7B858FB-F111-41F2-B01F-C59C7B75ADAF}" dt="2025-09-16T09:16:50.171" v="3040" actId="20577"/>
          <ac:spMkLst>
            <pc:docMk/>
            <pc:sldMk cId="593138832" sldId="315"/>
            <ac:spMk id="2" creationId="{3E213BE5-2F51-4059-A7FC-7E188BBB877B}"/>
          </ac:spMkLst>
        </pc:spChg>
        <pc:spChg chg="add mod">
          <ac:chgData name="DI CAGNO MASSIMILIANO PIO" userId="6e52ff40-017e-4b08-b70b-3da22fa7b9cf" providerId="ADAL" clId="{D7B858FB-F111-41F2-B01F-C59C7B75ADAF}" dt="2025-09-16T09:20:11.224" v="3206" actId="113"/>
          <ac:spMkLst>
            <pc:docMk/>
            <pc:sldMk cId="593138832" sldId="315"/>
            <ac:spMk id="19" creationId="{C2214B1D-CC0C-48C1-ACDC-996EFD8EC609}"/>
          </ac:spMkLst>
        </pc:spChg>
        <pc:spChg chg="mod">
          <ac:chgData name="DI CAGNO MASSIMILIANO PIO" userId="6e52ff40-017e-4b08-b70b-3da22fa7b9cf" providerId="ADAL" clId="{D7B858FB-F111-41F2-B01F-C59C7B75ADAF}" dt="2025-09-16T09:19:28.638" v="3165" actId="20577"/>
          <ac:spMkLst>
            <pc:docMk/>
            <pc:sldMk cId="593138832" sldId="315"/>
            <ac:spMk id="23" creationId="{A09920BB-140F-4FAD-B3DD-091EB75BB6A9}"/>
          </ac:spMkLst>
        </pc:spChg>
        <pc:spChg chg="mod">
          <ac:chgData name="DI CAGNO MASSIMILIANO PIO" userId="6e52ff40-017e-4b08-b70b-3da22fa7b9cf" providerId="ADAL" clId="{D7B858FB-F111-41F2-B01F-C59C7B75ADAF}" dt="2025-09-16T09:17:50.587" v="3080"/>
          <ac:spMkLst>
            <pc:docMk/>
            <pc:sldMk cId="593138832" sldId="315"/>
            <ac:spMk id="25" creationId="{506F6531-FED8-4BFD-844C-8E5DEA8EB079}"/>
          </ac:spMkLst>
        </pc:spChg>
        <pc:spChg chg="del">
          <ac:chgData name="DI CAGNO MASSIMILIANO PIO" userId="6e52ff40-017e-4b08-b70b-3da22fa7b9cf" providerId="ADAL" clId="{D7B858FB-F111-41F2-B01F-C59C7B75ADAF}" dt="2025-09-16T09:16:01.752" v="2998" actId="478"/>
          <ac:spMkLst>
            <pc:docMk/>
            <pc:sldMk cId="593138832" sldId="315"/>
            <ac:spMk id="26" creationId="{3B2C519B-F4FF-4117-A1B6-17237531D0A2}"/>
          </ac:spMkLst>
        </pc:spChg>
        <pc:spChg chg="del">
          <ac:chgData name="DI CAGNO MASSIMILIANO PIO" userId="6e52ff40-017e-4b08-b70b-3da22fa7b9cf" providerId="ADAL" clId="{D7B858FB-F111-41F2-B01F-C59C7B75ADAF}" dt="2025-09-16T09:16:06.827" v="3001" actId="478"/>
          <ac:spMkLst>
            <pc:docMk/>
            <pc:sldMk cId="593138832" sldId="315"/>
            <ac:spMk id="27" creationId="{98B06500-B33A-4350-8BC5-7CC5D4602C23}"/>
          </ac:spMkLst>
        </pc:spChg>
        <pc:spChg chg="del">
          <ac:chgData name="DI CAGNO MASSIMILIANO PIO" userId="6e52ff40-017e-4b08-b70b-3da22fa7b9cf" providerId="ADAL" clId="{D7B858FB-F111-41F2-B01F-C59C7B75ADAF}" dt="2025-09-16T09:16:09.643" v="3003" actId="478"/>
          <ac:spMkLst>
            <pc:docMk/>
            <pc:sldMk cId="593138832" sldId="315"/>
            <ac:spMk id="28" creationId="{2BB31C0D-FF23-4F0C-BD5C-7C697DE7BCFF}"/>
          </ac:spMkLst>
        </pc:spChg>
        <pc:spChg chg="mod">
          <ac:chgData name="DI CAGNO MASSIMILIANO PIO" userId="6e52ff40-017e-4b08-b70b-3da22fa7b9cf" providerId="ADAL" clId="{D7B858FB-F111-41F2-B01F-C59C7B75ADAF}" dt="2025-09-16T09:17:50.587" v="3080"/>
          <ac:spMkLst>
            <pc:docMk/>
            <pc:sldMk cId="593138832" sldId="315"/>
            <ac:spMk id="30" creationId="{4B508540-5DDD-4E5C-8D80-DE46E32707C8}"/>
          </ac:spMkLst>
        </pc:spChg>
        <pc:spChg chg="del">
          <ac:chgData name="DI CAGNO MASSIMILIANO PIO" userId="6e52ff40-017e-4b08-b70b-3da22fa7b9cf" providerId="ADAL" clId="{D7B858FB-F111-41F2-B01F-C59C7B75ADAF}" dt="2025-09-16T09:16:07.804" v="3002" actId="478"/>
          <ac:spMkLst>
            <pc:docMk/>
            <pc:sldMk cId="593138832" sldId="315"/>
            <ac:spMk id="33" creationId="{7F0B1B3A-C2B2-4E34-B04D-7535BD6494D7}"/>
          </ac:spMkLst>
        </pc:spChg>
        <pc:spChg chg="mod">
          <ac:chgData name="DI CAGNO MASSIMILIANO PIO" userId="6e52ff40-017e-4b08-b70b-3da22fa7b9cf" providerId="ADAL" clId="{D7B858FB-F111-41F2-B01F-C59C7B75ADAF}" dt="2025-09-16T09:17:50.587" v="3080"/>
          <ac:spMkLst>
            <pc:docMk/>
            <pc:sldMk cId="593138832" sldId="315"/>
            <ac:spMk id="34" creationId="{E68207BE-B2BF-448C-AAEF-27CE44EFCDB9}"/>
          </ac:spMkLst>
        </pc:spChg>
        <pc:spChg chg="add mod">
          <ac:chgData name="DI CAGNO MASSIMILIANO PIO" userId="6e52ff40-017e-4b08-b70b-3da22fa7b9cf" providerId="ADAL" clId="{D7B858FB-F111-41F2-B01F-C59C7B75ADAF}" dt="2025-09-16T12:31:34.922" v="3841"/>
          <ac:spMkLst>
            <pc:docMk/>
            <pc:sldMk cId="593138832" sldId="315"/>
            <ac:spMk id="35" creationId="{D581C5DB-6454-48DA-A228-460480E511D9}"/>
          </ac:spMkLst>
        </pc:spChg>
        <pc:grpChg chg="add del">
          <ac:chgData name="DI CAGNO MASSIMILIANO PIO" userId="6e52ff40-017e-4b08-b70b-3da22fa7b9cf" providerId="ADAL" clId="{D7B858FB-F111-41F2-B01F-C59C7B75ADAF}" dt="2025-09-16T09:16:05.599" v="3000" actId="478"/>
          <ac:grpSpMkLst>
            <pc:docMk/>
            <pc:sldMk cId="593138832" sldId="315"/>
            <ac:grpSpMk id="5" creationId="{B639308C-F64E-4CF3-A057-51AC4CC72B74}"/>
          </ac:grpSpMkLst>
        </pc:grpChg>
        <pc:grpChg chg="add mod">
          <ac:chgData name="DI CAGNO MASSIMILIANO PIO" userId="6e52ff40-017e-4b08-b70b-3da22fa7b9cf" providerId="ADAL" clId="{D7B858FB-F111-41F2-B01F-C59C7B75ADAF}" dt="2025-09-16T09:17:50.587" v="3080"/>
          <ac:grpSpMkLst>
            <pc:docMk/>
            <pc:sldMk cId="593138832" sldId="315"/>
            <ac:grpSpMk id="20" creationId="{F44BA0A5-147C-4C7C-A387-EA7ED1A543CB}"/>
          </ac:grpSpMkLst>
        </pc:grpChg>
        <pc:grpChg chg="mod">
          <ac:chgData name="DI CAGNO MASSIMILIANO PIO" userId="6e52ff40-017e-4b08-b70b-3da22fa7b9cf" providerId="ADAL" clId="{D7B858FB-F111-41F2-B01F-C59C7B75ADAF}" dt="2025-09-16T09:17:50.587" v="3080"/>
          <ac:grpSpMkLst>
            <pc:docMk/>
            <pc:sldMk cId="593138832" sldId="315"/>
            <ac:grpSpMk id="21" creationId="{54E1ADA1-67D1-42F1-8AB5-06FB89617632}"/>
          </ac:grpSpMkLst>
        </pc:grpChg>
        <pc:grpChg chg="mod">
          <ac:chgData name="DI CAGNO MASSIMILIANO PIO" userId="6e52ff40-017e-4b08-b70b-3da22fa7b9cf" providerId="ADAL" clId="{D7B858FB-F111-41F2-B01F-C59C7B75ADAF}" dt="2025-09-16T09:17:50.587" v="3080"/>
          <ac:grpSpMkLst>
            <pc:docMk/>
            <pc:sldMk cId="593138832" sldId="315"/>
            <ac:grpSpMk id="22" creationId="{4A703B1D-BED5-43B1-AB4F-74A0B60783DC}"/>
          </ac:grpSpMkLst>
        </pc:grpChg>
        <pc:picChg chg="add mod">
          <ac:chgData name="DI CAGNO MASSIMILIANO PIO" userId="6e52ff40-017e-4b08-b70b-3da22fa7b9cf" providerId="ADAL" clId="{D7B858FB-F111-41F2-B01F-C59C7B75ADAF}" dt="2025-09-16T09:16:24.700" v="3009" actId="14100"/>
          <ac:picMkLst>
            <pc:docMk/>
            <pc:sldMk cId="593138832" sldId="315"/>
            <ac:picMk id="9" creationId="{8083E6AB-9CD9-40E8-A6D9-69D1216B4E91}"/>
          </ac:picMkLst>
        </pc:picChg>
        <pc:cxnChg chg="del">
          <ac:chgData name="DI CAGNO MASSIMILIANO PIO" userId="6e52ff40-017e-4b08-b70b-3da22fa7b9cf" providerId="ADAL" clId="{D7B858FB-F111-41F2-B01F-C59C7B75ADAF}" dt="2025-09-16T09:15:59.531" v="2996" actId="478"/>
          <ac:cxnSpMkLst>
            <pc:docMk/>
            <pc:sldMk cId="593138832" sldId="315"/>
            <ac:cxnSpMk id="11" creationId="{FEF0ADA3-BF28-4782-8C55-20FE04896294}"/>
          </ac:cxnSpMkLst>
        </pc:cxnChg>
        <pc:cxnChg chg="del">
          <ac:chgData name="DI CAGNO MASSIMILIANO PIO" userId="6e52ff40-017e-4b08-b70b-3da22fa7b9cf" providerId="ADAL" clId="{D7B858FB-F111-41F2-B01F-C59C7B75ADAF}" dt="2025-09-16T09:16:11.196" v="3004" actId="478"/>
          <ac:cxnSpMkLst>
            <pc:docMk/>
            <pc:sldMk cId="593138832" sldId="315"/>
            <ac:cxnSpMk id="24" creationId="{B708D7E5-87F7-47F4-B48B-19E6D4DEE017}"/>
          </ac:cxnSpMkLst>
        </pc:cxnChg>
        <pc:cxnChg chg="del">
          <ac:chgData name="DI CAGNO MASSIMILIANO PIO" userId="6e52ff40-017e-4b08-b70b-3da22fa7b9cf" providerId="ADAL" clId="{D7B858FB-F111-41F2-B01F-C59C7B75ADAF}" dt="2025-09-16T09:15:57.085" v="2994" actId="478"/>
          <ac:cxnSpMkLst>
            <pc:docMk/>
            <pc:sldMk cId="593138832" sldId="315"/>
            <ac:cxnSpMk id="29" creationId="{233A6B72-8B47-4CC7-88B0-217BD2CD7EB9}"/>
          </ac:cxnSpMkLst>
        </pc:cxnChg>
        <pc:cxnChg chg="del">
          <ac:chgData name="DI CAGNO MASSIMILIANO PIO" userId="6e52ff40-017e-4b08-b70b-3da22fa7b9cf" providerId="ADAL" clId="{D7B858FB-F111-41F2-B01F-C59C7B75ADAF}" dt="2025-09-16T09:15:58.237" v="2995" actId="478"/>
          <ac:cxnSpMkLst>
            <pc:docMk/>
            <pc:sldMk cId="593138832" sldId="315"/>
            <ac:cxnSpMk id="31" creationId="{16330E5A-6F3F-4D27-BA2B-09C949ADF18F}"/>
          </ac:cxnSpMkLst>
        </pc:cxnChg>
        <pc:cxnChg chg="del">
          <ac:chgData name="DI CAGNO MASSIMILIANO PIO" userId="6e52ff40-017e-4b08-b70b-3da22fa7b9cf" providerId="ADAL" clId="{D7B858FB-F111-41F2-B01F-C59C7B75ADAF}" dt="2025-09-16T09:16:00.845" v="2997" actId="478"/>
          <ac:cxnSpMkLst>
            <pc:docMk/>
            <pc:sldMk cId="593138832" sldId="315"/>
            <ac:cxnSpMk id="32" creationId="{9187BBC2-0958-4BDE-B602-8D793DEA8E12}"/>
          </ac:cxnSpMkLst>
        </pc:cxnChg>
      </pc:sldChg>
      <pc:sldChg chg="addSp delSp modSp add del mod modAnim">
        <pc:chgData name="DI CAGNO MASSIMILIANO PIO" userId="6e52ff40-017e-4b08-b70b-3da22fa7b9cf" providerId="ADAL" clId="{D7B858FB-F111-41F2-B01F-C59C7B75ADAF}" dt="2025-09-16T09:21:46.324" v="3215" actId="47"/>
        <pc:sldMkLst>
          <pc:docMk/>
          <pc:sldMk cId="606723793" sldId="316"/>
        </pc:sldMkLst>
        <pc:spChg chg="del">
          <ac:chgData name="DI CAGNO MASSIMILIANO PIO" userId="6e52ff40-017e-4b08-b70b-3da22fa7b9cf" providerId="ADAL" clId="{D7B858FB-F111-41F2-B01F-C59C7B75ADAF}" dt="2025-09-16T09:21:16.614" v="3209" actId="478"/>
          <ac:spMkLst>
            <pc:docMk/>
            <pc:sldMk cId="606723793" sldId="316"/>
            <ac:spMk id="19" creationId="{C2214B1D-CC0C-48C1-ACDC-996EFD8EC609}"/>
          </ac:spMkLst>
        </pc:spChg>
        <pc:spChg chg="add mod">
          <ac:chgData name="DI CAGNO MASSIMILIANO PIO" userId="6e52ff40-017e-4b08-b70b-3da22fa7b9cf" providerId="ADAL" clId="{D7B858FB-F111-41F2-B01F-C59C7B75ADAF}" dt="2025-09-16T09:21:25.968" v="3212" actId="14100"/>
          <ac:spMkLst>
            <pc:docMk/>
            <pc:sldMk cId="606723793" sldId="316"/>
            <ac:spMk id="24" creationId="{12E426D1-14C9-466B-8419-A80B774BBE61}"/>
          </ac:spMkLst>
        </pc:spChg>
        <pc:spChg chg="add mod">
          <ac:chgData name="DI CAGNO MASSIMILIANO PIO" userId="6e52ff40-017e-4b08-b70b-3da22fa7b9cf" providerId="ADAL" clId="{D7B858FB-F111-41F2-B01F-C59C7B75ADAF}" dt="2025-09-16T09:21:25.968" v="3212" actId="14100"/>
          <ac:spMkLst>
            <pc:docMk/>
            <pc:sldMk cId="606723793" sldId="316"/>
            <ac:spMk id="26" creationId="{0BC1F3F1-3434-4969-A79E-B1138034592C}"/>
          </ac:spMkLst>
        </pc:spChg>
        <pc:spChg chg="add mod">
          <ac:chgData name="DI CAGNO MASSIMILIANO PIO" userId="6e52ff40-017e-4b08-b70b-3da22fa7b9cf" providerId="ADAL" clId="{D7B858FB-F111-41F2-B01F-C59C7B75ADAF}" dt="2025-09-16T09:21:25.968" v="3212" actId="14100"/>
          <ac:spMkLst>
            <pc:docMk/>
            <pc:sldMk cId="606723793" sldId="316"/>
            <ac:spMk id="27" creationId="{8C1446C9-7BD0-4AA7-A868-A4A92971DA2E}"/>
          </ac:spMkLst>
        </pc:spChg>
        <pc:spChg chg="mod">
          <ac:chgData name="DI CAGNO MASSIMILIANO PIO" userId="6e52ff40-017e-4b08-b70b-3da22fa7b9cf" providerId="ADAL" clId="{D7B858FB-F111-41F2-B01F-C59C7B75ADAF}" dt="2025-09-16T09:21:25.968" v="3212" actId="14100"/>
          <ac:spMkLst>
            <pc:docMk/>
            <pc:sldMk cId="606723793" sldId="316"/>
            <ac:spMk id="32" creationId="{110A867B-9EFF-4845-8EE2-94E066382B96}"/>
          </ac:spMkLst>
        </pc:spChg>
        <pc:spChg chg="mod">
          <ac:chgData name="DI CAGNO MASSIMILIANO PIO" userId="6e52ff40-017e-4b08-b70b-3da22fa7b9cf" providerId="ADAL" clId="{D7B858FB-F111-41F2-B01F-C59C7B75ADAF}" dt="2025-09-16T09:21:25.968" v="3212" actId="14100"/>
          <ac:spMkLst>
            <pc:docMk/>
            <pc:sldMk cId="606723793" sldId="316"/>
            <ac:spMk id="33" creationId="{009F878A-176E-4816-AEF6-51B64FC89241}"/>
          </ac:spMkLst>
        </pc:spChg>
        <pc:spChg chg="mod">
          <ac:chgData name="DI CAGNO MASSIMILIANO PIO" userId="6e52ff40-017e-4b08-b70b-3da22fa7b9cf" providerId="ADAL" clId="{D7B858FB-F111-41F2-B01F-C59C7B75ADAF}" dt="2025-09-16T09:21:25.968" v="3212" actId="14100"/>
          <ac:spMkLst>
            <pc:docMk/>
            <pc:sldMk cId="606723793" sldId="316"/>
            <ac:spMk id="36" creationId="{261AFDDD-F261-4450-9BFA-AFDD664A7E46}"/>
          </ac:spMkLst>
        </pc:spChg>
        <pc:spChg chg="mod">
          <ac:chgData name="DI CAGNO MASSIMILIANO PIO" userId="6e52ff40-017e-4b08-b70b-3da22fa7b9cf" providerId="ADAL" clId="{D7B858FB-F111-41F2-B01F-C59C7B75ADAF}" dt="2025-09-16T09:21:25.968" v="3212" actId="14100"/>
          <ac:spMkLst>
            <pc:docMk/>
            <pc:sldMk cId="606723793" sldId="316"/>
            <ac:spMk id="37" creationId="{3007FB56-D5CA-4CC5-95FB-20C79494DFDE}"/>
          </ac:spMkLst>
        </pc:spChg>
        <pc:spChg chg="mod">
          <ac:chgData name="DI CAGNO MASSIMILIANO PIO" userId="6e52ff40-017e-4b08-b70b-3da22fa7b9cf" providerId="ADAL" clId="{D7B858FB-F111-41F2-B01F-C59C7B75ADAF}" dt="2025-09-16T09:21:25.968" v="3212" actId="14100"/>
          <ac:spMkLst>
            <pc:docMk/>
            <pc:sldMk cId="606723793" sldId="316"/>
            <ac:spMk id="39" creationId="{95B7813F-7C99-4FDD-9C89-15B660CA20C9}"/>
          </ac:spMkLst>
        </pc:spChg>
        <pc:spChg chg="mod">
          <ac:chgData name="DI CAGNO MASSIMILIANO PIO" userId="6e52ff40-017e-4b08-b70b-3da22fa7b9cf" providerId="ADAL" clId="{D7B858FB-F111-41F2-B01F-C59C7B75ADAF}" dt="2025-09-16T09:21:25.968" v="3212" actId="14100"/>
          <ac:spMkLst>
            <pc:docMk/>
            <pc:sldMk cId="606723793" sldId="316"/>
            <ac:spMk id="40" creationId="{4282B949-5CE0-4071-B5FB-EA7994AF984A}"/>
          </ac:spMkLst>
        </pc:spChg>
        <pc:spChg chg="mod">
          <ac:chgData name="DI CAGNO MASSIMILIANO PIO" userId="6e52ff40-017e-4b08-b70b-3da22fa7b9cf" providerId="ADAL" clId="{D7B858FB-F111-41F2-B01F-C59C7B75ADAF}" dt="2025-09-16T09:21:25.968" v="3212" actId="14100"/>
          <ac:spMkLst>
            <pc:docMk/>
            <pc:sldMk cId="606723793" sldId="316"/>
            <ac:spMk id="42" creationId="{E1B2B46E-FDD9-44C7-B386-3026FAC4769B}"/>
          </ac:spMkLst>
        </pc:spChg>
        <pc:spChg chg="mod">
          <ac:chgData name="DI CAGNO MASSIMILIANO PIO" userId="6e52ff40-017e-4b08-b70b-3da22fa7b9cf" providerId="ADAL" clId="{D7B858FB-F111-41F2-B01F-C59C7B75ADAF}" dt="2025-09-16T09:21:25.968" v="3212" actId="14100"/>
          <ac:spMkLst>
            <pc:docMk/>
            <pc:sldMk cId="606723793" sldId="316"/>
            <ac:spMk id="43" creationId="{8991594C-57A5-4705-B624-CB04D11E3A52}"/>
          </ac:spMkLst>
        </pc:spChg>
        <pc:spChg chg="mod">
          <ac:chgData name="DI CAGNO MASSIMILIANO PIO" userId="6e52ff40-017e-4b08-b70b-3da22fa7b9cf" providerId="ADAL" clId="{D7B858FB-F111-41F2-B01F-C59C7B75ADAF}" dt="2025-09-16T09:21:25.968" v="3212" actId="14100"/>
          <ac:spMkLst>
            <pc:docMk/>
            <pc:sldMk cId="606723793" sldId="316"/>
            <ac:spMk id="45" creationId="{4963A709-5BCD-4794-8EDF-0E8BB4FC1967}"/>
          </ac:spMkLst>
        </pc:spChg>
        <pc:spChg chg="mod">
          <ac:chgData name="DI CAGNO MASSIMILIANO PIO" userId="6e52ff40-017e-4b08-b70b-3da22fa7b9cf" providerId="ADAL" clId="{D7B858FB-F111-41F2-B01F-C59C7B75ADAF}" dt="2025-09-16T09:21:25.968" v="3212" actId="14100"/>
          <ac:spMkLst>
            <pc:docMk/>
            <pc:sldMk cId="606723793" sldId="316"/>
            <ac:spMk id="46" creationId="{5E9A6523-C24D-4470-946F-781598033A0F}"/>
          </ac:spMkLst>
        </pc:spChg>
        <pc:spChg chg="add mod">
          <ac:chgData name="DI CAGNO MASSIMILIANO PIO" userId="6e52ff40-017e-4b08-b70b-3da22fa7b9cf" providerId="ADAL" clId="{D7B858FB-F111-41F2-B01F-C59C7B75ADAF}" dt="2025-09-16T09:21:25.968" v="3212" actId="14100"/>
          <ac:spMkLst>
            <pc:docMk/>
            <pc:sldMk cId="606723793" sldId="316"/>
            <ac:spMk id="47" creationId="{EAA75C20-A2A4-42D9-80EA-779FB51AD37A}"/>
          </ac:spMkLst>
        </pc:spChg>
        <pc:spChg chg="add mod">
          <ac:chgData name="DI CAGNO MASSIMILIANO PIO" userId="6e52ff40-017e-4b08-b70b-3da22fa7b9cf" providerId="ADAL" clId="{D7B858FB-F111-41F2-B01F-C59C7B75ADAF}" dt="2025-09-16T09:21:25.968" v="3212" actId="14100"/>
          <ac:spMkLst>
            <pc:docMk/>
            <pc:sldMk cId="606723793" sldId="316"/>
            <ac:spMk id="48" creationId="{56D7D693-6DCA-4D58-A6BE-34B40AC18298}"/>
          </ac:spMkLst>
        </pc:spChg>
        <pc:grpChg chg="del">
          <ac:chgData name="DI CAGNO MASSIMILIANO PIO" userId="6e52ff40-017e-4b08-b70b-3da22fa7b9cf" providerId="ADAL" clId="{D7B858FB-F111-41F2-B01F-C59C7B75ADAF}" dt="2025-09-16T09:21:16.614" v="3209" actId="478"/>
          <ac:grpSpMkLst>
            <pc:docMk/>
            <pc:sldMk cId="606723793" sldId="316"/>
            <ac:grpSpMk id="5" creationId="{B639308C-F64E-4CF3-A057-51AC4CC72B74}"/>
          </ac:grpSpMkLst>
        </pc:grpChg>
        <pc:grpChg chg="del">
          <ac:chgData name="DI CAGNO MASSIMILIANO PIO" userId="6e52ff40-017e-4b08-b70b-3da22fa7b9cf" providerId="ADAL" clId="{D7B858FB-F111-41F2-B01F-C59C7B75ADAF}" dt="2025-09-16T09:21:16.614" v="3209" actId="478"/>
          <ac:grpSpMkLst>
            <pc:docMk/>
            <pc:sldMk cId="606723793" sldId="316"/>
            <ac:grpSpMk id="20" creationId="{F44BA0A5-147C-4C7C-A387-EA7ED1A543CB}"/>
          </ac:grpSpMkLst>
        </pc:grpChg>
        <pc:grpChg chg="add mod">
          <ac:chgData name="DI CAGNO MASSIMILIANO PIO" userId="6e52ff40-017e-4b08-b70b-3da22fa7b9cf" providerId="ADAL" clId="{D7B858FB-F111-41F2-B01F-C59C7B75ADAF}" dt="2025-09-16T09:21:25.968" v="3212" actId="14100"/>
          <ac:grpSpMkLst>
            <pc:docMk/>
            <pc:sldMk cId="606723793" sldId="316"/>
            <ac:grpSpMk id="31" creationId="{6E8C9AA0-353B-4E7C-8B33-C17A45A0D552}"/>
          </ac:grpSpMkLst>
        </pc:grpChg>
        <pc:grpChg chg="add mod">
          <ac:chgData name="DI CAGNO MASSIMILIANO PIO" userId="6e52ff40-017e-4b08-b70b-3da22fa7b9cf" providerId="ADAL" clId="{D7B858FB-F111-41F2-B01F-C59C7B75ADAF}" dt="2025-09-16T09:21:25.968" v="3212" actId="14100"/>
          <ac:grpSpMkLst>
            <pc:docMk/>
            <pc:sldMk cId="606723793" sldId="316"/>
            <ac:grpSpMk id="35" creationId="{7A4E89B6-3E79-4FEA-AE61-517D1DB397CB}"/>
          </ac:grpSpMkLst>
        </pc:grpChg>
        <pc:grpChg chg="add mod">
          <ac:chgData name="DI CAGNO MASSIMILIANO PIO" userId="6e52ff40-017e-4b08-b70b-3da22fa7b9cf" providerId="ADAL" clId="{D7B858FB-F111-41F2-B01F-C59C7B75ADAF}" dt="2025-09-16T09:21:25.968" v="3212" actId="14100"/>
          <ac:grpSpMkLst>
            <pc:docMk/>
            <pc:sldMk cId="606723793" sldId="316"/>
            <ac:grpSpMk id="38" creationId="{CED216A8-41BC-4B71-A216-EC7442BB0357}"/>
          </ac:grpSpMkLst>
        </pc:grpChg>
        <pc:grpChg chg="add mod">
          <ac:chgData name="DI CAGNO MASSIMILIANO PIO" userId="6e52ff40-017e-4b08-b70b-3da22fa7b9cf" providerId="ADAL" clId="{D7B858FB-F111-41F2-B01F-C59C7B75ADAF}" dt="2025-09-16T09:21:25.968" v="3212" actId="14100"/>
          <ac:grpSpMkLst>
            <pc:docMk/>
            <pc:sldMk cId="606723793" sldId="316"/>
            <ac:grpSpMk id="41" creationId="{695F460E-204A-48AE-B113-6D95AB758EB8}"/>
          </ac:grpSpMkLst>
        </pc:grpChg>
        <pc:grpChg chg="add mod">
          <ac:chgData name="DI CAGNO MASSIMILIANO PIO" userId="6e52ff40-017e-4b08-b70b-3da22fa7b9cf" providerId="ADAL" clId="{D7B858FB-F111-41F2-B01F-C59C7B75ADAF}" dt="2025-09-16T09:21:25.968" v="3212" actId="14100"/>
          <ac:grpSpMkLst>
            <pc:docMk/>
            <pc:sldMk cId="606723793" sldId="316"/>
            <ac:grpSpMk id="44" creationId="{F60DF041-4B3C-4B80-9509-37D80F8AA8BB}"/>
          </ac:grpSpMkLst>
        </pc:grpChg>
        <pc:grpChg chg="add mod">
          <ac:chgData name="DI CAGNO MASSIMILIANO PIO" userId="6e52ff40-017e-4b08-b70b-3da22fa7b9cf" providerId="ADAL" clId="{D7B858FB-F111-41F2-B01F-C59C7B75ADAF}" dt="2025-09-16T09:21:25.968" v="3212" actId="14100"/>
          <ac:grpSpMkLst>
            <pc:docMk/>
            <pc:sldMk cId="606723793" sldId="316"/>
            <ac:grpSpMk id="49" creationId="{B598FFE6-0BB5-4AD3-8E2A-6066175B146A}"/>
          </ac:grpSpMkLst>
        </pc:grpChg>
        <pc:picChg chg="del">
          <ac:chgData name="DI CAGNO MASSIMILIANO PIO" userId="6e52ff40-017e-4b08-b70b-3da22fa7b9cf" providerId="ADAL" clId="{D7B858FB-F111-41F2-B01F-C59C7B75ADAF}" dt="2025-09-16T09:21:13.106" v="3208" actId="478"/>
          <ac:picMkLst>
            <pc:docMk/>
            <pc:sldMk cId="606723793" sldId="316"/>
            <ac:picMk id="9" creationId="{8083E6AB-9CD9-40E8-A6D9-69D1216B4E91}"/>
          </ac:picMkLst>
        </pc:picChg>
        <pc:picChg chg="add mod">
          <ac:chgData name="DI CAGNO MASSIMILIANO PIO" userId="6e52ff40-017e-4b08-b70b-3da22fa7b9cf" providerId="ADAL" clId="{D7B858FB-F111-41F2-B01F-C59C7B75ADAF}" dt="2025-09-16T09:21:25.968" v="3212" actId="14100"/>
          <ac:picMkLst>
            <pc:docMk/>
            <pc:sldMk cId="606723793" sldId="316"/>
            <ac:picMk id="18" creationId="{C625903D-D32B-4908-ACDD-3745997DAA69}"/>
          </ac:picMkLst>
        </pc:picChg>
        <pc:cxnChg chg="add mod">
          <ac:chgData name="DI CAGNO MASSIMILIANO PIO" userId="6e52ff40-017e-4b08-b70b-3da22fa7b9cf" providerId="ADAL" clId="{D7B858FB-F111-41F2-B01F-C59C7B75ADAF}" dt="2025-09-16T09:21:25.968" v="3212" actId="14100"/>
          <ac:cxnSpMkLst>
            <pc:docMk/>
            <pc:sldMk cId="606723793" sldId="316"/>
            <ac:cxnSpMk id="28" creationId="{B8632DDD-BD81-424D-9571-9B560C22AD1F}"/>
          </ac:cxnSpMkLst>
        </pc:cxnChg>
        <pc:cxnChg chg="add mod">
          <ac:chgData name="DI CAGNO MASSIMILIANO PIO" userId="6e52ff40-017e-4b08-b70b-3da22fa7b9cf" providerId="ADAL" clId="{D7B858FB-F111-41F2-B01F-C59C7B75ADAF}" dt="2025-09-16T09:21:25.968" v="3212" actId="14100"/>
          <ac:cxnSpMkLst>
            <pc:docMk/>
            <pc:sldMk cId="606723793" sldId="316"/>
            <ac:cxnSpMk id="29" creationId="{0453F635-0057-46E3-A18F-4F75CA0D05F6}"/>
          </ac:cxnSpMkLst>
        </pc:cxnChg>
        <pc:cxnChg chg="mod">
          <ac:chgData name="DI CAGNO MASSIMILIANO PIO" userId="6e52ff40-017e-4b08-b70b-3da22fa7b9cf" providerId="ADAL" clId="{D7B858FB-F111-41F2-B01F-C59C7B75ADAF}" dt="2025-09-16T09:21:25.968" v="3212" actId="14100"/>
          <ac:cxnSpMkLst>
            <pc:docMk/>
            <pc:sldMk cId="606723793" sldId="316"/>
            <ac:cxnSpMk id="50" creationId="{43AE8197-EE07-41A5-8A65-7A780E9843F8}"/>
          </ac:cxnSpMkLst>
        </pc:cxnChg>
        <pc:cxnChg chg="mod">
          <ac:chgData name="DI CAGNO MASSIMILIANO PIO" userId="6e52ff40-017e-4b08-b70b-3da22fa7b9cf" providerId="ADAL" clId="{D7B858FB-F111-41F2-B01F-C59C7B75ADAF}" dt="2025-09-16T09:21:25.968" v="3212" actId="14100"/>
          <ac:cxnSpMkLst>
            <pc:docMk/>
            <pc:sldMk cId="606723793" sldId="316"/>
            <ac:cxnSpMk id="51" creationId="{6BA0C028-78A0-4B1B-AB07-631E529CD4B5}"/>
          </ac:cxnSpMkLst>
        </pc:cxnChg>
        <pc:cxnChg chg="mod">
          <ac:chgData name="DI CAGNO MASSIMILIANO PIO" userId="6e52ff40-017e-4b08-b70b-3da22fa7b9cf" providerId="ADAL" clId="{D7B858FB-F111-41F2-B01F-C59C7B75ADAF}" dt="2025-09-16T09:21:25.968" v="3212" actId="14100"/>
          <ac:cxnSpMkLst>
            <pc:docMk/>
            <pc:sldMk cId="606723793" sldId="316"/>
            <ac:cxnSpMk id="52" creationId="{3BDDD910-4E41-49E2-B027-A1DBF40B8479}"/>
          </ac:cxnSpMkLst>
        </pc:cxnChg>
        <pc:cxnChg chg="mod">
          <ac:chgData name="DI CAGNO MASSIMILIANO PIO" userId="6e52ff40-017e-4b08-b70b-3da22fa7b9cf" providerId="ADAL" clId="{D7B858FB-F111-41F2-B01F-C59C7B75ADAF}" dt="2025-09-16T09:21:25.968" v="3212" actId="14100"/>
          <ac:cxnSpMkLst>
            <pc:docMk/>
            <pc:sldMk cId="606723793" sldId="316"/>
            <ac:cxnSpMk id="53" creationId="{A31D8B50-EBD3-44D1-866E-7472FA95AFAB}"/>
          </ac:cxnSpMkLst>
        </pc:cxnChg>
        <pc:cxnChg chg="mod">
          <ac:chgData name="DI CAGNO MASSIMILIANO PIO" userId="6e52ff40-017e-4b08-b70b-3da22fa7b9cf" providerId="ADAL" clId="{D7B858FB-F111-41F2-B01F-C59C7B75ADAF}" dt="2025-09-16T09:21:25.968" v="3212" actId="14100"/>
          <ac:cxnSpMkLst>
            <pc:docMk/>
            <pc:sldMk cId="606723793" sldId="316"/>
            <ac:cxnSpMk id="54" creationId="{A52A5F2A-ED08-4BC3-8ACB-A84FAD9C434B}"/>
          </ac:cxnSpMkLst>
        </pc:cxnChg>
      </pc:sldChg>
      <pc:sldChg chg="addSp delSp del">
        <pc:chgData name="DI CAGNO MASSIMILIANO PIO" userId="6e52ff40-017e-4b08-b70b-3da22fa7b9cf" providerId="ADAL" clId="{D7B858FB-F111-41F2-B01F-C59C7B75ADAF}" dt="2025-09-16T09:26:12.200" v="3472"/>
        <pc:sldMkLst>
          <pc:docMk/>
          <pc:sldMk cId="462357068" sldId="318"/>
        </pc:sldMkLst>
        <pc:picChg chg="add del">
          <ac:chgData name="DI CAGNO MASSIMILIANO PIO" userId="6e52ff40-017e-4b08-b70b-3da22fa7b9cf" providerId="ADAL" clId="{D7B858FB-F111-41F2-B01F-C59C7B75ADAF}" dt="2025-09-16T09:26:11.710" v="3471" actId="478"/>
          <ac:picMkLst>
            <pc:docMk/>
            <pc:sldMk cId="462357068" sldId="318"/>
            <ac:picMk id="14338" creationId="{EC3F31BB-61CE-48FC-BC10-A66F67735987}"/>
          </ac:picMkLst>
        </pc:picChg>
      </pc:sldChg>
      <pc:sldChg chg="addSp delSp modSp mod modAnim">
        <pc:chgData name="DI CAGNO MASSIMILIANO PIO" userId="6e52ff40-017e-4b08-b70b-3da22fa7b9cf" providerId="ADAL" clId="{D7B858FB-F111-41F2-B01F-C59C7B75ADAF}" dt="2025-10-06T12:17:32.701" v="9422"/>
        <pc:sldMkLst>
          <pc:docMk/>
          <pc:sldMk cId="0" sldId="329"/>
        </pc:sldMkLst>
        <pc:spChg chg="add del">
          <ac:chgData name="DI CAGNO MASSIMILIANO PIO" userId="6e52ff40-017e-4b08-b70b-3da22fa7b9cf" providerId="ADAL" clId="{D7B858FB-F111-41F2-B01F-C59C7B75ADAF}" dt="2025-10-06T12:15:30.446" v="9357" actId="11529"/>
          <ac:spMkLst>
            <pc:docMk/>
            <pc:sldMk cId="0" sldId="329"/>
            <ac:spMk id="2" creationId="{0FD768B1-B529-4287-A07B-92268404C812}"/>
          </ac:spMkLst>
        </pc:spChg>
        <pc:spChg chg="mod">
          <ac:chgData name="DI CAGNO MASSIMILIANO PIO" userId="6e52ff40-017e-4b08-b70b-3da22fa7b9cf" providerId="ADAL" clId="{D7B858FB-F111-41F2-B01F-C59C7B75ADAF}" dt="2025-09-16T09:22:13.584" v="3241" actId="14100"/>
          <ac:spMkLst>
            <pc:docMk/>
            <pc:sldMk cId="0" sldId="329"/>
            <ac:spMk id="3" creationId="{6BDEFD15-8278-4AA4-B096-04FC9F06A13F}"/>
          </ac:spMkLst>
        </pc:spChg>
        <pc:spChg chg="add mod">
          <ac:chgData name="DI CAGNO MASSIMILIANO PIO" userId="6e52ff40-017e-4b08-b70b-3da22fa7b9cf" providerId="ADAL" clId="{D7B858FB-F111-41F2-B01F-C59C7B75ADAF}" dt="2025-10-06T12:16:14.007" v="9411" actId="2085"/>
          <ac:spMkLst>
            <pc:docMk/>
            <pc:sldMk cId="0" sldId="329"/>
            <ac:spMk id="4" creationId="{575531AF-4209-4791-86FC-1FAC155A74FB}"/>
          </ac:spMkLst>
        </pc:spChg>
        <pc:spChg chg="add mod">
          <ac:chgData name="DI CAGNO MASSIMILIANO PIO" userId="6e52ff40-017e-4b08-b70b-3da22fa7b9cf" providerId="ADAL" clId="{D7B858FB-F111-41F2-B01F-C59C7B75ADAF}" dt="2025-10-06T12:16:42.215" v="9418" actId="113"/>
          <ac:spMkLst>
            <pc:docMk/>
            <pc:sldMk cId="0" sldId="329"/>
            <ac:spMk id="5" creationId="{FE50D5A9-BB54-47D3-8F6D-F35126F523EE}"/>
          </ac:spMkLst>
        </pc:spChg>
        <pc:spChg chg="mod">
          <ac:chgData name="DI CAGNO MASSIMILIANO PIO" userId="6e52ff40-017e-4b08-b70b-3da22fa7b9cf" providerId="ADAL" clId="{D7B858FB-F111-41F2-B01F-C59C7B75ADAF}" dt="2025-09-16T09:24:24.024" v="3452" actId="113"/>
          <ac:spMkLst>
            <pc:docMk/>
            <pc:sldMk cId="0" sldId="329"/>
            <ac:spMk id="8" creationId="{A96070DB-7FA4-47CD-B5E0-E44D983CF6D1}"/>
          </ac:spMkLst>
        </pc:spChg>
        <pc:spChg chg="del">
          <ac:chgData name="DI CAGNO MASSIMILIANO PIO" userId="6e52ff40-017e-4b08-b70b-3da22fa7b9cf" providerId="ADAL" clId="{D7B858FB-F111-41F2-B01F-C59C7B75ADAF}" dt="2025-09-16T09:24:18.825" v="3451" actId="478"/>
          <ac:spMkLst>
            <pc:docMk/>
            <pc:sldMk cId="0" sldId="329"/>
            <ac:spMk id="17" creationId="{1275B716-9EBE-4CF4-82DC-F8D45ABE5810}"/>
          </ac:spMkLst>
        </pc:spChg>
        <pc:spChg chg="add mod">
          <ac:chgData name="DI CAGNO MASSIMILIANO PIO" userId="6e52ff40-017e-4b08-b70b-3da22fa7b9cf" providerId="ADAL" clId="{D7B858FB-F111-41F2-B01F-C59C7B75ADAF}" dt="2025-09-16T09:29:26.180" v="3510" actId="20577"/>
          <ac:spMkLst>
            <pc:docMk/>
            <pc:sldMk cId="0" sldId="329"/>
            <ac:spMk id="37" creationId="{72380146-B4EC-416A-B75B-32EA79773D2D}"/>
          </ac:spMkLst>
        </pc:spChg>
        <pc:spChg chg="add mod">
          <ac:chgData name="DI CAGNO MASSIMILIANO PIO" userId="6e52ff40-017e-4b08-b70b-3da22fa7b9cf" providerId="ADAL" clId="{D7B858FB-F111-41F2-B01F-C59C7B75ADAF}" dt="2025-09-16T09:22:19.472" v="3242"/>
          <ac:spMkLst>
            <pc:docMk/>
            <pc:sldMk cId="0" sldId="329"/>
            <ac:spMk id="38" creationId="{7F605608-910E-47F9-8C71-0F4EE1E41992}"/>
          </ac:spMkLst>
        </pc:spChg>
        <pc:spChg chg="add mod">
          <ac:chgData name="DI CAGNO MASSIMILIANO PIO" userId="6e52ff40-017e-4b08-b70b-3da22fa7b9cf" providerId="ADAL" clId="{D7B858FB-F111-41F2-B01F-C59C7B75ADAF}" dt="2025-09-16T12:31:36.972" v="3842"/>
          <ac:spMkLst>
            <pc:docMk/>
            <pc:sldMk cId="0" sldId="329"/>
            <ac:spMk id="39" creationId="{7ACD3C6B-29DF-4B9F-8A94-A3455F50A864}"/>
          </ac:spMkLst>
        </pc:spChg>
        <pc:spChg chg="del">
          <ac:chgData name="DI CAGNO MASSIMILIANO PIO" userId="6e52ff40-017e-4b08-b70b-3da22fa7b9cf" providerId="ADAL" clId="{D7B858FB-F111-41F2-B01F-C59C7B75ADAF}" dt="2025-09-16T09:21:45.297" v="3214" actId="478"/>
          <ac:spMkLst>
            <pc:docMk/>
            <pc:sldMk cId="0" sldId="329"/>
            <ac:spMk id="13316" creationId="{AF31D8C7-429F-49C9-9A5A-4FE75DD7BD08}"/>
          </ac:spMkLst>
        </pc:spChg>
        <pc:spChg chg="mod">
          <ac:chgData name="DI CAGNO MASSIMILIANO PIO" userId="6e52ff40-017e-4b08-b70b-3da22fa7b9cf" providerId="ADAL" clId="{D7B858FB-F111-41F2-B01F-C59C7B75ADAF}" dt="2025-09-16T09:24:26.931" v="3453" actId="1076"/>
          <ac:spMkLst>
            <pc:docMk/>
            <pc:sldMk cId="0" sldId="329"/>
            <ac:spMk id="13318" creationId="{53BAEDA6-AE52-4059-BFE8-D4B88E0FFEC0}"/>
          </ac:spMkLst>
        </pc:spChg>
        <pc:spChg chg="mod">
          <ac:chgData name="DI CAGNO MASSIMILIANO PIO" userId="6e52ff40-017e-4b08-b70b-3da22fa7b9cf" providerId="ADAL" clId="{D7B858FB-F111-41F2-B01F-C59C7B75ADAF}" dt="2025-09-16T09:23:38.207" v="3357" actId="14100"/>
          <ac:spMkLst>
            <pc:docMk/>
            <pc:sldMk cId="0" sldId="329"/>
            <ac:spMk id="13328" creationId="{DB0134A7-0AD0-4DAD-8270-508EE40E874B}"/>
          </ac:spMkLst>
        </pc:spChg>
        <pc:spChg chg="mod">
          <ac:chgData name="DI CAGNO MASSIMILIANO PIO" userId="6e52ff40-017e-4b08-b70b-3da22fa7b9cf" providerId="ADAL" clId="{D7B858FB-F111-41F2-B01F-C59C7B75ADAF}" dt="2025-09-16T09:23:12.227" v="3304" actId="1076"/>
          <ac:spMkLst>
            <pc:docMk/>
            <pc:sldMk cId="0" sldId="329"/>
            <ac:spMk id="13329" creationId="{E380A29F-68F3-4F80-9A4A-E8BBDDE279C2}"/>
          </ac:spMkLst>
        </pc:spChg>
        <pc:picChg chg="add mod">
          <ac:chgData name="DI CAGNO MASSIMILIANO PIO" userId="6e52ff40-017e-4b08-b70b-3da22fa7b9cf" providerId="ADAL" clId="{D7B858FB-F111-41F2-B01F-C59C7B75ADAF}" dt="2025-10-06T12:17:23.376" v="9420" actId="1076"/>
          <ac:picMkLst>
            <pc:docMk/>
            <pc:sldMk cId="0" sldId="329"/>
            <ac:picMk id="7" creationId="{4FAFC2AE-E191-4708-8518-BD1BD4014EEA}"/>
          </ac:picMkLst>
        </pc:picChg>
        <pc:picChg chg="del">
          <ac:chgData name="DI CAGNO MASSIMILIANO PIO" userId="6e52ff40-017e-4b08-b70b-3da22fa7b9cf" providerId="ADAL" clId="{D7B858FB-F111-41F2-B01F-C59C7B75ADAF}" dt="2025-09-16T09:21:43.805" v="3213" actId="478"/>
          <ac:picMkLst>
            <pc:docMk/>
            <pc:sldMk cId="0" sldId="329"/>
            <ac:picMk id="13314" creationId="{E150FABA-229B-4C98-AD62-3949D6E1EC3A}"/>
          </ac:picMkLst>
        </pc:picChg>
      </pc:sldChg>
      <pc:sldChg chg="addSp delSp modSp add mod modAnim">
        <pc:chgData name="DI CAGNO MASSIMILIANO PIO" userId="6e52ff40-017e-4b08-b70b-3da22fa7b9cf" providerId="ADAL" clId="{D7B858FB-F111-41F2-B01F-C59C7B75ADAF}" dt="2025-10-06T12:13:40.331" v="9355"/>
        <pc:sldMkLst>
          <pc:docMk/>
          <pc:sldMk cId="1246242827" sldId="330"/>
        </pc:sldMkLst>
        <pc:spChg chg="mod">
          <ac:chgData name="DI CAGNO MASSIMILIANO PIO" userId="6e52ff40-017e-4b08-b70b-3da22fa7b9cf" providerId="ADAL" clId="{D7B858FB-F111-41F2-B01F-C59C7B75ADAF}" dt="2025-09-16T09:26:53.250" v="3498" actId="1076"/>
          <ac:spMkLst>
            <pc:docMk/>
            <pc:sldMk cId="1246242827" sldId="330"/>
            <ac:spMk id="2" creationId="{3E213BE5-2F51-4059-A7FC-7E188BBB877B}"/>
          </ac:spMkLst>
        </pc:spChg>
        <pc:spChg chg="ord">
          <ac:chgData name="DI CAGNO MASSIMILIANO PIO" userId="6e52ff40-017e-4b08-b70b-3da22fa7b9cf" providerId="ADAL" clId="{D7B858FB-F111-41F2-B01F-C59C7B75ADAF}" dt="2025-09-16T09:27:18.690" v="3503" actId="167"/>
          <ac:spMkLst>
            <pc:docMk/>
            <pc:sldMk cId="1246242827" sldId="330"/>
            <ac:spMk id="3" creationId="{7428A121-8CC9-480C-A4E1-9F14A821DC92}"/>
          </ac:spMkLst>
        </pc:spChg>
        <pc:spChg chg="mod">
          <ac:chgData name="DI CAGNO MASSIMILIANO PIO" userId="6e52ff40-017e-4b08-b70b-3da22fa7b9cf" providerId="ADAL" clId="{D7B858FB-F111-41F2-B01F-C59C7B75ADAF}" dt="2025-09-16T09:27:07.474" v="3502" actId="207"/>
          <ac:spMkLst>
            <pc:docMk/>
            <pc:sldMk cId="1246242827" sldId="330"/>
            <ac:spMk id="7" creationId="{23274E1F-9D7F-403D-8310-84C8F1A773AE}"/>
          </ac:spMkLst>
        </pc:spChg>
        <pc:spChg chg="mod">
          <ac:chgData name="DI CAGNO MASSIMILIANO PIO" userId="6e52ff40-017e-4b08-b70b-3da22fa7b9cf" providerId="ADAL" clId="{D7B858FB-F111-41F2-B01F-C59C7B75ADAF}" dt="2025-09-16T09:26:36.370" v="3493" actId="478"/>
          <ac:spMkLst>
            <pc:docMk/>
            <pc:sldMk cId="1246242827" sldId="330"/>
            <ac:spMk id="8" creationId="{47DD0F8E-FA7B-430C-AD95-C975E1F12068}"/>
          </ac:spMkLst>
        </pc:spChg>
        <pc:spChg chg="del">
          <ac:chgData name="DI CAGNO MASSIMILIANO PIO" userId="6e52ff40-017e-4b08-b70b-3da22fa7b9cf" providerId="ADAL" clId="{D7B858FB-F111-41F2-B01F-C59C7B75ADAF}" dt="2025-09-16T09:26:37.942" v="3494" actId="478"/>
          <ac:spMkLst>
            <pc:docMk/>
            <pc:sldMk cId="1246242827" sldId="330"/>
            <ac:spMk id="10" creationId="{33DBD61B-DABC-402E-A0B3-80BD53D6103F}"/>
          </ac:spMkLst>
        </pc:spChg>
        <pc:spChg chg="mod">
          <ac:chgData name="DI CAGNO MASSIMILIANO PIO" userId="6e52ff40-017e-4b08-b70b-3da22fa7b9cf" providerId="ADAL" clId="{D7B858FB-F111-41F2-B01F-C59C7B75ADAF}" dt="2025-09-16T09:27:28.900" v="3506" actId="1076"/>
          <ac:spMkLst>
            <pc:docMk/>
            <pc:sldMk cId="1246242827" sldId="330"/>
            <ac:spMk id="18" creationId="{A128A274-744D-4471-A5CE-FF5A2ACB0837}"/>
          </ac:spMkLst>
        </pc:spChg>
        <pc:spChg chg="mod">
          <ac:chgData name="DI CAGNO MASSIMILIANO PIO" userId="6e52ff40-017e-4b08-b70b-3da22fa7b9cf" providerId="ADAL" clId="{D7B858FB-F111-41F2-B01F-C59C7B75ADAF}" dt="2025-09-16T09:27:31.004" v="3507" actId="1076"/>
          <ac:spMkLst>
            <pc:docMk/>
            <pc:sldMk cId="1246242827" sldId="330"/>
            <ac:spMk id="19" creationId="{1AF8C832-EC34-430E-AE31-F7AF02BA5A87}"/>
          </ac:spMkLst>
        </pc:spChg>
        <pc:spChg chg="mod">
          <ac:chgData name="DI CAGNO MASSIMILIANO PIO" userId="6e52ff40-017e-4b08-b70b-3da22fa7b9cf" providerId="ADAL" clId="{D7B858FB-F111-41F2-B01F-C59C7B75ADAF}" dt="2025-09-16T09:27:28.900" v="3506" actId="1076"/>
          <ac:spMkLst>
            <pc:docMk/>
            <pc:sldMk cId="1246242827" sldId="330"/>
            <ac:spMk id="20" creationId="{2A736E82-4A4E-45AA-942A-13DEA55A0B6F}"/>
          </ac:spMkLst>
        </pc:spChg>
        <pc:spChg chg="mod">
          <ac:chgData name="DI CAGNO MASSIMILIANO PIO" userId="6e52ff40-017e-4b08-b70b-3da22fa7b9cf" providerId="ADAL" clId="{D7B858FB-F111-41F2-B01F-C59C7B75ADAF}" dt="2025-09-16T09:27:28.900" v="3506" actId="1076"/>
          <ac:spMkLst>
            <pc:docMk/>
            <pc:sldMk cId="1246242827" sldId="330"/>
            <ac:spMk id="21" creationId="{BC0BAB43-BE61-490A-A054-7A77E39CC3E0}"/>
          </ac:spMkLst>
        </pc:spChg>
        <pc:spChg chg="del">
          <ac:chgData name="DI CAGNO MASSIMILIANO PIO" userId="6e52ff40-017e-4b08-b70b-3da22fa7b9cf" providerId="ADAL" clId="{D7B858FB-F111-41F2-B01F-C59C7B75ADAF}" dt="2025-09-16T09:26:39.475" v="3495" actId="478"/>
          <ac:spMkLst>
            <pc:docMk/>
            <pc:sldMk cId="1246242827" sldId="330"/>
            <ac:spMk id="22" creationId="{77BC450C-2923-4DA0-B64D-D625766AC89D}"/>
          </ac:spMkLst>
        </pc:spChg>
        <pc:spChg chg="mod">
          <ac:chgData name="DI CAGNO MASSIMILIANO PIO" userId="6e52ff40-017e-4b08-b70b-3da22fa7b9cf" providerId="ADAL" clId="{D7B858FB-F111-41F2-B01F-C59C7B75ADAF}" dt="2025-09-16T09:27:21.869" v="3504" actId="14100"/>
          <ac:spMkLst>
            <pc:docMk/>
            <pc:sldMk cId="1246242827" sldId="330"/>
            <ac:spMk id="25" creationId="{F370E4CC-5F77-4EA7-B389-CFABD466859E}"/>
          </ac:spMkLst>
        </pc:spChg>
        <pc:spChg chg="mod">
          <ac:chgData name="DI CAGNO MASSIMILIANO PIO" userId="6e52ff40-017e-4b08-b70b-3da22fa7b9cf" providerId="ADAL" clId="{D7B858FB-F111-41F2-B01F-C59C7B75ADAF}" dt="2025-09-16T09:27:21.869" v="3504" actId="14100"/>
          <ac:spMkLst>
            <pc:docMk/>
            <pc:sldMk cId="1246242827" sldId="330"/>
            <ac:spMk id="26" creationId="{4CEB0452-DD4A-4683-ABEE-843D3074F09E}"/>
          </ac:spMkLst>
        </pc:spChg>
        <pc:spChg chg="add mod">
          <ac:chgData name="DI CAGNO MASSIMILIANO PIO" userId="6e52ff40-017e-4b08-b70b-3da22fa7b9cf" providerId="ADAL" clId="{D7B858FB-F111-41F2-B01F-C59C7B75ADAF}" dt="2025-09-16T12:31:29.642" v="3839"/>
          <ac:spMkLst>
            <pc:docMk/>
            <pc:sldMk cId="1246242827" sldId="330"/>
            <ac:spMk id="27" creationId="{C9444EEF-3AF6-4AA7-A78B-4013F3C1FC03}"/>
          </ac:spMkLst>
        </pc:spChg>
        <pc:grpChg chg="mod">
          <ac:chgData name="DI CAGNO MASSIMILIANO PIO" userId="6e52ff40-017e-4b08-b70b-3da22fa7b9cf" providerId="ADAL" clId="{D7B858FB-F111-41F2-B01F-C59C7B75ADAF}" dt="2025-09-16T09:26:36.370" v="3493" actId="478"/>
          <ac:grpSpMkLst>
            <pc:docMk/>
            <pc:sldMk cId="1246242827" sldId="330"/>
            <ac:grpSpMk id="5" creationId="{B639308C-F64E-4CF3-A057-51AC4CC72B74}"/>
          </ac:grpSpMkLst>
        </pc:grpChg>
        <pc:grpChg chg="del">
          <ac:chgData name="DI CAGNO MASSIMILIANO PIO" userId="6e52ff40-017e-4b08-b70b-3da22fa7b9cf" providerId="ADAL" clId="{D7B858FB-F111-41F2-B01F-C59C7B75ADAF}" dt="2025-09-16T09:26:28.870" v="3490" actId="478"/>
          <ac:grpSpMkLst>
            <pc:docMk/>
            <pc:sldMk cId="1246242827" sldId="330"/>
            <ac:grpSpMk id="12" creationId="{D2E0C31A-42F0-4F89-8F03-00FA0DBBB967}"/>
          </ac:grpSpMkLst>
        </pc:grpChg>
        <pc:grpChg chg="mod">
          <ac:chgData name="DI CAGNO MASSIMILIANO PIO" userId="6e52ff40-017e-4b08-b70b-3da22fa7b9cf" providerId="ADAL" clId="{D7B858FB-F111-41F2-B01F-C59C7B75ADAF}" dt="2025-09-16T09:27:28.900" v="3506" actId="1076"/>
          <ac:grpSpMkLst>
            <pc:docMk/>
            <pc:sldMk cId="1246242827" sldId="330"/>
            <ac:grpSpMk id="15" creationId="{45F0D8D3-B869-4E30-AA0F-EA38BF03BA31}"/>
          </ac:grpSpMkLst>
        </pc:grpChg>
        <pc:grpChg chg="mod">
          <ac:chgData name="DI CAGNO MASSIMILIANO PIO" userId="6e52ff40-017e-4b08-b70b-3da22fa7b9cf" providerId="ADAL" clId="{D7B858FB-F111-41F2-B01F-C59C7B75ADAF}" dt="2025-09-16T09:27:28.900" v="3506" actId="1076"/>
          <ac:grpSpMkLst>
            <pc:docMk/>
            <pc:sldMk cId="1246242827" sldId="330"/>
            <ac:grpSpMk id="16" creationId="{6F152C75-FD1D-4D5E-A646-C4C8122FC9CE}"/>
          </ac:grpSpMkLst>
        </pc:grpChg>
        <pc:grpChg chg="mod">
          <ac:chgData name="DI CAGNO MASSIMILIANO PIO" userId="6e52ff40-017e-4b08-b70b-3da22fa7b9cf" providerId="ADAL" clId="{D7B858FB-F111-41F2-B01F-C59C7B75ADAF}" dt="2025-09-16T09:27:28.900" v="3506" actId="1076"/>
          <ac:grpSpMkLst>
            <pc:docMk/>
            <pc:sldMk cId="1246242827" sldId="330"/>
            <ac:grpSpMk id="17" creationId="{C1D58509-A6C1-4DA7-9BCB-26B2AA40E61E}"/>
          </ac:grpSpMkLst>
        </pc:grpChg>
        <pc:grpChg chg="add mod">
          <ac:chgData name="DI CAGNO MASSIMILIANO PIO" userId="6e52ff40-017e-4b08-b70b-3da22fa7b9cf" providerId="ADAL" clId="{D7B858FB-F111-41F2-B01F-C59C7B75ADAF}" dt="2025-09-16T09:27:21.869" v="3504" actId="14100"/>
          <ac:grpSpMkLst>
            <pc:docMk/>
            <pc:sldMk cId="1246242827" sldId="330"/>
            <ac:grpSpMk id="23" creationId="{684F6407-03B1-4B81-8A41-00A15EA783E0}"/>
          </ac:grpSpMkLst>
        </pc:grpChg>
        <pc:picChg chg="add del">
          <ac:chgData name="DI CAGNO MASSIMILIANO PIO" userId="6e52ff40-017e-4b08-b70b-3da22fa7b9cf" providerId="ADAL" clId="{D7B858FB-F111-41F2-B01F-C59C7B75ADAF}" dt="2025-09-16T09:26:36.370" v="3493" actId="478"/>
          <ac:picMkLst>
            <pc:docMk/>
            <pc:sldMk cId="1246242827" sldId="330"/>
            <ac:picMk id="6" creationId="{9083E413-83ED-41DB-9309-B014842AB530}"/>
          </ac:picMkLst>
        </pc:picChg>
        <pc:picChg chg="mod">
          <ac:chgData name="DI CAGNO MASSIMILIANO PIO" userId="6e52ff40-017e-4b08-b70b-3da22fa7b9cf" providerId="ADAL" clId="{D7B858FB-F111-41F2-B01F-C59C7B75ADAF}" dt="2025-09-16T09:27:21.869" v="3504" actId="14100"/>
          <ac:picMkLst>
            <pc:docMk/>
            <pc:sldMk cId="1246242827" sldId="330"/>
            <ac:picMk id="24" creationId="{A7480DDF-9C72-4E06-A0C0-C824E9340012}"/>
          </ac:picMkLst>
        </pc:picChg>
      </pc:sldChg>
      <pc:sldChg chg="addSp delSp modSp new mod">
        <pc:chgData name="DI CAGNO MASSIMILIANO PIO" userId="6e52ff40-017e-4b08-b70b-3da22fa7b9cf" providerId="ADAL" clId="{D7B858FB-F111-41F2-B01F-C59C7B75ADAF}" dt="2025-10-06T11:39:12.715" v="8912" actId="5793"/>
        <pc:sldMkLst>
          <pc:docMk/>
          <pc:sldMk cId="294618120" sldId="331"/>
        </pc:sldMkLst>
        <pc:spChg chg="mod">
          <ac:chgData name="DI CAGNO MASSIMILIANO PIO" userId="6e52ff40-017e-4b08-b70b-3da22fa7b9cf" providerId="ADAL" clId="{D7B858FB-F111-41F2-B01F-C59C7B75ADAF}" dt="2025-10-06T11:33:47.248" v="8884" actId="20577"/>
          <ac:spMkLst>
            <pc:docMk/>
            <pc:sldMk cId="294618120" sldId="331"/>
            <ac:spMk id="2" creationId="{3BB64560-1E39-49B3-A5CE-BFE1B177BFB6}"/>
          </ac:spMkLst>
        </pc:spChg>
        <pc:spChg chg="mod">
          <ac:chgData name="DI CAGNO MASSIMILIANO PIO" userId="6e52ff40-017e-4b08-b70b-3da22fa7b9cf" providerId="ADAL" clId="{D7B858FB-F111-41F2-B01F-C59C7B75ADAF}" dt="2025-10-06T11:39:12.715" v="8912" actId="5793"/>
          <ac:spMkLst>
            <pc:docMk/>
            <pc:sldMk cId="294618120" sldId="331"/>
            <ac:spMk id="3" creationId="{437A8DE0-919A-4F8B-BB9A-AA74B45FB222}"/>
          </ac:spMkLst>
        </pc:spChg>
        <pc:spChg chg="add mod">
          <ac:chgData name="DI CAGNO MASSIMILIANO PIO" userId="6e52ff40-017e-4b08-b70b-3da22fa7b9cf" providerId="ADAL" clId="{D7B858FB-F111-41F2-B01F-C59C7B75ADAF}" dt="2025-09-16T09:33:23.366" v="3583"/>
          <ac:spMkLst>
            <pc:docMk/>
            <pc:sldMk cId="294618120" sldId="331"/>
            <ac:spMk id="4" creationId="{19865196-C913-41FF-B1DD-B429956ABC50}"/>
          </ac:spMkLst>
        </pc:spChg>
        <pc:spChg chg="add mod">
          <ac:chgData name="DI CAGNO MASSIMILIANO PIO" userId="6e52ff40-017e-4b08-b70b-3da22fa7b9cf" providerId="ADAL" clId="{D7B858FB-F111-41F2-B01F-C59C7B75ADAF}" dt="2025-09-16T12:30:52.901" v="3827"/>
          <ac:spMkLst>
            <pc:docMk/>
            <pc:sldMk cId="294618120" sldId="331"/>
            <ac:spMk id="5" creationId="{E3BB1E69-404B-43FD-BEDF-D2733B516E41}"/>
          </ac:spMkLst>
        </pc:spChg>
        <pc:spChg chg="add del mod">
          <ac:chgData name="DI CAGNO MASSIMILIANO PIO" userId="6e52ff40-017e-4b08-b70b-3da22fa7b9cf" providerId="ADAL" clId="{D7B858FB-F111-41F2-B01F-C59C7B75ADAF}" dt="2025-09-16T13:08:31.124" v="4818" actId="478"/>
          <ac:spMkLst>
            <pc:docMk/>
            <pc:sldMk cId="294618120" sldId="331"/>
            <ac:spMk id="9" creationId="{14D10307-2C0C-4625-B94D-E354BCE75E4C}"/>
          </ac:spMkLst>
        </pc:spChg>
        <pc:picChg chg="add del">
          <ac:chgData name="DI CAGNO MASSIMILIANO PIO" userId="6e52ff40-017e-4b08-b70b-3da22fa7b9cf" providerId="ADAL" clId="{D7B858FB-F111-41F2-B01F-C59C7B75ADAF}" dt="2025-09-16T13:07:16.319" v="4803" actId="22"/>
          <ac:picMkLst>
            <pc:docMk/>
            <pc:sldMk cId="294618120" sldId="331"/>
            <ac:picMk id="7" creationId="{8C04586A-7DB6-44B6-ACE8-9B9A9CEEE4D1}"/>
          </ac:picMkLst>
        </pc:picChg>
      </pc:sldChg>
      <pc:sldChg chg="new del">
        <pc:chgData name="DI CAGNO MASSIMILIANO PIO" userId="6e52ff40-017e-4b08-b70b-3da22fa7b9cf" providerId="ADAL" clId="{D7B858FB-F111-41F2-B01F-C59C7B75ADAF}" dt="2025-09-16T09:29:37.098" v="3512" actId="680"/>
        <pc:sldMkLst>
          <pc:docMk/>
          <pc:sldMk cId="2578312082" sldId="331"/>
        </pc:sldMkLst>
      </pc:sldChg>
      <pc:sldChg chg="addSp delSp modSp add mod">
        <pc:chgData name="DI CAGNO MASSIMILIANO PIO" userId="6e52ff40-017e-4b08-b70b-3da22fa7b9cf" providerId="ADAL" clId="{D7B858FB-F111-41F2-B01F-C59C7B75ADAF}" dt="2025-09-16T12:51:12.665" v="4371" actId="20577"/>
        <pc:sldMkLst>
          <pc:docMk/>
          <pc:sldMk cId="1790195213" sldId="332"/>
        </pc:sldMkLst>
        <pc:spChg chg="mod">
          <ac:chgData name="DI CAGNO MASSIMILIANO PIO" userId="6e52ff40-017e-4b08-b70b-3da22fa7b9cf" providerId="ADAL" clId="{D7B858FB-F111-41F2-B01F-C59C7B75ADAF}" dt="2025-09-16T12:41:24.629" v="4039" actId="20577"/>
          <ac:spMkLst>
            <pc:docMk/>
            <pc:sldMk cId="1790195213" sldId="332"/>
            <ac:spMk id="2" creationId="{51220B08-AF35-460C-9AE2-86B1F1437584}"/>
          </ac:spMkLst>
        </pc:spChg>
        <pc:spChg chg="mod">
          <ac:chgData name="DI CAGNO MASSIMILIANO PIO" userId="6e52ff40-017e-4b08-b70b-3da22fa7b9cf" providerId="ADAL" clId="{D7B858FB-F111-41F2-B01F-C59C7B75ADAF}" dt="2025-09-16T12:47:50.536" v="4225" actId="207"/>
          <ac:spMkLst>
            <pc:docMk/>
            <pc:sldMk cId="1790195213" sldId="332"/>
            <ac:spMk id="3" creationId="{EA5D8B72-89AD-4E83-85A7-4EBEF4CA6C1C}"/>
          </ac:spMkLst>
        </pc:spChg>
        <pc:spChg chg="del">
          <ac:chgData name="DI CAGNO MASSIMILIANO PIO" userId="6e52ff40-017e-4b08-b70b-3da22fa7b9cf" providerId="ADAL" clId="{D7B858FB-F111-41F2-B01F-C59C7B75ADAF}" dt="2025-09-16T09:55:13.454" v="3789" actId="478"/>
          <ac:spMkLst>
            <pc:docMk/>
            <pc:sldMk cId="1790195213" sldId="332"/>
            <ac:spMk id="7" creationId="{CF8B24ED-696D-4E86-9E78-BFEB73525453}"/>
          </ac:spMkLst>
        </pc:spChg>
        <pc:spChg chg="del">
          <ac:chgData name="DI CAGNO MASSIMILIANO PIO" userId="6e52ff40-017e-4b08-b70b-3da22fa7b9cf" providerId="ADAL" clId="{D7B858FB-F111-41F2-B01F-C59C7B75ADAF}" dt="2025-09-16T09:55:15.202" v="3790" actId="478"/>
          <ac:spMkLst>
            <pc:docMk/>
            <pc:sldMk cId="1790195213" sldId="332"/>
            <ac:spMk id="8" creationId="{7AFFF0C5-4D6F-44A2-A509-6BE6C3A15D33}"/>
          </ac:spMkLst>
        </pc:spChg>
        <pc:spChg chg="mod">
          <ac:chgData name="DI CAGNO MASSIMILIANO PIO" userId="6e52ff40-017e-4b08-b70b-3da22fa7b9cf" providerId="ADAL" clId="{D7B858FB-F111-41F2-B01F-C59C7B75ADAF}" dt="2025-09-16T12:51:12.665" v="4371" actId="20577"/>
          <ac:spMkLst>
            <pc:docMk/>
            <pc:sldMk cId="1790195213" sldId="332"/>
            <ac:spMk id="11" creationId="{D2C50B08-03BA-434C-953D-51B5247889B5}"/>
          </ac:spMkLst>
        </pc:spChg>
        <pc:spChg chg="add mod">
          <ac:chgData name="DI CAGNO MASSIMILIANO PIO" userId="6e52ff40-017e-4b08-b70b-3da22fa7b9cf" providerId="ADAL" clId="{D7B858FB-F111-41F2-B01F-C59C7B75ADAF}" dt="2025-09-16T10:11:35.648" v="3799" actId="1076"/>
          <ac:spMkLst>
            <pc:docMk/>
            <pc:sldMk cId="1790195213" sldId="332"/>
            <ac:spMk id="13" creationId="{96A3CCB3-BF1B-4BC0-94E1-B54BBD8DA96B}"/>
          </ac:spMkLst>
        </pc:spChg>
        <pc:spChg chg="add mod">
          <ac:chgData name="DI CAGNO MASSIMILIANO PIO" userId="6e52ff40-017e-4b08-b70b-3da22fa7b9cf" providerId="ADAL" clId="{D7B858FB-F111-41F2-B01F-C59C7B75ADAF}" dt="2025-09-16T10:11:29.193" v="3797"/>
          <ac:spMkLst>
            <pc:docMk/>
            <pc:sldMk cId="1790195213" sldId="332"/>
            <ac:spMk id="14" creationId="{B931F99A-829C-4506-BA48-A4F57C4AFC89}"/>
          </ac:spMkLst>
        </pc:spChg>
        <pc:spChg chg="add mod">
          <ac:chgData name="DI CAGNO MASSIMILIANO PIO" userId="6e52ff40-017e-4b08-b70b-3da22fa7b9cf" providerId="ADAL" clId="{D7B858FB-F111-41F2-B01F-C59C7B75ADAF}" dt="2025-09-16T12:31:41.492" v="3844"/>
          <ac:spMkLst>
            <pc:docMk/>
            <pc:sldMk cId="1790195213" sldId="332"/>
            <ac:spMk id="15" creationId="{369C8278-5E34-4E26-AE8E-66A6A0DA125F}"/>
          </ac:spMkLst>
        </pc:spChg>
        <pc:picChg chg="del">
          <ac:chgData name="DI CAGNO MASSIMILIANO PIO" userId="6e52ff40-017e-4b08-b70b-3da22fa7b9cf" providerId="ADAL" clId="{D7B858FB-F111-41F2-B01F-C59C7B75ADAF}" dt="2025-09-16T09:55:11.077" v="3788" actId="478"/>
          <ac:picMkLst>
            <pc:docMk/>
            <pc:sldMk cId="1790195213" sldId="332"/>
            <ac:picMk id="6" creationId="{DF5EF3DD-D7A7-45B2-B518-1ABCA3EBE62B}"/>
          </ac:picMkLst>
        </pc:picChg>
        <pc:picChg chg="add mod">
          <ac:chgData name="DI CAGNO MASSIMILIANO PIO" userId="6e52ff40-017e-4b08-b70b-3da22fa7b9cf" providerId="ADAL" clId="{D7B858FB-F111-41F2-B01F-C59C7B75ADAF}" dt="2025-09-16T10:11:32.482" v="3798" actId="14100"/>
          <ac:picMkLst>
            <pc:docMk/>
            <pc:sldMk cId="1790195213" sldId="332"/>
            <ac:picMk id="12" creationId="{F21B77D4-8812-4B3B-B057-E77FF3CDC12F}"/>
          </ac:picMkLst>
        </pc:picChg>
      </pc:sldChg>
      <pc:sldChg chg="addSp delSp modSp add mod">
        <pc:chgData name="DI CAGNO MASSIMILIANO PIO" userId="6e52ff40-017e-4b08-b70b-3da22fa7b9cf" providerId="ADAL" clId="{D7B858FB-F111-41F2-B01F-C59C7B75ADAF}" dt="2025-09-16T12:50:29.876" v="4319" actId="20577"/>
        <pc:sldMkLst>
          <pc:docMk/>
          <pc:sldMk cId="3367436739" sldId="333"/>
        </pc:sldMkLst>
        <pc:spChg chg="mod">
          <ac:chgData name="DI CAGNO MASSIMILIANO PIO" userId="6e52ff40-017e-4b08-b70b-3da22fa7b9cf" providerId="ADAL" clId="{D7B858FB-F111-41F2-B01F-C59C7B75ADAF}" dt="2025-09-16T12:41:42.469" v="4050" actId="20577"/>
          <ac:spMkLst>
            <pc:docMk/>
            <pc:sldMk cId="3367436739" sldId="333"/>
            <ac:spMk id="2" creationId="{51220B08-AF35-460C-9AE2-86B1F1437584}"/>
          </ac:spMkLst>
        </pc:spChg>
        <pc:spChg chg="mod">
          <ac:chgData name="DI CAGNO MASSIMILIANO PIO" userId="6e52ff40-017e-4b08-b70b-3da22fa7b9cf" providerId="ADAL" clId="{D7B858FB-F111-41F2-B01F-C59C7B75ADAF}" dt="2025-09-16T12:42:09.509" v="4054" actId="20577"/>
          <ac:spMkLst>
            <pc:docMk/>
            <pc:sldMk cId="3367436739" sldId="333"/>
            <ac:spMk id="3" creationId="{EA5D8B72-89AD-4E83-85A7-4EBEF4CA6C1C}"/>
          </ac:spMkLst>
        </pc:spChg>
        <pc:spChg chg="mod">
          <ac:chgData name="DI CAGNO MASSIMILIANO PIO" userId="6e52ff40-017e-4b08-b70b-3da22fa7b9cf" providerId="ADAL" clId="{D7B858FB-F111-41F2-B01F-C59C7B75ADAF}" dt="2025-09-16T12:36:27.095" v="3923" actId="20577"/>
          <ac:spMkLst>
            <pc:docMk/>
            <pc:sldMk cId="3367436739" sldId="333"/>
            <ac:spMk id="10" creationId="{F17CB531-F80E-4450-BDBB-2776BE24FB02}"/>
          </ac:spMkLst>
        </pc:spChg>
        <pc:spChg chg="mod">
          <ac:chgData name="DI CAGNO MASSIMILIANO PIO" userId="6e52ff40-017e-4b08-b70b-3da22fa7b9cf" providerId="ADAL" clId="{D7B858FB-F111-41F2-B01F-C59C7B75ADAF}" dt="2025-09-16T12:50:29.876" v="4319" actId="20577"/>
          <ac:spMkLst>
            <pc:docMk/>
            <pc:sldMk cId="3367436739" sldId="333"/>
            <ac:spMk id="11" creationId="{D2C50B08-03BA-434C-953D-51B5247889B5}"/>
          </ac:spMkLst>
        </pc:spChg>
        <pc:picChg chg="add mod">
          <ac:chgData name="DI CAGNO MASSIMILIANO PIO" userId="6e52ff40-017e-4b08-b70b-3da22fa7b9cf" providerId="ADAL" clId="{D7B858FB-F111-41F2-B01F-C59C7B75ADAF}" dt="2025-09-16T12:34:43.589" v="3860" actId="14100"/>
          <ac:picMkLst>
            <pc:docMk/>
            <pc:sldMk cId="3367436739" sldId="333"/>
            <ac:picMk id="5" creationId="{72534B71-E457-4280-A9C4-1F4DC9A567AB}"/>
          </ac:picMkLst>
        </pc:picChg>
        <pc:picChg chg="del">
          <ac:chgData name="DI CAGNO MASSIMILIANO PIO" userId="6e52ff40-017e-4b08-b70b-3da22fa7b9cf" providerId="ADAL" clId="{D7B858FB-F111-41F2-B01F-C59C7B75ADAF}" dt="2025-09-16T12:34:29.235" v="3857" actId="478"/>
          <ac:picMkLst>
            <pc:docMk/>
            <pc:sldMk cId="3367436739" sldId="333"/>
            <ac:picMk id="12" creationId="{F21B77D4-8812-4B3B-B057-E77FF3CDC12F}"/>
          </ac:picMkLst>
        </pc:picChg>
      </pc:sldChg>
      <pc:sldChg chg="addSp delSp modSp add mod">
        <pc:chgData name="DI CAGNO MASSIMILIANO PIO" userId="6e52ff40-017e-4b08-b70b-3da22fa7b9cf" providerId="ADAL" clId="{D7B858FB-F111-41F2-B01F-C59C7B75ADAF}" dt="2025-09-16T12:53:38.055" v="4468" actId="207"/>
        <pc:sldMkLst>
          <pc:docMk/>
          <pc:sldMk cId="2725074755" sldId="334"/>
        </pc:sldMkLst>
        <pc:spChg chg="mod">
          <ac:chgData name="DI CAGNO MASSIMILIANO PIO" userId="6e52ff40-017e-4b08-b70b-3da22fa7b9cf" providerId="ADAL" clId="{D7B858FB-F111-41F2-B01F-C59C7B75ADAF}" dt="2025-09-16T12:52:21.643" v="4382" actId="1076"/>
          <ac:spMkLst>
            <pc:docMk/>
            <pc:sldMk cId="2725074755" sldId="334"/>
            <ac:spMk id="3" creationId="{EA5D8B72-89AD-4E83-85A7-4EBEF4CA6C1C}"/>
          </ac:spMkLst>
        </pc:spChg>
        <pc:spChg chg="mod">
          <ac:chgData name="DI CAGNO MASSIMILIANO PIO" userId="6e52ff40-017e-4b08-b70b-3da22fa7b9cf" providerId="ADAL" clId="{D7B858FB-F111-41F2-B01F-C59C7B75ADAF}" dt="2025-09-16T12:53:38.055" v="4468" actId="207"/>
          <ac:spMkLst>
            <pc:docMk/>
            <pc:sldMk cId="2725074755" sldId="334"/>
            <ac:spMk id="11" creationId="{D2C50B08-03BA-434C-953D-51B5247889B5}"/>
          </ac:spMkLst>
        </pc:spChg>
        <pc:picChg chg="del">
          <ac:chgData name="DI CAGNO MASSIMILIANO PIO" userId="6e52ff40-017e-4b08-b70b-3da22fa7b9cf" providerId="ADAL" clId="{D7B858FB-F111-41F2-B01F-C59C7B75ADAF}" dt="2025-09-16T12:43:28.451" v="4130" actId="478"/>
          <ac:picMkLst>
            <pc:docMk/>
            <pc:sldMk cId="2725074755" sldId="334"/>
            <ac:picMk id="5" creationId="{72534B71-E457-4280-A9C4-1F4DC9A567AB}"/>
          </ac:picMkLst>
        </pc:picChg>
        <pc:picChg chg="add mod">
          <ac:chgData name="DI CAGNO MASSIMILIANO PIO" userId="6e52ff40-017e-4b08-b70b-3da22fa7b9cf" providerId="ADAL" clId="{D7B858FB-F111-41F2-B01F-C59C7B75ADAF}" dt="2025-09-16T12:43:40.803" v="4133" actId="14100"/>
          <ac:picMkLst>
            <pc:docMk/>
            <pc:sldMk cId="2725074755" sldId="334"/>
            <ac:picMk id="6" creationId="{F7D2ADF7-A4A5-472F-98AF-CC893225EFEB}"/>
          </ac:picMkLst>
        </pc:picChg>
      </pc:sldChg>
      <pc:sldChg chg="addSp delSp modSp add mod modAnim">
        <pc:chgData name="DI CAGNO MASSIMILIANO PIO" userId="6e52ff40-017e-4b08-b70b-3da22fa7b9cf" providerId="ADAL" clId="{D7B858FB-F111-41F2-B01F-C59C7B75ADAF}" dt="2025-09-16T13:04:30.732" v="4798"/>
        <pc:sldMkLst>
          <pc:docMk/>
          <pc:sldMk cId="3918185853" sldId="335"/>
        </pc:sldMkLst>
        <pc:spChg chg="mod">
          <ac:chgData name="DI CAGNO MASSIMILIANO PIO" userId="6e52ff40-017e-4b08-b70b-3da22fa7b9cf" providerId="ADAL" clId="{D7B858FB-F111-41F2-B01F-C59C7B75ADAF}" dt="2025-09-16T12:55:43.328" v="4599" actId="20577"/>
          <ac:spMkLst>
            <pc:docMk/>
            <pc:sldMk cId="3918185853" sldId="335"/>
            <ac:spMk id="2" creationId="{51220B08-AF35-460C-9AE2-86B1F1437584}"/>
          </ac:spMkLst>
        </pc:spChg>
        <pc:spChg chg="del">
          <ac:chgData name="DI CAGNO MASSIMILIANO PIO" userId="6e52ff40-017e-4b08-b70b-3da22fa7b9cf" providerId="ADAL" clId="{D7B858FB-F111-41F2-B01F-C59C7B75ADAF}" dt="2025-09-16T12:54:15.895" v="4488" actId="478"/>
          <ac:spMkLst>
            <pc:docMk/>
            <pc:sldMk cId="3918185853" sldId="335"/>
            <ac:spMk id="3" creationId="{EA5D8B72-89AD-4E83-85A7-4EBEF4CA6C1C}"/>
          </ac:spMkLst>
        </pc:spChg>
        <pc:spChg chg="add mod">
          <ac:chgData name="DI CAGNO MASSIMILIANO PIO" userId="6e52ff40-017e-4b08-b70b-3da22fa7b9cf" providerId="ADAL" clId="{D7B858FB-F111-41F2-B01F-C59C7B75ADAF}" dt="2025-09-16T13:04:26.124" v="4797" actId="20577"/>
          <ac:spMkLst>
            <pc:docMk/>
            <pc:sldMk cId="3918185853" sldId="335"/>
            <ac:spMk id="7" creationId="{7E0D8D14-CF53-456F-A386-35F1EFC49936}"/>
          </ac:spMkLst>
        </pc:spChg>
        <pc:spChg chg="mod">
          <ac:chgData name="DI CAGNO MASSIMILIANO PIO" userId="6e52ff40-017e-4b08-b70b-3da22fa7b9cf" providerId="ADAL" clId="{D7B858FB-F111-41F2-B01F-C59C7B75ADAF}" dt="2025-09-16T12:56:37.403" v="4608" actId="1076"/>
          <ac:spMkLst>
            <pc:docMk/>
            <pc:sldMk cId="3918185853" sldId="335"/>
            <ac:spMk id="10" creationId="{F17CB531-F80E-4450-BDBB-2776BE24FB02}"/>
          </ac:spMkLst>
        </pc:spChg>
        <pc:spChg chg="del">
          <ac:chgData name="DI CAGNO MASSIMILIANO PIO" userId="6e52ff40-017e-4b08-b70b-3da22fa7b9cf" providerId="ADAL" clId="{D7B858FB-F111-41F2-B01F-C59C7B75ADAF}" dt="2025-09-16T12:54:14.885" v="4487" actId="478"/>
          <ac:spMkLst>
            <pc:docMk/>
            <pc:sldMk cId="3918185853" sldId="335"/>
            <ac:spMk id="11" creationId="{D2C50B08-03BA-434C-953D-51B5247889B5}"/>
          </ac:spMkLst>
        </pc:spChg>
        <pc:spChg chg="del">
          <ac:chgData name="DI CAGNO MASSIMILIANO PIO" userId="6e52ff40-017e-4b08-b70b-3da22fa7b9cf" providerId="ADAL" clId="{D7B858FB-F111-41F2-B01F-C59C7B75ADAF}" dt="2025-09-16T12:56:06.323" v="4604" actId="478"/>
          <ac:spMkLst>
            <pc:docMk/>
            <pc:sldMk cId="3918185853" sldId="335"/>
            <ac:spMk id="13" creationId="{96A3CCB3-BF1B-4BC0-94E1-B54BBD8DA96B}"/>
          </ac:spMkLst>
        </pc:spChg>
        <pc:spChg chg="del">
          <ac:chgData name="DI CAGNO MASSIMILIANO PIO" userId="6e52ff40-017e-4b08-b70b-3da22fa7b9cf" providerId="ADAL" clId="{D7B858FB-F111-41F2-B01F-C59C7B75ADAF}" dt="2025-09-16T12:54:13.155" v="4486" actId="478"/>
          <ac:spMkLst>
            <pc:docMk/>
            <pc:sldMk cId="3918185853" sldId="335"/>
            <ac:spMk id="14" creationId="{B931F99A-829C-4506-BA48-A4F57C4AFC89}"/>
          </ac:spMkLst>
        </pc:spChg>
        <pc:picChg chg="add mod">
          <ac:chgData name="DI CAGNO MASSIMILIANO PIO" userId="6e52ff40-017e-4b08-b70b-3da22fa7b9cf" providerId="ADAL" clId="{D7B858FB-F111-41F2-B01F-C59C7B75ADAF}" dt="2025-09-16T12:56:41.573" v="4610" actId="1076"/>
          <ac:picMkLst>
            <pc:docMk/>
            <pc:sldMk cId="3918185853" sldId="335"/>
            <ac:picMk id="5" creationId="{41242B11-74DE-40F7-897A-79834BC7E828}"/>
          </ac:picMkLst>
        </pc:picChg>
        <pc:picChg chg="del">
          <ac:chgData name="DI CAGNO MASSIMILIANO PIO" userId="6e52ff40-017e-4b08-b70b-3da22fa7b9cf" providerId="ADAL" clId="{D7B858FB-F111-41F2-B01F-C59C7B75ADAF}" dt="2025-09-16T12:54:11.265" v="4485" actId="478"/>
          <ac:picMkLst>
            <pc:docMk/>
            <pc:sldMk cId="3918185853" sldId="335"/>
            <ac:picMk id="6" creationId="{F7D2ADF7-A4A5-472F-98AF-CC893225EFEB}"/>
          </ac:picMkLst>
        </pc:picChg>
      </pc:sldChg>
      <pc:sldChg chg="addSp delSp modSp add del mod ord delAnim modAnim">
        <pc:chgData name="DI CAGNO MASSIMILIANO PIO" userId="6e52ff40-017e-4b08-b70b-3da22fa7b9cf" providerId="ADAL" clId="{D7B858FB-F111-41F2-B01F-C59C7B75ADAF}" dt="2025-09-22T09:33:11.864" v="5717" actId="47"/>
        <pc:sldMkLst>
          <pc:docMk/>
          <pc:sldMk cId="3041475463" sldId="336"/>
        </pc:sldMkLst>
        <pc:spChg chg="mod">
          <ac:chgData name="DI CAGNO MASSIMILIANO PIO" userId="6e52ff40-017e-4b08-b70b-3da22fa7b9cf" providerId="ADAL" clId="{D7B858FB-F111-41F2-B01F-C59C7B75ADAF}" dt="2025-09-16T13:10:17.449" v="4867" actId="20577"/>
          <ac:spMkLst>
            <pc:docMk/>
            <pc:sldMk cId="3041475463" sldId="336"/>
            <ac:spMk id="2" creationId="{51220B08-AF35-460C-9AE2-86B1F1437584}"/>
          </ac:spMkLst>
        </pc:spChg>
        <pc:spChg chg="add del mod">
          <ac:chgData name="DI CAGNO MASSIMILIANO PIO" userId="6e52ff40-017e-4b08-b70b-3da22fa7b9cf" providerId="ADAL" clId="{D7B858FB-F111-41F2-B01F-C59C7B75ADAF}" dt="2025-09-16T12:57:09.037" v="4617" actId="478"/>
          <ac:spMkLst>
            <pc:docMk/>
            <pc:sldMk cId="3041475463" sldId="336"/>
            <ac:spMk id="7" creationId="{33824009-C62A-44BF-A781-B76C27E4CA69}"/>
          </ac:spMkLst>
        </pc:spChg>
        <pc:spChg chg="add del mod">
          <ac:chgData name="DI CAGNO MASSIMILIANO PIO" userId="6e52ff40-017e-4b08-b70b-3da22fa7b9cf" providerId="ADAL" clId="{D7B858FB-F111-41F2-B01F-C59C7B75ADAF}" dt="2025-09-16T13:16:39.741" v="4877"/>
          <ac:spMkLst>
            <pc:docMk/>
            <pc:sldMk cId="3041475463" sldId="336"/>
            <ac:spMk id="10" creationId="{F17CB531-F80E-4450-BDBB-2776BE24FB02}"/>
          </ac:spMkLst>
        </pc:spChg>
        <pc:spChg chg="add mod">
          <ac:chgData name="DI CAGNO MASSIMILIANO PIO" userId="6e52ff40-017e-4b08-b70b-3da22fa7b9cf" providerId="ADAL" clId="{D7B858FB-F111-41F2-B01F-C59C7B75ADAF}" dt="2025-09-16T13:17:00.166" v="4878"/>
          <ac:spMkLst>
            <pc:docMk/>
            <pc:sldMk cId="3041475463" sldId="336"/>
            <ac:spMk id="12" creationId="{D7E71648-46D1-4818-BC0C-1382444BC2A3}"/>
          </ac:spMkLst>
        </pc:spChg>
        <pc:spChg chg="add mod">
          <ac:chgData name="DI CAGNO MASSIMILIANO PIO" userId="6e52ff40-017e-4b08-b70b-3da22fa7b9cf" providerId="ADAL" clId="{D7B858FB-F111-41F2-B01F-C59C7B75ADAF}" dt="2025-09-16T13:17:00.166" v="4878"/>
          <ac:spMkLst>
            <pc:docMk/>
            <pc:sldMk cId="3041475463" sldId="336"/>
            <ac:spMk id="13" creationId="{EE925D4A-C28C-42CF-B066-2CC1C2209CCB}"/>
          </ac:spMkLst>
        </pc:spChg>
        <pc:spChg chg="add del mod">
          <ac:chgData name="DI CAGNO MASSIMILIANO PIO" userId="6e52ff40-017e-4b08-b70b-3da22fa7b9cf" providerId="ADAL" clId="{D7B858FB-F111-41F2-B01F-C59C7B75ADAF}" dt="2025-09-16T13:17:08.231" v="4879" actId="478"/>
          <ac:spMkLst>
            <pc:docMk/>
            <pc:sldMk cId="3041475463" sldId="336"/>
            <ac:spMk id="16" creationId="{9424A7F6-3C04-421A-AFEE-50921DB5D3F6}"/>
          </ac:spMkLst>
        </pc:spChg>
        <pc:spChg chg="add mod">
          <ac:chgData name="DI CAGNO MASSIMILIANO PIO" userId="6e52ff40-017e-4b08-b70b-3da22fa7b9cf" providerId="ADAL" clId="{D7B858FB-F111-41F2-B01F-C59C7B75ADAF}" dt="2025-09-16T13:17:00.166" v="4878"/>
          <ac:spMkLst>
            <pc:docMk/>
            <pc:sldMk cId="3041475463" sldId="336"/>
            <ac:spMk id="17" creationId="{560AB99D-3C59-4ADA-9483-1C66F7F04266}"/>
          </ac:spMkLst>
        </pc:spChg>
        <pc:spChg chg="add mod">
          <ac:chgData name="DI CAGNO MASSIMILIANO PIO" userId="6e52ff40-017e-4b08-b70b-3da22fa7b9cf" providerId="ADAL" clId="{D7B858FB-F111-41F2-B01F-C59C7B75ADAF}" dt="2025-09-16T13:17:00.166" v="4878"/>
          <ac:spMkLst>
            <pc:docMk/>
            <pc:sldMk cId="3041475463" sldId="336"/>
            <ac:spMk id="19" creationId="{16129457-7807-4366-8AA6-96B522158B1C}"/>
          </ac:spMkLst>
        </pc:spChg>
        <pc:spChg chg="add mod">
          <ac:chgData name="DI CAGNO MASSIMILIANO PIO" userId="6e52ff40-017e-4b08-b70b-3da22fa7b9cf" providerId="ADAL" clId="{D7B858FB-F111-41F2-B01F-C59C7B75ADAF}" dt="2025-09-16T13:17:00.166" v="4878"/>
          <ac:spMkLst>
            <pc:docMk/>
            <pc:sldMk cId="3041475463" sldId="336"/>
            <ac:spMk id="20" creationId="{C8ABA222-103F-480A-9A4B-14EB22376623}"/>
          </ac:spMkLst>
        </pc:spChg>
        <pc:spChg chg="add mod">
          <ac:chgData name="DI CAGNO MASSIMILIANO PIO" userId="6e52ff40-017e-4b08-b70b-3da22fa7b9cf" providerId="ADAL" clId="{D7B858FB-F111-41F2-B01F-C59C7B75ADAF}" dt="2025-09-16T13:17:00.166" v="4878"/>
          <ac:spMkLst>
            <pc:docMk/>
            <pc:sldMk cId="3041475463" sldId="336"/>
            <ac:spMk id="21" creationId="{2FB99D35-4C7B-4A0B-95E5-C34E2AD241A9}"/>
          </ac:spMkLst>
        </pc:spChg>
        <pc:picChg chg="del">
          <ac:chgData name="DI CAGNO MASSIMILIANO PIO" userId="6e52ff40-017e-4b08-b70b-3da22fa7b9cf" providerId="ADAL" clId="{D7B858FB-F111-41F2-B01F-C59C7B75ADAF}" dt="2025-09-16T12:56:49.093" v="4612" actId="478"/>
          <ac:picMkLst>
            <pc:docMk/>
            <pc:sldMk cId="3041475463" sldId="336"/>
            <ac:picMk id="5" creationId="{41242B11-74DE-40F7-897A-79834BC7E828}"/>
          </ac:picMkLst>
        </pc:picChg>
        <pc:picChg chg="add del mod">
          <ac:chgData name="DI CAGNO MASSIMILIANO PIO" userId="6e52ff40-017e-4b08-b70b-3da22fa7b9cf" providerId="ADAL" clId="{D7B858FB-F111-41F2-B01F-C59C7B75ADAF}" dt="2025-09-16T13:16:39.741" v="4877"/>
          <ac:picMkLst>
            <pc:docMk/>
            <pc:sldMk cId="3041475463" sldId="336"/>
            <ac:picMk id="8" creationId="{E5CAB7AF-94DF-44D4-872F-B5C710EC8AE6}"/>
          </ac:picMkLst>
        </pc:picChg>
        <pc:picChg chg="add mod">
          <ac:chgData name="DI CAGNO MASSIMILIANO PIO" userId="6e52ff40-017e-4b08-b70b-3da22fa7b9cf" providerId="ADAL" clId="{D7B858FB-F111-41F2-B01F-C59C7B75ADAF}" dt="2025-09-16T13:17:00.166" v="4878"/>
          <ac:picMkLst>
            <pc:docMk/>
            <pc:sldMk cId="3041475463" sldId="336"/>
            <ac:picMk id="9" creationId="{9BB5B047-ED57-430B-AE4A-DA3A7B45DF3A}"/>
          </ac:picMkLst>
        </pc:picChg>
        <pc:cxnChg chg="add mod">
          <ac:chgData name="DI CAGNO MASSIMILIANO PIO" userId="6e52ff40-017e-4b08-b70b-3da22fa7b9cf" providerId="ADAL" clId="{D7B858FB-F111-41F2-B01F-C59C7B75ADAF}" dt="2025-09-16T13:17:00.166" v="4878"/>
          <ac:cxnSpMkLst>
            <pc:docMk/>
            <pc:sldMk cId="3041475463" sldId="336"/>
            <ac:cxnSpMk id="11" creationId="{CA93AA6A-0A64-4CCB-9AB2-A6EA11E24EB0}"/>
          </ac:cxnSpMkLst>
        </pc:cxnChg>
        <pc:cxnChg chg="add mod">
          <ac:chgData name="DI CAGNO MASSIMILIANO PIO" userId="6e52ff40-017e-4b08-b70b-3da22fa7b9cf" providerId="ADAL" clId="{D7B858FB-F111-41F2-B01F-C59C7B75ADAF}" dt="2025-09-16T13:17:00.166" v="4878"/>
          <ac:cxnSpMkLst>
            <pc:docMk/>
            <pc:sldMk cId="3041475463" sldId="336"/>
            <ac:cxnSpMk id="14" creationId="{E60F6423-4DDF-4EF5-8E85-F11407049CCE}"/>
          </ac:cxnSpMkLst>
        </pc:cxnChg>
        <pc:cxnChg chg="add mod">
          <ac:chgData name="DI CAGNO MASSIMILIANO PIO" userId="6e52ff40-017e-4b08-b70b-3da22fa7b9cf" providerId="ADAL" clId="{D7B858FB-F111-41F2-B01F-C59C7B75ADAF}" dt="2025-09-16T13:17:00.166" v="4878"/>
          <ac:cxnSpMkLst>
            <pc:docMk/>
            <pc:sldMk cId="3041475463" sldId="336"/>
            <ac:cxnSpMk id="18" creationId="{176AC36C-5D4C-4AF9-8AD3-3195EF22F0FA}"/>
          </ac:cxnSpMkLst>
        </pc:cxnChg>
      </pc:sldChg>
      <pc:sldChg chg="modSp mod">
        <pc:chgData name="DI CAGNO MASSIMILIANO PIO" userId="6e52ff40-017e-4b08-b70b-3da22fa7b9cf" providerId="ADAL" clId="{D7B858FB-F111-41F2-B01F-C59C7B75ADAF}" dt="2025-09-16T13:03:45.412" v="4729" actId="207"/>
        <pc:sldMkLst>
          <pc:docMk/>
          <pc:sldMk cId="1573900547" sldId="410"/>
        </pc:sldMkLst>
        <pc:spChg chg="mod">
          <ac:chgData name="DI CAGNO MASSIMILIANO PIO" userId="6e52ff40-017e-4b08-b70b-3da22fa7b9cf" providerId="ADAL" clId="{D7B858FB-F111-41F2-B01F-C59C7B75ADAF}" dt="2025-09-16T13:01:13.427" v="4702" actId="20577"/>
          <ac:spMkLst>
            <pc:docMk/>
            <pc:sldMk cId="1573900547" sldId="410"/>
            <ac:spMk id="2" creationId="{2B9971D3-C107-81B1-C45B-C7F9E7D4771D}"/>
          </ac:spMkLst>
        </pc:spChg>
        <pc:spChg chg="mod">
          <ac:chgData name="DI CAGNO MASSIMILIANO PIO" userId="6e52ff40-017e-4b08-b70b-3da22fa7b9cf" providerId="ADAL" clId="{D7B858FB-F111-41F2-B01F-C59C7B75ADAF}" dt="2025-09-16T13:03:45.412" v="4729" actId="207"/>
          <ac:spMkLst>
            <pc:docMk/>
            <pc:sldMk cId="1573900547" sldId="410"/>
            <ac:spMk id="3" creationId="{29B4570D-E454-D770-3CBE-B3DBD789E838}"/>
          </ac:spMkLst>
        </pc:spChg>
      </pc:sldChg>
      <pc:sldChg chg="add">
        <pc:chgData name="DI CAGNO MASSIMILIANO PIO" userId="6e52ff40-017e-4b08-b70b-3da22fa7b9cf" providerId="ADAL" clId="{D7B858FB-F111-41F2-B01F-C59C7B75ADAF}" dt="2025-09-16T13:09:45.464" v="4828" actId="2890"/>
        <pc:sldMkLst>
          <pc:docMk/>
          <pc:sldMk cId="3414591870" sldId="411"/>
        </pc:sldMkLst>
      </pc:sldChg>
      <pc:sldChg chg="addSp delSp modSp new mod">
        <pc:chgData name="DI CAGNO MASSIMILIANO PIO" userId="6e52ff40-017e-4b08-b70b-3da22fa7b9cf" providerId="ADAL" clId="{D7B858FB-F111-41F2-B01F-C59C7B75ADAF}" dt="2025-10-06T12:18:36.328" v="9423" actId="166"/>
        <pc:sldMkLst>
          <pc:docMk/>
          <pc:sldMk cId="1509473783" sldId="412"/>
        </pc:sldMkLst>
        <pc:spChg chg="mod">
          <ac:chgData name="DI CAGNO MASSIMILIANO PIO" userId="6e52ff40-017e-4b08-b70b-3da22fa7b9cf" providerId="ADAL" clId="{D7B858FB-F111-41F2-B01F-C59C7B75ADAF}" dt="2025-09-16T13:21:14.911" v="4911"/>
          <ac:spMkLst>
            <pc:docMk/>
            <pc:sldMk cId="1509473783" sldId="412"/>
            <ac:spMk id="2" creationId="{52CE2735-63D7-4411-9A5D-F02C975CFE2B}"/>
          </ac:spMkLst>
        </pc:spChg>
        <pc:spChg chg="del">
          <ac:chgData name="DI CAGNO MASSIMILIANO PIO" userId="6e52ff40-017e-4b08-b70b-3da22fa7b9cf" providerId="ADAL" clId="{D7B858FB-F111-41F2-B01F-C59C7B75ADAF}" dt="2025-09-16T13:20:26.131" v="4884" actId="22"/>
          <ac:spMkLst>
            <pc:docMk/>
            <pc:sldMk cId="1509473783" sldId="412"/>
            <ac:spMk id="3" creationId="{2EA49D7B-DBB5-461E-AD18-0BBFD225F403}"/>
          </ac:spMkLst>
        </pc:spChg>
        <pc:spChg chg="add mod ord">
          <ac:chgData name="DI CAGNO MASSIMILIANO PIO" userId="6e52ff40-017e-4b08-b70b-3da22fa7b9cf" providerId="ADAL" clId="{D7B858FB-F111-41F2-B01F-C59C7B75ADAF}" dt="2025-09-16T13:22:01.974" v="4984" actId="20577"/>
          <ac:spMkLst>
            <pc:docMk/>
            <pc:sldMk cId="1509473783" sldId="412"/>
            <ac:spMk id="9" creationId="{9938DC3F-45E2-4727-814D-7111CDDCF80E}"/>
          </ac:spMkLst>
        </pc:spChg>
        <pc:spChg chg="add mod">
          <ac:chgData name="DI CAGNO MASSIMILIANO PIO" userId="6e52ff40-017e-4b08-b70b-3da22fa7b9cf" providerId="ADAL" clId="{D7B858FB-F111-41F2-B01F-C59C7B75ADAF}" dt="2025-09-16T13:22:10.308" v="4985"/>
          <ac:spMkLst>
            <pc:docMk/>
            <pc:sldMk cId="1509473783" sldId="412"/>
            <ac:spMk id="12" creationId="{8EFF5A78-1371-4D6E-87EE-FF925524C1C8}"/>
          </ac:spMkLst>
        </pc:spChg>
        <pc:spChg chg="add mod ord">
          <ac:chgData name="DI CAGNO MASSIMILIANO PIO" userId="6e52ff40-017e-4b08-b70b-3da22fa7b9cf" providerId="ADAL" clId="{D7B858FB-F111-41F2-B01F-C59C7B75ADAF}" dt="2025-10-06T12:18:36.328" v="9423" actId="166"/>
          <ac:spMkLst>
            <pc:docMk/>
            <pc:sldMk cId="1509473783" sldId="412"/>
            <ac:spMk id="13" creationId="{DC2E5973-0816-47B2-8FE0-D68EF8165587}"/>
          </ac:spMkLst>
        </pc:spChg>
        <pc:spChg chg="add mod">
          <ac:chgData name="DI CAGNO MASSIMILIANO PIO" userId="6e52ff40-017e-4b08-b70b-3da22fa7b9cf" providerId="ADAL" clId="{D7B858FB-F111-41F2-B01F-C59C7B75ADAF}" dt="2025-09-16T13:25:01.897" v="5068" actId="114"/>
          <ac:spMkLst>
            <pc:docMk/>
            <pc:sldMk cId="1509473783" sldId="412"/>
            <ac:spMk id="14" creationId="{2B9E0DF4-911B-4806-8EC3-BDFAD4109224}"/>
          </ac:spMkLst>
        </pc:spChg>
        <pc:picChg chg="add mod">
          <ac:chgData name="DI CAGNO MASSIMILIANO PIO" userId="6e52ff40-017e-4b08-b70b-3da22fa7b9cf" providerId="ADAL" clId="{D7B858FB-F111-41F2-B01F-C59C7B75ADAF}" dt="2025-09-16T13:21:34.286" v="4916" actId="14100"/>
          <ac:picMkLst>
            <pc:docMk/>
            <pc:sldMk cId="1509473783" sldId="412"/>
            <ac:picMk id="5" creationId="{51D66381-EEDD-465F-B727-8B9E3FD2D9D0}"/>
          </ac:picMkLst>
        </pc:picChg>
        <pc:picChg chg="add del mod ord">
          <ac:chgData name="DI CAGNO MASSIMILIANO PIO" userId="6e52ff40-017e-4b08-b70b-3da22fa7b9cf" providerId="ADAL" clId="{D7B858FB-F111-41F2-B01F-C59C7B75ADAF}" dt="2025-09-16T13:20:31.984" v="4887" actId="478"/>
          <ac:picMkLst>
            <pc:docMk/>
            <pc:sldMk cId="1509473783" sldId="412"/>
            <ac:picMk id="7" creationId="{AF3B6CC1-F637-49AA-AC91-5BABFAFC6C92}"/>
          </ac:picMkLst>
        </pc:picChg>
        <pc:picChg chg="add del mod">
          <ac:chgData name="DI CAGNO MASSIMILIANO PIO" userId="6e52ff40-017e-4b08-b70b-3da22fa7b9cf" providerId="ADAL" clId="{D7B858FB-F111-41F2-B01F-C59C7B75ADAF}" dt="2025-09-16T13:23:03.176" v="5030" actId="478"/>
          <ac:picMkLst>
            <pc:docMk/>
            <pc:sldMk cId="1509473783" sldId="412"/>
            <ac:picMk id="11" creationId="{512E9DF2-6A34-4DFC-A8DD-AC0098DA2AA6}"/>
          </ac:picMkLst>
        </pc:picChg>
        <pc:picChg chg="add mod">
          <ac:chgData name="DI CAGNO MASSIMILIANO PIO" userId="6e52ff40-017e-4b08-b70b-3da22fa7b9cf" providerId="ADAL" clId="{D7B858FB-F111-41F2-B01F-C59C7B75ADAF}" dt="2025-09-16T13:23:12.412" v="5034" actId="14100"/>
          <ac:picMkLst>
            <pc:docMk/>
            <pc:sldMk cId="1509473783" sldId="412"/>
            <ac:picMk id="16" creationId="{57CB7E14-FC0B-49B6-818D-A4A8DB28BB26}"/>
          </ac:picMkLst>
        </pc:picChg>
      </pc:sldChg>
      <pc:sldChg chg="addSp delSp modSp add mod modAnim">
        <pc:chgData name="DI CAGNO MASSIMILIANO PIO" userId="6e52ff40-017e-4b08-b70b-3da22fa7b9cf" providerId="ADAL" clId="{D7B858FB-F111-41F2-B01F-C59C7B75ADAF}" dt="2025-10-06T12:29:58.858" v="9425" actId="20577"/>
        <pc:sldMkLst>
          <pc:docMk/>
          <pc:sldMk cId="2103400990" sldId="413"/>
        </pc:sldMkLst>
        <pc:spChg chg="mod">
          <ac:chgData name="DI CAGNO MASSIMILIANO PIO" userId="6e52ff40-017e-4b08-b70b-3da22fa7b9cf" providerId="ADAL" clId="{D7B858FB-F111-41F2-B01F-C59C7B75ADAF}" dt="2025-09-16T13:27:10.897" v="5111" actId="1076"/>
          <ac:spMkLst>
            <pc:docMk/>
            <pc:sldMk cId="2103400990" sldId="413"/>
            <ac:spMk id="9" creationId="{9938DC3F-45E2-4727-814D-7111CDDCF80E}"/>
          </ac:spMkLst>
        </pc:spChg>
        <pc:spChg chg="mod">
          <ac:chgData name="DI CAGNO MASSIMILIANO PIO" userId="6e52ff40-017e-4b08-b70b-3da22fa7b9cf" providerId="ADAL" clId="{D7B858FB-F111-41F2-B01F-C59C7B75ADAF}" dt="2025-09-16T13:24:52.743" v="5063" actId="114"/>
          <ac:spMkLst>
            <pc:docMk/>
            <pc:sldMk cId="2103400990" sldId="413"/>
            <ac:spMk id="13" creationId="{DC2E5973-0816-47B2-8FE0-D68EF8165587}"/>
          </ac:spMkLst>
        </pc:spChg>
        <pc:spChg chg="mod">
          <ac:chgData name="DI CAGNO MASSIMILIANO PIO" userId="6e52ff40-017e-4b08-b70b-3da22fa7b9cf" providerId="ADAL" clId="{D7B858FB-F111-41F2-B01F-C59C7B75ADAF}" dt="2025-09-16T13:26:10.986" v="5099" actId="114"/>
          <ac:spMkLst>
            <pc:docMk/>
            <pc:sldMk cId="2103400990" sldId="413"/>
            <ac:spMk id="14" creationId="{2B9E0DF4-911B-4806-8EC3-BDFAD4109224}"/>
          </ac:spMkLst>
        </pc:spChg>
        <pc:spChg chg="add mod">
          <ac:chgData name="DI CAGNO MASSIMILIANO PIO" userId="6e52ff40-017e-4b08-b70b-3da22fa7b9cf" providerId="ADAL" clId="{D7B858FB-F111-41F2-B01F-C59C7B75ADAF}" dt="2025-10-06T12:29:58.858" v="9425" actId="20577"/>
          <ac:spMkLst>
            <pc:docMk/>
            <pc:sldMk cId="2103400990" sldId="413"/>
            <ac:spMk id="17" creationId="{B24E3670-706E-467E-B273-5B1843F00573}"/>
          </ac:spMkLst>
        </pc:spChg>
        <pc:spChg chg="add mod">
          <ac:chgData name="DI CAGNO MASSIMILIANO PIO" userId="6e52ff40-017e-4b08-b70b-3da22fa7b9cf" providerId="ADAL" clId="{D7B858FB-F111-41F2-B01F-C59C7B75ADAF}" dt="2025-09-22T13:53:47.653" v="7495" actId="20577"/>
          <ac:spMkLst>
            <pc:docMk/>
            <pc:sldMk cId="2103400990" sldId="413"/>
            <ac:spMk id="19" creationId="{3CDFE7FD-CB00-40FB-8E6E-C3C3F3778A79}"/>
          </ac:spMkLst>
        </pc:spChg>
        <pc:spChg chg="add mod">
          <ac:chgData name="DI CAGNO MASSIMILIANO PIO" userId="6e52ff40-017e-4b08-b70b-3da22fa7b9cf" providerId="ADAL" clId="{D7B858FB-F111-41F2-B01F-C59C7B75ADAF}" dt="2025-09-22T13:54:09.049" v="7532" actId="313"/>
          <ac:spMkLst>
            <pc:docMk/>
            <pc:sldMk cId="2103400990" sldId="413"/>
            <ac:spMk id="20" creationId="{A8DA1920-960A-48CD-92AF-E3E42BD9B55D}"/>
          </ac:spMkLst>
        </pc:spChg>
        <pc:picChg chg="add mod">
          <ac:chgData name="DI CAGNO MASSIMILIANO PIO" userId="6e52ff40-017e-4b08-b70b-3da22fa7b9cf" providerId="ADAL" clId="{D7B858FB-F111-41F2-B01F-C59C7B75ADAF}" dt="2025-09-16T13:24:31.292" v="5040" actId="14100"/>
          <ac:picMkLst>
            <pc:docMk/>
            <pc:sldMk cId="2103400990" sldId="413"/>
            <ac:picMk id="4" creationId="{01C5EC22-73CE-4A3E-A5E0-0824FE93E587}"/>
          </ac:picMkLst>
        </pc:picChg>
        <pc:picChg chg="del">
          <ac:chgData name="DI CAGNO MASSIMILIANO PIO" userId="6e52ff40-017e-4b08-b70b-3da22fa7b9cf" providerId="ADAL" clId="{D7B858FB-F111-41F2-B01F-C59C7B75ADAF}" dt="2025-09-16T13:24:26.227" v="5037" actId="478"/>
          <ac:picMkLst>
            <pc:docMk/>
            <pc:sldMk cId="2103400990" sldId="413"/>
            <ac:picMk id="5" creationId="{51D66381-EEDD-465F-B727-8B9E3FD2D9D0}"/>
          </ac:picMkLst>
        </pc:picChg>
        <pc:picChg chg="add mod">
          <ac:chgData name="DI CAGNO MASSIMILIANO PIO" userId="6e52ff40-017e-4b08-b70b-3da22fa7b9cf" providerId="ADAL" clId="{D7B858FB-F111-41F2-B01F-C59C7B75ADAF}" dt="2025-09-16T13:25:49.668" v="5071" actId="14100"/>
          <ac:picMkLst>
            <pc:docMk/>
            <pc:sldMk cId="2103400990" sldId="413"/>
            <ac:picMk id="7" creationId="{CB40019B-B5F2-46B0-95CC-145025C633B5}"/>
          </ac:picMkLst>
        </pc:picChg>
        <pc:picChg chg="del">
          <ac:chgData name="DI CAGNO MASSIMILIANO PIO" userId="6e52ff40-017e-4b08-b70b-3da22fa7b9cf" providerId="ADAL" clId="{D7B858FB-F111-41F2-B01F-C59C7B75ADAF}" dt="2025-09-16T13:24:25.513" v="5036" actId="478"/>
          <ac:picMkLst>
            <pc:docMk/>
            <pc:sldMk cId="2103400990" sldId="413"/>
            <ac:picMk id="16" creationId="{57CB7E14-FC0B-49B6-818D-A4A8DB28BB26}"/>
          </ac:picMkLst>
        </pc:picChg>
        <pc:cxnChg chg="add mod">
          <ac:chgData name="DI CAGNO MASSIMILIANO PIO" userId="6e52ff40-017e-4b08-b70b-3da22fa7b9cf" providerId="ADAL" clId="{D7B858FB-F111-41F2-B01F-C59C7B75ADAF}" dt="2025-09-16T13:27:10.048" v="5110" actId="692"/>
          <ac:cxnSpMkLst>
            <pc:docMk/>
            <pc:sldMk cId="2103400990" sldId="413"/>
            <ac:cxnSpMk id="15" creationId="{D8EB5AE6-7CE2-48AB-8D16-AC91D4845FDD}"/>
          </ac:cxnSpMkLst>
        </pc:cxnChg>
        <pc:cxnChg chg="add mod">
          <ac:chgData name="DI CAGNO MASSIMILIANO PIO" userId="6e52ff40-017e-4b08-b70b-3da22fa7b9cf" providerId="ADAL" clId="{D7B858FB-F111-41F2-B01F-C59C7B75ADAF}" dt="2025-09-16T13:27:39.851" v="5117" actId="1076"/>
          <ac:cxnSpMkLst>
            <pc:docMk/>
            <pc:sldMk cId="2103400990" sldId="413"/>
            <ac:cxnSpMk id="18" creationId="{E7003ECE-37DF-4DAC-8869-3E354F913DB2}"/>
          </ac:cxnSpMkLst>
        </pc:cxnChg>
        <pc:cxnChg chg="add mod">
          <ac:chgData name="DI CAGNO MASSIMILIANO PIO" userId="6e52ff40-017e-4b08-b70b-3da22fa7b9cf" providerId="ADAL" clId="{D7B858FB-F111-41F2-B01F-C59C7B75ADAF}" dt="2025-09-16T13:28:23.907" v="5127" actId="692"/>
          <ac:cxnSpMkLst>
            <pc:docMk/>
            <pc:sldMk cId="2103400990" sldId="413"/>
            <ac:cxnSpMk id="21" creationId="{FCB050AB-419D-4704-8F9C-26DDD90B650C}"/>
          </ac:cxnSpMkLst>
        </pc:cxnChg>
      </pc:sldChg>
      <pc:sldChg chg="addSp delSp modSp new mod modAnim addCm delCm">
        <pc:chgData name="DI CAGNO MASSIMILIANO PIO" userId="6e52ff40-017e-4b08-b70b-3da22fa7b9cf" providerId="ADAL" clId="{D7B858FB-F111-41F2-B01F-C59C7B75ADAF}" dt="2025-10-06T12:35:41.842" v="9460"/>
        <pc:sldMkLst>
          <pc:docMk/>
          <pc:sldMk cId="342780463" sldId="414"/>
        </pc:sldMkLst>
        <pc:spChg chg="mod">
          <ac:chgData name="DI CAGNO MASSIMILIANO PIO" userId="6e52ff40-017e-4b08-b70b-3da22fa7b9cf" providerId="ADAL" clId="{D7B858FB-F111-41F2-B01F-C59C7B75ADAF}" dt="2025-09-16T13:37:00.174" v="5274" actId="20577"/>
          <ac:spMkLst>
            <pc:docMk/>
            <pc:sldMk cId="342780463" sldId="414"/>
            <ac:spMk id="2" creationId="{5C4887D7-7256-4811-920E-FCF8B389A712}"/>
          </ac:spMkLst>
        </pc:spChg>
        <pc:spChg chg="add del">
          <ac:chgData name="DI CAGNO MASSIMILIANO PIO" userId="6e52ff40-017e-4b08-b70b-3da22fa7b9cf" providerId="ADAL" clId="{D7B858FB-F111-41F2-B01F-C59C7B75ADAF}" dt="2025-09-16T13:35:18.175" v="5260"/>
          <ac:spMkLst>
            <pc:docMk/>
            <pc:sldMk cId="342780463" sldId="414"/>
            <ac:spMk id="3" creationId="{7A136C15-77B6-4EB0-82D4-0B78DE644520}"/>
          </ac:spMkLst>
        </pc:spChg>
        <pc:spChg chg="add mod">
          <ac:chgData name="DI CAGNO MASSIMILIANO PIO" userId="6e52ff40-017e-4b08-b70b-3da22fa7b9cf" providerId="ADAL" clId="{D7B858FB-F111-41F2-B01F-C59C7B75ADAF}" dt="2025-09-16T13:29:35.918" v="5192"/>
          <ac:spMkLst>
            <pc:docMk/>
            <pc:sldMk cId="342780463" sldId="414"/>
            <ac:spMk id="4" creationId="{5257642B-80AD-4725-AB35-46A92BE3690A}"/>
          </ac:spMkLst>
        </pc:spChg>
        <pc:spChg chg="add mod">
          <ac:chgData name="DI CAGNO MASSIMILIANO PIO" userId="6e52ff40-017e-4b08-b70b-3da22fa7b9cf" providerId="ADAL" clId="{D7B858FB-F111-41F2-B01F-C59C7B75ADAF}" dt="2025-09-16T13:39:07.440" v="5316" actId="113"/>
          <ac:spMkLst>
            <pc:docMk/>
            <pc:sldMk cId="342780463" sldId="414"/>
            <ac:spMk id="5" creationId="{4AEB0EB4-07C3-477A-9207-591A5CE79A21}"/>
          </ac:spMkLst>
        </pc:spChg>
        <pc:spChg chg="add del mod">
          <ac:chgData name="DI CAGNO MASSIMILIANO PIO" userId="6e52ff40-017e-4b08-b70b-3da22fa7b9cf" providerId="ADAL" clId="{D7B858FB-F111-41F2-B01F-C59C7B75ADAF}" dt="2025-09-16T13:33:32.854" v="5240"/>
          <ac:spMkLst>
            <pc:docMk/>
            <pc:sldMk cId="342780463" sldId="414"/>
            <ac:spMk id="6" creationId="{251125D9-575B-4F97-B19E-6D48AB3C57C2}"/>
          </ac:spMkLst>
        </pc:spChg>
        <pc:spChg chg="add mod">
          <ac:chgData name="DI CAGNO MASSIMILIANO PIO" userId="6e52ff40-017e-4b08-b70b-3da22fa7b9cf" providerId="ADAL" clId="{D7B858FB-F111-41F2-B01F-C59C7B75ADAF}" dt="2025-10-06T12:35:35.192" v="9459" actId="113"/>
          <ac:spMkLst>
            <pc:docMk/>
            <pc:sldMk cId="342780463" sldId="414"/>
            <ac:spMk id="6" creationId="{F1F8AC33-6DA8-4481-8A64-5070FAF5B4C5}"/>
          </ac:spMkLst>
        </pc:spChg>
        <pc:spChg chg="add del mod">
          <ac:chgData name="DI CAGNO MASSIMILIANO PIO" userId="6e52ff40-017e-4b08-b70b-3da22fa7b9cf" providerId="ADAL" clId="{D7B858FB-F111-41F2-B01F-C59C7B75ADAF}" dt="2025-09-16T13:33:32.854" v="5240"/>
          <ac:spMkLst>
            <pc:docMk/>
            <pc:sldMk cId="342780463" sldId="414"/>
            <ac:spMk id="7" creationId="{ADFA339D-81F4-4A5F-A211-2ECF1F558DF4}"/>
          </ac:spMkLst>
        </pc:spChg>
        <pc:spChg chg="add del mod">
          <ac:chgData name="DI CAGNO MASSIMILIANO PIO" userId="6e52ff40-017e-4b08-b70b-3da22fa7b9cf" providerId="ADAL" clId="{D7B858FB-F111-41F2-B01F-C59C7B75ADAF}" dt="2025-09-16T13:33:32.854" v="5240"/>
          <ac:spMkLst>
            <pc:docMk/>
            <pc:sldMk cId="342780463" sldId="414"/>
            <ac:spMk id="8" creationId="{0616EB5E-A034-470B-B26B-80D1A039B38C}"/>
          </ac:spMkLst>
        </pc:spChg>
        <pc:spChg chg="add del mod">
          <ac:chgData name="DI CAGNO MASSIMILIANO PIO" userId="6e52ff40-017e-4b08-b70b-3da22fa7b9cf" providerId="ADAL" clId="{D7B858FB-F111-41F2-B01F-C59C7B75ADAF}" dt="2025-09-16T13:33:32.854" v="5240"/>
          <ac:spMkLst>
            <pc:docMk/>
            <pc:sldMk cId="342780463" sldId="414"/>
            <ac:spMk id="9" creationId="{D4BD7F14-383F-486B-AFE5-4353EA2F38C9}"/>
          </ac:spMkLst>
        </pc:spChg>
        <pc:spChg chg="add del mod">
          <ac:chgData name="DI CAGNO MASSIMILIANO PIO" userId="6e52ff40-017e-4b08-b70b-3da22fa7b9cf" providerId="ADAL" clId="{D7B858FB-F111-41F2-B01F-C59C7B75ADAF}" dt="2025-09-16T13:33:32.854" v="5240"/>
          <ac:spMkLst>
            <pc:docMk/>
            <pc:sldMk cId="342780463" sldId="414"/>
            <ac:spMk id="10" creationId="{81B75947-9F35-49F5-BAB5-84212694C337}"/>
          </ac:spMkLst>
        </pc:spChg>
        <pc:spChg chg="add del mod">
          <ac:chgData name="DI CAGNO MASSIMILIANO PIO" userId="6e52ff40-017e-4b08-b70b-3da22fa7b9cf" providerId="ADAL" clId="{D7B858FB-F111-41F2-B01F-C59C7B75ADAF}" dt="2025-09-16T13:33:32.854" v="5240"/>
          <ac:spMkLst>
            <pc:docMk/>
            <pc:sldMk cId="342780463" sldId="414"/>
            <ac:spMk id="11" creationId="{A7FD7B04-B5E4-45E7-80EC-CBD8F9FF7031}"/>
          </ac:spMkLst>
        </pc:spChg>
        <pc:spChg chg="add del mod">
          <ac:chgData name="DI CAGNO MASSIMILIANO PIO" userId="6e52ff40-017e-4b08-b70b-3da22fa7b9cf" providerId="ADAL" clId="{D7B858FB-F111-41F2-B01F-C59C7B75ADAF}" dt="2025-09-16T13:33:32.854" v="5240"/>
          <ac:spMkLst>
            <pc:docMk/>
            <pc:sldMk cId="342780463" sldId="414"/>
            <ac:spMk id="12" creationId="{628A68D4-EC11-4B97-86FA-DEC62E558F76}"/>
          </ac:spMkLst>
        </pc:spChg>
        <pc:spChg chg="add del mod">
          <ac:chgData name="DI CAGNO MASSIMILIANO PIO" userId="6e52ff40-017e-4b08-b70b-3da22fa7b9cf" providerId="ADAL" clId="{D7B858FB-F111-41F2-B01F-C59C7B75ADAF}" dt="2025-09-16T13:33:32.854" v="5240"/>
          <ac:spMkLst>
            <pc:docMk/>
            <pc:sldMk cId="342780463" sldId="414"/>
            <ac:spMk id="13" creationId="{E0633D86-E9EA-4F27-A68E-AC68F36591A6}"/>
          </ac:spMkLst>
        </pc:spChg>
        <pc:spChg chg="add del mod">
          <ac:chgData name="DI CAGNO MASSIMILIANO PIO" userId="6e52ff40-017e-4b08-b70b-3da22fa7b9cf" providerId="ADAL" clId="{D7B858FB-F111-41F2-B01F-C59C7B75ADAF}" dt="2025-09-16T13:33:44.904" v="5242"/>
          <ac:spMkLst>
            <pc:docMk/>
            <pc:sldMk cId="342780463" sldId="414"/>
            <ac:spMk id="14" creationId="{02B16320-8735-4DD0-B24D-34C56D17DBDC}"/>
          </ac:spMkLst>
        </pc:spChg>
        <pc:spChg chg="add del mod">
          <ac:chgData name="DI CAGNO MASSIMILIANO PIO" userId="6e52ff40-017e-4b08-b70b-3da22fa7b9cf" providerId="ADAL" clId="{D7B858FB-F111-41F2-B01F-C59C7B75ADAF}" dt="2025-09-16T13:33:44.904" v="5242"/>
          <ac:spMkLst>
            <pc:docMk/>
            <pc:sldMk cId="342780463" sldId="414"/>
            <ac:spMk id="15" creationId="{53CD49E6-40DB-4CEA-824B-E3621E3C382C}"/>
          </ac:spMkLst>
        </pc:spChg>
        <pc:spChg chg="add del mod">
          <ac:chgData name="DI CAGNO MASSIMILIANO PIO" userId="6e52ff40-017e-4b08-b70b-3da22fa7b9cf" providerId="ADAL" clId="{D7B858FB-F111-41F2-B01F-C59C7B75ADAF}" dt="2025-09-16T13:33:44.904" v="5242"/>
          <ac:spMkLst>
            <pc:docMk/>
            <pc:sldMk cId="342780463" sldId="414"/>
            <ac:spMk id="16" creationId="{CDF09D1E-B15F-4B83-9F7E-4C20F95428D2}"/>
          </ac:spMkLst>
        </pc:spChg>
        <pc:spChg chg="add del mod">
          <ac:chgData name="DI CAGNO MASSIMILIANO PIO" userId="6e52ff40-017e-4b08-b70b-3da22fa7b9cf" providerId="ADAL" clId="{D7B858FB-F111-41F2-B01F-C59C7B75ADAF}" dt="2025-09-16T13:33:44.904" v="5242"/>
          <ac:spMkLst>
            <pc:docMk/>
            <pc:sldMk cId="342780463" sldId="414"/>
            <ac:spMk id="17" creationId="{3BADB1D4-557D-4CCB-985C-AA78B023F1B9}"/>
          </ac:spMkLst>
        </pc:spChg>
        <pc:spChg chg="add del mod">
          <ac:chgData name="DI CAGNO MASSIMILIANO PIO" userId="6e52ff40-017e-4b08-b70b-3da22fa7b9cf" providerId="ADAL" clId="{D7B858FB-F111-41F2-B01F-C59C7B75ADAF}" dt="2025-09-16T13:33:44.904" v="5242"/>
          <ac:spMkLst>
            <pc:docMk/>
            <pc:sldMk cId="342780463" sldId="414"/>
            <ac:spMk id="18" creationId="{73152BED-16DF-4C15-81D7-A21F48697741}"/>
          </ac:spMkLst>
        </pc:spChg>
        <pc:spChg chg="add del mod">
          <ac:chgData name="DI CAGNO MASSIMILIANO PIO" userId="6e52ff40-017e-4b08-b70b-3da22fa7b9cf" providerId="ADAL" clId="{D7B858FB-F111-41F2-B01F-C59C7B75ADAF}" dt="2025-09-16T13:33:44.904" v="5242"/>
          <ac:spMkLst>
            <pc:docMk/>
            <pc:sldMk cId="342780463" sldId="414"/>
            <ac:spMk id="19" creationId="{BB350495-3E75-4125-9F60-4D98B854A816}"/>
          </ac:spMkLst>
        </pc:spChg>
        <pc:spChg chg="add del mod">
          <ac:chgData name="DI CAGNO MASSIMILIANO PIO" userId="6e52ff40-017e-4b08-b70b-3da22fa7b9cf" providerId="ADAL" clId="{D7B858FB-F111-41F2-B01F-C59C7B75ADAF}" dt="2025-09-16T13:33:44.904" v="5242"/>
          <ac:spMkLst>
            <pc:docMk/>
            <pc:sldMk cId="342780463" sldId="414"/>
            <ac:spMk id="20" creationId="{2F697EAA-3F44-43A5-9D9D-EB079B7C6EEA}"/>
          </ac:spMkLst>
        </pc:spChg>
        <pc:spChg chg="add del mod">
          <ac:chgData name="DI CAGNO MASSIMILIANO PIO" userId="6e52ff40-017e-4b08-b70b-3da22fa7b9cf" providerId="ADAL" clId="{D7B858FB-F111-41F2-B01F-C59C7B75ADAF}" dt="2025-09-16T13:33:44.904" v="5242"/>
          <ac:spMkLst>
            <pc:docMk/>
            <pc:sldMk cId="342780463" sldId="414"/>
            <ac:spMk id="21" creationId="{27D05BD8-DAC5-4D8B-BA38-7DC3B388142A}"/>
          </ac:spMkLst>
        </pc:spChg>
        <pc:spChg chg="add del mod">
          <ac:chgData name="DI CAGNO MASSIMILIANO PIO" userId="6e52ff40-017e-4b08-b70b-3da22fa7b9cf" providerId="ADAL" clId="{D7B858FB-F111-41F2-B01F-C59C7B75ADAF}" dt="2025-09-16T13:33:44.904" v="5242"/>
          <ac:spMkLst>
            <pc:docMk/>
            <pc:sldMk cId="342780463" sldId="414"/>
            <ac:spMk id="22" creationId="{8F477684-46A7-432D-A105-B2E9C9938B9D}"/>
          </ac:spMkLst>
        </pc:spChg>
        <pc:spChg chg="add del mod">
          <ac:chgData name="DI CAGNO MASSIMILIANO PIO" userId="6e52ff40-017e-4b08-b70b-3da22fa7b9cf" providerId="ADAL" clId="{D7B858FB-F111-41F2-B01F-C59C7B75ADAF}" dt="2025-09-16T13:34:06.948" v="5248"/>
          <ac:spMkLst>
            <pc:docMk/>
            <pc:sldMk cId="342780463" sldId="414"/>
            <ac:spMk id="23" creationId="{B4159DDE-250F-4DD4-974C-0109144AB729}"/>
          </ac:spMkLst>
        </pc:spChg>
        <pc:spChg chg="add del mod">
          <ac:chgData name="DI CAGNO MASSIMILIANO PIO" userId="6e52ff40-017e-4b08-b70b-3da22fa7b9cf" providerId="ADAL" clId="{D7B858FB-F111-41F2-B01F-C59C7B75ADAF}" dt="2025-09-16T13:34:06.948" v="5248"/>
          <ac:spMkLst>
            <pc:docMk/>
            <pc:sldMk cId="342780463" sldId="414"/>
            <ac:spMk id="24" creationId="{CE82AD00-8379-4C3D-9A2C-EC9DDF232CAD}"/>
          </ac:spMkLst>
        </pc:spChg>
        <pc:spChg chg="add del mod">
          <ac:chgData name="DI CAGNO MASSIMILIANO PIO" userId="6e52ff40-017e-4b08-b70b-3da22fa7b9cf" providerId="ADAL" clId="{D7B858FB-F111-41F2-B01F-C59C7B75ADAF}" dt="2025-09-16T13:34:06.948" v="5248"/>
          <ac:spMkLst>
            <pc:docMk/>
            <pc:sldMk cId="342780463" sldId="414"/>
            <ac:spMk id="25" creationId="{4925E8A4-134A-4B18-BDC1-E2F336D69EDD}"/>
          </ac:spMkLst>
        </pc:spChg>
        <pc:spChg chg="add del mod">
          <ac:chgData name="DI CAGNO MASSIMILIANO PIO" userId="6e52ff40-017e-4b08-b70b-3da22fa7b9cf" providerId="ADAL" clId="{D7B858FB-F111-41F2-B01F-C59C7B75ADAF}" dt="2025-09-16T13:34:06.948" v="5248"/>
          <ac:spMkLst>
            <pc:docMk/>
            <pc:sldMk cId="342780463" sldId="414"/>
            <ac:spMk id="26" creationId="{115AC04C-73C2-470F-B805-837B40CC4436}"/>
          </ac:spMkLst>
        </pc:spChg>
        <pc:spChg chg="add del mod">
          <ac:chgData name="DI CAGNO MASSIMILIANO PIO" userId="6e52ff40-017e-4b08-b70b-3da22fa7b9cf" providerId="ADAL" clId="{D7B858FB-F111-41F2-B01F-C59C7B75ADAF}" dt="2025-09-16T13:34:06.948" v="5248"/>
          <ac:spMkLst>
            <pc:docMk/>
            <pc:sldMk cId="342780463" sldId="414"/>
            <ac:spMk id="27" creationId="{8754C55D-4DE2-410F-B3FF-E29E7062A5AC}"/>
          </ac:spMkLst>
        </pc:spChg>
        <pc:spChg chg="add del mod">
          <ac:chgData name="DI CAGNO MASSIMILIANO PIO" userId="6e52ff40-017e-4b08-b70b-3da22fa7b9cf" providerId="ADAL" clId="{D7B858FB-F111-41F2-B01F-C59C7B75ADAF}" dt="2025-09-16T13:34:06.948" v="5248"/>
          <ac:spMkLst>
            <pc:docMk/>
            <pc:sldMk cId="342780463" sldId="414"/>
            <ac:spMk id="28" creationId="{0818F6EC-F145-442E-A0A1-6F6B7F900DCC}"/>
          </ac:spMkLst>
        </pc:spChg>
        <pc:spChg chg="add del mod">
          <ac:chgData name="DI CAGNO MASSIMILIANO PIO" userId="6e52ff40-017e-4b08-b70b-3da22fa7b9cf" providerId="ADAL" clId="{D7B858FB-F111-41F2-B01F-C59C7B75ADAF}" dt="2025-09-16T13:34:06.948" v="5248"/>
          <ac:spMkLst>
            <pc:docMk/>
            <pc:sldMk cId="342780463" sldId="414"/>
            <ac:spMk id="29" creationId="{0048406F-E1DA-462F-9A85-4A3D311664C1}"/>
          </ac:spMkLst>
        </pc:spChg>
        <pc:spChg chg="add del mod">
          <ac:chgData name="DI CAGNO MASSIMILIANO PIO" userId="6e52ff40-017e-4b08-b70b-3da22fa7b9cf" providerId="ADAL" clId="{D7B858FB-F111-41F2-B01F-C59C7B75ADAF}" dt="2025-09-16T13:34:06.948" v="5248"/>
          <ac:spMkLst>
            <pc:docMk/>
            <pc:sldMk cId="342780463" sldId="414"/>
            <ac:spMk id="30" creationId="{F338FD56-6714-42FD-A542-7AFED81479F3}"/>
          </ac:spMkLst>
        </pc:spChg>
        <pc:spChg chg="add del mod">
          <ac:chgData name="DI CAGNO MASSIMILIANO PIO" userId="6e52ff40-017e-4b08-b70b-3da22fa7b9cf" providerId="ADAL" clId="{D7B858FB-F111-41F2-B01F-C59C7B75ADAF}" dt="2025-09-16T13:34:06.948" v="5248"/>
          <ac:spMkLst>
            <pc:docMk/>
            <pc:sldMk cId="342780463" sldId="414"/>
            <ac:spMk id="31" creationId="{F106FB8D-FFD6-4B3F-BDEA-F5D93F8FCD8C}"/>
          </ac:spMkLst>
        </pc:spChg>
        <pc:spChg chg="add del mod">
          <ac:chgData name="DI CAGNO MASSIMILIANO PIO" userId="6e52ff40-017e-4b08-b70b-3da22fa7b9cf" providerId="ADAL" clId="{D7B858FB-F111-41F2-B01F-C59C7B75ADAF}" dt="2025-09-16T13:34:19.688" v="5250"/>
          <ac:spMkLst>
            <pc:docMk/>
            <pc:sldMk cId="342780463" sldId="414"/>
            <ac:spMk id="32" creationId="{87CC6775-8396-4089-B068-0F823C0CDFB9}"/>
          </ac:spMkLst>
        </pc:spChg>
        <pc:spChg chg="add del mod">
          <ac:chgData name="DI CAGNO MASSIMILIANO PIO" userId="6e52ff40-017e-4b08-b70b-3da22fa7b9cf" providerId="ADAL" clId="{D7B858FB-F111-41F2-B01F-C59C7B75ADAF}" dt="2025-09-16T13:34:19.688" v="5250"/>
          <ac:spMkLst>
            <pc:docMk/>
            <pc:sldMk cId="342780463" sldId="414"/>
            <ac:spMk id="33" creationId="{F27571E4-388D-499D-8898-312DFF58230D}"/>
          </ac:spMkLst>
        </pc:spChg>
        <pc:spChg chg="add del mod">
          <ac:chgData name="DI CAGNO MASSIMILIANO PIO" userId="6e52ff40-017e-4b08-b70b-3da22fa7b9cf" providerId="ADAL" clId="{D7B858FB-F111-41F2-B01F-C59C7B75ADAF}" dt="2025-09-16T13:34:19.688" v="5250"/>
          <ac:spMkLst>
            <pc:docMk/>
            <pc:sldMk cId="342780463" sldId="414"/>
            <ac:spMk id="34" creationId="{81B66CC3-4A45-4772-A84C-B89D331B390D}"/>
          </ac:spMkLst>
        </pc:spChg>
        <pc:spChg chg="add del mod">
          <ac:chgData name="DI CAGNO MASSIMILIANO PIO" userId="6e52ff40-017e-4b08-b70b-3da22fa7b9cf" providerId="ADAL" clId="{D7B858FB-F111-41F2-B01F-C59C7B75ADAF}" dt="2025-09-16T13:34:19.688" v="5250"/>
          <ac:spMkLst>
            <pc:docMk/>
            <pc:sldMk cId="342780463" sldId="414"/>
            <ac:spMk id="35" creationId="{E64D9997-E935-47F0-80AF-1DF97A38B6CD}"/>
          </ac:spMkLst>
        </pc:spChg>
        <pc:spChg chg="add del mod">
          <ac:chgData name="DI CAGNO MASSIMILIANO PIO" userId="6e52ff40-017e-4b08-b70b-3da22fa7b9cf" providerId="ADAL" clId="{D7B858FB-F111-41F2-B01F-C59C7B75ADAF}" dt="2025-09-16T13:34:19.688" v="5250"/>
          <ac:spMkLst>
            <pc:docMk/>
            <pc:sldMk cId="342780463" sldId="414"/>
            <ac:spMk id="36" creationId="{9828E114-A57A-423C-A252-D9CFEFA64F67}"/>
          </ac:spMkLst>
        </pc:spChg>
        <pc:spChg chg="add del mod">
          <ac:chgData name="DI CAGNO MASSIMILIANO PIO" userId="6e52ff40-017e-4b08-b70b-3da22fa7b9cf" providerId="ADAL" clId="{D7B858FB-F111-41F2-B01F-C59C7B75ADAF}" dt="2025-09-16T13:34:19.688" v="5250"/>
          <ac:spMkLst>
            <pc:docMk/>
            <pc:sldMk cId="342780463" sldId="414"/>
            <ac:spMk id="37" creationId="{330730D1-58EC-4D3A-8B98-12FE8CB65E05}"/>
          </ac:spMkLst>
        </pc:spChg>
        <pc:spChg chg="add del mod">
          <ac:chgData name="DI CAGNO MASSIMILIANO PIO" userId="6e52ff40-017e-4b08-b70b-3da22fa7b9cf" providerId="ADAL" clId="{D7B858FB-F111-41F2-B01F-C59C7B75ADAF}" dt="2025-09-16T13:34:19.688" v="5250"/>
          <ac:spMkLst>
            <pc:docMk/>
            <pc:sldMk cId="342780463" sldId="414"/>
            <ac:spMk id="38" creationId="{DB21CC8B-2E91-4F59-80BF-406D75C90E7C}"/>
          </ac:spMkLst>
        </pc:spChg>
        <pc:spChg chg="add mod">
          <ac:chgData name="DI CAGNO MASSIMILIANO PIO" userId="6e52ff40-017e-4b08-b70b-3da22fa7b9cf" providerId="ADAL" clId="{D7B858FB-F111-41F2-B01F-C59C7B75ADAF}" dt="2025-09-16T13:44:28.838" v="5598" actId="207"/>
          <ac:spMkLst>
            <pc:docMk/>
            <pc:sldMk cId="342780463" sldId="414"/>
            <ac:spMk id="44" creationId="{94C082E0-C4A3-4894-B5C1-49C97CFA3ECD}"/>
          </ac:spMkLst>
        </pc:spChg>
        <pc:picChg chg="add del mod">
          <ac:chgData name="DI CAGNO MASSIMILIANO PIO" userId="6e52ff40-017e-4b08-b70b-3da22fa7b9cf" providerId="ADAL" clId="{D7B858FB-F111-41F2-B01F-C59C7B75ADAF}" dt="2025-09-16T13:34:25.795" v="5254" actId="478"/>
          <ac:picMkLst>
            <pc:docMk/>
            <pc:sldMk cId="342780463" sldId="414"/>
            <ac:picMk id="39" creationId="{126671BA-4B6C-4E6D-BB0E-CA1BFB8223FD}"/>
          </ac:picMkLst>
        </pc:picChg>
        <pc:picChg chg="add del mod">
          <ac:chgData name="DI CAGNO MASSIMILIANO PIO" userId="6e52ff40-017e-4b08-b70b-3da22fa7b9cf" providerId="ADAL" clId="{D7B858FB-F111-41F2-B01F-C59C7B75ADAF}" dt="2025-09-16T13:35:13.879" v="5258" actId="478"/>
          <ac:picMkLst>
            <pc:docMk/>
            <pc:sldMk cId="342780463" sldId="414"/>
            <ac:picMk id="40" creationId="{4AB07AA1-0A2F-4C3E-A310-B1BF8B6717B7}"/>
          </ac:picMkLst>
        </pc:picChg>
        <pc:picChg chg="add del mod">
          <ac:chgData name="DI CAGNO MASSIMILIANO PIO" userId="6e52ff40-017e-4b08-b70b-3da22fa7b9cf" providerId="ADAL" clId="{D7B858FB-F111-41F2-B01F-C59C7B75ADAF}" dt="2025-09-16T13:35:18.175" v="5260"/>
          <ac:picMkLst>
            <pc:docMk/>
            <pc:sldMk cId="342780463" sldId="414"/>
            <ac:picMk id="41" creationId="{70E0849E-8DD7-4781-8FAF-43F9C14CE77F}"/>
          </ac:picMkLst>
        </pc:picChg>
        <pc:picChg chg="add mod">
          <ac:chgData name="DI CAGNO MASSIMILIANO PIO" userId="6e52ff40-017e-4b08-b70b-3da22fa7b9cf" providerId="ADAL" clId="{D7B858FB-F111-41F2-B01F-C59C7B75ADAF}" dt="2025-09-16T13:35:24.660" v="5263" actId="1076"/>
          <ac:picMkLst>
            <pc:docMk/>
            <pc:sldMk cId="342780463" sldId="414"/>
            <ac:picMk id="42" creationId="{047917CF-DC99-4E2E-9DAC-1ABB062DFF40}"/>
          </ac:picMkLst>
        </pc:picChg>
        <pc:picChg chg="add mod">
          <ac:chgData name="DI CAGNO MASSIMILIANO PIO" userId="6e52ff40-017e-4b08-b70b-3da22fa7b9cf" providerId="ADAL" clId="{D7B858FB-F111-41F2-B01F-C59C7B75ADAF}" dt="2025-10-06T12:35:03.608" v="9432" actId="1076"/>
          <ac:picMkLst>
            <pc:docMk/>
            <pc:sldMk cId="342780463" sldId="414"/>
            <ac:picMk id="1026" creationId="{75F9EDD0-24D5-4F37-B4B3-0531438864F2}"/>
          </ac:picMkLst>
        </pc:picChg>
      </pc:sldChg>
      <pc:sldChg chg="addSp delSp modSp new mod">
        <pc:chgData name="DI CAGNO MASSIMILIANO PIO" userId="6e52ff40-017e-4b08-b70b-3da22fa7b9cf" providerId="ADAL" clId="{D7B858FB-F111-41F2-B01F-C59C7B75ADAF}" dt="2025-10-06T12:36:54.134" v="9493" actId="1076"/>
        <pc:sldMkLst>
          <pc:docMk/>
          <pc:sldMk cId="468714491" sldId="415"/>
        </pc:sldMkLst>
        <pc:spChg chg="mod">
          <ac:chgData name="DI CAGNO MASSIMILIANO PIO" userId="6e52ff40-017e-4b08-b70b-3da22fa7b9cf" providerId="ADAL" clId="{D7B858FB-F111-41F2-B01F-C59C7B75ADAF}" dt="2025-09-16T13:37:06.873" v="5275"/>
          <ac:spMkLst>
            <pc:docMk/>
            <pc:sldMk cId="468714491" sldId="415"/>
            <ac:spMk id="2" creationId="{01FE98AE-5A54-4B1F-89CD-51851AADCF9F}"/>
          </ac:spMkLst>
        </pc:spChg>
        <pc:spChg chg="mod">
          <ac:chgData name="DI CAGNO MASSIMILIANO PIO" userId="6e52ff40-017e-4b08-b70b-3da22fa7b9cf" providerId="ADAL" clId="{D7B858FB-F111-41F2-B01F-C59C7B75ADAF}" dt="2025-09-16T13:44:12.720" v="5594" actId="113"/>
          <ac:spMkLst>
            <pc:docMk/>
            <pc:sldMk cId="468714491" sldId="415"/>
            <ac:spMk id="3" creationId="{514E55D8-B8C5-4C7E-9FE8-A3486458AA3C}"/>
          </ac:spMkLst>
        </pc:spChg>
        <pc:spChg chg="add del mod">
          <ac:chgData name="DI CAGNO MASSIMILIANO PIO" userId="6e52ff40-017e-4b08-b70b-3da22fa7b9cf" providerId="ADAL" clId="{D7B858FB-F111-41F2-B01F-C59C7B75ADAF}" dt="2025-09-16T13:40:19.259" v="5354" actId="478"/>
          <ac:spMkLst>
            <pc:docMk/>
            <pc:sldMk cId="468714491" sldId="415"/>
            <ac:spMk id="4" creationId="{4A340A14-0F57-4D5E-B949-F67548632311}"/>
          </ac:spMkLst>
        </pc:spChg>
        <pc:spChg chg="add mod">
          <ac:chgData name="DI CAGNO MASSIMILIANO PIO" userId="6e52ff40-017e-4b08-b70b-3da22fa7b9cf" providerId="ADAL" clId="{D7B858FB-F111-41F2-B01F-C59C7B75ADAF}" dt="2025-09-16T13:43:36.558" v="5478" actId="1076"/>
          <ac:spMkLst>
            <pc:docMk/>
            <pc:sldMk cId="468714491" sldId="415"/>
            <ac:spMk id="5" creationId="{EA431933-69CB-4A6D-9F4F-A6A3FAD89435}"/>
          </ac:spMkLst>
        </pc:spChg>
        <pc:spChg chg="add mod">
          <ac:chgData name="DI CAGNO MASSIMILIANO PIO" userId="6e52ff40-017e-4b08-b70b-3da22fa7b9cf" providerId="ADAL" clId="{D7B858FB-F111-41F2-B01F-C59C7B75ADAF}" dt="2025-09-16T13:43:38.368" v="5479" actId="1076"/>
          <ac:spMkLst>
            <pc:docMk/>
            <pc:sldMk cId="468714491" sldId="415"/>
            <ac:spMk id="6" creationId="{73BEBE8B-0F62-40D9-89BC-EB92B2382DEC}"/>
          </ac:spMkLst>
        </pc:spChg>
        <pc:spChg chg="add mod">
          <ac:chgData name="DI CAGNO MASSIMILIANO PIO" userId="6e52ff40-017e-4b08-b70b-3da22fa7b9cf" providerId="ADAL" clId="{D7B858FB-F111-41F2-B01F-C59C7B75ADAF}" dt="2025-09-16T13:36:52.614" v="5272"/>
          <ac:spMkLst>
            <pc:docMk/>
            <pc:sldMk cId="468714491" sldId="415"/>
            <ac:spMk id="9" creationId="{7B5EC685-03CB-4E6B-B2F3-875C6C930926}"/>
          </ac:spMkLst>
        </pc:spChg>
        <pc:spChg chg="add del mod">
          <ac:chgData name="DI CAGNO MASSIMILIANO PIO" userId="6e52ff40-017e-4b08-b70b-3da22fa7b9cf" providerId="ADAL" clId="{D7B858FB-F111-41F2-B01F-C59C7B75ADAF}" dt="2025-09-16T13:39:16.356" v="5317" actId="478"/>
          <ac:spMkLst>
            <pc:docMk/>
            <pc:sldMk cId="468714491" sldId="415"/>
            <ac:spMk id="10" creationId="{448876C0-CDA8-4DC3-834B-17D4A26FFE55}"/>
          </ac:spMkLst>
        </pc:spChg>
        <pc:spChg chg="add mod">
          <ac:chgData name="DI CAGNO MASSIMILIANO PIO" userId="6e52ff40-017e-4b08-b70b-3da22fa7b9cf" providerId="ADAL" clId="{D7B858FB-F111-41F2-B01F-C59C7B75ADAF}" dt="2025-09-16T13:39:17.419" v="5318"/>
          <ac:spMkLst>
            <pc:docMk/>
            <pc:sldMk cId="468714491" sldId="415"/>
            <ac:spMk id="11" creationId="{9A6DE855-8ED2-4B80-A547-61DA6E2C9517}"/>
          </ac:spMkLst>
        </pc:spChg>
        <pc:spChg chg="add mod">
          <ac:chgData name="DI CAGNO MASSIMILIANO PIO" userId="6e52ff40-017e-4b08-b70b-3da22fa7b9cf" providerId="ADAL" clId="{D7B858FB-F111-41F2-B01F-C59C7B75ADAF}" dt="2025-09-16T13:41:13.668" v="5379" actId="1076"/>
          <ac:spMkLst>
            <pc:docMk/>
            <pc:sldMk cId="468714491" sldId="415"/>
            <ac:spMk id="13" creationId="{0BF8E7A6-7A35-4D01-9030-6A168296E16E}"/>
          </ac:spMkLst>
        </pc:spChg>
        <pc:spChg chg="add mod">
          <ac:chgData name="DI CAGNO MASSIMILIANO PIO" userId="6e52ff40-017e-4b08-b70b-3da22fa7b9cf" providerId="ADAL" clId="{D7B858FB-F111-41F2-B01F-C59C7B75ADAF}" dt="2025-10-06T12:36:54.134" v="9493" actId="1076"/>
          <ac:spMkLst>
            <pc:docMk/>
            <pc:sldMk cId="468714491" sldId="415"/>
            <ac:spMk id="14" creationId="{3C9B29C8-AE2A-4673-8D27-E1B1686EF285}"/>
          </ac:spMkLst>
        </pc:spChg>
        <pc:picChg chg="add mod">
          <ac:chgData name="DI CAGNO MASSIMILIANO PIO" userId="6e52ff40-017e-4b08-b70b-3da22fa7b9cf" providerId="ADAL" clId="{D7B858FB-F111-41F2-B01F-C59C7B75ADAF}" dt="2025-09-16T13:40:33.237" v="5361" actId="1076"/>
          <ac:picMkLst>
            <pc:docMk/>
            <pc:sldMk cId="468714491" sldId="415"/>
            <ac:picMk id="7" creationId="{44F2ED7B-F8CB-4303-A7D0-37BB6B0279DB}"/>
          </ac:picMkLst>
        </pc:picChg>
        <pc:picChg chg="add del mod">
          <ac:chgData name="DI CAGNO MASSIMILIANO PIO" userId="6e52ff40-017e-4b08-b70b-3da22fa7b9cf" providerId="ADAL" clId="{D7B858FB-F111-41F2-B01F-C59C7B75ADAF}" dt="2025-09-16T13:39:57.482" v="5346" actId="478"/>
          <ac:picMkLst>
            <pc:docMk/>
            <pc:sldMk cId="468714491" sldId="415"/>
            <ac:picMk id="8" creationId="{EA2C853C-52C8-4BD1-AEA8-64E8D451F2B2}"/>
          </ac:picMkLst>
        </pc:picChg>
        <pc:picChg chg="add mod">
          <ac:chgData name="DI CAGNO MASSIMILIANO PIO" userId="6e52ff40-017e-4b08-b70b-3da22fa7b9cf" providerId="ADAL" clId="{D7B858FB-F111-41F2-B01F-C59C7B75ADAF}" dt="2025-09-16T13:43:39.654" v="5480" actId="1076"/>
          <ac:picMkLst>
            <pc:docMk/>
            <pc:sldMk cId="468714491" sldId="415"/>
            <ac:picMk id="12" creationId="{326C9CAC-F2A1-4856-884A-1836B09EA085}"/>
          </ac:picMkLst>
        </pc:picChg>
      </pc:sldChg>
      <pc:sldChg chg="addSp delSp modSp add mod">
        <pc:chgData name="DI CAGNO MASSIMILIANO PIO" userId="6e52ff40-017e-4b08-b70b-3da22fa7b9cf" providerId="ADAL" clId="{D7B858FB-F111-41F2-B01F-C59C7B75ADAF}" dt="2025-09-22T09:42:47.943" v="5923" actId="13926"/>
        <pc:sldMkLst>
          <pc:docMk/>
          <pc:sldMk cId="3783136256" sldId="416"/>
        </pc:sldMkLst>
        <pc:spChg chg="mod">
          <ac:chgData name="DI CAGNO MASSIMILIANO PIO" userId="6e52ff40-017e-4b08-b70b-3da22fa7b9cf" providerId="ADAL" clId="{D7B858FB-F111-41F2-B01F-C59C7B75ADAF}" dt="2025-09-22T09:40:34.254" v="5830" actId="1076"/>
          <ac:spMkLst>
            <pc:docMk/>
            <pc:sldMk cId="3783136256" sldId="416"/>
            <ac:spMk id="2" creationId="{01FE98AE-5A54-4B1F-89CD-51851AADCF9F}"/>
          </ac:spMkLst>
        </pc:spChg>
        <pc:spChg chg="add del mod">
          <ac:chgData name="DI CAGNO MASSIMILIANO PIO" userId="6e52ff40-017e-4b08-b70b-3da22fa7b9cf" providerId="ADAL" clId="{D7B858FB-F111-41F2-B01F-C59C7B75ADAF}" dt="2025-09-22T09:42:47.943" v="5923" actId="13926"/>
          <ac:spMkLst>
            <pc:docMk/>
            <pc:sldMk cId="3783136256" sldId="416"/>
            <ac:spMk id="3" creationId="{514E55D8-B8C5-4C7E-9FE8-A3486458AA3C}"/>
          </ac:spMkLst>
        </pc:spChg>
        <pc:spChg chg="add del mod">
          <ac:chgData name="DI CAGNO MASSIMILIANO PIO" userId="6e52ff40-017e-4b08-b70b-3da22fa7b9cf" providerId="ADAL" clId="{D7B858FB-F111-41F2-B01F-C59C7B75ADAF}" dt="2025-09-22T09:40:21.669" v="5826" actId="478"/>
          <ac:spMkLst>
            <pc:docMk/>
            <pc:sldMk cId="3783136256" sldId="416"/>
            <ac:spMk id="5" creationId="{4A161D30-8419-463C-91E6-CE2CDD8B116C}"/>
          </ac:spMkLst>
        </pc:spChg>
        <pc:spChg chg="del">
          <ac:chgData name="DI CAGNO MASSIMILIANO PIO" userId="6e52ff40-017e-4b08-b70b-3da22fa7b9cf" providerId="ADAL" clId="{D7B858FB-F111-41F2-B01F-C59C7B75ADAF}" dt="2025-09-16T13:44:56.777" v="5609" actId="478"/>
          <ac:spMkLst>
            <pc:docMk/>
            <pc:sldMk cId="3783136256" sldId="416"/>
            <ac:spMk id="5" creationId="{EA431933-69CB-4A6D-9F4F-A6A3FAD89435}"/>
          </ac:spMkLst>
        </pc:spChg>
        <pc:spChg chg="del">
          <ac:chgData name="DI CAGNO MASSIMILIANO PIO" userId="6e52ff40-017e-4b08-b70b-3da22fa7b9cf" providerId="ADAL" clId="{D7B858FB-F111-41F2-B01F-C59C7B75ADAF}" dt="2025-09-16T13:44:58.012" v="5610" actId="478"/>
          <ac:spMkLst>
            <pc:docMk/>
            <pc:sldMk cId="3783136256" sldId="416"/>
            <ac:spMk id="6" creationId="{73BEBE8B-0F62-40D9-89BC-EB92B2382DEC}"/>
          </ac:spMkLst>
        </pc:spChg>
        <pc:spChg chg="add mod">
          <ac:chgData name="DI CAGNO MASSIMILIANO PIO" userId="6e52ff40-017e-4b08-b70b-3da22fa7b9cf" providerId="ADAL" clId="{D7B858FB-F111-41F2-B01F-C59C7B75ADAF}" dt="2025-09-22T09:39:21.993" v="5789" actId="1076"/>
          <ac:spMkLst>
            <pc:docMk/>
            <pc:sldMk cId="3783136256" sldId="416"/>
            <ac:spMk id="6" creationId="{8FB43CB6-4950-42D8-8FF0-22E2EC95427F}"/>
          </ac:spMkLst>
        </pc:spChg>
        <pc:spChg chg="del">
          <ac:chgData name="DI CAGNO MASSIMILIANO PIO" userId="6e52ff40-017e-4b08-b70b-3da22fa7b9cf" providerId="ADAL" clId="{D7B858FB-F111-41F2-B01F-C59C7B75ADAF}" dt="2025-09-16T13:45:04.412" v="5613" actId="478"/>
          <ac:spMkLst>
            <pc:docMk/>
            <pc:sldMk cId="3783136256" sldId="416"/>
            <ac:spMk id="11" creationId="{9A6DE855-8ED2-4B80-A547-61DA6E2C9517}"/>
          </ac:spMkLst>
        </pc:spChg>
        <pc:spChg chg="del">
          <ac:chgData name="DI CAGNO MASSIMILIANO PIO" userId="6e52ff40-017e-4b08-b70b-3da22fa7b9cf" providerId="ADAL" clId="{D7B858FB-F111-41F2-B01F-C59C7B75ADAF}" dt="2025-09-16T13:45:02.961" v="5612" actId="478"/>
          <ac:spMkLst>
            <pc:docMk/>
            <pc:sldMk cId="3783136256" sldId="416"/>
            <ac:spMk id="13" creationId="{0BF8E7A6-7A35-4D01-9030-6A168296E16E}"/>
          </ac:spMkLst>
        </pc:spChg>
        <pc:picChg chg="del">
          <ac:chgData name="DI CAGNO MASSIMILIANO PIO" userId="6e52ff40-017e-4b08-b70b-3da22fa7b9cf" providerId="ADAL" clId="{D7B858FB-F111-41F2-B01F-C59C7B75ADAF}" dt="2025-09-16T13:44:55.100" v="5608" actId="478"/>
          <ac:picMkLst>
            <pc:docMk/>
            <pc:sldMk cId="3783136256" sldId="416"/>
            <ac:picMk id="7" creationId="{44F2ED7B-F8CB-4303-A7D0-37BB6B0279DB}"/>
          </ac:picMkLst>
        </pc:picChg>
        <pc:picChg chg="del">
          <ac:chgData name="DI CAGNO MASSIMILIANO PIO" userId="6e52ff40-017e-4b08-b70b-3da22fa7b9cf" providerId="ADAL" clId="{D7B858FB-F111-41F2-B01F-C59C7B75ADAF}" dt="2025-09-16T13:44:58.600" v="5611" actId="478"/>
          <ac:picMkLst>
            <pc:docMk/>
            <pc:sldMk cId="3783136256" sldId="416"/>
            <ac:picMk id="12" creationId="{326C9CAC-F2A1-4856-884A-1836B09EA085}"/>
          </ac:picMkLst>
        </pc:picChg>
        <pc:picChg chg="add del">
          <ac:chgData name="DI CAGNO MASSIMILIANO PIO" userId="6e52ff40-017e-4b08-b70b-3da22fa7b9cf" providerId="ADAL" clId="{D7B858FB-F111-41F2-B01F-C59C7B75ADAF}" dt="2025-09-22T09:40:21.933" v="5827"/>
          <ac:picMkLst>
            <pc:docMk/>
            <pc:sldMk cId="3783136256" sldId="416"/>
            <ac:picMk id="1026" creationId="{8FAC61D0-A09F-4A54-A523-E209E20EC3A3}"/>
          </ac:picMkLst>
        </pc:picChg>
        <pc:picChg chg="add del mod">
          <ac:chgData name="DI CAGNO MASSIMILIANO PIO" userId="6e52ff40-017e-4b08-b70b-3da22fa7b9cf" providerId="ADAL" clId="{D7B858FB-F111-41F2-B01F-C59C7B75ADAF}" dt="2025-09-22T09:40:40.271" v="5833" actId="478"/>
          <ac:picMkLst>
            <pc:docMk/>
            <pc:sldMk cId="3783136256" sldId="416"/>
            <ac:picMk id="1028" creationId="{3184EEB0-09EE-4521-930B-1878BDD37B6B}"/>
          </ac:picMkLst>
        </pc:picChg>
        <pc:picChg chg="add mod">
          <ac:chgData name="DI CAGNO MASSIMILIANO PIO" userId="6e52ff40-017e-4b08-b70b-3da22fa7b9cf" providerId="ADAL" clId="{D7B858FB-F111-41F2-B01F-C59C7B75ADAF}" dt="2025-09-22T09:40:41.864" v="5834" actId="1076"/>
          <ac:picMkLst>
            <pc:docMk/>
            <pc:sldMk cId="3783136256" sldId="416"/>
            <ac:picMk id="1030" creationId="{0872E436-045C-48B0-B7E9-F1F0251B56B0}"/>
          </ac:picMkLst>
        </pc:picChg>
      </pc:sldChg>
      <pc:sldChg chg="addSp delSp modSp add mod modShow">
        <pc:chgData name="DI CAGNO MASSIMILIANO PIO" userId="6e52ff40-017e-4b08-b70b-3da22fa7b9cf" providerId="ADAL" clId="{D7B858FB-F111-41F2-B01F-C59C7B75ADAF}" dt="2025-10-06T12:37:29.307" v="9494" actId="20577"/>
        <pc:sldMkLst>
          <pc:docMk/>
          <pc:sldMk cId="1634789432" sldId="417"/>
        </pc:sldMkLst>
        <pc:spChg chg="mod">
          <ac:chgData name="DI CAGNO MASSIMILIANO PIO" userId="6e52ff40-017e-4b08-b70b-3da22fa7b9cf" providerId="ADAL" clId="{D7B858FB-F111-41F2-B01F-C59C7B75ADAF}" dt="2025-10-06T12:37:29.307" v="9494" actId="20577"/>
          <ac:spMkLst>
            <pc:docMk/>
            <pc:sldMk cId="1634789432" sldId="417"/>
            <ac:spMk id="2" creationId="{01FE98AE-5A54-4B1F-89CD-51851AADCF9F}"/>
          </ac:spMkLst>
        </pc:spChg>
        <pc:spChg chg="mod">
          <ac:chgData name="DI CAGNO MASSIMILIANO PIO" userId="6e52ff40-017e-4b08-b70b-3da22fa7b9cf" providerId="ADAL" clId="{D7B858FB-F111-41F2-B01F-C59C7B75ADAF}" dt="2025-09-22T09:54:21.679" v="6315" actId="2711"/>
          <ac:spMkLst>
            <pc:docMk/>
            <pc:sldMk cId="1634789432" sldId="417"/>
            <ac:spMk id="3" creationId="{514E55D8-B8C5-4C7E-9FE8-A3486458AA3C}"/>
          </ac:spMkLst>
        </pc:spChg>
        <pc:spChg chg="del">
          <ac:chgData name="DI CAGNO MASSIMILIANO PIO" userId="6e52ff40-017e-4b08-b70b-3da22fa7b9cf" providerId="ADAL" clId="{D7B858FB-F111-41F2-B01F-C59C7B75ADAF}" dt="2025-09-22T09:49:19.012" v="6215" actId="478"/>
          <ac:spMkLst>
            <pc:docMk/>
            <pc:sldMk cId="1634789432" sldId="417"/>
            <ac:spMk id="6" creationId="{8FB43CB6-4950-42D8-8FF0-22E2EC95427F}"/>
          </ac:spMkLst>
        </pc:spChg>
        <pc:spChg chg="add mod">
          <ac:chgData name="DI CAGNO MASSIMILIANO PIO" userId="6e52ff40-017e-4b08-b70b-3da22fa7b9cf" providerId="ADAL" clId="{D7B858FB-F111-41F2-B01F-C59C7B75ADAF}" dt="2025-09-22T09:56:55.314" v="6382" actId="20577"/>
          <ac:spMkLst>
            <pc:docMk/>
            <pc:sldMk cId="1634789432" sldId="417"/>
            <ac:spMk id="8" creationId="{D6709C1F-773D-4946-B882-B24FAD6DF3AE}"/>
          </ac:spMkLst>
        </pc:spChg>
        <pc:spChg chg="mod">
          <ac:chgData name="DI CAGNO MASSIMILIANO PIO" userId="6e52ff40-017e-4b08-b70b-3da22fa7b9cf" providerId="ADAL" clId="{D7B858FB-F111-41F2-B01F-C59C7B75ADAF}" dt="2025-09-22T09:54:21.679" v="6315" actId="2711"/>
          <ac:spMkLst>
            <pc:docMk/>
            <pc:sldMk cId="1634789432" sldId="417"/>
            <ac:spMk id="9" creationId="{7B5EC685-03CB-4E6B-B2F3-875C6C930926}"/>
          </ac:spMkLst>
        </pc:spChg>
        <pc:spChg chg="add mod">
          <ac:chgData name="DI CAGNO MASSIMILIANO PIO" userId="6e52ff40-017e-4b08-b70b-3da22fa7b9cf" providerId="ADAL" clId="{D7B858FB-F111-41F2-B01F-C59C7B75ADAF}" dt="2025-09-22T09:56:37.805" v="6378" actId="207"/>
          <ac:spMkLst>
            <pc:docMk/>
            <pc:sldMk cId="1634789432" sldId="417"/>
            <ac:spMk id="11" creationId="{7E33A41D-B3D5-44DE-8B10-5E771136F9E7}"/>
          </ac:spMkLst>
        </pc:spChg>
        <pc:spChg chg="add mod">
          <ac:chgData name="DI CAGNO MASSIMILIANO PIO" userId="6e52ff40-017e-4b08-b70b-3da22fa7b9cf" providerId="ADAL" clId="{D7B858FB-F111-41F2-B01F-C59C7B75ADAF}" dt="2025-09-22T09:56:44.038" v="6379" actId="1076"/>
          <ac:spMkLst>
            <pc:docMk/>
            <pc:sldMk cId="1634789432" sldId="417"/>
            <ac:spMk id="14" creationId="{048905B5-9009-4DD5-BD8D-3ED842F6ED88}"/>
          </ac:spMkLst>
        </pc:spChg>
        <pc:spChg chg="add mod">
          <ac:chgData name="DI CAGNO MASSIMILIANO PIO" userId="6e52ff40-017e-4b08-b70b-3da22fa7b9cf" providerId="ADAL" clId="{D7B858FB-F111-41F2-B01F-C59C7B75ADAF}" dt="2025-09-22T09:54:21.679" v="6315" actId="2711"/>
          <ac:spMkLst>
            <pc:docMk/>
            <pc:sldMk cId="1634789432" sldId="417"/>
            <ac:spMk id="15" creationId="{9DA4BD95-7C2D-411C-9426-E7BBA623A229}"/>
          </ac:spMkLst>
        </pc:spChg>
        <pc:spChg chg="add mod">
          <ac:chgData name="DI CAGNO MASSIMILIANO PIO" userId="6e52ff40-017e-4b08-b70b-3da22fa7b9cf" providerId="ADAL" clId="{D7B858FB-F111-41F2-B01F-C59C7B75ADAF}" dt="2025-09-22T09:54:21.679" v="6315" actId="2711"/>
          <ac:spMkLst>
            <pc:docMk/>
            <pc:sldMk cId="1634789432" sldId="417"/>
            <ac:spMk id="16" creationId="{B22B03D7-E9F6-4230-86FF-9D6C57C3E7A2}"/>
          </ac:spMkLst>
        </pc:spChg>
        <pc:spChg chg="add mod">
          <ac:chgData name="DI CAGNO MASSIMILIANO PIO" userId="6e52ff40-017e-4b08-b70b-3da22fa7b9cf" providerId="ADAL" clId="{D7B858FB-F111-41F2-B01F-C59C7B75ADAF}" dt="2025-09-22T09:56:57.907" v="6384" actId="20577"/>
          <ac:spMkLst>
            <pc:docMk/>
            <pc:sldMk cId="1634789432" sldId="417"/>
            <ac:spMk id="17" creationId="{6293A51E-8E95-4856-AEDD-9A7D6CCAAD5D}"/>
          </ac:spMkLst>
        </pc:spChg>
        <pc:picChg chg="add mod">
          <ac:chgData name="DI CAGNO MASSIMILIANO PIO" userId="6e52ff40-017e-4b08-b70b-3da22fa7b9cf" providerId="ADAL" clId="{D7B858FB-F111-41F2-B01F-C59C7B75ADAF}" dt="2025-09-22T09:55:41.034" v="6354" actId="14100"/>
          <ac:picMkLst>
            <pc:docMk/>
            <pc:sldMk cId="1634789432" sldId="417"/>
            <ac:picMk id="7" creationId="{94D21CDB-0926-4B0A-AA15-3481775387B5}"/>
          </ac:picMkLst>
        </pc:picChg>
        <pc:picChg chg="add mod">
          <ac:chgData name="DI CAGNO MASSIMILIANO PIO" userId="6e52ff40-017e-4b08-b70b-3da22fa7b9cf" providerId="ADAL" clId="{D7B858FB-F111-41F2-B01F-C59C7B75ADAF}" dt="2025-09-22T09:55:33.792" v="6350" actId="1076"/>
          <ac:picMkLst>
            <pc:docMk/>
            <pc:sldMk cId="1634789432" sldId="417"/>
            <ac:picMk id="10" creationId="{418F09FC-FC53-4AB5-94F4-51652F6811E7}"/>
          </ac:picMkLst>
        </pc:picChg>
        <pc:picChg chg="add mod">
          <ac:chgData name="DI CAGNO MASSIMILIANO PIO" userId="6e52ff40-017e-4b08-b70b-3da22fa7b9cf" providerId="ADAL" clId="{D7B858FB-F111-41F2-B01F-C59C7B75ADAF}" dt="2025-09-22T09:56:51.789" v="6380" actId="1076"/>
          <ac:picMkLst>
            <pc:docMk/>
            <pc:sldMk cId="1634789432" sldId="417"/>
            <ac:picMk id="12" creationId="{2876E1AC-3A79-4B34-969D-E8CB60C8CEA7}"/>
          </ac:picMkLst>
        </pc:picChg>
        <pc:picChg chg="add mod">
          <ac:chgData name="DI CAGNO MASSIMILIANO PIO" userId="6e52ff40-017e-4b08-b70b-3da22fa7b9cf" providerId="ADAL" clId="{D7B858FB-F111-41F2-B01F-C59C7B75ADAF}" dt="2025-09-22T09:56:44.038" v="6379" actId="1076"/>
          <ac:picMkLst>
            <pc:docMk/>
            <pc:sldMk cId="1634789432" sldId="417"/>
            <ac:picMk id="13" creationId="{FC17A913-EC42-4C04-B644-3CE004480B3F}"/>
          </ac:picMkLst>
        </pc:picChg>
        <pc:picChg chg="del">
          <ac:chgData name="DI CAGNO MASSIMILIANO PIO" userId="6e52ff40-017e-4b08-b70b-3da22fa7b9cf" providerId="ADAL" clId="{D7B858FB-F111-41F2-B01F-C59C7B75ADAF}" dt="2025-09-22T09:49:17.265" v="6214" actId="478"/>
          <ac:picMkLst>
            <pc:docMk/>
            <pc:sldMk cId="1634789432" sldId="417"/>
            <ac:picMk id="1030" creationId="{0872E436-045C-48B0-B7E9-F1F0251B56B0}"/>
          </ac:picMkLst>
        </pc:picChg>
      </pc:sldChg>
      <pc:sldChg chg="addSp delSp modSp new mod delAnim modAnim">
        <pc:chgData name="DI CAGNO MASSIMILIANO PIO" userId="6e52ff40-017e-4b08-b70b-3da22fa7b9cf" providerId="ADAL" clId="{D7B858FB-F111-41F2-B01F-C59C7B75ADAF}" dt="2025-10-06T12:30:45.394" v="9427"/>
        <pc:sldMkLst>
          <pc:docMk/>
          <pc:sldMk cId="1502527200" sldId="418"/>
        </pc:sldMkLst>
        <pc:spChg chg="mod">
          <ac:chgData name="DI CAGNO MASSIMILIANO PIO" userId="6e52ff40-017e-4b08-b70b-3da22fa7b9cf" providerId="ADAL" clId="{D7B858FB-F111-41F2-B01F-C59C7B75ADAF}" dt="2025-09-22T09:48:40.111" v="6208" actId="20577"/>
          <ac:spMkLst>
            <pc:docMk/>
            <pc:sldMk cId="1502527200" sldId="418"/>
            <ac:spMk id="2" creationId="{3AAFED17-F3D4-40D5-8638-C19D47C921C0}"/>
          </ac:spMkLst>
        </pc:spChg>
        <pc:spChg chg="mod ord">
          <ac:chgData name="DI CAGNO MASSIMILIANO PIO" userId="6e52ff40-017e-4b08-b70b-3da22fa7b9cf" providerId="ADAL" clId="{D7B858FB-F111-41F2-B01F-C59C7B75ADAF}" dt="2025-09-22T13:44:43.303" v="6986" actId="166"/>
          <ac:spMkLst>
            <pc:docMk/>
            <pc:sldMk cId="1502527200" sldId="418"/>
            <ac:spMk id="5" creationId="{5F9AAABB-8E25-4967-9DC8-2CEB2B3443D7}"/>
          </ac:spMkLst>
        </pc:spChg>
        <pc:spChg chg="mod">
          <ac:chgData name="DI CAGNO MASSIMILIANO PIO" userId="6e52ff40-017e-4b08-b70b-3da22fa7b9cf" providerId="ADAL" clId="{D7B858FB-F111-41F2-B01F-C59C7B75ADAF}" dt="2025-09-22T13:43:38.293" v="6981" actId="113"/>
          <ac:spMkLst>
            <pc:docMk/>
            <pc:sldMk cId="1502527200" sldId="418"/>
            <ac:spMk id="11" creationId="{B35345AF-B207-4A39-AE11-8521FB694E54}"/>
          </ac:spMkLst>
        </pc:spChg>
        <pc:spChg chg="mod ord">
          <ac:chgData name="DI CAGNO MASSIMILIANO PIO" userId="6e52ff40-017e-4b08-b70b-3da22fa7b9cf" providerId="ADAL" clId="{D7B858FB-F111-41F2-B01F-C59C7B75ADAF}" dt="2025-09-22T13:45:09.565" v="6989" actId="166"/>
          <ac:spMkLst>
            <pc:docMk/>
            <pc:sldMk cId="1502527200" sldId="418"/>
            <ac:spMk id="13" creationId="{E81F66D0-F690-4E0A-895B-67950FD41387}"/>
          </ac:spMkLst>
        </pc:spChg>
        <pc:spChg chg="mod">
          <ac:chgData name="DI CAGNO MASSIMILIANO PIO" userId="6e52ff40-017e-4b08-b70b-3da22fa7b9cf" providerId="ADAL" clId="{D7B858FB-F111-41F2-B01F-C59C7B75ADAF}" dt="2025-09-22T13:43:38.293" v="6981" actId="113"/>
          <ac:spMkLst>
            <pc:docMk/>
            <pc:sldMk cId="1502527200" sldId="418"/>
            <ac:spMk id="14" creationId="{3175CF99-1EC6-4687-8C0E-29E49C6F6622}"/>
          </ac:spMkLst>
        </pc:spChg>
        <pc:spChg chg="mod">
          <ac:chgData name="DI CAGNO MASSIMILIANO PIO" userId="6e52ff40-017e-4b08-b70b-3da22fa7b9cf" providerId="ADAL" clId="{D7B858FB-F111-41F2-B01F-C59C7B75ADAF}" dt="2025-09-22T13:43:38.293" v="6981" actId="113"/>
          <ac:spMkLst>
            <pc:docMk/>
            <pc:sldMk cId="1502527200" sldId="418"/>
            <ac:spMk id="15" creationId="{26B4AF36-E04B-4E4F-9876-D33E1E883C1C}"/>
          </ac:spMkLst>
        </pc:spChg>
        <pc:spChg chg="mod">
          <ac:chgData name="DI CAGNO MASSIMILIANO PIO" userId="6e52ff40-017e-4b08-b70b-3da22fa7b9cf" providerId="ADAL" clId="{D7B858FB-F111-41F2-B01F-C59C7B75ADAF}" dt="2025-09-22T13:43:38.293" v="6981" actId="113"/>
          <ac:spMkLst>
            <pc:docMk/>
            <pc:sldMk cId="1502527200" sldId="418"/>
            <ac:spMk id="18" creationId="{7358251E-B149-434B-BE99-7DDDD945D456}"/>
          </ac:spMkLst>
        </pc:spChg>
        <pc:spChg chg="mod">
          <ac:chgData name="DI CAGNO MASSIMILIANO PIO" userId="6e52ff40-017e-4b08-b70b-3da22fa7b9cf" providerId="ADAL" clId="{D7B858FB-F111-41F2-B01F-C59C7B75ADAF}" dt="2025-09-22T13:43:38.293" v="6981" actId="113"/>
          <ac:spMkLst>
            <pc:docMk/>
            <pc:sldMk cId="1502527200" sldId="418"/>
            <ac:spMk id="19" creationId="{2D5C613D-6583-4B71-9BA4-74070FD2F9EE}"/>
          </ac:spMkLst>
        </pc:spChg>
        <pc:spChg chg="mod">
          <ac:chgData name="DI CAGNO MASSIMILIANO PIO" userId="6e52ff40-017e-4b08-b70b-3da22fa7b9cf" providerId="ADAL" clId="{D7B858FB-F111-41F2-B01F-C59C7B75ADAF}" dt="2025-09-22T13:43:38.293" v="6981" actId="113"/>
          <ac:spMkLst>
            <pc:docMk/>
            <pc:sldMk cId="1502527200" sldId="418"/>
            <ac:spMk id="20" creationId="{9E5F6ED6-A526-45E8-BD61-D1EBD6AC8C08}"/>
          </ac:spMkLst>
        </pc:spChg>
        <pc:spChg chg="mod">
          <ac:chgData name="DI CAGNO MASSIMILIANO PIO" userId="6e52ff40-017e-4b08-b70b-3da22fa7b9cf" providerId="ADAL" clId="{D7B858FB-F111-41F2-B01F-C59C7B75ADAF}" dt="2025-09-22T13:45:47.658" v="6993" actId="1076"/>
          <ac:spMkLst>
            <pc:docMk/>
            <pc:sldMk cId="1502527200" sldId="418"/>
            <ac:spMk id="23" creationId="{D860DCD5-38DD-4AC6-AD9E-9712116D03CD}"/>
          </ac:spMkLst>
        </pc:spChg>
        <pc:spChg chg="mod">
          <ac:chgData name="DI CAGNO MASSIMILIANO PIO" userId="6e52ff40-017e-4b08-b70b-3da22fa7b9cf" providerId="ADAL" clId="{D7B858FB-F111-41F2-B01F-C59C7B75ADAF}" dt="2025-09-22T13:43:38.293" v="6981" actId="113"/>
          <ac:spMkLst>
            <pc:docMk/>
            <pc:sldMk cId="1502527200" sldId="418"/>
            <ac:spMk id="24" creationId="{BADE08CB-83C8-4CF2-8BE2-D91671D3C9F9}"/>
          </ac:spMkLst>
        </pc:spChg>
        <pc:spChg chg="mod">
          <ac:chgData name="DI CAGNO MASSIMILIANO PIO" userId="6e52ff40-017e-4b08-b70b-3da22fa7b9cf" providerId="ADAL" clId="{D7B858FB-F111-41F2-B01F-C59C7B75ADAF}" dt="2025-09-22T13:43:38.293" v="6981" actId="113"/>
          <ac:spMkLst>
            <pc:docMk/>
            <pc:sldMk cId="1502527200" sldId="418"/>
            <ac:spMk id="25" creationId="{B456730A-7E50-46F0-987E-7CE4B4EDEFDB}"/>
          </ac:spMkLst>
        </pc:spChg>
        <pc:spChg chg="add mod">
          <ac:chgData name="DI CAGNO MASSIMILIANO PIO" userId="6e52ff40-017e-4b08-b70b-3da22fa7b9cf" providerId="ADAL" clId="{D7B858FB-F111-41F2-B01F-C59C7B75ADAF}" dt="2025-09-22T09:45:36.068" v="6017" actId="1076"/>
          <ac:spMkLst>
            <pc:docMk/>
            <pc:sldMk cId="1502527200" sldId="418"/>
            <ac:spMk id="26" creationId="{00A2E5D3-1B11-4165-91A5-75F8BBD42F4B}"/>
          </ac:spMkLst>
        </pc:spChg>
        <pc:spChg chg="add del mod">
          <ac:chgData name="DI CAGNO MASSIMILIANO PIO" userId="6e52ff40-017e-4b08-b70b-3da22fa7b9cf" providerId="ADAL" clId="{D7B858FB-F111-41F2-B01F-C59C7B75ADAF}" dt="2025-09-22T09:44:51.400" v="5971" actId="478"/>
          <ac:spMkLst>
            <pc:docMk/>
            <pc:sldMk cId="1502527200" sldId="418"/>
            <ac:spMk id="27" creationId="{6746BD24-F6AA-47CD-87CB-0FE69A1B303F}"/>
          </ac:spMkLst>
        </pc:spChg>
        <pc:spChg chg="mod">
          <ac:chgData name="DI CAGNO MASSIMILIANO PIO" userId="6e52ff40-017e-4b08-b70b-3da22fa7b9cf" providerId="ADAL" clId="{D7B858FB-F111-41F2-B01F-C59C7B75ADAF}" dt="2025-09-22T13:43:38.293" v="6981" actId="113"/>
          <ac:spMkLst>
            <pc:docMk/>
            <pc:sldMk cId="1502527200" sldId="418"/>
            <ac:spMk id="29" creationId="{FE1C8762-BF9F-4B94-8798-8105F2FF69DB}"/>
          </ac:spMkLst>
        </pc:spChg>
        <pc:spChg chg="mod">
          <ac:chgData name="DI CAGNO MASSIMILIANO PIO" userId="6e52ff40-017e-4b08-b70b-3da22fa7b9cf" providerId="ADAL" clId="{D7B858FB-F111-41F2-B01F-C59C7B75ADAF}" dt="2025-09-22T13:43:38.293" v="6981" actId="113"/>
          <ac:spMkLst>
            <pc:docMk/>
            <pc:sldMk cId="1502527200" sldId="418"/>
            <ac:spMk id="30" creationId="{AF310CBD-8BF6-4973-9EBB-FC5D0E86F348}"/>
          </ac:spMkLst>
        </pc:spChg>
        <pc:spChg chg="mod">
          <ac:chgData name="DI CAGNO MASSIMILIANO PIO" userId="6e52ff40-017e-4b08-b70b-3da22fa7b9cf" providerId="ADAL" clId="{D7B858FB-F111-41F2-B01F-C59C7B75ADAF}" dt="2025-09-22T13:45:20.634" v="6991"/>
          <ac:spMkLst>
            <pc:docMk/>
            <pc:sldMk cId="1502527200" sldId="418"/>
            <ac:spMk id="47" creationId="{A5A40DDE-5689-499B-B8E1-7972499A7CAA}"/>
          </ac:spMkLst>
        </pc:spChg>
        <pc:spChg chg="mod">
          <ac:chgData name="DI CAGNO MASSIMILIANO PIO" userId="6e52ff40-017e-4b08-b70b-3da22fa7b9cf" providerId="ADAL" clId="{D7B858FB-F111-41F2-B01F-C59C7B75ADAF}" dt="2025-09-22T13:45:20.634" v="6991"/>
          <ac:spMkLst>
            <pc:docMk/>
            <pc:sldMk cId="1502527200" sldId="418"/>
            <ac:spMk id="48" creationId="{1B2AC66B-0117-41F5-A73E-7600F30F6298}"/>
          </ac:spMkLst>
        </pc:spChg>
        <pc:spChg chg="mod">
          <ac:chgData name="DI CAGNO MASSIMILIANO PIO" userId="6e52ff40-017e-4b08-b70b-3da22fa7b9cf" providerId="ADAL" clId="{D7B858FB-F111-41F2-B01F-C59C7B75ADAF}" dt="2025-09-22T13:45:20.634" v="6991"/>
          <ac:spMkLst>
            <pc:docMk/>
            <pc:sldMk cId="1502527200" sldId="418"/>
            <ac:spMk id="49" creationId="{0897346E-9756-43A0-932A-2FB1156C7BD2}"/>
          </ac:spMkLst>
        </pc:spChg>
        <pc:grpChg chg="add mod">
          <ac:chgData name="DI CAGNO MASSIMILIANO PIO" userId="6e52ff40-017e-4b08-b70b-3da22fa7b9cf" providerId="ADAL" clId="{D7B858FB-F111-41F2-B01F-C59C7B75ADAF}" dt="2025-09-22T13:44:29.889" v="6984" actId="164"/>
          <ac:grpSpMkLst>
            <pc:docMk/>
            <pc:sldMk cId="1502527200" sldId="418"/>
            <ac:grpSpMk id="4" creationId="{3B763A6D-64B6-419C-B5D2-1B1011CC98B7}"/>
          </ac:grpSpMkLst>
        </pc:grpChg>
        <pc:grpChg chg="add del mod ord">
          <ac:chgData name="DI CAGNO MASSIMILIANO PIO" userId="6e52ff40-017e-4b08-b70b-3da22fa7b9cf" providerId="ADAL" clId="{D7B858FB-F111-41F2-B01F-C59C7B75ADAF}" dt="2025-09-22T13:45:17.656" v="6990" actId="21"/>
          <ac:grpSpMkLst>
            <pc:docMk/>
            <pc:sldMk cId="1502527200" sldId="418"/>
            <ac:grpSpMk id="12" creationId="{8AA0D5FF-0E6F-427C-9676-36237A428439}"/>
          </ac:grpSpMkLst>
        </pc:grpChg>
        <pc:grpChg chg="add mod">
          <ac:chgData name="DI CAGNO MASSIMILIANO PIO" userId="6e52ff40-017e-4b08-b70b-3da22fa7b9cf" providerId="ADAL" clId="{D7B858FB-F111-41F2-B01F-C59C7B75ADAF}" dt="2025-09-22T09:44:20.397" v="5927" actId="1076"/>
          <ac:grpSpMkLst>
            <pc:docMk/>
            <pc:sldMk cId="1502527200" sldId="418"/>
            <ac:grpSpMk id="16" creationId="{D371CE41-6DFA-40CA-B385-1EC1EDD52F99}"/>
          </ac:grpSpMkLst>
        </pc:grpChg>
        <pc:grpChg chg="mod">
          <ac:chgData name="DI CAGNO MASSIMILIANO PIO" userId="6e52ff40-017e-4b08-b70b-3da22fa7b9cf" providerId="ADAL" clId="{D7B858FB-F111-41F2-B01F-C59C7B75ADAF}" dt="2025-09-22T09:44:17.277" v="5926"/>
          <ac:grpSpMkLst>
            <pc:docMk/>
            <pc:sldMk cId="1502527200" sldId="418"/>
            <ac:grpSpMk id="17" creationId="{C6D07354-8616-4064-AF69-D8AA96184EF8}"/>
          </ac:grpSpMkLst>
        </pc:grpChg>
        <pc:grpChg chg="add mod">
          <ac:chgData name="DI CAGNO MASSIMILIANO PIO" userId="6e52ff40-017e-4b08-b70b-3da22fa7b9cf" providerId="ADAL" clId="{D7B858FB-F111-41F2-B01F-C59C7B75ADAF}" dt="2025-09-22T09:44:20.397" v="5927" actId="1076"/>
          <ac:grpSpMkLst>
            <pc:docMk/>
            <pc:sldMk cId="1502527200" sldId="418"/>
            <ac:grpSpMk id="21" creationId="{D40E8EFE-FB85-4A14-808D-C08C68B42154}"/>
          </ac:grpSpMkLst>
        </pc:grpChg>
        <pc:grpChg chg="mod">
          <ac:chgData name="DI CAGNO MASSIMILIANO PIO" userId="6e52ff40-017e-4b08-b70b-3da22fa7b9cf" providerId="ADAL" clId="{D7B858FB-F111-41F2-B01F-C59C7B75ADAF}" dt="2025-09-22T09:44:17.277" v="5926"/>
          <ac:grpSpMkLst>
            <pc:docMk/>
            <pc:sldMk cId="1502527200" sldId="418"/>
            <ac:grpSpMk id="22" creationId="{B7C6CDDC-7840-41BC-9AD9-8DDD51608331}"/>
          </ac:grpSpMkLst>
        </pc:grpChg>
        <pc:grpChg chg="add mod">
          <ac:chgData name="DI CAGNO MASSIMILIANO PIO" userId="6e52ff40-017e-4b08-b70b-3da22fa7b9cf" providerId="ADAL" clId="{D7B858FB-F111-41F2-B01F-C59C7B75ADAF}" dt="2025-09-22T09:44:20.397" v="5927" actId="1076"/>
          <ac:grpSpMkLst>
            <pc:docMk/>
            <pc:sldMk cId="1502527200" sldId="418"/>
            <ac:grpSpMk id="28" creationId="{30770E26-2F40-49FA-AD91-8DF5093C2C3F}"/>
          </ac:grpSpMkLst>
        </pc:grpChg>
        <pc:grpChg chg="add mod">
          <ac:chgData name="DI CAGNO MASSIMILIANO PIO" userId="6e52ff40-017e-4b08-b70b-3da22fa7b9cf" providerId="ADAL" clId="{D7B858FB-F111-41F2-B01F-C59C7B75ADAF}" dt="2025-09-22T13:44:29.889" v="6984" actId="164"/>
          <ac:grpSpMkLst>
            <pc:docMk/>
            <pc:sldMk cId="1502527200" sldId="418"/>
            <ac:grpSpMk id="45" creationId="{C0A766F8-6D04-4598-9813-1E64E0D66A34}"/>
          </ac:grpSpMkLst>
        </pc:grpChg>
        <pc:grpChg chg="add mod">
          <ac:chgData name="DI CAGNO MASSIMILIANO PIO" userId="6e52ff40-017e-4b08-b70b-3da22fa7b9cf" providerId="ADAL" clId="{D7B858FB-F111-41F2-B01F-C59C7B75ADAF}" dt="2025-09-22T13:45:20.634" v="6991"/>
          <ac:grpSpMkLst>
            <pc:docMk/>
            <pc:sldMk cId="1502527200" sldId="418"/>
            <ac:grpSpMk id="46" creationId="{36027E38-2488-4C38-BD1E-E8CFF8C32961}"/>
          </ac:grpSpMkLst>
        </pc:grpChg>
        <pc:picChg chg="add mod">
          <ac:chgData name="DI CAGNO MASSIMILIANO PIO" userId="6e52ff40-017e-4b08-b70b-3da22fa7b9cf" providerId="ADAL" clId="{D7B858FB-F111-41F2-B01F-C59C7B75ADAF}" dt="2025-09-22T09:48:42.189" v="6209" actId="1076"/>
          <ac:picMkLst>
            <pc:docMk/>
            <pc:sldMk cId="1502527200" sldId="418"/>
            <ac:picMk id="31" creationId="{89F5EB62-36D9-4D55-AEC2-5DCD89F0CF76}"/>
          </ac:picMkLst>
        </pc:picChg>
        <pc:picChg chg="add mod">
          <ac:chgData name="DI CAGNO MASSIMILIANO PIO" userId="6e52ff40-017e-4b08-b70b-3da22fa7b9cf" providerId="ADAL" clId="{D7B858FB-F111-41F2-B01F-C59C7B75ADAF}" dt="2025-09-22T09:48:26.342" v="6183" actId="14100"/>
          <ac:picMkLst>
            <pc:docMk/>
            <pc:sldMk cId="1502527200" sldId="418"/>
            <ac:picMk id="32" creationId="{20F158A2-3F18-4DBC-BC93-D9C8939B8F11}"/>
          </ac:picMkLst>
        </pc:picChg>
        <pc:cxnChg chg="mod">
          <ac:chgData name="DI CAGNO MASSIMILIANO PIO" userId="6e52ff40-017e-4b08-b70b-3da22fa7b9cf" providerId="ADAL" clId="{D7B858FB-F111-41F2-B01F-C59C7B75ADAF}" dt="2025-09-22T13:41:41.151" v="6958" actId="14100"/>
          <ac:cxnSpMkLst>
            <pc:docMk/>
            <pc:sldMk cId="1502527200" sldId="418"/>
            <ac:cxnSpMk id="6" creationId="{B0B13953-9757-4B4F-A845-9CC0B5617744}"/>
          </ac:cxnSpMkLst>
        </pc:cxnChg>
        <pc:cxnChg chg="mod">
          <ac:chgData name="DI CAGNO MASSIMILIANO PIO" userId="6e52ff40-017e-4b08-b70b-3da22fa7b9cf" providerId="ADAL" clId="{D7B858FB-F111-41F2-B01F-C59C7B75ADAF}" dt="2025-09-22T13:41:59.340" v="6963" actId="14100"/>
          <ac:cxnSpMkLst>
            <pc:docMk/>
            <pc:sldMk cId="1502527200" sldId="418"/>
            <ac:cxnSpMk id="7" creationId="{5D3AF8D5-9029-461B-AB41-C026E6E0C810}"/>
          </ac:cxnSpMkLst>
        </pc:cxnChg>
        <pc:cxnChg chg="mod">
          <ac:chgData name="DI CAGNO MASSIMILIANO PIO" userId="6e52ff40-017e-4b08-b70b-3da22fa7b9cf" providerId="ADAL" clId="{D7B858FB-F111-41F2-B01F-C59C7B75ADAF}" dt="2025-09-22T13:42:04.848" v="6965" actId="1076"/>
          <ac:cxnSpMkLst>
            <pc:docMk/>
            <pc:sldMk cId="1502527200" sldId="418"/>
            <ac:cxnSpMk id="8" creationId="{563121F3-4169-4E68-ACE3-54D2E12F9124}"/>
          </ac:cxnSpMkLst>
        </pc:cxnChg>
        <pc:cxnChg chg="mod">
          <ac:chgData name="DI CAGNO MASSIMILIANO PIO" userId="6e52ff40-017e-4b08-b70b-3da22fa7b9cf" providerId="ADAL" clId="{D7B858FB-F111-41F2-B01F-C59C7B75ADAF}" dt="2025-09-22T13:42:11.134" v="6967" actId="14100"/>
          <ac:cxnSpMkLst>
            <pc:docMk/>
            <pc:sldMk cId="1502527200" sldId="418"/>
            <ac:cxnSpMk id="9" creationId="{975D4A9B-7486-4DFF-9B52-E37F22606DA1}"/>
          </ac:cxnSpMkLst>
        </pc:cxnChg>
        <pc:cxnChg chg="mod">
          <ac:chgData name="DI CAGNO MASSIMILIANO PIO" userId="6e52ff40-017e-4b08-b70b-3da22fa7b9cf" providerId="ADAL" clId="{D7B858FB-F111-41F2-B01F-C59C7B75ADAF}" dt="2025-09-22T13:42:14.448" v="6968" actId="14100"/>
          <ac:cxnSpMkLst>
            <pc:docMk/>
            <pc:sldMk cId="1502527200" sldId="418"/>
            <ac:cxnSpMk id="10" creationId="{7D39C50D-D204-4B08-9CAD-1D9D3D4247C5}"/>
          </ac:cxnSpMkLst>
        </pc:cxnChg>
        <pc:cxnChg chg="add mod">
          <ac:chgData name="DI CAGNO MASSIMILIANO PIO" userId="6e52ff40-017e-4b08-b70b-3da22fa7b9cf" providerId="ADAL" clId="{D7B858FB-F111-41F2-B01F-C59C7B75ADAF}" dt="2025-09-22T13:44:29.889" v="6984" actId="164"/>
          <ac:cxnSpMkLst>
            <pc:docMk/>
            <pc:sldMk cId="1502527200" sldId="418"/>
            <ac:cxnSpMk id="40" creationId="{853F2C1E-CEFD-454E-AEE7-95EAB040C79A}"/>
          </ac:cxnSpMkLst>
        </pc:cxnChg>
        <pc:cxnChg chg="add mod">
          <ac:chgData name="DI CAGNO MASSIMILIANO PIO" userId="6e52ff40-017e-4b08-b70b-3da22fa7b9cf" providerId="ADAL" clId="{D7B858FB-F111-41F2-B01F-C59C7B75ADAF}" dt="2025-09-22T13:44:29.889" v="6984" actId="164"/>
          <ac:cxnSpMkLst>
            <pc:docMk/>
            <pc:sldMk cId="1502527200" sldId="418"/>
            <ac:cxnSpMk id="41" creationId="{E5F4B1AB-3797-4C95-AC62-39295A5E6B03}"/>
          </ac:cxnSpMkLst>
        </pc:cxnChg>
        <pc:cxnChg chg="add mod">
          <ac:chgData name="DI CAGNO MASSIMILIANO PIO" userId="6e52ff40-017e-4b08-b70b-3da22fa7b9cf" providerId="ADAL" clId="{D7B858FB-F111-41F2-B01F-C59C7B75ADAF}" dt="2025-09-22T13:44:29.889" v="6984" actId="164"/>
          <ac:cxnSpMkLst>
            <pc:docMk/>
            <pc:sldMk cId="1502527200" sldId="418"/>
            <ac:cxnSpMk id="42" creationId="{06E6D7A0-38BF-481A-B0DB-A70FE944B4E6}"/>
          </ac:cxnSpMkLst>
        </pc:cxnChg>
        <pc:cxnChg chg="add mod">
          <ac:chgData name="DI CAGNO MASSIMILIANO PIO" userId="6e52ff40-017e-4b08-b70b-3da22fa7b9cf" providerId="ADAL" clId="{D7B858FB-F111-41F2-B01F-C59C7B75ADAF}" dt="2025-09-22T13:44:29.889" v="6984" actId="164"/>
          <ac:cxnSpMkLst>
            <pc:docMk/>
            <pc:sldMk cId="1502527200" sldId="418"/>
            <ac:cxnSpMk id="43" creationId="{CD318082-2A23-4BB7-916B-48264753E888}"/>
          </ac:cxnSpMkLst>
        </pc:cxnChg>
        <pc:cxnChg chg="add del mod">
          <ac:chgData name="DI CAGNO MASSIMILIANO PIO" userId="6e52ff40-017e-4b08-b70b-3da22fa7b9cf" providerId="ADAL" clId="{D7B858FB-F111-41F2-B01F-C59C7B75ADAF}" dt="2025-09-22T13:44:03.587" v="6983" actId="478"/>
          <ac:cxnSpMkLst>
            <pc:docMk/>
            <pc:sldMk cId="1502527200" sldId="418"/>
            <ac:cxnSpMk id="44" creationId="{B4BC03EF-A907-4D40-AD3E-036C6C4388BB}"/>
          </ac:cxnSpMkLst>
        </pc:cxnChg>
      </pc:sldChg>
      <pc:sldChg chg="addSp delSp modSp add del mod modAnim modShow">
        <pc:chgData name="DI CAGNO MASSIMILIANO PIO" userId="6e52ff40-017e-4b08-b70b-3da22fa7b9cf" providerId="ADAL" clId="{D7B858FB-F111-41F2-B01F-C59C7B75ADAF}" dt="2025-10-07T10:43:18.461" v="10028" actId="729"/>
        <pc:sldMkLst>
          <pc:docMk/>
          <pc:sldMk cId="3204194257" sldId="419"/>
        </pc:sldMkLst>
        <pc:spChg chg="mod">
          <ac:chgData name="DI CAGNO MASSIMILIANO PIO" userId="6e52ff40-017e-4b08-b70b-3da22fa7b9cf" providerId="ADAL" clId="{D7B858FB-F111-41F2-B01F-C59C7B75ADAF}" dt="2025-09-22T09:57:17.878" v="6387" actId="790"/>
          <ac:spMkLst>
            <pc:docMk/>
            <pc:sldMk cId="3204194257" sldId="419"/>
            <ac:spMk id="11" creationId="{7E33A41D-B3D5-44DE-8B10-5E771136F9E7}"/>
          </ac:spMkLst>
        </pc:spChg>
        <pc:spChg chg="mod">
          <ac:chgData name="DI CAGNO MASSIMILIANO PIO" userId="6e52ff40-017e-4b08-b70b-3da22fa7b9cf" providerId="ADAL" clId="{D7B858FB-F111-41F2-B01F-C59C7B75ADAF}" dt="2025-09-22T09:57:14.010" v="6386" actId="790"/>
          <ac:spMkLst>
            <pc:docMk/>
            <pc:sldMk cId="3204194257" sldId="419"/>
            <ac:spMk id="14" creationId="{048905B5-9009-4DD5-BD8D-3ED842F6ED88}"/>
          </ac:spMkLst>
        </pc:spChg>
        <pc:spChg chg="mod">
          <ac:chgData name="DI CAGNO MASSIMILIANO PIO" userId="6e52ff40-017e-4b08-b70b-3da22fa7b9cf" providerId="ADAL" clId="{D7B858FB-F111-41F2-B01F-C59C7B75ADAF}" dt="2025-09-22T10:03:04.242" v="6533" actId="207"/>
          <ac:spMkLst>
            <pc:docMk/>
            <pc:sldMk cId="3204194257" sldId="419"/>
            <ac:spMk id="15" creationId="{9DA4BD95-7C2D-411C-9426-E7BBA623A229}"/>
          </ac:spMkLst>
        </pc:spChg>
        <pc:spChg chg="mod">
          <ac:chgData name="DI CAGNO MASSIMILIANO PIO" userId="6e52ff40-017e-4b08-b70b-3da22fa7b9cf" providerId="ADAL" clId="{D7B858FB-F111-41F2-B01F-C59C7B75ADAF}" dt="2025-09-22T10:03:04.242" v="6533" actId="207"/>
          <ac:spMkLst>
            <pc:docMk/>
            <pc:sldMk cId="3204194257" sldId="419"/>
            <ac:spMk id="16" creationId="{B22B03D7-E9F6-4230-86FF-9D6C57C3E7A2}"/>
          </ac:spMkLst>
        </pc:spChg>
        <pc:spChg chg="add del mod">
          <ac:chgData name="DI CAGNO MASSIMILIANO PIO" userId="6e52ff40-017e-4b08-b70b-3da22fa7b9cf" providerId="ADAL" clId="{D7B858FB-F111-41F2-B01F-C59C7B75ADAF}" dt="2025-09-22T10:00:05.022" v="6427" actId="478"/>
          <ac:spMkLst>
            <pc:docMk/>
            <pc:sldMk cId="3204194257" sldId="419"/>
            <ac:spMk id="19" creationId="{EA210335-2E92-44B3-B28F-EA7CB2E52B18}"/>
          </ac:spMkLst>
        </pc:spChg>
        <pc:spChg chg="add del mod">
          <ac:chgData name="DI CAGNO MASSIMILIANO PIO" userId="6e52ff40-017e-4b08-b70b-3da22fa7b9cf" providerId="ADAL" clId="{D7B858FB-F111-41F2-B01F-C59C7B75ADAF}" dt="2025-09-22T10:00:05.022" v="6427" actId="478"/>
          <ac:spMkLst>
            <pc:docMk/>
            <pc:sldMk cId="3204194257" sldId="419"/>
            <ac:spMk id="20" creationId="{C4D38DB5-0CAB-4598-8405-0D17B1E13161}"/>
          </ac:spMkLst>
        </pc:spChg>
        <pc:spChg chg="add mod">
          <ac:chgData name="DI CAGNO MASSIMILIANO PIO" userId="6e52ff40-017e-4b08-b70b-3da22fa7b9cf" providerId="ADAL" clId="{D7B858FB-F111-41F2-B01F-C59C7B75ADAF}" dt="2025-09-22T10:01:02.258" v="6456" actId="2085"/>
          <ac:spMkLst>
            <pc:docMk/>
            <pc:sldMk cId="3204194257" sldId="419"/>
            <ac:spMk id="27" creationId="{613CC444-B652-4488-A476-B860C5919160}"/>
          </ac:spMkLst>
        </pc:spChg>
        <pc:spChg chg="add mod">
          <ac:chgData name="DI CAGNO MASSIMILIANO PIO" userId="6e52ff40-017e-4b08-b70b-3da22fa7b9cf" providerId="ADAL" clId="{D7B858FB-F111-41F2-B01F-C59C7B75ADAF}" dt="2025-09-22T14:13:01.382" v="8813" actId="20577"/>
          <ac:spMkLst>
            <pc:docMk/>
            <pc:sldMk cId="3204194257" sldId="419"/>
            <ac:spMk id="28" creationId="{BBB4EC95-1E8B-4831-9815-D731EA5CAAF1}"/>
          </ac:spMkLst>
        </pc:spChg>
        <pc:spChg chg="add mod">
          <ac:chgData name="DI CAGNO MASSIMILIANO PIO" userId="6e52ff40-017e-4b08-b70b-3da22fa7b9cf" providerId="ADAL" clId="{D7B858FB-F111-41F2-B01F-C59C7B75ADAF}" dt="2025-09-22T14:13:06.482" v="8818" actId="20577"/>
          <ac:spMkLst>
            <pc:docMk/>
            <pc:sldMk cId="3204194257" sldId="419"/>
            <ac:spMk id="29" creationId="{A31EE156-7A81-4C20-947F-21DAB5C91038}"/>
          </ac:spMkLst>
        </pc:spChg>
        <pc:spChg chg="add mod">
          <ac:chgData name="DI CAGNO MASSIMILIANO PIO" userId="6e52ff40-017e-4b08-b70b-3da22fa7b9cf" providerId="ADAL" clId="{D7B858FB-F111-41F2-B01F-C59C7B75ADAF}" dt="2025-09-22T14:13:12.912" v="8823" actId="20577"/>
          <ac:spMkLst>
            <pc:docMk/>
            <pc:sldMk cId="3204194257" sldId="419"/>
            <ac:spMk id="30" creationId="{A2951B5F-84A9-45B3-B000-8DE888FDF467}"/>
          </ac:spMkLst>
        </pc:spChg>
        <pc:spChg chg="add mod">
          <ac:chgData name="DI CAGNO MASSIMILIANO PIO" userId="6e52ff40-017e-4b08-b70b-3da22fa7b9cf" providerId="ADAL" clId="{D7B858FB-F111-41F2-B01F-C59C7B75ADAF}" dt="2025-09-22T14:13:20.176" v="8828" actId="20577"/>
          <ac:spMkLst>
            <pc:docMk/>
            <pc:sldMk cId="3204194257" sldId="419"/>
            <ac:spMk id="31" creationId="{8B7A4BB7-59B9-4517-9E4E-42B6088200FE}"/>
          </ac:spMkLst>
        </pc:spChg>
        <pc:picChg chg="add del mod">
          <ac:chgData name="DI CAGNO MASSIMILIANO PIO" userId="6e52ff40-017e-4b08-b70b-3da22fa7b9cf" providerId="ADAL" clId="{D7B858FB-F111-41F2-B01F-C59C7B75ADAF}" dt="2025-09-22T10:00:05.022" v="6427" actId="478"/>
          <ac:picMkLst>
            <pc:docMk/>
            <pc:sldMk cId="3204194257" sldId="419"/>
            <ac:picMk id="5" creationId="{7BA03334-3B2A-49CC-930D-CFA23A6E3517}"/>
          </ac:picMkLst>
        </pc:picChg>
        <pc:picChg chg="mod">
          <ac:chgData name="DI CAGNO MASSIMILIANO PIO" userId="6e52ff40-017e-4b08-b70b-3da22fa7b9cf" providerId="ADAL" clId="{D7B858FB-F111-41F2-B01F-C59C7B75ADAF}" dt="2025-09-22T09:58:24.931" v="6390" actId="1076"/>
          <ac:picMkLst>
            <pc:docMk/>
            <pc:sldMk cId="3204194257" sldId="419"/>
            <ac:picMk id="7" creationId="{94D21CDB-0926-4B0A-AA15-3481775387B5}"/>
          </ac:picMkLst>
        </pc:picChg>
        <pc:picChg chg="add del mod">
          <ac:chgData name="DI CAGNO MASSIMILIANO PIO" userId="6e52ff40-017e-4b08-b70b-3da22fa7b9cf" providerId="ADAL" clId="{D7B858FB-F111-41F2-B01F-C59C7B75ADAF}" dt="2025-09-22T10:00:05.022" v="6427" actId="478"/>
          <ac:picMkLst>
            <pc:docMk/>
            <pc:sldMk cId="3204194257" sldId="419"/>
            <ac:picMk id="18" creationId="{46753700-C1F1-4E00-AF93-AACE9C7548C3}"/>
          </ac:picMkLst>
        </pc:picChg>
        <pc:picChg chg="add mod">
          <ac:chgData name="DI CAGNO MASSIMILIANO PIO" userId="6e52ff40-017e-4b08-b70b-3da22fa7b9cf" providerId="ADAL" clId="{D7B858FB-F111-41F2-B01F-C59C7B75ADAF}" dt="2025-09-22T10:00:09.668" v="6431" actId="1076"/>
          <ac:picMkLst>
            <pc:docMk/>
            <pc:sldMk cId="3204194257" sldId="419"/>
            <ac:picMk id="22" creationId="{61E49960-664A-4EFB-8B76-290AC7A1E4B8}"/>
          </ac:picMkLst>
        </pc:picChg>
        <pc:picChg chg="add mod">
          <ac:chgData name="DI CAGNO MASSIMILIANO PIO" userId="6e52ff40-017e-4b08-b70b-3da22fa7b9cf" providerId="ADAL" clId="{D7B858FB-F111-41F2-B01F-C59C7B75ADAF}" dt="2025-09-22T10:00:41.841" v="6440" actId="14100"/>
          <ac:picMkLst>
            <pc:docMk/>
            <pc:sldMk cId="3204194257" sldId="419"/>
            <ac:picMk id="24" creationId="{5A8D34F2-20B1-4BA6-8279-29E45C651764}"/>
          </ac:picMkLst>
        </pc:picChg>
        <pc:picChg chg="add mod">
          <ac:chgData name="DI CAGNO MASSIMILIANO PIO" userId="6e52ff40-017e-4b08-b70b-3da22fa7b9cf" providerId="ADAL" clId="{D7B858FB-F111-41F2-B01F-C59C7B75ADAF}" dt="2025-09-22T10:00:39.444" v="6439" actId="1076"/>
          <ac:picMkLst>
            <pc:docMk/>
            <pc:sldMk cId="3204194257" sldId="419"/>
            <ac:picMk id="26" creationId="{AB384AA6-9721-4568-AE68-ADA739E561BC}"/>
          </ac:picMkLst>
        </pc:picChg>
      </pc:sldChg>
      <pc:sldChg chg="addSp delSp modSp new mod">
        <pc:chgData name="DI CAGNO MASSIMILIANO PIO" userId="6e52ff40-017e-4b08-b70b-3da22fa7b9cf" providerId="ADAL" clId="{D7B858FB-F111-41F2-B01F-C59C7B75ADAF}" dt="2025-09-22T13:40:57.929" v="6950" actId="1076"/>
        <pc:sldMkLst>
          <pc:docMk/>
          <pc:sldMk cId="2503748942" sldId="420"/>
        </pc:sldMkLst>
        <pc:spChg chg="mod">
          <ac:chgData name="DI CAGNO MASSIMILIANO PIO" userId="6e52ff40-017e-4b08-b70b-3da22fa7b9cf" providerId="ADAL" clId="{D7B858FB-F111-41F2-B01F-C59C7B75ADAF}" dt="2025-09-22T13:32:30.780" v="6805" actId="20577"/>
          <ac:spMkLst>
            <pc:docMk/>
            <pc:sldMk cId="2503748942" sldId="420"/>
            <ac:spMk id="2" creationId="{8654A383-4BCC-4CA9-B5BD-B9A382724D46}"/>
          </ac:spMkLst>
        </pc:spChg>
        <pc:spChg chg="add del mod">
          <ac:chgData name="DI CAGNO MASSIMILIANO PIO" userId="6e52ff40-017e-4b08-b70b-3da22fa7b9cf" providerId="ADAL" clId="{D7B858FB-F111-41F2-B01F-C59C7B75ADAF}" dt="2025-09-22T13:40:26.781" v="6949" actId="20577"/>
          <ac:spMkLst>
            <pc:docMk/>
            <pc:sldMk cId="2503748942" sldId="420"/>
            <ac:spMk id="3" creationId="{A5B83416-FE56-4C11-A8D1-051EBABCFEA6}"/>
          </ac:spMkLst>
        </pc:spChg>
        <pc:spChg chg="add mod">
          <ac:chgData name="DI CAGNO MASSIMILIANO PIO" userId="6e52ff40-017e-4b08-b70b-3da22fa7b9cf" providerId="ADAL" clId="{D7B858FB-F111-41F2-B01F-C59C7B75ADAF}" dt="2025-09-22T13:37:49.215" v="6809"/>
          <ac:spMkLst>
            <pc:docMk/>
            <pc:sldMk cId="2503748942" sldId="420"/>
            <ac:spMk id="6" creationId="{7863646F-350E-4874-9FC6-4695D253F8CA}"/>
          </ac:spMkLst>
        </pc:spChg>
        <pc:spChg chg="add mod">
          <ac:chgData name="DI CAGNO MASSIMILIANO PIO" userId="6e52ff40-017e-4b08-b70b-3da22fa7b9cf" providerId="ADAL" clId="{D7B858FB-F111-41F2-B01F-C59C7B75ADAF}" dt="2025-09-22T13:40:57.929" v="6950" actId="1076"/>
          <ac:spMkLst>
            <pc:docMk/>
            <pc:sldMk cId="2503748942" sldId="420"/>
            <ac:spMk id="8" creationId="{E4B0E0D3-7643-4590-8B20-EBE2FA6054BA}"/>
          </ac:spMkLst>
        </pc:spChg>
        <pc:spChg chg="add del mod">
          <ac:chgData name="DI CAGNO MASSIMILIANO PIO" userId="6e52ff40-017e-4b08-b70b-3da22fa7b9cf" providerId="ADAL" clId="{D7B858FB-F111-41F2-B01F-C59C7B75ADAF}" dt="2025-09-22T13:39:07.646" v="6822"/>
          <ac:spMkLst>
            <pc:docMk/>
            <pc:sldMk cId="2503748942" sldId="420"/>
            <ac:spMk id="9" creationId="{9ED3AD71-EED6-4A52-B565-6E8535312234}"/>
          </ac:spMkLst>
        </pc:spChg>
        <pc:spChg chg="add del mod">
          <ac:chgData name="DI CAGNO MASSIMILIANO PIO" userId="6e52ff40-017e-4b08-b70b-3da22fa7b9cf" providerId="ADAL" clId="{D7B858FB-F111-41F2-B01F-C59C7B75ADAF}" dt="2025-09-22T13:39:13.719" v="6826"/>
          <ac:spMkLst>
            <pc:docMk/>
            <pc:sldMk cId="2503748942" sldId="420"/>
            <ac:spMk id="10" creationId="{5E5F052D-CDFE-4CAC-909A-602A20CE04FC}"/>
          </ac:spMkLst>
        </pc:spChg>
        <pc:picChg chg="add mod">
          <ac:chgData name="DI CAGNO MASSIMILIANO PIO" userId="6e52ff40-017e-4b08-b70b-3da22fa7b9cf" providerId="ADAL" clId="{D7B858FB-F111-41F2-B01F-C59C7B75ADAF}" dt="2025-09-22T13:39:33.493" v="6835" actId="1076"/>
          <ac:picMkLst>
            <pc:docMk/>
            <pc:sldMk cId="2503748942" sldId="420"/>
            <ac:picMk id="5" creationId="{85920AF0-B234-4927-B276-40AE3F9D4F49}"/>
          </ac:picMkLst>
        </pc:picChg>
      </pc:sldChg>
      <pc:sldChg chg="add del">
        <pc:chgData name="DI CAGNO MASSIMILIANO PIO" userId="6e52ff40-017e-4b08-b70b-3da22fa7b9cf" providerId="ADAL" clId="{D7B858FB-F111-41F2-B01F-C59C7B75ADAF}" dt="2025-09-22T13:57:58.489" v="7970" actId="47"/>
        <pc:sldMkLst>
          <pc:docMk/>
          <pc:sldMk cId="1519459132" sldId="421"/>
        </pc:sldMkLst>
      </pc:sldChg>
      <pc:sldChg chg="delSp modSp add mod modAnim">
        <pc:chgData name="DI CAGNO MASSIMILIANO PIO" userId="6e52ff40-017e-4b08-b70b-3da22fa7b9cf" providerId="ADAL" clId="{D7B858FB-F111-41F2-B01F-C59C7B75ADAF}" dt="2025-10-06T12:37:34.670" v="9495" actId="20577"/>
        <pc:sldMkLst>
          <pc:docMk/>
          <pc:sldMk cId="1838406714" sldId="422"/>
        </pc:sldMkLst>
        <pc:spChg chg="mod">
          <ac:chgData name="DI CAGNO MASSIMILIANO PIO" userId="6e52ff40-017e-4b08-b70b-3da22fa7b9cf" providerId="ADAL" clId="{D7B858FB-F111-41F2-B01F-C59C7B75ADAF}" dt="2025-10-06T12:37:34.670" v="9495" actId="20577"/>
          <ac:spMkLst>
            <pc:docMk/>
            <pc:sldMk cId="1838406714" sldId="422"/>
            <ac:spMk id="2" creationId="{01FE98AE-5A54-4B1F-89CD-51851AADCF9F}"/>
          </ac:spMkLst>
        </pc:spChg>
        <pc:spChg chg="mod">
          <ac:chgData name="DI CAGNO MASSIMILIANO PIO" userId="6e52ff40-017e-4b08-b70b-3da22fa7b9cf" providerId="ADAL" clId="{D7B858FB-F111-41F2-B01F-C59C7B75ADAF}" dt="2025-09-22T14:15:33.975" v="8875" actId="20577"/>
          <ac:spMkLst>
            <pc:docMk/>
            <pc:sldMk cId="1838406714" sldId="422"/>
            <ac:spMk id="3" creationId="{514E55D8-B8C5-4C7E-9FE8-A3486458AA3C}"/>
          </ac:spMkLst>
        </pc:spChg>
        <pc:spChg chg="del">
          <ac:chgData name="DI CAGNO MASSIMILIANO PIO" userId="6e52ff40-017e-4b08-b70b-3da22fa7b9cf" providerId="ADAL" clId="{D7B858FB-F111-41F2-B01F-C59C7B75ADAF}" dt="2025-09-22T13:58:42.068" v="7973" actId="478"/>
          <ac:spMkLst>
            <pc:docMk/>
            <pc:sldMk cId="1838406714" sldId="422"/>
            <ac:spMk id="8" creationId="{D6709C1F-773D-4946-B882-B24FAD6DF3AE}"/>
          </ac:spMkLst>
        </pc:spChg>
        <pc:spChg chg="del">
          <ac:chgData name="DI CAGNO MASSIMILIANO PIO" userId="6e52ff40-017e-4b08-b70b-3da22fa7b9cf" providerId="ADAL" clId="{D7B858FB-F111-41F2-B01F-C59C7B75ADAF}" dt="2025-09-22T13:58:42.068" v="7973" actId="478"/>
          <ac:spMkLst>
            <pc:docMk/>
            <pc:sldMk cId="1838406714" sldId="422"/>
            <ac:spMk id="11" creationId="{7E33A41D-B3D5-44DE-8B10-5E771136F9E7}"/>
          </ac:spMkLst>
        </pc:spChg>
        <pc:spChg chg="del">
          <ac:chgData name="DI CAGNO MASSIMILIANO PIO" userId="6e52ff40-017e-4b08-b70b-3da22fa7b9cf" providerId="ADAL" clId="{D7B858FB-F111-41F2-B01F-C59C7B75ADAF}" dt="2025-09-22T13:58:42.068" v="7973" actId="478"/>
          <ac:spMkLst>
            <pc:docMk/>
            <pc:sldMk cId="1838406714" sldId="422"/>
            <ac:spMk id="14" creationId="{048905B5-9009-4DD5-BD8D-3ED842F6ED88}"/>
          </ac:spMkLst>
        </pc:spChg>
        <pc:spChg chg="del">
          <ac:chgData name="DI CAGNO MASSIMILIANO PIO" userId="6e52ff40-017e-4b08-b70b-3da22fa7b9cf" providerId="ADAL" clId="{D7B858FB-F111-41F2-B01F-C59C7B75ADAF}" dt="2025-09-22T13:58:42.068" v="7973" actId="478"/>
          <ac:spMkLst>
            <pc:docMk/>
            <pc:sldMk cId="1838406714" sldId="422"/>
            <ac:spMk id="17" creationId="{6293A51E-8E95-4856-AEDD-9A7D6CCAAD5D}"/>
          </ac:spMkLst>
        </pc:spChg>
        <pc:picChg chg="del">
          <ac:chgData name="DI CAGNO MASSIMILIANO PIO" userId="6e52ff40-017e-4b08-b70b-3da22fa7b9cf" providerId="ADAL" clId="{D7B858FB-F111-41F2-B01F-C59C7B75ADAF}" dt="2025-09-22T13:58:42.068" v="7973" actId="478"/>
          <ac:picMkLst>
            <pc:docMk/>
            <pc:sldMk cId="1838406714" sldId="422"/>
            <ac:picMk id="7" creationId="{94D21CDB-0926-4B0A-AA15-3481775387B5}"/>
          </ac:picMkLst>
        </pc:picChg>
        <pc:picChg chg="del">
          <ac:chgData name="DI CAGNO MASSIMILIANO PIO" userId="6e52ff40-017e-4b08-b70b-3da22fa7b9cf" providerId="ADAL" clId="{D7B858FB-F111-41F2-B01F-C59C7B75ADAF}" dt="2025-09-22T13:58:42.068" v="7973" actId="478"/>
          <ac:picMkLst>
            <pc:docMk/>
            <pc:sldMk cId="1838406714" sldId="422"/>
            <ac:picMk id="10" creationId="{418F09FC-FC53-4AB5-94F4-51652F6811E7}"/>
          </ac:picMkLst>
        </pc:picChg>
        <pc:picChg chg="del">
          <ac:chgData name="DI CAGNO MASSIMILIANO PIO" userId="6e52ff40-017e-4b08-b70b-3da22fa7b9cf" providerId="ADAL" clId="{D7B858FB-F111-41F2-B01F-C59C7B75ADAF}" dt="2025-09-22T13:58:42.068" v="7973" actId="478"/>
          <ac:picMkLst>
            <pc:docMk/>
            <pc:sldMk cId="1838406714" sldId="422"/>
            <ac:picMk id="12" creationId="{2876E1AC-3A79-4B34-969D-E8CB60C8CEA7}"/>
          </ac:picMkLst>
        </pc:picChg>
        <pc:picChg chg="del">
          <ac:chgData name="DI CAGNO MASSIMILIANO PIO" userId="6e52ff40-017e-4b08-b70b-3da22fa7b9cf" providerId="ADAL" clId="{D7B858FB-F111-41F2-B01F-C59C7B75ADAF}" dt="2025-09-22T13:58:42.068" v="7973" actId="478"/>
          <ac:picMkLst>
            <pc:docMk/>
            <pc:sldMk cId="1838406714" sldId="422"/>
            <ac:picMk id="13" creationId="{FC17A913-EC42-4C04-B644-3CE004480B3F}"/>
          </ac:picMkLst>
        </pc:picChg>
      </pc:sldChg>
      <pc:sldChg chg="addSp delSp modSp add mod modAnim">
        <pc:chgData name="DI CAGNO MASSIMILIANO PIO" userId="6e52ff40-017e-4b08-b70b-3da22fa7b9cf" providerId="ADAL" clId="{D7B858FB-F111-41F2-B01F-C59C7B75ADAF}" dt="2025-09-22T14:14:09.063" v="8867" actId="20577"/>
        <pc:sldMkLst>
          <pc:docMk/>
          <pc:sldMk cId="638411020" sldId="423"/>
        </pc:sldMkLst>
        <pc:spChg chg="mod">
          <ac:chgData name="DI CAGNO MASSIMILIANO PIO" userId="6e52ff40-017e-4b08-b70b-3da22fa7b9cf" providerId="ADAL" clId="{D7B858FB-F111-41F2-B01F-C59C7B75ADAF}" dt="2025-09-22T14:13:48.573" v="8836" actId="20577"/>
          <ac:spMkLst>
            <pc:docMk/>
            <pc:sldMk cId="638411020" sldId="423"/>
            <ac:spMk id="2" creationId="{3E213BE5-2F51-4059-A7FC-7E188BBB877B}"/>
          </ac:spMkLst>
        </pc:spChg>
        <pc:spChg chg="add del mod">
          <ac:chgData name="DI CAGNO MASSIMILIANO PIO" userId="6e52ff40-017e-4b08-b70b-3da22fa7b9cf" providerId="ADAL" clId="{D7B858FB-F111-41F2-B01F-C59C7B75ADAF}" dt="2025-09-22T14:14:09.063" v="8867" actId="20577"/>
          <ac:spMkLst>
            <pc:docMk/>
            <pc:sldMk cId="638411020" sldId="423"/>
            <ac:spMk id="3" creationId="{7428A121-8CC9-480C-A4E1-9F14A821DC92}"/>
          </ac:spMkLst>
        </pc:spChg>
        <pc:spChg chg="add del mod">
          <ac:chgData name="DI CAGNO MASSIMILIANO PIO" userId="6e52ff40-017e-4b08-b70b-3da22fa7b9cf" providerId="ADAL" clId="{D7B858FB-F111-41F2-B01F-C59C7B75ADAF}" dt="2025-09-22T14:07:21.684" v="8596"/>
          <ac:spMkLst>
            <pc:docMk/>
            <pc:sldMk cId="638411020" sldId="423"/>
            <ac:spMk id="10" creationId="{C7F727BD-3282-4D79-842A-F120DF25CAF1}"/>
          </ac:spMkLst>
        </pc:spChg>
        <pc:spChg chg="add mod">
          <ac:chgData name="DI CAGNO MASSIMILIANO PIO" userId="6e52ff40-017e-4b08-b70b-3da22fa7b9cf" providerId="ADAL" clId="{D7B858FB-F111-41F2-B01F-C59C7B75ADAF}" dt="2025-09-22T14:12:32.014" v="8804" actId="1076"/>
          <ac:spMkLst>
            <pc:docMk/>
            <pc:sldMk cId="638411020" sldId="423"/>
            <ac:spMk id="11" creationId="{3235C194-7AFE-42DF-8922-461B259D2651}"/>
          </ac:spMkLst>
        </pc:spChg>
        <pc:spChg chg="add">
          <ac:chgData name="DI CAGNO MASSIMILIANO PIO" userId="6e52ff40-017e-4b08-b70b-3da22fa7b9cf" providerId="ADAL" clId="{D7B858FB-F111-41F2-B01F-C59C7B75ADAF}" dt="2025-09-22T14:09:58.905" v="8708" actId="11529"/>
          <ac:spMkLst>
            <pc:docMk/>
            <pc:sldMk cId="638411020" sldId="423"/>
            <ac:spMk id="12" creationId="{65B13AB3-9B9E-4FEC-932B-E34D09D99DDF}"/>
          </ac:spMkLst>
        </pc:spChg>
        <pc:spChg chg="add mod">
          <ac:chgData name="DI CAGNO MASSIMILIANO PIO" userId="6e52ff40-017e-4b08-b70b-3da22fa7b9cf" providerId="ADAL" clId="{D7B858FB-F111-41F2-B01F-C59C7B75ADAF}" dt="2025-09-22T14:12:46.114" v="8807" actId="1076"/>
          <ac:spMkLst>
            <pc:docMk/>
            <pc:sldMk cId="638411020" sldId="423"/>
            <ac:spMk id="14" creationId="{C1D02D80-1BC6-48E8-A1CB-909268CD7930}"/>
          </ac:spMkLst>
        </pc:spChg>
        <pc:spChg chg="del">
          <ac:chgData name="DI CAGNO MASSIMILIANO PIO" userId="6e52ff40-017e-4b08-b70b-3da22fa7b9cf" providerId="ADAL" clId="{D7B858FB-F111-41F2-B01F-C59C7B75ADAF}" dt="2025-09-22T14:07:16.956" v="8593" actId="478"/>
          <ac:spMkLst>
            <pc:docMk/>
            <pc:sldMk cId="638411020" sldId="423"/>
            <ac:spMk id="19" creationId="{C2214B1D-CC0C-48C1-ACDC-996EFD8EC609}"/>
          </ac:spMkLst>
        </pc:spChg>
        <pc:spChg chg="add mod">
          <ac:chgData name="DI CAGNO MASSIMILIANO PIO" userId="6e52ff40-017e-4b08-b70b-3da22fa7b9cf" providerId="ADAL" clId="{D7B858FB-F111-41F2-B01F-C59C7B75ADAF}" dt="2025-09-22T14:10:49.129" v="8723" actId="14100"/>
          <ac:spMkLst>
            <pc:docMk/>
            <pc:sldMk cId="638411020" sldId="423"/>
            <ac:spMk id="24" creationId="{171F4EE0-36B1-4237-B794-384C01FAD10B}"/>
          </ac:spMkLst>
        </pc:spChg>
        <pc:grpChg chg="del">
          <ac:chgData name="DI CAGNO MASSIMILIANO PIO" userId="6e52ff40-017e-4b08-b70b-3da22fa7b9cf" providerId="ADAL" clId="{D7B858FB-F111-41F2-B01F-C59C7B75ADAF}" dt="2025-09-22T14:07:16.956" v="8593" actId="478"/>
          <ac:grpSpMkLst>
            <pc:docMk/>
            <pc:sldMk cId="638411020" sldId="423"/>
            <ac:grpSpMk id="5" creationId="{B639308C-F64E-4CF3-A057-51AC4CC72B74}"/>
          </ac:grpSpMkLst>
        </pc:grpChg>
        <pc:grpChg chg="del">
          <ac:chgData name="DI CAGNO MASSIMILIANO PIO" userId="6e52ff40-017e-4b08-b70b-3da22fa7b9cf" providerId="ADAL" clId="{D7B858FB-F111-41F2-B01F-C59C7B75ADAF}" dt="2025-09-22T14:07:16.956" v="8593" actId="478"/>
          <ac:grpSpMkLst>
            <pc:docMk/>
            <pc:sldMk cId="638411020" sldId="423"/>
            <ac:grpSpMk id="20" creationId="{F44BA0A5-147C-4C7C-A387-EA7ED1A543CB}"/>
          </ac:grpSpMkLst>
        </pc:grpChg>
        <pc:picChg chg="del">
          <ac:chgData name="DI CAGNO MASSIMILIANO PIO" userId="6e52ff40-017e-4b08-b70b-3da22fa7b9cf" providerId="ADAL" clId="{D7B858FB-F111-41F2-B01F-C59C7B75ADAF}" dt="2025-09-22T14:07:16.956" v="8593" actId="478"/>
          <ac:picMkLst>
            <pc:docMk/>
            <pc:sldMk cId="638411020" sldId="423"/>
            <ac:picMk id="9" creationId="{8083E6AB-9CD9-40E8-A6D9-69D1216B4E91}"/>
          </ac:picMkLst>
        </pc:picChg>
        <pc:picChg chg="add mod">
          <ac:chgData name="DI CAGNO MASSIMILIANO PIO" userId="6e52ff40-017e-4b08-b70b-3da22fa7b9cf" providerId="ADAL" clId="{D7B858FB-F111-41F2-B01F-C59C7B75ADAF}" dt="2025-09-22T14:10:28.892" v="8711" actId="1076"/>
          <ac:picMkLst>
            <pc:docMk/>
            <pc:sldMk cId="638411020" sldId="423"/>
            <ac:picMk id="13" creationId="{2AC10CC6-D120-46CA-9C07-98781D64CB44}"/>
          </ac:picMkLst>
        </pc:picChg>
        <pc:picChg chg="add mod">
          <ac:chgData name="DI CAGNO MASSIMILIANO PIO" userId="6e52ff40-017e-4b08-b70b-3da22fa7b9cf" providerId="ADAL" clId="{D7B858FB-F111-41F2-B01F-C59C7B75ADAF}" dt="2025-09-22T14:09:41.069" v="8688" actId="1076"/>
          <ac:picMkLst>
            <pc:docMk/>
            <pc:sldMk cId="638411020" sldId="423"/>
            <ac:picMk id="2051" creationId="{C6278789-A3FD-4DCF-A1A4-66C48B01BDF9}"/>
          </ac:picMkLst>
        </pc:picChg>
      </pc:sldChg>
      <pc:sldChg chg="new del">
        <pc:chgData name="DI CAGNO MASSIMILIANO PIO" userId="6e52ff40-017e-4b08-b70b-3da22fa7b9cf" providerId="ADAL" clId="{D7B858FB-F111-41F2-B01F-C59C7B75ADAF}" dt="2025-10-06T11:56:06.850" v="8916" actId="680"/>
        <pc:sldMkLst>
          <pc:docMk/>
          <pc:sldMk cId="198985482" sldId="424"/>
        </pc:sldMkLst>
      </pc:sldChg>
      <pc:sldChg chg="addSp delSp modSp new mod modAnim">
        <pc:chgData name="DI CAGNO MASSIMILIANO PIO" userId="6e52ff40-017e-4b08-b70b-3da22fa7b9cf" providerId="ADAL" clId="{D7B858FB-F111-41F2-B01F-C59C7B75ADAF}" dt="2025-10-07T08:48:54.698" v="10025"/>
        <pc:sldMkLst>
          <pc:docMk/>
          <pc:sldMk cId="3154542825" sldId="424"/>
        </pc:sldMkLst>
        <pc:spChg chg="mod">
          <ac:chgData name="DI CAGNO MASSIMILIANO PIO" userId="6e52ff40-017e-4b08-b70b-3da22fa7b9cf" providerId="ADAL" clId="{D7B858FB-F111-41F2-B01F-C59C7B75ADAF}" dt="2025-10-06T12:11:45.059" v="9345" actId="114"/>
          <ac:spMkLst>
            <pc:docMk/>
            <pc:sldMk cId="3154542825" sldId="424"/>
            <ac:spMk id="2" creationId="{5D00B037-F751-4CE9-A707-319EADAEB176}"/>
          </ac:spMkLst>
        </pc:spChg>
        <pc:spChg chg="del">
          <ac:chgData name="DI CAGNO MASSIMILIANO PIO" userId="6e52ff40-017e-4b08-b70b-3da22fa7b9cf" providerId="ADAL" clId="{D7B858FB-F111-41F2-B01F-C59C7B75ADAF}" dt="2025-10-06T12:08:17.771" v="9229" actId="22"/>
          <ac:spMkLst>
            <pc:docMk/>
            <pc:sldMk cId="3154542825" sldId="424"/>
            <ac:spMk id="3" creationId="{9C7155AB-A3A9-429D-9B1D-2A7F20546171}"/>
          </ac:spMkLst>
        </pc:spChg>
        <pc:spChg chg="add del mod">
          <ac:chgData name="DI CAGNO MASSIMILIANO PIO" userId="6e52ff40-017e-4b08-b70b-3da22fa7b9cf" providerId="ADAL" clId="{D7B858FB-F111-41F2-B01F-C59C7B75ADAF}" dt="2025-10-06T12:01:58.158" v="8999" actId="478"/>
          <ac:spMkLst>
            <pc:docMk/>
            <pc:sldMk cId="3154542825" sldId="424"/>
            <ac:spMk id="6" creationId="{145AE400-2069-42A7-A63B-507B896E39E3}"/>
          </ac:spMkLst>
        </pc:spChg>
        <pc:spChg chg="add del mod">
          <ac:chgData name="DI CAGNO MASSIMILIANO PIO" userId="6e52ff40-017e-4b08-b70b-3da22fa7b9cf" providerId="ADAL" clId="{D7B858FB-F111-41F2-B01F-C59C7B75ADAF}" dt="2025-10-06T12:03:09.976" v="9053" actId="478"/>
          <ac:spMkLst>
            <pc:docMk/>
            <pc:sldMk cId="3154542825" sldId="424"/>
            <ac:spMk id="7" creationId="{A5B6795B-0359-4C57-8185-131C3E17CDCF}"/>
          </ac:spMkLst>
        </pc:spChg>
        <pc:spChg chg="add del mod">
          <ac:chgData name="DI CAGNO MASSIMILIANO PIO" userId="6e52ff40-017e-4b08-b70b-3da22fa7b9cf" providerId="ADAL" clId="{D7B858FB-F111-41F2-B01F-C59C7B75ADAF}" dt="2025-10-06T12:03:08.147" v="9052" actId="478"/>
          <ac:spMkLst>
            <pc:docMk/>
            <pc:sldMk cId="3154542825" sldId="424"/>
            <ac:spMk id="8" creationId="{B544851D-3068-422D-8EE0-946B777761BF}"/>
          </ac:spMkLst>
        </pc:spChg>
        <pc:spChg chg="add del mod">
          <ac:chgData name="DI CAGNO MASSIMILIANO PIO" userId="6e52ff40-017e-4b08-b70b-3da22fa7b9cf" providerId="ADAL" clId="{D7B858FB-F111-41F2-B01F-C59C7B75ADAF}" dt="2025-10-06T12:03:06.423" v="9050" actId="478"/>
          <ac:spMkLst>
            <pc:docMk/>
            <pc:sldMk cId="3154542825" sldId="424"/>
            <ac:spMk id="9" creationId="{77E4E3B1-B15D-4DD3-AA29-C27E6744B3C4}"/>
          </ac:spMkLst>
        </pc:spChg>
        <pc:spChg chg="add del mod">
          <ac:chgData name="DI CAGNO MASSIMILIANO PIO" userId="6e52ff40-017e-4b08-b70b-3da22fa7b9cf" providerId="ADAL" clId="{D7B858FB-F111-41F2-B01F-C59C7B75ADAF}" dt="2025-10-06T12:03:07.189" v="9051" actId="478"/>
          <ac:spMkLst>
            <pc:docMk/>
            <pc:sldMk cId="3154542825" sldId="424"/>
            <ac:spMk id="10" creationId="{4568DD30-FF6E-481C-849B-C6BAFF0B5C19}"/>
          </ac:spMkLst>
        </pc:spChg>
        <pc:spChg chg="add mod">
          <ac:chgData name="DI CAGNO MASSIMILIANO PIO" userId="6e52ff40-017e-4b08-b70b-3da22fa7b9cf" providerId="ADAL" clId="{D7B858FB-F111-41F2-B01F-C59C7B75ADAF}" dt="2025-10-06T12:04:41.406" v="9063" actId="207"/>
          <ac:spMkLst>
            <pc:docMk/>
            <pc:sldMk cId="3154542825" sldId="424"/>
            <ac:spMk id="14" creationId="{806DF9F5-9A77-46C5-9E38-687A41198920}"/>
          </ac:spMkLst>
        </pc:spChg>
        <pc:spChg chg="add mod">
          <ac:chgData name="DI CAGNO MASSIMILIANO PIO" userId="6e52ff40-017e-4b08-b70b-3da22fa7b9cf" providerId="ADAL" clId="{D7B858FB-F111-41F2-B01F-C59C7B75ADAF}" dt="2025-10-06T12:09:40.950" v="9270" actId="1076"/>
          <ac:spMkLst>
            <pc:docMk/>
            <pc:sldMk cId="3154542825" sldId="424"/>
            <ac:spMk id="16" creationId="{AD4E31C0-D8CB-4A33-8E79-A2AC3D74E46D}"/>
          </ac:spMkLst>
        </pc:spChg>
        <pc:spChg chg="add mod">
          <ac:chgData name="DI CAGNO MASSIMILIANO PIO" userId="6e52ff40-017e-4b08-b70b-3da22fa7b9cf" providerId="ADAL" clId="{D7B858FB-F111-41F2-B01F-C59C7B75ADAF}" dt="2025-10-06T12:07:04.605" v="9221" actId="2711"/>
          <ac:spMkLst>
            <pc:docMk/>
            <pc:sldMk cId="3154542825" sldId="424"/>
            <ac:spMk id="17" creationId="{4FE615B2-A7D2-4C5E-B6F7-3AC7D1C1B2FE}"/>
          </ac:spMkLst>
        </pc:spChg>
        <pc:spChg chg="add mod">
          <ac:chgData name="DI CAGNO MASSIMILIANO PIO" userId="6e52ff40-017e-4b08-b70b-3da22fa7b9cf" providerId="ADAL" clId="{D7B858FB-F111-41F2-B01F-C59C7B75ADAF}" dt="2025-10-06T12:11:07.551" v="9292" actId="20577"/>
          <ac:spMkLst>
            <pc:docMk/>
            <pc:sldMk cId="3154542825" sldId="424"/>
            <ac:spMk id="20" creationId="{3B2C499F-96D2-43A9-84BB-AF64E916DD85}"/>
          </ac:spMkLst>
        </pc:spChg>
        <pc:spChg chg="add mod">
          <ac:chgData name="DI CAGNO MASSIMILIANO PIO" userId="6e52ff40-017e-4b08-b70b-3da22fa7b9cf" providerId="ADAL" clId="{D7B858FB-F111-41F2-B01F-C59C7B75ADAF}" dt="2025-10-07T08:48:54.698" v="10025"/>
          <ac:spMkLst>
            <pc:docMk/>
            <pc:sldMk cId="3154542825" sldId="424"/>
            <ac:spMk id="21" creationId="{29F049F5-0672-4BEE-90B6-8AC067E90F73}"/>
          </ac:spMkLst>
        </pc:spChg>
        <pc:picChg chg="add del mod">
          <ac:chgData name="DI CAGNO MASSIMILIANO PIO" userId="6e52ff40-017e-4b08-b70b-3da22fa7b9cf" providerId="ADAL" clId="{D7B858FB-F111-41F2-B01F-C59C7B75ADAF}" dt="2025-10-06T12:01:54.888" v="8998" actId="478"/>
          <ac:picMkLst>
            <pc:docMk/>
            <pc:sldMk cId="3154542825" sldId="424"/>
            <ac:picMk id="5" creationId="{09917B4D-220A-4A21-BECC-9DF491405AA4}"/>
          </ac:picMkLst>
        </pc:picChg>
        <pc:picChg chg="add mod">
          <ac:chgData name="DI CAGNO MASSIMILIANO PIO" userId="6e52ff40-017e-4b08-b70b-3da22fa7b9cf" providerId="ADAL" clId="{D7B858FB-F111-41F2-B01F-C59C7B75ADAF}" dt="2025-10-06T12:07:15.616" v="9222" actId="14100"/>
          <ac:picMkLst>
            <pc:docMk/>
            <pc:sldMk cId="3154542825" sldId="424"/>
            <ac:picMk id="12" creationId="{44405FE6-955A-4259-A767-FDA30D6F1BEC}"/>
          </ac:picMkLst>
        </pc:picChg>
        <pc:picChg chg="add mod ord">
          <ac:chgData name="DI CAGNO MASSIMILIANO PIO" userId="6e52ff40-017e-4b08-b70b-3da22fa7b9cf" providerId="ADAL" clId="{D7B858FB-F111-41F2-B01F-C59C7B75ADAF}" dt="2025-10-06T12:08:29.179" v="9234" actId="1076"/>
          <ac:picMkLst>
            <pc:docMk/>
            <pc:sldMk cId="3154542825" sldId="424"/>
            <ac:picMk id="19" creationId="{389F28A0-78AB-4664-BA08-70282186C0CE}"/>
          </ac:picMkLst>
        </pc:picChg>
      </pc:sldChg>
      <pc:sldChg chg="addSp delSp modSp new mod modAnim">
        <pc:chgData name="DI CAGNO MASSIMILIANO PIO" userId="6e52ff40-017e-4b08-b70b-3da22fa7b9cf" providerId="ADAL" clId="{D7B858FB-F111-41F2-B01F-C59C7B75ADAF}" dt="2025-10-07T08:09:34.385" v="9851"/>
        <pc:sldMkLst>
          <pc:docMk/>
          <pc:sldMk cId="3576754047" sldId="425"/>
        </pc:sldMkLst>
        <pc:spChg chg="mod">
          <ac:chgData name="DI CAGNO MASSIMILIANO PIO" userId="6e52ff40-017e-4b08-b70b-3da22fa7b9cf" providerId="ADAL" clId="{D7B858FB-F111-41F2-B01F-C59C7B75ADAF}" dt="2025-10-07T08:03:57.552" v="9728"/>
          <ac:spMkLst>
            <pc:docMk/>
            <pc:sldMk cId="3576754047" sldId="425"/>
            <ac:spMk id="2" creationId="{4F08E591-01DB-4BEF-B788-7CC13B3E8847}"/>
          </ac:spMkLst>
        </pc:spChg>
        <pc:spChg chg="del">
          <ac:chgData name="DI CAGNO MASSIMILIANO PIO" userId="6e52ff40-017e-4b08-b70b-3da22fa7b9cf" providerId="ADAL" clId="{D7B858FB-F111-41F2-B01F-C59C7B75ADAF}" dt="2025-10-07T08:03:21.730" v="9722" actId="22"/>
          <ac:spMkLst>
            <pc:docMk/>
            <pc:sldMk cId="3576754047" sldId="425"/>
            <ac:spMk id="3" creationId="{7FFF39E8-1391-4BDB-A6AD-19CD7DF11279}"/>
          </ac:spMkLst>
        </pc:spChg>
        <pc:spChg chg="add mod">
          <ac:chgData name="DI CAGNO MASSIMILIANO PIO" userId="6e52ff40-017e-4b08-b70b-3da22fa7b9cf" providerId="ADAL" clId="{D7B858FB-F111-41F2-B01F-C59C7B75ADAF}" dt="2025-10-07T08:04:18.568" v="9731"/>
          <ac:spMkLst>
            <pc:docMk/>
            <pc:sldMk cId="3576754047" sldId="425"/>
            <ac:spMk id="8" creationId="{E0F0267B-3741-4F1B-908B-3E2DC656AC62}"/>
          </ac:spMkLst>
        </pc:spChg>
        <pc:spChg chg="add mod">
          <ac:chgData name="DI CAGNO MASSIMILIANO PIO" userId="6e52ff40-017e-4b08-b70b-3da22fa7b9cf" providerId="ADAL" clId="{D7B858FB-F111-41F2-B01F-C59C7B75ADAF}" dt="2025-10-07T08:05:39.333" v="9747"/>
          <ac:spMkLst>
            <pc:docMk/>
            <pc:sldMk cId="3576754047" sldId="425"/>
            <ac:spMk id="11" creationId="{E235D622-1EC5-48D5-A920-C048EC538AF2}"/>
          </ac:spMkLst>
        </pc:spChg>
        <pc:spChg chg="add del mod">
          <ac:chgData name="DI CAGNO MASSIMILIANO PIO" userId="6e52ff40-017e-4b08-b70b-3da22fa7b9cf" providerId="ADAL" clId="{D7B858FB-F111-41F2-B01F-C59C7B75ADAF}" dt="2025-10-07T08:05:47.708" v="9749" actId="478"/>
          <ac:spMkLst>
            <pc:docMk/>
            <pc:sldMk cId="3576754047" sldId="425"/>
            <ac:spMk id="13" creationId="{852D4F33-DE36-4293-88E7-6142285F501E}"/>
          </ac:spMkLst>
        </pc:spChg>
        <pc:spChg chg="add mod">
          <ac:chgData name="DI CAGNO MASSIMILIANO PIO" userId="6e52ff40-017e-4b08-b70b-3da22fa7b9cf" providerId="ADAL" clId="{D7B858FB-F111-41F2-B01F-C59C7B75ADAF}" dt="2025-10-07T08:07:35.520" v="9784" actId="1076"/>
          <ac:spMkLst>
            <pc:docMk/>
            <pc:sldMk cId="3576754047" sldId="425"/>
            <ac:spMk id="14" creationId="{3D4CB232-0536-46EE-AD22-37573F191606}"/>
          </ac:spMkLst>
        </pc:spChg>
        <pc:spChg chg="add mod">
          <ac:chgData name="DI CAGNO MASSIMILIANO PIO" userId="6e52ff40-017e-4b08-b70b-3da22fa7b9cf" providerId="ADAL" clId="{D7B858FB-F111-41F2-B01F-C59C7B75ADAF}" dt="2025-10-07T08:07:41.469" v="9818" actId="1035"/>
          <ac:spMkLst>
            <pc:docMk/>
            <pc:sldMk cId="3576754047" sldId="425"/>
            <ac:spMk id="15" creationId="{BA5176FD-9615-423F-BBAB-65EBB5D1F054}"/>
          </ac:spMkLst>
        </pc:spChg>
        <pc:spChg chg="add del mod">
          <ac:chgData name="DI CAGNO MASSIMILIANO PIO" userId="6e52ff40-017e-4b08-b70b-3da22fa7b9cf" providerId="ADAL" clId="{D7B858FB-F111-41F2-B01F-C59C7B75ADAF}" dt="2025-10-07T08:07:54.921" v="9847" actId="478"/>
          <ac:spMkLst>
            <pc:docMk/>
            <pc:sldMk cId="3576754047" sldId="425"/>
            <ac:spMk id="16" creationId="{F25EC312-B6AB-4EE7-A4E7-775154BF9F56}"/>
          </ac:spMkLst>
        </pc:spChg>
        <pc:spChg chg="add mod">
          <ac:chgData name="DI CAGNO MASSIMILIANO PIO" userId="6e52ff40-017e-4b08-b70b-3da22fa7b9cf" providerId="ADAL" clId="{D7B858FB-F111-41F2-B01F-C59C7B75ADAF}" dt="2025-10-07T08:07:46.594" v="9844" actId="1035"/>
          <ac:spMkLst>
            <pc:docMk/>
            <pc:sldMk cId="3576754047" sldId="425"/>
            <ac:spMk id="17" creationId="{8C5E3C26-0BEA-48AC-A015-A010B458C6A7}"/>
          </ac:spMkLst>
        </pc:spChg>
        <pc:picChg chg="add del mod">
          <ac:chgData name="DI CAGNO MASSIMILIANO PIO" userId="6e52ff40-017e-4b08-b70b-3da22fa7b9cf" providerId="ADAL" clId="{D7B858FB-F111-41F2-B01F-C59C7B75ADAF}" dt="2025-10-07T08:05:48.841" v="9750" actId="478"/>
          <ac:picMkLst>
            <pc:docMk/>
            <pc:sldMk cId="3576754047" sldId="425"/>
            <ac:picMk id="5" creationId="{7B06F4DD-1724-4C18-9D2B-E498CF080905}"/>
          </ac:picMkLst>
        </pc:picChg>
        <pc:picChg chg="add del mod ord">
          <ac:chgData name="DI CAGNO MASSIMILIANO PIO" userId="6e52ff40-017e-4b08-b70b-3da22fa7b9cf" providerId="ADAL" clId="{D7B858FB-F111-41F2-B01F-C59C7B75ADAF}" dt="2025-10-07T08:07:52.309" v="9846" actId="1076"/>
          <ac:picMkLst>
            <pc:docMk/>
            <pc:sldMk cId="3576754047" sldId="425"/>
            <ac:picMk id="7" creationId="{C9BAE7FE-64A3-49AC-897E-6BCA9A1FF3B5}"/>
          </ac:picMkLst>
        </pc:picChg>
        <pc:picChg chg="add del mod">
          <ac:chgData name="DI CAGNO MASSIMILIANO PIO" userId="6e52ff40-017e-4b08-b70b-3da22fa7b9cf" providerId="ADAL" clId="{D7B858FB-F111-41F2-B01F-C59C7B75ADAF}" dt="2025-10-07T08:05:49.668" v="9751" actId="478"/>
          <ac:picMkLst>
            <pc:docMk/>
            <pc:sldMk cId="3576754047" sldId="425"/>
            <ac:picMk id="10" creationId="{9C5B4177-B647-4FA2-A682-629049FD1CAC}"/>
          </ac:picMkLst>
        </pc:picChg>
      </pc:sldChg>
      <pc:sldChg chg="addSp delSp modSp add mod ord modAnim">
        <pc:chgData name="DI CAGNO MASSIMILIANO PIO" userId="6e52ff40-017e-4b08-b70b-3da22fa7b9cf" providerId="ADAL" clId="{D7B858FB-F111-41F2-B01F-C59C7B75ADAF}" dt="2025-10-07T08:09:21.958" v="9850"/>
        <pc:sldMkLst>
          <pc:docMk/>
          <pc:sldMk cId="1783097352" sldId="426"/>
        </pc:sldMkLst>
        <pc:spChg chg="mod">
          <ac:chgData name="DI CAGNO MASSIMILIANO PIO" userId="6e52ff40-017e-4b08-b70b-3da22fa7b9cf" providerId="ADAL" clId="{D7B858FB-F111-41F2-B01F-C59C7B75ADAF}" dt="2025-10-07T08:03:59.921" v="9729"/>
          <ac:spMkLst>
            <pc:docMk/>
            <pc:sldMk cId="1783097352" sldId="426"/>
            <ac:spMk id="2" creationId="{4F08E591-01DB-4BEF-B788-7CC13B3E8847}"/>
          </ac:spMkLst>
        </pc:spChg>
        <pc:spChg chg="add mod">
          <ac:chgData name="DI CAGNO MASSIMILIANO PIO" userId="6e52ff40-017e-4b08-b70b-3da22fa7b9cf" providerId="ADAL" clId="{D7B858FB-F111-41F2-B01F-C59C7B75ADAF}" dt="2025-10-07T08:06:59.589" v="9782" actId="1037"/>
          <ac:spMkLst>
            <pc:docMk/>
            <pc:sldMk cId="1783097352" sldId="426"/>
            <ac:spMk id="4" creationId="{B0D0B742-5A22-4F0F-B25E-7F9AE8C48810}"/>
          </ac:spMkLst>
        </pc:spChg>
        <pc:spChg chg="add mod">
          <ac:chgData name="DI CAGNO MASSIMILIANO PIO" userId="6e52ff40-017e-4b08-b70b-3da22fa7b9cf" providerId="ADAL" clId="{D7B858FB-F111-41F2-B01F-C59C7B75ADAF}" dt="2025-10-07T08:04:15.195" v="9730"/>
          <ac:spMkLst>
            <pc:docMk/>
            <pc:sldMk cId="1783097352" sldId="426"/>
            <ac:spMk id="6" creationId="{74EBB068-E63E-42F1-A05A-55D3977F1E31}"/>
          </ac:spMkLst>
        </pc:spChg>
        <pc:spChg chg="add mod">
          <ac:chgData name="DI CAGNO MASSIMILIANO PIO" userId="6e52ff40-017e-4b08-b70b-3da22fa7b9cf" providerId="ADAL" clId="{D7B858FB-F111-41F2-B01F-C59C7B75ADAF}" dt="2025-10-07T08:05:37.307" v="9746"/>
          <ac:spMkLst>
            <pc:docMk/>
            <pc:sldMk cId="1783097352" sldId="426"/>
            <ac:spMk id="9" creationId="{A2F6BF88-4051-49B9-A0DF-7871FA6100B2}"/>
          </ac:spMkLst>
        </pc:spChg>
        <pc:spChg chg="add del mod">
          <ac:chgData name="DI CAGNO MASSIMILIANO PIO" userId="6e52ff40-017e-4b08-b70b-3da22fa7b9cf" providerId="ADAL" clId="{D7B858FB-F111-41F2-B01F-C59C7B75ADAF}" dt="2025-10-07T08:06:07.487" v="9758" actId="478"/>
          <ac:spMkLst>
            <pc:docMk/>
            <pc:sldMk cId="1783097352" sldId="426"/>
            <ac:spMk id="10" creationId="{F7785229-5F4C-47D8-B488-9D252CC0BF5B}"/>
          </ac:spMkLst>
        </pc:spChg>
        <pc:spChg chg="add mod">
          <ac:chgData name="DI CAGNO MASSIMILIANO PIO" userId="6e52ff40-017e-4b08-b70b-3da22fa7b9cf" providerId="ADAL" clId="{D7B858FB-F111-41F2-B01F-C59C7B75ADAF}" dt="2025-10-07T08:09:14.547" v="9849" actId="14100"/>
          <ac:spMkLst>
            <pc:docMk/>
            <pc:sldMk cId="1783097352" sldId="426"/>
            <ac:spMk id="11" creationId="{E6758097-2EF5-4792-AEAF-DB0306764EA7}"/>
          </ac:spMkLst>
        </pc:spChg>
        <pc:spChg chg="add mod">
          <ac:chgData name="DI CAGNO MASSIMILIANO PIO" userId="6e52ff40-017e-4b08-b70b-3da22fa7b9cf" providerId="ADAL" clId="{D7B858FB-F111-41F2-B01F-C59C7B75ADAF}" dt="2025-10-07T08:06:33.654" v="9771" actId="1076"/>
          <ac:spMkLst>
            <pc:docMk/>
            <pc:sldMk cId="1783097352" sldId="426"/>
            <ac:spMk id="12" creationId="{6F05AB77-1F59-4699-A6A1-A7CAA1FE53A5}"/>
          </ac:spMkLst>
        </pc:spChg>
        <pc:spChg chg="add mod">
          <ac:chgData name="DI CAGNO MASSIMILIANO PIO" userId="6e52ff40-017e-4b08-b70b-3da22fa7b9cf" providerId="ADAL" clId="{D7B858FB-F111-41F2-B01F-C59C7B75ADAF}" dt="2025-10-07T08:06:59.589" v="9782" actId="1037"/>
          <ac:spMkLst>
            <pc:docMk/>
            <pc:sldMk cId="1783097352" sldId="426"/>
            <ac:spMk id="13" creationId="{21DEF828-9B99-4B91-A628-E3E9A7491067}"/>
          </ac:spMkLst>
        </pc:spChg>
        <pc:spChg chg="add mod">
          <ac:chgData name="DI CAGNO MASSIMILIANO PIO" userId="6e52ff40-017e-4b08-b70b-3da22fa7b9cf" providerId="ADAL" clId="{D7B858FB-F111-41F2-B01F-C59C7B75ADAF}" dt="2025-10-07T08:06:59.589" v="9782" actId="1037"/>
          <ac:spMkLst>
            <pc:docMk/>
            <pc:sldMk cId="1783097352" sldId="426"/>
            <ac:spMk id="14" creationId="{DD4271D1-27DF-4A4C-8553-68DAEC3D5D59}"/>
          </ac:spMkLst>
        </pc:spChg>
        <pc:picChg chg="mod">
          <ac:chgData name="DI CAGNO MASSIMILIANO PIO" userId="6e52ff40-017e-4b08-b70b-3da22fa7b9cf" providerId="ADAL" clId="{D7B858FB-F111-41F2-B01F-C59C7B75ADAF}" dt="2025-10-07T08:05:21.919" v="9742" actId="1076"/>
          <ac:picMkLst>
            <pc:docMk/>
            <pc:sldMk cId="1783097352" sldId="426"/>
            <ac:picMk id="5" creationId="{7B06F4DD-1724-4C18-9D2B-E498CF080905}"/>
          </ac:picMkLst>
        </pc:picChg>
        <pc:picChg chg="del">
          <ac:chgData name="DI CAGNO MASSIMILIANO PIO" userId="6e52ff40-017e-4b08-b70b-3da22fa7b9cf" providerId="ADAL" clId="{D7B858FB-F111-41F2-B01F-C59C7B75ADAF}" dt="2025-10-07T08:04:22.593" v="9733" actId="478"/>
          <ac:picMkLst>
            <pc:docMk/>
            <pc:sldMk cId="1783097352" sldId="426"/>
            <ac:picMk id="7" creationId="{C9BAE7FE-64A3-49AC-897E-6BCA9A1FF3B5}"/>
          </ac:picMkLst>
        </pc:picChg>
        <pc:picChg chg="add mod">
          <ac:chgData name="DI CAGNO MASSIMILIANO PIO" userId="6e52ff40-017e-4b08-b70b-3da22fa7b9cf" providerId="ADAL" clId="{D7B858FB-F111-41F2-B01F-C59C7B75ADAF}" dt="2025-10-07T08:05:29.799" v="9745" actId="14100"/>
          <ac:picMkLst>
            <pc:docMk/>
            <pc:sldMk cId="1783097352" sldId="426"/>
            <ac:picMk id="8" creationId="{085B447C-4CF7-489E-9A38-D8F22E9A78F9}"/>
          </ac:picMkLst>
        </pc:picChg>
      </pc:sldChg>
      <pc:sldChg chg="addSp delSp modSp add mod delAnim modAnim">
        <pc:chgData name="DI CAGNO MASSIMILIANO PIO" userId="6e52ff40-017e-4b08-b70b-3da22fa7b9cf" providerId="ADAL" clId="{D7B858FB-F111-41F2-B01F-C59C7B75ADAF}" dt="2025-10-07T08:48:22.883" v="10023" actId="1076"/>
        <pc:sldMkLst>
          <pc:docMk/>
          <pc:sldMk cId="181757910" sldId="427"/>
        </pc:sldMkLst>
        <pc:spChg chg="add mod">
          <ac:chgData name="DI CAGNO MASSIMILIANO PIO" userId="6e52ff40-017e-4b08-b70b-3da22fa7b9cf" providerId="ADAL" clId="{D7B858FB-F111-41F2-B01F-C59C7B75ADAF}" dt="2025-10-07T08:46:51.434" v="10009" actId="164"/>
          <ac:spMkLst>
            <pc:docMk/>
            <pc:sldMk cId="181757910" sldId="427"/>
            <ac:spMk id="11" creationId="{E2686641-6969-4BBC-B27F-2D93EC147E7B}"/>
          </ac:spMkLst>
        </pc:spChg>
        <pc:spChg chg="add mod">
          <ac:chgData name="DI CAGNO MASSIMILIANO PIO" userId="6e52ff40-017e-4b08-b70b-3da22fa7b9cf" providerId="ADAL" clId="{D7B858FB-F111-41F2-B01F-C59C7B75ADAF}" dt="2025-10-07T08:46:51.434" v="10009" actId="164"/>
          <ac:spMkLst>
            <pc:docMk/>
            <pc:sldMk cId="181757910" sldId="427"/>
            <ac:spMk id="12" creationId="{E86D8544-878D-4E6A-BADA-E8F5FD5C9544}"/>
          </ac:spMkLst>
        </pc:spChg>
        <pc:grpChg chg="add mod">
          <ac:chgData name="DI CAGNO MASSIMILIANO PIO" userId="6e52ff40-017e-4b08-b70b-3da22fa7b9cf" providerId="ADAL" clId="{D7B858FB-F111-41F2-B01F-C59C7B75ADAF}" dt="2025-10-07T08:46:51.434" v="10009" actId="164"/>
          <ac:grpSpMkLst>
            <pc:docMk/>
            <pc:sldMk cId="181757910" sldId="427"/>
            <ac:grpSpMk id="10" creationId="{C3AC312C-E26D-47DA-B1D0-4ADCFF18E0B6}"/>
          </ac:grpSpMkLst>
        </pc:grpChg>
        <pc:picChg chg="del">
          <ac:chgData name="DI CAGNO MASSIMILIANO PIO" userId="6e52ff40-017e-4b08-b70b-3da22fa7b9cf" providerId="ADAL" clId="{D7B858FB-F111-41F2-B01F-C59C7B75ADAF}" dt="2025-10-07T08:44:34.865" v="9907" actId="478"/>
          <ac:picMkLst>
            <pc:docMk/>
            <pc:sldMk cId="181757910" sldId="427"/>
            <ac:picMk id="5" creationId="{B6EE7340-797D-40A9-BDAE-20AB9E3641B6}"/>
          </ac:picMkLst>
        </pc:picChg>
        <pc:picChg chg="add mod">
          <ac:chgData name="DI CAGNO MASSIMILIANO PIO" userId="6e52ff40-017e-4b08-b70b-3da22fa7b9cf" providerId="ADAL" clId="{D7B858FB-F111-41F2-B01F-C59C7B75ADAF}" dt="2025-10-07T08:46:51.434" v="10009" actId="164"/>
          <ac:picMkLst>
            <pc:docMk/>
            <pc:sldMk cId="181757910" sldId="427"/>
            <ac:picMk id="9" creationId="{6A2EC082-C39A-4BDF-969F-601B810A1446}"/>
          </ac:picMkLst>
        </pc:picChg>
        <pc:picChg chg="add del mod">
          <ac:chgData name="DI CAGNO MASSIMILIANO PIO" userId="6e52ff40-017e-4b08-b70b-3da22fa7b9cf" providerId="ADAL" clId="{D7B858FB-F111-41F2-B01F-C59C7B75ADAF}" dt="2025-10-07T08:48:07.757" v="10019" actId="21"/>
          <ac:picMkLst>
            <pc:docMk/>
            <pc:sldMk cId="181757910" sldId="427"/>
            <ac:picMk id="13" creationId="{E2975AB7-1CC3-4123-AD9E-D0F6283109FB}"/>
          </ac:picMkLst>
        </pc:picChg>
        <pc:picChg chg="add del mod">
          <ac:chgData name="DI CAGNO MASSIMILIANO PIO" userId="6e52ff40-017e-4b08-b70b-3da22fa7b9cf" providerId="ADAL" clId="{D7B858FB-F111-41F2-B01F-C59C7B75ADAF}" dt="2025-10-07T08:48:14.887" v="10021" actId="478"/>
          <ac:picMkLst>
            <pc:docMk/>
            <pc:sldMk cId="181757910" sldId="427"/>
            <ac:picMk id="14" creationId="{37A1D172-032B-4702-9F82-DCF1B671A4D7}"/>
          </ac:picMkLst>
        </pc:picChg>
        <pc:picChg chg="add mod">
          <ac:chgData name="DI CAGNO MASSIMILIANO PIO" userId="6e52ff40-017e-4b08-b70b-3da22fa7b9cf" providerId="ADAL" clId="{D7B858FB-F111-41F2-B01F-C59C7B75ADAF}" dt="2025-10-07T08:48:22.883" v="10023" actId="1076"/>
          <ac:picMkLst>
            <pc:docMk/>
            <pc:sldMk cId="181757910" sldId="427"/>
            <ac:picMk id="2050" creationId="{C809E109-B35A-45A1-8C99-28A1264B771C}"/>
          </ac:picMkLst>
        </pc:picChg>
      </pc:sldChg>
    </pc:docChg>
  </pc:docChgLst>
  <pc:docChgLst>
    <pc:chgData name="DI CAGNO MASSIMILIANO PIO" userId="6e52ff40-017e-4b08-b70b-3da22fa7b9cf" providerId="ADAL" clId="{F5BBAF1F-12E2-4855-BEFA-60BDD679B1D8}"/>
    <pc:docChg chg="undo redo custSel addSld delSld modSld sldOrd delMainMaster">
      <pc:chgData name="DI CAGNO MASSIMILIANO PIO" userId="6e52ff40-017e-4b08-b70b-3da22fa7b9cf" providerId="ADAL" clId="{F5BBAF1F-12E2-4855-BEFA-60BDD679B1D8}" dt="2025-10-21T08:50:52.283" v="7795" actId="313"/>
      <pc:docMkLst>
        <pc:docMk/>
      </pc:docMkLst>
      <pc:sldChg chg="del">
        <pc:chgData name="DI CAGNO MASSIMILIANO PIO" userId="6e52ff40-017e-4b08-b70b-3da22fa7b9cf" providerId="ADAL" clId="{F5BBAF1F-12E2-4855-BEFA-60BDD679B1D8}" dt="2025-10-20T12:46:40.167" v="2503" actId="47"/>
        <pc:sldMkLst>
          <pc:docMk/>
          <pc:sldMk cId="735295136" sldId="260"/>
        </pc:sldMkLst>
      </pc:sldChg>
      <pc:sldChg chg="delSp modSp mod">
        <pc:chgData name="DI CAGNO MASSIMILIANO PIO" userId="6e52ff40-017e-4b08-b70b-3da22fa7b9cf" providerId="ADAL" clId="{F5BBAF1F-12E2-4855-BEFA-60BDD679B1D8}" dt="2025-10-21T06:59:03.894" v="3162" actId="20577"/>
        <pc:sldMkLst>
          <pc:docMk/>
          <pc:sldMk cId="3073541566" sldId="275"/>
        </pc:sldMkLst>
        <pc:spChg chg="del">
          <ac:chgData name="DI CAGNO MASSIMILIANO PIO" userId="6e52ff40-017e-4b08-b70b-3da22fa7b9cf" providerId="ADAL" clId="{F5BBAF1F-12E2-4855-BEFA-60BDD679B1D8}" dt="2025-10-07T16:33:17.283" v="99" actId="478"/>
          <ac:spMkLst>
            <pc:docMk/>
            <pc:sldMk cId="3073541566" sldId="275"/>
            <ac:spMk id="6" creationId="{7C63EC02-D293-407B-986F-D0EADDCFD013}"/>
          </ac:spMkLst>
        </pc:spChg>
        <pc:spChg chg="mod">
          <ac:chgData name="DI CAGNO MASSIMILIANO PIO" userId="6e52ff40-017e-4b08-b70b-3da22fa7b9cf" providerId="ADAL" clId="{F5BBAF1F-12E2-4855-BEFA-60BDD679B1D8}" dt="2025-10-07T16:33:36.782" v="110" actId="14100"/>
          <ac:spMkLst>
            <pc:docMk/>
            <pc:sldMk cId="3073541566" sldId="275"/>
            <ac:spMk id="11" creationId="{D6AFCEEB-5F91-4D76-BCAF-C221C15DC827}"/>
          </ac:spMkLst>
        </pc:spChg>
        <pc:spChg chg="mod">
          <ac:chgData name="DI CAGNO MASSIMILIANO PIO" userId="6e52ff40-017e-4b08-b70b-3da22fa7b9cf" providerId="ADAL" clId="{F5BBAF1F-12E2-4855-BEFA-60BDD679B1D8}" dt="2025-10-21T06:59:03.894" v="3162" actId="20577"/>
          <ac:spMkLst>
            <pc:docMk/>
            <pc:sldMk cId="3073541566" sldId="275"/>
            <ac:spMk id="179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07T16:34:06.338" v="114" actId="20577"/>
          <ac:spMkLst>
            <pc:docMk/>
            <pc:sldMk cId="3073541566" sldId="275"/>
            <ac:spMk id="181" creationId="{00000000-0000-0000-0000-000000000000}"/>
          </ac:spMkLst>
        </pc:spChg>
        <pc:picChg chg="del">
          <ac:chgData name="DI CAGNO MASSIMILIANO PIO" userId="6e52ff40-017e-4b08-b70b-3da22fa7b9cf" providerId="ADAL" clId="{F5BBAF1F-12E2-4855-BEFA-60BDD679B1D8}" dt="2025-10-07T16:33:14.809" v="98" actId="478"/>
          <ac:picMkLst>
            <pc:docMk/>
            <pc:sldMk cId="3073541566" sldId="275"/>
            <ac:picMk id="3" creationId="{DA663EB7-AAF4-4A50-B316-E3D072E4FB7F}"/>
          </ac:picMkLst>
        </pc:picChg>
      </pc:sldChg>
      <pc:sldChg chg="del">
        <pc:chgData name="DI CAGNO MASSIMILIANO PIO" userId="6e52ff40-017e-4b08-b70b-3da22fa7b9cf" providerId="ADAL" clId="{F5BBAF1F-12E2-4855-BEFA-60BDD679B1D8}" dt="2025-10-07T16:34:11.312" v="115" actId="47"/>
        <pc:sldMkLst>
          <pc:docMk/>
          <pc:sldMk cId="278812249" sldId="291"/>
        </pc:sldMkLst>
      </pc:sldChg>
      <pc:sldChg chg="addSp delSp modSp del mod delAnim">
        <pc:chgData name="DI CAGNO MASSIMILIANO PIO" userId="6e52ff40-017e-4b08-b70b-3da22fa7b9cf" providerId="ADAL" clId="{F5BBAF1F-12E2-4855-BEFA-60BDD679B1D8}" dt="2025-10-20T12:13:37.655" v="1041" actId="20577"/>
        <pc:sldMkLst>
          <pc:docMk/>
          <pc:sldMk cId="2746348577" sldId="291"/>
        </pc:sldMkLst>
        <pc:spChg chg="mod">
          <ac:chgData name="DI CAGNO MASSIMILIANO PIO" userId="6e52ff40-017e-4b08-b70b-3da22fa7b9cf" providerId="ADAL" clId="{F5BBAF1F-12E2-4855-BEFA-60BDD679B1D8}" dt="2025-10-07T16:46:36.961" v="766" actId="207"/>
          <ac:spMkLst>
            <pc:docMk/>
            <pc:sldMk cId="2746348577" sldId="291"/>
            <ac:spMk id="2" creationId="{00000000-0000-0000-0000-000000000000}"/>
          </ac:spMkLst>
        </pc:spChg>
        <pc:spChg chg="del mod">
          <ac:chgData name="DI CAGNO MASSIMILIANO PIO" userId="6e52ff40-017e-4b08-b70b-3da22fa7b9cf" providerId="ADAL" clId="{F5BBAF1F-12E2-4855-BEFA-60BDD679B1D8}" dt="2025-10-07T16:44:45.710" v="646" actId="478"/>
          <ac:spMkLst>
            <pc:docMk/>
            <pc:sldMk cId="2746348577" sldId="291"/>
            <ac:spMk id="4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07T16:44:59.080" v="672" actId="20577"/>
          <ac:spMkLst>
            <pc:docMk/>
            <pc:sldMk cId="2746348577" sldId="291"/>
            <ac:spMk id="10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07T16:46:05.700" v="763" actId="20577"/>
          <ac:spMkLst>
            <pc:docMk/>
            <pc:sldMk cId="2746348577" sldId="291"/>
            <ac:spMk id="11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07T16:45:06.450" v="692" actId="20577"/>
          <ac:spMkLst>
            <pc:docMk/>
            <pc:sldMk cId="2746348577" sldId="291"/>
            <ac:spMk id="12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07T16:45:28.599" v="699" actId="20577"/>
          <ac:spMkLst>
            <pc:docMk/>
            <pc:sldMk cId="2746348577" sldId="291"/>
            <ac:spMk id="15" creationId="{00000000-0000-0000-0000-000000000000}"/>
          </ac:spMkLst>
        </pc:spChg>
        <pc:spChg chg="add mod ord">
          <ac:chgData name="DI CAGNO MASSIMILIANO PIO" userId="6e52ff40-017e-4b08-b70b-3da22fa7b9cf" providerId="ADAL" clId="{F5BBAF1F-12E2-4855-BEFA-60BDD679B1D8}" dt="2025-10-20T12:13:37.655" v="1041" actId="20577"/>
          <ac:spMkLst>
            <pc:docMk/>
            <pc:sldMk cId="2746348577" sldId="291"/>
            <ac:spMk id="19" creationId="{28C0625C-7591-4EFF-BDE1-4BEDF52DEF09}"/>
          </ac:spMkLst>
        </pc:spChg>
        <pc:spChg chg="add mod">
          <ac:chgData name="DI CAGNO MASSIMILIANO PIO" userId="6e52ff40-017e-4b08-b70b-3da22fa7b9cf" providerId="ADAL" clId="{F5BBAF1F-12E2-4855-BEFA-60BDD679B1D8}" dt="2025-10-07T16:47:05.330" v="770"/>
          <ac:spMkLst>
            <pc:docMk/>
            <pc:sldMk cId="2746348577" sldId="291"/>
            <ac:spMk id="20" creationId="{AB5AE85C-69D4-4EBC-90F7-5DF76E830006}"/>
          </ac:spMkLst>
        </pc:spChg>
        <pc:spChg chg="del mod">
          <ac:chgData name="DI CAGNO MASSIMILIANO PIO" userId="6e52ff40-017e-4b08-b70b-3da22fa7b9cf" providerId="ADAL" clId="{F5BBAF1F-12E2-4855-BEFA-60BDD679B1D8}" dt="2025-10-07T16:46:12.112" v="764" actId="478"/>
          <ac:spMkLst>
            <pc:docMk/>
            <pc:sldMk cId="2746348577" sldId="291"/>
            <ac:spMk id="24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07T16:45:54.429" v="729" actId="113"/>
          <ac:spMkLst>
            <pc:docMk/>
            <pc:sldMk cId="2746348577" sldId="291"/>
            <ac:spMk id="27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07T16:45:37.693" v="707" actId="20577"/>
          <ac:spMkLst>
            <pc:docMk/>
            <pc:sldMk cId="2746348577" sldId="291"/>
            <ac:spMk id="28" creationId="{00000000-0000-0000-0000-000000000000}"/>
          </ac:spMkLst>
        </pc:spChg>
      </pc:sldChg>
      <pc:sldChg chg="addSp delSp modSp mod">
        <pc:chgData name="DI CAGNO MASSIMILIANO PIO" userId="6e52ff40-017e-4b08-b70b-3da22fa7b9cf" providerId="ADAL" clId="{F5BBAF1F-12E2-4855-BEFA-60BDD679B1D8}" dt="2025-10-21T08:15:55.943" v="5444" actId="1076"/>
        <pc:sldMkLst>
          <pc:docMk/>
          <pc:sldMk cId="2794208497" sldId="293"/>
        </pc:sldMkLst>
        <pc:spChg chg="del">
          <ac:chgData name="DI CAGNO MASSIMILIANO PIO" userId="6e52ff40-017e-4b08-b70b-3da22fa7b9cf" providerId="ADAL" clId="{F5BBAF1F-12E2-4855-BEFA-60BDD679B1D8}" dt="2025-10-21T07:56:21.606" v="4045" actId="478"/>
          <ac:spMkLst>
            <pc:docMk/>
            <pc:sldMk cId="2794208497" sldId="293"/>
            <ac:spMk id="2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7:58:08.281" v="4226" actId="1076"/>
          <ac:spMkLst>
            <pc:docMk/>
            <pc:sldMk cId="2794208497" sldId="293"/>
            <ac:spMk id="3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7:56:39.863" v="4092" actId="2711"/>
          <ac:spMkLst>
            <pc:docMk/>
            <pc:sldMk cId="2794208497" sldId="293"/>
            <ac:spMk id="6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7:58:37.457" v="4258" actId="1076"/>
          <ac:spMkLst>
            <pc:docMk/>
            <pc:sldMk cId="2794208497" sldId="293"/>
            <ac:spMk id="7" creationId="{00000000-0000-0000-0000-000000000000}"/>
          </ac:spMkLst>
        </pc:spChg>
        <pc:spChg chg="add mod">
          <ac:chgData name="DI CAGNO MASSIMILIANO PIO" userId="6e52ff40-017e-4b08-b70b-3da22fa7b9cf" providerId="ADAL" clId="{F5BBAF1F-12E2-4855-BEFA-60BDD679B1D8}" dt="2025-10-21T07:58:22.827" v="4230" actId="313"/>
          <ac:spMkLst>
            <pc:docMk/>
            <pc:sldMk cId="2794208497" sldId="293"/>
            <ac:spMk id="8" creationId="{D4FBA1A3-20F2-4DF2-91D5-35CE8F65B0F4}"/>
          </ac:spMkLst>
        </pc:spChg>
        <pc:spChg chg="add mod">
          <ac:chgData name="DI CAGNO MASSIMILIANO PIO" userId="6e52ff40-017e-4b08-b70b-3da22fa7b9cf" providerId="ADAL" clId="{F5BBAF1F-12E2-4855-BEFA-60BDD679B1D8}" dt="2025-10-21T08:02:35.007" v="4510"/>
          <ac:spMkLst>
            <pc:docMk/>
            <pc:sldMk cId="2794208497" sldId="293"/>
            <ac:spMk id="44" creationId="{548A8F64-D998-4281-B874-D3C7EEE84A10}"/>
          </ac:spMkLst>
        </pc:spChg>
        <pc:spChg chg="mod">
          <ac:chgData name="DI CAGNO MASSIMILIANO PIO" userId="6e52ff40-017e-4b08-b70b-3da22fa7b9cf" providerId="ADAL" clId="{F5BBAF1F-12E2-4855-BEFA-60BDD679B1D8}" dt="2025-10-21T07:56:39.863" v="4092" actId="2711"/>
          <ac:spMkLst>
            <pc:docMk/>
            <pc:sldMk cId="2794208497" sldId="293"/>
            <ac:spMk id="58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7:57:31.427" v="4165" actId="1076"/>
          <ac:spMkLst>
            <pc:docMk/>
            <pc:sldMk cId="2794208497" sldId="293"/>
            <ac:spMk id="59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7:57:23.929" v="4162" actId="207"/>
          <ac:spMkLst>
            <pc:docMk/>
            <pc:sldMk cId="2794208497" sldId="293"/>
            <ac:spMk id="60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7:56:39.863" v="4092" actId="2711"/>
          <ac:spMkLst>
            <pc:docMk/>
            <pc:sldMk cId="2794208497" sldId="293"/>
            <ac:spMk id="62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7:56:39.863" v="4092" actId="2711"/>
          <ac:spMkLst>
            <pc:docMk/>
            <pc:sldMk cId="2794208497" sldId="293"/>
            <ac:spMk id="63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7:56:39.863" v="4092" actId="2711"/>
          <ac:spMkLst>
            <pc:docMk/>
            <pc:sldMk cId="2794208497" sldId="293"/>
            <ac:spMk id="65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7:56:39.863" v="4092" actId="2711"/>
          <ac:spMkLst>
            <pc:docMk/>
            <pc:sldMk cId="2794208497" sldId="293"/>
            <ac:spMk id="69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7:56:39.863" v="4092" actId="2711"/>
          <ac:spMkLst>
            <pc:docMk/>
            <pc:sldMk cId="2794208497" sldId="293"/>
            <ac:spMk id="71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7:56:39.863" v="4092" actId="2711"/>
          <ac:spMkLst>
            <pc:docMk/>
            <pc:sldMk cId="2794208497" sldId="293"/>
            <ac:spMk id="74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7:56:39.863" v="4092" actId="2711"/>
          <ac:spMkLst>
            <pc:docMk/>
            <pc:sldMk cId="2794208497" sldId="293"/>
            <ac:spMk id="77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7:56:39.863" v="4092" actId="2711"/>
          <ac:spMkLst>
            <pc:docMk/>
            <pc:sldMk cId="2794208497" sldId="293"/>
            <ac:spMk id="79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7:56:39.863" v="4092" actId="2711"/>
          <ac:spMkLst>
            <pc:docMk/>
            <pc:sldMk cId="2794208497" sldId="293"/>
            <ac:spMk id="81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7:56:39.863" v="4092" actId="2711"/>
          <ac:spMkLst>
            <pc:docMk/>
            <pc:sldMk cId="2794208497" sldId="293"/>
            <ac:spMk id="82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7:56:39.863" v="4092" actId="2711"/>
          <ac:spMkLst>
            <pc:docMk/>
            <pc:sldMk cId="2794208497" sldId="293"/>
            <ac:spMk id="83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7:57:00.491" v="4129" actId="1076"/>
          <ac:spMkLst>
            <pc:docMk/>
            <pc:sldMk cId="2794208497" sldId="293"/>
            <ac:spMk id="84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7:57:13.087" v="4160" actId="20577"/>
          <ac:spMkLst>
            <pc:docMk/>
            <pc:sldMk cId="2794208497" sldId="293"/>
            <ac:spMk id="85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7:56:39.863" v="4092" actId="2711"/>
          <ac:spMkLst>
            <pc:docMk/>
            <pc:sldMk cId="2794208497" sldId="293"/>
            <ac:spMk id="86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7:56:39.863" v="4092" actId="2711"/>
          <ac:spMkLst>
            <pc:docMk/>
            <pc:sldMk cId="2794208497" sldId="293"/>
            <ac:spMk id="87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7:56:39.863" v="4092" actId="2711"/>
          <ac:spMkLst>
            <pc:docMk/>
            <pc:sldMk cId="2794208497" sldId="293"/>
            <ac:spMk id="88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8:15:55.943" v="5444" actId="1076"/>
          <ac:spMkLst>
            <pc:docMk/>
            <pc:sldMk cId="2794208497" sldId="293"/>
            <ac:spMk id="89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7:57:06.462" v="4138" actId="20577"/>
          <ac:spMkLst>
            <pc:docMk/>
            <pc:sldMk cId="2794208497" sldId="293"/>
            <ac:spMk id="90" creationId="{00000000-0000-0000-0000-000000000000}"/>
          </ac:spMkLst>
        </pc:spChg>
        <pc:picChg chg="del">
          <ac:chgData name="DI CAGNO MASSIMILIANO PIO" userId="6e52ff40-017e-4b08-b70b-3da22fa7b9cf" providerId="ADAL" clId="{F5BBAF1F-12E2-4855-BEFA-60BDD679B1D8}" dt="2025-10-21T07:58:20.797" v="4229" actId="478"/>
          <ac:picMkLst>
            <pc:docMk/>
            <pc:sldMk cId="2794208497" sldId="293"/>
            <ac:picMk id="41" creationId="{00000000-0000-0000-0000-000000000000}"/>
          </ac:picMkLst>
        </pc:picChg>
      </pc:sldChg>
      <pc:sldChg chg="addSp delSp modSp add mod modNotesTx">
        <pc:chgData name="DI CAGNO MASSIMILIANO PIO" userId="6e52ff40-017e-4b08-b70b-3da22fa7b9cf" providerId="ADAL" clId="{F5BBAF1F-12E2-4855-BEFA-60BDD679B1D8}" dt="2025-10-21T08:49:37.836" v="7775" actId="2"/>
        <pc:sldMkLst>
          <pc:docMk/>
          <pc:sldMk cId="70884666" sldId="297"/>
        </pc:sldMkLst>
        <pc:spChg chg="del">
          <ac:chgData name="DI CAGNO MASSIMILIANO PIO" userId="6e52ff40-017e-4b08-b70b-3da22fa7b9cf" providerId="ADAL" clId="{F5BBAF1F-12E2-4855-BEFA-60BDD679B1D8}" dt="2025-10-20T12:31:12.173" v="1715" actId="478"/>
          <ac:spMkLst>
            <pc:docMk/>
            <pc:sldMk cId="70884666" sldId="297"/>
            <ac:spMk id="2" creationId="{00000000-0000-0000-0000-000000000000}"/>
          </ac:spMkLst>
        </pc:spChg>
        <pc:spChg chg="add mod">
          <ac:chgData name="DI CAGNO MASSIMILIANO PIO" userId="6e52ff40-017e-4b08-b70b-3da22fa7b9cf" providerId="ADAL" clId="{F5BBAF1F-12E2-4855-BEFA-60BDD679B1D8}" dt="2025-10-20T12:31:43.797" v="1786" actId="20577"/>
          <ac:spMkLst>
            <pc:docMk/>
            <pc:sldMk cId="70884666" sldId="297"/>
            <ac:spMk id="5" creationId="{2FFC1CC9-9901-4707-9A21-9BEBBE7751A5}"/>
          </ac:spMkLst>
        </pc:spChg>
        <pc:spChg chg="mod">
          <ac:chgData name="DI CAGNO MASSIMILIANO PIO" userId="6e52ff40-017e-4b08-b70b-3da22fa7b9cf" providerId="ADAL" clId="{F5BBAF1F-12E2-4855-BEFA-60BDD679B1D8}" dt="2025-10-20T12:32:40.338" v="1844" actId="1076"/>
          <ac:spMkLst>
            <pc:docMk/>
            <pc:sldMk cId="70884666" sldId="297"/>
            <ac:spMk id="7" creationId="{00000000-0000-0000-0000-000000000000}"/>
          </ac:spMkLst>
        </pc:spChg>
        <pc:spChg chg="add mod">
          <ac:chgData name="DI CAGNO MASSIMILIANO PIO" userId="6e52ff40-017e-4b08-b70b-3da22fa7b9cf" providerId="ADAL" clId="{F5BBAF1F-12E2-4855-BEFA-60BDD679B1D8}" dt="2025-10-20T12:36:02.515" v="1969"/>
          <ac:spMkLst>
            <pc:docMk/>
            <pc:sldMk cId="70884666" sldId="297"/>
            <ac:spMk id="8" creationId="{F53752EA-F576-4457-9DEE-DC307D5E0F39}"/>
          </ac:spMkLst>
        </pc:spChg>
        <pc:graphicFrameChg chg="mod modGraphic">
          <ac:chgData name="DI CAGNO MASSIMILIANO PIO" userId="6e52ff40-017e-4b08-b70b-3da22fa7b9cf" providerId="ADAL" clId="{F5BBAF1F-12E2-4855-BEFA-60BDD679B1D8}" dt="2025-10-20T12:33:17.574" v="1904" actId="20577"/>
          <ac:graphicFrameMkLst>
            <pc:docMk/>
            <pc:sldMk cId="70884666" sldId="297"/>
            <ac:graphicFrameMk id="4" creationId="{00000000-0000-0000-0000-000000000000}"/>
          </ac:graphicFrameMkLst>
        </pc:graphicFrameChg>
      </pc:sldChg>
      <pc:sldChg chg="addSp delSp modSp add mod modNotesTx">
        <pc:chgData name="DI CAGNO MASSIMILIANO PIO" userId="6e52ff40-017e-4b08-b70b-3da22fa7b9cf" providerId="ADAL" clId="{F5BBAF1F-12E2-4855-BEFA-60BDD679B1D8}" dt="2025-10-21T08:10:19.359" v="5198" actId="1076"/>
        <pc:sldMkLst>
          <pc:docMk/>
          <pc:sldMk cId="3314470850" sldId="298"/>
        </pc:sldMkLst>
        <pc:spChg chg="del">
          <ac:chgData name="DI CAGNO MASSIMILIANO PIO" userId="6e52ff40-017e-4b08-b70b-3da22fa7b9cf" providerId="ADAL" clId="{F5BBAF1F-12E2-4855-BEFA-60BDD679B1D8}" dt="2025-10-21T08:03:51.276" v="4574" actId="478"/>
          <ac:spMkLst>
            <pc:docMk/>
            <pc:sldMk cId="3314470850" sldId="298"/>
            <ac:spMk id="2" creationId="{00000000-0000-0000-0000-000000000000}"/>
          </ac:spMkLst>
        </pc:spChg>
        <pc:spChg chg="add mod">
          <ac:chgData name="DI CAGNO MASSIMILIANO PIO" userId="6e52ff40-017e-4b08-b70b-3da22fa7b9cf" providerId="ADAL" clId="{F5BBAF1F-12E2-4855-BEFA-60BDD679B1D8}" dt="2025-10-21T08:10:17.999" v="5197" actId="1076"/>
          <ac:spMkLst>
            <pc:docMk/>
            <pc:sldMk cId="3314470850" sldId="298"/>
            <ac:spMk id="4" creationId="{BF15B56B-0B7F-4C08-90C6-E96A7620AEA9}"/>
          </ac:spMkLst>
        </pc:spChg>
        <pc:spChg chg="add mod">
          <ac:chgData name="DI CAGNO MASSIMILIANO PIO" userId="6e52ff40-017e-4b08-b70b-3da22fa7b9cf" providerId="ADAL" clId="{F5BBAF1F-12E2-4855-BEFA-60BDD679B1D8}" dt="2025-10-21T08:08:39.699" v="4928" actId="692"/>
          <ac:spMkLst>
            <pc:docMk/>
            <pc:sldMk cId="3314470850" sldId="298"/>
            <ac:spMk id="5" creationId="{32E5244E-4522-436E-AE29-BC02847F822D}"/>
          </ac:spMkLst>
        </pc:spChg>
        <pc:spChg chg="add mod">
          <ac:chgData name="DI CAGNO MASSIMILIANO PIO" userId="6e52ff40-017e-4b08-b70b-3da22fa7b9cf" providerId="ADAL" clId="{F5BBAF1F-12E2-4855-BEFA-60BDD679B1D8}" dt="2025-10-21T08:09:28.711" v="5040" actId="207"/>
          <ac:spMkLst>
            <pc:docMk/>
            <pc:sldMk cId="3314470850" sldId="298"/>
            <ac:spMk id="8" creationId="{579E4E50-A11A-4726-A2DD-81D1ADF1DE3D}"/>
          </ac:spMkLst>
        </pc:spChg>
        <pc:spChg chg="mod">
          <ac:chgData name="DI CAGNO MASSIMILIANO PIO" userId="6e52ff40-017e-4b08-b70b-3da22fa7b9cf" providerId="ADAL" clId="{F5BBAF1F-12E2-4855-BEFA-60BDD679B1D8}" dt="2025-10-21T08:08:14.819" v="4917" actId="14100"/>
          <ac:spMkLst>
            <pc:docMk/>
            <pc:sldMk cId="3314470850" sldId="298"/>
            <ac:spMk id="16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8:06:28.629" v="4798" actId="2711"/>
          <ac:spMkLst>
            <pc:docMk/>
            <pc:sldMk cId="3314470850" sldId="298"/>
            <ac:spMk id="17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8:06:28.629" v="4798" actId="2711"/>
          <ac:spMkLst>
            <pc:docMk/>
            <pc:sldMk cId="3314470850" sldId="298"/>
            <ac:spMk id="18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8:06:28.629" v="4798" actId="2711"/>
          <ac:spMkLst>
            <pc:docMk/>
            <pc:sldMk cId="3314470850" sldId="298"/>
            <ac:spMk id="20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8:06:28.629" v="4798" actId="2711"/>
          <ac:spMkLst>
            <pc:docMk/>
            <pc:sldMk cId="3314470850" sldId="298"/>
            <ac:spMk id="21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8:06:28.629" v="4798" actId="2711"/>
          <ac:spMkLst>
            <pc:docMk/>
            <pc:sldMk cId="3314470850" sldId="298"/>
            <ac:spMk id="23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8:06:41.989" v="4800" actId="255"/>
          <ac:spMkLst>
            <pc:docMk/>
            <pc:sldMk cId="3314470850" sldId="298"/>
            <ac:spMk id="27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8:06:41.989" v="4800" actId="255"/>
          <ac:spMkLst>
            <pc:docMk/>
            <pc:sldMk cId="3314470850" sldId="298"/>
            <ac:spMk id="29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8:06:01.632" v="4793" actId="1076"/>
          <ac:spMkLst>
            <pc:docMk/>
            <pc:sldMk cId="3314470850" sldId="298"/>
            <ac:spMk id="30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8:06:28.629" v="4798" actId="2711"/>
          <ac:spMkLst>
            <pc:docMk/>
            <pc:sldMk cId="3314470850" sldId="298"/>
            <ac:spMk id="33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8:06:28.629" v="4798" actId="2711"/>
          <ac:spMkLst>
            <pc:docMk/>
            <pc:sldMk cId="3314470850" sldId="298"/>
            <ac:spMk id="34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8:08:04.077" v="4916" actId="692"/>
          <ac:spMkLst>
            <pc:docMk/>
            <pc:sldMk cId="3314470850" sldId="298"/>
            <ac:spMk id="35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8:08:18.450" v="4919" actId="14100"/>
          <ac:spMkLst>
            <pc:docMk/>
            <pc:sldMk cId="3314470850" sldId="298"/>
            <ac:spMk id="38" creationId="{00000000-0000-0000-0000-000000000000}"/>
          </ac:spMkLst>
        </pc:spChg>
        <pc:spChg chg="add mod">
          <ac:chgData name="DI CAGNO MASSIMILIANO PIO" userId="6e52ff40-017e-4b08-b70b-3da22fa7b9cf" providerId="ADAL" clId="{F5BBAF1F-12E2-4855-BEFA-60BDD679B1D8}" dt="2025-10-21T08:09:41.923" v="5041"/>
          <ac:spMkLst>
            <pc:docMk/>
            <pc:sldMk cId="3314470850" sldId="298"/>
            <ac:spMk id="47" creationId="{5F8D0FDE-E8A2-4B16-BB29-C3C3BA6C6F53}"/>
          </ac:spMkLst>
        </pc:spChg>
        <pc:spChg chg="mod">
          <ac:chgData name="DI CAGNO MASSIMILIANO PIO" userId="6e52ff40-017e-4b08-b70b-3da22fa7b9cf" providerId="ADAL" clId="{F5BBAF1F-12E2-4855-BEFA-60BDD679B1D8}" dt="2025-10-21T08:08:04.077" v="4916" actId="692"/>
          <ac:spMkLst>
            <pc:docMk/>
            <pc:sldMk cId="3314470850" sldId="298"/>
            <ac:spMk id="52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8:06:28.629" v="4798" actId="2711"/>
          <ac:spMkLst>
            <pc:docMk/>
            <pc:sldMk cId="3314470850" sldId="298"/>
            <ac:spMk id="54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8:06:28.629" v="4798" actId="2711"/>
          <ac:spMkLst>
            <pc:docMk/>
            <pc:sldMk cId="3314470850" sldId="298"/>
            <ac:spMk id="55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8:06:28.629" v="4798" actId="2711"/>
          <ac:spMkLst>
            <pc:docMk/>
            <pc:sldMk cId="3314470850" sldId="298"/>
            <ac:spMk id="56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8:06:28.629" v="4798" actId="2711"/>
          <ac:spMkLst>
            <pc:docMk/>
            <pc:sldMk cId="3314470850" sldId="298"/>
            <ac:spMk id="57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8:07:14.069" v="4864" actId="790"/>
          <ac:spMkLst>
            <pc:docMk/>
            <pc:sldMk cId="3314470850" sldId="298"/>
            <ac:spMk id="60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8:07:23.769" v="4887" actId="1076"/>
          <ac:spMkLst>
            <pc:docMk/>
            <pc:sldMk cId="3314470850" sldId="298"/>
            <ac:spMk id="61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8:06:36.799" v="4799" actId="255"/>
          <ac:spMkLst>
            <pc:docMk/>
            <pc:sldMk cId="3314470850" sldId="298"/>
            <ac:spMk id="62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8:06:36.799" v="4799" actId="255"/>
          <ac:spMkLst>
            <pc:docMk/>
            <pc:sldMk cId="3314470850" sldId="298"/>
            <ac:spMk id="63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8:06:28.629" v="4798" actId="2711"/>
          <ac:spMkLst>
            <pc:docMk/>
            <pc:sldMk cId="3314470850" sldId="298"/>
            <ac:spMk id="64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8:10:19.359" v="5198" actId="1076"/>
          <ac:spMkLst>
            <pc:docMk/>
            <pc:sldMk cId="3314470850" sldId="298"/>
            <ac:spMk id="66" creationId="{00000000-0000-0000-0000-000000000000}"/>
          </ac:spMkLst>
        </pc:spChg>
        <pc:grpChg chg="del">
          <ac:chgData name="DI CAGNO MASSIMILIANO PIO" userId="6e52ff40-017e-4b08-b70b-3da22fa7b9cf" providerId="ADAL" clId="{F5BBAF1F-12E2-4855-BEFA-60BDD679B1D8}" dt="2025-10-21T08:07:32.999" v="4888" actId="478"/>
          <ac:grpSpMkLst>
            <pc:docMk/>
            <pc:sldMk cId="3314470850" sldId="298"/>
            <ac:grpSpMk id="19" creationId="{00000000-0000-0000-0000-000000000000}"/>
          </ac:grpSpMkLst>
        </pc:grpChg>
        <pc:picChg chg="del">
          <ac:chgData name="DI CAGNO MASSIMILIANO PIO" userId="6e52ff40-017e-4b08-b70b-3da22fa7b9cf" providerId="ADAL" clId="{F5BBAF1F-12E2-4855-BEFA-60BDD679B1D8}" dt="2025-10-21T08:07:34.389" v="4889" actId="478"/>
          <ac:picMkLst>
            <pc:docMk/>
            <pc:sldMk cId="3314470850" sldId="298"/>
            <ac:picMk id="25" creationId="{00000000-0000-0000-0000-000000000000}"/>
          </ac:picMkLst>
        </pc:picChg>
        <pc:cxnChg chg="add mod">
          <ac:chgData name="DI CAGNO MASSIMILIANO PIO" userId="6e52ff40-017e-4b08-b70b-3da22fa7b9cf" providerId="ADAL" clId="{F5BBAF1F-12E2-4855-BEFA-60BDD679B1D8}" dt="2025-10-21T08:08:47.515" v="4934" actId="692"/>
          <ac:cxnSpMkLst>
            <pc:docMk/>
            <pc:sldMk cId="3314470850" sldId="298"/>
            <ac:cxnSpMk id="7" creationId="{C5ABF958-B4F5-4AF1-BD0D-E11A7A72FA7B}"/>
          </ac:cxnSpMkLst>
        </pc:cxnChg>
        <pc:cxnChg chg="mod">
          <ac:chgData name="DI CAGNO MASSIMILIANO PIO" userId="6e52ff40-017e-4b08-b70b-3da22fa7b9cf" providerId="ADAL" clId="{F5BBAF1F-12E2-4855-BEFA-60BDD679B1D8}" dt="2025-10-21T08:07:32.999" v="4888" actId="478"/>
          <ac:cxnSpMkLst>
            <pc:docMk/>
            <pc:sldMk cId="3314470850" sldId="298"/>
            <ac:cxnSpMk id="22" creationId="{00000000-0000-0000-0000-000000000000}"/>
          </ac:cxnSpMkLst>
        </pc:cxnChg>
        <pc:cxnChg chg="mod">
          <ac:chgData name="DI CAGNO MASSIMILIANO PIO" userId="6e52ff40-017e-4b08-b70b-3da22fa7b9cf" providerId="ADAL" clId="{F5BBAF1F-12E2-4855-BEFA-60BDD679B1D8}" dt="2025-10-21T08:06:12.165" v="4796" actId="692"/>
          <ac:cxnSpMkLst>
            <pc:docMk/>
            <pc:sldMk cId="3314470850" sldId="298"/>
            <ac:cxnSpMk id="31" creationId="{00000000-0000-0000-0000-000000000000}"/>
          </ac:cxnSpMkLst>
        </pc:cxnChg>
        <pc:cxnChg chg="mod">
          <ac:chgData name="DI CAGNO MASSIMILIANO PIO" userId="6e52ff40-017e-4b08-b70b-3da22fa7b9cf" providerId="ADAL" clId="{F5BBAF1F-12E2-4855-BEFA-60BDD679B1D8}" dt="2025-10-21T08:06:12.165" v="4796" actId="692"/>
          <ac:cxnSpMkLst>
            <pc:docMk/>
            <pc:sldMk cId="3314470850" sldId="298"/>
            <ac:cxnSpMk id="32" creationId="{00000000-0000-0000-0000-000000000000}"/>
          </ac:cxnSpMkLst>
        </pc:cxnChg>
        <pc:cxnChg chg="mod">
          <ac:chgData name="DI CAGNO MASSIMILIANO PIO" userId="6e52ff40-017e-4b08-b70b-3da22fa7b9cf" providerId="ADAL" clId="{F5BBAF1F-12E2-4855-BEFA-60BDD679B1D8}" dt="2025-10-21T08:08:04.077" v="4916" actId="692"/>
          <ac:cxnSpMkLst>
            <pc:docMk/>
            <pc:sldMk cId="3314470850" sldId="298"/>
            <ac:cxnSpMk id="36" creationId="{00000000-0000-0000-0000-000000000000}"/>
          </ac:cxnSpMkLst>
        </pc:cxnChg>
        <pc:cxnChg chg="mod">
          <ac:chgData name="DI CAGNO MASSIMILIANO PIO" userId="6e52ff40-017e-4b08-b70b-3da22fa7b9cf" providerId="ADAL" clId="{F5BBAF1F-12E2-4855-BEFA-60BDD679B1D8}" dt="2025-10-21T08:08:04.077" v="4916" actId="692"/>
          <ac:cxnSpMkLst>
            <pc:docMk/>
            <pc:sldMk cId="3314470850" sldId="298"/>
            <ac:cxnSpMk id="53" creationId="{00000000-0000-0000-0000-000000000000}"/>
          </ac:cxnSpMkLst>
        </pc:cxnChg>
      </pc:sldChg>
      <pc:sldChg chg="addSp delSp modSp mod">
        <pc:chgData name="DI CAGNO MASSIMILIANO PIO" userId="6e52ff40-017e-4b08-b70b-3da22fa7b9cf" providerId="ADAL" clId="{F5BBAF1F-12E2-4855-BEFA-60BDD679B1D8}" dt="2025-10-21T08:15:39.153" v="5442" actId="1076"/>
        <pc:sldMkLst>
          <pc:docMk/>
          <pc:sldMk cId="3843555164" sldId="299"/>
        </pc:sldMkLst>
        <pc:spChg chg="del">
          <ac:chgData name="DI CAGNO MASSIMILIANO PIO" userId="6e52ff40-017e-4b08-b70b-3da22fa7b9cf" providerId="ADAL" clId="{F5BBAF1F-12E2-4855-BEFA-60BDD679B1D8}" dt="2025-10-21T08:12:53.403" v="5359" actId="478"/>
          <ac:spMkLst>
            <pc:docMk/>
            <pc:sldMk cId="3843555164" sldId="299"/>
            <ac:spMk id="2" creationId="{00000000-0000-0000-0000-000000000000}"/>
          </ac:spMkLst>
        </pc:spChg>
        <pc:spChg chg="add del mod">
          <ac:chgData name="DI CAGNO MASSIMILIANO PIO" userId="6e52ff40-017e-4b08-b70b-3da22fa7b9cf" providerId="ADAL" clId="{F5BBAF1F-12E2-4855-BEFA-60BDD679B1D8}" dt="2025-10-21T08:13:49.083" v="5367" actId="20577"/>
          <ac:spMkLst>
            <pc:docMk/>
            <pc:sldMk cId="3843555164" sldId="299"/>
            <ac:spMk id="4" creationId="{7513990B-9620-4B1D-ADC1-BB35A2CA1C88}"/>
          </ac:spMkLst>
        </pc:spChg>
        <pc:spChg chg="mod">
          <ac:chgData name="DI CAGNO MASSIMILIANO PIO" userId="6e52ff40-017e-4b08-b70b-3da22fa7b9cf" providerId="ADAL" clId="{F5BBAF1F-12E2-4855-BEFA-60BDD679B1D8}" dt="2025-10-21T08:15:12.658" v="5438" actId="20577"/>
          <ac:spMkLst>
            <pc:docMk/>
            <pc:sldMk cId="3843555164" sldId="299"/>
            <ac:spMk id="5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8:15:16.502" v="5440" actId="20577"/>
          <ac:spMkLst>
            <pc:docMk/>
            <pc:sldMk cId="3843555164" sldId="299"/>
            <ac:spMk id="6" creationId="{00000000-0000-0000-0000-000000000000}"/>
          </ac:spMkLst>
        </pc:spChg>
        <pc:spChg chg="add del mod">
          <ac:chgData name="DI CAGNO MASSIMILIANO PIO" userId="6e52ff40-017e-4b08-b70b-3da22fa7b9cf" providerId="ADAL" clId="{F5BBAF1F-12E2-4855-BEFA-60BDD679B1D8}" dt="2025-10-21T08:13:44.448" v="5361"/>
          <ac:spMkLst>
            <pc:docMk/>
            <pc:sldMk cId="3843555164" sldId="299"/>
            <ac:spMk id="8" creationId="{10AF939A-7F61-4BCD-A131-C07559B3B571}"/>
          </ac:spMkLst>
        </pc:spChg>
        <pc:spChg chg="mod">
          <ac:chgData name="DI CAGNO MASSIMILIANO PIO" userId="6e52ff40-017e-4b08-b70b-3da22fa7b9cf" providerId="ADAL" clId="{F5BBAF1F-12E2-4855-BEFA-60BDD679B1D8}" dt="2025-10-21T08:14:05.283" v="5370" actId="207"/>
          <ac:spMkLst>
            <pc:docMk/>
            <pc:sldMk cId="3843555164" sldId="299"/>
            <ac:spMk id="17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8:14:01.971" v="5369" actId="207"/>
          <ac:spMkLst>
            <pc:docMk/>
            <pc:sldMk cId="3843555164" sldId="299"/>
            <ac:spMk id="18" creationId="{00000000-0000-0000-0000-000000000000}"/>
          </ac:spMkLst>
        </pc:spChg>
        <pc:spChg chg="add mod">
          <ac:chgData name="DI CAGNO MASSIMILIANO PIO" userId="6e52ff40-017e-4b08-b70b-3da22fa7b9cf" providerId="ADAL" clId="{F5BBAF1F-12E2-4855-BEFA-60BDD679B1D8}" dt="2025-10-21T08:15:27.537" v="5441"/>
          <ac:spMkLst>
            <pc:docMk/>
            <pc:sldMk cId="3843555164" sldId="299"/>
            <ac:spMk id="45" creationId="{5711C230-B162-4347-8E8F-10E3EF1F8D35}"/>
          </ac:spMkLst>
        </pc:spChg>
        <pc:spChg chg="mod">
          <ac:chgData name="DI CAGNO MASSIMILIANO PIO" userId="6e52ff40-017e-4b08-b70b-3da22fa7b9cf" providerId="ADAL" clId="{F5BBAF1F-12E2-4855-BEFA-60BDD679B1D8}" dt="2025-10-21T08:12:42.831" v="5356" actId="14100"/>
          <ac:spMkLst>
            <pc:docMk/>
            <pc:sldMk cId="3843555164" sldId="299"/>
            <ac:spMk id="57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8:14:33.598" v="5427" actId="790"/>
          <ac:spMkLst>
            <pc:docMk/>
            <pc:sldMk cId="3843555164" sldId="299"/>
            <ac:spMk id="60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8:14:14.853" v="5394" actId="20577"/>
          <ac:spMkLst>
            <pc:docMk/>
            <pc:sldMk cId="3843555164" sldId="299"/>
            <ac:spMk id="61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8:15:39.153" v="5442" actId="1076"/>
          <ac:spMkLst>
            <pc:docMk/>
            <pc:sldMk cId="3843555164" sldId="299"/>
            <ac:spMk id="62" creationId="{00000000-0000-0000-0000-000000000000}"/>
          </ac:spMkLst>
        </pc:spChg>
        <pc:spChg chg="del">
          <ac:chgData name="DI CAGNO MASSIMILIANO PIO" userId="6e52ff40-017e-4b08-b70b-3da22fa7b9cf" providerId="ADAL" clId="{F5BBAF1F-12E2-4855-BEFA-60BDD679B1D8}" dt="2025-10-21T08:14:35.893" v="5428" actId="478"/>
          <ac:spMkLst>
            <pc:docMk/>
            <pc:sldMk cId="3843555164" sldId="299"/>
            <ac:spMk id="64" creationId="{00000000-0000-0000-0000-000000000000}"/>
          </ac:spMkLst>
        </pc:spChg>
        <pc:grpChg chg="mod">
          <ac:chgData name="DI CAGNO MASSIMILIANO PIO" userId="6e52ff40-017e-4b08-b70b-3da22fa7b9cf" providerId="ADAL" clId="{F5BBAF1F-12E2-4855-BEFA-60BDD679B1D8}" dt="2025-10-21T08:15:12.658" v="5438" actId="20577"/>
          <ac:grpSpMkLst>
            <pc:docMk/>
            <pc:sldMk cId="3843555164" sldId="299"/>
            <ac:grpSpMk id="7" creationId="{00000000-0000-0000-0000-000000000000}"/>
          </ac:grpSpMkLst>
        </pc:grpChg>
      </pc:sldChg>
      <pc:sldChg chg="del">
        <pc:chgData name="DI CAGNO MASSIMILIANO PIO" userId="6e52ff40-017e-4b08-b70b-3da22fa7b9cf" providerId="ADAL" clId="{F5BBAF1F-12E2-4855-BEFA-60BDD679B1D8}" dt="2025-10-07T16:36:09.244" v="168" actId="47"/>
        <pc:sldMkLst>
          <pc:docMk/>
          <pc:sldMk cId="2024228432" sldId="302"/>
        </pc:sldMkLst>
      </pc:sldChg>
      <pc:sldChg chg="del">
        <pc:chgData name="DI CAGNO MASSIMILIANO PIO" userId="6e52ff40-017e-4b08-b70b-3da22fa7b9cf" providerId="ADAL" clId="{F5BBAF1F-12E2-4855-BEFA-60BDD679B1D8}" dt="2025-10-07T16:36:09.244" v="168" actId="47"/>
        <pc:sldMkLst>
          <pc:docMk/>
          <pc:sldMk cId="3155187432" sldId="303"/>
        </pc:sldMkLst>
      </pc:sldChg>
      <pc:sldChg chg="del">
        <pc:chgData name="DI CAGNO MASSIMILIANO PIO" userId="6e52ff40-017e-4b08-b70b-3da22fa7b9cf" providerId="ADAL" clId="{F5BBAF1F-12E2-4855-BEFA-60BDD679B1D8}" dt="2025-10-07T16:36:09.244" v="168" actId="47"/>
        <pc:sldMkLst>
          <pc:docMk/>
          <pc:sldMk cId="2927969394" sldId="304"/>
        </pc:sldMkLst>
      </pc:sldChg>
      <pc:sldChg chg="del">
        <pc:chgData name="DI CAGNO MASSIMILIANO PIO" userId="6e52ff40-017e-4b08-b70b-3da22fa7b9cf" providerId="ADAL" clId="{F5BBAF1F-12E2-4855-BEFA-60BDD679B1D8}" dt="2025-10-07T16:36:09.244" v="168" actId="47"/>
        <pc:sldMkLst>
          <pc:docMk/>
          <pc:sldMk cId="2375783901" sldId="305"/>
        </pc:sldMkLst>
      </pc:sldChg>
      <pc:sldChg chg="del">
        <pc:chgData name="DI CAGNO MASSIMILIANO PIO" userId="6e52ff40-017e-4b08-b70b-3da22fa7b9cf" providerId="ADAL" clId="{F5BBAF1F-12E2-4855-BEFA-60BDD679B1D8}" dt="2025-10-07T16:36:09.244" v="168" actId="47"/>
        <pc:sldMkLst>
          <pc:docMk/>
          <pc:sldMk cId="2213733928" sldId="306"/>
        </pc:sldMkLst>
      </pc:sldChg>
      <pc:sldChg chg="addSp delSp modSp mod">
        <pc:chgData name="DI CAGNO MASSIMILIANO PIO" userId="6e52ff40-017e-4b08-b70b-3da22fa7b9cf" providerId="ADAL" clId="{F5BBAF1F-12E2-4855-BEFA-60BDD679B1D8}" dt="2025-10-21T08:48:32.703" v="7764" actId="1076"/>
        <pc:sldMkLst>
          <pc:docMk/>
          <pc:sldMk cId="4042949003" sldId="306"/>
        </pc:sldMkLst>
        <pc:spChg chg="mod">
          <ac:chgData name="DI CAGNO MASSIMILIANO PIO" userId="6e52ff40-017e-4b08-b70b-3da22fa7b9cf" providerId="ADAL" clId="{F5BBAF1F-12E2-4855-BEFA-60BDD679B1D8}" dt="2025-10-21T08:46:30.983" v="7715" actId="20577"/>
          <ac:spMkLst>
            <pc:docMk/>
            <pc:sldMk cId="4042949003" sldId="306"/>
            <ac:spMk id="2" creationId="{00000000-0000-0000-0000-000000000000}"/>
          </ac:spMkLst>
        </pc:spChg>
        <pc:spChg chg="del mod">
          <ac:chgData name="DI CAGNO MASSIMILIANO PIO" userId="6e52ff40-017e-4b08-b70b-3da22fa7b9cf" providerId="ADAL" clId="{F5BBAF1F-12E2-4855-BEFA-60BDD679B1D8}" dt="2025-10-21T08:46:42.693" v="7719" actId="478"/>
          <ac:spMkLst>
            <pc:docMk/>
            <pc:sldMk cId="4042949003" sldId="306"/>
            <ac:spMk id="5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8:48:04.799" v="7754"/>
          <ac:spMkLst>
            <pc:docMk/>
            <pc:sldMk cId="4042949003" sldId="306"/>
            <ac:spMk id="7" creationId="{00000000-0000-0000-0000-000000000000}"/>
          </ac:spMkLst>
        </pc:spChg>
        <pc:spChg chg="add mod">
          <ac:chgData name="DI CAGNO MASSIMILIANO PIO" userId="6e52ff40-017e-4b08-b70b-3da22fa7b9cf" providerId="ADAL" clId="{F5BBAF1F-12E2-4855-BEFA-60BDD679B1D8}" dt="2025-10-21T08:47:24.135" v="7750" actId="947"/>
          <ac:spMkLst>
            <pc:docMk/>
            <pc:sldMk cId="4042949003" sldId="306"/>
            <ac:spMk id="11" creationId="{673E27BC-2880-454F-8122-560EE8805083}"/>
          </ac:spMkLst>
        </pc:spChg>
        <pc:spChg chg="mod">
          <ac:chgData name="DI CAGNO MASSIMILIANO PIO" userId="6e52ff40-017e-4b08-b70b-3da22fa7b9cf" providerId="ADAL" clId="{F5BBAF1F-12E2-4855-BEFA-60BDD679B1D8}" dt="2025-10-21T08:48:32.703" v="7764" actId="1076"/>
          <ac:spMkLst>
            <pc:docMk/>
            <pc:sldMk cId="4042949003" sldId="306"/>
            <ac:spMk id="21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8:47:49.417" v="7753"/>
          <ac:spMkLst>
            <pc:docMk/>
            <pc:sldMk cId="4042949003" sldId="306"/>
            <ac:spMk id="22" creationId="{00000000-0000-0000-0000-000000000000}"/>
          </ac:spMkLst>
        </pc:spChg>
        <pc:picChg chg="mod">
          <ac:chgData name="DI CAGNO MASSIMILIANO PIO" userId="6e52ff40-017e-4b08-b70b-3da22fa7b9cf" providerId="ADAL" clId="{F5BBAF1F-12E2-4855-BEFA-60BDD679B1D8}" dt="2025-10-21T08:46:53.293" v="7723" actId="1076"/>
          <ac:picMkLst>
            <pc:docMk/>
            <pc:sldMk cId="4042949003" sldId="306"/>
            <ac:picMk id="14" creationId="{00000000-0000-0000-0000-000000000000}"/>
          </ac:picMkLst>
        </pc:picChg>
      </pc:sldChg>
      <pc:sldChg chg="modSp add mod">
        <pc:chgData name="DI CAGNO MASSIMILIANO PIO" userId="6e52ff40-017e-4b08-b70b-3da22fa7b9cf" providerId="ADAL" clId="{F5BBAF1F-12E2-4855-BEFA-60BDD679B1D8}" dt="2025-10-20T12:49:07.601" v="2676" actId="20577"/>
        <pc:sldMkLst>
          <pc:docMk/>
          <pc:sldMk cId="201461309" sldId="307"/>
        </pc:sldMkLst>
        <pc:spChg chg="mod">
          <ac:chgData name="DI CAGNO MASSIMILIANO PIO" userId="6e52ff40-017e-4b08-b70b-3da22fa7b9cf" providerId="ADAL" clId="{F5BBAF1F-12E2-4855-BEFA-60BDD679B1D8}" dt="2025-10-20T12:48:04.654" v="2605" actId="20577"/>
          <ac:spMkLst>
            <pc:docMk/>
            <pc:sldMk cId="201461309" sldId="307"/>
            <ac:spMk id="2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0T12:48:26.008" v="2612" actId="1076"/>
          <ac:spMkLst>
            <pc:docMk/>
            <pc:sldMk cId="201461309" sldId="307"/>
            <ac:spMk id="6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0T12:48:45.385" v="2637" actId="20577"/>
          <ac:spMkLst>
            <pc:docMk/>
            <pc:sldMk cId="201461309" sldId="307"/>
            <ac:spMk id="11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0T12:48:42.778" v="2636" actId="207"/>
          <ac:spMkLst>
            <pc:docMk/>
            <pc:sldMk cId="201461309" sldId="307"/>
            <ac:spMk id="16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0T12:48:58.480" v="2658" actId="20577"/>
          <ac:spMkLst>
            <pc:docMk/>
            <pc:sldMk cId="201461309" sldId="307"/>
            <ac:spMk id="18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0T12:49:07.601" v="2676" actId="20577"/>
          <ac:spMkLst>
            <pc:docMk/>
            <pc:sldMk cId="201461309" sldId="307"/>
            <ac:spMk id="19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0T12:48:12.695" v="2607" actId="2711"/>
          <ac:spMkLst>
            <pc:docMk/>
            <pc:sldMk cId="201461309" sldId="307"/>
            <ac:spMk id="20" creationId="{00000000-0000-0000-0000-000000000000}"/>
          </ac:spMkLst>
        </pc:spChg>
      </pc:sldChg>
      <pc:sldChg chg="del">
        <pc:chgData name="DI CAGNO MASSIMILIANO PIO" userId="6e52ff40-017e-4b08-b70b-3da22fa7b9cf" providerId="ADAL" clId="{F5BBAF1F-12E2-4855-BEFA-60BDD679B1D8}" dt="2025-10-07T16:36:09.244" v="168" actId="47"/>
        <pc:sldMkLst>
          <pc:docMk/>
          <pc:sldMk cId="1625682973" sldId="307"/>
        </pc:sldMkLst>
      </pc:sldChg>
      <pc:sldChg chg="del">
        <pc:chgData name="DI CAGNO MASSIMILIANO PIO" userId="6e52ff40-017e-4b08-b70b-3da22fa7b9cf" providerId="ADAL" clId="{F5BBAF1F-12E2-4855-BEFA-60BDD679B1D8}" dt="2025-10-07T16:36:26.699" v="170" actId="47"/>
        <pc:sldMkLst>
          <pc:docMk/>
          <pc:sldMk cId="790742119" sldId="308"/>
        </pc:sldMkLst>
      </pc:sldChg>
      <pc:sldChg chg="del">
        <pc:chgData name="DI CAGNO MASSIMILIANO PIO" userId="6e52ff40-017e-4b08-b70b-3da22fa7b9cf" providerId="ADAL" clId="{F5BBAF1F-12E2-4855-BEFA-60BDD679B1D8}" dt="2025-10-07T16:36:09.244" v="168" actId="47"/>
        <pc:sldMkLst>
          <pc:docMk/>
          <pc:sldMk cId="3818833445" sldId="309"/>
        </pc:sldMkLst>
      </pc:sldChg>
      <pc:sldChg chg="addSp delSp modSp del mod">
        <pc:chgData name="DI CAGNO MASSIMILIANO PIO" userId="6e52ff40-017e-4b08-b70b-3da22fa7b9cf" providerId="ADAL" clId="{F5BBAF1F-12E2-4855-BEFA-60BDD679B1D8}" dt="2025-10-21T08:49:45.441" v="7780" actId="2"/>
        <pc:sldMkLst>
          <pc:docMk/>
          <pc:sldMk cId="1219013816" sldId="310"/>
        </pc:sldMkLst>
        <pc:spChg chg="mod">
          <ac:chgData name="DI CAGNO MASSIMILIANO PIO" userId="6e52ff40-017e-4b08-b70b-3da22fa7b9cf" providerId="ADAL" clId="{F5BBAF1F-12E2-4855-BEFA-60BDD679B1D8}" dt="2025-10-20T13:25:12.047" v="2937" actId="20577"/>
          <ac:spMkLst>
            <pc:docMk/>
            <pc:sldMk cId="1219013816" sldId="310"/>
            <ac:spMk id="2" creationId="{00000000-0000-0000-0000-000000000000}"/>
          </ac:spMkLst>
        </pc:spChg>
        <pc:spChg chg="del mod">
          <ac:chgData name="DI CAGNO MASSIMILIANO PIO" userId="6e52ff40-017e-4b08-b70b-3da22fa7b9cf" providerId="ADAL" clId="{F5BBAF1F-12E2-4855-BEFA-60BDD679B1D8}" dt="2025-10-20T13:29:36.557" v="3158" actId="478"/>
          <ac:spMkLst>
            <pc:docMk/>
            <pc:sldMk cId="1219013816" sldId="310"/>
            <ac:spMk id="5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8:49:45.441" v="7780" actId="2"/>
          <ac:spMkLst>
            <pc:docMk/>
            <pc:sldMk cId="1219013816" sldId="310"/>
            <ac:spMk id="6" creationId="{00000000-0000-0000-0000-000000000000}"/>
          </ac:spMkLst>
        </pc:spChg>
        <pc:spChg chg="add mod">
          <ac:chgData name="DI CAGNO MASSIMILIANO PIO" userId="6e52ff40-017e-4b08-b70b-3da22fa7b9cf" providerId="ADAL" clId="{F5BBAF1F-12E2-4855-BEFA-60BDD679B1D8}" dt="2025-10-20T13:29:45.168" v="3160"/>
          <ac:spMkLst>
            <pc:docMk/>
            <pc:sldMk cId="1219013816" sldId="310"/>
            <ac:spMk id="7" creationId="{C0BD9CCD-EFA0-44E7-9FAB-7ACE475D1153}"/>
          </ac:spMkLst>
        </pc:spChg>
        <pc:graphicFrameChg chg="mod modGraphic">
          <ac:chgData name="DI CAGNO MASSIMILIANO PIO" userId="6e52ff40-017e-4b08-b70b-3da22fa7b9cf" providerId="ADAL" clId="{F5BBAF1F-12E2-4855-BEFA-60BDD679B1D8}" dt="2025-10-20T13:29:39.498" v="3159" actId="1076"/>
          <ac:graphicFrameMkLst>
            <pc:docMk/>
            <pc:sldMk cId="1219013816" sldId="310"/>
            <ac:graphicFrameMk id="3" creationId="{00000000-0000-0000-0000-000000000000}"/>
          </ac:graphicFrameMkLst>
        </pc:graphicFrameChg>
      </pc:sldChg>
      <pc:sldChg chg="del">
        <pc:chgData name="DI CAGNO MASSIMILIANO PIO" userId="6e52ff40-017e-4b08-b70b-3da22fa7b9cf" providerId="ADAL" clId="{F5BBAF1F-12E2-4855-BEFA-60BDD679B1D8}" dt="2025-10-07T16:36:09.244" v="168" actId="47"/>
        <pc:sldMkLst>
          <pc:docMk/>
          <pc:sldMk cId="4126747199" sldId="310"/>
        </pc:sldMkLst>
      </pc:sldChg>
      <pc:sldChg chg="del">
        <pc:chgData name="DI CAGNO MASSIMILIANO PIO" userId="6e52ff40-017e-4b08-b70b-3da22fa7b9cf" providerId="ADAL" clId="{F5BBAF1F-12E2-4855-BEFA-60BDD679B1D8}" dt="2025-10-07T16:36:09.244" v="168" actId="47"/>
        <pc:sldMkLst>
          <pc:docMk/>
          <pc:sldMk cId="1761765840" sldId="311"/>
        </pc:sldMkLst>
      </pc:sldChg>
      <pc:sldChg chg="del">
        <pc:chgData name="DI CAGNO MASSIMILIANO PIO" userId="6e52ff40-017e-4b08-b70b-3da22fa7b9cf" providerId="ADAL" clId="{F5BBAF1F-12E2-4855-BEFA-60BDD679B1D8}" dt="2025-10-07T16:36:09.244" v="168" actId="47"/>
        <pc:sldMkLst>
          <pc:docMk/>
          <pc:sldMk cId="2827169922" sldId="312"/>
        </pc:sldMkLst>
      </pc:sldChg>
      <pc:sldChg chg="addSp delSp modSp add del mod delAnim modAnim">
        <pc:chgData name="DI CAGNO MASSIMILIANO PIO" userId="6e52ff40-017e-4b08-b70b-3da22fa7b9cf" providerId="ADAL" clId="{F5BBAF1F-12E2-4855-BEFA-60BDD679B1D8}" dt="2025-10-07T16:50:43.007" v="937"/>
        <pc:sldMkLst>
          <pc:docMk/>
          <pc:sldMk cId="2345116165" sldId="313"/>
        </pc:sldMkLst>
        <pc:spChg chg="add mod">
          <ac:chgData name="DI CAGNO MASSIMILIANO PIO" userId="6e52ff40-017e-4b08-b70b-3da22fa7b9cf" providerId="ADAL" clId="{F5BBAF1F-12E2-4855-BEFA-60BDD679B1D8}" dt="2025-10-07T16:50:29.257" v="934" actId="1076"/>
          <ac:spMkLst>
            <pc:docMk/>
            <pc:sldMk cId="2345116165" sldId="313"/>
            <ac:spMk id="4" creationId="{20FDAC56-B9C3-4799-80BA-8835F927D9ED}"/>
          </ac:spMkLst>
        </pc:spChg>
        <pc:spChg chg="add mod">
          <ac:chgData name="DI CAGNO MASSIMILIANO PIO" userId="6e52ff40-017e-4b08-b70b-3da22fa7b9cf" providerId="ADAL" clId="{F5BBAF1F-12E2-4855-BEFA-60BDD679B1D8}" dt="2025-10-07T16:50:34.280" v="936" actId="1076"/>
          <ac:spMkLst>
            <pc:docMk/>
            <pc:sldMk cId="2345116165" sldId="313"/>
            <ac:spMk id="5" creationId="{36C18E95-DF40-439B-A754-BC5E51F51A1A}"/>
          </ac:spMkLst>
        </pc:spChg>
        <pc:spChg chg="add mod">
          <ac:chgData name="DI CAGNO MASSIMILIANO PIO" userId="6e52ff40-017e-4b08-b70b-3da22fa7b9cf" providerId="ADAL" clId="{F5BBAF1F-12E2-4855-BEFA-60BDD679B1D8}" dt="2025-10-07T16:50:07.206" v="929" actId="20577"/>
          <ac:spMkLst>
            <pc:docMk/>
            <pc:sldMk cId="2345116165" sldId="313"/>
            <ac:spMk id="25" creationId="{340E3BF9-0752-48C2-BBDF-232D2141E60D}"/>
          </ac:spMkLst>
        </pc:spChg>
        <pc:spChg chg="del">
          <ac:chgData name="DI CAGNO MASSIMILIANO PIO" userId="6e52ff40-017e-4b08-b70b-3da22fa7b9cf" providerId="ADAL" clId="{F5BBAF1F-12E2-4855-BEFA-60BDD679B1D8}" dt="2025-10-07T16:49:40.919" v="902" actId="478"/>
          <ac:spMkLst>
            <pc:docMk/>
            <pc:sldMk cId="2345116165" sldId="313"/>
            <ac:spMk id="39" creationId="{788DD572-A406-45E9-BD23-535B3612648F}"/>
          </ac:spMkLst>
        </pc:spChg>
        <pc:picChg chg="add mod">
          <ac:chgData name="DI CAGNO MASSIMILIANO PIO" userId="6e52ff40-017e-4b08-b70b-3da22fa7b9cf" providerId="ADAL" clId="{F5BBAF1F-12E2-4855-BEFA-60BDD679B1D8}" dt="2025-10-07T16:50:27.647" v="933" actId="1076"/>
          <ac:picMkLst>
            <pc:docMk/>
            <pc:sldMk cId="2345116165" sldId="313"/>
            <ac:picMk id="24" creationId="{1D839C01-FCD3-420B-849F-AC87589E3E37}"/>
          </ac:picMkLst>
        </pc:picChg>
        <pc:picChg chg="del">
          <ac:chgData name="DI CAGNO MASSIMILIANO PIO" userId="6e52ff40-017e-4b08-b70b-3da22fa7b9cf" providerId="ADAL" clId="{F5BBAF1F-12E2-4855-BEFA-60BDD679B1D8}" dt="2025-10-07T16:49:38.173" v="901" actId="478"/>
          <ac:picMkLst>
            <pc:docMk/>
            <pc:sldMk cId="2345116165" sldId="313"/>
            <ac:picMk id="29" creationId="{AFEBC8D8-9207-40E6-963A-B35211270561}"/>
          </ac:picMkLst>
        </pc:picChg>
      </pc:sldChg>
      <pc:sldChg chg="del">
        <pc:chgData name="DI CAGNO MASSIMILIANO PIO" userId="6e52ff40-017e-4b08-b70b-3da22fa7b9cf" providerId="ADAL" clId="{F5BBAF1F-12E2-4855-BEFA-60BDD679B1D8}" dt="2025-10-07T16:36:09.244" v="168" actId="47"/>
        <pc:sldMkLst>
          <pc:docMk/>
          <pc:sldMk cId="4210118971" sldId="314"/>
        </pc:sldMkLst>
      </pc:sldChg>
      <pc:sldChg chg="del">
        <pc:chgData name="DI CAGNO MASSIMILIANO PIO" userId="6e52ff40-017e-4b08-b70b-3da22fa7b9cf" providerId="ADAL" clId="{F5BBAF1F-12E2-4855-BEFA-60BDD679B1D8}" dt="2025-10-07T16:36:09.244" v="168" actId="47"/>
        <pc:sldMkLst>
          <pc:docMk/>
          <pc:sldMk cId="593138832" sldId="315"/>
        </pc:sldMkLst>
      </pc:sldChg>
      <pc:sldChg chg="addSp delSp modSp add mod">
        <pc:chgData name="DI CAGNO MASSIMILIANO PIO" userId="6e52ff40-017e-4b08-b70b-3da22fa7b9cf" providerId="ADAL" clId="{F5BBAF1F-12E2-4855-BEFA-60BDD679B1D8}" dt="2025-10-21T08:50:52.283" v="7795" actId="313"/>
        <pc:sldMkLst>
          <pc:docMk/>
          <pc:sldMk cId="3773089983" sldId="315"/>
        </pc:sldMkLst>
        <pc:spChg chg="del">
          <ac:chgData name="DI CAGNO MASSIMILIANO PIO" userId="6e52ff40-017e-4b08-b70b-3da22fa7b9cf" providerId="ADAL" clId="{F5BBAF1F-12E2-4855-BEFA-60BDD679B1D8}" dt="2025-10-21T08:40:54.327" v="7090" actId="478"/>
          <ac:spMkLst>
            <pc:docMk/>
            <pc:sldMk cId="3773089983" sldId="315"/>
            <ac:spMk id="2" creationId="{00000000-0000-0000-0000-000000000000}"/>
          </ac:spMkLst>
        </pc:spChg>
        <pc:spChg chg="add mod">
          <ac:chgData name="DI CAGNO MASSIMILIANO PIO" userId="6e52ff40-017e-4b08-b70b-3da22fa7b9cf" providerId="ADAL" clId="{F5BBAF1F-12E2-4855-BEFA-60BDD679B1D8}" dt="2025-10-21T08:50:52.283" v="7795" actId="313"/>
          <ac:spMkLst>
            <pc:docMk/>
            <pc:sldMk cId="3773089983" sldId="315"/>
            <ac:spMk id="5" creationId="{4F9FC373-5DEF-46FB-AAD0-037EF3140174}"/>
          </ac:spMkLst>
        </pc:spChg>
        <pc:spChg chg="mod">
          <ac:chgData name="DI CAGNO MASSIMILIANO PIO" userId="6e52ff40-017e-4b08-b70b-3da22fa7b9cf" providerId="ADAL" clId="{F5BBAF1F-12E2-4855-BEFA-60BDD679B1D8}" dt="2025-10-21T08:41:21.189" v="7135" actId="1076"/>
          <ac:spMkLst>
            <pc:docMk/>
            <pc:sldMk cId="3773089983" sldId="315"/>
            <ac:spMk id="6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8:42:23.760" v="7217" actId="1076"/>
          <ac:spMkLst>
            <pc:docMk/>
            <pc:sldMk cId="3773089983" sldId="315"/>
            <ac:spMk id="7" creationId="{00000000-0000-0000-0000-000000000000}"/>
          </ac:spMkLst>
        </pc:spChg>
        <pc:spChg chg="add mod">
          <ac:chgData name="DI CAGNO MASSIMILIANO PIO" userId="6e52ff40-017e-4b08-b70b-3da22fa7b9cf" providerId="ADAL" clId="{F5BBAF1F-12E2-4855-BEFA-60BDD679B1D8}" dt="2025-10-21T08:42:15.605" v="7215" actId="207"/>
          <ac:spMkLst>
            <pc:docMk/>
            <pc:sldMk cId="3773089983" sldId="315"/>
            <ac:spMk id="8" creationId="{96F1B9A9-88A6-43DB-84EB-416D45BBACB8}"/>
          </ac:spMkLst>
        </pc:spChg>
        <pc:spChg chg="mod">
          <ac:chgData name="DI CAGNO MASSIMILIANO PIO" userId="6e52ff40-017e-4b08-b70b-3da22fa7b9cf" providerId="ADAL" clId="{F5BBAF1F-12E2-4855-BEFA-60BDD679B1D8}" dt="2025-10-21T08:42:23.760" v="7217" actId="1076"/>
          <ac:spMkLst>
            <pc:docMk/>
            <pc:sldMk cId="3773089983" sldId="315"/>
            <ac:spMk id="12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8:41:23.257" v="7136" actId="1076"/>
          <ac:spMkLst>
            <pc:docMk/>
            <pc:sldMk cId="3773089983" sldId="315"/>
            <ac:spMk id="13" creationId="{00000000-0000-0000-0000-000000000000}"/>
          </ac:spMkLst>
        </pc:spChg>
        <pc:spChg chg="del mod">
          <ac:chgData name="DI CAGNO MASSIMILIANO PIO" userId="6e52ff40-017e-4b08-b70b-3da22fa7b9cf" providerId="ADAL" clId="{F5BBAF1F-12E2-4855-BEFA-60BDD679B1D8}" dt="2025-10-21T08:41:28.832" v="7138" actId="478"/>
          <ac:spMkLst>
            <pc:docMk/>
            <pc:sldMk cId="3773089983" sldId="315"/>
            <ac:spMk id="14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8:41:25.242" v="7137" actId="1076"/>
          <ac:spMkLst>
            <pc:docMk/>
            <pc:sldMk cId="3773089983" sldId="315"/>
            <ac:spMk id="15" creationId="{00000000-0000-0000-0000-000000000000}"/>
          </ac:spMkLst>
        </pc:spChg>
        <pc:spChg chg="add mod">
          <ac:chgData name="DI CAGNO MASSIMILIANO PIO" userId="6e52ff40-017e-4b08-b70b-3da22fa7b9cf" providerId="ADAL" clId="{F5BBAF1F-12E2-4855-BEFA-60BDD679B1D8}" dt="2025-10-21T08:42:36.903" v="7218"/>
          <ac:spMkLst>
            <pc:docMk/>
            <pc:sldMk cId="3773089983" sldId="315"/>
            <ac:spMk id="17" creationId="{1644A282-84FA-4F06-91F6-0C07D81E49BA}"/>
          </ac:spMkLst>
        </pc:spChg>
        <pc:spChg chg="del mod">
          <ac:chgData name="DI CAGNO MASSIMILIANO PIO" userId="6e52ff40-017e-4b08-b70b-3da22fa7b9cf" providerId="ADAL" clId="{F5BBAF1F-12E2-4855-BEFA-60BDD679B1D8}" dt="2025-10-21T08:41:16.807" v="7133"/>
          <ac:spMkLst>
            <pc:docMk/>
            <pc:sldMk cId="3773089983" sldId="315"/>
            <ac:spMk id="19" creationId="{00000000-0000-0000-0000-000000000000}"/>
          </ac:spMkLst>
        </pc:spChg>
        <pc:picChg chg="mod">
          <ac:chgData name="DI CAGNO MASSIMILIANO PIO" userId="6e52ff40-017e-4b08-b70b-3da22fa7b9cf" providerId="ADAL" clId="{F5BBAF1F-12E2-4855-BEFA-60BDD679B1D8}" dt="2025-10-21T08:41:33.795" v="7140" actId="1076"/>
          <ac:picMkLst>
            <pc:docMk/>
            <pc:sldMk cId="3773089983" sldId="315"/>
            <ac:picMk id="3" creationId="{00000000-0000-0000-0000-000000000000}"/>
          </ac:picMkLst>
        </pc:picChg>
        <pc:picChg chg="del">
          <ac:chgData name="DI CAGNO MASSIMILIANO PIO" userId="6e52ff40-017e-4b08-b70b-3da22fa7b9cf" providerId="ADAL" clId="{F5BBAF1F-12E2-4855-BEFA-60BDD679B1D8}" dt="2025-10-21T08:41:48.105" v="7169" actId="478"/>
          <ac:picMkLst>
            <pc:docMk/>
            <pc:sldMk cId="3773089983" sldId="315"/>
            <ac:picMk id="11" creationId="{00000000-0000-0000-0000-000000000000}"/>
          </ac:picMkLst>
        </pc:picChg>
        <pc:cxnChg chg="mod">
          <ac:chgData name="DI CAGNO MASSIMILIANO PIO" userId="6e52ff40-017e-4b08-b70b-3da22fa7b9cf" providerId="ADAL" clId="{F5BBAF1F-12E2-4855-BEFA-60BDD679B1D8}" dt="2025-10-21T08:42:12.467" v="7213" actId="14100"/>
          <ac:cxnSpMkLst>
            <pc:docMk/>
            <pc:sldMk cId="3773089983" sldId="315"/>
            <ac:cxnSpMk id="22" creationId="{00000000-0000-0000-0000-000000000000}"/>
          </ac:cxnSpMkLst>
        </pc:cxnChg>
      </pc:sldChg>
      <pc:sldChg chg="addSp modSp mod">
        <pc:chgData name="DI CAGNO MASSIMILIANO PIO" userId="6e52ff40-017e-4b08-b70b-3da22fa7b9cf" providerId="ADAL" clId="{F5BBAF1F-12E2-4855-BEFA-60BDD679B1D8}" dt="2025-10-07T16:48:47.060" v="899"/>
        <pc:sldMkLst>
          <pc:docMk/>
          <pc:sldMk cId="2145676328" sldId="316"/>
        </pc:sldMkLst>
        <pc:spChg chg="mod">
          <ac:chgData name="DI CAGNO MASSIMILIANO PIO" userId="6e52ff40-017e-4b08-b70b-3da22fa7b9cf" providerId="ADAL" clId="{F5BBAF1F-12E2-4855-BEFA-60BDD679B1D8}" dt="2025-10-07T16:47:39.297" v="803" actId="20577"/>
          <ac:spMkLst>
            <pc:docMk/>
            <pc:sldMk cId="2145676328" sldId="316"/>
            <ac:spMk id="2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07T16:47:49.868" v="805" actId="2711"/>
          <ac:spMkLst>
            <pc:docMk/>
            <pc:sldMk cId="2145676328" sldId="316"/>
            <ac:spMk id="4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07T16:47:49.868" v="805" actId="2711"/>
          <ac:spMkLst>
            <pc:docMk/>
            <pc:sldMk cId="2145676328" sldId="316"/>
            <ac:spMk id="5" creationId="{00000000-0000-0000-0000-000000000000}"/>
          </ac:spMkLst>
        </pc:spChg>
        <pc:spChg chg="add mod">
          <ac:chgData name="DI CAGNO MASSIMILIANO PIO" userId="6e52ff40-017e-4b08-b70b-3da22fa7b9cf" providerId="ADAL" clId="{F5BBAF1F-12E2-4855-BEFA-60BDD679B1D8}" dt="2025-10-07T16:48:47.060" v="899"/>
          <ac:spMkLst>
            <pc:docMk/>
            <pc:sldMk cId="2145676328" sldId="316"/>
            <ac:spMk id="21" creationId="{59B8FF08-E635-44C2-BDAB-ECFA6A96388C}"/>
          </ac:spMkLst>
        </pc:spChg>
        <pc:spChg chg="mod">
          <ac:chgData name="DI CAGNO MASSIMILIANO PIO" userId="6e52ff40-017e-4b08-b70b-3da22fa7b9cf" providerId="ADAL" clId="{F5BBAF1F-12E2-4855-BEFA-60BDD679B1D8}" dt="2025-10-07T16:48:33.901" v="897" actId="20577"/>
          <ac:spMkLst>
            <pc:docMk/>
            <pc:sldMk cId="2145676328" sldId="316"/>
            <ac:spMk id="26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07T16:47:49.868" v="805" actId="2711"/>
          <ac:spMkLst>
            <pc:docMk/>
            <pc:sldMk cId="2145676328" sldId="316"/>
            <ac:spMk id="29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07T16:47:49.868" v="805" actId="2711"/>
          <ac:spMkLst>
            <pc:docMk/>
            <pc:sldMk cId="2145676328" sldId="316"/>
            <ac:spMk id="31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07T16:47:49.868" v="805" actId="2711"/>
          <ac:spMkLst>
            <pc:docMk/>
            <pc:sldMk cId="2145676328" sldId="316"/>
            <ac:spMk id="32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07T16:47:49.868" v="805" actId="2711"/>
          <ac:spMkLst>
            <pc:docMk/>
            <pc:sldMk cId="2145676328" sldId="316"/>
            <ac:spMk id="33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07T16:47:49.868" v="805" actId="2711"/>
          <ac:spMkLst>
            <pc:docMk/>
            <pc:sldMk cId="2145676328" sldId="316"/>
            <ac:spMk id="34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07T16:47:49.868" v="805" actId="2711"/>
          <ac:spMkLst>
            <pc:docMk/>
            <pc:sldMk cId="2145676328" sldId="316"/>
            <ac:spMk id="36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07T16:48:12.046" v="846" actId="20577"/>
          <ac:spMkLst>
            <pc:docMk/>
            <pc:sldMk cId="2145676328" sldId="316"/>
            <ac:spMk id="37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07T16:48:20.013" v="864" actId="20577"/>
          <ac:spMkLst>
            <pc:docMk/>
            <pc:sldMk cId="2145676328" sldId="316"/>
            <ac:spMk id="40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07T16:47:49.868" v="805" actId="2711"/>
          <ac:spMkLst>
            <pc:docMk/>
            <pc:sldMk cId="2145676328" sldId="316"/>
            <ac:spMk id="44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07T16:48:05.289" v="823" actId="20577"/>
          <ac:spMkLst>
            <pc:docMk/>
            <pc:sldMk cId="2145676328" sldId="316"/>
            <ac:spMk id="47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07T16:48:39.110" v="898" actId="1076"/>
          <ac:spMkLst>
            <pc:docMk/>
            <pc:sldMk cId="2145676328" sldId="316"/>
            <ac:spMk id="48" creationId="{00000000-0000-0000-0000-000000000000}"/>
          </ac:spMkLst>
        </pc:spChg>
        <pc:picChg chg="mod">
          <ac:chgData name="DI CAGNO MASSIMILIANO PIO" userId="6e52ff40-017e-4b08-b70b-3da22fa7b9cf" providerId="ADAL" clId="{F5BBAF1F-12E2-4855-BEFA-60BDD679B1D8}" dt="2025-10-07T16:47:49.868" v="805" actId="2711"/>
          <ac:picMkLst>
            <pc:docMk/>
            <pc:sldMk cId="2145676328" sldId="316"/>
            <ac:picMk id="3" creationId="{00000000-0000-0000-0000-000000000000}"/>
          </ac:picMkLst>
        </pc:picChg>
        <pc:cxnChg chg="mod">
          <ac:chgData name="DI CAGNO MASSIMILIANO PIO" userId="6e52ff40-017e-4b08-b70b-3da22fa7b9cf" providerId="ADAL" clId="{F5BBAF1F-12E2-4855-BEFA-60BDD679B1D8}" dt="2025-10-07T16:47:49.868" v="805" actId="2711"/>
          <ac:cxnSpMkLst>
            <pc:docMk/>
            <pc:sldMk cId="2145676328" sldId="316"/>
            <ac:cxnSpMk id="7" creationId="{00000000-0000-0000-0000-000000000000}"/>
          </ac:cxnSpMkLst>
        </pc:cxnChg>
        <pc:cxnChg chg="mod">
          <ac:chgData name="DI CAGNO MASSIMILIANO PIO" userId="6e52ff40-017e-4b08-b70b-3da22fa7b9cf" providerId="ADAL" clId="{F5BBAF1F-12E2-4855-BEFA-60BDD679B1D8}" dt="2025-10-07T16:47:49.868" v="805" actId="2711"/>
          <ac:cxnSpMkLst>
            <pc:docMk/>
            <pc:sldMk cId="2145676328" sldId="316"/>
            <ac:cxnSpMk id="39" creationId="{00000000-0000-0000-0000-000000000000}"/>
          </ac:cxnSpMkLst>
        </pc:cxnChg>
        <pc:cxnChg chg="mod">
          <ac:chgData name="DI CAGNO MASSIMILIANO PIO" userId="6e52ff40-017e-4b08-b70b-3da22fa7b9cf" providerId="ADAL" clId="{F5BBAF1F-12E2-4855-BEFA-60BDD679B1D8}" dt="2025-10-07T16:47:49.868" v="805" actId="2711"/>
          <ac:cxnSpMkLst>
            <pc:docMk/>
            <pc:sldMk cId="2145676328" sldId="316"/>
            <ac:cxnSpMk id="41" creationId="{00000000-0000-0000-0000-000000000000}"/>
          </ac:cxnSpMkLst>
        </pc:cxnChg>
      </pc:sldChg>
      <pc:sldChg chg="addSp delSp modSp add mod">
        <pc:chgData name="DI CAGNO MASSIMILIANO PIO" userId="6e52ff40-017e-4b08-b70b-3da22fa7b9cf" providerId="ADAL" clId="{F5BBAF1F-12E2-4855-BEFA-60BDD679B1D8}" dt="2025-10-21T08:45:47.837" v="7637" actId="1076"/>
        <pc:sldMkLst>
          <pc:docMk/>
          <pc:sldMk cId="2458520496" sldId="317"/>
        </pc:sldMkLst>
        <pc:spChg chg="del">
          <ac:chgData name="DI CAGNO MASSIMILIANO PIO" userId="6e52ff40-017e-4b08-b70b-3da22fa7b9cf" providerId="ADAL" clId="{F5BBAF1F-12E2-4855-BEFA-60BDD679B1D8}" dt="2025-10-21T08:43:13.544" v="7227" actId="478"/>
          <ac:spMkLst>
            <pc:docMk/>
            <pc:sldMk cId="2458520496" sldId="317"/>
            <ac:spMk id="2" creationId="{00000000-0000-0000-0000-000000000000}"/>
          </ac:spMkLst>
        </pc:spChg>
        <pc:spChg chg="add mod">
          <ac:chgData name="DI CAGNO MASSIMILIANO PIO" userId="6e52ff40-017e-4b08-b70b-3da22fa7b9cf" providerId="ADAL" clId="{F5BBAF1F-12E2-4855-BEFA-60BDD679B1D8}" dt="2025-10-21T08:43:30.123" v="7294" actId="20577"/>
          <ac:spMkLst>
            <pc:docMk/>
            <pc:sldMk cId="2458520496" sldId="317"/>
            <ac:spMk id="4" creationId="{421F8929-7096-49DF-BD68-70D3ABCC168B}"/>
          </ac:spMkLst>
        </pc:spChg>
        <pc:spChg chg="mod">
          <ac:chgData name="DI CAGNO MASSIMILIANO PIO" userId="6e52ff40-017e-4b08-b70b-3da22fa7b9cf" providerId="ADAL" clId="{F5BBAF1F-12E2-4855-BEFA-60BDD679B1D8}" dt="2025-10-21T08:45:42.083" v="7634" actId="20577"/>
          <ac:spMkLst>
            <pc:docMk/>
            <pc:sldMk cId="2458520496" sldId="317"/>
            <ac:spMk id="11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8:44:48.076" v="7494" actId="207"/>
          <ac:spMkLst>
            <pc:docMk/>
            <pc:sldMk cId="2458520496" sldId="317"/>
            <ac:spMk id="14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8:43:03.303" v="7226" actId="1076"/>
          <ac:spMkLst>
            <pc:docMk/>
            <pc:sldMk cId="2458520496" sldId="317"/>
            <ac:spMk id="16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8:45:47.837" v="7637" actId="1076"/>
          <ac:spMkLst>
            <pc:docMk/>
            <pc:sldMk cId="2458520496" sldId="317"/>
            <ac:spMk id="17" creationId="{00000000-0000-0000-0000-000000000000}"/>
          </ac:spMkLst>
        </pc:spChg>
        <pc:picChg chg="mod">
          <ac:chgData name="DI CAGNO MASSIMILIANO PIO" userId="6e52ff40-017e-4b08-b70b-3da22fa7b9cf" providerId="ADAL" clId="{F5BBAF1F-12E2-4855-BEFA-60BDD679B1D8}" dt="2025-10-21T08:45:46.005" v="7636" actId="1076"/>
          <ac:picMkLst>
            <pc:docMk/>
            <pc:sldMk cId="2458520496" sldId="317"/>
            <ac:picMk id="18" creationId="{00000000-0000-0000-0000-000000000000}"/>
          </ac:picMkLst>
        </pc:picChg>
      </pc:sldChg>
      <pc:sldChg chg="addSp delSp modSp mod">
        <pc:chgData name="DI CAGNO MASSIMILIANO PIO" userId="6e52ff40-017e-4b08-b70b-3da22fa7b9cf" providerId="ADAL" clId="{F5BBAF1F-12E2-4855-BEFA-60BDD679B1D8}" dt="2025-10-20T12:39:26.321" v="2105" actId="20577"/>
        <pc:sldMkLst>
          <pc:docMk/>
          <pc:sldMk cId="462357068" sldId="318"/>
        </pc:sldMkLst>
        <pc:spChg chg="del">
          <ac:chgData name="DI CAGNO MASSIMILIANO PIO" userId="6e52ff40-017e-4b08-b70b-3da22fa7b9cf" providerId="ADAL" clId="{F5BBAF1F-12E2-4855-BEFA-60BDD679B1D8}" dt="2025-10-20T12:38:20.117" v="2055" actId="478"/>
          <ac:spMkLst>
            <pc:docMk/>
            <pc:sldMk cId="462357068" sldId="318"/>
            <ac:spMk id="2" creationId="{00000000-0000-0000-0000-000000000000}"/>
          </ac:spMkLst>
        </pc:spChg>
        <pc:spChg chg="add mod">
          <ac:chgData name="DI CAGNO MASSIMILIANO PIO" userId="6e52ff40-017e-4b08-b70b-3da22fa7b9cf" providerId="ADAL" clId="{F5BBAF1F-12E2-4855-BEFA-60BDD679B1D8}" dt="2025-10-20T12:38:31.362" v="2088" actId="20577"/>
          <ac:spMkLst>
            <pc:docMk/>
            <pc:sldMk cId="462357068" sldId="318"/>
            <ac:spMk id="4" creationId="{DBCD57B0-36C0-43D8-B8B4-BC9A28A76CF3}"/>
          </ac:spMkLst>
        </pc:spChg>
        <pc:spChg chg="add mod">
          <ac:chgData name="DI CAGNO MASSIMILIANO PIO" userId="6e52ff40-017e-4b08-b70b-3da22fa7b9cf" providerId="ADAL" clId="{F5BBAF1F-12E2-4855-BEFA-60BDD679B1D8}" dt="2025-10-20T12:36:15.128" v="1972"/>
          <ac:spMkLst>
            <pc:docMk/>
            <pc:sldMk cId="462357068" sldId="318"/>
            <ac:spMk id="11" creationId="{417C4F67-B5D3-4A70-BA38-3EBFC286440C}"/>
          </ac:spMkLst>
        </pc:spChg>
        <pc:spChg chg="mod">
          <ac:chgData name="DI CAGNO MASSIMILIANO PIO" userId="6e52ff40-017e-4b08-b70b-3da22fa7b9cf" providerId="ADAL" clId="{F5BBAF1F-12E2-4855-BEFA-60BDD679B1D8}" dt="2025-10-20T12:38:07.409" v="2053" actId="207"/>
          <ac:spMkLst>
            <pc:docMk/>
            <pc:sldMk cId="462357068" sldId="318"/>
            <ac:spMk id="81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0T12:38:15.687" v="2054" actId="207"/>
          <ac:spMkLst>
            <pc:docMk/>
            <pc:sldMk cId="462357068" sldId="318"/>
            <ac:spMk id="82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0T12:37:00.444" v="2011" actId="2711"/>
          <ac:spMkLst>
            <pc:docMk/>
            <pc:sldMk cId="462357068" sldId="318"/>
            <ac:spMk id="84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0T12:39:26.321" v="2105" actId="20577"/>
          <ac:spMkLst>
            <pc:docMk/>
            <pc:sldMk cId="462357068" sldId="318"/>
            <ac:spMk id="85" creationId="{00000000-0000-0000-0000-000000000000}"/>
          </ac:spMkLst>
        </pc:spChg>
        <pc:spChg chg="del">
          <ac:chgData name="DI CAGNO MASSIMILIANO PIO" userId="6e52ff40-017e-4b08-b70b-3da22fa7b9cf" providerId="ADAL" clId="{F5BBAF1F-12E2-4855-BEFA-60BDD679B1D8}" dt="2025-10-20T12:36:13.122" v="1971" actId="478"/>
          <ac:spMkLst>
            <pc:docMk/>
            <pc:sldMk cId="462357068" sldId="318"/>
            <ac:spMk id="90" creationId="{00000000-0000-0000-0000-000000000000}"/>
          </ac:spMkLst>
        </pc:spChg>
      </pc:sldChg>
      <pc:sldChg chg="addSp delSp modSp add del mod">
        <pc:chgData name="DI CAGNO MASSIMILIANO PIO" userId="6e52ff40-017e-4b08-b70b-3da22fa7b9cf" providerId="ADAL" clId="{F5BBAF1F-12E2-4855-BEFA-60BDD679B1D8}" dt="2025-10-20T12:36:04.388" v="1970"/>
        <pc:sldMkLst>
          <pc:docMk/>
          <pc:sldMk cId="2620393270" sldId="319"/>
        </pc:sldMkLst>
        <pc:spChg chg="del">
          <ac:chgData name="DI CAGNO MASSIMILIANO PIO" userId="6e52ff40-017e-4b08-b70b-3da22fa7b9cf" providerId="ADAL" clId="{F5BBAF1F-12E2-4855-BEFA-60BDD679B1D8}" dt="2025-10-20T12:35:25.295" v="1909" actId="478"/>
          <ac:spMkLst>
            <pc:docMk/>
            <pc:sldMk cId="2620393270" sldId="319"/>
            <ac:spMk id="2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0T12:35:40.493" v="1934" actId="255"/>
          <ac:spMkLst>
            <pc:docMk/>
            <pc:sldMk cId="2620393270" sldId="319"/>
            <ac:spMk id="4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0T12:35:40.493" v="1934" actId="255"/>
          <ac:spMkLst>
            <pc:docMk/>
            <pc:sldMk cId="2620393270" sldId="319"/>
            <ac:spMk id="5" creationId="{00000000-0000-0000-0000-000000000000}"/>
          </ac:spMkLst>
        </pc:spChg>
        <pc:spChg chg="add mod">
          <ac:chgData name="DI CAGNO MASSIMILIANO PIO" userId="6e52ff40-017e-4b08-b70b-3da22fa7b9cf" providerId="ADAL" clId="{F5BBAF1F-12E2-4855-BEFA-60BDD679B1D8}" dt="2025-10-20T12:35:53.821" v="1968" actId="20577"/>
          <ac:spMkLst>
            <pc:docMk/>
            <pc:sldMk cId="2620393270" sldId="319"/>
            <ac:spMk id="6" creationId="{7C492501-4A48-4497-A148-FCB7AC1C262B}"/>
          </ac:spMkLst>
        </pc:spChg>
        <pc:spChg chg="mod">
          <ac:chgData name="DI CAGNO MASSIMILIANO PIO" userId="6e52ff40-017e-4b08-b70b-3da22fa7b9cf" providerId="ADAL" clId="{F5BBAF1F-12E2-4855-BEFA-60BDD679B1D8}" dt="2025-10-20T12:35:40.493" v="1934" actId="255"/>
          <ac:spMkLst>
            <pc:docMk/>
            <pc:sldMk cId="2620393270" sldId="319"/>
            <ac:spMk id="10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0T12:35:40.493" v="1934" actId="255"/>
          <ac:spMkLst>
            <pc:docMk/>
            <pc:sldMk cId="2620393270" sldId="319"/>
            <ac:spMk id="11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0T12:35:40.493" v="1934" actId="255"/>
          <ac:spMkLst>
            <pc:docMk/>
            <pc:sldMk cId="2620393270" sldId="319"/>
            <ac:spMk id="18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0T12:35:40.493" v="1934" actId="255"/>
          <ac:spMkLst>
            <pc:docMk/>
            <pc:sldMk cId="2620393270" sldId="319"/>
            <ac:spMk id="28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0T12:35:40.493" v="1934" actId="255"/>
          <ac:spMkLst>
            <pc:docMk/>
            <pc:sldMk cId="2620393270" sldId="319"/>
            <ac:spMk id="36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0T12:35:40.493" v="1934" actId="255"/>
          <ac:spMkLst>
            <pc:docMk/>
            <pc:sldMk cId="2620393270" sldId="319"/>
            <ac:spMk id="41" creationId="{00000000-0000-0000-0000-000000000000}"/>
          </ac:spMkLst>
        </pc:spChg>
        <pc:spChg chg="add mod">
          <ac:chgData name="DI CAGNO MASSIMILIANO PIO" userId="6e52ff40-017e-4b08-b70b-3da22fa7b9cf" providerId="ADAL" clId="{F5BBAF1F-12E2-4855-BEFA-60BDD679B1D8}" dt="2025-10-20T12:36:04.388" v="1970"/>
          <ac:spMkLst>
            <pc:docMk/>
            <pc:sldMk cId="2620393270" sldId="319"/>
            <ac:spMk id="44" creationId="{BB2F513C-F64D-46D9-BC64-25E5D961F47A}"/>
          </ac:spMkLst>
        </pc:spChg>
        <pc:spChg chg="mod">
          <ac:chgData name="DI CAGNO MASSIMILIANO PIO" userId="6e52ff40-017e-4b08-b70b-3da22fa7b9cf" providerId="ADAL" clId="{F5BBAF1F-12E2-4855-BEFA-60BDD679B1D8}" dt="2025-10-20T12:35:40.493" v="1934" actId="255"/>
          <ac:spMkLst>
            <pc:docMk/>
            <pc:sldMk cId="2620393270" sldId="319"/>
            <ac:spMk id="46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0T12:35:40.493" v="1934" actId="255"/>
          <ac:spMkLst>
            <pc:docMk/>
            <pc:sldMk cId="2620393270" sldId="319"/>
            <ac:spMk id="47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0T12:35:40.493" v="1934" actId="255"/>
          <ac:spMkLst>
            <pc:docMk/>
            <pc:sldMk cId="2620393270" sldId="319"/>
            <ac:spMk id="48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0T12:35:40.493" v="1934" actId="255"/>
          <ac:spMkLst>
            <pc:docMk/>
            <pc:sldMk cId="2620393270" sldId="319"/>
            <ac:spMk id="49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0T12:35:40.493" v="1934" actId="255"/>
          <ac:spMkLst>
            <pc:docMk/>
            <pc:sldMk cId="2620393270" sldId="319"/>
            <ac:spMk id="51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0T12:35:40.493" v="1934" actId="255"/>
          <ac:spMkLst>
            <pc:docMk/>
            <pc:sldMk cId="2620393270" sldId="319"/>
            <ac:spMk id="53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0T12:35:40.493" v="1934" actId="255"/>
          <ac:spMkLst>
            <pc:docMk/>
            <pc:sldMk cId="2620393270" sldId="319"/>
            <ac:spMk id="54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0T12:35:40.493" v="1934" actId="255"/>
          <ac:spMkLst>
            <pc:docMk/>
            <pc:sldMk cId="2620393270" sldId="319"/>
            <ac:spMk id="57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0T12:35:40.493" v="1934" actId="255"/>
          <ac:spMkLst>
            <pc:docMk/>
            <pc:sldMk cId="2620393270" sldId="319"/>
            <ac:spMk id="58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0T12:35:40.493" v="1934" actId="255"/>
          <ac:spMkLst>
            <pc:docMk/>
            <pc:sldMk cId="2620393270" sldId="319"/>
            <ac:spMk id="59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0T12:35:40.493" v="1934" actId="255"/>
          <ac:spMkLst>
            <pc:docMk/>
            <pc:sldMk cId="2620393270" sldId="319"/>
            <ac:spMk id="60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0T12:35:40.493" v="1934" actId="255"/>
          <ac:spMkLst>
            <pc:docMk/>
            <pc:sldMk cId="2620393270" sldId="319"/>
            <ac:spMk id="61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0T12:35:40.493" v="1934" actId="255"/>
          <ac:spMkLst>
            <pc:docMk/>
            <pc:sldMk cId="2620393270" sldId="319"/>
            <ac:spMk id="62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0T12:35:40.493" v="1934" actId="255"/>
          <ac:spMkLst>
            <pc:docMk/>
            <pc:sldMk cId="2620393270" sldId="319"/>
            <ac:spMk id="63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0T12:35:40.493" v="1934" actId="255"/>
          <ac:spMkLst>
            <pc:docMk/>
            <pc:sldMk cId="2620393270" sldId="319"/>
            <ac:spMk id="65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0T12:35:40.493" v="1934" actId="255"/>
          <ac:spMkLst>
            <pc:docMk/>
            <pc:sldMk cId="2620393270" sldId="319"/>
            <ac:spMk id="67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0T12:35:40.493" v="1934" actId="255"/>
          <ac:spMkLst>
            <pc:docMk/>
            <pc:sldMk cId="2620393270" sldId="319"/>
            <ac:spMk id="68" creationId="{00000000-0000-0000-0000-000000000000}"/>
          </ac:spMkLst>
        </pc:spChg>
      </pc:sldChg>
      <pc:sldChg chg="addSp delSp modSp mod">
        <pc:chgData name="DI CAGNO MASSIMILIANO PIO" userId="6e52ff40-017e-4b08-b70b-3da22fa7b9cf" providerId="ADAL" clId="{F5BBAF1F-12E2-4855-BEFA-60BDD679B1D8}" dt="2025-10-21T08:31:55.698" v="6890" actId="478"/>
        <pc:sldMkLst>
          <pc:docMk/>
          <pc:sldMk cId="3133108396" sldId="323"/>
        </pc:sldMkLst>
        <pc:spChg chg="del">
          <ac:chgData name="DI CAGNO MASSIMILIANO PIO" userId="6e52ff40-017e-4b08-b70b-3da22fa7b9cf" providerId="ADAL" clId="{F5BBAF1F-12E2-4855-BEFA-60BDD679B1D8}" dt="2025-10-21T08:22:02.604" v="5720" actId="478"/>
          <ac:spMkLst>
            <pc:docMk/>
            <pc:sldMk cId="3133108396" sldId="323"/>
            <ac:spMk id="2" creationId="{00000000-0000-0000-0000-000000000000}"/>
          </ac:spMkLst>
        </pc:spChg>
        <pc:spChg chg="add mod">
          <ac:chgData name="DI CAGNO MASSIMILIANO PIO" userId="6e52ff40-017e-4b08-b70b-3da22fa7b9cf" providerId="ADAL" clId="{F5BBAF1F-12E2-4855-BEFA-60BDD679B1D8}" dt="2025-10-21T08:31:52.866" v="6889" actId="20577"/>
          <ac:spMkLst>
            <pc:docMk/>
            <pc:sldMk cId="3133108396" sldId="323"/>
            <ac:spMk id="4" creationId="{2B8663DB-0202-46D3-99F8-58D466B48652}"/>
          </ac:spMkLst>
        </pc:spChg>
        <pc:spChg chg="mod">
          <ac:chgData name="DI CAGNO MASSIMILIANO PIO" userId="6e52ff40-017e-4b08-b70b-3da22fa7b9cf" providerId="ADAL" clId="{F5BBAF1F-12E2-4855-BEFA-60BDD679B1D8}" dt="2025-10-21T08:23:40.185" v="5831" actId="1076"/>
          <ac:spMkLst>
            <pc:docMk/>
            <pc:sldMk cId="3133108396" sldId="323"/>
            <ac:spMk id="5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8:23:45.251" v="5832" actId="1076"/>
          <ac:spMkLst>
            <pc:docMk/>
            <pc:sldMk cId="3133108396" sldId="323"/>
            <ac:spMk id="45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8:23:15.125" v="5829" actId="20577"/>
          <ac:spMkLst>
            <pc:docMk/>
            <pc:sldMk cId="3133108396" sldId="323"/>
            <ac:spMk id="46" creationId="{00000000-0000-0000-0000-000000000000}"/>
          </ac:spMkLst>
        </pc:spChg>
        <pc:spChg chg="add mod">
          <ac:chgData name="DI CAGNO MASSIMILIANO PIO" userId="6e52ff40-017e-4b08-b70b-3da22fa7b9cf" providerId="ADAL" clId="{F5BBAF1F-12E2-4855-BEFA-60BDD679B1D8}" dt="2025-10-21T08:23:22.013" v="5830"/>
          <ac:spMkLst>
            <pc:docMk/>
            <pc:sldMk cId="3133108396" sldId="323"/>
            <ac:spMk id="49" creationId="{2B7A937E-10CE-47B8-B2B3-29957F7D162F}"/>
          </ac:spMkLst>
        </pc:spChg>
        <pc:spChg chg="mod">
          <ac:chgData name="DI CAGNO MASSIMILIANO PIO" userId="6e52ff40-017e-4b08-b70b-3da22fa7b9cf" providerId="ADAL" clId="{F5BBAF1F-12E2-4855-BEFA-60BDD679B1D8}" dt="2025-10-21T08:31:47.418" v="6888" actId="20577"/>
          <ac:spMkLst>
            <pc:docMk/>
            <pc:sldMk cId="3133108396" sldId="323"/>
            <ac:spMk id="50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8:22:43.631" v="5786" actId="20577"/>
          <ac:spMkLst>
            <pc:docMk/>
            <pc:sldMk cId="3133108396" sldId="323"/>
            <ac:spMk id="52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8:22:50.769" v="5805" actId="20577"/>
          <ac:spMkLst>
            <pc:docMk/>
            <pc:sldMk cId="3133108396" sldId="323"/>
            <ac:spMk id="53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8:22:59.102" v="5825" actId="20577"/>
          <ac:spMkLst>
            <pc:docMk/>
            <pc:sldMk cId="3133108396" sldId="323"/>
            <ac:spMk id="54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8:23:40.185" v="5831" actId="1076"/>
          <ac:spMkLst>
            <pc:docMk/>
            <pc:sldMk cId="3133108396" sldId="323"/>
            <ac:spMk id="61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8:23:40.185" v="5831" actId="1076"/>
          <ac:spMkLst>
            <pc:docMk/>
            <pc:sldMk cId="3133108396" sldId="323"/>
            <ac:spMk id="62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8:23:40.185" v="5831" actId="1076"/>
          <ac:spMkLst>
            <pc:docMk/>
            <pc:sldMk cId="3133108396" sldId="323"/>
            <ac:spMk id="65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8:23:40.185" v="5831" actId="1076"/>
          <ac:spMkLst>
            <pc:docMk/>
            <pc:sldMk cId="3133108396" sldId="323"/>
            <ac:spMk id="66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8:23:40.185" v="5831" actId="1076"/>
          <ac:spMkLst>
            <pc:docMk/>
            <pc:sldMk cId="3133108396" sldId="323"/>
            <ac:spMk id="67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8:23:40.185" v="5831" actId="1076"/>
          <ac:spMkLst>
            <pc:docMk/>
            <pc:sldMk cId="3133108396" sldId="323"/>
            <ac:spMk id="68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8:23:40.185" v="5831" actId="1076"/>
          <ac:spMkLst>
            <pc:docMk/>
            <pc:sldMk cId="3133108396" sldId="323"/>
            <ac:spMk id="69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8:23:40.185" v="5831" actId="1076"/>
          <ac:spMkLst>
            <pc:docMk/>
            <pc:sldMk cId="3133108396" sldId="323"/>
            <ac:spMk id="70" creationId="{00000000-0000-0000-0000-000000000000}"/>
          </ac:spMkLst>
        </pc:spChg>
        <pc:grpChg chg="mod">
          <ac:chgData name="DI CAGNO MASSIMILIANO PIO" userId="6e52ff40-017e-4b08-b70b-3da22fa7b9cf" providerId="ADAL" clId="{F5BBAF1F-12E2-4855-BEFA-60BDD679B1D8}" dt="2025-10-21T08:23:40.185" v="5831" actId="1076"/>
          <ac:grpSpMkLst>
            <pc:docMk/>
            <pc:sldMk cId="3133108396" sldId="323"/>
            <ac:grpSpMk id="10" creationId="{00000000-0000-0000-0000-000000000000}"/>
          </ac:grpSpMkLst>
        </pc:grpChg>
        <pc:picChg chg="del">
          <ac:chgData name="DI CAGNO MASSIMILIANO PIO" userId="6e52ff40-017e-4b08-b70b-3da22fa7b9cf" providerId="ADAL" clId="{F5BBAF1F-12E2-4855-BEFA-60BDD679B1D8}" dt="2025-10-21T08:31:55.698" v="6890" actId="478"/>
          <ac:picMkLst>
            <pc:docMk/>
            <pc:sldMk cId="3133108396" sldId="323"/>
            <ac:picMk id="47" creationId="{00000000-0000-0000-0000-000000000000}"/>
          </ac:picMkLst>
        </pc:picChg>
        <pc:cxnChg chg="mod">
          <ac:chgData name="DI CAGNO MASSIMILIANO PIO" userId="6e52ff40-017e-4b08-b70b-3da22fa7b9cf" providerId="ADAL" clId="{F5BBAF1F-12E2-4855-BEFA-60BDD679B1D8}" dt="2025-10-21T08:23:40.185" v="5831" actId="1076"/>
          <ac:cxnSpMkLst>
            <pc:docMk/>
            <pc:sldMk cId="3133108396" sldId="323"/>
            <ac:cxnSpMk id="8" creationId="{00000000-0000-0000-0000-000000000000}"/>
          </ac:cxnSpMkLst>
        </pc:cxnChg>
        <pc:cxnChg chg="mod">
          <ac:chgData name="DI CAGNO MASSIMILIANO PIO" userId="6e52ff40-017e-4b08-b70b-3da22fa7b9cf" providerId="ADAL" clId="{F5BBAF1F-12E2-4855-BEFA-60BDD679B1D8}" dt="2025-10-21T08:23:40.185" v="5831" actId="1076"/>
          <ac:cxnSpMkLst>
            <pc:docMk/>
            <pc:sldMk cId="3133108396" sldId="323"/>
            <ac:cxnSpMk id="26" creationId="{00000000-0000-0000-0000-000000000000}"/>
          </ac:cxnSpMkLst>
        </pc:cxnChg>
        <pc:cxnChg chg="mod">
          <ac:chgData name="DI CAGNO MASSIMILIANO PIO" userId="6e52ff40-017e-4b08-b70b-3da22fa7b9cf" providerId="ADAL" clId="{F5BBAF1F-12E2-4855-BEFA-60BDD679B1D8}" dt="2025-10-21T08:23:40.185" v="5831" actId="1076"/>
          <ac:cxnSpMkLst>
            <pc:docMk/>
            <pc:sldMk cId="3133108396" sldId="323"/>
            <ac:cxnSpMk id="27" creationId="{00000000-0000-0000-0000-000000000000}"/>
          </ac:cxnSpMkLst>
        </pc:cxnChg>
      </pc:sldChg>
      <pc:sldChg chg="addSp delSp modSp mod">
        <pc:chgData name="DI CAGNO MASSIMILIANO PIO" userId="6e52ff40-017e-4b08-b70b-3da22fa7b9cf" providerId="ADAL" clId="{F5BBAF1F-12E2-4855-BEFA-60BDD679B1D8}" dt="2025-10-20T12:30:30.123" v="1713"/>
        <pc:sldMkLst>
          <pc:docMk/>
          <pc:sldMk cId="4263857866" sldId="325"/>
        </pc:sldMkLst>
        <pc:spChg chg="del">
          <ac:chgData name="DI CAGNO MASSIMILIANO PIO" userId="6e52ff40-017e-4b08-b70b-3da22fa7b9cf" providerId="ADAL" clId="{F5BBAF1F-12E2-4855-BEFA-60BDD679B1D8}" dt="2025-10-20T12:28:39.140" v="1599" actId="478"/>
          <ac:spMkLst>
            <pc:docMk/>
            <pc:sldMk cId="4263857866" sldId="325"/>
            <ac:spMk id="2" creationId="{00000000-0000-0000-0000-000000000000}"/>
          </ac:spMkLst>
        </pc:spChg>
        <pc:spChg chg="add mod">
          <ac:chgData name="DI CAGNO MASSIMILIANO PIO" userId="6e52ff40-017e-4b08-b70b-3da22fa7b9cf" providerId="ADAL" clId="{F5BBAF1F-12E2-4855-BEFA-60BDD679B1D8}" dt="2025-10-20T12:29:21.020" v="1636" actId="20577"/>
          <ac:spMkLst>
            <pc:docMk/>
            <pc:sldMk cId="4263857866" sldId="325"/>
            <ac:spMk id="4" creationId="{67778A09-5C87-409F-B14F-4B9CD039B9D6}"/>
          </ac:spMkLst>
        </pc:spChg>
        <pc:spChg chg="add mod">
          <ac:chgData name="DI CAGNO MASSIMILIANO PIO" userId="6e52ff40-017e-4b08-b70b-3da22fa7b9cf" providerId="ADAL" clId="{F5BBAF1F-12E2-4855-BEFA-60BDD679B1D8}" dt="2025-10-20T12:30:30.123" v="1713"/>
          <ac:spMkLst>
            <pc:docMk/>
            <pc:sldMk cId="4263857866" sldId="325"/>
            <ac:spMk id="14" creationId="{E543128E-8985-4422-9C25-F9E31614FA56}"/>
          </ac:spMkLst>
        </pc:spChg>
        <pc:spChg chg="mod">
          <ac:chgData name="DI CAGNO MASSIMILIANO PIO" userId="6e52ff40-017e-4b08-b70b-3da22fa7b9cf" providerId="ADAL" clId="{F5BBAF1F-12E2-4855-BEFA-60BDD679B1D8}" dt="2025-10-20T12:29:24.370" v="1637" actId="1076"/>
          <ac:spMkLst>
            <pc:docMk/>
            <pc:sldMk cId="4263857866" sldId="325"/>
            <ac:spMk id="39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0T12:30:23.100" v="1712" actId="20577"/>
          <ac:spMkLst>
            <pc:docMk/>
            <pc:sldMk cId="4263857866" sldId="325"/>
            <ac:spMk id="40" creationId="{00000000-0000-0000-0000-000000000000}"/>
          </ac:spMkLst>
        </pc:spChg>
        <pc:spChg chg="del">
          <ac:chgData name="DI CAGNO MASSIMILIANO PIO" userId="6e52ff40-017e-4b08-b70b-3da22fa7b9cf" providerId="ADAL" clId="{F5BBAF1F-12E2-4855-BEFA-60BDD679B1D8}" dt="2025-10-20T12:29:26.586" v="1638" actId="478"/>
          <ac:spMkLst>
            <pc:docMk/>
            <pc:sldMk cId="4263857866" sldId="325"/>
            <ac:spMk id="41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0T12:29:38.472" v="1642" actId="1076"/>
          <ac:spMkLst>
            <pc:docMk/>
            <pc:sldMk cId="4263857866" sldId="325"/>
            <ac:spMk id="42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0T12:29:38.472" v="1642" actId="1076"/>
          <ac:spMkLst>
            <pc:docMk/>
            <pc:sldMk cId="4263857866" sldId="325"/>
            <ac:spMk id="43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0T12:29:38.472" v="1642" actId="1076"/>
          <ac:spMkLst>
            <pc:docMk/>
            <pc:sldMk cId="4263857866" sldId="325"/>
            <ac:spMk id="44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0T12:29:41.244" v="1643" actId="1076"/>
          <ac:spMkLst>
            <pc:docMk/>
            <pc:sldMk cId="4263857866" sldId="325"/>
            <ac:spMk id="46" creationId="{00000000-0000-0000-0000-000000000000}"/>
          </ac:spMkLst>
        </pc:spChg>
        <pc:picChg chg="del">
          <ac:chgData name="DI CAGNO MASSIMILIANO PIO" userId="6e52ff40-017e-4b08-b70b-3da22fa7b9cf" providerId="ADAL" clId="{F5BBAF1F-12E2-4855-BEFA-60BDD679B1D8}" dt="2025-10-20T12:28:41.350" v="1600" actId="478"/>
          <ac:picMkLst>
            <pc:docMk/>
            <pc:sldMk cId="4263857866" sldId="325"/>
            <ac:picMk id="12" creationId="{00000000-0000-0000-0000-000000000000}"/>
          </ac:picMkLst>
        </pc:picChg>
        <pc:cxnChg chg="mod">
          <ac:chgData name="DI CAGNO MASSIMILIANO PIO" userId="6e52ff40-017e-4b08-b70b-3da22fa7b9cf" providerId="ADAL" clId="{F5BBAF1F-12E2-4855-BEFA-60BDD679B1D8}" dt="2025-10-20T12:29:38.472" v="1642" actId="1076"/>
          <ac:cxnSpMkLst>
            <pc:docMk/>
            <pc:sldMk cId="4263857866" sldId="325"/>
            <ac:cxnSpMk id="45" creationId="{00000000-0000-0000-0000-000000000000}"/>
          </ac:cxnSpMkLst>
        </pc:cxnChg>
      </pc:sldChg>
      <pc:sldChg chg="addSp delSp modSp mod delAnim">
        <pc:chgData name="DI CAGNO MASSIMILIANO PIO" userId="6e52ff40-017e-4b08-b70b-3da22fa7b9cf" providerId="ADAL" clId="{F5BBAF1F-12E2-4855-BEFA-60BDD679B1D8}" dt="2025-10-20T12:27:57.360" v="1598"/>
        <pc:sldMkLst>
          <pc:docMk/>
          <pc:sldMk cId="482643089" sldId="326"/>
        </pc:sldMkLst>
        <pc:spChg chg="del">
          <ac:chgData name="DI CAGNO MASSIMILIANO PIO" userId="6e52ff40-017e-4b08-b70b-3da22fa7b9cf" providerId="ADAL" clId="{F5BBAF1F-12E2-4855-BEFA-60BDD679B1D8}" dt="2025-10-20T12:23:54.017" v="1434" actId="478"/>
          <ac:spMkLst>
            <pc:docMk/>
            <pc:sldMk cId="482643089" sldId="326"/>
            <ac:spMk id="2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0T12:26:33.585" v="1589" actId="20577"/>
          <ac:spMkLst>
            <pc:docMk/>
            <pc:sldMk cId="482643089" sldId="326"/>
            <ac:spMk id="3" creationId="{00000000-0000-0000-0000-000000000000}"/>
          </ac:spMkLst>
        </pc:spChg>
        <pc:spChg chg="add mod">
          <ac:chgData name="DI CAGNO MASSIMILIANO PIO" userId="6e52ff40-017e-4b08-b70b-3da22fa7b9cf" providerId="ADAL" clId="{F5BBAF1F-12E2-4855-BEFA-60BDD679B1D8}" dt="2025-10-20T12:24:05.240" v="1473" actId="20577"/>
          <ac:spMkLst>
            <pc:docMk/>
            <pc:sldMk cId="482643089" sldId="326"/>
            <ac:spMk id="6" creationId="{B4D6A389-BAE0-49AB-8AC4-10D8ACF6B590}"/>
          </ac:spMkLst>
        </pc:spChg>
        <pc:spChg chg="mod">
          <ac:chgData name="DI CAGNO MASSIMILIANO PIO" userId="6e52ff40-017e-4b08-b70b-3da22fa7b9cf" providerId="ADAL" clId="{F5BBAF1F-12E2-4855-BEFA-60BDD679B1D8}" dt="2025-10-20T12:25:58.015" v="1511" actId="20577"/>
          <ac:spMkLst>
            <pc:docMk/>
            <pc:sldMk cId="482643089" sldId="326"/>
            <ac:spMk id="16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0T12:25:50.470" v="1497" actId="20577"/>
          <ac:spMkLst>
            <pc:docMk/>
            <pc:sldMk cId="482643089" sldId="326"/>
            <ac:spMk id="17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0T12:24:19.296" v="1475" actId="2711"/>
          <ac:spMkLst>
            <pc:docMk/>
            <pc:sldMk cId="482643089" sldId="326"/>
            <ac:spMk id="18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0T12:24:19.296" v="1475" actId="2711"/>
          <ac:spMkLst>
            <pc:docMk/>
            <pc:sldMk cId="482643089" sldId="326"/>
            <ac:spMk id="22" creationId="{00000000-0000-0000-0000-000000000000}"/>
          </ac:spMkLst>
        </pc:spChg>
        <pc:spChg chg="add mod">
          <ac:chgData name="DI CAGNO MASSIMILIANO PIO" userId="6e52ff40-017e-4b08-b70b-3da22fa7b9cf" providerId="ADAL" clId="{F5BBAF1F-12E2-4855-BEFA-60BDD679B1D8}" dt="2025-10-20T12:27:50.380" v="1597" actId="2711"/>
          <ac:spMkLst>
            <pc:docMk/>
            <pc:sldMk cId="482643089" sldId="326"/>
            <ac:spMk id="28" creationId="{706E225D-6A05-4349-B365-F3DD29882A1F}"/>
          </ac:spMkLst>
        </pc:spChg>
        <pc:spChg chg="mod">
          <ac:chgData name="DI CAGNO MASSIMILIANO PIO" userId="6e52ff40-017e-4b08-b70b-3da22fa7b9cf" providerId="ADAL" clId="{F5BBAF1F-12E2-4855-BEFA-60BDD679B1D8}" dt="2025-10-20T12:24:19.296" v="1475" actId="2711"/>
          <ac:spMkLst>
            <pc:docMk/>
            <pc:sldMk cId="482643089" sldId="326"/>
            <ac:spMk id="31" creationId="{00000000-0000-0000-0000-000000000000}"/>
          </ac:spMkLst>
        </pc:spChg>
        <pc:spChg chg="del mod">
          <ac:chgData name="DI CAGNO MASSIMILIANO PIO" userId="6e52ff40-017e-4b08-b70b-3da22fa7b9cf" providerId="ADAL" clId="{F5BBAF1F-12E2-4855-BEFA-60BDD679B1D8}" dt="2025-10-20T12:26:50.410" v="1591" actId="478"/>
          <ac:spMkLst>
            <pc:docMk/>
            <pc:sldMk cId="482643089" sldId="326"/>
            <ac:spMk id="32" creationId="{00000000-0000-0000-0000-000000000000}"/>
          </ac:spMkLst>
        </pc:spChg>
        <pc:spChg chg="add mod">
          <ac:chgData name="DI CAGNO MASSIMILIANO PIO" userId="6e52ff40-017e-4b08-b70b-3da22fa7b9cf" providerId="ADAL" clId="{F5BBAF1F-12E2-4855-BEFA-60BDD679B1D8}" dt="2025-10-20T12:27:57.360" v="1598"/>
          <ac:spMkLst>
            <pc:docMk/>
            <pc:sldMk cId="482643089" sldId="326"/>
            <ac:spMk id="33" creationId="{C2D1CC03-7645-4837-BC33-B86041EEAA60}"/>
          </ac:spMkLst>
        </pc:spChg>
        <pc:spChg chg="mod">
          <ac:chgData name="DI CAGNO MASSIMILIANO PIO" userId="6e52ff40-017e-4b08-b70b-3da22fa7b9cf" providerId="ADAL" clId="{F5BBAF1F-12E2-4855-BEFA-60BDD679B1D8}" dt="2025-10-20T12:24:19.296" v="1475" actId="2711"/>
          <ac:spMkLst>
            <pc:docMk/>
            <pc:sldMk cId="482643089" sldId="326"/>
            <ac:spMk id="34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0T12:24:19.296" v="1475" actId="2711"/>
          <ac:spMkLst>
            <pc:docMk/>
            <pc:sldMk cId="482643089" sldId="326"/>
            <ac:spMk id="89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0T12:24:19.296" v="1475" actId="2711"/>
          <ac:spMkLst>
            <pc:docMk/>
            <pc:sldMk cId="482643089" sldId="326"/>
            <ac:spMk id="92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0T12:24:19.296" v="1475" actId="2711"/>
          <ac:spMkLst>
            <pc:docMk/>
            <pc:sldMk cId="482643089" sldId="326"/>
            <ac:spMk id="93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0T12:24:19.296" v="1475" actId="2711"/>
          <ac:spMkLst>
            <pc:docMk/>
            <pc:sldMk cId="482643089" sldId="326"/>
            <ac:spMk id="94" creationId="{00000000-0000-0000-0000-000000000000}"/>
          </ac:spMkLst>
        </pc:spChg>
        <pc:picChg chg="del">
          <ac:chgData name="DI CAGNO MASSIMILIANO PIO" userId="6e52ff40-017e-4b08-b70b-3da22fa7b9cf" providerId="ADAL" clId="{F5BBAF1F-12E2-4855-BEFA-60BDD679B1D8}" dt="2025-10-20T12:26:18.773" v="1545" actId="478"/>
          <ac:picMkLst>
            <pc:docMk/>
            <pc:sldMk cId="482643089" sldId="326"/>
            <ac:picMk id="41" creationId="{00000000-0000-0000-0000-000000000000}"/>
          </ac:picMkLst>
        </pc:picChg>
      </pc:sldChg>
      <pc:sldChg chg="del">
        <pc:chgData name="DI CAGNO MASSIMILIANO PIO" userId="6e52ff40-017e-4b08-b70b-3da22fa7b9cf" providerId="ADAL" clId="{F5BBAF1F-12E2-4855-BEFA-60BDD679B1D8}" dt="2025-10-07T16:36:09.244" v="168" actId="47"/>
        <pc:sldMkLst>
          <pc:docMk/>
          <pc:sldMk cId="0" sldId="329"/>
        </pc:sldMkLst>
      </pc:sldChg>
      <pc:sldChg chg="del">
        <pc:chgData name="DI CAGNO MASSIMILIANO PIO" userId="6e52ff40-017e-4b08-b70b-3da22fa7b9cf" providerId="ADAL" clId="{F5BBAF1F-12E2-4855-BEFA-60BDD679B1D8}" dt="2025-10-07T16:36:09.244" v="168" actId="47"/>
        <pc:sldMkLst>
          <pc:docMk/>
          <pc:sldMk cId="1246242827" sldId="330"/>
        </pc:sldMkLst>
      </pc:sldChg>
      <pc:sldChg chg="modSp mod">
        <pc:chgData name="DI CAGNO MASSIMILIANO PIO" userId="6e52ff40-017e-4b08-b70b-3da22fa7b9cf" providerId="ADAL" clId="{F5BBAF1F-12E2-4855-BEFA-60BDD679B1D8}" dt="2025-10-21T08:49:08.338" v="7765" actId="313"/>
        <pc:sldMkLst>
          <pc:docMk/>
          <pc:sldMk cId="294618120" sldId="331"/>
        </pc:sldMkLst>
        <pc:spChg chg="mod">
          <ac:chgData name="DI CAGNO MASSIMILIANO PIO" userId="6e52ff40-017e-4b08-b70b-3da22fa7b9cf" providerId="ADAL" clId="{F5BBAF1F-12E2-4855-BEFA-60BDD679B1D8}" dt="2025-10-21T08:49:08.338" v="7765" actId="313"/>
          <ac:spMkLst>
            <pc:docMk/>
            <pc:sldMk cId="294618120" sldId="331"/>
            <ac:spMk id="2" creationId="{3BB64560-1E39-49B3-A5CE-BFE1B177BFB6}"/>
          </ac:spMkLst>
        </pc:spChg>
        <pc:spChg chg="mod">
          <ac:chgData name="DI CAGNO MASSIMILIANO PIO" userId="6e52ff40-017e-4b08-b70b-3da22fa7b9cf" providerId="ADAL" clId="{F5BBAF1F-12E2-4855-BEFA-60BDD679B1D8}" dt="2025-10-21T06:59:20.607" v="3183" actId="20577"/>
          <ac:spMkLst>
            <pc:docMk/>
            <pc:sldMk cId="294618120" sldId="331"/>
            <ac:spMk id="3" creationId="{437A8DE0-919A-4F8B-BB9A-AA74B45FB222}"/>
          </ac:spMkLst>
        </pc:spChg>
      </pc:sldChg>
      <pc:sldChg chg="del">
        <pc:chgData name="DI CAGNO MASSIMILIANO PIO" userId="6e52ff40-017e-4b08-b70b-3da22fa7b9cf" providerId="ADAL" clId="{F5BBAF1F-12E2-4855-BEFA-60BDD679B1D8}" dt="2025-10-07T16:36:09.244" v="168" actId="47"/>
        <pc:sldMkLst>
          <pc:docMk/>
          <pc:sldMk cId="1790195213" sldId="332"/>
        </pc:sldMkLst>
      </pc:sldChg>
      <pc:sldChg chg="addSp modSp add mod">
        <pc:chgData name="DI CAGNO MASSIMILIANO PIO" userId="6e52ff40-017e-4b08-b70b-3da22fa7b9cf" providerId="ADAL" clId="{F5BBAF1F-12E2-4855-BEFA-60BDD679B1D8}" dt="2025-10-21T08:11:07.619" v="5201"/>
        <pc:sldMkLst>
          <pc:docMk/>
          <pc:sldMk cId="2077957551" sldId="332"/>
        </pc:sldMkLst>
        <pc:spChg chg="mod">
          <ac:chgData name="DI CAGNO MASSIMILIANO PIO" userId="6e52ff40-017e-4b08-b70b-3da22fa7b9cf" providerId="ADAL" clId="{F5BBAF1F-12E2-4855-BEFA-60BDD679B1D8}" dt="2025-10-21T07:38:15.240" v="3221" actId="20577"/>
          <ac:spMkLst>
            <pc:docMk/>
            <pc:sldMk cId="2077957551" sldId="332"/>
            <ac:spMk id="25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7:38:09.834" v="3220" actId="20577"/>
          <ac:spMkLst>
            <pc:docMk/>
            <pc:sldMk cId="2077957551" sldId="332"/>
            <ac:spMk id="43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7:37:57.339" v="3211" actId="947"/>
          <ac:spMkLst>
            <pc:docMk/>
            <pc:sldMk cId="2077957551" sldId="332"/>
            <ac:spMk id="44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7:38:26.500" v="3224" actId="20577"/>
          <ac:spMkLst>
            <pc:docMk/>
            <pc:sldMk cId="2077957551" sldId="332"/>
            <ac:spMk id="45" creationId="{00000000-0000-0000-0000-000000000000}"/>
          </ac:spMkLst>
        </pc:spChg>
        <pc:picChg chg="add mod">
          <ac:chgData name="DI CAGNO MASSIMILIANO PIO" userId="6e52ff40-017e-4b08-b70b-3da22fa7b9cf" providerId="ADAL" clId="{F5BBAF1F-12E2-4855-BEFA-60BDD679B1D8}" dt="2025-10-21T08:11:07.619" v="5201"/>
          <ac:picMkLst>
            <pc:docMk/>
            <pc:sldMk cId="2077957551" sldId="332"/>
            <ac:picMk id="23" creationId="{85AB0B0E-0BA1-45FC-93CC-8811F9036728}"/>
          </ac:picMkLst>
        </pc:picChg>
      </pc:sldChg>
      <pc:sldChg chg="del">
        <pc:chgData name="DI CAGNO MASSIMILIANO PIO" userId="6e52ff40-017e-4b08-b70b-3da22fa7b9cf" providerId="ADAL" clId="{F5BBAF1F-12E2-4855-BEFA-60BDD679B1D8}" dt="2025-10-07T16:36:09.244" v="168" actId="47"/>
        <pc:sldMkLst>
          <pc:docMk/>
          <pc:sldMk cId="3367436739" sldId="333"/>
        </pc:sldMkLst>
      </pc:sldChg>
      <pc:sldChg chg="addSp delSp modSp mod ord modNotesTx">
        <pc:chgData name="DI CAGNO MASSIMILIANO PIO" userId="6e52ff40-017e-4b08-b70b-3da22fa7b9cf" providerId="ADAL" clId="{F5BBAF1F-12E2-4855-BEFA-60BDD679B1D8}" dt="2025-10-21T08:50:15.813" v="7788" actId="2"/>
        <pc:sldMkLst>
          <pc:docMk/>
          <pc:sldMk cId="2161968082" sldId="334"/>
        </pc:sldMkLst>
        <pc:spChg chg="del mod">
          <ac:chgData name="DI CAGNO MASSIMILIANO PIO" userId="6e52ff40-017e-4b08-b70b-3da22fa7b9cf" providerId="ADAL" clId="{F5BBAF1F-12E2-4855-BEFA-60BDD679B1D8}" dt="2025-10-21T08:00:09.901" v="4266" actId="478"/>
          <ac:spMkLst>
            <pc:docMk/>
            <pc:sldMk cId="2161968082" sldId="334"/>
            <ac:spMk id="2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8:03:17.328" v="4570" actId="207"/>
          <ac:spMkLst>
            <pc:docMk/>
            <pc:sldMk cId="2161968082" sldId="334"/>
            <ac:spMk id="3" creationId="{00000000-0000-0000-0000-000000000000}"/>
          </ac:spMkLst>
        </pc:spChg>
        <pc:spChg chg="add mod">
          <ac:chgData name="DI CAGNO MASSIMILIANO PIO" userId="6e52ff40-017e-4b08-b70b-3da22fa7b9cf" providerId="ADAL" clId="{F5BBAF1F-12E2-4855-BEFA-60BDD679B1D8}" dt="2025-10-21T08:50:13.203" v="7787" actId="313"/>
          <ac:spMkLst>
            <pc:docMk/>
            <pc:sldMk cId="2161968082" sldId="334"/>
            <ac:spMk id="5" creationId="{9924B2AA-CD8D-4D2B-B07A-49051D7B51A1}"/>
          </ac:spMkLst>
        </pc:spChg>
        <pc:spChg chg="add mod">
          <ac:chgData name="DI CAGNO MASSIMILIANO PIO" userId="6e52ff40-017e-4b08-b70b-3da22fa7b9cf" providerId="ADAL" clId="{F5BBAF1F-12E2-4855-BEFA-60BDD679B1D8}" dt="2025-10-21T08:02:37.025" v="4511"/>
          <ac:spMkLst>
            <pc:docMk/>
            <pc:sldMk cId="2161968082" sldId="334"/>
            <ac:spMk id="16" creationId="{4E9D7292-B7D6-4F16-BFCD-CA7B39BFAD18}"/>
          </ac:spMkLst>
        </pc:spChg>
        <pc:spChg chg="mod">
          <ac:chgData name="DI CAGNO MASSIMILIANO PIO" userId="6e52ff40-017e-4b08-b70b-3da22fa7b9cf" providerId="ADAL" clId="{F5BBAF1F-12E2-4855-BEFA-60BDD679B1D8}" dt="2025-10-21T08:12:07.586" v="5322" actId="20577"/>
          <ac:spMkLst>
            <pc:docMk/>
            <pc:sldMk cId="2161968082" sldId="334"/>
            <ac:spMk id="18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8:21:34.651" v="5718" actId="20577"/>
          <ac:spMkLst>
            <pc:docMk/>
            <pc:sldMk cId="2161968082" sldId="334"/>
            <ac:spMk id="40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8:21:34.651" v="5718" actId="20577"/>
          <ac:spMkLst>
            <pc:docMk/>
            <pc:sldMk cId="2161968082" sldId="334"/>
            <ac:spMk id="41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8:21:34.651" v="5718" actId="20577"/>
          <ac:spMkLst>
            <pc:docMk/>
            <pc:sldMk cId="2161968082" sldId="334"/>
            <ac:spMk id="42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8:21:19.095" v="5712" actId="20577"/>
          <ac:spMkLst>
            <pc:docMk/>
            <pc:sldMk cId="2161968082" sldId="334"/>
            <ac:spMk id="48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8:21:19.095" v="5712" actId="20577"/>
          <ac:spMkLst>
            <pc:docMk/>
            <pc:sldMk cId="2161968082" sldId="334"/>
            <ac:spMk id="49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8:21:19.095" v="5712" actId="20577"/>
          <ac:spMkLst>
            <pc:docMk/>
            <pc:sldMk cId="2161968082" sldId="334"/>
            <ac:spMk id="50" creationId="{00000000-0000-0000-0000-000000000000}"/>
          </ac:spMkLst>
        </pc:spChg>
        <pc:grpChg chg="mod">
          <ac:chgData name="DI CAGNO MASSIMILIANO PIO" userId="6e52ff40-017e-4b08-b70b-3da22fa7b9cf" providerId="ADAL" clId="{F5BBAF1F-12E2-4855-BEFA-60BDD679B1D8}" dt="2025-10-21T08:21:34.651" v="5718" actId="20577"/>
          <ac:grpSpMkLst>
            <pc:docMk/>
            <pc:sldMk cId="2161968082" sldId="334"/>
            <ac:grpSpMk id="39" creationId="{00000000-0000-0000-0000-000000000000}"/>
          </ac:grpSpMkLst>
        </pc:grpChg>
        <pc:grpChg chg="mod">
          <ac:chgData name="DI CAGNO MASSIMILIANO PIO" userId="6e52ff40-017e-4b08-b70b-3da22fa7b9cf" providerId="ADAL" clId="{F5BBAF1F-12E2-4855-BEFA-60BDD679B1D8}" dt="2025-10-21T08:21:19.095" v="5712" actId="20577"/>
          <ac:grpSpMkLst>
            <pc:docMk/>
            <pc:sldMk cId="2161968082" sldId="334"/>
            <ac:grpSpMk id="47" creationId="{00000000-0000-0000-0000-000000000000}"/>
          </ac:grpSpMkLst>
        </pc:grpChg>
        <pc:picChg chg="del mod">
          <ac:chgData name="DI CAGNO MASSIMILIANO PIO" userId="6e52ff40-017e-4b08-b70b-3da22fa7b9cf" providerId="ADAL" clId="{F5BBAF1F-12E2-4855-BEFA-60BDD679B1D8}" dt="2025-10-21T08:03:22.522" v="4572" actId="478"/>
          <ac:picMkLst>
            <pc:docMk/>
            <pc:sldMk cId="2161968082" sldId="334"/>
            <ac:picMk id="17" creationId="{00000000-0000-0000-0000-000000000000}"/>
          </ac:picMkLst>
        </pc:picChg>
      </pc:sldChg>
      <pc:sldChg chg="del">
        <pc:chgData name="DI CAGNO MASSIMILIANO PIO" userId="6e52ff40-017e-4b08-b70b-3da22fa7b9cf" providerId="ADAL" clId="{F5BBAF1F-12E2-4855-BEFA-60BDD679B1D8}" dt="2025-10-07T16:36:09.244" v="168" actId="47"/>
        <pc:sldMkLst>
          <pc:docMk/>
          <pc:sldMk cId="2725074755" sldId="334"/>
        </pc:sldMkLst>
      </pc:sldChg>
      <pc:sldChg chg="del">
        <pc:chgData name="DI CAGNO MASSIMILIANO PIO" userId="6e52ff40-017e-4b08-b70b-3da22fa7b9cf" providerId="ADAL" clId="{F5BBAF1F-12E2-4855-BEFA-60BDD679B1D8}" dt="2025-10-07T16:52:42.425" v="939" actId="47"/>
        <pc:sldMkLst>
          <pc:docMk/>
          <pc:sldMk cId="3918185853" sldId="335"/>
        </pc:sldMkLst>
      </pc:sldChg>
      <pc:sldChg chg="delSp modSp del mod">
        <pc:chgData name="DI CAGNO MASSIMILIANO PIO" userId="6e52ff40-017e-4b08-b70b-3da22fa7b9cf" providerId="ADAL" clId="{F5BBAF1F-12E2-4855-BEFA-60BDD679B1D8}" dt="2025-10-21T07:54:44.699" v="3983" actId="47"/>
        <pc:sldMkLst>
          <pc:docMk/>
          <pc:sldMk cId="1788150068" sldId="336"/>
        </pc:sldMkLst>
        <pc:spChg chg="mod">
          <ac:chgData name="DI CAGNO MASSIMILIANO PIO" userId="6e52ff40-017e-4b08-b70b-3da22fa7b9cf" providerId="ADAL" clId="{F5BBAF1F-12E2-4855-BEFA-60BDD679B1D8}" dt="2025-10-21T07:54:37.057" v="3981" actId="20577"/>
          <ac:spMkLst>
            <pc:docMk/>
            <pc:sldMk cId="1788150068" sldId="336"/>
            <ac:spMk id="2" creationId="{130B8B50-E9C4-403B-8154-C0CBEFC284A6}"/>
          </ac:spMkLst>
        </pc:spChg>
        <pc:picChg chg="del">
          <ac:chgData name="DI CAGNO MASSIMILIANO PIO" userId="6e52ff40-017e-4b08-b70b-3da22fa7b9cf" providerId="ADAL" clId="{F5BBAF1F-12E2-4855-BEFA-60BDD679B1D8}" dt="2025-10-21T07:54:42.389" v="3982" actId="478"/>
          <ac:picMkLst>
            <pc:docMk/>
            <pc:sldMk cId="1788150068" sldId="336"/>
            <ac:picMk id="7" creationId="{00000000-0000-0000-0000-000000000000}"/>
          </ac:picMkLst>
        </pc:picChg>
      </pc:sldChg>
      <pc:sldChg chg="addSp modSp add mod modAnim">
        <pc:chgData name="DI CAGNO MASSIMILIANO PIO" userId="6e52ff40-017e-4b08-b70b-3da22fa7b9cf" providerId="ADAL" clId="{F5BBAF1F-12E2-4855-BEFA-60BDD679B1D8}" dt="2025-10-21T07:40:19.243" v="3241"/>
        <pc:sldMkLst>
          <pc:docMk/>
          <pc:sldMk cId="2460174880" sldId="358"/>
        </pc:sldMkLst>
        <pc:spChg chg="mod">
          <ac:chgData name="DI CAGNO MASSIMILIANO PIO" userId="6e52ff40-017e-4b08-b70b-3da22fa7b9cf" providerId="ADAL" clId="{F5BBAF1F-12E2-4855-BEFA-60BDD679B1D8}" dt="2025-10-20T12:50:15.775" v="2681" actId="20577"/>
          <ac:spMkLst>
            <pc:docMk/>
            <pc:sldMk cId="2460174880" sldId="358"/>
            <ac:spMk id="4" creationId="{00000000-0000-0000-0000-000000000000}"/>
          </ac:spMkLst>
        </pc:spChg>
        <pc:spChg chg="add mod">
          <ac:chgData name="DI CAGNO MASSIMILIANO PIO" userId="6e52ff40-017e-4b08-b70b-3da22fa7b9cf" providerId="ADAL" clId="{F5BBAF1F-12E2-4855-BEFA-60BDD679B1D8}" dt="2025-10-21T07:39:48.293" v="3237" actId="2085"/>
          <ac:spMkLst>
            <pc:docMk/>
            <pc:sldMk cId="2460174880" sldId="358"/>
            <ac:spMk id="5" creationId="{C85CD43A-C801-4B19-82C6-92B158629927}"/>
          </ac:spMkLst>
        </pc:spChg>
        <pc:spChg chg="mod">
          <ac:chgData name="DI CAGNO MASSIMILIANO PIO" userId="6e52ff40-017e-4b08-b70b-3da22fa7b9cf" providerId="ADAL" clId="{F5BBAF1F-12E2-4855-BEFA-60BDD679B1D8}" dt="2025-10-21T07:38:57.162" v="3232" actId="20577"/>
          <ac:spMkLst>
            <pc:docMk/>
            <pc:sldMk cId="2460174880" sldId="358"/>
            <ac:spMk id="20" creationId="{00000000-0000-0000-0000-000000000000}"/>
          </ac:spMkLst>
        </pc:spChg>
        <pc:spChg chg="add mod">
          <ac:chgData name="DI CAGNO MASSIMILIANO PIO" userId="6e52ff40-017e-4b08-b70b-3da22fa7b9cf" providerId="ADAL" clId="{F5BBAF1F-12E2-4855-BEFA-60BDD679B1D8}" dt="2025-10-21T07:39:59.840" v="3240" actId="14100"/>
          <ac:spMkLst>
            <pc:docMk/>
            <pc:sldMk cId="2460174880" sldId="358"/>
            <ac:spMk id="24" creationId="{F089B55F-8136-400C-A01C-432A3AF0793D}"/>
          </ac:spMkLst>
        </pc:spChg>
        <pc:spChg chg="mod">
          <ac:chgData name="DI CAGNO MASSIMILIANO PIO" userId="6e52ff40-017e-4b08-b70b-3da22fa7b9cf" providerId="ADAL" clId="{F5BBAF1F-12E2-4855-BEFA-60BDD679B1D8}" dt="2025-10-21T07:38:36.191" v="3226" actId="20577"/>
          <ac:spMkLst>
            <pc:docMk/>
            <pc:sldMk cId="2460174880" sldId="358"/>
            <ac:spMk id="43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7:38:32.399" v="3225" actId="20577"/>
          <ac:spMkLst>
            <pc:docMk/>
            <pc:sldMk cId="2460174880" sldId="358"/>
            <ac:spMk id="44" creationId="{00000000-0000-0000-0000-000000000000}"/>
          </ac:spMkLst>
        </pc:spChg>
        <pc:picChg chg="mod">
          <ac:chgData name="DI CAGNO MASSIMILIANO PIO" userId="6e52ff40-017e-4b08-b70b-3da22fa7b9cf" providerId="ADAL" clId="{F5BBAF1F-12E2-4855-BEFA-60BDD679B1D8}" dt="2025-10-20T12:50:06.882" v="2678" actId="1076"/>
          <ac:picMkLst>
            <pc:docMk/>
            <pc:sldMk cId="2460174880" sldId="358"/>
            <ac:picMk id="3" creationId="{00000000-0000-0000-0000-000000000000}"/>
          </ac:picMkLst>
        </pc:picChg>
        <pc:picChg chg="add mod">
          <ac:chgData name="DI CAGNO MASSIMILIANO PIO" userId="6e52ff40-017e-4b08-b70b-3da22fa7b9cf" providerId="ADAL" clId="{F5BBAF1F-12E2-4855-BEFA-60BDD679B1D8}" dt="2025-10-21T07:39:31.727" v="3234" actId="1076"/>
          <ac:picMkLst>
            <pc:docMk/>
            <pc:sldMk cId="2460174880" sldId="358"/>
            <ac:picMk id="23" creationId="{EC4719AE-A04C-47CD-9869-91106C78D30C}"/>
          </ac:picMkLst>
        </pc:picChg>
      </pc:sldChg>
      <pc:sldChg chg="modSp mod modAnim">
        <pc:chgData name="DI CAGNO MASSIMILIANO PIO" userId="6e52ff40-017e-4b08-b70b-3da22fa7b9cf" providerId="ADAL" clId="{F5BBAF1F-12E2-4855-BEFA-60BDD679B1D8}" dt="2025-10-20T12:43:29.928" v="2502" actId="20577"/>
        <pc:sldMkLst>
          <pc:docMk/>
          <pc:sldMk cId="406109043" sldId="384"/>
        </pc:sldMkLst>
        <pc:spChg chg="mod">
          <ac:chgData name="DI CAGNO MASSIMILIANO PIO" userId="6e52ff40-017e-4b08-b70b-3da22fa7b9cf" providerId="ADAL" clId="{F5BBAF1F-12E2-4855-BEFA-60BDD679B1D8}" dt="2025-10-20T12:41:21.800" v="2115" actId="20577"/>
          <ac:spMkLst>
            <pc:docMk/>
            <pc:sldMk cId="406109043" sldId="384"/>
            <ac:spMk id="2" creationId="{B79ADDED-5CE2-7911-9F82-DBAB4A322C14}"/>
          </ac:spMkLst>
        </pc:spChg>
        <pc:spChg chg="mod">
          <ac:chgData name="DI CAGNO MASSIMILIANO PIO" userId="6e52ff40-017e-4b08-b70b-3da22fa7b9cf" providerId="ADAL" clId="{F5BBAF1F-12E2-4855-BEFA-60BDD679B1D8}" dt="2025-10-20T12:43:29.928" v="2502" actId="20577"/>
          <ac:spMkLst>
            <pc:docMk/>
            <pc:sldMk cId="406109043" sldId="384"/>
            <ac:spMk id="3" creationId="{C5461BCF-0B2B-C4AA-D5C5-D7CA87680318}"/>
          </ac:spMkLst>
        </pc:spChg>
      </pc:sldChg>
      <pc:sldChg chg="del">
        <pc:chgData name="DI CAGNO MASSIMILIANO PIO" userId="6e52ff40-017e-4b08-b70b-3da22fa7b9cf" providerId="ADAL" clId="{F5BBAF1F-12E2-4855-BEFA-60BDD679B1D8}" dt="2025-10-07T16:36:18.791" v="169" actId="47"/>
        <pc:sldMkLst>
          <pc:docMk/>
          <pc:sldMk cId="1573900547" sldId="410"/>
        </pc:sldMkLst>
      </pc:sldChg>
      <pc:sldChg chg="del">
        <pc:chgData name="DI CAGNO MASSIMILIANO PIO" userId="6e52ff40-017e-4b08-b70b-3da22fa7b9cf" providerId="ADAL" clId="{F5BBAF1F-12E2-4855-BEFA-60BDD679B1D8}" dt="2025-10-07T16:36:18.791" v="169" actId="47"/>
        <pc:sldMkLst>
          <pc:docMk/>
          <pc:sldMk cId="3414591870" sldId="411"/>
        </pc:sldMkLst>
      </pc:sldChg>
      <pc:sldChg chg="del">
        <pc:chgData name="DI CAGNO MASSIMILIANO PIO" userId="6e52ff40-017e-4b08-b70b-3da22fa7b9cf" providerId="ADAL" clId="{F5BBAF1F-12E2-4855-BEFA-60BDD679B1D8}" dt="2025-10-07T16:36:18.791" v="169" actId="47"/>
        <pc:sldMkLst>
          <pc:docMk/>
          <pc:sldMk cId="1509473783" sldId="412"/>
        </pc:sldMkLst>
      </pc:sldChg>
      <pc:sldChg chg="delSp modSp add del mod">
        <pc:chgData name="DI CAGNO MASSIMILIANO PIO" userId="6e52ff40-017e-4b08-b70b-3da22fa7b9cf" providerId="ADAL" clId="{F5BBAF1F-12E2-4855-BEFA-60BDD679B1D8}" dt="2025-10-21T08:49:58.683" v="7783" actId="2"/>
        <pc:sldMkLst>
          <pc:docMk/>
          <pc:sldMk cId="2103400990" sldId="413"/>
        </pc:sldMkLst>
        <pc:spChg chg="mod">
          <ac:chgData name="DI CAGNO MASSIMILIANO PIO" userId="6e52ff40-017e-4b08-b70b-3da22fa7b9cf" providerId="ADAL" clId="{F5BBAF1F-12E2-4855-BEFA-60BDD679B1D8}" dt="2025-10-21T07:59:57.817" v="4264" actId="313"/>
          <ac:spMkLst>
            <pc:docMk/>
            <pc:sldMk cId="2103400990" sldId="413"/>
            <ac:spMk id="2" creationId="{52CE2735-63D7-4411-9A5D-F02C975CFE2B}"/>
          </ac:spMkLst>
        </pc:spChg>
        <pc:spChg chg="mod">
          <ac:chgData name="DI CAGNO MASSIMILIANO PIO" userId="6e52ff40-017e-4b08-b70b-3da22fa7b9cf" providerId="ADAL" clId="{F5BBAF1F-12E2-4855-BEFA-60BDD679B1D8}" dt="2025-10-21T07:55:48.671" v="4037" actId="1076"/>
          <ac:spMkLst>
            <pc:docMk/>
            <pc:sldMk cId="2103400990" sldId="413"/>
            <ac:spMk id="13" creationId="{DC2E5973-0816-47B2-8FE0-D68EF8165587}"/>
          </ac:spMkLst>
        </pc:spChg>
        <pc:spChg chg="del">
          <ac:chgData name="DI CAGNO MASSIMILIANO PIO" userId="6e52ff40-017e-4b08-b70b-3da22fa7b9cf" providerId="ADAL" clId="{F5BBAF1F-12E2-4855-BEFA-60BDD679B1D8}" dt="2025-10-21T07:55:44.947" v="4036" actId="478"/>
          <ac:spMkLst>
            <pc:docMk/>
            <pc:sldMk cId="2103400990" sldId="413"/>
            <ac:spMk id="14" creationId="{2B9E0DF4-911B-4806-8EC3-BDFAD4109224}"/>
          </ac:spMkLst>
        </pc:spChg>
        <pc:spChg chg="mod">
          <ac:chgData name="DI CAGNO MASSIMILIANO PIO" userId="6e52ff40-017e-4b08-b70b-3da22fa7b9cf" providerId="ADAL" clId="{F5BBAF1F-12E2-4855-BEFA-60BDD679B1D8}" dt="2025-10-21T08:49:58.110" v="7782" actId="2"/>
          <ac:spMkLst>
            <pc:docMk/>
            <pc:sldMk cId="2103400990" sldId="413"/>
            <ac:spMk id="17" creationId="{B24E3670-706E-467E-B273-5B1843F00573}"/>
          </ac:spMkLst>
        </pc:spChg>
        <pc:spChg chg="mod">
          <ac:chgData name="DI CAGNO MASSIMILIANO PIO" userId="6e52ff40-017e-4b08-b70b-3da22fa7b9cf" providerId="ADAL" clId="{F5BBAF1F-12E2-4855-BEFA-60BDD679B1D8}" dt="2025-10-21T07:56:01.807" v="4040" actId="1076"/>
          <ac:spMkLst>
            <pc:docMk/>
            <pc:sldMk cId="2103400990" sldId="413"/>
            <ac:spMk id="19" creationId="{3CDFE7FD-CB00-40FB-8E6E-C3C3F3778A79}"/>
          </ac:spMkLst>
        </pc:spChg>
        <pc:spChg chg="mod">
          <ac:chgData name="DI CAGNO MASSIMILIANO PIO" userId="6e52ff40-017e-4b08-b70b-3da22fa7b9cf" providerId="ADAL" clId="{F5BBAF1F-12E2-4855-BEFA-60BDD679B1D8}" dt="2025-10-21T08:49:58.683" v="7783" actId="2"/>
          <ac:spMkLst>
            <pc:docMk/>
            <pc:sldMk cId="2103400990" sldId="413"/>
            <ac:spMk id="20" creationId="{A8DA1920-960A-48CD-92AF-E3E42BD9B55D}"/>
          </ac:spMkLst>
        </pc:spChg>
        <pc:picChg chg="mod">
          <ac:chgData name="DI CAGNO MASSIMILIANO PIO" userId="6e52ff40-017e-4b08-b70b-3da22fa7b9cf" providerId="ADAL" clId="{F5BBAF1F-12E2-4855-BEFA-60BDD679B1D8}" dt="2025-10-21T07:55:52.974" v="4038" actId="14100"/>
          <ac:picMkLst>
            <pc:docMk/>
            <pc:sldMk cId="2103400990" sldId="413"/>
            <ac:picMk id="4" creationId="{01C5EC22-73CE-4A3E-A5E0-0824FE93E587}"/>
          </ac:picMkLst>
        </pc:picChg>
        <pc:picChg chg="del">
          <ac:chgData name="DI CAGNO MASSIMILIANO PIO" userId="6e52ff40-017e-4b08-b70b-3da22fa7b9cf" providerId="ADAL" clId="{F5BBAF1F-12E2-4855-BEFA-60BDD679B1D8}" dt="2025-10-21T07:55:43.328" v="4035" actId="478"/>
          <ac:picMkLst>
            <pc:docMk/>
            <pc:sldMk cId="2103400990" sldId="413"/>
            <ac:picMk id="7" creationId="{CB40019B-B5F2-46B0-95CC-145025C633B5}"/>
          </ac:picMkLst>
        </pc:picChg>
        <pc:cxnChg chg="mod">
          <ac:chgData name="DI CAGNO MASSIMILIANO PIO" userId="6e52ff40-017e-4b08-b70b-3da22fa7b9cf" providerId="ADAL" clId="{F5BBAF1F-12E2-4855-BEFA-60BDD679B1D8}" dt="2025-10-21T07:55:58.528" v="4039" actId="1076"/>
          <ac:cxnSpMkLst>
            <pc:docMk/>
            <pc:sldMk cId="2103400990" sldId="413"/>
            <ac:cxnSpMk id="15" creationId="{D8EB5AE6-7CE2-48AB-8D16-AC91D4845FDD}"/>
          </ac:cxnSpMkLst>
        </pc:cxnChg>
        <pc:cxnChg chg="mod">
          <ac:chgData name="DI CAGNO MASSIMILIANO PIO" userId="6e52ff40-017e-4b08-b70b-3da22fa7b9cf" providerId="ADAL" clId="{F5BBAF1F-12E2-4855-BEFA-60BDD679B1D8}" dt="2025-10-21T07:56:05.690" v="4042" actId="14100"/>
          <ac:cxnSpMkLst>
            <pc:docMk/>
            <pc:sldMk cId="2103400990" sldId="413"/>
            <ac:cxnSpMk id="18" creationId="{E7003ECE-37DF-4DAC-8869-3E354F913DB2}"/>
          </ac:cxnSpMkLst>
        </pc:cxnChg>
        <pc:cxnChg chg="mod">
          <ac:chgData name="DI CAGNO MASSIMILIANO PIO" userId="6e52ff40-017e-4b08-b70b-3da22fa7b9cf" providerId="ADAL" clId="{F5BBAF1F-12E2-4855-BEFA-60BDD679B1D8}" dt="2025-10-21T07:56:10.031" v="4043" actId="1076"/>
          <ac:cxnSpMkLst>
            <pc:docMk/>
            <pc:sldMk cId="2103400990" sldId="413"/>
            <ac:cxnSpMk id="21" creationId="{FCB050AB-419D-4704-8F9C-26DDD90B650C}"/>
          </ac:cxnSpMkLst>
        </pc:cxnChg>
      </pc:sldChg>
      <pc:sldChg chg="modSp add del mod">
        <pc:chgData name="DI CAGNO MASSIMILIANO PIO" userId="6e52ff40-017e-4b08-b70b-3da22fa7b9cf" providerId="ADAL" clId="{F5BBAF1F-12E2-4855-BEFA-60BDD679B1D8}" dt="2025-10-21T08:49:26.664" v="7768" actId="313"/>
        <pc:sldMkLst>
          <pc:docMk/>
          <pc:sldMk cId="342780463" sldId="414"/>
        </pc:sldMkLst>
        <pc:spChg chg="mod">
          <ac:chgData name="DI CAGNO MASSIMILIANO PIO" userId="6e52ff40-017e-4b08-b70b-3da22fa7b9cf" providerId="ADAL" clId="{F5BBAF1F-12E2-4855-BEFA-60BDD679B1D8}" dt="2025-10-21T08:49:26.664" v="7768" actId="313"/>
          <ac:spMkLst>
            <pc:docMk/>
            <pc:sldMk cId="342780463" sldId="414"/>
            <ac:spMk id="2" creationId="{5C4887D7-7256-4811-920E-FCF8B389A712}"/>
          </ac:spMkLst>
        </pc:spChg>
      </pc:sldChg>
      <pc:sldChg chg="modSp add del mod">
        <pc:chgData name="DI CAGNO MASSIMILIANO PIO" userId="6e52ff40-017e-4b08-b70b-3da22fa7b9cf" providerId="ADAL" clId="{F5BBAF1F-12E2-4855-BEFA-60BDD679B1D8}" dt="2025-10-21T08:49:27.913" v="7769" actId="313"/>
        <pc:sldMkLst>
          <pc:docMk/>
          <pc:sldMk cId="468714491" sldId="415"/>
        </pc:sldMkLst>
        <pc:spChg chg="mod">
          <ac:chgData name="DI CAGNO MASSIMILIANO PIO" userId="6e52ff40-017e-4b08-b70b-3da22fa7b9cf" providerId="ADAL" clId="{F5BBAF1F-12E2-4855-BEFA-60BDD679B1D8}" dt="2025-10-21T08:49:27.913" v="7769" actId="313"/>
          <ac:spMkLst>
            <pc:docMk/>
            <pc:sldMk cId="468714491" sldId="415"/>
            <ac:spMk id="2" creationId="{01FE98AE-5A54-4B1F-89CD-51851AADCF9F}"/>
          </ac:spMkLst>
        </pc:spChg>
      </pc:sldChg>
      <pc:sldChg chg="del">
        <pc:chgData name="DI CAGNO MASSIMILIANO PIO" userId="6e52ff40-017e-4b08-b70b-3da22fa7b9cf" providerId="ADAL" clId="{F5BBAF1F-12E2-4855-BEFA-60BDD679B1D8}" dt="2025-10-07T16:36:18.791" v="169" actId="47"/>
        <pc:sldMkLst>
          <pc:docMk/>
          <pc:sldMk cId="3783136256" sldId="416"/>
        </pc:sldMkLst>
      </pc:sldChg>
      <pc:sldChg chg="modSp del mod">
        <pc:chgData name="DI CAGNO MASSIMILIANO PIO" userId="6e52ff40-017e-4b08-b70b-3da22fa7b9cf" providerId="ADAL" clId="{F5BBAF1F-12E2-4855-BEFA-60BDD679B1D8}" dt="2025-10-20T12:40:54.759" v="2108" actId="47"/>
        <pc:sldMkLst>
          <pc:docMk/>
          <pc:sldMk cId="1634789432" sldId="417"/>
        </pc:sldMkLst>
        <pc:spChg chg="mod">
          <ac:chgData name="DI CAGNO MASSIMILIANO PIO" userId="6e52ff40-017e-4b08-b70b-3da22fa7b9cf" providerId="ADAL" clId="{F5BBAF1F-12E2-4855-BEFA-60BDD679B1D8}" dt="2025-10-20T12:40:08.863" v="2107" actId="20577"/>
          <ac:spMkLst>
            <pc:docMk/>
            <pc:sldMk cId="1634789432" sldId="417"/>
            <ac:spMk id="2" creationId="{01FE98AE-5A54-4B1F-89CD-51851AADCF9F}"/>
          </ac:spMkLst>
        </pc:spChg>
      </pc:sldChg>
      <pc:sldChg chg="del">
        <pc:chgData name="DI CAGNO MASSIMILIANO PIO" userId="6e52ff40-017e-4b08-b70b-3da22fa7b9cf" providerId="ADAL" clId="{F5BBAF1F-12E2-4855-BEFA-60BDD679B1D8}" dt="2025-10-07T16:36:18.791" v="169" actId="47"/>
        <pc:sldMkLst>
          <pc:docMk/>
          <pc:sldMk cId="1502527200" sldId="418"/>
        </pc:sldMkLst>
      </pc:sldChg>
      <pc:sldChg chg="addSp delSp modSp add mod delAnim modAnim">
        <pc:chgData name="DI CAGNO MASSIMILIANO PIO" userId="6e52ff40-017e-4b08-b70b-3da22fa7b9cf" providerId="ADAL" clId="{F5BBAF1F-12E2-4855-BEFA-60BDD679B1D8}" dt="2025-10-20T12:23:17.668" v="1433"/>
        <pc:sldMkLst>
          <pc:docMk/>
          <pc:sldMk cId="1537748737" sldId="418"/>
        </pc:sldMkLst>
        <pc:spChg chg="mod">
          <ac:chgData name="DI CAGNO MASSIMILIANO PIO" userId="6e52ff40-017e-4b08-b70b-3da22fa7b9cf" providerId="ADAL" clId="{F5BBAF1F-12E2-4855-BEFA-60BDD679B1D8}" dt="2025-10-07T16:52:52.558" v="979" actId="20577"/>
          <ac:spMkLst>
            <pc:docMk/>
            <pc:sldMk cId="1537748737" sldId="418"/>
            <ac:spMk id="2" creationId="{00000000-0000-0000-0000-000000000000}"/>
          </ac:spMkLst>
        </pc:spChg>
        <pc:spChg chg="add del mod">
          <ac:chgData name="DI CAGNO MASSIMILIANO PIO" userId="6e52ff40-017e-4b08-b70b-3da22fa7b9cf" providerId="ADAL" clId="{F5BBAF1F-12E2-4855-BEFA-60BDD679B1D8}" dt="2025-10-20T12:15:07.701" v="1052" actId="478"/>
          <ac:spMkLst>
            <pc:docMk/>
            <pc:sldMk cId="1537748737" sldId="418"/>
            <ac:spMk id="4" creationId="{D0612C52-DBAF-4CED-B1DA-7FC0F6485BC6}"/>
          </ac:spMkLst>
        </pc:spChg>
        <pc:spChg chg="del mod ord">
          <ac:chgData name="DI CAGNO MASSIMILIANO PIO" userId="6e52ff40-017e-4b08-b70b-3da22fa7b9cf" providerId="ADAL" clId="{F5BBAF1F-12E2-4855-BEFA-60BDD679B1D8}" dt="2025-10-20T12:14:58.134" v="1050" actId="478"/>
          <ac:spMkLst>
            <pc:docMk/>
            <pc:sldMk cId="1537748737" sldId="418"/>
            <ac:spMk id="19" creationId="{28C0625C-7591-4EFF-BDE1-4BEDF52DEF09}"/>
          </ac:spMkLst>
        </pc:spChg>
        <pc:spChg chg="add mod">
          <ac:chgData name="DI CAGNO MASSIMILIANO PIO" userId="6e52ff40-017e-4b08-b70b-3da22fa7b9cf" providerId="ADAL" clId="{F5BBAF1F-12E2-4855-BEFA-60BDD679B1D8}" dt="2025-10-07T16:47:07.508" v="771"/>
          <ac:spMkLst>
            <pc:docMk/>
            <pc:sldMk cId="1537748737" sldId="418"/>
            <ac:spMk id="20" creationId="{80824208-E098-4000-A0FB-754195F55FE2}"/>
          </ac:spMkLst>
        </pc:spChg>
        <pc:spChg chg="add mod">
          <ac:chgData name="DI CAGNO MASSIMILIANO PIO" userId="6e52ff40-017e-4b08-b70b-3da22fa7b9cf" providerId="ADAL" clId="{F5BBAF1F-12E2-4855-BEFA-60BDD679B1D8}" dt="2025-10-20T12:21:15.583" v="1426" actId="1076"/>
          <ac:spMkLst>
            <pc:docMk/>
            <pc:sldMk cId="1537748737" sldId="418"/>
            <ac:spMk id="22" creationId="{BE42B92E-88DF-4C8C-8336-6FB853519856}"/>
          </ac:spMkLst>
        </pc:spChg>
        <pc:spChg chg="add mod">
          <ac:chgData name="DI CAGNO MASSIMILIANO PIO" userId="6e52ff40-017e-4b08-b70b-3da22fa7b9cf" providerId="ADAL" clId="{F5BBAF1F-12E2-4855-BEFA-60BDD679B1D8}" dt="2025-10-20T12:21:15.583" v="1426" actId="1076"/>
          <ac:spMkLst>
            <pc:docMk/>
            <pc:sldMk cId="1537748737" sldId="418"/>
            <ac:spMk id="23" creationId="{EF52495F-48CE-4693-8A57-66689BFBFC72}"/>
          </ac:spMkLst>
        </pc:spChg>
        <pc:spChg chg="add del mod">
          <ac:chgData name="DI CAGNO MASSIMILIANO PIO" userId="6e52ff40-017e-4b08-b70b-3da22fa7b9cf" providerId="ADAL" clId="{F5BBAF1F-12E2-4855-BEFA-60BDD679B1D8}" dt="2025-10-20T12:17:02.416" v="1121" actId="478"/>
          <ac:spMkLst>
            <pc:docMk/>
            <pc:sldMk cId="1537748737" sldId="418"/>
            <ac:spMk id="24" creationId="{CDF9A004-0215-472C-B311-9B7B8ED03301}"/>
          </ac:spMkLst>
        </pc:spChg>
        <pc:spChg chg="add mod">
          <ac:chgData name="DI CAGNO MASSIMILIANO PIO" userId="6e52ff40-017e-4b08-b70b-3da22fa7b9cf" providerId="ADAL" clId="{F5BBAF1F-12E2-4855-BEFA-60BDD679B1D8}" dt="2025-10-20T12:22:23.698" v="1427" actId="14100"/>
          <ac:spMkLst>
            <pc:docMk/>
            <pc:sldMk cId="1537748737" sldId="418"/>
            <ac:spMk id="25" creationId="{638C7D88-E256-40B9-B7CB-4E83A9EDF5EA}"/>
          </ac:spMkLst>
        </pc:spChg>
        <pc:spChg chg="add mod">
          <ac:chgData name="DI CAGNO MASSIMILIANO PIO" userId="6e52ff40-017e-4b08-b70b-3da22fa7b9cf" providerId="ADAL" clId="{F5BBAF1F-12E2-4855-BEFA-60BDD679B1D8}" dt="2025-10-20T12:21:15.583" v="1426" actId="1076"/>
          <ac:spMkLst>
            <pc:docMk/>
            <pc:sldMk cId="1537748737" sldId="418"/>
            <ac:spMk id="26" creationId="{DFCC0019-4993-4F08-82B6-04D60CE3101C}"/>
          </ac:spMkLst>
        </pc:spChg>
        <pc:spChg chg="add mod">
          <ac:chgData name="DI CAGNO MASSIMILIANO PIO" userId="6e52ff40-017e-4b08-b70b-3da22fa7b9cf" providerId="ADAL" clId="{F5BBAF1F-12E2-4855-BEFA-60BDD679B1D8}" dt="2025-10-20T12:21:15.583" v="1426" actId="1076"/>
          <ac:spMkLst>
            <pc:docMk/>
            <pc:sldMk cId="1537748737" sldId="418"/>
            <ac:spMk id="29" creationId="{71230627-705E-4323-8BBE-465BD753FC36}"/>
          </ac:spMkLst>
        </pc:spChg>
        <pc:spChg chg="add mod">
          <ac:chgData name="DI CAGNO MASSIMILIANO PIO" userId="6e52ff40-017e-4b08-b70b-3da22fa7b9cf" providerId="ADAL" clId="{F5BBAF1F-12E2-4855-BEFA-60BDD679B1D8}" dt="2025-10-20T12:22:51.363" v="1430" actId="692"/>
          <ac:spMkLst>
            <pc:docMk/>
            <pc:sldMk cId="1537748737" sldId="418"/>
            <ac:spMk id="30" creationId="{79922CFD-0E03-470D-8950-428C369AAAB4}"/>
          </ac:spMkLst>
        </pc:spChg>
        <pc:spChg chg="add mod">
          <ac:chgData name="DI CAGNO MASSIMILIANO PIO" userId="6e52ff40-017e-4b08-b70b-3da22fa7b9cf" providerId="ADAL" clId="{F5BBAF1F-12E2-4855-BEFA-60BDD679B1D8}" dt="2025-10-20T12:21:15.583" v="1426" actId="1076"/>
          <ac:spMkLst>
            <pc:docMk/>
            <pc:sldMk cId="1537748737" sldId="418"/>
            <ac:spMk id="31" creationId="{83A4CC22-160E-4629-AFD4-BD661F0A8656}"/>
          </ac:spMkLst>
        </pc:spChg>
        <pc:spChg chg="add mod">
          <ac:chgData name="DI CAGNO MASSIMILIANO PIO" userId="6e52ff40-017e-4b08-b70b-3da22fa7b9cf" providerId="ADAL" clId="{F5BBAF1F-12E2-4855-BEFA-60BDD679B1D8}" dt="2025-10-20T12:21:15.583" v="1426" actId="1076"/>
          <ac:spMkLst>
            <pc:docMk/>
            <pc:sldMk cId="1537748737" sldId="418"/>
            <ac:spMk id="32" creationId="{DB896673-45F7-44BC-A1E0-44A47B79CAD9}"/>
          </ac:spMkLst>
        </pc:spChg>
        <pc:spChg chg="add mod">
          <ac:chgData name="DI CAGNO MASSIMILIANO PIO" userId="6e52ff40-017e-4b08-b70b-3da22fa7b9cf" providerId="ADAL" clId="{F5BBAF1F-12E2-4855-BEFA-60BDD679B1D8}" dt="2025-10-20T12:21:15.583" v="1426" actId="1076"/>
          <ac:spMkLst>
            <pc:docMk/>
            <pc:sldMk cId="1537748737" sldId="418"/>
            <ac:spMk id="33" creationId="{16E03169-59C1-4741-9E3B-B9000831BF54}"/>
          </ac:spMkLst>
        </pc:spChg>
        <pc:spChg chg="add mod">
          <ac:chgData name="DI CAGNO MASSIMILIANO PIO" userId="6e52ff40-017e-4b08-b70b-3da22fa7b9cf" providerId="ADAL" clId="{F5BBAF1F-12E2-4855-BEFA-60BDD679B1D8}" dt="2025-10-20T12:19:55.403" v="1309" actId="20577"/>
          <ac:spMkLst>
            <pc:docMk/>
            <pc:sldMk cId="1537748737" sldId="418"/>
            <ac:spMk id="34" creationId="{9F0134CB-4329-4D66-80F1-CA1E0F0431A5}"/>
          </ac:spMkLst>
        </pc:spChg>
        <pc:spChg chg="add del mod">
          <ac:chgData name="DI CAGNO MASSIMILIANO PIO" userId="6e52ff40-017e-4b08-b70b-3da22fa7b9cf" providerId="ADAL" clId="{F5BBAF1F-12E2-4855-BEFA-60BDD679B1D8}" dt="2025-10-20T12:16:20.573" v="1081" actId="478"/>
          <ac:spMkLst>
            <pc:docMk/>
            <pc:sldMk cId="1537748737" sldId="418"/>
            <ac:spMk id="35" creationId="{A8D83D2C-5A08-4097-BBD4-EAD61EC55590}"/>
          </ac:spMkLst>
        </pc:spChg>
        <pc:grpChg chg="del">
          <ac:chgData name="DI CAGNO MASSIMILIANO PIO" userId="6e52ff40-017e-4b08-b70b-3da22fa7b9cf" providerId="ADAL" clId="{F5BBAF1F-12E2-4855-BEFA-60BDD679B1D8}" dt="2025-10-07T16:46:52.262" v="768" actId="478"/>
          <ac:grpSpMkLst>
            <pc:docMk/>
            <pc:sldMk cId="1537748737" sldId="418"/>
            <ac:grpSpMk id="16" creationId="{00000000-0000-0000-0000-000000000000}"/>
          </ac:grpSpMkLst>
        </pc:grpChg>
        <pc:grpChg chg="del">
          <ac:chgData name="DI CAGNO MASSIMILIANO PIO" userId="6e52ff40-017e-4b08-b70b-3da22fa7b9cf" providerId="ADAL" clId="{F5BBAF1F-12E2-4855-BEFA-60BDD679B1D8}" dt="2025-10-07T16:46:52.262" v="768" actId="478"/>
          <ac:grpSpMkLst>
            <pc:docMk/>
            <pc:sldMk cId="1537748737" sldId="418"/>
            <ac:grpSpMk id="17" creationId="{00000000-0000-0000-0000-000000000000}"/>
          </ac:grpSpMkLst>
        </pc:grpChg>
        <pc:grpChg chg="del">
          <ac:chgData name="DI CAGNO MASSIMILIANO PIO" userId="6e52ff40-017e-4b08-b70b-3da22fa7b9cf" providerId="ADAL" clId="{F5BBAF1F-12E2-4855-BEFA-60BDD679B1D8}" dt="2025-10-07T16:46:52.262" v="768" actId="478"/>
          <ac:grpSpMkLst>
            <pc:docMk/>
            <pc:sldMk cId="1537748737" sldId="418"/>
            <ac:grpSpMk id="18" creationId="{00000000-0000-0000-0000-000000000000}"/>
          </ac:grpSpMkLst>
        </pc:grpChg>
        <pc:picChg chg="add mod">
          <ac:chgData name="DI CAGNO MASSIMILIANO PIO" userId="6e52ff40-017e-4b08-b70b-3da22fa7b9cf" providerId="ADAL" clId="{F5BBAF1F-12E2-4855-BEFA-60BDD679B1D8}" dt="2025-10-20T12:21:15.583" v="1426" actId="1076"/>
          <ac:picMkLst>
            <pc:docMk/>
            <pc:sldMk cId="1537748737" sldId="418"/>
            <ac:picMk id="21" creationId="{04ABCDCC-1C83-4F40-9751-D957237C2CD8}"/>
          </ac:picMkLst>
        </pc:picChg>
      </pc:sldChg>
      <pc:sldChg chg="modSp add mod">
        <pc:chgData name="DI CAGNO MASSIMILIANO PIO" userId="6e52ff40-017e-4b08-b70b-3da22fa7b9cf" providerId="ADAL" clId="{F5BBAF1F-12E2-4855-BEFA-60BDD679B1D8}" dt="2025-10-21T08:49:19.029" v="7767" actId="2"/>
        <pc:sldMkLst>
          <pc:docMk/>
          <pc:sldMk cId="1502527200" sldId="419"/>
        </pc:sldMkLst>
        <pc:spChg chg="mod">
          <ac:chgData name="DI CAGNO MASSIMILIANO PIO" userId="6e52ff40-017e-4b08-b70b-3da22fa7b9cf" providerId="ADAL" clId="{F5BBAF1F-12E2-4855-BEFA-60BDD679B1D8}" dt="2025-10-21T08:49:19.029" v="7767" actId="2"/>
          <ac:spMkLst>
            <pc:docMk/>
            <pc:sldMk cId="1502527200" sldId="419"/>
            <ac:spMk id="23" creationId="{D860DCD5-38DD-4AC6-AD9E-9712116D03CD}"/>
          </ac:spMkLst>
        </pc:spChg>
        <pc:spChg chg="mod">
          <ac:chgData name="DI CAGNO MASSIMILIANO PIO" userId="6e52ff40-017e-4b08-b70b-3da22fa7b9cf" providerId="ADAL" clId="{F5BBAF1F-12E2-4855-BEFA-60BDD679B1D8}" dt="2025-10-21T08:49:12.942" v="7766" actId="313"/>
          <ac:spMkLst>
            <pc:docMk/>
            <pc:sldMk cId="1502527200" sldId="419"/>
            <ac:spMk id="24" creationId="{BADE08CB-83C8-4CF2-8BE2-D91671D3C9F9}"/>
          </ac:spMkLst>
        </pc:spChg>
      </pc:sldChg>
      <pc:sldChg chg="del">
        <pc:chgData name="DI CAGNO MASSIMILIANO PIO" userId="6e52ff40-017e-4b08-b70b-3da22fa7b9cf" providerId="ADAL" clId="{F5BBAF1F-12E2-4855-BEFA-60BDD679B1D8}" dt="2025-10-07T16:36:26.699" v="170" actId="47"/>
        <pc:sldMkLst>
          <pc:docMk/>
          <pc:sldMk cId="3204194257" sldId="419"/>
        </pc:sldMkLst>
      </pc:sldChg>
      <pc:sldChg chg="add">
        <pc:chgData name="DI CAGNO MASSIMILIANO PIO" userId="6e52ff40-017e-4b08-b70b-3da22fa7b9cf" providerId="ADAL" clId="{F5BBAF1F-12E2-4855-BEFA-60BDD679B1D8}" dt="2025-10-20T12:46:55.103" v="2504"/>
        <pc:sldMkLst>
          <pc:docMk/>
          <pc:sldMk cId="921556133" sldId="420"/>
        </pc:sldMkLst>
      </pc:sldChg>
      <pc:sldChg chg="new del">
        <pc:chgData name="DI CAGNO MASSIMILIANO PIO" userId="6e52ff40-017e-4b08-b70b-3da22fa7b9cf" providerId="ADAL" clId="{F5BBAF1F-12E2-4855-BEFA-60BDD679B1D8}" dt="2025-10-20T12:35:03.500" v="1908" actId="47"/>
        <pc:sldMkLst>
          <pc:docMk/>
          <pc:sldMk cId="1502937063" sldId="420"/>
        </pc:sldMkLst>
      </pc:sldChg>
      <pc:sldChg chg="del">
        <pc:chgData name="DI CAGNO MASSIMILIANO PIO" userId="6e52ff40-017e-4b08-b70b-3da22fa7b9cf" providerId="ADAL" clId="{F5BBAF1F-12E2-4855-BEFA-60BDD679B1D8}" dt="2025-10-07T16:36:18.791" v="169" actId="47"/>
        <pc:sldMkLst>
          <pc:docMk/>
          <pc:sldMk cId="2503748942" sldId="420"/>
        </pc:sldMkLst>
      </pc:sldChg>
      <pc:sldChg chg="addSp delSp modSp new mod">
        <pc:chgData name="DI CAGNO MASSIMILIANO PIO" userId="6e52ff40-017e-4b08-b70b-3da22fa7b9cf" providerId="ADAL" clId="{F5BBAF1F-12E2-4855-BEFA-60BDD679B1D8}" dt="2025-10-21T08:49:43.595" v="7778" actId="2"/>
        <pc:sldMkLst>
          <pc:docMk/>
          <pc:sldMk cId="299913502" sldId="421"/>
        </pc:sldMkLst>
        <pc:spChg chg="mod">
          <ac:chgData name="DI CAGNO MASSIMILIANO PIO" userId="6e52ff40-017e-4b08-b70b-3da22fa7b9cf" providerId="ADAL" clId="{F5BBAF1F-12E2-4855-BEFA-60BDD679B1D8}" dt="2025-10-20T12:54:18.140" v="2733" actId="20577"/>
          <ac:spMkLst>
            <pc:docMk/>
            <pc:sldMk cId="299913502" sldId="421"/>
            <ac:spMk id="2" creationId="{5CB044E9-6DF5-4AC0-9455-2AA60DA6DBCE}"/>
          </ac:spMkLst>
        </pc:spChg>
        <pc:spChg chg="add mod">
          <ac:chgData name="DI CAGNO MASSIMILIANO PIO" userId="6e52ff40-017e-4b08-b70b-3da22fa7b9cf" providerId="ADAL" clId="{F5BBAF1F-12E2-4855-BEFA-60BDD679B1D8}" dt="2025-10-20T12:53:56.958" v="2690"/>
          <ac:spMkLst>
            <pc:docMk/>
            <pc:sldMk cId="299913502" sldId="421"/>
            <ac:spMk id="6" creationId="{0F3FA5C4-5278-45E6-A383-2EC84C9B4FC1}"/>
          </ac:spMkLst>
        </pc:spChg>
        <pc:spChg chg="add del mod">
          <ac:chgData name="DI CAGNO MASSIMILIANO PIO" userId="6e52ff40-017e-4b08-b70b-3da22fa7b9cf" providerId="ADAL" clId="{F5BBAF1F-12E2-4855-BEFA-60BDD679B1D8}" dt="2025-10-20T12:57:38.498" v="2737" actId="478"/>
          <ac:spMkLst>
            <pc:docMk/>
            <pc:sldMk cId="299913502" sldId="421"/>
            <ac:spMk id="8" creationId="{C221A5F9-8993-45EC-9166-80FCC11E8114}"/>
          </ac:spMkLst>
        </pc:spChg>
        <pc:spChg chg="add mod">
          <ac:chgData name="DI CAGNO MASSIMILIANO PIO" userId="6e52ff40-017e-4b08-b70b-3da22fa7b9cf" providerId="ADAL" clId="{F5BBAF1F-12E2-4855-BEFA-60BDD679B1D8}" dt="2025-10-21T08:49:43.595" v="7778" actId="2"/>
          <ac:spMkLst>
            <pc:docMk/>
            <pc:sldMk cId="299913502" sldId="421"/>
            <ac:spMk id="10" creationId="{50FB007B-6B27-4CF0-B536-AD92F3095BF5}"/>
          </ac:spMkLst>
        </pc:spChg>
        <pc:spChg chg="add mod">
          <ac:chgData name="DI CAGNO MASSIMILIANO PIO" userId="6e52ff40-017e-4b08-b70b-3da22fa7b9cf" providerId="ADAL" clId="{F5BBAF1F-12E2-4855-BEFA-60BDD679B1D8}" dt="2025-10-20T12:59:31.166" v="2882" actId="207"/>
          <ac:spMkLst>
            <pc:docMk/>
            <pc:sldMk cId="299913502" sldId="421"/>
            <ac:spMk id="11" creationId="{2D948534-3B7A-4B00-9E78-E42E22C3F0E5}"/>
          </ac:spMkLst>
        </pc:spChg>
        <pc:picChg chg="add mod">
          <ac:chgData name="DI CAGNO MASSIMILIANO PIO" userId="6e52ff40-017e-4b08-b70b-3da22fa7b9cf" providerId="ADAL" clId="{F5BBAF1F-12E2-4855-BEFA-60BDD679B1D8}" dt="2025-10-20T13:17:50.779" v="2883" actId="1076"/>
          <ac:picMkLst>
            <pc:docMk/>
            <pc:sldMk cId="299913502" sldId="421"/>
            <ac:picMk id="5" creationId="{6B0AEC4C-CA03-486C-B413-5AE360CCB70E}"/>
          </ac:picMkLst>
        </pc:picChg>
      </pc:sldChg>
      <pc:sldChg chg="addSp delSp modSp add mod">
        <pc:chgData name="DI CAGNO MASSIMILIANO PIO" userId="6e52ff40-017e-4b08-b70b-3da22fa7b9cf" providerId="ADAL" clId="{F5BBAF1F-12E2-4855-BEFA-60BDD679B1D8}" dt="2025-10-21T08:49:47.129" v="7781" actId="2"/>
        <pc:sldMkLst>
          <pc:docMk/>
          <pc:sldMk cId="699038533" sldId="422"/>
        </pc:sldMkLst>
        <pc:spChg chg="mod">
          <ac:chgData name="DI CAGNO MASSIMILIANO PIO" userId="6e52ff40-017e-4b08-b70b-3da22fa7b9cf" providerId="ADAL" clId="{F5BBAF1F-12E2-4855-BEFA-60BDD679B1D8}" dt="2025-10-21T07:29:01.057" v="3189" actId="20577"/>
          <ac:spMkLst>
            <pc:docMk/>
            <pc:sldMk cId="699038533" sldId="422"/>
            <ac:spMk id="2" creationId="{5CB044E9-6DF5-4AC0-9455-2AA60DA6DBCE}"/>
          </ac:spMkLst>
        </pc:spChg>
        <pc:spChg chg="add mod">
          <ac:chgData name="DI CAGNO MASSIMILIANO PIO" userId="6e52ff40-017e-4b08-b70b-3da22fa7b9cf" providerId="ADAL" clId="{F5BBAF1F-12E2-4855-BEFA-60BDD679B1D8}" dt="2025-10-21T07:46:57.805" v="3423" actId="207"/>
          <ac:spMkLst>
            <pc:docMk/>
            <pc:sldMk cId="699038533" sldId="422"/>
            <ac:spMk id="8" creationId="{E25177AC-A5B4-4892-8F93-EDCF04F192B4}"/>
          </ac:spMkLst>
        </pc:spChg>
        <pc:spChg chg="mod">
          <ac:chgData name="DI CAGNO MASSIMILIANO PIO" userId="6e52ff40-017e-4b08-b70b-3da22fa7b9cf" providerId="ADAL" clId="{F5BBAF1F-12E2-4855-BEFA-60BDD679B1D8}" dt="2025-10-21T08:49:47.129" v="7781" actId="2"/>
          <ac:spMkLst>
            <pc:docMk/>
            <pc:sldMk cId="699038533" sldId="422"/>
            <ac:spMk id="10" creationId="{50FB007B-6B27-4CF0-B536-AD92F3095BF5}"/>
          </ac:spMkLst>
        </pc:spChg>
        <pc:spChg chg="del">
          <ac:chgData name="DI CAGNO MASSIMILIANO PIO" userId="6e52ff40-017e-4b08-b70b-3da22fa7b9cf" providerId="ADAL" clId="{F5BBAF1F-12E2-4855-BEFA-60BDD679B1D8}" dt="2025-10-21T07:29:08.140" v="3191" actId="478"/>
          <ac:spMkLst>
            <pc:docMk/>
            <pc:sldMk cId="699038533" sldId="422"/>
            <ac:spMk id="11" creationId="{2D948534-3B7A-4B00-9E78-E42E22C3F0E5}"/>
          </ac:spMkLst>
        </pc:spChg>
        <pc:picChg chg="del">
          <ac:chgData name="DI CAGNO MASSIMILIANO PIO" userId="6e52ff40-017e-4b08-b70b-3da22fa7b9cf" providerId="ADAL" clId="{F5BBAF1F-12E2-4855-BEFA-60BDD679B1D8}" dt="2025-10-21T07:29:04.498" v="3190" actId="478"/>
          <ac:picMkLst>
            <pc:docMk/>
            <pc:sldMk cId="699038533" sldId="422"/>
            <ac:picMk id="5" creationId="{6B0AEC4C-CA03-486C-B413-5AE360CCB70E}"/>
          </ac:picMkLst>
        </pc:picChg>
        <pc:picChg chg="add mod">
          <ac:chgData name="DI CAGNO MASSIMILIANO PIO" userId="6e52ff40-017e-4b08-b70b-3da22fa7b9cf" providerId="ADAL" clId="{F5BBAF1F-12E2-4855-BEFA-60BDD679B1D8}" dt="2025-10-21T07:46:33.135" v="3358" actId="1076"/>
          <ac:picMkLst>
            <pc:docMk/>
            <pc:sldMk cId="699038533" sldId="422"/>
            <ac:picMk id="7" creationId="{F1F5E2AA-69AA-4C41-B63F-B45086E04EFD}"/>
          </ac:picMkLst>
        </pc:picChg>
      </pc:sldChg>
      <pc:sldChg chg="del">
        <pc:chgData name="DI CAGNO MASSIMILIANO PIO" userId="6e52ff40-017e-4b08-b70b-3da22fa7b9cf" providerId="ADAL" clId="{F5BBAF1F-12E2-4855-BEFA-60BDD679B1D8}" dt="2025-10-07T16:36:09.244" v="168" actId="47"/>
        <pc:sldMkLst>
          <pc:docMk/>
          <pc:sldMk cId="1838406714" sldId="422"/>
        </pc:sldMkLst>
      </pc:sldChg>
      <pc:sldChg chg="addSp delSp modSp add mod ord modAnim">
        <pc:chgData name="DI CAGNO MASSIMILIANO PIO" userId="6e52ff40-017e-4b08-b70b-3da22fa7b9cf" providerId="ADAL" clId="{F5BBAF1F-12E2-4855-BEFA-60BDD679B1D8}" dt="2025-10-21T08:49:41.847" v="7777" actId="2"/>
        <pc:sldMkLst>
          <pc:docMk/>
          <pc:sldMk cId="507024310" sldId="423"/>
        </pc:sldMkLst>
        <pc:spChg chg="mod">
          <ac:chgData name="DI CAGNO MASSIMILIANO PIO" userId="6e52ff40-017e-4b08-b70b-3da22fa7b9cf" providerId="ADAL" clId="{F5BBAF1F-12E2-4855-BEFA-60BDD679B1D8}" dt="2025-10-21T07:53:42.628" v="3952" actId="207"/>
          <ac:spMkLst>
            <pc:docMk/>
            <pc:sldMk cId="507024310" sldId="423"/>
            <ac:spMk id="2" creationId="{5CB044E9-6DF5-4AC0-9455-2AA60DA6DBCE}"/>
          </ac:spMkLst>
        </pc:spChg>
        <pc:spChg chg="mod">
          <ac:chgData name="DI CAGNO MASSIMILIANO PIO" userId="6e52ff40-017e-4b08-b70b-3da22fa7b9cf" providerId="ADAL" clId="{F5BBAF1F-12E2-4855-BEFA-60BDD679B1D8}" dt="2025-10-21T07:50:09.015" v="3794" actId="1076"/>
          <ac:spMkLst>
            <pc:docMk/>
            <pc:sldMk cId="507024310" sldId="423"/>
            <ac:spMk id="3" creationId="{64BF498C-398C-4946-B5AB-BE2067213C8F}"/>
          </ac:spMkLst>
        </pc:spChg>
        <pc:spChg chg="mod">
          <ac:chgData name="DI CAGNO MASSIMILIANO PIO" userId="6e52ff40-017e-4b08-b70b-3da22fa7b9cf" providerId="ADAL" clId="{F5BBAF1F-12E2-4855-BEFA-60BDD679B1D8}" dt="2025-10-21T08:49:40.533" v="7776" actId="2"/>
          <ac:spMkLst>
            <pc:docMk/>
            <pc:sldMk cId="507024310" sldId="423"/>
            <ac:spMk id="10" creationId="{50FB007B-6B27-4CF0-B536-AD92F3095BF5}"/>
          </ac:spMkLst>
        </pc:spChg>
        <pc:spChg chg="del mod">
          <ac:chgData name="DI CAGNO MASSIMILIANO PIO" userId="6e52ff40-017e-4b08-b70b-3da22fa7b9cf" providerId="ADAL" clId="{F5BBAF1F-12E2-4855-BEFA-60BDD679B1D8}" dt="2025-10-21T07:47:28.294" v="3447" actId="478"/>
          <ac:spMkLst>
            <pc:docMk/>
            <pc:sldMk cId="507024310" sldId="423"/>
            <ac:spMk id="11" creationId="{2D948534-3B7A-4B00-9E78-E42E22C3F0E5}"/>
          </ac:spMkLst>
        </pc:spChg>
        <pc:spChg chg="add mod">
          <ac:chgData name="DI CAGNO MASSIMILIANO PIO" userId="6e52ff40-017e-4b08-b70b-3da22fa7b9cf" providerId="ADAL" clId="{F5BBAF1F-12E2-4855-BEFA-60BDD679B1D8}" dt="2025-10-21T07:50:32.105" v="3799" actId="1076"/>
          <ac:spMkLst>
            <pc:docMk/>
            <pc:sldMk cId="507024310" sldId="423"/>
            <ac:spMk id="16" creationId="{BC6A55ED-3B77-4E2D-995D-F5281CD2244B}"/>
          </ac:spMkLst>
        </pc:spChg>
        <pc:spChg chg="add mod">
          <ac:chgData name="DI CAGNO MASSIMILIANO PIO" userId="6e52ff40-017e-4b08-b70b-3da22fa7b9cf" providerId="ADAL" clId="{F5BBAF1F-12E2-4855-BEFA-60BDD679B1D8}" dt="2025-10-21T07:50:48.570" v="3805" actId="20577"/>
          <ac:spMkLst>
            <pc:docMk/>
            <pc:sldMk cId="507024310" sldId="423"/>
            <ac:spMk id="18" creationId="{AF4F07C9-BE8F-46C3-9EDD-214F6074C753}"/>
          </ac:spMkLst>
        </pc:spChg>
        <pc:spChg chg="add mod">
          <ac:chgData name="DI CAGNO MASSIMILIANO PIO" userId="6e52ff40-017e-4b08-b70b-3da22fa7b9cf" providerId="ADAL" clId="{F5BBAF1F-12E2-4855-BEFA-60BDD679B1D8}" dt="2025-10-21T07:51:16.756" v="3809" actId="14100"/>
          <ac:spMkLst>
            <pc:docMk/>
            <pc:sldMk cId="507024310" sldId="423"/>
            <ac:spMk id="19" creationId="{5C7B95FB-FF07-47F0-8B0D-2B2F5B64689C}"/>
          </ac:spMkLst>
        </pc:spChg>
        <pc:spChg chg="add mod">
          <ac:chgData name="DI CAGNO MASSIMILIANO PIO" userId="6e52ff40-017e-4b08-b70b-3da22fa7b9cf" providerId="ADAL" clId="{F5BBAF1F-12E2-4855-BEFA-60BDD679B1D8}" dt="2025-10-21T07:51:37.445" v="3818" actId="1076"/>
          <ac:spMkLst>
            <pc:docMk/>
            <pc:sldMk cId="507024310" sldId="423"/>
            <ac:spMk id="20" creationId="{17ABCAD7-76CE-4DA5-82C6-9897B58C4BD8}"/>
          </ac:spMkLst>
        </pc:spChg>
        <pc:spChg chg="add mod">
          <ac:chgData name="DI CAGNO MASSIMILIANO PIO" userId="6e52ff40-017e-4b08-b70b-3da22fa7b9cf" providerId="ADAL" clId="{F5BBAF1F-12E2-4855-BEFA-60BDD679B1D8}" dt="2025-10-21T07:51:34.005" v="3817" actId="1076"/>
          <ac:spMkLst>
            <pc:docMk/>
            <pc:sldMk cId="507024310" sldId="423"/>
            <ac:spMk id="21" creationId="{56CBE966-7A27-4F0F-B14D-B53C113B3A74}"/>
          </ac:spMkLst>
        </pc:spChg>
        <pc:spChg chg="add mod">
          <ac:chgData name="DI CAGNO MASSIMILIANO PIO" userId="6e52ff40-017e-4b08-b70b-3da22fa7b9cf" providerId="ADAL" clId="{F5BBAF1F-12E2-4855-BEFA-60BDD679B1D8}" dt="2025-10-21T07:51:31.136" v="3816" actId="1076"/>
          <ac:spMkLst>
            <pc:docMk/>
            <pc:sldMk cId="507024310" sldId="423"/>
            <ac:spMk id="22" creationId="{F41B37AA-4812-45B6-BA03-96C15AE6D52D}"/>
          </ac:spMkLst>
        </pc:spChg>
        <pc:spChg chg="add mod">
          <ac:chgData name="DI CAGNO MASSIMILIANO PIO" userId="6e52ff40-017e-4b08-b70b-3da22fa7b9cf" providerId="ADAL" clId="{F5BBAF1F-12E2-4855-BEFA-60BDD679B1D8}" dt="2025-10-21T07:51:29.045" v="3815" actId="1076"/>
          <ac:spMkLst>
            <pc:docMk/>
            <pc:sldMk cId="507024310" sldId="423"/>
            <ac:spMk id="23" creationId="{79E0AC93-3BEB-47A5-96B1-C63F9E48DCDB}"/>
          </ac:spMkLst>
        </pc:spChg>
        <pc:spChg chg="add mod">
          <ac:chgData name="DI CAGNO MASSIMILIANO PIO" userId="6e52ff40-017e-4b08-b70b-3da22fa7b9cf" providerId="ADAL" clId="{F5BBAF1F-12E2-4855-BEFA-60BDD679B1D8}" dt="2025-10-21T08:49:41.847" v="7777" actId="2"/>
          <ac:spMkLst>
            <pc:docMk/>
            <pc:sldMk cId="507024310" sldId="423"/>
            <ac:spMk id="26" creationId="{94A2955C-B3A8-4319-9051-551A58DB470D}"/>
          </ac:spMkLst>
        </pc:spChg>
        <pc:spChg chg="add mod">
          <ac:chgData name="DI CAGNO MASSIMILIANO PIO" userId="6e52ff40-017e-4b08-b70b-3da22fa7b9cf" providerId="ADAL" clId="{F5BBAF1F-12E2-4855-BEFA-60BDD679B1D8}" dt="2025-10-21T07:53:35.332" v="3949" actId="207"/>
          <ac:spMkLst>
            <pc:docMk/>
            <pc:sldMk cId="507024310" sldId="423"/>
            <ac:spMk id="27" creationId="{2F46E4D9-628E-40D9-B549-0B5F2159E1E2}"/>
          </ac:spMkLst>
        </pc:spChg>
        <pc:picChg chg="del">
          <ac:chgData name="DI CAGNO MASSIMILIANO PIO" userId="6e52ff40-017e-4b08-b70b-3da22fa7b9cf" providerId="ADAL" clId="{F5BBAF1F-12E2-4855-BEFA-60BDD679B1D8}" dt="2025-10-21T07:47:25.419" v="3445" actId="478"/>
          <ac:picMkLst>
            <pc:docMk/>
            <pc:sldMk cId="507024310" sldId="423"/>
            <ac:picMk id="5" creationId="{6B0AEC4C-CA03-486C-B413-5AE360CCB70E}"/>
          </ac:picMkLst>
        </pc:picChg>
        <pc:cxnChg chg="add mod">
          <ac:chgData name="DI CAGNO MASSIMILIANO PIO" userId="6e52ff40-017e-4b08-b70b-3da22fa7b9cf" providerId="ADAL" clId="{F5BBAF1F-12E2-4855-BEFA-60BDD679B1D8}" dt="2025-10-21T07:50:29.546" v="3798" actId="14100"/>
          <ac:cxnSpMkLst>
            <pc:docMk/>
            <pc:sldMk cId="507024310" sldId="423"/>
            <ac:cxnSpMk id="7" creationId="{52AD3380-DE15-41DA-BFA1-94DFA15AB12A}"/>
          </ac:cxnSpMkLst>
        </pc:cxnChg>
        <pc:cxnChg chg="add mod">
          <ac:chgData name="DI CAGNO MASSIMILIANO PIO" userId="6e52ff40-017e-4b08-b70b-3da22fa7b9cf" providerId="ADAL" clId="{F5BBAF1F-12E2-4855-BEFA-60BDD679B1D8}" dt="2025-10-21T07:49:43.685" v="3771" actId="692"/>
          <ac:cxnSpMkLst>
            <pc:docMk/>
            <pc:sldMk cId="507024310" sldId="423"/>
            <ac:cxnSpMk id="12" creationId="{5AB4B1CF-2584-4CF7-A44F-3CFA6ED897CE}"/>
          </ac:cxnSpMkLst>
        </pc:cxnChg>
        <pc:cxnChg chg="add mod">
          <ac:chgData name="DI CAGNO MASSIMILIANO PIO" userId="6e52ff40-017e-4b08-b70b-3da22fa7b9cf" providerId="ADAL" clId="{F5BBAF1F-12E2-4855-BEFA-60BDD679B1D8}" dt="2025-10-21T07:51:49.322" v="3820" actId="692"/>
          <ac:cxnSpMkLst>
            <pc:docMk/>
            <pc:sldMk cId="507024310" sldId="423"/>
            <ac:cxnSpMk id="25" creationId="{F09C0C53-D227-4B0A-9A38-9E548DFF77C8}"/>
          </ac:cxnSpMkLst>
        </pc:cxnChg>
      </pc:sldChg>
      <pc:sldChg chg="del">
        <pc:chgData name="DI CAGNO MASSIMILIANO PIO" userId="6e52ff40-017e-4b08-b70b-3da22fa7b9cf" providerId="ADAL" clId="{F5BBAF1F-12E2-4855-BEFA-60BDD679B1D8}" dt="2025-10-07T16:36:09.244" v="168" actId="47"/>
        <pc:sldMkLst>
          <pc:docMk/>
          <pc:sldMk cId="638411020" sldId="423"/>
        </pc:sldMkLst>
      </pc:sldChg>
      <pc:sldChg chg="del">
        <pc:chgData name="DI CAGNO MASSIMILIANO PIO" userId="6e52ff40-017e-4b08-b70b-3da22fa7b9cf" providerId="ADAL" clId="{F5BBAF1F-12E2-4855-BEFA-60BDD679B1D8}" dt="2025-10-07T16:36:09.244" v="168" actId="47"/>
        <pc:sldMkLst>
          <pc:docMk/>
          <pc:sldMk cId="3154542825" sldId="424"/>
        </pc:sldMkLst>
      </pc:sldChg>
      <pc:sldChg chg="add del">
        <pc:chgData name="DI CAGNO MASSIMILIANO PIO" userId="6e52ff40-017e-4b08-b70b-3da22fa7b9cf" providerId="ADAL" clId="{F5BBAF1F-12E2-4855-BEFA-60BDD679B1D8}" dt="2025-10-21T08:10:23.899" v="5200" actId="2890"/>
        <pc:sldMkLst>
          <pc:docMk/>
          <pc:sldMk cId="4276061749" sldId="424"/>
        </pc:sldMkLst>
      </pc:sldChg>
      <pc:sldChg chg="del">
        <pc:chgData name="DI CAGNO MASSIMILIANO PIO" userId="6e52ff40-017e-4b08-b70b-3da22fa7b9cf" providerId="ADAL" clId="{F5BBAF1F-12E2-4855-BEFA-60BDD679B1D8}" dt="2025-10-07T16:36:18.791" v="169" actId="47"/>
        <pc:sldMkLst>
          <pc:docMk/>
          <pc:sldMk cId="3576754047" sldId="425"/>
        </pc:sldMkLst>
      </pc:sldChg>
      <pc:sldChg chg="del">
        <pc:chgData name="DI CAGNO MASSIMILIANO PIO" userId="6e52ff40-017e-4b08-b70b-3da22fa7b9cf" providerId="ADAL" clId="{F5BBAF1F-12E2-4855-BEFA-60BDD679B1D8}" dt="2025-10-07T16:36:18.791" v="169" actId="47"/>
        <pc:sldMkLst>
          <pc:docMk/>
          <pc:sldMk cId="1783097352" sldId="426"/>
        </pc:sldMkLst>
      </pc:sldChg>
      <pc:sldChg chg="del">
        <pc:chgData name="DI CAGNO MASSIMILIANO PIO" userId="6e52ff40-017e-4b08-b70b-3da22fa7b9cf" providerId="ADAL" clId="{F5BBAF1F-12E2-4855-BEFA-60BDD679B1D8}" dt="2025-10-07T16:36:09.244" v="168" actId="47"/>
        <pc:sldMkLst>
          <pc:docMk/>
          <pc:sldMk cId="181757910" sldId="427"/>
        </pc:sldMkLst>
      </pc:sldChg>
      <pc:sldChg chg="addSp modSp">
        <pc:chgData name="DI CAGNO MASSIMILIANO PIO" userId="6e52ff40-017e-4b08-b70b-3da22fa7b9cf" providerId="ADAL" clId="{F5BBAF1F-12E2-4855-BEFA-60BDD679B1D8}" dt="2025-10-21T08:50:10.227" v="7786" actId="313"/>
        <pc:sldMkLst>
          <pc:docMk/>
          <pc:sldMk cId="2434106027" sldId="427"/>
        </pc:sldMkLst>
        <pc:spChg chg="mod">
          <ac:chgData name="DI CAGNO MASSIMILIANO PIO" userId="6e52ff40-017e-4b08-b70b-3da22fa7b9cf" providerId="ADAL" clId="{F5BBAF1F-12E2-4855-BEFA-60BDD679B1D8}" dt="2025-10-21T08:50:10.227" v="7786" actId="313"/>
          <ac:spMkLst>
            <pc:docMk/>
            <pc:sldMk cId="2434106027" sldId="427"/>
            <ac:spMk id="10" creationId="{B597B4AF-356C-4C4E-87C7-CD51B98C00E0}"/>
          </ac:spMkLst>
        </pc:spChg>
        <pc:picChg chg="add mod">
          <ac:chgData name="DI CAGNO MASSIMILIANO PIO" userId="6e52ff40-017e-4b08-b70b-3da22fa7b9cf" providerId="ADAL" clId="{F5BBAF1F-12E2-4855-BEFA-60BDD679B1D8}" dt="2025-10-21T08:11:10.763" v="5202"/>
          <ac:picMkLst>
            <pc:docMk/>
            <pc:sldMk cId="2434106027" sldId="427"/>
            <ac:picMk id="24" creationId="{4DB77BD1-F136-437B-A296-E797730AFF54}"/>
          </ac:picMkLst>
        </pc:picChg>
      </pc:sldChg>
      <pc:sldChg chg="addSp delSp modSp add mod ord delAnim modAnim modNotesTx">
        <pc:chgData name="DI CAGNO MASSIMILIANO PIO" userId="6e52ff40-017e-4b08-b70b-3da22fa7b9cf" providerId="ADAL" clId="{F5BBAF1F-12E2-4855-BEFA-60BDD679B1D8}" dt="2025-10-21T08:50:20.543" v="7789" actId="2"/>
        <pc:sldMkLst>
          <pc:docMk/>
          <pc:sldMk cId="3615584787" sldId="428"/>
        </pc:sldMkLst>
        <pc:spChg chg="del">
          <ac:chgData name="DI CAGNO MASSIMILIANO PIO" userId="6e52ff40-017e-4b08-b70b-3da22fa7b9cf" providerId="ADAL" clId="{F5BBAF1F-12E2-4855-BEFA-60BDD679B1D8}" dt="2025-10-21T08:16:40.583" v="5450" actId="478"/>
          <ac:spMkLst>
            <pc:docMk/>
            <pc:sldMk cId="3615584787" sldId="428"/>
            <ac:spMk id="3" creationId="{00000000-0000-0000-0000-000000000000}"/>
          </ac:spMkLst>
        </pc:spChg>
        <pc:spChg chg="mod">
          <ac:chgData name="DI CAGNO MASSIMILIANO PIO" userId="6e52ff40-017e-4b08-b70b-3da22fa7b9cf" providerId="ADAL" clId="{F5BBAF1F-12E2-4855-BEFA-60BDD679B1D8}" dt="2025-10-21T08:21:44.776" v="5719" actId="313"/>
          <ac:spMkLst>
            <pc:docMk/>
            <pc:sldMk cId="3615584787" sldId="428"/>
            <ac:spMk id="5" creationId="{9924B2AA-CD8D-4D2B-B07A-49051D7B51A1}"/>
          </ac:spMkLst>
        </pc:spChg>
        <pc:spChg chg="add mod">
          <ac:chgData name="DI CAGNO MASSIMILIANO PIO" userId="6e52ff40-017e-4b08-b70b-3da22fa7b9cf" providerId="ADAL" clId="{F5BBAF1F-12E2-4855-BEFA-60BDD679B1D8}" dt="2025-10-21T08:21:03.604" v="5708" actId="255"/>
          <ac:spMkLst>
            <pc:docMk/>
            <pc:sldMk cId="3615584787" sldId="428"/>
            <ac:spMk id="9" creationId="{3904AA3A-92B1-4C5F-A27E-BBFBD5572189}"/>
          </ac:spMkLst>
        </pc:spChg>
        <pc:spChg chg="mod topLvl">
          <ac:chgData name="DI CAGNO MASSIMILIANO PIO" userId="6e52ff40-017e-4b08-b70b-3da22fa7b9cf" providerId="ADAL" clId="{F5BBAF1F-12E2-4855-BEFA-60BDD679B1D8}" dt="2025-10-21T08:18:14.347" v="5479" actId="20577"/>
          <ac:spMkLst>
            <pc:docMk/>
            <pc:sldMk cId="3615584787" sldId="428"/>
            <ac:spMk id="15" creationId="{F0FBB270-221A-41D7-839A-66094F86ED14}"/>
          </ac:spMkLst>
        </pc:spChg>
        <pc:spChg chg="del mod topLvl">
          <ac:chgData name="DI CAGNO MASSIMILIANO PIO" userId="6e52ff40-017e-4b08-b70b-3da22fa7b9cf" providerId="ADAL" clId="{F5BBAF1F-12E2-4855-BEFA-60BDD679B1D8}" dt="2025-10-21T08:18:03.480" v="5472" actId="478"/>
          <ac:spMkLst>
            <pc:docMk/>
            <pc:sldMk cId="3615584787" sldId="428"/>
            <ac:spMk id="17" creationId="{A8BE683F-88CA-4CFB-B87B-6B1484989313}"/>
          </ac:spMkLst>
        </pc:spChg>
        <pc:spChg chg="mod">
          <ac:chgData name="DI CAGNO MASSIMILIANO PIO" userId="6e52ff40-017e-4b08-b70b-3da22fa7b9cf" providerId="ADAL" clId="{F5BBAF1F-12E2-4855-BEFA-60BDD679B1D8}" dt="2025-10-21T08:16:43.023" v="5451" actId="1076"/>
          <ac:spMkLst>
            <pc:docMk/>
            <pc:sldMk cId="3615584787" sldId="428"/>
            <ac:spMk id="18" creationId="{00000000-0000-0000-0000-000000000000}"/>
          </ac:spMkLst>
        </pc:spChg>
        <pc:spChg chg="del mod">
          <ac:chgData name="DI CAGNO MASSIMILIANO PIO" userId="6e52ff40-017e-4b08-b70b-3da22fa7b9cf" providerId="ADAL" clId="{F5BBAF1F-12E2-4855-BEFA-60BDD679B1D8}" dt="2025-10-21T08:16:58.763" v="5455" actId="478"/>
          <ac:spMkLst>
            <pc:docMk/>
            <pc:sldMk cId="3615584787" sldId="428"/>
            <ac:spMk id="19" creationId="{FE9463DE-453B-421F-9175-B82CC98B223F}"/>
          </ac:spMkLst>
        </pc:spChg>
        <pc:spChg chg="add mod">
          <ac:chgData name="DI CAGNO MASSIMILIANO PIO" userId="6e52ff40-017e-4b08-b70b-3da22fa7b9cf" providerId="ADAL" clId="{F5BBAF1F-12E2-4855-BEFA-60BDD679B1D8}" dt="2025-10-21T08:19:41.253" v="5687" actId="255"/>
          <ac:spMkLst>
            <pc:docMk/>
            <pc:sldMk cId="3615584787" sldId="428"/>
            <ac:spMk id="20" creationId="{829F7E62-E555-40CE-B418-F9F616701659}"/>
          </ac:spMkLst>
        </pc:spChg>
        <pc:spChg chg="add del mod">
          <ac:chgData name="DI CAGNO MASSIMILIANO PIO" userId="6e52ff40-017e-4b08-b70b-3da22fa7b9cf" providerId="ADAL" clId="{F5BBAF1F-12E2-4855-BEFA-60BDD679B1D8}" dt="2025-10-21T08:17:32.708" v="5460" actId="478"/>
          <ac:spMkLst>
            <pc:docMk/>
            <pc:sldMk cId="3615584787" sldId="428"/>
            <ac:spMk id="21" creationId="{D91416B0-9935-4EFA-86FF-2695C29576D0}"/>
          </ac:spMkLst>
        </pc:spChg>
        <pc:spChg chg="add mod">
          <ac:chgData name="DI CAGNO MASSIMILIANO PIO" userId="6e52ff40-017e-4b08-b70b-3da22fa7b9cf" providerId="ADAL" clId="{F5BBAF1F-12E2-4855-BEFA-60BDD679B1D8}" dt="2025-10-21T08:21:03.604" v="5708" actId="255"/>
          <ac:spMkLst>
            <pc:docMk/>
            <pc:sldMk cId="3615584787" sldId="428"/>
            <ac:spMk id="26" creationId="{D33A7D07-9D56-4342-91EC-F1D78F353E19}"/>
          </ac:spMkLst>
        </pc:spChg>
        <pc:grpChg chg="add del mod">
          <ac:chgData name="DI CAGNO MASSIMILIANO PIO" userId="6e52ff40-017e-4b08-b70b-3da22fa7b9cf" providerId="ADAL" clId="{F5BBAF1F-12E2-4855-BEFA-60BDD679B1D8}" dt="2025-10-21T08:18:03.480" v="5472" actId="478"/>
          <ac:grpSpMkLst>
            <pc:docMk/>
            <pc:sldMk cId="3615584787" sldId="428"/>
            <ac:grpSpMk id="14" creationId="{899EF022-1EBF-4A4A-BA35-838F6A0BBE30}"/>
          </ac:grpSpMkLst>
        </pc:grpChg>
        <pc:grpChg chg="del">
          <ac:chgData name="DI CAGNO MASSIMILIANO PIO" userId="6e52ff40-017e-4b08-b70b-3da22fa7b9cf" providerId="ADAL" clId="{F5BBAF1F-12E2-4855-BEFA-60BDD679B1D8}" dt="2025-10-21T08:16:37.183" v="5448" actId="478"/>
          <ac:grpSpMkLst>
            <pc:docMk/>
            <pc:sldMk cId="3615584787" sldId="428"/>
            <ac:grpSpMk id="39" creationId="{00000000-0000-0000-0000-000000000000}"/>
          </ac:grpSpMkLst>
        </pc:grpChg>
        <pc:grpChg chg="del">
          <ac:chgData name="DI CAGNO MASSIMILIANO PIO" userId="6e52ff40-017e-4b08-b70b-3da22fa7b9cf" providerId="ADAL" clId="{F5BBAF1F-12E2-4855-BEFA-60BDD679B1D8}" dt="2025-10-21T08:16:39.017" v="5449" actId="478"/>
          <ac:grpSpMkLst>
            <pc:docMk/>
            <pc:sldMk cId="3615584787" sldId="428"/>
            <ac:grpSpMk id="47" creationId="{00000000-0000-0000-0000-000000000000}"/>
          </ac:grpSpMkLst>
        </pc:grpChg>
        <pc:cxnChg chg="add mod">
          <ac:chgData name="DI CAGNO MASSIMILIANO PIO" userId="6e52ff40-017e-4b08-b70b-3da22fa7b9cf" providerId="ADAL" clId="{F5BBAF1F-12E2-4855-BEFA-60BDD679B1D8}" dt="2025-10-21T08:19:50.383" v="5689" actId="14100"/>
          <ac:cxnSpMkLst>
            <pc:docMk/>
            <pc:sldMk cId="3615584787" sldId="428"/>
            <ac:cxnSpMk id="4" creationId="{370C38C3-68D4-4157-8450-842795DAAC40}"/>
          </ac:cxnSpMkLst>
        </pc:cxnChg>
        <pc:cxnChg chg="add">
          <ac:chgData name="DI CAGNO MASSIMILIANO PIO" userId="6e52ff40-017e-4b08-b70b-3da22fa7b9cf" providerId="ADAL" clId="{F5BBAF1F-12E2-4855-BEFA-60BDD679B1D8}" dt="2025-10-21T08:19:54.069" v="5690" actId="11529"/>
          <ac:cxnSpMkLst>
            <pc:docMk/>
            <pc:sldMk cId="3615584787" sldId="428"/>
            <ac:cxnSpMk id="8" creationId="{43F0D64C-EEB0-4C6F-B1B8-D626196F4ED2}"/>
          </ac:cxnSpMkLst>
        </pc:cxnChg>
        <pc:cxnChg chg="add mod">
          <ac:chgData name="DI CAGNO MASSIMILIANO PIO" userId="6e52ff40-017e-4b08-b70b-3da22fa7b9cf" providerId="ADAL" clId="{F5BBAF1F-12E2-4855-BEFA-60BDD679B1D8}" dt="2025-10-21T08:20:48.846" v="5706" actId="692"/>
          <ac:cxnSpMkLst>
            <pc:docMk/>
            <pc:sldMk cId="3615584787" sldId="428"/>
            <ac:cxnSpMk id="11" creationId="{E3192490-F50C-4F05-993D-8B1964464009}"/>
          </ac:cxnSpMkLst>
        </pc:cxnChg>
      </pc:sldChg>
      <pc:sldChg chg="addSp delSp modSp add mod modAnim">
        <pc:chgData name="DI CAGNO MASSIMILIANO PIO" userId="6e52ff40-017e-4b08-b70b-3da22fa7b9cf" providerId="ADAL" clId="{F5BBAF1F-12E2-4855-BEFA-60BDD679B1D8}" dt="2025-10-21T08:50:37.193" v="7792" actId="20577"/>
        <pc:sldMkLst>
          <pc:docMk/>
          <pc:sldMk cId="1147493383" sldId="429"/>
        </pc:sldMkLst>
        <pc:spChg chg="mod">
          <ac:chgData name="DI CAGNO MASSIMILIANO PIO" userId="6e52ff40-017e-4b08-b70b-3da22fa7b9cf" providerId="ADAL" clId="{F5BBAF1F-12E2-4855-BEFA-60BDD679B1D8}" dt="2025-10-21T08:50:37.193" v="7792" actId="20577"/>
          <ac:spMkLst>
            <pc:docMk/>
            <pc:sldMk cId="1147493383" sldId="429"/>
            <ac:spMk id="4" creationId="{2B8663DB-0202-46D3-99F8-58D466B48652}"/>
          </ac:spMkLst>
        </pc:spChg>
        <pc:spChg chg="add mod">
          <ac:chgData name="DI CAGNO MASSIMILIANO PIO" userId="6e52ff40-017e-4b08-b70b-3da22fa7b9cf" providerId="ADAL" clId="{F5BBAF1F-12E2-4855-BEFA-60BDD679B1D8}" dt="2025-10-21T08:32:40.169" v="6920" actId="692"/>
          <ac:spMkLst>
            <pc:docMk/>
            <pc:sldMk cId="1147493383" sldId="429"/>
            <ac:spMk id="6" creationId="{CC8112C6-8A2C-43C8-941D-816487C64293}"/>
          </ac:spMkLst>
        </pc:spChg>
        <pc:spChg chg="del">
          <ac:chgData name="DI CAGNO MASSIMILIANO PIO" userId="6e52ff40-017e-4b08-b70b-3da22fa7b9cf" providerId="ADAL" clId="{F5BBAF1F-12E2-4855-BEFA-60BDD679B1D8}" dt="2025-10-21T08:32:18.833" v="6905" actId="478"/>
          <ac:spMkLst>
            <pc:docMk/>
            <pc:sldMk cId="1147493383" sldId="429"/>
            <ac:spMk id="50" creationId="{00000000-0000-0000-0000-000000000000}"/>
          </ac:spMkLst>
        </pc:spChg>
        <pc:spChg chg="add mod">
          <ac:chgData name="DI CAGNO MASSIMILIANO PIO" userId="6e52ff40-017e-4b08-b70b-3da22fa7b9cf" providerId="ADAL" clId="{F5BBAF1F-12E2-4855-BEFA-60BDD679B1D8}" dt="2025-10-21T08:32:26.981" v="6906"/>
          <ac:spMkLst>
            <pc:docMk/>
            <pc:sldMk cId="1147493383" sldId="429"/>
            <ac:spMk id="58" creationId="{A1D0C8F1-AFBF-4BE5-8BED-2C7966602498}"/>
          </ac:spMkLst>
        </pc:spChg>
        <pc:picChg chg="del">
          <ac:chgData name="DI CAGNO MASSIMILIANO PIO" userId="6e52ff40-017e-4b08-b70b-3da22fa7b9cf" providerId="ADAL" clId="{F5BBAF1F-12E2-4855-BEFA-60BDD679B1D8}" dt="2025-10-21T08:32:49.805" v="6923" actId="478"/>
          <ac:picMkLst>
            <pc:docMk/>
            <pc:sldMk cId="1147493383" sldId="429"/>
            <ac:picMk id="47" creationId="{00000000-0000-0000-0000-000000000000}"/>
          </ac:picMkLst>
        </pc:picChg>
        <pc:cxnChg chg="add mod">
          <ac:chgData name="DI CAGNO MASSIMILIANO PIO" userId="6e52ff40-017e-4b08-b70b-3da22fa7b9cf" providerId="ADAL" clId="{F5BBAF1F-12E2-4855-BEFA-60BDD679B1D8}" dt="2025-10-21T08:32:42.941" v="6921" actId="1076"/>
          <ac:cxnSpMkLst>
            <pc:docMk/>
            <pc:sldMk cId="1147493383" sldId="429"/>
            <ac:cxnSpMk id="3" creationId="{69430355-B2A3-41C9-8E0B-1D3EC38DB318}"/>
          </ac:cxnSpMkLst>
        </pc:cxnChg>
      </pc:sldChg>
      <pc:sldChg chg="addSp modSp add mod modAnim">
        <pc:chgData name="DI CAGNO MASSIMILIANO PIO" userId="6e52ff40-017e-4b08-b70b-3da22fa7b9cf" providerId="ADAL" clId="{F5BBAF1F-12E2-4855-BEFA-60BDD679B1D8}" dt="2025-10-21T08:50:31.848" v="7791" actId="313"/>
        <pc:sldMkLst>
          <pc:docMk/>
          <pc:sldMk cId="3445915459" sldId="430"/>
        </pc:sldMkLst>
        <pc:spChg chg="mod">
          <ac:chgData name="DI CAGNO MASSIMILIANO PIO" userId="6e52ff40-017e-4b08-b70b-3da22fa7b9cf" providerId="ADAL" clId="{F5BBAF1F-12E2-4855-BEFA-60BDD679B1D8}" dt="2025-10-21T08:24:06.111" v="5836" actId="20577"/>
          <ac:spMkLst>
            <pc:docMk/>
            <pc:sldMk cId="3445915459" sldId="430"/>
            <ac:spMk id="2" creationId="{B79ADDED-5CE2-7911-9F82-DBAB4A322C14}"/>
          </ac:spMkLst>
        </pc:spChg>
        <pc:spChg chg="mod">
          <ac:chgData name="DI CAGNO MASSIMILIANO PIO" userId="6e52ff40-017e-4b08-b70b-3da22fa7b9cf" providerId="ADAL" clId="{F5BBAF1F-12E2-4855-BEFA-60BDD679B1D8}" dt="2025-10-21T08:50:31.848" v="7791" actId="313"/>
          <ac:spMkLst>
            <pc:docMk/>
            <pc:sldMk cId="3445915459" sldId="430"/>
            <ac:spMk id="3" creationId="{C5461BCF-0B2B-C4AA-D5C5-D7CA87680318}"/>
          </ac:spMkLst>
        </pc:spChg>
        <pc:graphicFrameChg chg="add mod modGraphic">
          <ac:chgData name="DI CAGNO MASSIMILIANO PIO" userId="6e52ff40-017e-4b08-b70b-3da22fa7b9cf" providerId="ADAL" clId="{F5BBAF1F-12E2-4855-BEFA-60BDD679B1D8}" dt="2025-10-21T08:34:13.675" v="6948" actId="947"/>
          <ac:graphicFrameMkLst>
            <pc:docMk/>
            <pc:sldMk cId="3445915459" sldId="430"/>
            <ac:graphicFrameMk id="8" creationId="{6C912587-41A6-4CEF-B698-41334E31A3A1}"/>
          </ac:graphicFrameMkLst>
        </pc:graphicFrameChg>
      </pc:sldChg>
      <pc:sldChg chg="addSp delSp modSp add mod modAnim">
        <pc:chgData name="DI CAGNO MASSIMILIANO PIO" userId="6e52ff40-017e-4b08-b70b-3da22fa7b9cf" providerId="ADAL" clId="{F5BBAF1F-12E2-4855-BEFA-60BDD679B1D8}" dt="2025-10-21T08:50:45.973" v="7794" actId="313"/>
        <pc:sldMkLst>
          <pc:docMk/>
          <pc:sldMk cId="3062189069" sldId="431"/>
        </pc:sldMkLst>
        <pc:spChg chg="mod">
          <ac:chgData name="DI CAGNO MASSIMILIANO PIO" userId="6e52ff40-017e-4b08-b70b-3da22fa7b9cf" providerId="ADAL" clId="{F5BBAF1F-12E2-4855-BEFA-60BDD679B1D8}" dt="2025-10-21T08:36:42.924" v="7007" actId="20577"/>
          <ac:spMkLst>
            <pc:docMk/>
            <pc:sldMk cId="3062189069" sldId="431"/>
            <ac:spMk id="2" creationId="{B79ADDED-5CE2-7911-9F82-DBAB4A322C14}"/>
          </ac:spMkLst>
        </pc:spChg>
        <pc:spChg chg="mod">
          <ac:chgData name="DI CAGNO MASSIMILIANO PIO" userId="6e52ff40-017e-4b08-b70b-3da22fa7b9cf" providerId="ADAL" clId="{F5BBAF1F-12E2-4855-BEFA-60BDD679B1D8}" dt="2025-10-21T08:50:45.973" v="7794" actId="313"/>
          <ac:spMkLst>
            <pc:docMk/>
            <pc:sldMk cId="3062189069" sldId="431"/>
            <ac:spMk id="3" creationId="{C5461BCF-0B2B-C4AA-D5C5-D7CA87680318}"/>
          </ac:spMkLst>
        </pc:spChg>
        <pc:graphicFrameChg chg="del mod modGraphic">
          <ac:chgData name="DI CAGNO MASSIMILIANO PIO" userId="6e52ff40-017e-4b08-b70b-3da22fa7b9cf" providerId="ADAL" clId="{F5BBAF1F-12E2-4855-BEFA-60BDD679B1D8}" dt="2025-10-21T08:34:41.077" v="6955" actId="478"/>
          <ac:graphicFrameMkLst>
            <pc:docMk/>
            <pc:sldMk cId="3062189069" sldId="431"/>
            <ac:graphicFrameMk id="8" creationId="{6C912587-41A6-4CEF-B698-41334E31A3A1}"/>
          </ac:graphicFrameMkLst>
        </pc:graphicFrameChg>
        <pc:graphicFrameChg chg="add del mod modGraphic">
          <ac:chgData name="DI CAGNO MASSIMILIANO PIO" userId="6e52ff40-017e-4b08-b70b-3da22fa7b9cf" providerId="ADAL" clId="{F5BBAF1F-12E2-4855-BEFA-60BDD679B1D8}" dt="2025-10-21T08:36:37.849" v="7005" actId="478"/>
          <ac:graphicFrameMkLst>
            <pc:docMk/>
            <pc:sldMk cId="3062189069" sldId="431"/>
            <ac:graphicFrameMk id="9" creationId="{6F947375-C077-49F1-8F31-B16425AE0431}"/>
          </ac:graphicFrameMkLst>
        </pc:graphicFrameChg>
        <pc:graphicFrameChg chg="add mod modGraphic">
          <ac:chgData name="DI CAGNO MASSIMILIANO PIO" userId="6e52ff40-017e-4b08-b70b-3da22fa7b9cf" providerId="ADAL" clId="{F5BBAF1F-12E2-4855-BEFA-60BDD679B1D8}" dt="2025-10-21T08:39:54.786" v="7080" actId="20577"/>
          <ac:graphicFrameMkLst>
            <pc:docMk/>
            <pc:sldMk cId="3062189069" sldId="431"/>
            <ac:graphicFrameMk id="10" creationId="{50DC9BAB-C9E8-493E-91E3-C0BD0E0DEA16}"/>
          </ac:graphicFrameMkLst>
        </pc:graphicFrameChg>
      </pc:sldChg>
      <pc:sldChg chg="addSp modSp add mod modAnim">
        <pc:chgData name="DI CAGNO MASSIMILIANO PIO" userId="6e52ff40-017e-4b08-b70b-3da22fa7b9cf" providerId="ADAL" clId="{F5BBAF1F-12E2-4855-BEFA-60BDD679B1D8}" dt="2025-10-21T08:40:09.455" v="7088" actId="20577"/>
        <pc:sldMkLst>
          <pc:docMk/>
          <pc:sldMk cId="171298610" sldId="432"/>
        </pc:sldMkLst>
        <pc:spChg chg="mod">
          <ac:chgData name="DI CAGNO MASSIMILIANO PIO" userId="6e52ff40-017e-4b08-b70b-3da22fa7b9cf" providerId="ADAL" clId="{F5BBAF1F-12E2-4855-BEFA-60BDD679B1D8}" dt="2025-10-21T08:38:12.377" v="7029" actId="20577"/>
          <ac:spMkLst>
            <pc:docMk/>
            <pc:sldMk cId="171298610" sldId="432"/>
            <ac:spMk id="2" creationId="{B79ADDED-5CE2-7911-9F82-DBAB4A322C14}"/>
          </ac:spMkLst>
        </pc:spChg>
        <pc:spChg chg="mod">
          <ac:chgData name="DI CAGNO MASSIMILIANO PIO" userId="6e52ff40-017e-4b08-b70b-3da22fa7b9cf" providerId="ADAL" clId="{F5BBAF1F-12E2-4855-BEFA-60BDD679B1D8}" dt="2025-10-21T08:38:50.361" v="7044" actId="5793"/>
          <ac:spMkLst>
            <pc:docMk/>
            <pc:sldMk cId="171298610" sldId="432"/>
            <ac:spMk id="3" creationId="{C5461BCF-0B2B-C4AA-D5C5-D7CA87680318}"/>
          </ac:spMkLst>
        </pc:spChg>
        <pc:spChg chg="mod">
          <ac:chgData name="DI CAGNO MASSIMILIANO PIO" userId="6e52ff40-017e-4b08-b70b-3da22fa7b9cf" providerId="ADAL" clId="{F5BBAF1F-12E2-4855-BEFA-60BDD679B1D8}" dt="2025-10-21T08:37:56.135" v="7016" actId="207"/>
          <ac:spMkLst>
            <pc:docMk/>
            <pc:sldMk cId="171298610" sldId="432"/>
            <ac:spMk id="4" creationId="{486511D1-C1E1-4756-E47F-5AFC1141E219}"/>
          </ac:spMkLst>
        </pc:spChg>
        <pc:spChg chg="mod">
          <ac:chgData name="DI CAGNO MASSIMILIANO PIO" userId="6e52ff40-017e-4b08-b70b-3da22fa7b9cf" providerId="ADAL" clId="{F5BBAF1F-12E2-4855-BEFA-60BDD679B1D8}" dt="2025-10-21T08:37:56.135" v="7016" actId="207"/>
          <ac:spMkLst>
            <pc:docMk/>
            <pc:sldMk cId="171298610" sldId="432"/>
            <ac:spMk id="5" creationId="{F1C7CEC6-9AB5-B760-D8EB-DFE0B0F9B268}"/>
          </ac:spMkLst>
        </pc:spChg>
        <pc:spChg chg="add mod">
          <ac:chgData name="DI CAGNO MASSIMILIANO PIO" userId="6e52ff40-017e-4b08-b70b-3da22fa7b9cf" providerId="ADAL" clId="{F5BBAF1F-12E2-4855-BEFA-60BDD679B1D8}" dt="2025-10-21T08:39:04.381" v="7045" actId="1076"/>
          <ac:spMkLst>
            <pc:docMk/>
            <pc:sldMk cId="171298610" sldId="432"/>
            <ac:spMk id="9" creationId="{651D5243-D65E-4FF0-AF95-E870D38EAA55}"/>
          </ac:spMkLst>
        </pc:spChg>
        <pc:graphicFrameChg chg="add mod modGraphic">
          <ac:chgData name="DI CAGNO MASSIMILIANO PIO" userId="6e52ff40-017e-4b08-b70b-3da22fa7b9cf" providerId="ADAL" clId="{F5BBAF1F-12E2-4855-BEFA-60BDD679B1D8}" dt="2025-10-21T08:40:09.455" v="7088" actId="20577"/>
          <ac:graphicFrameMkLst>
            <pc:docMk/>
            <pc:sldMk cId="171298610" sldId="432"/>
            <ac:graphicFrameMk id="8" creationId="{577342C0-832D-48A7-B94A-B912A90C9313}"/>
          </ac:graphicFrameMkLst>
        </pc:graphicFrameChg>
        <pc:graphicFrameChg chg="mod modGraphic">
          <ac:chgData name="DI CAGNO MASSIMILIANO PIO" userId="6e52ff40-017e-4b08-b70b-3da22fa7b9cf" providerId="ADAL" clId="{F5BBAF1F-12E2-4855-BEFA-60BDD679B1D8}" dt="2025-10-21T08:39:45.667" v="7076" actId="20577"/>
          <ac:graphicFrameMkLst>
            <pc:docMk/>
            <pc:sldMk cId="171298610" sldId="432"/>
            <ac:graphicFrameMk id="10" creationId="{50DC9BAB-C9E8-493E-91E3-C0BD0E0DEA16}"/>
          </ac:graphicFrameMkLst>
        </pc:graphicFrameChg>
      </pc:sldChg>
      <pc:sldMasterChg chg="delSldLayout">
        <pc:chgData name="DI CAGNO MASSIMILIANO PIO" userId="6e52ff40-017e-4b08-b70b-3da22fa7b9cf" providerId="ADAL" clId="{F5BBAF1F-12E2-4855-BEFA-60BDD679B1D8}" dt="2025-10-07T16:36:09.244" v="168" actId="47"/>
        <pc:sldMasterMkLst>
          <pc:docMk/>
          <pc:sldMasterMk cId="0" sldId="2147483648"/>
        </pc:sldMasterMkLst>
        <pc:sldLayoutChg chg="del">
          <pc:chgData name="DI CAGNO MASSIMILIANO PIO" userId="6e52ff40-017e-4b08-b70b-3da22fa7b9cf" providerId="ADAL" clId="{F5BBAF1F-12E2-4855-BEFA-60BDD679B1D8}" dt="2025-10-07T16:36:09.244" v="168" actId="47"/>
          <pc:sldLayoutMkLst>
            <pc:docMk/>
            <pc:sldMasterMk cId="0" sldId="2147483648"/>
            <pc:sldLayoutMk cId="3112392933" sldId="2147483669"/>
          </pc:sldLayoutMkLst>
        </pc:sldLayoutChg>
      </pc:sldMasterChg>
      <pc:sldMasterChg chg="del delSldLayout">
        <pc:chgData name="DI CAGNO MASSIMILIANO PIO" userId="6e52ff40-017e-4b08-b70b-3da22fa7b9cf" providerId="ADAL" clId="{F5BBAF1F-12E2-4855-BEFA-60BDD679B1D8}" dt="2025-10-20T12:46:40.167" v="2503" actId="47"/>
        <pc:sldMasterMkLst>
          <pc:docMk/>
          <pc:sldMasterMk cId="3584603640" sldId="2147483665"/>
        </pc:sldMasterMkLst>
        <pc:sldLayoutChg chg="del">
          <pc:chgData name="DI CAGNO MASSIMILIANO PIO" userId="6e52ff40-017e-4b08-b70b-3da22fa7b9cf" providerId="ADAL" clId="{F5BBAF1F-12E2-4855-BEFA-60BDD679B1D8}" dt="2025-10-20T12:46:40.167" v="2503" actId="47"/>
          <pc:sldLayoutMkLst>
            <pc:docMk/>
            <pc:sldMasterMk cId="3584603640" sldId="2147483665"/>
            <pc:sldLayoutMk cId="3459958053" sldId="2147483666"/>
          </pc:sldLayoutMkLst>
        </pc:sldLayoutChg>
        <pc:sldLayoutChg chg="del">
          <pc:chgData name="DI CAGNO MASSIMILIANO PIO" userId="6e52ff40-017e-4b08-b70b-3da22fa7b9cf" providerId="ADAL" clId="{F5BBAF1F-12E2-4855-BEFA-60BDD679B1D8}" dt="2025-10-20T12:46:40.167" v="2503" actId="47"/>
          <pc:sldLayoutMkLst>
            <pc:docMk/>
            <pc:sldMasterMk cId="3584603640" sldId="2147483665"/>
            <pc:sldLayoutMk cId="1025113032" sldId="2147483667"/>
          </pc:sldLayoutMkLst>
        </pc:sldLayoutChg>
        <pc:sldLayoutChg chg="del">
          <pc:chgData name="DI CAGNO MASSIMILIANO PIO" userId="6e52ff40-017e-4b08-b70b-3da22fa7b9cf" providerId="ADAL" clId="{F5BBAF1F-12E2-4855-BEFA-60BDD679B1D8}" dt="2025-10-20T12:46:40.167" v="2503" actId="47"/>
          <pc:sldLayoutMkLst>
            <pc:docMk/>
            <pc:sldMasterMk cId="3584603640" sldId="2147483665"/>
            <pc:sldLayoutMk cId="2707318770" sldId="2147483668"/>
          </pc:sldLayoutMkLst>
        </pc:sldLayoutChg>
      </pc:sldMasterChg>
      <pc:sldMasterChg chg="del delSldLayout">
        <pc:chgData name="DI CAGNO MASSIMILIANO PIO" userId="6e52ff40-017e-4b08-b70b-3da22fa7b9cf" providerId="ADAL" clId="{F5BBAF1F-12E2-4855-BEFA-60BDD679B1D8}" dt="2025-10-20T13:24:48.337" v="2884" actId="47"/>
        <pc:sldMasterMkLst>
          <pc:docMk/>
          <pc:sldMasterMk cId="1227472380" sldId="2147483670"/>
        </pc:sldMasterMkLst>
        <pc:sldLayoutChg chg="del">
          <pc:chgData name="DI CAGNO MASSIMILIANO PIO" userId="6e52ff40-017e-4b08-b70b-3da22fa7b9cf" providerId="ADAL" clId="{F5BBAF1F-12E2-4855-BEFA-60BDD679B1D8}" dt="2025-10-20T13:24:48.337" v="2884" actId="47"/>
          <pc:sldLayoutMkLst>
            <pc:docMk/>
            <pc:sldMasterMk cId="1227472380" sldId="2147483670"/>
            <pc:sldLayoutMk cId="1373976465" sldId="2147483671"/>
          </pc:sldLayoutMkLst>
        </pc:sldLayoutChg>
        <pc:sldLayoutChg chg="del">
          <pc:chgData name="DI CAGNO MASSIMILIANO PIO" userId="6e52ff40-017e-4b08-b70b-3da22fa7b9cf" providerId="ADAL" clId="{F5BBAF1F-12E2-4855-BEFA-60BDD679B1D8}" dt="2025-10-20T13:24:48.337" v="2884" actId="47"/>
          <pc:sldLayoutMkLst>
            <pc:docMk/>
            <pc:sldMasterMk cId="1227472380" sldId="2147483670"/>
            <pc:sldLayoutMk cId="678020751" sldId="2147483672"/>
          </pc:sldLayoutMkLst>
        </pc:sldLayoutChg>
        <pc:sldLayoutChg chg="del">
          <pc:chgData name="DI CAGNO MASSIMILIANO PIO" userId="6e52ff40-017e-4b08-b70b-3da22fa7b9cf" providerId="ADAL" clId="{F5BBAF1F-12E2-4855-BEFA-60BDD679B1D8}" dt="2025-10-20T13:24:48.337" v="2884" actId="47"/>
          <pc:sldLayoutMkLst>
            <pc:docMk/>
            <pc:sldMasterMk cId="1227472380" sldId="2147483670"/>
            <pc:sldLayoutMk cId="4100939363" sldId="2147483673"/>
          </pc:sldLayoutMkLst>
        </pc:sldLayoutChg>
        <pc:sldLayoutChg chg="del">
          <pc:chgData name="DI CAGNO MASSIMILIANO PIO" userId="6e52ff40-017e-4b08-b70b-3da22fa7b9cf" providerId="ADAL" clId="{F5BBAF1F-12E2-4855-BEFA-60BDD679B1D8}" dt="2025-10-20T13:24:48.337" v="2884" actId="47"/>
          <pc:sldLayoutMkLst>
            <pc:docMk/>
            <pc:sldMasterMk cId="1227472380" sldId="2147483670"/>
            <pc:sldLayoutMk cId="4017813378" sldId="2147483674"/>
          </pc:sldLayoutMkLst>
        </pc:sldLayoutChg>
        <pc:sldLayoutChg chg="del">
          <pc:chgData name="DI CAGNO MASSIMILIANO PIO" userId="6e52ff40-017e-4b08-b70b-3da22fa7b9cf" providerId="ADAL" clId="{F5BBAF1F-12E2-4855-BEFA-60BDD679B1D8}" dt="2025-10-20T13:24:48.337" v="2884" actId="47"/>
          <pc:sldLayoutMkLst>
            <pc:docMk/>
            <pc:sldMasterMk cId="1227472380" sldId="2147483670"/>
            <pc:sldLayoutMk cId="79671591" sldId="2147483675"/>
          </pc:sldLayoutMkLst>
        </pc:sldLayoutChg>
        <pc:sldLayoutChg chg="del">
          <pc:chgData name="DI CAGNO MASSIMILIANO PIO" userId="6e52ff40-017e-4b08-b70b-3da22fa7b9cf" providerId="ADAL" clId="{F5BBAF1F-12E2-4855-BEFA-60BDD679B1D8}" dt="2025-10-20T13:24:48.337" v="2884" actId="47"/>
          <pc:sldLayoutMkLst>
            <pc:docMk/>
            <pc:sldMasterMk cId="1227472380" sldId="2147483670"/>
            <pc:sldLayoutMk cId="3320697423" sldId="2147483676"/>
          </pc:sldLayoutMkLst>
        </pc:sldLayoutChg>
        <pc:sldLayoutChg chg="del">
          <pc:chgData name="DI CAGNO MASSIMILIANO PIO" userId="6e52ff40-017e-4b08-b70b-3da22fa7b9cf" providerId="ADAL" clId="{F5BBAF1F-12E2-4855-BEFA-60BDD679B1D8}" dt="2025-10-20T13:24:48.337" v="2884" actId="47"/>
          <pc:sldLayoutMkLst>
            <pc:docMk/>
            <pc:sldMasterMk cId="1227472380" sldId="2147483670"/>
            <pc:sldLayoutMk cId="1962306048" sldId="2147483677"/>
          </pc:sldLayoutMkLst>
        </pc:sldLayoutChg>
        <pc:sldLayoutChg chg="del">
          <pc:chgData name="DI CAGNO MASSIMILIANO PIO" userId="6e52ff40-017e-4b08-b70b-3da22fa7b9cf" providerId="ADAL" clId="{F5BBAF1F-12E2-4855-BEFA-60BDD679B1D8}" dt="2025-10-20T13:24:48.337" v="2884" actId="47"/>
          <pc:sldLayoutMkLst>
            <pc:docMk/>
            <pc:sldMasterMk cId="1227472380" sldId="2147483670"/>
            <pc:sldLayoutMk cId="3885086539" sldId="2147483678"/>
          </pc:sldLayoutMkLst>
        </pc:sldLayoutChg>
        <pc:sldLayoutChg chg="del">
          <pc:chgData name="DI CAGNO MASSIMILIANO PIO" userId="6e52ff40-017e-4b08-b70b-3da22fa7b9cf" providerId="ADAL" clId="{F5BBAF1F-12E2-4855-BEFA-60BDD679B1D8}" dt="2025-10-20T13:24:48.337" v="2884" actId="47"/>
          <pc:sldLayoutMkLst>
            <pc:docMk/>
            <pc:sldMasterMk cId="1227472380" sldId="2147483670"/>
            <pc:sldLayoutMk cId="1448827379" sldId="2147483679"/>
          </pc:sldLayoutMkLst>
        </pc:sldLayoutChg>
        <pc:sldLayoutChg chg="del">
          <pc:chgData name="DI CAGNO MASSIMILIANO PIO" userId="6e52ff40-017e-4b08-b70b-3da22fa7b9cf" providerId="ADAL" clId="{F5BBAF1F-12E2-4855-BEFA-60BDD679B1D8}" dt="2025-10-20T13:24:48.337" v="2884" actId="47"/>
          <pc:sldLayoutMkLst>
            <pc:docMk/>
            <pc:sldMasterMk cId="1227472380" sldId="2147483670"/>
            <pc:sldLayoutMk cId="1804970212" sldId="2147483680"/>
          </pc:sldLayoutMkLst>
        </pc:sldLayoutChg>
        <pc:sldLayoutChg chg="del">
          <pc:chgData name="DI CAGNO MASSIMILIANO PIO" userId="6e52ff40-017e-4b08-b70b-3da22fa7b9cf" providerId="ADAL" clId="{F5BBAF1F-12E2-4855-BEFA-60BDD679B1D8}" dt="2025-10-20T13:24:48.337" v="2884" actId="47"/>
          <pc:sldLayoutMkLst>
            <pc:docMk/>
            <pc:sldMasterMk cId="1227472380" sldId="2147483670"/>
            <pc:sldLayoutMk cId="2190689210" sldId="2147483681"/>
          </pc:sldLayoutMkLst>
        </pc:sldLayoutChg>
      </pc:sldMasterChg>
    </pc:docChg>
  </pc:docChgLst>
  <pc:docChgLst>
    <pc:chgData name="MASSIMILIANO PIO DI CAGNO" userId="6e52ff40-017e-4b08-b70b-3da22fa7b9cf" providerId="ADAL" clId="{21B15E09-2C1D-4CB3-AA59-3028CCF03BAF}"/>
    <pc:docChg chg="undo custSel addSld delSld modSld sldOrd modNotesMaster">
      <pc:chgData name="MASSIMILIANO PIO DI CAGNO" userId="6e52ff40-017e-4b08-b70b-3da22fa7b9cf" providerId="ADAL" clId="{21B15E09-2C1D-4CB3-AA59-3028CCF03BAF}" dt="2024-09-23T20:51:35.461" v="1936" actId="20577"/>
      <pc:docMkLst>
        <pc:docMk/>
      </pc:docMkLst>
      <pc:sldChg chg="addSp modSp">
        <pc:chgData name="MASSIMILIANO PIO DI CAGNO" userId="6e52ff40-017e-4b08-b70b-3da22fa7b9cf" providerId="ADAL" clId="{21B15E09-2C1D-4CB3-AA59-3028CCF03BAF}" dt="2024-09-23T20:11:32.052" v="1879" actId="20577"/>
        <pc:sldMkLst>
          <pc:docMk/>
          <pc:sldMk cId="3073541566" sldId="275"/>
        </pc:sldMkLst>
        <pc:spChg chg="add mod">
          <ac:chgData name="MASSIMILIANO PIO DI CAGNO" userId="6e52ff40-017e-4b08-b70b-3da22fa7b9cf" providerId="ADAL" clId="{21B15E09-2C1D-4CB3-AA59-3028CCF03BAF}" dt="2024-09-23T20:11:32.052" v="1879" actId="20577"/>
          <ac:spMkLst>
            <pc:docMk/>
            <pc:sldMk cId="3073541566" sldId="275"/>
            <ac:spMk id="4" creationId="{4A78D08F-106F-4CF3-9908-9CF9C9CD6EF6}"/>
          </ac:spMkLst>
        </pc:spChg>
      </pc:sldChg>
      <pc:sldChg chg="addSp delSp modSp">
        <pc:chgData name="MASSIMILIANO PIO DI CAGNO" userId="6e52ff40-017e-4b08-b70b-3da22fa7b9cf" providerId="ADAL" clId="{21B15E09-2C1D-4CB3-AA59-3028CCF03BAF}" dt="2024-09-23T20:12:35.965" v="1895"/>
        <pc:sldMkLst>
          <pc:docMk/>
          <pc:sldMk cId="3424376343" sldId="276"/>
        </pc:sldMkLst>
        <pc:spChg chg="mod">
          <ac:chgData name="MASSIMILIANO PIO DI CAGNO" userId="6e52ff40-017e-4b08-b70b-3da22fa7b9cf" providerId="ADAL" clId="{21B15E09-2C1D-4CB3-AA59-3028CCF03BAF}" dt="2024-09-20T21:32:25.081" v="9" actId="20577"/>
          <ac:spMkLst>
            <pc:docMk/>
            <pc:sldMk cId="3424376343" sldId="276"/>
            <ac:spMk id="6" creationId="{37F91679-2D19-9D81-E9B5-1DA451990178}"/>
          </ac:spMkLst>
        </pc:spChg>
        <pc:spChg chg="mod">
          <ac:chgData name="MASSIMILIANO PIO DI CAGNO" userId="6e52ff40-017e-4b08-b70b-3da22fa7b9cf" providerId="ADAL" clId="{21B15E09-2C1D-4CB3-AA59-3028CCF03BAF}" dt="2024-09-20T21:32:21.782" v="8" actId="20577"/>
          <ac:spMkLst>
            <pc:docMk/>
            <pc:sldMk cId="3424376343" sldId="276"/>
            <ac:spMk id="9" creationId="{00000000-0000-0000-0000-000000000000}"/>
          </ac:spMkLst>
        </pc:spChg>
        <pc:spChg chg="add del">
          <ac:chgData name="MASSIMILIANO PIO DI CAGNO" userId="6e52ff40-017e-4b08-b70b-3da22fa7b9cf" providerId="ADAL" clId="{21B15E09-2C1D-4CB3-AA59-3028CCF03BAF}" dt="2024-09-23T20:12:33.684" v="1894" actId="478"/>
          <ac:spMkLst>
            <pc:docMk/>
            <pc:sldMk cId="3424376343" sldId="276"/>
            <ac:spMk id="12" creationId="{FFB356C6-FFBF-4ABE-ACF1-CBC239A5E7EA}"/>
          </ac:spMkLst>
        </pc:spChg>
        <pc:spChg chg="add">
          <ac:chgData name="MASSIMILIANO PIO DI CAGNO" userId="6e52ff40-017e-4b08-b70b-3da22fa7b9cf" providerId="ADAL" clId="{21B15E09-2C1D-4CB3-AA59-3028CCF03BAF}" dt="2024-09-23T20:12:35.965" v="1895"/>
          <ac:spMkLst>
            <pc:docMk/>
            <pc:sldMk cId="3424376343" sldId="276"/>
            <ac:spMk id="13" creationId="{72A73338-B47B-4871-BC45-DEDD43E7D3F5}"/>
          </ac:spMkLst>
        </pc:spChg>
        <pc:picChg chg="add mod">
          <ac:chgData name="MASSIMILIANO PIO DI CAGNO" userId="6e52ff40-017e-4b08-b70b-3da22fa7b9cf" providerId="ADAL" clId="{21B15E09-2C1D-4CB3-AA59-3028CCF03BAF}" dt="2024-09-23T17:32:25.677" v="404" actId="1076"/>
          <ac:picMkLst>
            <pc:docMk/>
            <pc:sldMk cId="3424376343" sldId="276"/>
            <ac:picMk id="10" creationId="{0AAD7AFC-6B93-403A-BBBA-B69E5B6E17E0}"/>
          </ac:picMkLst>
        </pc:picChg>
      </pc:sldChg>
      <pc:sldChg chg="addSp">
        <pc:chgData name="MASSIMILIANO PIO DI CAGNO" userId="6e52ff40-017e-4b08-b70b-3da22fa7b9cf" providerId="ADAL" clId="{21B15E09-2C1D-4CB3-AA59-3028CCF03BAF}" dt="2024-09-23T20:13:12.622" v="1908"/>
        <pc:sldMkLst>
          <pc:docMk/>
          <pc:sldMk cId="802994832" sldId="277"/>
        </pc:sldMkLst>
        <pc:spChg chg="add">
          <ac:chgData name="MASSIMILIANO PIO DI CAGNO" userId="6e52ff40-017e-4b08-b70b-3da22fa7b9cf" providerId="ADAL" clId="{21B15E09-2C1D-4CB3-AA59-3028CCF03BAF}" dt="2024-09-23T20:13:12.622" v="1908"/>
          <ac:spMkLst>
            <pc:docMk/>
            <pc:sldMk cId="802994832" sldId="277"/>
            <ac:spMk id="15" creationId="{AB47B375-7C46-496A-9F66-D3F05D1E2165}"/>
          </ac:spMkLst>
        </pc:spChg>
      </pc:sldChg>
      <pc:sldChg chg="addSp">
        <pc:chgData name="MASSIMILIANO PIO DI CAGNO" userId="6e52ff40-017e-4b08-b70b-3da22fa7b9cf" providerId="ADAL" clId="{21B15E09-2C1D-4CB3-AA59-3028CCF03BAF}" dt="2024-09-23T20:12:47.981" v="1900"/>
        <pc:sldMkLst>
          <pc:docMk/>
          <pc:sldMk cId="1136487306" sldId="278"/>
        </pc:sldMkLst>
        <pc:spChg chg="add">
          <ac:chgData name="MASSIMILIANO PIO DI CAGNO" userId="6e52ff40-017e-4b08-b70b-3da22fa7b9cf" providerId="ADAL" clId="{21B15E09-2C1D-4CB3-AA59-3028CCF03BAF}" dt="2024-09-23T20:12:47.981" v="1900"/>
          <ac:spMkLst>
            <pc:docMk/>
            <pc:sldMk cId="1136487306" sldId="278"/>
            <ac:spMk id="16" creationId="{3F41A1D8-D616-40B3-9C51-3D1FC39774F6}"/>
          </ac:spMkLst>
        </pc:spChg>
      </pc:sldChg>
      <pc:sldChg chg="addSp">
        <pc:chgData name="MASSIMILIANO PIO DI CAGNO" userId="6e52ff40-017e-4b08-b70b-3da22fa7b9cf" providerId="ADAL" clId="{21B15E09-2C1D-4CB3-AA59-3028CCF03BAF}" dt="2024-09-23T20:12:54.622" v="1902"/>
        <pc:sldMkLst>
          <pc:docMk/>
          <pc:sldMk cId="2109376490" sldId="279"/>
        </pc:sldMkLst>
        <pc:spChg chg="add">
          <ac:chgData name="MASSIMILIANO PIO DI CAGNO" userId="6e52ff40-017e-4b08-b70b-3da22fa7b9cf" providerId="ADAL" clId="{21B15E09-2C1D-4CB3-AA59-3028CCF03BAF}" dt="2024-09-23T20:12:54.622" v="1902"/>
          <ac:spMkLst>
            <pc:docMk/>
            <pc:sldMk cId="2109376490" sldId="279"/>
            <ac:spMk id="14" creationId="{AA84E05E-BE3D-468A-BADE-245E52757D97}"/>
          </ac:spMkLst>
        </pc:spChg>
      </pc:sldChg>
      <pc:sldChg chg="addSp">
        <pc:chgData name="MASSIMILIANO PIO DI CAGNO" userId="6e52ff40-017e-4b08-b70b-3da22fa7b9cf" providerId="ADAL" clId="{21B15E09-2C1D-4CB3-AA59-3028CCF03BAF}" dt="2024-09-23T20:13:00.590" v="1904"/>
        <pc:sldMkLst>
          <pc:docMk/>
          <pc:sldMk cId="266872267" sldId="281"/>
        </pc:sldMkLst>
        <pc:spChg chg="add">
          <ac:chgData name="MASSIMILIANO PIO DI CAGNO" userId="6e52ff40-017e-4b08-b70b-3da22fa7b9cf" providerId="ADAL" clId="{21B15E09-2C1D-4CB3-AA59-3028CCF03BAF}" dt="2024-09-23T20:13:00.590" v="1904"/>
          <ac:spMkLst>
            <pc:docMk/>
            <pc:sldMk cId="266872267" sldId="281"/>
            <ac:spMk id="58" creationId="{0307EBA2-5C74-40FE-8A0A-C4B520C6F3E5}"/>
          </ac:spMkLst>
        </pc:spChg>
      </pc:sldChg>
      <pc:sldChg chg="addSp delSp modSp">
        <pc:chgData name="MASSIMILIANO PIO DI CAGNO" userId="6e52ff40-017e-4b08-b70b-3da22fa7b9cf" providerId="ADAL" clId="{21B15E09-2C1D-4CB3-AA59-3028CCF03BAF}" dt="2024-09-23T20:12:11.246" v="1893"/>
        <pc:sldMkLst>
          <pc:docMk/>
          <pc:sldMk cId="1592860421" sldId="290"/>
        </pc:sldMkLst>
        <pc:spChg chg="add del">
          <ac:chgData name="MASSIMILIANO PIO DI CAGNO" userId="6e52ff40-017e-4b08-b70b-3da22fa7b9cf" providerId="ADAL" clId="{21B15E09-2C1D-4CB3-AA59-3028CCF03BAF}" dt="2024-09-23T20:12:10.245" v="1892" actId="478"/>
          <ac:spMkLst>
            <pc:docMk/>
            <pc:sldMk cId="1592860421" sldId="290"/>
            <ac:spMk id="11" creationId="{3C51D7B8-11AB-4EB7-BBBE-DD8AC9B20124}"/>
          </ac:spMkLst>
        </pc:spChg>
        <pc:spChg chg="add">
          <ac:chgData name="MASSIMILIANO PIO DI CAGNO" userId="6e52ff40-017e-4b08-b70b-3da22fa7b9cf" providerId="ADAL" clId="{21B15E09-2C1D-4CB3-AA59-3028CCF03BAF}" dt="2024-09-23T20:12:11.246" v="1893"/>
          <ac:spMkLst>
            <pc:docMk/>
            <pc:sldMk cId="1592860421" sldId="290"/>
            <ac:spMk id="12" creationId="{1D06EC04-1094-46D5-BBDC-6446A1FB346E}"/>
          </ac:spMkLst>
        </pc:spChg>
        <pc:picChg chg="add mod">
          <ac:chgData name="MASSIMILIANO PIO DI CAGNO" userId="6e52ff40-017e-4b08-b70b-3da22fa7b9cf" providerId="ADAL" clId="{21B15E09-2C1D-4CB3-AA59-3028CCF03BAF}" dt="2024-09-23T17:31:34.068" v="398" actId="1076"/>
          <ac:picMkLst>
            <pc:docMk/>
            <pc:sldMk cId="1592860421" sldId="290"/>
            <ac:picMk id="10" creationId="{0EB59B9C-AF19-4ABE-BFAB-9C539DE1F88B}"/>
          </ac:picMkLst>
        </pc:picChg>
      </pc:sldChg>
      <pc:sldChg chg="addSp delSp modSp modAnim">
        <pc:chgData name="MASSIMILIANO PIO DI CAGNO" userId="6e52ff40-017e-4b08-b70b-3da22fa7b9cf" providerId="ADAL" clId="{21B15E09-2C1D-4CB3-AA59-3028CCF03BAF}" dt="2024-09-23T20:11:43.086" v="1881"/>
        <pc:sldMkLst>
          <pc:docMk/>
          <pc:sldMk cId="278812249" sldId="291"/>
        </pc:sldMkLst>
        <pc:spChg chg="add mod">
          <ac:chgData name="MASSIMILIANO PIO DI CAGNO" userId="6e52ff40-017e-4b08-b70b-3da22fa7b9cf" providerId="ADAL" clId="{21B15E09-2C1D-4CB3-AA59-3028CCF03BAF}" dt="2024-09-23T19:27:18.422" v="1774" actId="1076"/>
          <ac:spMkLst>
            <pc:docMk/>
            <pc:sldMk cId="278812249" sldId="291"/>
            <ac:spMk id="5" creationId="{8C0379EB-F6B3-4BB2-A162-DB6F7B2396BB}"/>
          </ac:spMkLst>
        </pc:spChg>
        <pc:spChg chg="add mod">
          <ac:chgData name="MASSIMILIANO PIO DI CAGNO" userId="6e52ff40-017e-4b08-b70b-3da22fa7b9cf" providerId="ADAL" clId="{21B15E09-2C1D-4CB3-AA59-3028CCF03BAF}" dt="2024-09-23T19:28:20.392" v="1781" actId="1076"/>
          <ac:spMkLst>
            <pc:docMk/>
            <pc:sldMk cId="278812249" sldId="291"/>
            <ac:spMk id="7" creationId="{13FE8F92-C30B-4981-9796-BCAB628FCABF}"/>
          </ac:spMkLst>
        </pc:spChg>
        <pc:spChg chg="mod">
          <ac:chgData name="MASSIMILIANO PIO DI CAGNO" userId="6e52ff40-017e-4b08-b70b-3da22fa7b9cf" providerId="ADAL" clId="{21B15E09-2C1D-4CB3-AA59-3028CCF03BAF}" dt="2024-09-23T19:29:57.346" v="1791" actId="313"/>
          <ac:spMkLst>
            <pc:docMk/>
            <pc:sldMk cId="278812249" sldId="291"/>
            <ac:spMk id="9" creationId="{00000000-0000-0000-0000-000000000000}"/>
          </ac:spMkLst>
        </pc:spChg>
        <pc:spChg chg="add mod">
          <ac:chgData name="MASSIMILIANO PIO DI CAGNO" userId="6e52ff40-017e-4b08-b70b-3da22fa7b9cf" providerId="ADAL" clId="{21B15E09-2C1D-4CB3-AA59-3028CCF03BAF}" dt="2024-09-23T19:30:24.244" v="1795" actId="1076"/>
          <ac:spMkLst>
            <pc:docMk/>
            <pc:sldMk cId="278812249" sldId="291"/>
            <ac:spMk id="11" creationId="{3D6DF294-00EE-4649-A6ED-04AF95656514}"/>
          </ac:spMkLst>
        </pc:spChg>
        <pc:spChg chg="add del">
          <ac:chgData name="MASSIMILIANO PIO DI CAGNO" userId="6e52ff40-017e-4b08-b70b-3da22fa7b9cf" providerId="ADAL" clId="{21B15E09-2C1D-4CB3-AA59-3028CCF03BAF}" dt="2024-09-23T20:11:41.858" v="1880" actId="478"/>
          <ac:spMkLst>
            <pc:docMk/>
            <pc:sldMk cId="278812249" sldId="291"/>
            <ac:spMk id="34" creationId="{F61303FD-6E59-464C-AEDB-E6488F816C0C}"/>
          </ac:spMkLst>
        </pc:spChg>
        <pc:spChg chg="add">
          <ac:chgData name="MASSIMILIANO PIO DI CAGNO" userId="6e52ff40-017e-4b08-b70b-3da22fa7b9cf" providerId="ADAL" clId="{21B15E09-2C1D-4CB3-AA59-3028CCF03BAF}" dt="2024-09-23T20:11:43.086" v="1881"/>
          <ac:spMkLst>
            <pc:docMk/>
            <pc:sldMk cId="278812249" sldId="291"/>
            <ac:spMk id="35" creationId="{FB3439F3-84BE-4F2E-9296-030921956850}"/>
          </ac:spMkLst>
        </pc:spChg>
        <pc:picChg chg="add mod">
          <ac:chgData name="MASSIMILIANO PIO DI CAGNO" userId="6e52ff40-017e-4b08-b70b-3da22fa7b9cf" providerId="ADAL" clId="{21B15E09-2C1D-4CB3-AA59-3028CCF03BAF}" dt="2024-09-23T19:27:58.192" v="1777" actId="1076"/>
          <ac:picMkLst>
            <pc:docMk/>
            <pc:sldMk cId="278812249" sldId="291"/>
            <ac:picMk id="6" creationId="{F4947A0F-BFE7-4DE1-BFCF-7F0F6515CC95}"/>
          </ac:picMkLst>
        </pc:picChg>
        <pc:picChg chg="add mod">
          <ac:chgData name="MASSIMILIANO PIO DI CAGNO" userId="6e52ff40-017e-4b08-b70b-3da22fa7b9cf" providerId="ADAL" clId="{21B15E09-2C1D-4CB3-AA59-3028CCF03BAF}" dt="2024-09-23T19:29:40.298" v="1788" actId="1076"/>
          <ac:picMkLst>
            <pc:docMk/>
            <pc:sldMk cId="278812249" sldId="291"/>
            <ac:picMk id="10" creationId="{AC1338E0-A73E-4B43-ACF0-65C7BAA11BFD}"/>
          </ac:picMkLst>
        </pc:picChg>
        <pc:picChg chg="mod">
          <ac:chgData name="MASSIMILIANO PIO DI CAGNO" userId="6e52ff40-017e-4b08-b70b-3da22fa7b9cf" providerId="ADAL" clId="{21B15E09-2C1D-4CB3-AA59-3028CCF03BAF}" dt="2024-09-23T19:28:59.042" v="1785" actId="14100"/>
          <ac:picMkLst>
            <pc:docMk/>
            <pc:sldMk cId="278812249" sldId="291"/>
            <ac:picMk id="1026" creationId="{01D48A68-C444-04D3-19E7-32E1B9196271}"/>
          </ac:picMkLst>
        </pc:picChg>
        <pc:picChg chg="add mod">
          <ac:chgData name="MASSIMILIANO PIO DI CAGNO" userId="6e52ff40-017e-4b08-b70b-3da22fa7b9cf" providerId="ADAL" clId="{21B15E09-2C1D-4CB3-AA59-3028CCF03BAF}" dt="2024-09-23T19:26:31.213" v="1763" actId="1076"/>
          <ac:picMkLst>
            <pc:docMk/>
            <pc:sldMk cId="278812249" sldId="291"/>
            <ac:picMk id="2050" creationId="{5B5FC9B0-12A0-40A7-BC89-49B3183D42EB}"/>
          </ac:picMkLst>
        </pc:picChg>
      </pc:sldChg>
      <pc:sldChg chg="addSp delSp modSp">
        <pc:chgData name="MASSIMILIANO PIO DI CAGNO" userId="6e52ff40-017e-4b08-b70b-3da22fa7b9cf" providerId="ADAL" clId="{21B15E09-2C1D-4CB3-AA59-3028CCF03BAF}" dt="2024-09-23T20:51:35.461" v="1936" actId="20577"/>
        <pc:sldMkLst>
          <pc:docMk/>
          <pc:sldMk cId="2766299893" sldId="292"/>
        </pc:sldMkLst>
        <pc:spChg chg="add del">
          <ac:chgData name="MASSIMILIANO PIO DI CAGNO" userId="6e52ff40-017e-4b08-b70b-3da22fa7b9cf" providerId="ADAL" clId="{21B15E09-2C1D-4CB3-AA59-3028CCF03BAF}" dt="2024-09-23T20:11:47.238" v="1882" actId="478"/>
          <ac:spMkLst>
            <pc:docMk/>
            <pc:sldMk cId="2766299893" sldId="292"/>
            <ac:spMk id="18" creationId="{4A780C39-A31B-4623-889D-C49DB28BC0C6}"/>
          </ac:spMkLst>
        </pc:spChg>
        <pc:spChg chg="add">
          <ac:chgData name="MASSIMILIANO PIO DI CAGNO" userId="6e52ff40-017e-4b08-b70b-3da22fa7b9cf" providerId="ADAL" clId="{21B15E09-2C1D-4CB3-AA59-3028CCF03BAF}" dt="2024-09-23T20:11:48.445" v="1883"/>
          <ac:spMkLst>
            <pc:docMk/>
            <pc:sldMk cId="2766299893" sldId="292"/>
            <ac:spMk id="19" creationId="{CAB25037-F1D6-4173-B9BD-1F8F14D4FABA}"/>
          </ac:spMkLst>
        </pc:spChg>
        <pc:graphicFrameChg chg="modGraphic">
          <ac:chgData name="MASSIMILIANO PIO DI CAGNO" userId="6e52ff40-017e-4b08-b70b-3da22fa7b9cf" providerId="ADAL" clId="{21B15E09-2C1D-4CB3-AA59-3028CCF03BAF}" dt="2024-09-23T20:51:35.461" v="1936" actId="20577"/>
          <ac:graphicFrameMkLst>
            <pc:docMk/>
            <pc:sldMk cId="2766299893" sldId="292"/>
            <ac:graphicFrameMk id="7" creationId="{AF49153D-4932-F42B-9AE3-8851A5CA003F}"/>
          </ac:graphicFrameMkLst>
        </pc:graphicFrameChg>
      </pc:sldChg>
      <pc:sldChg chg="addSp delSp modSp modAnim">
        <pc:chgData name="MASSIMILIANO PIO DI CAGNO" userId="6e52ff40-017e-4b08-b70b-3da22fa7b9cf" providerId="ADAL" clId="{21B15E09-2C1D-4CB3-AA59-3028CCF03BAF}" dt="2024-09-23T20:11:53.758" v="1885"/>
        <pc:sldMkLst>
          <pc:docMk/>
          <pc:sldMk cId="3160518524" sldId="294"/>
        </pc:sldMkLst>
        <pc:spChg chg="add del">
          <ac:chgData name="MASSIMILIANO PIO DI CAGNO" userId="6e52ff40-017e-4b08-b70b-3da22fa7b9cf" providerId="ADAL" clId="{21B15E09-2C1D-4CB3-AA59-3028CCF03BAF}" dt="2024-09-23T20:11:52.630" v="1884" actId="478"/>
          <ac:spMkLst>
            <pc:docMk/>
            <pc:sldMk cId="3160518524" sldId="294"/>
            <ac:spMk id="15" creationId="{72F80CD4-72ED-4BF7-BC21-8D16FEB3CDDD}"/>
          </ac:spMkLst>
        </pc:spChg>
        <pc:spChg chg="add">
          <ac:chgData name="MASSIMILIANO PIO DI CAGNO" userId="6e52ff40-017e-4b08-b70b-3da22fa7b9cf" providerId="ADAL" clId="{21B15E09-2C1D-4CB3-AA59-3028CCF03BAF}" dt="2024-09-23T20:11:53.758" v="1885"/>
          <ac:spMkLst>
            <pc:docMk/>
            <pc:sldMk cId="3160518524" sldId="294"/>
            <ac:spMk id="16" creationId="{87E04F20-7905-4CEF-B980-B0CC248FFF4C}"/>
          </ac:spMkLst>
        </pc:spChg>
        <pc:spChg chg="mod">
          <ac:chgData name="MASSIMILIANO PIO DI CAGNO" userId="6e52ff40-017e-4b08-b70b-3da22fa7b9cf" providerId="ADAL" clId="{21B15E09-2C1D-4CB3-AA59-3028CCF03BAF}" dt="2024-09-23T20:10:38.751" v="1859" actId="1076"/>
          <ac:spMkLst>
            <pc:docMk/>
            <pc:sldMk cId="3160518524" sldId="294"/>
            <ac:spMk id="159" creationId="{5E61D731-0268-E141-99DB-8D86DDF62206}"/>
          </ac:spMkLst>
        </pc:spChg>
      </pc:sldChg>
      <pc:sldChg chg="addSp delSp">
        <pc:chgData name="MASSIMILIANO PIO DI CAGNO" userId="6e52ff40-017e-4b08-b70b-3da22fa7b9cf" providerId="ADAL" clId="{21B15E09-2C1D-4CB3-AA59-3028CCF03BAF}" dt="2024-09-23T20:12:07.214" v="1891"/>
        <pc:sldMkLst>
          <pc:docMk/>
          <pc:sldMk cId="2523818527" sldId="295"/>
        </pc:sldMkLst>
        <pc:spChg chg="add del">
          <ac:chgData name="MASSIMILIANO PIO DI CAGNO" userId="6e52ff40-017e-4b08-b70b-3da22fa7b9cf" providerId="ADAL" clId="{21B15E09-2C1D-4CB3-AA59-3028CCF03BAF}" dt="2024-09-23T20:12:06.293" v="1890" actId="478"/>
          <ac:spMkLst>
            <pc:docMk/>
            <pc:sldMk cId="2523818527" sldId="295"/>
            <ac:spMk id="24" creationId="{C0E0DE6C-09AE-4E0A-89C3-C48979EDAADE}"/>
          </ac:spMkLst>
        </pc:spChg>
        <pc:spChg chg="add">
          <ac:chgData name="MASSIMILIANO PIO DI CAGNO" userId="6e52ff40-017e-4b08-b70b-3da22fa7b9cf" providerId="ADAL" clId="{21B15E09-2C1D-4CB3-AA59-3028CCF03BAF}" dt="2024-09-23T20:12:07.214" v="1891"/>
          <ac:spMkLst>
            <pc:docMk/>
            <pc:sldMk cId="2523818527" sldId="295"/>
            <ac:spMk id="26" creationId="{4FFE3CC6-A0CF-4585-8A10-9C0C6D1FF9B2}"/>
          </ac:spMkLst>
        </pc:spChg>
      </pc:sldChg>
      <pc:sldChg chg="addSp modSp">
        <pc:chgData name="MASSIMILIANO PIO DI CAGNO" userId="6e52ff40-017e-4b08-b70b-3da22fa7b9cf" providerId="ADAL" clId="{21B15E09-2C1D-4CB3-AA59-3028CCF03BAF}" dt="2024-09-23T20:12:57.582" v="1903"/>
        <pc:sldMkLst>
          <pc:docMk/>
          <pc:sldMk cId="2265022845" sldId="296"/>
        </pc:sldMkLst>
        <pc:spChg chg="mod">
          <ac:chgData name="MASSIMILIANO PIO DI CAGNO" userId="6e52ff40-017e-4b08-b70b-3da22fa7b9cf" providerId="ADAL" clId="{21B15E09-2C1D-4CB3-AA59-3028CCF03BAF}" dt="2024-09-20T21:33:10.966" v="111" actId="20577"/>
          <ac:spMkLst>
            <pc:docMk/>
            <pc:sldMk cId="2265022845" sldId="296"/>
            <ac:spMk id="7" creationId="{CB1F24E9-5E4B-A3DC-0998-2A6A1EE899DE}"/>
          </ac:spMkLst>
        </pc:spChg>
        <pc:spChg chg="add">
          <ac:chgData name="MASSIMILIANO PIO DI CAGNO" userId="6e52ff40-017e-4b08-b70b-3da22fa7b9cf" providerId="ADAL" clId="{21B15E09-2C1D-4CB3-AA59-3028CCF03BAF}" dt="2024-09-23T20:12:57.582" v="1903"/>
          <ac:spMkLst>
            <pc:docMk/>
            <pc:sldMk cId="2265022845" sldId="296"/>
            <ac:spMk id="10" creationId="{FD600086-E403-4F37-9D7A-AC9D3A78E15E}"/>
          </ac:spMkLst>
        </pc:spChg>
      </pc:sldChg>
      <pc:sldChg chg="addSp">
        <pc:chgData name="MASSIMILIANO PIO DI CAGNO" userId="6e52ff40-017e-4b08-b70b-3da22fa7b9cf" providerId="ADAL" clId="{21B15E09-2C1D-4CB3-AA59-3028CCF03BAF}" dt="2024-09-23T20:13:22.318" v="1911"/>
        <pc:sldMkLst>
          <pc:docMk/>
          <pc:sldMk cId="1605597615" sldId="297"/>
        </pc:sldMkLst>
        <pc:spChg chg="add">
          <ac:chgData name="MASSIMILIANO PIO DI CAGNO" userId="6e52ff40-017e-4b08-b70b-3da22fa7b9cf" providerId="ADAL" clId="{21B15E09-2C1D-4CB3-AA59-3028CCF03BAF}" dt="2024-09-23T20:13:22.318" v="1911"/>
          <ac:spMkLst>
            <pc:docMk/>
            <pc:sldMk cId="1605597615" sldId="297"/>
            <ac:spMk id="10" creationId="{F091984B-B61E-4887-A0D0-8379DDF5406E}"/>
          </ac:spMkLst>
        </pc:spChg>
      </pc:sldChg>
      <pc:sldChg chg="addSp delSp">
        <pc:chgData name="MASSIMILIANO PIO DI CAGNO" userId="6e52ff40-017e-4b08-b70b-3da22fa7b9cf" providerId="ADAL" clId="{21B15E09-2C1D-4CB3-AA59-3028CCF03BAF}" dt="2024-09-23T20:11:59.693" v="1887"/>
        <pc:sldMkLst>
          <pc:docMk/>
          <pc:sldMk cId="2645671098" sldId="298"/>
        </pc:sldMkLst>
        <pc:spChg chg="add del">
          <ac:chgData name="MASSIMILIANO PIO DI CAGNO" userId="6e52ff40-017e-4b08-b70b-3da22fa7b9cf" providerId="ADAL" clId="{21B15E09-2C1D-4CB3-AA59-3028CCF03BAF}" dt="2024-09-23T20:11:58.550" v="1886" actId="478"/>
          <ac:spMkLst>
            <pc:docMk/>
            <pc:sldMk cId="2645671098" sldId="298"/>
            <ac:spMk id="10" creationId="{76CC0A95-CA79-4F29-9886-D8EDF2FEDB9D}"/>
          </ac:spMkLst>
        </pc:spChg>
        <pc:spChg chg="add">
          <ac:chgData name="MASSIMILIANO PIO DI CAGNO" userId="6e52ff40-017e-4b08-b70b-3da22fa7b9cf" providerId="ADAL" clId="{21B15E09-2C1D-4CB3-AA59-3028CCF03BAF}" dt="2024-09-23T20:11:59.693" v="1887"/>
          <ac:spMkLst>
            <pc:docMk/>
            <pc:sldMk cId="2645671098" sldId="298"/>
            <ac:spMk id="11" creationId="{705211CE-C24A-4D4E-B8E2-D75EBC948AEA}"/>
          </ac:spMkLst>
        </pc:spChg>
      </pc:sldChg>
      <pc:sldChg chg="addSp">
        <pc:chgData name="MASSIMILIANO PIO DI CAGNO" userId="6e52ff40-017e-4b08-b70b-3da22fa7b9cf" providerId="ADAL" clId="{21B15E09-2C1D-4CB3-AA59-3028CCF03BAF}" dt="2024-09-23T20:12:51.694" v="1901"/>
        <pc:sldMkLst>
          <pc:docMk/>
          <pc:sldMk cId="2350370127" sldId="299"/>
        </pc:sldMkLst>
        <pc:spChg chg="add">
          <ac:chgData name="MASSIMILIANO PIO DI CAGNO" userId="6e52ff40-017e-4b08-b70b-3da22fa7b9cf" providerId="ADAL" clId="{21B15E09-2C1D-4CB3-AA59-3028CCF03BAF}" dt="2024-09-23T20:12:51.694" v="1901"/>
          <ac:spMkLst>
            <pc:docMk/>
            <pc:sldMk cId="2350370127" sldId="299"/>
            <ac:spMk id="11" creationId="{702297C9-B766-474F-87C3-178F6AF71323}"/>
          </ac:spMkLst>
        </pc:spChg>
      </pc:sldChg>
      <pc:sldChg chg="addSp delSp modSp">
        <pc:chgData name="MASSIMILIANO PIO DI CAGNO" userId="6e52ff40-017e-4b08-b70b-3da22fa7b9cf" providerId="ADAL" clId="{21B15E09-2C1D-4CB3-AA59-3028CCF03BAF}" dt="2024-09-23T20:12:03.326" v="1889"/>
        <pc:sldMkLst>
          <pc:docMk/>
          <pc:sldMk cId="4090592110" sldId="300"/>
        </pc:sldMkLst>
        <pc:spChg chg="add del mod">
          <ac:chgData name="MASSIMILIANO PIO DI CAGNO" userId="6e52ff40-017e-4b08-b70b-3da22fa7b9cf" providerId="ADAL" clId="{21B15E09-2C1D-4CB3-AA59-3028CCF03BAF}" dt="2024-09-23T20:12:02.325" v="1888" actId="478"/>
          <ac:spMkLst>
            <pc:docMk/>
            <pc:sldMk cId="4090592110" sldId="300"/>
            <ac:spMk id="3" creationId="{7BC7AC39-9AC9-48A7-98AF-ED74F80A4E2F}"/>
          </ac:spMkLst>
        </pc:spChg>
        <pc:spChg chg="add">
          <ac:chgData name="MASSIMILIANO PIO DI CAGNO" userId="6e52ff40-017e-4b08-b70b-3da22fa7b9cf" providerId="ADAL" clId="{21B15E09-2C1D-4CB3-AA59-3028CCF03BAF}" dt="2024-09-23T20:12:03.326" v="1889"/>
          <ac:spMkLst>
            <pc:docMk/>
            <pc:sldMk cId="4090592110" sldId="300"/>
            <ac:spMk id="12" creationId="{3BDECB8B-34DC-49E0-B9C8-8497E9E17E23}"/>
          </ac:spMkLst>
        </pc:spChg>
      </pc:sldChg>
      <pc:sldChg chg="addSp">
        <pc:chgData name="MASSIMILIANO PIO DI CAGNO" userId="6e52ff40-017e-4b08-b70b-3da22fa7b9cf" providerId="ADAL" clId="{21B15E09-2C1D-4CB3-AA59-3028CCF03BAF}" dt="2024-09-23T20:13:04.061" v="1905"/>
        <pc:sldMkLst>
          <pc:docMk/>
          <pc:sldMk cId="600461372" sldId="301"/>
        </pc:sldMkLst>
        <pc:spChg chg="add">
          <ac:chgData name="MASSIMILIANO PIO DI CAGNO" userId="6e52ff40-017e-4b08-b70b-3da22fa7b9cf" providerId="ADAL" clId="{21B15E09-2C1D-4CB3-AA59-3028CCF03BAF}" dt="2024-09-23T20:13:04.061" v="1905"/>
          <ac:spMkLst>
            <pc:docMk/>
            <pc:sldMk cId="600461372" sldId="301"/>
            <ac:spMk id="9" creationId="{159F8235-30B2-42FE-AEEF-3DDE922D47BE}"/>
          </ac:spMkLst>
        </pc:spChg>
      </pc:sldChg>
      <pc:sldChg chg="addSp">
        <pc:chgData name="MASSIMILIANO PIO DI CAGNO" userId="6e52ff40-017e-4b08-b70b-3da22fa7b9cf" providerId="ADAL" clId="{21B15E09-2C1D-4CB3-AA59-3028CCF03BAF}" dt="2024-09-23T20:13:06.445" v="1906"/>
        <pc:sldMkLst>
          <pc:docMk/>
          <pc:sldMk cId="1697034737" sldId="302"/>
        </pc:sldMkLst>
        <pc:spChg chg="add">
          <ac:chgData name="MASSIMILIANO PIO DI CAGNO" userId="6e52ff40-017e-4b08-b70b-3da22fa7b9cf" providerId="ADAL" clId="{21B15E09-2C1D-4CB3-AA59-3028CCF03BAF}" dt="2024-09-23T20:13:06.445" v="1906"/>
          <ac:spMkLst>
            <pc:docMk/>
            <pc:sldMk cId="1697034737" sldId="302"/>
            <ac:spMk id="9" creationId="{9AEA1603-7697-4274-8A6A-0028664E0184}"/>
          </ac:spMkLst>
        </pc:spChg>
      </pc:sldChg>
      <pc:sldChg chg="addSp delSp modSp">
        <pc:chgData name="MASSIMILIANO PIO DI CAGNO" userId="6e52ff40-017e-4b08-b70b-3da22fa7b9cf" providerId="ADAL" clId="{21B15E09-2C1D-4CB3-AA59-3028CCF03BAF}" dt="2024-09-23T20:13:10.142" v="1907"/>
        <pc:sldMkLst>
          <pc:docMk/>
          <pc:sldMk cId="1647002989" sldId="303"/>
        </pc:sldMkLst>
        <pc:spChg chg="add">
          <ac:chgData name="MASSIMILIANO PIO DI CAGNO" userId="6e52ff40-017e-4b08-b70b-3da22fa7b9cf" providerId="ADAL" clId="{21B15E09-2C1D-4CB3-AA59-3028CCF03BAF}" dt="2024-09-23T20:13:10.142" v="1907"/>
          <ac:spMkLst>
            <pc:docMk/>
            <pc:sldMk cId="1647002989" sldId="303"/>
            <ac:spMk id="8" creationId="{2ACA16C6-D6A5-4A1A-B7AF-5DB2F2C09749}"/>
          </ac:spMkLst>
        </pc:spChg>
        <pc:picChg chg="add del mod">
          <ac:chgData name="MASSIMILIANO PIO DI CAGNO" userId="6e52ff40-017e-4b08-b70b-3da22fa7b9cf" providerId="ADAL" clId="{21B15E09-2C1D-4CB3-AA59-3028CCF03BAF}" dt="2024-09-23T17:31:45.953" v="399" actId="478"/>
          <ac:picMkLst>
            <pc:docMk/>
            <pc:sldMk cId="1647002989" sldId="303"/>
            <ac:picMk id="5" creationId="{394E265F-04E0-44CF-9AA0-5EF613C15DA2}"/>
          </ac:picMkLst>
        </pc:picChg>
        <pc:picChg chg="add mod">
          <ac:chgData name="MASSIMILIANO PIO DI CAGNO" userId="6e52ff40-017e-4b08-b70b-3da22fa7b9cf" providerId="ADAL" clId="{21B15E09-2C1D-4CB3-AA59-3028CCF03BAF}" dt="2024-09-23T17:31:59.840" v="402" actId="1076"/>
          <ac:picMkLst>
            <pc:docMk/>
            <pc:sldMk cId="1647002989" sldId="303"/>
            <ac:picMk id="7" creationId="{25829946-F922-4EB3-91FE-DFDEEB8E0719}"/>
          </ac:picMkLst>
        </pc:picChg>
        <pc:picChg chg="del">
          <ac:chgData name="MASSIMILIANO PIO DI CAGNO" userId="6e52ff40-017e-4b08-b70b-3da22fa7b9cf" providerId="ADAL" clId="{21B15E09-2C1D-4CB3-AA59-3028CCF03BAF}" dt="2024-09-20T22:23:03.191" v="380" actId="478"/>
          <ac:picMkLst>
            <pc:docMk/>
            <pc:sldMk cId="1647002989" sldId="303"/>
            <ac:picMk id="7" creationId="{FAB5D9F5-B75C-951E-F7EA-C42B93803546}"/>
          </ac:picMkLst>
        </pc:picChg>
      </pc:sldChg>
      <pc:sldChg chg="addSp modSp">
        <pc:chgData name="MASSIMILIANO PIO DI CAGNO" userId="6e52ff40-017e-4b08-b70b-3da22fa7b9cf" providerId="ADAL" clId="{21B15E09-2C1D-4CB3-AA59-3028CCF03BAF}" dt="2024-09-23T20:13:15.181" v="1909"/>
        <pc:sldMkLst>
          <pc:docMk/>
          <pc:sldMk cId="1484772066" sldId="304"/>
        </pc:sldMkLst>
        <pc:spChg chg="mod">
          <ac:chgData name="MASSIMILIANO PIO DI CAGNO" userId="6e52ff40-017e-4b08-b70b-3da22fa7b9cf" providerId="ADAL" clId="{21B15E09-2C1D-4CB3-AA59-3028CCF03BAF}" dt="2024-09-23T17:45:14.925" v="1572" actId="20577"/>
          <ac:spMkLst>
            <pc:docMk/>
            <pc:sldMk cId="1484772066" sldId="304"/>
            <ac:spMk id="3" creationId="{FEFC934A-8845-18CD-2CEA-DFC39466E89F}"/>
          </ac:spMkLst>
        </pc:spChg>
        <pc:spChg chg="add">
          <ac:chgData name="MASSIMILIANO PIO DI CAGNO" userId="6e52ff40-017e-4b08-b70b-3da22fa7b9cf" providerId="ADAL" clId="{21B15E09-2C1D-4CB3-AA59-3028CCF03BAF}" dt="2024-09-23T20:13:15.181" v="1909"/>
          <ac:spMkLst>
            <pc:docMk/>
            <pc:sldMk cId="1484772066" sldId="304"/>
            <ac:spMk id="5" creationId="{6C007AB1-3445-437E-B06C-FF9AF598484A}"/>
          </ac:spMkLst>
        </pc:spChg>
      </pc:sldChg>
      <pc:sldChg chg="modSp add del">
        <pc:chgData name="MASSIMILIANO PIO DI CAGNO" userId="6e52ff40-017e-4b08-b70b-3da22fa7b9cf" providerId="ADAL" clId="{21B15E09-2C1D-4CB3-AA59-3028CCF03BAF}" dt="2024-09-23T17:33:31.224" v="438" actId="2696"/>
        <pc:sldMkLst>
          <pc:docMk/>
          <pc:sldMk cId="3411631474" sldId="305"/>
        </pc:sldMkLst>
        <pc:spChg chg="mod">
          <ac:chgData name="MASSIMILIANO PIO DI CAGNO" userId="6e52ff40-017e-4b08-b70b-3da22fa7b9cf" providerId="ADAL" clId="{21B15E09-2C1D-4CB3-AA59-3028CCF03BAF}" dt="2024-09-23T17:32:38.023" v="434" actId="20577"/>
          <ac:spMkLst>
            <pc:docMk/>
            <pc:sldMk cId="3411631474" sldId="305"/>
            <ac:spMk id="8" creationId="{00000000-0000-0000-0000-000000000000}"/>
          </ac:spMkLst>
        </pc:spChg>
        <pc:picChg chg="mod">
          <ac:chgData name="MASSIMILIANO PIO DI CAGNO" userId="6e52ff40-017e-4b08-b70b-3da22fa7b9cf" providerId="ADAL" clId="{21B15E09-2C1D-4CB3-AA59-3028CCF03BAF}" dt="2024-09-23T17:32:42.434" v="436" actId="1076"/>
          <ac:picMkLst>
            <pc:docMk/>
            <pc:sldMk cId="3411631474" sldId="305"/>
            <ac:picMk id="5" creationId="{5CB4FF38-C83E-1DDD-F419-81C1EF25AFEC}"/>
          </ac:picMkLst>
        </pc:picChg>
        <pc:picChg chg="mod">
          <ac:chgData name="MASSIMILIANO PIO DI CAGNO" userId="6e52ff40-017e-4b08-b70b-3da22fa7b9cf" providerId="ADAL" clId="{21B15E09-2C1D-4CB3-AA59-3028CCF03BAF}" dt="2024-09-23T17:32:43.558" v="437" actId="1076"/>
          <ac:picMkLst>
            <pc:docMk/>
            <pc:sldMk cId="3411631474" sldId="305"/>
            <ac:picMk id="10" creationId="{0AAD7AFC-6B93-403A-BBBA-B69E5B6E17E0}"/>
          </ac:picMkLst>
        </pc:picChg>
      </pc:sldChg>
      <pc:sldChg chg="addSp delSp modSp add">
        <pc:chgData name="MASSIMILIANO PIO DI CAGNO" userId="6e52ff40-017e-4b08-b70b-3da22fa7b9cf" providerId="ADAL" clId="{21B15E09-2C1D-4CB3-AA59-3028CCF03BAF}" dt="2024-09-23T20:12:45.533" v="1899"/>
        <pc:sldMkLst>
          <pc:docMk/>
          <pc:sldMk cId="3625078995" sldId="305"/>
        </pc:sldMkLst>
        <pc:spChg chg="mod">
          <ac:chgData name="MASSIMILIANO PIO DI CAGNO" userId="6e52ff40-017e-4b08-b70b-3da22fa7b9cf" providerId="ADAL" clId="{21B15E09-2C1D-4CB3-AA59-3028CCF03BAF}" dt="2024-09-23T17:35:14.602" v="542" actId="20577"/>
          <ac:spMkLst>
            <pc:docMk/>
            <pc:sldMk cId="3625078995" sldId="305"/>
            <ac:spMk id="2" creationId="{ED5CB1D2-3542-400B-AEF6-16171100D314}"/>
          </ac:spMkLst>
        </pc:spChg>
        <pc:spChg chg="del mod">
          <ac:chgData name="MASSIMILIANO PIO DI CAGNO" userId="6e52ff40-017e-4b08-b70b-3da22fa7b9cf" providerId="ADAL" clId="{21B15E09-2C1D-4CB3-AA59-3028CCF03BAF}" dt="2024-09-23T17:44:19.381" v="1553" actId="478"/>
          <ac:spMkLst>
            <pc:docMk/>
            <pc:sldMk cId="3625078995" sldId="305"/>
            <ac:spMk id="3" creationId="{01F7B6EB-1264-4F10-8CF8-CD0601ADB72B}"/>
          </ac:spMkLst>
        </pc:spChg>
        <pc:spChg chg="add mod">
          <ac:chgData name="MASSIMILIANO PIO DI CAGNO" userId="6e52ff40-017e-4b08-b70b-3da22fa7b9cf" providerId="ADAL" clId="{21B15E09-2C1D-4CB3-AA59-3028CCF03BAF}" dt="2024-09-23T17:44:19.381" v="1553" actId="478"/>
          <ac:spMkLst>
            <pc:docMk/>
            <pc:sldMk cId="3625078995" sldId="305"/>
            <ac:spMk id="6" creationId="{99642C0E-4D5C-469F-A90E-A444C3202638}"/>
          </ac:spMkLst>
        </pc:spChg>
        <pc:spChg chg="add">
          <ac:chgData name="MASSIMILIANO PIO DI CAGNO" userId="6e52ff40-017e-4b08-b70b-3da22fa7b9cf" providerId="ADAL" clId="{21B15E09-2C1D-4CB3-AA59-3028CCF03BAF}" dt="2024-09-23T17:44:41.585" v="1558"/>
          <ac:spMkLst>
            <pc:docMk/>
            <pc:sldMk cId="3625078995" sldId="305"/>
            <ac:spMk id="7" creationId="{49F09328-87DE-47DF-A34D-EBE35C31AF68}"/>
          </ac:spMkLst>
        </pc:spChg>
        <pc:spChg chg="add del mod">
          <ac:chgData name="MASSIMILIANO PIO DI CAGNO" userId="6e52ff40-017e-4b08-b70b-3da22fa7b9cf" providerId="ADAL" clId="{21B15E09-2C1D-4CB3-AA59-3028CCF03BAF}" dt="2024-09-23T20:12:44.484" v="1898" actId="478"/>
          <ac:spMkLst>
            <pc:docMk/>
            <pc:sldMk cId="3625078995" sldId="305"/>
            <ac:spMk id="8" creationId="{CF15DC63-22F4-4F1E-941F-196D2CA5B34A}"/>
          </ac:spMkLst>
        </pc:spChg>
        <pc:spChg chg="add">
          <ac:chgData name="MASSIMILIANO PIO DI CAGNO" userId="6e52ff40-017e-4b08-b70b-3da22fa7b9cf" providerId="ADAL" clId="{21B15E09-2C1D-4CB3-AA59-3028CCF03BAF}" dt="2024-09-23T20:12:45.533" v="1899"/>
          <ac:spMkLst>
            <pc:docMk/>
            <pc:sldMk cId="3625078995" sldId="305"/>
            <ac:spMk id="9" creationId="{908FBB6A-F280-4742-9624-70A1A45A097B}"/>
          </ac:spMkLst>
        </pc:spChg>
        <pc:picChg chg="add mod">
          <ac:chgData name="MASSIMILIANO PIO DI CAGNO" userId="6e52ff40-017e-4b08-b70b-3da22fa7b9cf" providerId="ADAL" clId="{21B15E09-2C1D-4CB3-AA59-3028CCF03BAF}" dt="2024-09-23T17:44:27.685" v="1556" actId="1076"/>
          <ac:picMkLst>
            <pc:docMk/>
            <pc:sldMk cId="3625078995" sldId="305"/>
            <ac:picMk id="4" creationId="{98ED29EC-AE3A-4853-957E-CE8824EBEB5E}"/>
          </ac:picMkLst>
        </pc:picChg>
      </pc:sldChg>
      <pc:sldChg chg="addSp delSp modSp add ord">
        <pc:chgData name="MASSIMILIANO PIO DI CAGNO" userId="6e52ff40-017e-4b08-b70b-3da22fa7b9cf" providerId="ADAL" clId="{21B15E09-2C1D-4CB3-AA59-3028CCF03BAF}" dt="2024-09-23T20:12:40.445" v="1897"/>
        <pc:sldMkLst>
          <pc:docMk/>
          <pc:sldMk cId="3027060229" sldId="306"/>
        </pc:sldMkLst>
        <pc:spChg chg="mod">
          <ac:chgData name="MASSIMILIANO PIO DI CAGNO" userId="6e52ff40-017e-4b08-b70b-3da22fa7b9cf" providerId="ADAL" clId="{21B15E09-2C1D-4CB3-AA59-3028CCF03BAF}" dt="2024-09-23T17:44:03.168" v="1550" actId="20577"/>
          <ac:spMkLst>
            <pc:docMk/>
            <pc:sldMk cId="3027060229" sldId="306"/>
            <ac:spMk id="3" creationId="{01F7B6EB-1264-4F10-8CF8-CD0601ADB72B}"/>
          </ac:spMkLst>
        </pc:spChg>
        <pc:spChg chg="add mod">
          <ac:chgData name="MASSIMILIANO PIO DI CAGNO" userId="6e52ff40-017e-4b08-b70b-3da22fa7b9cf" providerId="ADAL" clId="{21B15E09-2C1D-4CB3-AA59-3028CCF03BAF}" dt="2024-09-23T17:44:06.974" v="1552" actId="20577"/>
          <ac:spMkLst>
            <pc:docMk/>
            <pc:sldMk cId="3027060229" sldId="306"/>
            <ac:spMk id="6" creationId="{828C32CF-5AFC-4281-87F7-EA8BA1222873}"/>
          </ac:spMkLst>
        </pc:spChg>
        <pc:spChg chg="add">
          <ac:chgData name="MASSIMILIANO PIO DI CAGNO" userId="6e52ff40-017e-4b08-b70b-3da22fa7b9cf" providerId="ADAL" clId="{21B15E09-2C1D-4CB3-AA59-3028CCF03BAF}" dt="2024-09-23T17:44:38.817" v="1557"/>
          <ac:spMkLst>
            <pc:docMk/>
            <pc:sldMk cId="3027060229" sldId="306"/>
            <ac:spMk id="8" creationId="{EC28CCC4-0D2C-4BE2-BC9D-308356DD3879}"/>
          </ac:spMkLst>
        </pc:spChg>
        <pc:spChg chg="add del">
          <ac:chgData name="MASSIMILIANO PIO DI CAGNO" userId="6e52ff40-017e-4b08-b70b-3da22fa7b9cf" providerId="ADAL" clId="{21B15E09-2C1D-4CB3-AA59-3028CCF03BAF}" dt="2024-09-23T20:12:39.573" v="1896" actId="478"/>
          <ac:spMkLst>
            <pc:docMk/>
            <pc:sldMk cId="3027060229" sldId="306"/>
            <ac:spMk id="9" creationId="{87F1E070-6B4C-4C8C-AAB8-C1A79C8CBAB3}"/>
          </ac:spMkLst>
        </pc:spChg>
        <pc:spChg chg="add">
          <ac:chgData name="MASSIMILIANO PIO DI CAGNO" userId="6e52ff40-017e-4b08-b70b-3da22fa7b9cf" providerId="ADAL" clId="{21B15E09-2C1D-4CB3-AA59-3028CCF03BAF}" dt="2024-09-23T20:12:40.445" v="1897"/>
          <ac:spMkLst>
            <pc:docMk/>
            <pc:sldMk cId="3027060229" sldId="306"/>
            <ac:spMk id="10" creationId="{8D8A6707-7476-4CFB-9EBE-B71F5DBE0507}"/>
          </ac:spMkLst>
        </pc:spChg>
        <pc:picChg chg="del">
          <ac:chgData name="MASSIMILIANO PIO DI CAGNO" userId="6e52ff40-017e-4b08-b70b-3da22fa7b9cf" providerId="ADAL" clId="{21B15E09-2C1D-4CB3-AA59-3028CCF03BAF}" dt="2024-09-23T17:35:38.740" v="568" actId="478"/>
          <ac:picMkLst>
            <pc:docMk/>
            <pc:sldMk cId="3027060229" sldId="306"/>
            <ac:picMk id="4" creationId="{98ED29EC-AE3A-4853-957E-CE8824EBEB5E}"/>
          </ac:picMkLst>
        </pc:picChg>
        <pc:picChg chg="add mod">
          <ac:chgData name="MASSIMILIANO PIO DI CAGNO" userId="6e52ff40-017e-4b08-b70b-3da22fa7b9cf" providerId="ADAL" clId="{21B15E09-2C1D-4CB3-AA59-3028CCF03BAF}" dt="2024-09-23T17:38:21.836" v="1070" actId="1076"/>
          <ac:picMkLst>
            <pc:docMk/>
            <pc:sldMk cId="3027060229" sldId="306"/>
            <ac:picMk id="5" creationId="{A8784FA7-9515-4776-9A23-DCE0488D62E9}"/>
          </ac:picMkLst>
        </pc:picChg>
        <pc:picChg chg="add mod">
          <ac:chgData name="MASSIMILIANO PIO DI CAGNO" userId="6e52ff40-017e-4b08-b70b-3da22fa7b9cf" providerId="ADAL" clId="{21B15E09-2C1D-4CB3-AA59-3028CCF03BAF}" dt="2024-09-23T17:43:12.388" v="1534" actId="1076"/>
          <ac:picMkLst>
            <pc:docMk/>
            <pc:sldMk cId="3027060229" sldId="306"/>
            <ac:picMk id="7" creationId="{6910632E-9078-45A8-A715-04174300657F}"/>
          </ac:picMkLst>
        </pc:picChg>
      </pc:sldChg>
      <pc:sldChg chg="addSp delSp modSp add">
        <pc:chgData name="MASSIMILIANO PIO DI CAGNO" userId="6e52ff40-017e-4b08-b70b-3da22fa7b9cf" providerId="ADAL" clId="{21B15E09-2C1D-4CB3-AA59-3028CCF03BAF}" dt="2024-09-23T20:13:17.916" v="1910"/>
        <pc:sldMkLst>
          <pc:docMk/>
          <pc:sldMk cId="3711234038" sldId="307"/>
        </pc:sldMkLst>
        <pc:spChg chg="mod">
          <ac:chgData name="MASSIMILIANO PIO DI CAGNO" userId="6e52ff40-017e-4b08-b70b-3da22fa7b9cf" providerId="ADAL" clId="{21B15E09-2C1D-4CB3-AA59-3028CCF03BAF}" dt="2024-09-23T17:50:19.474" v="1591" actId="20577"/>
          <ac:spMkLst>
            <pc:docMk/>
            <pc:sldMk cId="3711234038" sldId="307"/>
            <ac:spMk id="2" creationId="{E83D6E20-0DFC-58C7-C0AA-63B68BDD2394}"/>
          </ac:spMkLst>
        </pc:spChg>
        <pc:spChg chg="mod">
          <ac:chgData name="MASSIMILIANO PIO DI CAGNO" userId="6e52ff40-017e-4b08-b70b-3da22fa7b9cf" providerId="ADAL" clId="{21B15E09-2C1D-4CB3-AA59-3028CCF03BAF}" dt="2024-09-23T19:25:19.159" v="1757"/>
          <ac:spMkLst>
            <pc:docMk/>
            <pc:sldMk cId="3711234038" sldId="307"/>
            <ac:spMk id="3" creationId="{FEFC934A-8845-18CD-2CEA-DFC39466E89F}"/>
          </ac:spMkLst>
        </pc:spChg>
        <pc:spChg chg="add del mod">
          <ac:chgData name="MASSIMILIANO PIO DI CAGNO" userId="6e52ff40-017e-4b08-b70b-3da22fa7b9cf" providerId="ADAL" clId="{21B15E09-2C1D-4CB3-AA59-3028CCF03BAF}" dt="2024-09-23T18:29:17.111" v="1733" actId="478"/>
          <ac:spMkLst>
            <pc:docMk/>
            <pc:sldMk cId="3711234038" sldId="307"/>
            <ac:spMk id="5" creationId="{E2DD904F-D655-49F4-B212-5AF150FFF696}"/>
          </ac:spMkLst>
        </pc:spChg>
        <pc:spChg chg="add mod">
          <ac:chgData name="MASSIMILIANO PIO DI CAGNO" userId="6e52ff40-017e-4b08-b70b-3da22fa7b9cf" providerId="ADAL" clId="{21B15E09-2C1D-4CB3-AA59-3028CCF03BAF}" dt="2024-09-23T18:29:24.360" v="1736" actId="1076"/>
          <ac:spMkLst>
            <pc:docMk/>
            <pc:sldMk cId="3711234038" sldId="307"/>
            <ac:spMk id="6" creationId="{A8F199DB-4046-415C-B825-4749A5D27ECF}"/>
          </ac:spMkLst>
        </pc:spChg>
        <pc:spChg chg="add del mod">
          <ac:chgData name="MASSIMILIANO PIO DI CAGNO" userId="6e52ff40-017e-4b08-b70b-3da22fa7b9cf" providerId="ADAL" clId="{21B15E09-2C1D-4CB3-AA59-3028CCF03BAF}" dt="2024-09-23T18:30:25.457" v="1739" actId="478"/>
          <ac:spMkLst>
            <pc:docMk/>
            <pc:sldMk cId="3711234038" sldId="307"/>
            <ac:spMk id="7" creationId="{B0D16589-EF20-4113-8820-7EB036796402}"/>
          </ac:spMkLst>
        </pc:spChg>
        <pc:spChg chg="add">
          <ac:chgData name="MASSIMILIANO PIO DI CAGNO" userId="6e52ff40-017e-4b08-b70b-3da22fa7b9cf" providerId="ADAL" clId="{21B15E09-2C1D-4CB3-AA59-3028CCF03BAF}" dt="2024-09-23T20:13:17.916" v="1910"/>
          <ac:spMkLst>
            <pc:docMk/>
            <pc:sldMk cId="3711234038" sldId="307"/>
            <ac:spMk id="10" creationId="{4A5AB244-217E-4167-A510-3DEDF3EFC738}"/>
          </ac:spMkLst>
        </pc:spChg>
        <pc:picChg chg="add mod">
          <ac:chgData name="MASSIMILIANO PIO DI CAGNO" userId="6e52ff40-017e-4b08-b70b-3da22fa7b9cf" providerId="ADAL" clId="{21B15E09-2C1D-4CB3-AA59-3028CCF03BAF}" dt="2024-09-23T18:29:22.060" v="1735" actId="1076"/>
          <ac:picMkLst>
            <pc:docMk/>
            <pc:sldMk cId="3711234038" sldId="307"/>
            <ac:picMk id="1026" creationId="{695F399C-A584-4EFE-8D60-A0C912D7A19D}"/>
          </ac:picMkLst>
        </pc:picChg>
        <pc:picChg chg="add mod">
          <ac:chgData name="MASSIMILIANO PIO DI CAGNO" userId="6e52ff40-017e-4b08-b70b-3da22fa7b9cf" providerId="ADAL" clId="{21B15E09-2C1D-4CB3-AA59-3028CCF03BAF}" dt="2024-09-23T17:52:08.891" v="1723" actId="1076"/>
          <ac:picMkLst>
            <pc:docMk/>
            <pc:sldMk cId="3711234038" sldId="307"/>
            <ac:picMk id="1028" creationId="{69AB95FB-E220-4A49-8BE4-85DB41451DA4}"/>
          </ac:picMkLst>
        </pc:picChg>
      </pc:sldChg>
    </pc:docChg>
  </pc:docChgLst>
  <pc:docChgLst>
    <pc:chgData name="Massimiliano Pio Di Cagno" userId="eb920bd8-ea7f-4948-b853-8f9f296f99ab" providerId="ADAL" clId="{CE129408-80F3-4F8B-99CF-D9123B698AC4}"/>
    <pc:docChg chg="undo custSel addSld modSld sldOrd">
      <pc:chgData name="Massimiliano Pio Di Cagno" userId="eb920bd8-ea7f-4948-b853-8f9f296f99ab" providerId="ADAL" clId="{CE129408-80F3-4F8B-99CF-D9123B698AC4}" dt="2024-09-17T10:26:46.564" v="1277" actId="20577"/>
      <pc:docMkLst>
        <pc:docMk/>
      </pc:docMkLst>
      <pc:sldChg chg="modSp mod">
        <pc:chgData name="Massimiliano Pio Di Cagno" userId="eb920bd8-ea7f-4948-b853-8f9f296f99ab" providerId="ADAL" clId="{CE129408-80F3-4F8B-99CF-D9123B698AC4}" dt="2024-09-17T08:22:40.416" v="937" actId="313"/>
        <pc:sldMkLst>
          <pc:docMk/>
          <pc:sldMk cId="3073541566" sldId="275"/>
        </pc:sldMkLst>
        <pc:spChg chg="mod">
          <ac:chgData name="Massimiliano Pio Di Cagno" userId="eb920bd8-ea7f-4948-b853-8f9f296f99ab" providerId="ADAL" clId="{CE129408-80F3-4F8B-99CF-D9123B698AC4}" dt="2024-09-17T08:22:40.416" v="937" actId="313"/>
          <ac:spMkLst>
            <pc:docMk/>
            <pc:sldMk cId="3073541566" sldId="275"/>
            <ac:spMk id="179" creationId="{00000000-0000-0000-0000-000000000000}"/>
          </ac:spMkLst>
        </pc:spChg>
        <pc:spChg chg="mod">
          <ac:chgData name="Massimiliano Pio Di Cagno" userId="eb920bd8-ea7f-4948-b853-8f9f296f99ab" providerId="ADAL" clId="{CE129408-80F3-4F8B-99CF-D9123B698AC4}" dt="2024-09-13T14:12:40.009" v="921" actId="20577"/>
          <ac:spMkLst>
            <pc:docMk/>
            <pc:sldMk cId="3073541566" sldId="275"/>
            <ac:spMk id="181" creationId="{00000000-0000-0000-0000-000000000000}"/>
          </ac:spMkLst>
        </pc:spChg>
      </pc:sldChg>
      <pc:sldChg chg="addSp modSp mod">
        <pc:chgData name="Massimiliano Pio Di Cagno" userId="eb920bd8-ea7f-4948-b853-8f9f296f99ab" providerId="ADAL" clId="{CE129408-80F3-4F8B-99CF-D9123B698AC4}" dt="2024-09-17T10:26:16.122" v="1266" actId="313"/>
        <pc:sldMkLst>
          <pc:docMk/>
          <pc:sldMk cId="3424376343" sldId="276"/>
        </pc:sldMkLst>
        <pc:spChg chg="add mod">
          <ac:chgData name="Massimiliano Pio Di Cagno" userId="eb920bd8-ea7f-4948-b853-8f9f296f99ab" providerId="ADAL" clId="{CE129408-80F3-4F8B-99CF-D9123B698AC4}" dt="2024-09-17T10:26:16.122" v="1266" actId="313"/>
          <ac:spMkLst>
            <pc:docMk/>
            <pc:sldMk cId="3424376343" sldId="276"/>
            <ac:spMk id="6" creationId="{37F91679-2D19-9D81-E9B5-1DA451990178}"/>
          </ac:spMkLst>
        </pc:spChg>
        <pc:spChg chg="add mod">
          <ac:chgData name="Massimiliano Pio Di Cagno" userId="eb920bd8-ea7f-4948-b853-8f9f296f99ab" providerId="ADAL" clId="{CE129408-80F3-4F8B-99CF-D9123B698AC4}" dt="2024-09-13T13:54:46.764" v="629" actId="1076"/>
          <ac:spMkLst>
            <pc:docMk/>
            <pc:sldMk cId="3424376343" sldId="276"/>
            <ac:spMk id="7" creationId="{CCF10CFC-2894-7A5C-DE9C-1AB191D8F6F0}"/>
          </ac:spMkLst>
        </pc:spChg>
        <pc:spChg chg="mod">
          <ac:chgData name="Massimiliano Pio Di Cagno" userId="eb920bd8-ea7f-4948-b853-8f9f296f99ab" providerId="ADAL" clId="{CE129408-80F3-4F8B-99CF-D9123B698AC4}" dt="2024-09-13T14:18:52.393" v="928" actId="20577"/>
          <ac:spMkLst>
            <pc:docMk/>
            <pc:sldMk cId="3424376343" sldId="276"/>
            <ac:spMk id="9" creationId="{00000000-0000-0000-0000-000000000000}"/>
          </ac:spMkLst>
        </pc:spChg>
        <pc:picChg chg="add mod">
          <ac:chgData name="Massimiliano Pio Di Cagno" userId="eb920bd8-ea7f-4948-b853-8f9f296f99ab" providerId="ADAL" clId="{CE129408-80F3-4F8B-99CF-D9123B698AC4}" dt="2024-09-13T13:54:44.647" v="628" actId="1076"/>
          <ac:picMkLst>
            <pc:docMk/>
            <pc:sldMk cId="3424376343" sldId="276"/>
            <ac:picMk id="5" creationId="{5CB4FF38-C83E-1DDD-F419-81C1EF25AFEC}"/>
          </ac:picMkLst>
        </pc:picChg>
        <pc:picChg chg="mod">
          <ac:chgData name="Massimiliano Pio Di Cagno" userId="eb920bd8-ea7f-4948-b853-8f9f296f99ab" providerId="ADAL" clId="{CE129408-80F3-4F8B-99CF-D9123B698AC4}" dt="2024-09-13T13:39:13.156" v="316" actId="1076"/>
          <ac:picMkLst>
            <pc:docMk/>
            <pc:sldMk cId="3424376343" sldId="276"/>
            <ac:picMk id="1026" creationId="{509EB6E7-A5E4-5477-5578-670595325983}"/>
          </ac:picMkLst>
        </pc:picChg>
      </pc:sldChg>
      <pc:sldChg chg="addSp delSp modSp mod ord modAnim">
        <pc:chgData name="Massimiliano Pio Di Cagno" userId="eb920bd8-ea7f-4948-b853-8f9f296f99ab" providerId="ADAL" clId="{CE129408-80F3-4F8B-99CF-D9123B698AC4}" dt="2024-09-17T10:23:23.189" v="1100" actId="207"/>
        <pc:sldMkLst>
          <pc:docMk/>
          <pc:sldMk cId="802994832" sldId="277"/>
        </pc:sldMkLst>
        <pc:spChg chg="mod">
          <ac:chgData name="Massimiliano Pio Di Cagno" userId="eb920bd8-ea7f-4948-b853-8f9f296f99ab" providerId="ADAL" clId="{CE129408-80F3-4F8B-99CF-D9123B698AC4}" dt="2024-09-17T10:23:23.189" v="1100" actId="207"/>
          <ac:spMkLst>
            <pc:docMk/>
            <pc:sldMk cId="802994832" sldId="277"/>
            <ac:spMk id="9" creationId="{00000000-0000-0000-0000-000000000000}"/>
          </ac:spMkLst>
        </pc:spChg>
        <pc:spChg chg="add del">
          <ac:chgData name="Massimiliano Pio Di Cagno" userId="eb920bd8-ea7f-4948-b853-8f9f296f99ab" providerId="ADAL" clId="{CE129408-80F3-4F8B-99CF-D9123B698AC4}" dt="2024-09-17T10:17:21.224" v="1030" actId="478"/>
          <ac:spMkLst>
            <pc:docMk/>
            <pc:sldMk cId="802994832" sldId="277"/>
            <ac:spMk id="13" creationId="{17E0EDDE-A515-9F9A-362F-E9239C165FB8}"/>
          </ac:spMkLst>
        </pc:spChg>
        <pc:spChg chg="add mod">
          <ac:chgData name="Massimiliano Pio Di Cagno" userId="eb920bd8-ea7f-4948-b853-8f9f296f99ab" providerId="ADAL" clId="{CE129408-80F3-4F8B-99CF-D9123B698AC4}" dt="2024-09-17T10:19:03.286" v="1076" actId="313"/>
          <ac:spMkLst>
            <pc:docMk/>
            <pc:sldMk cId="802994832" sldId="277"/>
            <ac:spMk id="14" creationId="{ABB89CCA-3899-5E33-DE7E-496166FB5AD1}"/>
          </ac:spMkLst>
        </pc:spChg>
        <pc:spChg chg="add mod">
          <ac:chgData name="Massimiliano Pio Di Cagno" userId="eb920bd8-ea7f-4948-b853-8f9f296f99ab" providerId="ADAL" clId="{CE129408-80F3-4F8B-99CF-D9123B698AC4}" dt="2024-09-17T10:22:18.234" v="1095" actId="1076"/>
          <ac:spMkLst>
            <pc:docMk/>
            <pc:sldMk cId="802994832" sldId="277"/>
            <ac:spMk id="18" creationId="{9331EDD2-7CC0-9B96-816C-F06C641659DD}"/>
          </ac:spMkLst>
        </pc:spChg>
        <pc:picChg chg="add mod">
          <ac:chgData name="Massimiliano Pio Di Cagno" userId="eb920bd8-ea7f-4948-b853-8f9f296f99ab" providerId="ADAL" clId="{CE129408-80F3-4F8B-99CF-D9123B698AC4}" dt="2024-09-17T10:22:23.026" v="1097" actId="1076"/>
          <ac:picMkLst>
            <pc:docMk/>
            <pc:sldMk cId="802994832" sldId="277"/>
            <ac:picMk id="17" creationId="{DCAA8C95-24DF-85EF-CD5F-7718EB794F13}"/>
          </ac:picMkLst>
        </pc:picChg>
        <pc:cxnChg chg="add mod">
          <ac:chgData name="Massimiliano Pio Di Cagno" userId="eb920bd8-ea7f-4948-b853-8f9f296f99ab" providerId="ADAL" clId="{CE129408-80F3-4F8B-99CF-D9123B698AC4}" dt="2024-09-17T10:18:33.869" v="1053" actId="692"/>
          <ac:cxnSpMkLst>
            <pc:docMk/>
            <pc:sldMk cId="802994832" sldId="277"/>
            <ac:cxnSpMk id="11" creationId="{94C9F0F9-A2C5-E513-A274-24265CEFB82A}"/>
          </ac:cxnSpMkLst>
        </pc:cxnChg>
        <pc:cxnChg chg="add del mod">
          <ac:chgData name="Massimiliano Pio Di Cagno" userId="eb920bd8-ea7f-4948-b853-8f9f296f99ab" providerId="ADAL" clId="{CE129408-80F3-4F8B-99CF-D9123B698AC4}" dt="2024-09-17T10:19:26.522" v="1078" actId="478"/>
          <ac:cxnSpMkLst>
            <pc:docMk/>
            <pc:sldMk cId="802994832" sldId="277"/>
            <ac:cxnSpMk id="15" creationId="{E288DA51-A7A6-A4BF-AF0A-C8A3FA4123E0}"/>
          </ac:cxnSpMkLst>
        </pc:cxnChg>
      </pc:sldChg>
      <pc:sldChg chg="addSp delSp modSp mod modAnim">
        <pc:chgData name="Massimiliano Pio Di Cagno" userId="eb920bd8-ea7f-4948-b853-8f9f296f99ab" providerId="ADAL" clId="{CE129408-80F3-4F8B-99CF-D9123B698AC4}" dt="2024-09-12T09:42:50.390" v="235"/>
        <pc:sldMkLst>
          <pc:docMk/>
          <pc:sldMk cId="1136487306" sldId="278"/>
        </pc:sldMkLst>
        <pc:picChg chg="add mod">
          <ac:chgData name="Massimiliano Pio Di Cagno" userId="eb920bd8-ea7f-4948-b853-8f9f296f99ab" providerId="ADAL" clId="{CE129408-80F3-4F8B-99CF-D9123B698AC4}" dt="2024-09-12T09:42:46.851" v="234" actId="1076"/>
          <ac:picMkLst>
            <pc:docMk/>
            <pc:sldMk cId="1136487306" sldId="278"/>
            <ac:picMk id="1026" creationId="{24B0319B-2D1B-9806-7C55-A7060DF96A7D}"/>
          </ac:picMkLst>
        </pc:picChg>
        <pc:cxnChg chg="add del mod">
          <ac:chgData name="Massimiliano Pio Di Cagno" userId="eb920bd8-ea7f-4948-b853-8f9f296f99ab" providerId="ADAL" clId="{CE129408-80F3-4F8B-99CF-D9123B698AC4}" dt="2024-09-12T09:42:07.374" v="228" actId="21"/>
          <ac:cxnSpMkLst>
            <pc:docMk/>
            <pc:sldMk cId="1136487306" sldId="278"/>
            <ac:cxnSpMk id="10" creationId="{C85377F0-FB61-F043-BDF0-89892D833593}"/>
          </ac:cxnSpMkLst>
        </pc:cxnChg>
      </pc:sldChg>
      <pc:sldChg chg="modSp mod">
        <pc:chgData name="Massimiliano Pio Di Cagno" userId="eb920bd8-ea7f-4948-b853-8f9f296f99ab" providerId="ADAL" clId="{CE129408-80F3-4F8B-99CF-D9123B698AC4}" dt="2024-09-17T10:26:46.564" v="1277" actId="20577"/>
        <pc:sldMkLst>
          <pc:docMk/>
          <pc:sldMk cId="2109376490" sldId="279"/>
        </pc:sldMkLst>
        <pc:spChg chg="mod">
          <ac:chgData name="Massimiliano Pio Di Cagno" userId="eb920bd8-ea7f-4948-b853-8f9f296f99ab" providerId="ADAL" clId="{CE129408-80F3-4F8B-99CF-D9123B698AC4}" dt="2024-09-17T10:26:46.564" v="1277" actId="20577"/>
          <ac:spMkLst>
            <pc:docMk/>
            <pc:sldMk cId="2109376490" sldId="279"/>
            <ac:spMk id="9" creationId="{00000000-0000-0000-0000-000000000000}"/>
          </ac:spMkLst>
        </pc:spChg>
      </pc:sldChg>
      <pc:sldChg chg="addSp delSp modSp mod modAnim">
        <pc:chgData name="Massimiliano Pio Di Cagno" userId="eb920bd8-ea7f-4948-b853-8f9f296f99ab" providerId="ADAL" clId="{CE129408-80F3-4F8B-99CF-D9123B698AC4}" dt="2024-09-13T13:54:02.317" v="617"/>
        <pc:sldMkLst>
          <pc:docMk/>
          <pc:sldMk cId="1592860421" sldId="290"/>
        </pc:sldMkLst>
        <pc:spChg chg="add">
          <ac:chgData name="Massimiliano Pio Di Cagno" userId="eb920bd8-ea7f-4948-b853-8f9f296f99ab" providerId="ADAL" clId="{CE129408-80F3-4F8B-99CF-D9123B698AC4}" dt="2024-09-13T13:52:52.580" v="514" actId="11529"/>
          <ac:spMkLst>
            <pc:docMk/>
            <pc:sldMk cId="1592860421" sldId="290"/>
            <ac:spMk id="5" creationId="{2278F514-EBF7-E772-4AC3-0D1D0FDF92CE}"/>
          </ac:spMkLst>
        </pc:spChg>
        <pc:spChg chg="add mod">
          <ac:chgData name="Massimiliano Pio Di Cagno" userId="eb920bd8-ea7f-4948-b853-8f9f296f99ab" providerId="ADAL" clId="{CE129408-80F3-4F8B-99CF-D9123B698AC4}" dt="2024-09-13T13:53:57.127" v="616" actId="1076"/>
          <ac:spMkLst>
            <pc:docMk/>
            <pc:sldMk cId="1592860421" sldId="290"/>
            <ac:spMk id="6" creationId="{E5B9277D-C6E2-185E-48E6-743E19BDE785}"/>
          </ac:spMkLst>
        </pc:spChg>
        <pc:spChg chg="mod">
          <ac:chgData name="Massimiliano Pio Di Cagno" userId="eb920bd8-ea7f-4948-b853-8f9f296f99ab" providerId="ADAL" clId="{CE129408-80F3-4F8B-99CF-D9123B698AC4}" dt="2024-09-13T13:51:17.240" v="396"/>
          <ac:spMkLst>
            <pc:docMk/>
            <pc:sldMk cId="1592860421" sldId="290"/>
            <ac:spMk id="8" creationId="{00000000-0000-0000-0000-000000000000}"/>
          </ac:spMkLst>
        </pc:spChg>
        <pc:spChg chg="mod">
          <ac:chgData name="Massimiliano Pio Di Cagno" userId="eb920bd8-ea7f-4948-b853-8f9f296f99ab" providerId="ADAL" clId="{CE129408-80F3-4F8B-99CF-D9123B698AC4}" dt="2024-09-13T13:52:56.842" v="515" actId="313"/>
          <ac:spMkLst>
            <pc:docMk/>
            <pc:sldMk cId="1592860421" sldId="290"/>
            <ac:spMk id="9" creationId="{00000000-0000-0000-0000-000000000000}"/>
          </ac:spMkLst>
        </pc:spChg>
        <pc:spChg chg="del mod">
          <ac:chgData name="Massimiliano Pio Di Cagno" userId="eb920bd8-ea7f-4948-b853-8f9f296f99ab" providerId="ADAL" clId="{CE129408-80F3-4F8B-99CF-D9123B698AC4}" dt="2024-09-13T13:51:21.967" v="398" actId="478"/>
          <ac:spMkLst>
            <pc:docMk/>
            <pc:sldMk cId="1592860421" sldId="290"/>
            <ac:spMk id="19" creationId="{020987B0-E5E2-0588-D321-5451DFE254A6}"/>
          </ac:spMkLst>
        </pc:spChg>
      </pc:sldChg>
      <pc:sldChg chg="addSp modSp mod">
        <pc:chgData name="Massimiliano Pio Di Cagno" userId="eb920bd8-ea7f-4948-b853-8f9f296f99ab" providerId="ADAL" clId="{CE129408-80F3-4F8B-99CF-D9123B698AC4}" dt="2024-09-04T12:20:43.409" v="159" actId="20577"/>
        <pc:sldMkLst>
          <pc:docMk/>
          <pc:sldMk cId="278812249" sldId="291"/>
        </pc:sldMkLst>
        <pc:spChg chg="mod">
          <ac:chgData name="Massimiliano Pio Di Cagno" userId="eb920bd8-ea7f-4948-b853-8f9f296f99ab" providerId="ADAL" clId="{CE129408-80F3-4F8B-99CF-D9123B698AC4}" dt="2024-09-04T12:20:43.409" v="159" actId="20577"/>
          <ac:spMkLst>
            <pc:docMk/>
            <pc:sldMk cId="278812249" sldId="291"/>
            <ac:spMk id="9" creationId="{00000000-0000-0000-0000-000000000000}"/>
          </ac:spMkLst>
        </pc:spChg>
        <pc:picChg chg="add mod">
          <ac:chgData name="Massimiliano Pio Di Cagno" userId="eb920bd8-ea7f-4948-b853-8f9f296f99ab" providerId="ADAL" clId="{CE129408-80F3-4F8B-99CF-D9123B698AC4}" dt="2024-09-04T12:20:34.602" v="153" actId="1076"/>
          <ac:picMkLst>
            <pc:docMk/>
            <pc:sldMk cId="278812249" sldId="291"/>
            <ac:picMk id="1026" creationId="{01D48A68-C444-04D3-19E7-32E1B9196271}"/>
          </ac:picMkLst>
        </pc:picChg>
      </pc:sldChg>
      <pc:sldChg chg="modSp mod">
        <pc:chgData name="Massimiliano Pio Di Cagno" userId="eb920bd8-ea7f-4948-b853-8f9f296f99ab" providerId="ADAL" clId="{CE129408-80F3-4F8B-99CF-D9123B698AC4}" dt="2024-09-12T09:37:12.788" v="172" actId="1076"/>
        <pc:sldMkLst>
          <pc:docMk/>
          <pc:sldMk cId="2766299893" sldId="292"/>
        </pc:sldMkLst>
        <pc:picChg chg="mod">
          <ac:chgData name="Massimiliano Pio Di Cagno" userId="eb920bd8-ea7f-4948-b853-8f9f296f99ab" providerId="ADAL" clId="{CE129408-80F3-4F8B-99CF-D9123B698AC4}" dt="2024-09-12T09:37:09.649" v="169" actId="1076"/>
          <ac:picMkLst>
            <pc:docMk/>
            <pc:sldMk cId="2766299893" sldId="292"/>
            <ac:picMk id="11" creationId="{DA889D20-D9C3-FAB2-4918-172E88F6E00F}"/>
          </ac:picMkLst>
        </pc:picChg>
        <pc:picChg chg="mod">
          <ac:chgData name="Massimiliano Pio Di Cagno" userId="eb920bd8-ea7f-4948-b853-8f9f296f99ab" providerId="ADAL" clId="{CE129408-80F3-4F8B-99CF-D9123B698AC4}" dt="2024-09-12T09:37:10.783" v="170" actId="1076"/>
          <ac:picMkLst>
            <pc:docMk/>
            <pc:sldMk cId="2766299893" sldId="292"/>
            <ac:picMk id="12" creationId="{E9E43D1D-60FA-E2DE-F6BE-AF990E24C5EB}"/>
          </ac:picMkLst>
        </pc:picChg>
        <pc:picChg chg="mod">
          <ac:chgData name="Massimiliano Pio Di Cagno" userId="eb920bd8-ea7f-4948-b853-8f9f296f99ab" providerId="ADAL" clId="{CE129408-80F3-4F8B-99CF-D9123B698AC4}" dt="2024-09-12T09:37:11.816" v="171" actId="1076"/>
          <ac:picMkLst>
            <pc:docMk/>
            <pc:sldMk cId="2766299893" sldId="292"/>
            <ac:picMk id="13" creationId="{BE7C5836-A669-3B34-F947-5E10BD1504AB}"/>
          </ac:picMkLst>
        </pc:picChg>
        <pc:picChg chg="mod">
          <ac:chgData name="Massimiliano Pio Di Cagno" userId="eb920bd8-ea7f-4948-b853-8f9f296f99ab" providerId="ADAL" clId="{CE129408-80F3-4F8B-99CF-D9123B698AC4}" dt="2024-09-12T09:37:12.788" v="172" actId="1076"/>
          <ac:picMkLst>
            <pc:docMk/>
            <pc:sldMk cId="2766299893" sldId="292"/>
            <ac:picMk id="17" creationId="{D76E2BFE-6695-4538-167C-C23F6BA771BD}"/>
          </ac:picMkLst>
        </pc:picChg>
      </pc:sldChg>
      <pc:sldChg chg="addSp modSp mod ord">
        <pc:chgData name="Massimiliano Pio Di Cagno" userId="eb920bd8-ea7f-4948-b853-8f9f296f99ab" providerId="ADAL" clId="{CE129408-80F3-4F8B-99CF-D9123B698AC4}" dt="2024-09-17T10:24:10.875" v="1102"/>
        <pc:sldMkLst>
          <pc:docMk/>
          <pc:sldMk cId="3160518524" sldId="294"/>
        </pc:sldMkLst>
        <pc:spChg chg="mod">
          <ac:chgData name="Massimiliano Pio Di Cagno" userId="eb920bd8-ea7f-4948-b853-8f9f296f99ab" providerId="ADAL" clId="{CE129408-80F3-4F8B-99CF-D9123B698AC4}" dt="2024-09-04T12:14:13.489" v="40" actId="313"/>
          <ac:spMkLst>
            <pc:docMk/>
            <pc:sldMk cId="3160518524" sldId="294"/>
            <ac:spMk id="8" creationId="{00000000-0000-0000-0000-000000000000}"/>
          </ac:spMkLst>
        </pc:spChg>
        <pc:picChg chg="add mod">
          <ac:chgData name="Massimiliano Pio Di Cagno" userId="eb920bd8-ea7f-4948-b853-8f9f296f99ab" providerId="ADAL" clId="{CE129408-80F3-4F8B-99CF-D9123B698AC4}" dt="2024-09-13T13:47:17.090" v="333" actId="1076"/>
          <ac:picMkLst>
            <pc:docMk/>
            <pc:sldMk cId="3160518524" sldId="294"/>
            <ac:picMk id="5" creationId="{D00498B9-9ED1-9299-5FD4-840CC01EB99F}"/>
          </ac:picMkLst>
        </pc:picChg>
      </pc:sldChg>
      <pc:sldChg chg="addSp delSp modSp mod addAnim delAnim">
        <pc:chgData name="Massimiliano Pio Di Cagno" userId="eb920bd8-ea7f-4948-b853-8f9f296f99ab" providerId="ADAL" clId="{CE129408-80F3-4F8B-99CF-D9123B698AC4}" dt="2024-09-13T13:50:59.569" v="390"/>
        <pc:sldMkLst>
          <pc:docMk/>
          <pc:sldMk cId="2523818527" sldId="295"/>
        </pc:sldMkLst>
        <pc:spChg chg="add del">
          <ac:chgData name="Massimiliano Pio Di Cagno" userId="eb920bd8-ea7f-4948-b853-8f9f296f99ab" providerId="ADAL" clId="{CE129408-80F3-4F8B-99CF-D9123B698AC4}" dt="2024-09-13T13:48:40.899" v="338" actId="478"/>
          <ac:spMkLst>
            <pc:docMk/>
            <pc:sldMk cId="2523818527" sldId="295"/>
            <ac:spMk id="5" creationId="{FD86C51C-A418-763B-E462-77D9308FF95E}"/>
          </ac:spMkLst>
        </pc:spChg>
        <pc:spChg chg="mod">
          <ac:chgData name="Massimiliano Pio Di Cagno" userId="eb920bd8-ea7f-4948-b853-8f9f296f99ab" providerId="ADAL" clId="{CE129408-80F3-4F8B-99CF-D9123B698AC4}" dt="2024-09-13T13:50:59.569" v="390"/>
          <ac:spMkLst>
            <pc:docMk/>
            <pc:sldMk cId="2523818527" sldId="295"/>
            <ac:spMk id="8" creationId="{00000000-0000-0000-0000-000000000000}"/>
          </ac:spMkLst>
        </pc:spChg>
        <pc:spChg chg="mod">
          <ac:chgData name="Massimiliano Pio Di Cagno" userId="eb920bd8-ea7f-4948-b853-8f9f296f99ab" providerId="ADAL" clId="{CE129408-80F3-4F8B-99CF-D9123B698AC4}" dt="2024-09-13T13:50:55.812" v="389" actId="21"/>
          <ac:spMkLst>
            <pc:docMk/>
            <pc:sldMk cId="2523818527" sldId="295"/>
            <ac:spMk id="9" creationId="{00000000-0000-0000-0000-000000000000}"/>
          </ac:spMkLst>
        </pc:spChg>
        <pc:spChg chg="mod">
          <ac:chgData name="Massimiliano Pio Di Cagno" userId="eb920bd8-ea7f-4948-b853-8f9f296f99ab" providerId="ADAL" clId="{CE129408-80F3-4F8B-99CF-D9123B698AC4}" dt="2024-09-13T13:50:03.533" v="376" actId="1076"/>
          <ac:spMkLst>
            <pc:docMk/>
            <pc:sldMk cId="2523818527" sldId="295"/>
            <ac:spMk id="14" creationId="{59C64919-E42D-51E4-585C-FDFAFEDC1B42}"/>
          </ac:spMkLst>
        </pc:spChg>
        <pc:spChg chg="mod">
          <ac:chgData name="Massimiliano Pio Di Cagno" userId="eb920bd8-ea7f-4948-b853-8f9f296f99ab" providerId="ADAL" clId="{CE129408-80F3-4F8B-99CF-D9123B698AC4}" dt="2024-09-13T13:49:15.970" v="367" actId="20577"/>
          <ac:spMkLst>
            <pc:docMk/>
            <pc:sldMk cId="2523818527" sldId="295"/>
            <ac:spMk id="44" creationId="{1FF81637-BE45-C16C-5F50-692B871B7BC3}"/>
          </ac:spMkLst>
        </pc:spChg>
        <pc:spChg chg="del">
          <ac:chgData name="Massimiliano Pio Di Cagno" userId="eb920bd8-ea7f-4948-b853-8f9f296f99ab" providerId="ADAL" clId="{CE129408-80F3-4F8B-99CF-D9123B698AC4}" dt="2024-09-13T13:49:34.674" v="372" actId="478"/>
          <ac:spMkLst>
            <pc:docMk/>
            <pc:sldMk cId="2523818527" sldId="295"/>
            <ac:spMk id="48" creationId="{8460A3E8-7705-76A1-DDC7-C541C30C9C8C}"/>
          </ac:spMkLst>
        </pc:spChg>
        <pc:spChg chg="del">
          <ac:chgData name="Massimiliano Pio Di Cagno" userId="eb920bd8-ea7f-4948-b853-8f9f296f99ab" providerId="ADAL" clId="{CE129408-80F3-4F8B-99CF-D9123B698AC4}" dt="2024-09-13T13:49:27.463" v="369" actId="478"/>
          <ac:spMkLst>
            <pc:docMk/>
            <pc:sldMk cId="2523818527" sldId="295"/>
            <ac:spMk id="49" creationId="{DA66A267-C483-8BF4-6F0B-4336CA8C9495}"/>
          </ac:spMkLst>
        </pc:spChg>
        <pc:grpChg chg="mod">
          <ac:chgData name="Massimiliano Pio Di Cagno" userId="eb920bd8-ea7f-4948-b853-8f9f296f99ab" providerId="ADAL" clId="{CE129408-80F3-4F8B-99CF-D9123B698AC4}" dt="2024-09-13T13:50:03.533" v="376" actId="1076"/>
          <ac:grpSpMkLst>
            <pc:docMk/>
            <pc:sldMk cId="2523818527" sldId="295"/>
            <ac:grpSpMk id="59" creationId="{63E6D140-A9EE-388A-8D3F-D4E9B8940D44}"/>
          </ac:grpSpMkLst>
        </pc:grpChg>
        <pc:grpChg chg="add del mod">
          <ac:chgData name="Massimiliano Pio Di Cagno" userId="eb920bd8-ea7f-4948-b853-8f9f296f99ab" providerId="ADAL" clId="{CE129408-80F3-4F8B-99CF-D9123B698AC4}" dt="2024-09-13T13:50:03.533" v="376" actId="1076"/>
          <ac:grpSpMkLst>
            <pc:docMk/>
            <pc:sldMk cId="2523818527" sldId="295"/>
            <ac:grpSpMk id="60" creationId="{B37E14FE-09CB-F16F-5960-0257D5D55D14}"/>
          </ac:grpSpMkLst>
        </pc:grpChg>
        <pc:grpChg chg="del">
          <ac:chgData name="Massimiliano Pio Di Cagno" userId="eb920bd8-ea7f-4948-b853-8f9f296f99ab" providerId="ADAL" clId="{CE129408-80F3-4F8B-99CF-D9123B698AC4}" dt="2024-09-13T13:48:52.195" v="339" actId="478"/>
          <ac:grpSpMkLst>
            <pc:docMk/>
            <pc:sldMk cId="2523818527" sldId="295"/>
            <ac:grpSpMk id="61" creationId="{2ACA1161-9DC8-B639-8552-DE39294820CB}"/>
          </ac:grpSpMkLst>
        </pc:grpChg>
        <pc:cxnChg chg="del">
          <ac:chgData name="Massimiliano Pio Di Cagno" userId="eb920bd8-ea7f-4948-b853-8f9f296f99ab" providerId="ADAL" clId="{CE129408-80F3-4F8B-99CF-D9123B698AC4}" dt="2024-09-13T13:49:19.121" v="368" actId="478"/>
          <ac:cxnSpMkLst>
            <pc:docMk/>
            <pc:sldMk cId="2523818527" sldId="295"/>
            <ac:cxnSpMk id="45" creationId="{F149B72C-C1A9-1E51-A2B1-681758D5AC73}"/>
          </ac:cxnSpMkLst>
        </pc:cxnChg>
        <pc:cxnChg chg="del">
          <ac:chgData name="Massimiliano Pio Di Cagno" userId="eb920bd8-ea7f-4948-b853-8f9f296f99ab" providerId="ADAL" clId="{CE129408-80F3-4F8B-99CF-D9123B698AC4}" dt="2024-09-13T13:49:39.270" v="374" actId="478"/>
          <ac:cxnSpMkLst>
            <pc:docMk/>
            <pc:sldMk cId="2523818527" sldId="295"/>
            <ac:cxnSpMk id="46" creationId="{355AEEC9-FD69-D2DA-1022-54D414A0A14B}"/>
          </ac:cxnSpMkLst>
        </pc:cxnChg>
        <pc:cxnChg chg="del">
          <ac:chgData name="Massimiliano Pio Di Cagno" userId="eb920bd8-ea7f-4948-b853-8f9f296f99ab" providerId="ADAL" clId="{CE129408-80F3-4F8B-99CF-D9123B698AC4}" dt="2024-09-13T13:49:36.560" v="373" actId="478"/>
          <ac:cxnSpMkLst>
            <pc:docMk/>
            <pc:sldMk cId="2523818527" sldId="295"/>
            <ac:cxnSpMk id="47" creationId="{EA006D6F-D9E7-212A-B652-3E81900394C3}"/>
          </ac:cxnSpMkLst>
        </pc:cxnChg>
      </pc:sldChg>
      <pc:sldChg chg="addSp modSp mod ord">
        <pc:chgData name="Massimiliano Pio Di Cagno" userId="eb920bd8-ea7f-4948-b853-8f9f296f99ab" providerId="ADAL" clId="{CE129408-80F3-4F8B-99CF-D9123B698AC4}" dt="2024-09-17T10:24:10.875" v="1102"/>
        <pc:sldMkLst>
          <pc:docMk/>
          <pc:sldMk cId="2645671098" sldId="298"/>
        </pc:sldMkLst>
        <pc:spChg chg="add mod">
          <ac:chgData name="Massimiliano Pio Di Cagno" userId="eb920bd8-ea7f-4948-b853-8f9f296f99ab" providerId="ADAL" clId="{CE129408-80F3-4F8B-99CF-D9123B698AC4}" dt="2024-09-12T09:38:36.222" v="205"/>
          <ac:spMkLst>
            <pc:docMk/>
            <pc:sldMk cId="2645671098" sldId="298"/>
            <ac:spMk id="2" creationId="{2CCF9F0B-BF1A-9A96-DA19-1EA482D9AE87}"/>
          </ac:spMkLst>
        </pc:spChg>
        <pc:spChg chg="mod">
          <ac:chgData name="Massimiliano Pio Di Cagno" userId="eb920bd8-ea7f-4948-b853-8f9f296f99ab" providerId="ADAL" clId="{CE129408-80F3-4F8B-99CF-D9123B698AC4}" dt="2024-09-13T13:21:52.792" v="314" actId="20577"/>
          <ac:spMkLst>
            <pc:docMk/>
            <pc:sldMk cId="2645671098" sldId="298"/>
            <ac:spMk id="5" creationId="{8BD663D4-CE65-508E-8D5E-D647D69F7D3E}"/>
          </ac:spMkLst>
        </pc:spChg>
        <pc:picChg chg="add mod">
          <ac:chgData name="Massimiliano Pio Di Cagno" userId="eb920bd8-ea7f-4948-b853-8f9f296f99ab" providerId="ADAL" clId="{CE129408-80F3-4F8B-99CF-D9123B698AC4}" dt="2024-09-13T13:47:36.317" v="335" actId="1076"/>
          <ac:picMkLst>
            <pc:docMk/>
            <pc:sldMk cId="2645671098" sldId="298"/>
            <ac:picMk id="3" creationId="{BFABF777-BC81-3F7D-D78A-8C719B0DAAC7}"/>
          </ac:picMkLst>
        </pc:picChg>
        <pc:picChg chg="mod">
          <ac:chgData name="Massimiliano Pio Di Cagno" userId="eb920bd8-ea7f-4948-b853-8f9f296f99ab" providerId="ADAL" clId="{CE129408-80F3-4F8B-99CF-D9123B698AC4}" dt="2024-09-13T13:47:38.495" v="336" actId="166"/>
          <ac:picMkLst>
            <pc:docMk/>
            <pc:sldMk cId="2645671098" sldId="298"/>
            <ac:picMk id="1026" creationId="{98FB39F8-CB91-1A19-5A9E-CC3F3516C329}"/>
          </ac:picMkLst>
        </pc:picChg>
      </pc:sldChg>
      <pc:sldChg chg="addSp modSp mod">
        <pc:chgData name="Massimiliano Pio Di Cagno" userId="eb920bd8-ea7f-4948-b853-8f9f296f99ab" providerId="ADAL" clId="{CE129408-80F3-4F8B-99CF-D9123B698AC4}" dt="2024-09-13T13:43:13.812" v="330" actId="1076"/>
        <pc:sldMkLst>
          <pc:docMk/>
          <pc:sldMk cId="2350370127" sldId="299"/>
        </pc:sldMkLst>
        <pc:picChg chg="add mod">
          <ac:chgData name="Massimiliano Pio Di Cagno" userId="eb920bd8-ea7f-4948-b853-8f9f296f99ab" providerId="ADAL" clId="{CE129408-80F3-4F8B-99CF-D9123B698AC4}" dt="2024-09-13T13:43:13.812" v="330" actId="1076"/>
          <ac:picMkLst>
            <pc:docMk/>
            <pc:sldMk cId="2350370127" sldId="299"/>
            <ac:picMk id="5" creationId="{4AD6A1DF-09B2-99D6-8BFE-276A2FD9FA44}"/>
          </ac:picMkLst>
        </pc:picChg>
      </pc:sldChg>
      <pc:sldChg chg="addSp delSp modSp new mod ord">
        <pc:chgData name="Massimiliano Pio Di Cagno" userId="eb920bd8-ea7f-4948-b853-8f9f296f99ab" providerId="ADAL" clId="{CE129408-80F3-4F8B-99CF-D9123B698AC4}" dt="2024-09-13T13:21:22.667" v="294"/>
        <pc:sldMkLst>
          <pc:docMk/>
          <pc:sldMk cId="4090592110" sldId="300"/>
        </pc:sldMkLst>
        <pc:spChg chg="mod">
          <ac:chgData name="Massimiliano Pio Di Cagno" userId="eb920bd8-ea7f-4948-b853-8f9f296f99ab" providerId="ADAL" clId="{CE129408-80F3-4F8B-99CF-D9123B698AC4}" dt="2024-09-04T12:21:22.461" v="168" actId="5793"/>
          <ac:spMkLst>
            <pc:docMk/>
            <pc:sldMk cId="4090592110" sldId="300"/>
            <ac:spMk id="2" creationId="{FC158C94-06A2-7C67-7405-F076F1D1C1F4}"/>
          </ac:spMkLst>
        </pc:spChg>
        <pc:spChg chg="del">
          <ac:chgData name="Massimiliano Pio Di Cagno" userId="eb920bd8-ea7f-4948-b853-8f9f296f99ab" providerId="ADAL" clId="{CE129408-80F3-4F8B-99CF-D9123B698AC4}" dt="2024-09-12T09:38:06.480" v="181" actId="478"/>
          <ac:spMkLst>
            <pc:docMk/>
            <pc:sldMk cId="4090592110" sldId="300"/>
            <ac:spMk id="3" creationId="{2B37CC7C-134D-DD15-D6B9-50D020714CD7}"/>
          </ac:spMkLst>
        </pc:spChg>
        <pc:spChg chg="add mod">
          <ac:chgData name="Massimiliano Pio Di Cagno" userId="eb920bd8-ea7f-4948-b853-8f9f296f99ab" providerId="ADAL" clId="{CE129408-80F3-4F8B-99CF-D9123B698AC4}" dt="2024-09-12T09:39:48.047" v="216" actId="1076"/>
          <ac:spMkLst>
            <pc:docMk/>
            <pc:sldMk cId="4090592110" sldId="300"/>
            <ac:spMk id="7" creationId="{5B8B95C4-5D07-6ED1-B050-80533E3D549D}"/>
          </ac:spMkLst>
        </pc:spChg>
        <pc:spChg chg="add mod">
          <ac:chgData name="Massimiliano Pio Di Cagno" userId="eb920bd8-ea7f-4948-b853-8f9f296f99ab" providerId="ADAL" clId="{CE129408-80F3-4F8B-99CF-D9123B698AC4}" dt="2024-09-12T09:38:40.075" v="206"/>
          <ac:spMkLst>
            <pc:docMk/>
            <pc:sldMk cId="4090592110" sldId="300"/>
            <ac:spMk id="8" creationId="{D080AABF-614B-FA6F-AB69-972869AD6C3A}"/>
          </ac:spMkLst>
        </pc:spChg>
        <pc:spChg chg="add mod">
          <ac:chgData name="Massimiliano Pio Di Cagno" userId="eb920bd8-ea7f-4948-b853-8f9f296f99ab" providerId="ADAL" clId="{CE129408-80F3-4F8B-99CF-D9123B698AC4}" dt="2024-09-13T13:20:15.047" v="292" actId="20577"/>
          <ac:spMkLst>
            <pc:docMk/>
            <pc:sldMk cId="4090592110" sldId="300"/>
            <ac:spMk id="10" creationId="{B8FFDC19-B7F1-EB53-63A4-0B51F6D50526}"/>
          </ac:spMkLst>
        </pc:spChg>
        <pc:picChg chg="add mod">
          <ac:chgData name="Massimiliano Pio Di Cagno" userId="eb920bd8-ea7f-4948-b853-8f9f296f99ab" providerId="ADAL" clId="{CE129408-80F3-4F8B-99CF-D9123B698AC4}" dt="2024-09-13T13:19:08.490" v="240" actId="1076"/>
          <ac:picMkLst>
            <pc:docMk/>
            <pc:sldMk cId="4090592110" sldId="300"/>
            <ac:picMk id="4" creationId="{8B3A1523-39FA-3957-F9BC-F5CA4590AB6E}"/>
          </ac:picMkLst>
        </pc:picChg>
        <pc:picChg chg="add mod">
          <ac:chgData name="Massimiliano Pio Di Cagno" userId="eb920bd8-ea7f-4948-b853-8f9f296f99ab" providerId="ADAL" clId="{CE129408-80F3-4F8B-99CF-D9123B698AC4}" dt="2024-09-12T09:38:45.207" v="208" actId="1076"/>
          <ac:picMkLst>
            <pc:docMk/>
            <pc:sldMk cId="4090592110" sldId="300"/>
            <ac:picMk id="5" creationId="{DD3F33C4-A786-350E-D11F-969A3ED00D30}"/>
          </ac:picMkLst>
        </pc:picChg>
        <pc:picChg chg="add mod">
          <ac:chgData name="Massimiliano Pio Di Cagno" userId="eb920bd8-ea7f-4948-b853-8f9f296f99ab" providerId="ADAL" clId="{CE129408-80F3-4F8B-99CF-D9123B698AC4}" dt="2024-09-12T09:40:15.564" v="219" actId="1076"/>
          <ac:picMkLst>
            <pc:docMk/>
            <pc:sldMk cId="4090592110" sldId="300"/>
            <ac:picMk id="9" creationId="{2FBF0743-1D5B-64ED-3F32-838454448E71}"/>
          </ac:picMkLst>
        </pc:picChg>
        <pc:picChg chg="add mod">
          <ac:chgData name="Massimiliano Pio Di Cagno" userId="eb920bd8-ea7f-4948-b853-8f9f296f99ab" providerId="ADAL" clId="{CE129408-80F3-4F8B-99CF-D9123B698AC4}" dt="2024-09-13T13:20:13.590" v="291" actId="1076"/>
          <ac:picMkLst>
            <pc:docMk/>
            <pc:sldMk cId="4090592110" sldId="300"/>
            <ac:picMk id="11" creationId="{AB158437-F620-A05E-FBA4-7DFF4A16C95B}"/>
          </ac:picMkLst>
        </pc:picChg>
      </pc:sldChg>
      <pc:sldChg chg="addSp delSp modSp new mod">
        <pc:chgData name="Massimiliano Pio Di Cagno" userId="eb920bd8-ea7f-4948-b853-8f9f296f99ab" providerId="ADAL" clId="{CE129408-80F3-4F8B-99CF-D9123B698AC4}" dt="2024-09-13T14:20:05.970" v="935" actId="1076"/>
        <pc:sldMkLst>
          <pc:docMk/>
          <pc:sldMk cId="600461372" sldId="301"/>
        </pc:sldMkLst>
        <pc:spChg chg="mod">
          <ac:chgData name="Massimiliano Pio Di Cagno" userId="eb920bd8-ea7f-4948-b853-8f9f296f99ab" providerId="ADAL" clId="{CE129408-80F3-4F8B-99CF-D9123B698AC4}" dt="2024-09-13T14:01:09.057" v="728" actId="20577"/>
          <ac:spMkLst>
            <pc:docMk/>
            <pc:sldMk cId="600461372" sldId="301"/>
            <ac:spMk id="2" creationId="{2989010D-ABC3-7A62-14C9-A2D2AC0E70C7}"/>
          </ac:spMkLst>
        </pc:spChg>
        <pc:spChg chg="mod">
          <ac:chgData name="Massimiliano Pio Di Cagno" userId="eb920bd8-ea7f-4948-b853-8f9f296f99ab" providerId="ADAL" clId="{CE129408-80F3-4F8B-99CF-D9123B698AC4}" dt="2024-09-13T14:19:58.448" v="930" actId="20577"/>
          <ac:spMkLst>
            <pc:docMk/>
            <pc:sldMk cId="600461372" sldId="301"/>
            <ac:spMk id="3" creationId="{8A2DB8FD-DDD1-FF87-730C-055AEF19EE9B}"/>
          </ac:spMkLst>
        </pc:spChg>
        <pc:spChg chg="add mod">
          <ac:chgData name="Massimiliano Pio Di Cagno" userId="eb920bd8-ea7f-4948-b853-8f9f296f99ab" providerId="ADAL" clId="{CE129408-80F3-4F8B-99CF-D9123B698AC4}" dt="2024-09-13T13:55:16.333" v="631"/>
          <ac:spMkLst>
            <pc:docMk/>
            <pc:sldMk cId="600461372" sldId="301"/>
            <ac:spMk id="4" creationId="{23C7042D-9A0D-6D9E-8BE8-E2CAE902B9FB}"/>
          </ac:spMkLst>
        </pc:spChg>
        <pc:spChg chg="add del mod">
          <ac:chgData name="Massimiliano Pio Di Cagno" userId="eb920bd8-ea7f-4948-b853-8f9f296f99ab" providerId="ADAL" clId="{CE129408-80F3-4F8B-99CF-D9123B698AC4}" dt="2024-09-13T14:02:36.098" v="751" actId="478"/>
          <ac:spMkLst>
            <pc:docMk/>
            <pc:sldMk cId="600461372" sldId="301"/>
            <ac:spMk id="7" creationId="{53328431-FC6F-1935-9997-209AD93E9DA3}"/>
          </ac:spMkLst>
        </pc:spChg>
        <pc:spChg chg="add mod">
          <ac:chgData name="Massimiliano Pio Di Cagno" userId="eb920bd8-ea7f-4948-b853-8f9f296f99ab" providerId="ADAL" clId="{CE129408-80F3-4F8B-99CF-D9123B698AC4}" dt="2024-09-13T14:03:25.284" v="767" actId="20577"/>
          <ac:spMkLst>
            <pc:docMk/>
            <pc:sldMk cId="600461372" sldId="301"/>
            <ac:spMk id="12" creationId="{E72038E8-784E-F687-B5C6-E84909F379D9}"/>
          </ac:spMkLst>
        </pc:spChg>
        <pc:picChg chg="add mod">
          <ac:chgData name="Massimiliano Pio Di Cagno" userId="eb920bd8-ea7f-4948-b853-8f9f296f99ab" providerId="ADAL" clId="{CE129408-80F3-4F8B-99CF-D9123B698AC4}" dt="2024-09-13T13:58:32.122" v="694" actId="1076"/>
          <ac:picMkLst>
            <pc:docMk/>
            <pc:sldMk cId="600461372" sldId="301"/>
            <ac:picMk id="5" creationId="{6235B4E8-0CB5-1015-681F-603C558207B3}"/>
          </ac:picMkLst>
        </pc:picChg>
        <pc:picChg chg="add mod">
          <ac:chgData name="Massimiliano Pio Di Cagno" userId="eb920bd8-ea7f-4948-b853-8f9f296f99ab" providerId="ADAL" clId="{CE129408-80F3-4F8B-99CF-D9123B698AC4}" dt="2024-09-13T14:20:05.970" v="935" actId="1076"/>
          <ac:picMkLst>
            <pc:docMk/>
            <pc:sldMk cId="600461372" sldId="301"/>
            <ac:picMk id="8" creationId="{CE62185D-9BA0-1344-2B6E-9B8A571C2490}"/>
          </ac:picMkLst>
        </pc:picChg>
        <pc:picChg chg="add mod">
          <ac:chgData name="Massimiliano Pio Di Cagno" userId="eb920bd8-ea7f-4948-b853-8f9f296f99ab" providerId="ADAL" clId="{CE129408-80F3-4F8B-99CF-D9123B698AC4}" dt="2024-09-13T14:00:31.875" v="718" actId="1076"/>
          <ac:picMkLst>
            <pc:docMk/>
            <pc:sldMk cId="600461372" sldId="301"/>
            <ac:picMk id="10" creationId="{49FEEEDD-022D-5C09-EEB8-BEE04CB4EDE2}"/>
          </ac:picMkLst>
        </pc:picChg>
      </pc:sldChg>
      <pc:sldChg chg="addSp delSp modSp add mod modAnim">
        <pc:chgData name="Massimiliano Pio Di Cagno" userId="eb920bd8-ea7f-4948-b853-8f9f296f99ab" providerId="ADAL" clId="{CE129408-80F3-4F8B-99CF-D9123B698AC4}" dt="2024-09-13T14:20:10.919" v="936" actId="113"/>
        <pc:sldMkLst>
          <pc:docMk/>
          <pc:sldMk cId="1697034737" sldId="302"/>
        </pc:sldMkLst>
        <pc:spChg chg="mod">
          <ac:chgData name="Massimiliano Pio Di Cagno" userId="eb920bd8-ea7f-4948-b853-8f9f296f99ab" providerId="ADAL" clId="{CE129408-80F3-4F8B-99CF-D9123B698AC4}" dt="2024-09-13T14:01:17.884" v="742" actId="20577"/>
          <ac:spMkLst>
            <pc:docMk/>
            <pc:sldMk cId="1697034737" sldId="302"/>
            <ac:spMk id="2" creationId="{2989010D-ABC3-7A62-14C9-A2D2AC0E70C7}"/>
          </ac:spMkLst>
        </pc:spChg>
        <pc:spChg chg="mod">
          <ac:chgData name="Massimiliano Pio Di Cagno" userId="eb920bd8-ea7f-4948-b853-8f9f296f99ab" providerId="ADAL" clId="{CE129408-80F3-4F8B-99CF-D9123B698AC4}" dt="2024-09-13T14:20:10.919" v="936" actId="113"/>
          <ac:spMkLst>
            <pc:docMk/>
            <pc:sldMk cId="1697034737" sldId="302"/>
            <ac:spMk id="3" creationId="{8A2DB8FD-DDD1-FF87-730C-055AEF19EE9B}"/>
          </ac:spMkLst>
        </pc:spChg>
        <pc:spChg chg="del">
          <ac:chgData name="Massimiliano Pio Di Cagno" userId="eb920bd8-ea7f-4948-b853-8f9f296f99ab" providerId="ADAL" clId="{CE129408-80F3-4F8B-99CF-D9123B698AC4}" dt="2024-09-13T14:01:23.053" v="743" actId="478"/>
          <ac:spMkLst>
            <pc:docMk/>
            <pc:sldMk cId="1697034737" sldId="302"/>
            <ac:spMk id="7" creationId="{53328431-FC6F-1935-9997-209AD93E9DA3}"/>
          </ac:spMkLst>
        </pc:spChg>
        <pc:spChg chg="add del mod">
          <ac:chgData name="Massimiliano Pio Di Cagno" userId="eb920bd8-ea7f-4948-b853-8f9f296f99ab" providerId="ADAL" clId="{CE129408-80F3-4F8B-99CF-D9123B698AC4}" dt="2024-09-13T14:04:11.750" v="776" actId="478"/>
          <ac:spMkLst>
            <pc:docMk/>
            <pc:sldMk cId="1697034737" sldId="302"/>
            <ac:spMk id="9" creationId="{72280ED7-EF69-1CE8-7130-38089C55ED21}"/>
          </ac:spMkLst>
        </pc:spChg>
        <pc:spChg chg="add mod">
          <ac:chgData name="Massimiliano Pio Di Cagno" userId="eb920bd8-ea7f-4948-b853-8f9f296f99ab" providerId="ADAL" clId="{CE129408-80F3-4F8B-99CF-D9123B698AC4}" dt="2024-09-13T14:06:49.671" v="848"/>
          <ac:spMkLst>
            <pc:docMk/>
            <pc:sldMk cId="1697034737" sldId="302"/>
            <ac:spMk id="15" creationId="{F25E1053-A626-D7BD-611D-E1E3A526D83E}"/>
          </ac:spMkLst>
        </pc:spChg>
        <pc:picChg chg="del">
          <ac:chgData name="Massimiliano Pio Di Cagno" userId="eb920bd8-ea7f-4948-b853-8f9f296f99ab" providerId="ADAL" clId="{CE129408-80F3-4F8B-99CF-D9123B698AC4}" dt="2024-09-13T14:01:27.760" v="745" actId="478"/>
          <ac:picMkLst>
            <pc:docMk/>
            <pc:sldMk cId="1697034737" sldId="302"/>
            <ac:picMk id="8" creationId="{CE62185D-9BA0-1344-2B6E-9B8A571C2490}"/>
          </ac:picMkLst>
        </pc:picChg>
        <pc:picChg chg="del">
          <ac:chgData name="Massimiliano Pio Di Cagno" userId="eb920bd8-ea7f-4948-b853-8f9f296f99ab" providerId="ADAL" clId="{CE129408-80F3-4F8B-99CF-D9123B698AC4}" dt="2024-09-13T14:01:25.422" v="744" actId="478"/>
          <ac:picMkLst>
            <pc:docMk/>
            <pc:sldMk cId="1697034737" sldId="302"/>
            <ac:picMk id="10" creationId="{49FEEEDD-022D-5C09-EEB8-BEE04CB4EDE2}"/>
          </ac:picMkLst>
        </pc:picChg>
        <pc:picChg chg="add mod">
          <ac:chgData name="Massimiliano Pio Di Cagno" userId="eb920bd8-ea7f-4948-b853-8f9f296f99ab" providerId="ADAL" clId="{CE129408-80F3-4F8B-99CF-D9123B698AC4}" dt="2024-09-13T14:05:46.078" v="836" actId="1076"/>
          <ac:picMkLst>
            <pc:docMk/>
            <pc:sldMk cId="1697034737" sldId="302"/>
            <ac:picMk id="12" creationId="{C89B0C99-4315-0D78-36B3-7BD8DF23D51A}"/>
          </ac:picMkLst>
        </pc:picChg>
        <pc:picChg chg="add mod">
          <ac:chgData name="Massimiliano Pio Di Cagno" userId="eb920bd8-ea7f-4948-b853-8f9f296f99ab" providerId="ADAL" clId="{CE129408-80F3-4F8B-99CF-D9123B698AC4}" dt="2024-09-13T14:06:13.996" v="841" actId="1076"/>
          <ac:picMkLst>
            <pc:docMk/>
            <pc:sldMk cId="1697034737" sldId="302"/>
            <ac:picMk id="13" creationId="{2CC0A079-CBEF-B29E-1D59-7DB2AD155C40}"/>
          </ac:picMkLst>
        </pc:picChg>
      </pc:sldChg>
      <pc:sldChg chg="addSp delSp modSp new mod">
        <pc:chgData name="Massimiliano Pio Di Cagno" userId="eb920bd8-ea7f-4948-b853-8f9f296f99ab" providerId="ADAL" clId="{CE129408-80F3-4F8B-99CF-D9123B698AC4}" dt="2024-09-13T14:11:38.226" v="888" actId="14100"/>
        <pc:sldMkLst>
          <pc:docMk/>
          <pc:sldMk cId="1647002989" sldId="303"/>
        </pc:sldMkLst>
        <pc:spChg chg="mod">
          <ac:chgData name="Massimiliano Pio Di Cagno" userId="eb920bd8-ea7f-4948-b853-8f9f296f99ab" providerId="ADAL" clId="{CE129408-80F3-4F8B-99CF-D9123B698AC4}" dt="2024-09-13T14:07:46.557" v="872" actId="20577"/>
          <ac:spMkLst>
            <pc:docMk/>
            <pc:sldMk cId="1647002989" sldId="303"/>
            <ac:spMk id="2" creationId="{E83D6E20-0DFC-58C7-C0AA-63B68BDD2394}"/>
          </ac:spMkLst>
        </pc:spChg>
        <pc:spChg chg="add mod">
          <ac:chgData name="Massimiliano Pio Di Cagno" userId="eb920bd8-ea7f-4948-b853-8f9f296f99ab" providerId="ADAL" clId="{CE129408-80F3-4F8B-99CF-D9123B698AC4}" dt="2024-09-13T14:07:33.483" v="851"/>
          <ac:spMkLst>
            <pc:docMk/>
            <pc:sldMk cId="1647002989" sldId="303"/>
            <ac:spMk id="4" creationId="{9FA754FE-2841-7478-1B0B-68EBD5B947BA}"/>
          </ac:spMkLst>
        </pc:spChg>
        <pc:picChg chg="add del mod">
          <ac:chgData name="Massimiliano Pio Di Cagno" userId="eb920bd8-ea7f-4948-b853-8f9f296f99ab" providerId="ADAL" clId="{CE129408-80F3-4F8B-99CF-D9123B698AC4}" dt="2024-09-13T14:11:10.100" v="884" actId="478"/>
          <ac:picMkLst>
            <pc:docMk/>
            <pc:sldMk cId="1647002989" sldId="303"/>
            <ac:picMk id="5" creationId="{B8B0AF4F-E65C-02AA-AE00-70A98070BE2A}"/>
          </ac:picMkLst>
        </pc:picChg>
        <pc:picChg chg="add mod">
          <ac:chgData name="Massimiliano Pio Di Cagno" userId="eb920bd8-ea7f-4948-b853-8f9f296f99ab" providerId="ADAL" clId="{CE129408-80F3-4F8B-99CF-D9123B698AC4}" dt="2024-09-13T14:10:51.249" v="883" actId="14100"/>
          <ac:picMkLst>
            <pc:docMk/>
            <pc:sldMk cId="1647002989" sldId="303"/>
            <ac:picMk id="6" creationId="{1026F6DF-89F1-7EA9-5657-2EE3BE394F04}"/>
          </ac:picMkLst>
        </pc:picChg>
        <pc:picChg chg="add mod">
          <ac:chgData name="Massimiliano Pio Di Cagno" userId="eb920bd8-ea7f-4948-b853-8f9f296f99ab" providerId="ADAL" clId="{CE129408-80F3-4F8B-99CF-D9123B698AC4}" dt="2024-09-13T14:11:38.226" v="888" actId="14100"/>
          <ac:picMkLst>
            <pc:docMk/>
            <pc:sldMk cId="1647002989" sldId="303"/>
            <ac:picMk id="7" creationId="{FAB5D9F5-B75C-951E-F7EA-C42B93803546}"/>
          </ac:picMkLst>
        </pc:picChg>
      </pc:sldChg>
      <pc:sldChg chg="delSp modSp add mod">
        <pc:chgData name="Massimiliano Pio Di Cagno" userId="eb920bd8-ea7f-4948-b853-8f9f296f99ab" providerId="ADAL" clId="{CE129408-80F3-4F8B-99CF-D9123B698AC4}" dt="2024-09-13T14:12:02.194" v="908" actId="478"/>
        <pc:sldMkLst>
          <pc:docMk/>
          <pc:sldMk cId="1484772066" sldId="304"/>
        </pc:sldMkLst>
        <pc:spChg chg="mod">
          <ac:chgData name="Massimiliano Pio Di Cagno" userId="eb920bd8-ea7f-4948-b853-8f9f296f99ab" providerId="ADAL" clId="{CE129408-80F3-4F8B-99CF-D9123B698AC4}" dt="2024-09-13T14:11:50.126" v="906" actId="20577"/>
          <ac:spMkLst>
            <pc:docMk/>
            <pc:sldMk cId="1484772066" sldId="304"/>
            <ac:spMk id="2" creationId="{E83D6E20-0DFC-58C7-C0AA-63B68BDD2394}"/>
          </ac:spMkLst>
        </pc:spChg>
        <pc:picChg chg="del">
          <ac:chgData name="Massimiliano Pio Di Cagno" userId="eb920bd8-ea7f-4948-b853-8f9f296f99ab" providerId="ADAL" clId="{CE129408-80F3-4F8B-99CF-D9123B698AC4}" dt="2024-09-13T14:12:02.194" v="908" actId="478"/>
          <ac:picMkLst>
            <pc:docMk/>
            <pc:sldMk cId="1484772066" sldId="304"/>
            <ac:picMk id="6" creationId="{1026F6DF-89F1-7EA9-5657-2EE3BE394F04}"/>
          </ac:picMkLst>
        </pc:picChg>
        <pc:picChg chg="del">
          <ac:chgData name="Massimiliano Pio Di Cagno" userId="eb920bd8-ea7f-4948-b853-8f9f296f99ab" providerId="ADAL" clId="{CE129408-80F3-4F8B-99CF-D9123B698AC4}" dt="2024-09-13T14:11:59.567" v="907" actId="478"/>
          <ac:picMkLst>
            <pc:docMk/>
            <pc:sldMk cId="1484772066" sldId="304"/>
            <ac:picMk id="7" creationId="{FAB5D9F5-B75C-951E-F7EA-C42B93803546}"/>
          </ac:picMkLst>
        </pc:picChg>
      </pc:sldChg>
    </pc:docChg>
  </pc:docChgLst>
  <pc:docChgLst>
    <pc:chgData name="Massimiliano Pio Di Cagno" userId="eb920bd8-ea7f-4948-b853-8f9f296f99ab" providerId="ADAL" clId="{B6E6B41B-BAE0-4746-B92D-877274C04FEA}"/>
    <pc:docChg chg="undo custSel addSld modSld">
      <pc:chgData name="Massimiliano Pio Di Cagno" userId="eb920bd8-ea7f-4948-b853-8f9f296f99ab" providerId="ADAL" clId="{B6E6B41B-BAE0-4746-B92D-877274C04FEA}" dt="2024-08-18T10:55:38.992" v="675" actId="21"/>
      <pc:docMkLst>
        <pc:docMk/>
      </pc:docMkLst>
      <pc:sldChg chg="addSp delSp modSp">
        <pc:chgData name="Massimiliano Pio Di Cagno" userId="eb920bd8-ea7f-4948-b853-8f9f296f99ab" providerId="ADAL" clId="{B6E6B41B-BAE0-4746-B92D-877274C04FEA}" dt="2024-08-18T10:55:38.992" v="675" actId="21"/>
        <pc:sldMkLst>
          <pc:docMk/>
          <pc:sldMk cId="3073541566" sldId="275"/>
        </pc:sldMkLst>
        <pc:picChg chg="add del mod">
          <ac:chgData name="Massimiliano Pio Di Cagno" userId="eb920bd8-ea7f-4948-b853-8f9f296f99ab" providerId="ADAL" clId="{B6E6B41B-BAE0-4746-B92D-877274C04FEA}" dt="2024-08-18T10:55:38.992" v="675" actId="21"/>
          <ac:picMkLst>
            <pc:docMk/>
            <pc:sldMk cId="3073541566" sldId="275"/>
            <ac:picMk id="2050" creationId="{3035755F-699F-9311-B6B5-64807BF87DD7}"/>
          </ac:picMkLst>
        </pc:picChg>
      </pc:sldChg>
      <pc:sldChg chg="modSp mod">
        <pc:chgData name="Massimiliano Pio Di Cagno" userId="eb920bd8-ea7f-4948-b853-8f9f296f99ab" providerId="ADAL" clId="{B6E6B41B-BAE0-4746-B92D-877274C04FEA}" dt="2024-08-18T10:38:18.420" v="666" actId="20577"/>
        <pc:sldMkLst>
          <pc:docMk/>
          <pc:sldMk cId="1592860421" sldId="290"/>
        </pc:sldMkLst>
        <pc:spChg chg="mod">
          <ac:chgData name="Massimiliano Pio Di Cagno" userId="eb920bd8-ea7f-4948-b853-8f9f296f99ab" providerId="ADAL" clId="{B6E6B41B-BAE0-4746-B92D-877274C04FEA}" dt="2024-08-18T10:38:18.420" v="666" actId="20577"/>
          <ac:spMkLst>
            <pc:docMk/>
            <pc:sldMk cId="1592860421" sldId="290"/>
            <ac:spMk id="9" creationId="{00000000-0000-0000-0000-000000000000}"/>
          </ac:spMkLst>
        </pc:spChg>
      </pc:sldChg>
      <pc:sldChg chg="modSp mod">
        <pc:chgData name="Massimiliano Pio Di Cagno" userId="eb920bd8-ea7f-4948-b853-8f9f296f99ab" providerId="ADAL" clId="{B6E6B41B-BAE0-4746-B92D-877274C04FEA}" dt="2024-08-18T10:31:02.330" v="174" actId="313"/>
        <pc:sldMkLst>
          <pc:docMk/>
          <pc:sldMk cId="2766299893" sldId="292"/>
        </pc:sldMkLst>
        <pc:graphicFrameChg chg="modGraphic">
          <ac:chgData name="Massimiliano Pio Di Cagno" userId="eb920bd8-ea7f-4948-b853-8f9f296f99ab" providerId="ADAL" clId="{B6E6B41B-BAE0-4746-B92D-877274C04FEA}" dt="2024-08-18T10:31:02.330" v="174" actId="313"/>
          <ac:graphicFrameMkLst>
            <pc:docMk/>
            <pc:sldMk cId="2766299893" sldId="292"/>
            <ac:graphicFrameMk id="7" creationId="{AF49153D-4932-F42B-9AE3-8851A5CA003F}"/>
          </ac:graphicFrameMkLst>
        </pc:graphicFrameChg>
      </pc:sldChg>
      <pc:sldChg chg="addSp delSp modSp add mod">
        <pc:chgData name="Massimiliano Pio Di Cagno" userId="eb920bd8-ea7f-4948-b853-8f9f296f99ab" providerId="ADAL" clId="{B6E6B41B-BAE0-4746-B92D-877274C04FEA}" dt="2024-08-18T10:38:59.914" v="672" actId="1076"/>
        <pc:sldMkLst>
          <pc:docMk/>
          <pc:sldMk cId="1605597615" sldId="297"/>
        </pc:sldMkLst>
        <pc:spChg chg="del">
          <ac:chgData name="Massimiliano Pio Di Cagno" userId="eb920bd8-ea7f-4948-b853-8f9f296f99ab" providerId="ADAL" clId="{B6E6B41B-BAE0-4746-B92D-877274C04FEA}" dt="2024-08-18T10:24:27.978" v="3" actId="478"/>
          <ac:spMkLst>
            <pc:docMk/>
            <pc:sldMk cId="1605597615" sldId="297"/>
            <ac:spMk id="5" creationId="{ADBF9AED-58F9-1D17-84DD-67298F940829}"/>
          </ac:spMkLst>
        </pc:spChg>
        <pc:spChg chg="mod">
          <ac:chgData name="Massimiliano Pio Di Cagno" userId="eb920bd8-ea7f-4948-b853-8f9f296f99ab" providerId="ADAL" clId="{B6E6B41B-BAE0-4746-B92D-877274C04FEA}" dt="2024-08-18T10:38:48.196" v="667" actId="20577"/>
          <ac:spMkLst>
            <pc:docMk/>
            <pc:sldMk cId="1605597615" sldId="297"/>
            <ac:spMk id="8" creationId="{00000000-0000-0000-0000-000000000000}"/>
          </ac:spMkLst>
        </pc:spChg>
        <pc:spChg chg="mod">
          <ac:chgData name="Massimiliano Pio Di Cagno" userId="eb920bd8-ea7f-4948-b853-8f9f296f99ab" providerId="ADAL" clId="{B6E6B41B-BAE0-4746-B92D-877274C04FEA}" dt="2024-08-18T10:38:55.336" v="669" actId="20577"/>
          <ac:spMkLst>
            <pc:docMk/>
            <pc:sldMk cId="1605597615" sldId="297"/>
            <ac:spMk id="9" creationId="{00000000-0000-0000-0000-000000000000}"/>
          </ac:spMkLst>
        </pc:spChg>
        <pc:spChg chg="add mod">
          <ac:chgData name="Massimiliano Pio Di Cagno" userId="eb920bd8-ea7f-4948-b853-8f9f296f99ab" providerId="ADAL" clId="{B6E6B41B-BAE0-4746-B92D-877274C04FEA}" dt="2024-08-18T10:26:52.484" v="67" actId="255"/>
          <ac:spMkLst>
            <pc:docMk/>
            <pc:sldMk cId="1605597615" sldId="297"/>
            <ac:spMk id="13" creationId="{727C08A2-789C-E0AC-7336-030ABF62B823}"/>
          </ac:spMkLst>
        </pc:spChg>
        <pc:picChg chg="del">
          <ac:chgData name="Massimiliano Pio Di Cagno" userId="eb920bd8-ea7f-4948-b853-8f9f296f99ab" providerId="ADAL" clId="{B6E6B41B-BAE0-4746-B92D-877274C04FEA}" dt="2024-08-18T10:24:26.806" v="1" actId="478"/>
          <ac:picMkLst>
            <pc:docMk/>
            <pc:sldMk cId="1605597615" sldId="297"/>
            <ac:picMk id="6" creationId="{479490D6-01E8-7D54-9E6A-43A32818CC35}"/>
          </ac:picMkLst>
        </pc:picChg>
        <pc:picChg chg="add mod">
          <ac:chgData name="Massimiliano Pio Di Cagno" userId="eb920bd8-ea7f-4948-b853-8f9f296f99ab" providerId="ADAL" clId="{B6E6B41B-BAE0-4746-B92D-877274C04FEA}" dt="2024-08-18T10:38:59.914" v="672" actId="1076"/>
          <ac:picMkLst>
            <pc:docMk/>
            <pc:sldMk cId="1605597615" sldId="297"/>
            <ac:picMk id="7" creationId="{A0C98618-4DE5-3C11-FF32-4E7EC14AF7FE}"/>
          </ac:picMkLst>
        </pc:picChg>
        <pc:picChg chg="del">
          <ac:chgData name="Massimiliano Pio Di Cagno" userId="eb920bd8-ea7f-4948-b853-8f9f296f99ab" providerId="ADAL" clId="{B6E6B41B-BAE0-4746-B92D-877274C04FEA}" dt="2024-08-18T10:24:27.360" v="2" actId="478"/>
          <ac:picMkLst>
            <pc:docMk/>
            <pc:sldMk cId="1605597615" sldId="297"/>
            <ac:picMk id="10" creationId="{8EBFF0D8-9A9D-4EFB-00BF-FA8964FF8666}"/>
          </ac:picMkLst>
        </pc:picChg>
        <pc:picChg chg="del">
          <ac:chgData name="Massimiliano Pio Di Cagno" userId="eb920bd8-ea7f-4948-b853-8f9f296f99ab" providerId="ADAL" clId="{B6E6B41B-BAE0-4746-B92D-877274C04FEA}" dt="2024-08-18T10:24:28.864" v="4" actId="478"/>
          <ac:picMkLst>
            <pc:docMk/>
            <pc:sldMk cId="1605597615" sldId="297"/>
            <ac:picMk id="12" creationId="{3E3F6540-DA8D-BEC4-EF5F-3D81576554F5}"/>
          </ac:picMkLst>
        </pc:picChg>
      </pc:sldChg>
      <pc:sldChg chg="addSp delSp modSp add mod">
        <pc:chgData name="Massimiliano Pio Di Cagno" userId="eb920bd8-ea7f-4948-b853-8f9f296f99ab" providerId="ADAL" clId="{B6E6B41B-BAE0-4746-B92D-877274C04FEA}" dt="2024-08-18T10:37:27.782" v="653" actId="1076"/>
        <pc:sldMkLst>
          <pc:docMk/>
          <pc:sldMk cId="2645671098" sldId="298"/>
        </pc:sldMkLst>
        <pc:spChg chg="del">
          <ac:chgData name="Massimiliano Pio Di Cagno" userId="eb920bd8-ea7f-4948-b853-8f9f296f99ab" providerId="ADAL" clId="{B6E6B41B-BAE0-4746-B92D-877274C04FEA}" dt="2024-08-18T10:31:37.519" v="231" actId="478"/>
          <ac:spMkLst>
            <pc:docMk/>
            <pc:sldMk cId="2645671098" sldId="298"/>
            <ac:spMk id="2" creationId="{00000000-0000-0000-0000-000000000000}"/>
          </ac:spMkLst>
        </pc:spChg>
        <pc:spChg chg="del">
          <ac:chgData name="Massimiliano Pio Di Cagno" userId="eb920bd8-ea7f-4948-b853-8f9f296f99ab" providerId="ADAL" clId="{B6E6B41B-BAE0-4746-B92D-877274C04FEA}" dt="2024-08-18T10:31:37.519" v="231" actId="478"/>
          <ac:spMkLst>
            <pc:docMk/>
            <pc:sldMk cId="2645671098" sldId="298"/>
            <ac:spMk id="3" creationId="{00000000-0000-0000-0000-000000000000}"/>
          </ac:spMkLst>
        </pc:spChg>
        <pc:spChg chg="del">
          <ac:chgData name="Massimiliano Pio Di Cagno" userId="eb920bd8-ea7f-4948-b853-8f9f296f99ab" providerId="ADAL" clId="{B6E6B41B-BAE0-4746-B92D-877274C04FEA}" dt="2024-08-18T10:31:37.519" v="231" actId="478"/>
          <ac:spMkLst>
            <pc:docMk/>
            <pc:sldMk cId="2645671098" sldId="298"/>
            <ac:spMk id="4" creationId="{00000000-0000-0000-0000-000000000000}"/>
          </ac:spMkLst>
        </pc:spChg>
        <pc:spChg chg="add mod">
          <ac:chgData name="Massimiliano Pio Di Cagno" userId="eb920bd8-ea7f-4948-b853-8f9f296f99ab" providerId="ADAL" clId="{B6E6B41B-BAE0-4746-B92D-877274C04FEA}" dt="2024-08-18T10:36:23.543" v="638" actId="1076"/>
          <ac:spMkLst>
            <pc:docMk/>
            <pc:sldMk cId="2645671098" sldId="298"/>
            <ac:spMk id="5" creationId="{8BD663D4-CE65-508E-8D5E-D647D69F7D3E}"/>
          </ac:spMkLst>
        </pc:spChg>
        <pc:spChg chg="add mod">
          <ac:chgData name="Massimiliano Pio Di Cagno" userId="eb920bd8-ea7f-4948-b853-8f9f296f99ab" providerId="ADAL" clId="{B6E6B41B-BAE0-4746-B92D-877274C04FEA}" dt="2024-08-18T10:37:25.729" v="652" actId="20577"/>
          <ac:spMkLst>
            <pc:docMk/>
            <pc:sldMk cId="2645671098" sldId="298"/>
            <ac:spMk id="6" creationId="{8C75FDEF-ED0A-0194-2FD9-6737916D2833}"/>
          </ac:spMkLst>
        </pc:spChg>
        <pc:spChg chg="mod">
          <ac:chgData name="Massimiliano Pio Di Cagno" userId="eb920bd8-ea7f-4948-b853-8f9f296f99ab" providerId="ADAL" clId="{B6E6B41B-BAE0-4746-B92D-877274C04FEA}" dt="2024-08-18T10:31:33.279" v="230" actId="20577"/>
          <ac:spMkLst>
            <pc:docMk/>
            <pc:sldMk cId="2645671098" sldId="298"/>
            <ac:spMk id="8" creationId="{00000000-0000-0000-0000-000000000000}"/>
          </ac:spMkLst>
        </pc:spChg>
        <pc:spChg chg="del">
          <ac:chgData name="Massimiliano Pio Di Cagno" userId="eb920bd8-ea7f-4948-b853-8f9f296f99ab" providerId="ADAL" clId="{B6E6B41B-BAE0-4746-B92D-877274C04FEA}" dt="2024-08-18T10:31:37.519" v="231" actId="478"/>
          <ac:spMkLst>
            <pc:docMk/>
            <pc:sldMk cId="2645671098" sldId="298"/>
            <ac:spMk id="14" creationId="{59C64919-E42D-51E4-585C-FDFAFEDC1B42}"/>
          </ac:spMkLst>
        </pc:spChg>
        <pc:spChg chg="del">
          <ac:chgData name="Massimiliano Pio Di Cagno" userId="eb920bd8-ea7f-4948-b853-8f9f296f99ab" providerId="ADAL" clId="{B6E6B41B-BAE0-4746-B92D-877274C04FEA}" dt="2024-08-18T10:31:39.870" v="232" actId="478"/>
          <ac:spMkLst>
            <pc:docMk/>
            <pc:sldMk cId="2645671098" sldId="298"/>
            <ac:spMk id="151" creationId="{F4ADF564-3662-B54B-4C35-749CB7894D2B}"/>
          </ac:spMkLst>
        </pc:spChg>
        <pc:spChg chg="del">
          <ac:chgData name="Massimiliano Pio Di Cagno" userId="eb920bd8-ea7f-4948-b853-8f9f296f99ab" providerId="ADAL" clId="{B6E6B41B-BAE0-4746-B92D-877274C04FEA}" dt="2024-08-18T10:31:39.870" v="232" actId="478"/>
          <ac:spMkLst>
            <pc:docMk/>
            <pc:sldMk cId="2645671098" sldId="298"/>
            <ac:spMk id="153" creationId="{0EC0E997-C403-938F-CD66-4807B77436FF}"/>
          </ac:spMkLst>
        </pc:spChg>
        <pc:spChg chg="del">
          <ac:chgData name="Massimiliano Pio Di Cagno" userId="eb920bd8-ea7f-4948-b853-8f9f296f99ab" providerId="ADAL" clId="{B6E6B41B-BAE0-4746-B92D-877274C04FEA}" dt="2024-08-18T10:31:39.870" v="232" actId="478"/>
          <ac:spMkLst>
            <pc:docMk/>
            <pc:sldMk cId="2645671098" sldId="298"/>
            <ac:spMk id="154" creationId="{81E039F9-A17B-5D49-86AE-3EE2ED54C173}"/>
          </ac:spMkLst>
        </pc:spChg>
        <pc:spChg chg="del">
          <ac:chgData name="Massimiliano Pio Di Cagno" userId="eb920bd8-ea7f-4948-b853-8f9f296f99ab" providerId="ADAL" clId="{B6E6B41B-BAE0-4746-B92D-877274C04FEA}" dt="2024-08-18T10:31:39.870" v="232" actId="478"/>
          <ac:spMkLst>
            <pc:docMk/>
            <pc:sldMk cId="2645671098" sldId="298"/>
            <ac:spMk id="155" creationId="{274696F6-8899-A331-80E9-426DA6E090CD}"/>
          </ac:spMkLst>
        </pc:spChg>
        <pc:spChg chg="del">
          <ac:chgData name="Massimiliano Pio Di Cagno" userId="eb920bd8-ea7f-4948-b853-8f9f296f99ab" providerId="ADAL" clId="{B6E6B41B-BAE0-4746-B92D-877274C04FEA}" dt="2024-08-18T10:31:42.531" v="233" actId="478"/>
          <ac:spMkLst>
            <pc:docMk/>
            <pc:sldMk cId="2645671098" sldId="298"/>
            <ac:spMk id="159" creationId="{5E61D731-0268-E141-99DB-8D86DDF62206}"/>
          </ac:spMkLst>
        </pc:spChg>
        <pc:picChg chg="del">
          <ac:chgData name="Massimiliano Pio Di Cagno" userId="eb920bd8-ea7f-4948-b853-8f9f296f99ab" providerId="ADAL" clId="{B6E6B41B-BAE0-4746-B92D-877274C04FEA}" dt="2024-08-18T10:31:37.519" v="231" actId="478"/>
          <ac:picMkLst>
            <pc:docMk/>
            <pc:sldMk cId="2645671098" sldId="298"/>
            <ac:picMk id="150" creationId="{D801CA6D-C34F-F471-1EA5-38A1C4AADA66}"/>
          </ac:picMkLst>
        </pc:picChg>
        <pc:picChg chg="add mod">
          <ac:chgData name="Massimiliano Pio Di Cagno" userId="eb920bd8-ea7f-4948-b853-8f9f296f99ab" providerId="ADAL" clId="{B6E6B41B-BAE0-4746-B92D-877274C04FEA}" dt="2024-08-18T10:36:03.601" v="630" actId="1076"/>
          <ac:picMkLst>
            <pc:docMk/>
            <pc:sldMk cId="2645671098" sldId="298"/>
            <ac:picMk id="1026" creationId="{98FB39F8-CB91-1A19-5A9E-CC3F3516C329}"/>
          </ac:picMkLst>
        </pc:picChg>
        <pc:picChg chg="add mod">
          <ac:chgData name="Massimiliano Pio Di Cagno" userId="eb920bd8-ea7f-4948-b853-8f9f296f99ab" providerId="ADAL" clId="{B6E6B41B-BAE0-4746-B92D-877274C04FEA}" dt="2024-08-18T10:37:27.782" v="653" actId="1076"/>
          <ac:picMkLst>
            <pc:docMk/>
            <pc:sldMk cId="2645671098" sldId="298"/>
            <ac:picMk id="1028" creationId="{7AC51A40-8CBE-7A85-6DBA-0F70B6592B2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prstGeom prst="rect">
            <a:avLst/>
          </a:prstGeom>
        </p:spPr>
        <p:txBody>
          <a:bodyPr lIns="94796" tIns="47398" rIns="94796" bIns="47398"/>
          <a:lstStyle/>
          <a:p>
            <a:endParaRPr dirty="0"/>
          </a:p>
        </p:txBody>
      </p:sp>
      <p:sp>
        <p:nvSpPr>
          <p:cNvPr id="176" name="Shape 176"/>
          <p:cNvSpPr>
            <a:spLocks noGrp="1"/>
          </p:cNvSpPr>
          <p:nvPr>
            <p:ph type="body" sz="quarter" idx="1"/>
          </p:nvPr>
        </p:nvSpPr>
        <p:spPr>
          <a:xfrm>
            <a:off x="947209" y="4861442"/>
            <a:ext cx="5209647" cy="4605576"/>
          </a:xfrm>
          <a:prstGeom prst="rect">
            <a:avLst/>
          </a:prstGeom>
        </p:spPr>
        <p:txBody>
          <a:bodyPr lIns="94796" tIns="47398" rIns="94796" bIns="4739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216021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BA6C-D1D6-4E65-A5B5-5EFEDA9F3B72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3134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Forutsi biotilgjengelighet </a:t>
            </a:r>
            <a:r>
              <a:rPr lang="nb-NO" baseline="0" dirty="0"/>
              <a:t>egenskaper 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BEDB50-4BB7-4F6C-8993-844A0D1BC249}" type="slidenum">
              <a:rPr lang="en-US" altLang="nb-NO" smtClean="0"/>
              <a:pPr>
                <a:defRPr/>
              </a:pPr>
              <a:t>16</a:t>
            </a:fld>
            <a:endParaRPr lang="en-US" altLang="nb-NO" dirty="0"/>
          </a:p>
        </p:txBody>
      </p:sp>
    </p:spTree>
    <p:extLst>
      <p:ext uri="{BB962C8B-B14F-4D97-AF65-F5344CB8AC3E}">
        <p14:creationId xmlns:p14="http://schemas.microsoft.com/office/powerpoint/2010/main" val="5810203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Vanligvis fordelingskoeffisienten</a:t>
            </a:r>
            <a:r>
              <a:rPr lang="nb-NO" baseline="0" dirty="0"/>
              <a:t> kalles P (eller logP, også i Florence boka –Kap. 4) MEN det er en konstant (k) og </a:t>
            </a:r>
            <a:r>
              <a:rPr lang="nb-NO" sz="1100" dirty="0"/>
              <a:t>for ikke å forveksle det med Permeabilitet bruker jeg k som symbolene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BEDB50-4BB7-4F6C-8993-844A0D1BC249}" type="slidenum">
              <a:rPr lang="en-US" altLang="nb-NO" smtClean="0"/>
              <a:pPr>
                <a:defRPr/>
              </a:pPr>
              <a:t>17</a:t>
            </a:fld>
            <a:endParaRPr lang="en-US" altLang="nb-NO" dirty="0"/>
          </a:p>
        </p:txBody>
      </p:sp>
    </p:spTree>
    <p:extLst>
      <p:ext uri="{BB962C8B-B14F-4D97-AF65-F5344CB8AC3E}">
        <p14:creationId xmlns:p14="http://schemas.microsoft.com/office/powerpoint/2010/main" val="25463907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Enderson-Asselbach</a:t>
            </a:r>
            <a:r>
              <a:rPr lang="nb-NO" baseline="0" dirty="0"/>
              <a:t> ligningen forklar </a:t>
            </a:r>
            <a:r>
              <a:rPr lang="nb-NO" baseline="0" dirty="0" err="1"/>
              <a:t>pavirking</a:t>
            </a:r>
            <a:r>
              <a:rPr lang="nb-NO" baseline="0" dirty="0"/>
              <a:t> av pH om ionisering av </a:t>
            </a:r>
            <a:r>
              <a:rPr lang="nb-NO" baseline="0" dirty="0" err="1"/>
              <a:t>legemiddler</a:t>
            </a:r>
            <a:r>
              <a:rPr lang="nb-NO" baseline="0" dirty="0"/>
              <a:t> i vann. </a:t>
            </a:r>
          </a:p>
          <a:p>
            <a:r>
              <a:rPr lang="nb-NO" b="1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Mest parten av legemiddel i </a:t>
            </a:r>
            <a:r>
              <a:rPr lang="nb-NO" b="1" baseline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nb-NO" b="1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reelle forhold er </a:t>
            </a:r>
            <a:r>
              <a:rPr lang="nb-NO" b="1" baseline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elekrolytter</a:t>
            </a:r>
            <a:endParaRPr lang="nb-N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BEDB50-4BB7-4F6C-8993-844A0D1BC249}" type="slidenum">
              <a:rPr lang="en-US" altLang="nb-NO" smtClean="0"/>
              <a:pPr>
                <a:defRPr/>
              </a:pPr>
              <a:t>21</a:t>
            </a:fld>
            <a:endParaRPr lang="en-US" altLang="nb-NO" dirty="0"/>
          </a:p>
        </p:txBody>
      </p:sp>
    </p:spTree>
    <p:extLst>
      <p:ext uri="{BB962C8B-B14F-4D97-AF65-F5344CB8AC3E}">
        <p14:creationId xmlns:p14="http://schemas.microsoft.com/office/powerpoint/2010/main" val="10156325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357522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noProof="0" dirty="0"/>
              <a:t>Essendoci delle interfacce fisiche non di possono usare equazioni continue, a meno che non si facciano delle significative approssimazioni</a:t>
            </a:r>
            <a:endParaRPr lang="nb-NO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BA6C-D1D6-4E65-A5B5-5EFEDA9F3B72}" type="slidenum">
              <a:rPr lang="de-DE" smtClean="0"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0058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Kunstige permeabilitet-flere antagelse /tilnærming  må gjøres til </a:t>
            </a:r>
            <a:r>
              <a:rPr lang="en-US" dirty="0"/>
              <a:t>a beregn Papp</a:t>
            </a:r>
            <a:endParaRPr lang="nb-NO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BA6C-D1D6-4E65-A5B5-5EFEDA9F3B72}" type="slidenum">
              <a:rPr lang="de-DE" smtClean="0"/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70199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noProof="0" dirty="0"/>
              <a:t>Aktiv betyr at celler</a:t>
            </a:r>
            <a:r>
              <a:rPr lang="nb-NO" baseline="0" noProof="0" dirty="0"/>
              <a:t> bruker energi til å transportere substanser gjennom membranen</a:t>
            </a:r>
          </a:p>
          <a:p>
            <a:r>
              <a:rPr lang="nb-NO" noProof="0" dirty="0"/>
              <a:t>vi anser barrieren som en fortsettelsesfase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BA6C-D1D6-4E65-A5B5-5EFEDA9F3B72}" type="slidenum">
              <a:rPr lang="de-DE" smtClean="0"/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63542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noProof="0" dirty="0"/>
              <a:t>Kunstige barriere men også </a:t>
            </a:r>
            <a:r>
              <a:rPr lang="nb-NO" noProof="0" dirty="0" err="1"/>
              <a:t>cæller</a:t>
            </a:r>
            <a:r>
              <a:rPr lang="nb-NO" noProof="0" dirty="0"/>
              <a:t>-basert</a:t>
            </a:r>
            <a:r>
              <a:rPr lang="nb-NO" baseline="0" noProof="0" dirty="0"/>
              <a:t> barrierer </a:t>
            </a:r>
            <a:endParaRPr lang="nb-NO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BA6C-D1D6-4E65-A5B5-5EFEDA9F3B72}" type="slidenum">
              <a:rPr lang="de-DE" smtClean="0"/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548351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Kunstige permeabilitet-flere antagelse /tilnærming  må gjøres til </a:t>
            </a:r>
            <a:r>
              <a:rPr lang="en-US" dirty="0"/>
              <a:t>a beregn Papp</a:t>
            </a:r>
            <a:endParaRPr lang="nb-NO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BA6C-D1D6-4E65-A5B5-5EFEDA9F3B72}" type="slidenum">
              <a:rPr lang="de-DE" smtClean="0"/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12964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noProof="0" dirty="0"/>
              <a:t>Aktiv betyr at celler</a:t>
            </a:r>
            <a:r>
              <a:rPr lang="nb-NO" baseline="0" noProof="0" dirty="0"/>
              <a:t> bruker energi til å transportere substanser gjennom membranen</a:t>
            </a:r>
            <a:endParaRPr lang="nb-NO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BA6C-D1D6-4E65-A5B5-5EFEDA9F3B72}" type="slidenum">
              <a:rPr lang="de-DE" smtClean="0"/>
              <a:t>30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0358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Apikal siden som vender mot lumen</a:t>
            </a:r>
          </a:p>
          <a:p>
            <a:r>
              <a:rPr lang="nb-NO" dirty="0"/>
              <a:t>Basolateral siden som vender mot konnektive vev/</a:t>
            </a:r>
            <a:r>
              <a:rPr lang="nb-NO" dirty="0" err="1"/>
              <a:t>sumbukosa</a:t>
            </a:r>
            <a:r>
              <a:rPr lang="nb-NO" dirty="0"/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hvor transport </a:t>
            </a:r>
            <a:r>
              <a:rPr lang="nb-NO" baseline="0" dirty="0" err="1"/>
              <a:t>rosessen</a:t>
            </a:r>
            <a:r>
              <a:rPr lang="nb-NO" baseline="0" dirty="0"/>
              <a:t> finner sted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BA6C-D1D6-4E65-A5B5-5EFEDA9F3B72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305355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020186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noProof="0" dirty="0"/>
              <a:t>Aktiv betyr at celler</a:t>
            </a:r>
            <a:r>
              <a:rPr lang="nb-NO" baseline="0" noProof="0" dirty="0"/>
              <a:t> bruker energi til å transportere substanser gjennom membranen</a:t>
            </a:r>
            <a:endParaRPr lang="nb-NO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BA6C-D1D6-4E65-A5B5-5EFEDA9F3B72}" type="slidenum">
              <a:rPr lang="de-DE" smtClean="0"/>
              <a:t>32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16822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842580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495464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502927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noProof="0" dirty="0"/>
              <a:t>Aktiv betyr at celler</a:t>
            </a:r>
            <a:r>
              <a:rPr lang="nb-NO" baseline="0" noProof="0" dirty="0"/>
              <a:t> bruker energi til å transportere substanser gjennom membranen</a:t>
            </a:r>
            <a:endParaRPr lang="nb-NO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BA6C-D1D6-4E65-A5B5-5EFEDA9F3B72}" type="slidenum">
              <a:rPr lang="de-DE" smtClean="0"/>
              <a:t>36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04161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noProof="0" dirty="0"/>
              <a:t>Aktiv betyr at celler</a:t>
            </a:r>
            <a:r>
              <a:rPr lang="nb-NO" baseline="0" noProof="0" dirty="0"/>
              <a:t> bruker energi til å transportere substanser gjennom membranen</a:t>
            </a:r>
            <a:endParaRPr lang="nb-NO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BA6C-D1D6-4E65-A5B5-5EFEDA9F3B72}" type="slidenum">
              <a:rPr lang="de-DE" smtClean="0"/>
              <a:t>37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59418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89670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BA6C-D1D6-4E65-A5B5-5EFEDA9F3B72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6219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noProof="0" dirty="0"/>
              <a:t>Røde piler piker på diffusjonen </a:t>
            </a:r>
          </a:p>
          <a:p>
            <a:r>
              <a:rPr lang="nb-NO" u="sng" noProof="0" dirty="0">
                <a:solidFill>
                  <a:srgbClr val="FF0000"/>
                </a:solidFill>
              </a:rPr>
              <a:t>Spontan prosessen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BA6C-D1D6-4E65-A5B5-5EFEDA9F3B72}" type="slidenum">
              <a:rPr lang="de-DE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0213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noProof="0" dirty="0"/>
              <a:t>Aktiv betyr at celler</a:t>
            </a:r>
            <a:r>
              <a:rPr lang="nb-NO" baseline="0" noProof="0" dirty="0"/>
              <a:t> bruker energi til å transportere substanser gjennom membranen</a:t>
            </a:r>
          </a:p>
          <a:p>
            <a:r>
              <a:rPr lang="nb-NO" baseline="0" noProof="0" dirty="0"/>
              <a:t>Forskjellige hastighet av bevegelse</a:t>
            </a:r>
          </a:p>
          <a:p>
            <a:r>
              <a:rPr lang="nb-NO" u="sng" baseline="0" noProof="0" dirty="0"/>
              <a:t>Beskrevet i begynnelse av århundre</a:t>
            </a:r>
          </a:p>
          <a:p>
            <a:r>
              <a:rPr lang="nb-NO" u="sng" noProof="0" dirty="0"/>
              <a:t>omvendt proporsjonal til radius</a:t>
            </a:r>
          </a:p>
          <a:p>
            <a:r>
              <a:rPr lang="nb-NO" u="sng" noProof="0" dirty="0"/>
              <a:t>Stor partikler</a:t>
            </a:r>
            <a:r>
              <a:rPr lang="nb-NO" u="sng" baseline="0" noProof="0" dirty="0"/>
              <a:t> er tregere enn de lille</a:t>
            </a:r>
            <a:endParaRPr lang="nb-NO" u="sng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BA6C-D1D6-4E65-A5B5-5EFEDA9F3B72}" type="slidenum">
              <a:rPr lang="de-DE" smtClean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97457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eksempel vankomycin beveger seg saktere enn koffein</a:t>
            </a:r>
            <a:endParaRPr lang="nb-NO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BA6C-D1D6-4E65-A5B5-5EFEDA9F3B72}" type="slidenum">
              <a:rPr lang="de-DE" smtClean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5450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noProof="0" dirty="0"/>
              <a:t>Aktiv betyr at celler</a:t>
            </a:r>
            <a:r>
              <a:rPr lang="nb-NO" baseline="0" noProof="0" dirty="0"/>
              <a:t> bruker energi til å transportere substanser gjennom membranen</a:t>
            </a:r>
            <a:endParaRPr lang="nb-NO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BA6C-D1D6-4E65-A5B5-5EFEDA9F3B72}" type="slidenum">
              <a:rPr lang="de-DE" smtClean="0"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92750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noProof="0" dirty="0"/>
              <a:t>Aktiv betyr at celler</a:t>
            </a:r>
            <a:r>
              <a:rPr lang="nb-NO" baseline="0" noProof="0" dirty="0"/>
              <a:t> bruker energi til å transportere substanser gjennom membranen</a:t>
            </a:r>
            <a:endParaRPr lang="nb-NO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FBA6C-D1D6-4E65-A5B5-5EFEDA9F3B72}" type="slidenum">
              <a:rPr lang="de-DE" smtClean="0"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43148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79363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BLU edificio">
    <p:bg>
      <p:bgPr>
        <a:solidFill>
          <a:srgbClr val="1F29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107665E-DE6F-D94B-835B-AE4260F105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711" y="7642107"/>
            <a:ext cx="24419989" cy="6038946"/>
          </a:xfrm>
          <a:prstGeom prst="rect">
            <a:avLst/>
          </a:prstGeom>
        </p:spPr>
      </p:pic>
      <p:sp>
        <p:nvSpPr>
          <p:cNvPr id="18" name="Titolo Testo"/>
          <p:cNvSpPr txBox="1">
            <a:spLocks noGrp="1"/>
          </p:cNvSpPr>
          <p:nvPr>
            <p:ph type="title"/>
          </p:nvPr>
        </p:nvSpPr>
        <p:spPr>
          <a:xfrm>
            <a:off x="3810000" y="5258163"/>
            <a:ext cx="18731640" cy="3115151"/>
          </a:xfrm>
          <a:prstGeom prst="rect">
            <a:avLst/>
          </a:prstGeom>
        </p:spPr>
        <p:txBody>
          <a:bodyPr/>
          <a:lstStyle>
            <a:lvl1pPr>
              <a:defRPr sz="7700" cap="none" spc="308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20" name="Sottotitolo"/>
          <p:cNvSpPr txBox="1">
            <a:spLocks noGrp="1"/>
          </p:cNvSpPr>
          <p:nvPr>
            <p:ph type="body" sz="quarter" idx="14"/>
          </p:nvPr>
        </p:nvSpPr>
        <p:spPr>
          <a:xfrm>
            <a:off x="3822433" y="8562633"/>
            <a:ext cx="18765507" cy="53594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0" indent="0" algn="l">
              <a:buClrTx/>
              <a:buSzTx/>
              <a:buNone/>
              <a:defRPr sz="3400" cap="none" spc="300">
                <a:solidFill>
                  <a:srgbClr val="FFFFFF"/>
                </a:solidFill>
                <a:latin typeface="Avenir LT Std 55 Roman"/>
                <a:ea typeface="Avenir LT Std 55 Roman"/>
                <a:cs typeface="Avenir LT Std 55 Roman"/>
                <a:sym typeface="Avenir LT Std 55 Roman"/>
              </a:defRPr>
            </a:pPr>
            <a:r>
              <a:rPr lang="it-IT"/>
              <a:t>Fare clic per modificare gli stili del testo dello schema</a:t>
            </a:r>
          </a:p>
        </p:txBody>
      </p:sp>
      <p:pic>
        <p:nvPicPr>
          <p:cNvPr id="21" name="Immagine 1" descr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6825" y="1220129"/>
            <a:ext cx="5339554" cy="1800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384577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7660472-D1F0-7145-BC8C-9041D288E2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711" y="5674754"/>
            <a:ext cx="24419989" cy="6038946"/>
          </a:xfrm>
          <a:prstGeom prst="rect">
            <a:avLst/>
          </a:prstGeom>
        </p:spPr>
      </p:pic>
      <p:pic>
        <p:nvPicPr>
          <p:cNvPr id="5" name="Immagine 8" descr="Immagin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939381" y="12460202"/>
            <a:ext cx="3101169" cy="104542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Linea"/>
          <p:cNvSpPr/>
          <p:nvPr userDrawn="1"/>
        </p:nvSpPr>
        <p:spPr>
          <a:xfrm flipV="1">
            <a:off x="2603499" y="12714946"/>
            <a:ext cx="2" cy="53594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endParaRPr dirty="0"/>
          </a:p>
        </p:txBody>
      </p:sp>
      <p:sp>
        <p:nvSpPr>
          <p:cNvPr id="7" name="Linea"/>
          <p:cNvSpPr/>
          <p:nvPr userDrawn="1"/>
        </p:nvSpPr>
        <p:spPr>
          <a:xfrm flipV="1">
            <a:off x="2603499" y="12714946"/>
            <a:ext cx="2" cy="535941"/>
          </a:xfrm>
          <a:prstGeom prst="line">
            <a:avLst/>
          </a:prstGeom>
          <a:ln w="12700">
            <a:solidFill>
              <a:srgbClr val="1B355E"/>
            </a:solidFill>
            <a:miter lim="400000"/>
          </a:ln>
        </p:spPr>
        <p:txBody>
          <a:bodyPr lIns="45718" tIns="45718" rIns="45718" bIns="45718"/>
          <a:lstStyle/>
          <a:p>
            <a:endParaRPr dirty="0"/>
          </a:p>
        </p:txBody>
      </p:sp>
      <p:sp>
        <p:nvSpPr>
          <p:cNvPr id="8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859069" y="12753769"/>
            <a:ext cx="549061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2400" cap="all" spc="48">
                <a:solidFill>
                  <a:schemeClr val="tx1"/>
                </a:solidFill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1pPr>
          </a:lstStyle>
          <a:p>
            <a:fld id="{86CB4B4D-7CA3-9044-876B-883B54F8677D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9" name="Immagin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381" y="12460885"/>
            <a:ext cx="3101169" cy="104406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itolo Testo"/>
          <p:cNvSpPr txBox="1">
            <a:spLocks noGrp="1"/>
          </p:cNvSpPr>
          <p:nvPr>
            <p:ph type="title"/>
          </p:nvPr>
        </p:nvSpPr>
        <p:spPr>
          <a:xfrm>
            <a:off x="1901825" y="-624791"/>
            <a:ext cx="21138724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/>
          <a:p>
            <a:r>
              <a:rPr dirty="0" err="1"/>
              <a:t>Titolo</a:t>
            </a:r>
            <a:r>
              <a:rPr dirty="0"/>
              <a:t> </a:t>
            </a:r>
            <a:r>
              <a:rPr dirty="0" err="1"/>
              <a:t>Testo</a:t>
            </a:r>
            <a:endParaRPr dirty="0"/>
          </a:p>
        </p:txBody>
      </p:sp>
      <p:sp>
        <p:nvSpPr>
          <p:cNvPr id="11" name="Segnaposto testo 10"/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870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it-CH"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62D3A-492A-466A-87D9-72ADCD41040B}" type="datetime1">
              <a:rPr lang="nb-NO" altLang="nb-NO" smtClean="0"/>
              <a:pPr>
                <a:defRPr/>
              </a:pPr>
              <a:t>21.10.2025</a:t>
            </a:fld>
            <a:endParaRPr lang="nb-NO" altLang="nb-NO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193ED-8007-46E0-8F8F-0D2C8521F5C0}" type="slidenum">
              <a:rPr lang="en-US" altLang="nb-NO"/>
              <a:pPr>
                <a:defRPr/>
              </a:pPr>
              <a:t>‹N›</a:t>
            </a:fld>
            <a:endParaRPr lang="en-US" altLang="nb-NO" dirty="0"/>
          </a:p>
        </p:txBody>
      </p:sp>
    </p:spTree>
    <p:extLst>
      <p:ext uri="{BB962C8B-B14F-4D97-AF65-F5344CB8AC3E}">
        <p14:creationId xmlns:p14="http://schemas.microsoft.com/office/powerpoint/2010/main" val="3786897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28D26903-2C60-DD43-BF5A-96413FE9D4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711" y="5674754"/>
            <a:ext cx="24419989" cy="6038946"/>
          </a:xfrm>
          <a:prstGeom prst="rect">
            <a:avLst/>
          </a:prstGeom>
        </p:spPr>
      </p:pic>
      <p:pic>
        <p:nvPicPr>
          <p:cNvPr id="3" name="Immagine 8" descr="Immagin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39381" y="12460202"/>
            <a:ext cx="3101169" cy="104542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Linea"/>
          <p:cNvSpPr/>
          <p:nvPr/>
        </p:nvSpPr>
        <p:spPr>
          <a:xfrm flipV="1">
            <a:off x="2603499" y="12714946"/>
            <a:ext cx="2" cy="53594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endParaRPr dirty="0"/>
          </a:p>
        </p:txBody>
      </p:sp>
      <p:sp>
        <p:nvSpPr>
          <p:cNvPr id="5" name="Linea"/>
          <p:cNvSpPr/>
          <p:nvPr/>
        </p:nvSpPr>
        <p:spPr>
          <a:xfrm flipV="1">
            <a:off x="2603499" y="12714946"/>
            <a:ext cx="2" cy="535941"/>
          </a:xfrm>
          <a:prstGeom prst="line">
            <a:avLst/>
          </a:prstGeom>
          <a:ln w="12700">
            <a:solidFill>
              <a:srgbClr val="1B355E"/>
            </a:solidFill>
            <a:miter lim="400000"/>
          </a:ln>
        </p:spPr>
        <p:txBody>
          <a:bodyPr lIns="45718" tIns="45718" rIns="45718" bIns="45718"/>
          <a:lstStyle/>
          <a:p>
            <a:endParaRPr dirty="0"/>
          </a:p>
        </p:txBody>
      </p:sp>
      <p:sp>
        <p:nvSpPr>
          <p:cNvPr id="6" name="Titolo Testo"/>
          <p:cNvSpPr txBox="1">
            <a:spLocks noGrp="1"/>
          </p:cNvSpPr>
          <p:nvPr>
            <p:ph type="title"/>
          </p:nvPr>
        </p:nvSpPr>
        <p:spPr>
          <a:xfrm>
            <a:off x="1901825" y="-624791"/>
            <a:ext cx="21138724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/>
          <a:p>
            <a:r>
              <a:rPr dirty="0" err="1"/>
              <a:t>Titolo</a:t>
            </a:r>
            <a:r>
              <a:rPr dirty="0"/>
              <a:t> </a:t>
            </a:r>
            <a:r>
              <a:rPr dirty="0" err="1"/>
              <a:t>Testo</a:t>
            </a:r>
            <a:endParaRPr dirty="0"/>
          </a:p>
        </p:txBody>
      </p:sp>
      <p:sp>
        <p:nvSpPr>
          <p:cNvPr id="8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859069" y="12753769"/>
            <a:ext cx="549061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2400" cap="all" spc="48">
                <a:solidFill>
                  <a:schemeClr val="tx1"/>
                </a:solidFill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1pPr>
          </a:lstStyle>
          <a:p>
            <a:fld id="{86CB4B4D-7CA3-9044-876B-883B54F8677D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10" name="Immagine 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381" y="12460885"/>
            <a:ext cx="3101169" cy="104406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egnaposto testo 10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it-CH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2" r:id="rId2"/>
    <p:sldLayoutId id="2147483669" r:id="rId3"/>
  </p:sldLayoutIdLst>
  <p:transition spd="med"/>
  <p:txStyles>
    <p:titleStyle>
      <a:lvl1pPr marL="0" marR="0" indent="0" algn="l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all" spc="298" baseline="0">
          <a:ln>
            <a:noFill/>
          </a:ln>
          <a:solidFill>
            <a:srgbClr val="1D355E"/>
          </a:solidFill>
          <a:uFillTx/>
          <a:latin typeface="AvenirLTStd-Medium"/>
          <a:ea typeface="AvenirLTStd-Medium"/>
          <a:cs typeface="AvenirLTStd-Medium"/>
          <a:sym typeface="AvenirLTStd-Medium"/>
        </a:defRPr>
      </a:lvl1pPr>
      <a:lvl2pPr marL="0" marR="0" indent="0" algn="l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all" spc="298" baseline="0">
          <a:ln>
            <a:noFill/>
          </a:ln>
          <a:solidFill>
            <a:srgbClr val="1D355E"/>
          </a:solidFill>
          <a:uFillTx/>
          <a:latin typeface="AvenirLTStd-Medium"/>
          <a:ea typeface="AvenirLTStd-Medium"/>
          <a:cs typeface="AvenirLTStd-Medium"/>
          <a:sym typeface="AvenirLTStd-Medium"/>
        </a:defRPr>
      </a:lvl2pPr>
      <a:lvl3pPr marL="0" marR="0" indent="0" algn="l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all" spc="298" baseline="0">
          <a:ln>
            <a:noFill/>
          </a:ln>
          <a:solidFill>
            <a:srgbClr val="1D355E"/>
          </a:solidFill>
          <a:uFillTx/>
          <a:latin typeface="AvenirLTStd-Medium"/>
          <a:ea typeface="AvenirLTStd-Medium"/>
          <a:cs typeface="AvenirLTStd-Medium"/>
          <a:sym typeface="AvenirLTStd-Medium"/>
        </a:defRPr>
      </a:lvl3pPr>
      <a:lvl4pPr marL="0" marR="0" indent="0" algn="l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all" spc="298" baseline="0">
          <a:ln>
            <a:noFill/>
          </a:ln>
          <a:solidFill>
            <a:srgbClr val="1D355E"/>
          </a:solidFill>
          <a:uFillTx/>
          <a:latin typeface="AvenirLTStd-Medium"/>
          <a:ea typeface="AvenirLTStd-Medium"/>
          <a:cs typeface="AvenirLTStd-Medium"/>
          <a:sym typeface="AvenirLTStd-Medium"/>
        </a:defRPr>
      </a:lvl4pPr>
      <a:lvl5pPr marL="0" marR="0" indent="0" algn="l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all" spc="298" baseline="0">
          <a:ln>
            <a:noFill/>
          </a:ln>
          <a:solidFill>
            <a:srgbClr val="1D355E"/>
          </a:solidFill>
          <a:uFillTx/>
          <a:latin typeface="AvenirLTStd-Medium"/>
          <a:ea typeface="AvenirLTStd-Medium"/>
          <a:cs typeface="AvenirLTStd-Medium"/>
          <a:sym typeface="AvenirLTStd-Medium"/>
        </a:defRPr>
      </a:lvl5pPr>
      <a:lvl6pPr marL="0" marR="0" indent="0" algn="l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all" spc="298" baseline="0">
          <a:ln>
            <a:noFill/>
          </a:ln>
          <a:solidFill>
            <a:srgbClr val="1D355E"/>
          </a:solidFill>
          <a:uFillTx/>
          <a:latin typeface="AvenirLTStd-Medium"/>
          <a:ea typeface="AvenirLTStd-Medium"/>
          <a:cs typeface="AvenirLTStd-Medium"/>
          <a:sym typeface="AvenirLTStd-Medium"/>
        </a:defRPr>
      </a:lvl6pPr>
      <a:lvl7pPr marL="0" marR="0" indent="0" algn="l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all" spc="298" baseline="0">
          <a:ln>
            <a:noFill/>
          </a:ln>
          <a:solidFill>
            <a:srgbClr val="1D355E"/>
          </a:solidFill>
          <a:uFillTx/>
          <a:latin typeface="AvenirLTStd-Medium"/>
          <a:ea typeface="AvenirLTStd-Medium"/>
          <a:cs typeface="AvenirLTStd-Medium"/>
          <a:sym typeface="AvenirLTStd-Medium"/>
        </a:defRPr>
      </a:lvl7pPr>
      <a:lvl8pPr marL="0" marR="0" indent="0" algn="l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all" spc="298" baseline="0">
          <a:ln>
            <a:noFill/>
          </a:ln>
          <a:solidFill>
            <a:srgbClr val="1D355E"/>
          </a:solidFill>
          <a:uFillTx/>
          <a:latin typeface="AvenirLTStd-Medium"/>
          <a:ea typeface="AvenirLTStd-Medium"/>
          <a:cs typeface="AvenirLTStd-Medium"/>
          <a:sym typeface="AvenirLTStd-Medium"/>
        </a:defRPr>
      </a:lvl8pPr>
      <a:lvl9pPr marL="0" marR="0" indent="0" algn="l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all" spc="298" baseline="0">
          <a:ln>
            <a:noFill/>
          </a:ln>
          <a:solidFill>
            <a:srgbClr val="1D355E"/>
          </a:solidFill>
          <a:uFillTx/>
          <a:latin typeface="AvenirLTStd-Medium"/>
          <a:ea typeface="AvenirLTStd-Medium"/>
          <a:cs typeface="AvenirLTStd-Medium"/>
          <a:sym typeface="AvenirLTStd-Medium"/>
        </a:defRPr>
      </a:lvl9pPr>
    </p:titleStyle>
    <p:bodyStyle>
      <a:lvl1pPr marL="290284" marR="0" indent="-290284" algn="l" defTabSz="647700" rtl="0" eaLnBrk="1" latinLnBrk="0" hangingPunct="1">
        <a:lnSpc>
          <a:spcPct val="150000"/>
        </a:lnSpc>
        <a:spcBef>
          <a:spcPts val="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4000" b="0" i="0" u="none" strike="noStrike" cap="none" spc="48" baseline="0">
          <a:ln>
            <a:noFill/>
          </a:ln>
          <a:solidFill>
            <a:srgbClr val="1D355E"/>
          </a:solidFill>
          <a:uFillTx/>
          <a:latin typeface="Avenir LT Std 35 Light"/>
          <a:ea typeface="Avenir LT Std 35 Light"/>
          <a:cs typeface="Avenir LT Std 35 Light"/>
          <a:sym typeface="Avenir LT Std 35 Light"/>
        </a:defRPr>
      </a:lvl1pPr>
      <a:lvl2pPr marL="798284" marR="0" indent="-290284" algn="l" defTabSz="647700" rtl="0" eaLnBrk="1" latinLnBrk="0" hangingPunct="1">
        <a:lnSpc>
          <a:spcPct val="150000"/>
        </a:lnSpc>
        <a:spcBef>
          <a:spcPts val="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4000" b="0" i="0" u="none" strike="noStrike" cap="none" spc="48" baseline="0">
          <a:ln>
            <a:noFill/>
          </a:ln>
          <a:solidFill>
            <a:srgbClr val="1D355E"/>
          </a:solidFill>
          <a:uFillTx/>
          <a:latin typeface="Avenir LT Std 35 Light"/>
          <a:ea typeface="Avenir LT Std 35 Light"/>
          <a:cs typeface="Avenir LT Std 35 Light"/>
          <a:sym typeface="Avenir LT Std 35 Light"/>
        </a:defRPr>
      </a:lvl2pPr>
      <a:lvl3pPr marL="1306284" marR="0" indent="-290284" algn="l" defTabSz="647700" rtl="0" eaLnBrk="1" latinLnBrk="0" hangingPunct="1">
        <a:lnSpc>
          <a:spcPct val="150000"/>
        </a:lnSpc>
        <a:spcBef>
          <a:spcPts val="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4000" b="0" i="0" u="none" strike="noStrike" cap="none" spc="48" baseline="0">
          <a:ln>
            <a:noFill/>
          </a:ln>
          <a:solidFill>
            <a:srgbClr val="1D355E"/>
          </a:solidFill>
          <a:uFillTx/>
          <a:latin typeface="Avenir LT Std 35 Light"/>
          <a:ea typeface="Avenir LT Std 35 Light"/>
          <a:cs typeface="Avenir LT Std 35 Light"/>
          <a:sym typeface="Avenir LT Std 35 Light"/>
        </a:defRPr>
      </a:lvl3pPr>
      <a:lvl4pPr marL="1814284" marR="0" indent="-290284" algn="l" defTabSz="647700" rtl="0" eaLnBrk="1" latinLnBrk="0" hangingPunct="1">
        <a:lnSpc>
          <a:spcPct val="150000"/>
        </a:lnSpc>
        <a:spcBef>
          <a:spcPts val="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4000" b="0" i="0" u="none" strike="noStrike" cap="none" spc="48" baseline="0">
          <a:ln>
            <a:noFill/>
          </a:ln>
          <a:solidFill>
            <a:srgbClr val="1D355E"/>
          </a:solidFill>
          <a:uFillTx/>
          <a:latin typeface="Avenir LT Std 35 Light"/>
          <a:ea typeface="Avenir LT Std 35 Light"/>
          <a:cs typeface="Avenir LT Std 35 Light"/>
          <a:sym typeface="Avenir LT Std 35 Light"/>
        </a:defRPr>
      </a:lvl4pPr>
      <a:lvl5pPr marL="2322284" marR="0" indent="-290284" algn="l" defTabSz="647700" rtl="0" eaLnBrk="1" latinLnBrk="0" hangingPunct="1">
        <a:lnSpc>
          <a:spcPct val="150000"/>
        </a:lnSpc>
        <a:spcBef>
          <a:spcPts val="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4000" b="0" i="0" u="none" strike="noStrike" cap="none" spc="48" baseline="0">
          <a:ln>
            <a:noFill/>
          </a:ln>
          <a:solidFill>
            <a:srgbClr val="1D355E"/>
          </a:solidFill>
          <a:uFillTx/>
          <a:latin typeface="Avenir LT Std 35 Light"/>
          <a:ea typeface="Avenir LT Std 35 Light"/>
          <a:cs typeface="Avenir LT Std 35 Light"/>
          <a:sym typeface="Avenir LT Std 35 Light"/>
        </a:defRPr>
      </a:lvl5pPr>
      <a:lvl6pPr marL="2830284" marR="0" indent="-290284" algn="ctr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400" b="0" i="0" u="none" strike="noStrike" cap="all" spc="48" baseline="0">
          <a:ln>
            <a:noFill/>
          </a:ln>
          <a:solidFill>
            <a:srgbClr val="1D355E"/>
          </a:solidFill>
          <a:uFillTx/>
          <a:latin typeface="Avenir LT Std 35 Light"/>
          <a:ea typeface="Avenir LT Std 35 Light"/>
          <a:cs typeface="Avenir LT Std 35 Light"/>
          <a:sym typeface="Avenir LT Std 35 Light"/>
        </a:defRPr>
      </a:lvl6pPr>
      <a:lvl7pPr marL="3338284" marR="0" indent="-290284" algn="ctr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400" b="0" i="0" u="none" strike="noStrike" cap="all" spc="48" baseline="0">
          <a:ln>
            <a:noFill/>
          </a:ln>
          <a:solidFill>
            <a:srgbClr val="1D355E"/>
          </a:solidFill>
          <a:uFillTx/>
          <a:latin typeface="Avenir LT Std 35 Light"/>
          <a:ea typeface="Avenir LT Std 35 Light"/>
          <a:cs typeface="Avenir LT Std 35 Light"/>
          <a:sym typeface="Avenir LT Std 35 Light"/>
        </a:defRPr>
      </a:lvl7pPr>
      <a:lvl8pPr marL="3846284" marR="0" indent="-290284" algn="ctr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400" b="0" i="0" u="none" strike="noStrike" cap="all" spc="48" baseline="0">
          <a:ln>
            <a:noFill/>
          </a:ln>
          <a:solidFill>
            <a:srgbClr val="1D355E"/>
          </a:solidFill>
          <a:uFillTx/>
          <a:latin typeface="Avenir LT Std 35 Light"/>
          <a:ea typeface="Avenir LT Std 35 Light"/>
          <a:cs typeface="Avenir LT Std 35 Light"/>
          <a:sym typeface="Avenir LT Std 35 Light"/>
        </a:defRPr>
      </a:lvl8pPr>
      <a:lvl9pPr marL="4354284" marR="0" indent="-290284" algn="ctr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400" b="0" i="0" u="none" strike="noStrike" cap="all" spc="48" baseline="0">
          <a:ln>
            <a:noFill/>
          </a:ln>
          <a:solidFill>
            <a:srgbClr val="1D355E"/>
          </a:solidFill>
          <a:uFillTx/>
          <a:latin typeface="Avenir LT Std 35 Light"/>
          <a:ea typeface="Avenir LT Std 35 Light"/>
          <a:cs typeface="Avenir LT Std 35 Light"/>
          <a:sym typeface="Avenir LT Std 35 Light"/>
        </a:defRPr>
      </a:lvl9pPr>
    </p:bodyStyle>
    <p:otherStyle>
      <a:lvl1pPr marL="0" marR="0" indent="0" algn="ctr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4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T Std 35 Light"/>
        </a:defRPr>
      </a:lvl1pPr>
      <a:lvl2pPr marL="0" marR="0" indent="0" algn="ctr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4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T Std 35 Light"/>
        </a:defRPr>
      </a:lvl2pPr>
      <a:lvl3pPr marL="0" marR="0" indent="0" algn="ctr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4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T Std 35 Light"/>
        </a:defRPr>
      </a:lvl3pPr>
      <a:lvl4pPr marL="0" marR="0" indent="0" algn="ctr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4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T Std 35 Light"/>
        </a:defRPr>
      </a:lvl4pPr>
      <a:lvl5pPr marL="0" marR="0" indent="0" algn="ctr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4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T Std 35 Light"/>
        </a:defRPr>
      </a:lvl5pPr>
      <a:lvl6pPr marL="0" marR="0" indent="0" algn="ctr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4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T Std 35 Light"/>
        </a:defRPr>
      </a:lvl6pPr>
      <a:lvl7pPr marL="0" marR="0" indent="0" algn="ctr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4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T Std 35 Light"/>
        </a:defRPr>
      </a:lvl7pPr>
      <a:lvl8pPr marL="0" marR="0" indent="0" algn="ctr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4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T Std 35 Light"/>
        </a:defRPr>
      </a:lvl8pPr>
      <a:lvl9pPr marL="0" marR="0" indent="0" algn="ctr" defTabSz="647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48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T Std 35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21/acs.molpharmaceut.7b01053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hyperlink" Target="https://10.0.4.14/nrd3187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gracepointhomes.com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29.emf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16/j.toxrep.2020.01.004" TargetMode="Externa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toxrep.2020.01.004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S0169-409X(00)00129-0" TargetMode="External"/><Relationship Id="rId2" Type="http://schemas.openxmlformats.org/officeDocument/2006/relationships/hyperlink" Target="http://blog.gracepointhomes.com/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soi.org/10.1016/S1359-6446(03)02831-9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gracepointhomes.com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emf"/><Relationship Id="rId5" Type="http://schemas.openxmlformats.org/officeDocument/2006/relationships/image" Target="../media/image13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.10.1016/j.ejps.2005.11.005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180.png"/><Relationship Id="rId4" Type="http://schemas.openxmlformats.org/officeDocument/2006/relationships/image" Target="../media/image1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doi.org/10.1016/0006-291X(91)91647-U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10.0.3.248/j.drudis.2012.03.015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emf"/><Relationship Id="rId5" Type="http://schemas.openxmlformats.org/officeDocument/2006/relationships/image" Target="../media/image54.png"/><Relationship Id="rId4" Type="http://schemas.openxmlformats.org/officeDocument/2006/relationships/hyperlink" Target="https://10.0.4.14/nrd3187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cancer.org/cancer/small-intestine-cancer/detection-diagnosis-staging/staging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hyperlink" Target="//upload.wikimedia.org/wikipedia/commons/4/4f/Complete_GI_tract_-_transparent_-_wider.pn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doi.org/10.1208/s12248-014-9620-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hyperlink" Target="https://doi.org/10.1208/s12248-014-9620-9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olo della presentazione"/>
          <p:cNvSpPr txBox="1">
            <a:spLocks noGrp="1"/>
          </p:cNvSpPr>
          <p:nvPr>
            <p:ph type="title"/>
          </p:nvPr>
        </p:nvSpPr>
        <p:spPr>
          <a:xfrm>
            <a:off x="3798363" y="3315063"/>
            <a:ext cx="18731640" cy="31151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pc="300"/>
            </a:lvl1pPr>
          </a:lstStyle>
          <a:p>
            <a:r>
              <a:rPr lang="it-IT" dirty="0"/>
              <a:t>MECCANISMI DI TRASPORTO</a:t>
            </a:r>
            <a:br>
              <a:rPr lang="it-IT" dirty="0"/>
            </a:br>
            <a:r>
              <a:rPr lang="it-IT" dirty="0"/>
              <a:t>DEI FARMACI</a:t>
            </a:r>
            <a:endParaRPr lang="en-US" dirty="0"/>
          </a:p>
        </p:txBody>
      </p:sp>
      <p:sp>
        <p:nvSpPr>
          <p:cNvPr id="181" name="Sottotitolo"/>
          <p:cNvSpPr txBox="1">
            <a:spLocks noGrp="1"/>
          </p:cNvSpPr>
          <p:nvPr>
            <p:ph type="body" sz="quarter" idx="14"/>
          </p:nvPr>
        </p:nvSpPr>
        <p:spPr>
          <a:xfrm>
            <a:off x="3798363" y="6793158"/>
            <a:ext cx="18765507" cy="169523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Autofit/>
          </a:bodyPr>
          <a:lstStyle>
            <a:lvl1pPr marL="0" indent="0" algn="l">
              <a:buClrTx/>
              <a:buSzTx/>
              <a:buNone/>
              <a:defRPr sz="3400" cap="none" spc="300">
                <a:solidFill>
                  <a:srgbClr val="FFFFFF"/>
                </a:solidFill>
                <a:latin typeface="Avenir LT Std 55 Roman"/>
                <a:ea typeface="Avenir LT Std 55 Roman"/>
                <a:cs typeface="Avenir LT Std 55 Roman"/>
                <a:sym typeface="Avenir LT Std 55 Roman"/>
              </a:defRPr>
            </a:lvl1pPr>
          </a:lstStyle>
          <a:p>
            <a:r>
              <a:rPr lang="en-US" sz="4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Ass. Prof. Massimiliano Pio di Cagno</a:t>
            </a:r>
          </a:p>
          <a:p>
            <a:r>
              <a:rPr lang="en-US" sz="4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21/10/2025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A78D08F-106F-4CF3-9908-9CF9C9CD6EF6}"/>
              </a:ext>
            </a:extLst>
          </p:cNvPr>
          <p:cNvSpPr txBox="1"/>
          <p:nvPr/>
        </p:nvSpPr>
        <p:spPr>
          <a:xfrm>
            <a:off x="5846523" y="13437937"/>
            <a:ext cx="11082528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rPr>
              <a:t>Copyright ®  Massimiliano Pio di Cagno - UniTs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F5F643D-E1C1-404F-B51E-C9E2DF5C2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0240" y="5787677"/>
            <a:ext cx="3505689" cy="540142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6AFCEEB-5F91-4D76-BCAF-C221C15DC827}"/>
              </a:ext>
            </a:extLst>
          </p:cNvPr>
          <p:cNvSpPr txBox="1"/>
          <p:nvPr/>
        </p:nvSpPr>
        <p:spPr>
          <a:xfrm>
            <a:off x="19673459" y="11593053"/>
            <a:ext cx="2562470" cy="6309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rPr>
              <a:t>Cap </a:t>
            </a:r>
            <a:r>
              <a:rPr lang="it-IT" b="1" dirty="0">
                <a:solidFill>
                  <a:schemeClr val="bg1"/>
                </a:solidFill>
              </a:rPr>
              <a:t>3.</a:t>
            </a:r>
            <a:r>
              <a:rPr kumimoji="0" lang="it-IT" sz="3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rPr>
              <a:t>2-3.3</a:t>
            </a:r>
          </a:p>
        </p:txBody>
      </p:sp>
    </p:spTree>
    <p:extLst>
      <p:ext uri="{BB962C8B-B14F-4D97-AF65-F5344CB8AC3E}">
        <p14:creationId xmlns:p14="http://schemas.microsoft.com/office/powerpoint/2010/main" val="307354156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/>
              <p:cNvSpPr txBox="1"/>
              <p:nvPr/>
            </p:nvSpPr>
            <p:spPr>
              <a:xfrm>
                <a:off x="10094994" y="4464884"/>
                <a:ext cx="2253246" cy="935000"/>
              </a:xfrm>
              <a:prstGeom prst="rect">
                <a:avLst/>
              </a:prstGeom>
              <a:noFill/>
              <a:ln w="19050">
                <a:noFill/>
                <a:prstDash val="sysDot"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nb-NO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nb-NO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nb-NO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nb-NO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b-NO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𝑑𝑐</m:t>
                          </m:r>
                        </m:num>
                        <m:den>
                          <m:r>
                            <a:rPr lang="nb-NO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Avenir LT Std 35 Light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9" name="TextBox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4994" y="4464884"/>
                <a:ext cx="2253246" cy="935000"/>
              </a:xfrm>
              <a:prstGeom prst="rect">
                <a:avLst/>
              </a:prstGeom>
              <a:blipFill>
                <a:blip r:embed="rId3"/>
                <a:stretch>
                  <a:fillRect l="-541"/>
                </a:stretch>
              </a:blipFill>
              <a:ln w="19050">
                <a:noFill/>
                <a:prstDash val="sysDot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14527807" y="4150524"/>
            <a:ext cx="80218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latin typeface="Avenir LT Std 35 Light"/>
              </a:rPr>
              <a:t>j:  flusso</a:t>
            </a:r>
          </a:p>
          <a:p>
            <a:r>
              <a:rPr lang="nb-NO" sz="3200" dirty="0">
                <a:latin typeface="Avenir LT Std 35 Light"/>
              </a:rPr>
              <a:t>dc/dx =Gradiente di concentrazione</a:t>
            </a:r>
          </a:p>
          <a:p>
            <a:r>
              <a:rPr lang="nb-NO" sz="3200" dirty="0">
                <a:latin typeface="Avenir LT Std 35 Light"/>
              </a:rPr>
              <a:t>D: Coefficiente di diffusione (diffusività)</a:t>
            </a:r>
          </a:p>
        </p:txBody>
      </p:sp>
      <p:sp>
        <p:nvSpPr>
          <p:cNvPr id="18" name="Freeform 17"/>
          <p:cNvSpPr/>
          <p:nvPr/>
        </p:nvSpPr>
        <p:spPr bwMode="auto">
          <a:xfrm>
            <a:off x="3903457" y="5468503"/>
            <a:ext cx="12061010" cy="6193498"/>
          </a:xfrm>
          <a:custGeom>
            <a:avLst/>
            <a:gdLst>
              <a:gd name="connsiteX0" fmla="*/ 0 w 5025421"/>
              <a:gd name="connsiteY0" fmla="*/ 3678 h 2580624"/>
              <a:gd name="connsiteX1" fmla="*/ 181368 w 5025421"/>
              <a:gd name="connsiteY1" fmla="*/ 26350 h 2580624"/>
              <a:gd name="connsiteX2" fmla="*/ 317395 w 5025421"/>
              <a:gd name="connsiteY2" fmla="*/ 200161 h 2580624"/>
              <a:gd name="connsiteX3" fmla="*/ 423193 w 5025421"/>
              <a:gd name="connsiteY3" fmla="*/ 766938 h 2580624"/>
              <a:gd name="connsiteX4" fmla="*/ 476092 w 5025421"/>
              <a:gd name="connsiteY4" fmla="*/ 2210330 h 2580624"/>
              <a:gd name="connsiteX5" fmla="*/ 680132 w 5025421"/>
              <a:gd name="connsiteY5" fmla="*/ 2505054 h 2580624"/>
              <a:gd name="connsiteX6" fmla="*/ 1360264 w 5025421"/>
              <a:gd name="connsiteY6" fmla="*/ 2557953 h 2580624"/>
              <a:gd name="connsiteX7" fmla="*/ 2765871 w 5025421"/>
              <a:gd name="connsiteY7" fmla="*/ 2573067 h 2580624"/>
              <a:gd name="connsiteX8" fmla="*/ 5025421 w 5025421"/>
              <a:gd name="connsiteY8" fmla="*/ 2580624 h 2580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25421" h="2580624">
                <a:moveTo>
                  <a:pt x="0" y="3678"/>
                </a:moveTo>
                <a:cubicBezTo>
                  <a:pt x="64234" y="-1360"/>
                  <a:pt x="128469" y="-6397"/>
                  <a:pt x="181368" y="26350"/>
                </a:cubicBezTo>
                <a:cubicBezTo>
                  <a:pt x="234267" y="59097"/>
                  <a:pt x="277091" y="76730"/>
                  <a:pt x="317395" y="200161"/>
                </a:cubicBezTo>
                <a:cubicBezTo>
                  <a:pt x="357699" y="323592"/>
                  <a:pt x="396744" y="431910"/>
                  <a:pt x="423193" y="766938"/>
                </a:cubicBezTo>
                <a:cubicBezTo>
                  <a:pt x="449643" y="1101966"/>
                  <a:pt x="433269" y="1920644"/>
                  <a:pt x="476092" y="2210330"/>
                </a:cubicBezTo>
                <a:cubicBezTo>
                  <a:pt x="518915" y="2500016"/>
                  <a:pt x="532770" y="2447117"/>
                  <a:pt x="680132" y="2505054"/>
                </a:cubicBezTo>
                <a:cubicBezTo>
                  <a:pt x="827494" y="2562991"/>
                  <a:pt x="1012641" y="2546618"/>
                  <a:pt x="1360264" y="2557953"/>
                </a:cubicBezTo>
                <a:cubicBezTo>
                  <a:pt x="1707887" y="2569289"/>
                  <a:pt x="2765871" y="2573067"/>
                  <a:pt x="2765871" y="2573067"/>
                </a:cubicBezTo>
                <a:lnTo>
                  <a:pt x="5025421" y="2580624"/>
                </a:lnTo>
              </a:path>
            </a:pathLst>
          </a:cu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19456" tIns="109728" rIns="219456" bIns="109728" numCol="1" rtlCol="0" anchor="t" anchorCtr="0" compatLnSpc="1">
            <a:prstTxWarp prst="textNoShape">
              <a:avLst/>
            </a:prstTxWarp>
          </a:bodyPr>
          <a:lstStyle/>
          <a:p>
            <a:pPr algn="l" defTabSz="2194560" eaLnBrk="0" fontAlgn="base">
              <a:spcBef>
                <a:spcPct val="0"/>
              </a:spcBef>
              <a:spcAft>
                <a:spcPct val="0"/>
              </a:spcAft>
            </a:pPr>
            <a:endParaRPr lang="nb-NO" sz="3200">
              <a:solidFill>
                <a:schemeClr val="tx1"/>
              </a:solidFill>
              <a:latin typeface="Avenir LT Std 35 Light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8634" y="6372273"/>
            <a:ext cx="1672373" cy="2834098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 bwMode="auto">
          <a:xfrm>
            <a:off x="3903457" y="7907673"/>
            <a:ext cx="12097284" cy="3591098"/>
          </a:xfrm>
          <a:custGeom>
            <a:avLst/>
            <a:gdLst>
              <a:gd name="connsiteX0" fmla="*/ 0 w 5040535"/>
              <a:gd name="connsiteY0" fmla="*/ 0 h 1496291"/>
              <a:gd name="connsiteX1" fmla="*/ 566777 w 5040535"/>
              <a:gd name="connsiteY1" fmla="*/ 120912 h 1496291"/>
              <a:gd name="connsiteX2" fmla="*/ 937071 w 5040535"/>
              <a:gd name="connsiteY2" fmla="*/ 513877 h 1496291"/>
              <a:gd name="connsiteX3" fmla="*/ 1095768 w 5040535"/>
              <a:gd name="connsiteY3" fmla="*/ 952185 h 1496291"/>
              <a:gd name="connsiteX4" fmla="*/ 1231795 w 5040535"/>
              <a:gd name="connsiteY4" fmla="*/ 1224238 h 1496291"/>
              <a:gd name="connsiteX5" fmla="*/ 1398049 w 5040535"/>
              <a:gd name="connsiteY5" fmla="*/ 1352707 h 1496291"/>
              <a:gd name="connsiteX6" fmla="*/ 1874142 w 5040535"/>
              <a:gd name="connsiteY6" fmla="*/ 1413163 h 1496291"/>
              <a:gd name="connsiteX7" fmla="*/ 2894340 w 5040535"/>
              <a:gd name="connsiteY7" fmla="*/ 1435835 h 1496291"/>
              <a:gd name="connsiteX8" fmla="*/ 5040535 w 5040535"/>
              <a:gd name="connsiteY8" fmla="*/ 1496291 h 1496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40535" h="1496291">
                <a:moveTo>
                  <a:pt x="0" y="0"/>
                </a:moveTo>
                <a:cubicBezTo>
                  <a:pt x="205299" y="17633"/>
                  <a:pt x="410599" y="35266"/>
                  <a:pt x="566777" y="120912"/>
                </a:cubicBezTo>
                <a:cubicBezTo>
                  <a:pt x="722956" y="206558"/>
                  <a:pt x="848906" y="375332"/>
                  <a:pt x="937071" y="513877"/>
                </a:cubicBezTo>
                <a:cubicBezTo>
                  <a:pt x="1025236" y="652422"/>
                  <a:pt x="1046647" y="833792"/>
                  <a:pt x="1095768" y="952185"/>
                </a:cubicBezTo>
                <a:cubicBezTo>
                  <a:pt x="1144889" y="1070579"/>
                  <a:pt x="1181415" y="1157484"/>
                  <a:pt x="1231795" y="1224238"/>
                </a:cubicBezTo>
                <a:cubicBezTo>
                  <a:pt x="1282175" y="1290992"/>
                  <a:pt x="1290991" y="1321220"/>
                  <a:pt x="1398049" y="1352707"/>
                </a:cubicBezTo>
                <a:cubicBezTo>
                  <a:pt x="1505107" y="1384194"/>
                  <a:pt x="1624760" y="1399308"/>
                  <a:pt x="1874142" y="1413163"/>
                </a:cubicBezTo>
                <a:cubicBezTo>
                  <a:pt x="2123524" y="1427018"/>
                  <a:pt x="2894340" y="1435835"/>
                  <a:pt x="2894340" y="1435835"/>
                </a:cubicBezTo>
                <a:lnTo>
                  <a:pt x="5040535" y="1496291"/>
                </a:lnTo>
              </a:path>
            </a:pathLst>
          </a:cu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19456" tIns="109728" rIns="219456" bIns="109728" numCol="1" rtlCol="0" anchor="t" anchorCtr="0" compatLnSpc="1">
            <a:prstTxWarp prst="textNoShape">
              <a:avLst/>
            </a:prstTxWarp>
          </a:bodyPr>
          <a:lstStyle/>
          <a:p>
            <a:pPr algn="l" defTabSz="2194560" eaLnBrk="0" fontAlgn="base">
              <a:spcBef>
                <a:spcPct val="0"/>
              </a:spcBef>
              <a:spcAft>
                <a:spcPct val="0"/>
              </a:spcAft>
            </a:pPr>
            <a:endParaRPr lang="nb-NO" sz="3200">
              <a:solidFill>
                <a:schemeClr val="tx1"/>
              </a:solidFill>
              <a:latin typeface="Avenir LT Std 35 Light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1432" y="7766531"/>
            <a:ext cx="1618853" cy="2623250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 bwMode="auto">
          <a:xfrm>
            <a:off x="3840896" y="11009832"/>
            <a:ext cx="12067788" cy="172819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11470" y="8346130"/>
            <a:ext cx="1609006" cy="235411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5992" y="3908470"/>
            <a:ext cx="1728190" cy="2715581"/>
          </a:xfrm>
          <a:prstGeom prst="rect">
            <a:avLst/>
          </a:prstGeom>
        </p:spPr>
      </p:pic>
      <p:sp>
        <p:nvSpPr>
          <p:cNvPr id="31" name="Freeform 30"/>
          <p:cNvSpPr/>
          <p:nvPr/>
        </p:nvSpPr>
        <p:spPr bwMode="auto">
          <a:xfrm>
            <a:off x="3885321" y="9721357"/>
            <a:ext cx="11988463" cy="1609217"/>
          </a:xfrm>
          <a:custGeom>
            <a:avLst/>
            <a:gdLst>
              <a:gd name="connsiteX0" fmla="*/ 0 w 4995193"/>
              <a:gd name="connsiteY0" fmla="*/ 0 h 687690"/>
              <a:gd name="connsiteX1" fmla="*/ 808601 w 4995193"/>
              <a:gd name="connsiteY1" fmla="*/ 68014 h 687690"/>
              <a:gd name="connsiteX2" fmla="*/ 1390492 w 4995193"/>
              <a:gd name="connsiteY2" fmla="*/ 234268 h 687690"/>
              <a:gd name="connsiteX3" fmla="*/ 2017725 w 4995193"/>
              <a:gd name="connsiteY3" fmla="*/ 460979 h 687690"/>
              <a:gd name="connsiteX4" fmla="*/ 2524046 w 4995193"/>
              <a:gd name="connsiteY4" fmla="*/ 619676 h 687690"/>
              <a:gd name="connsiteX5" fmla="*/ 3068152 w 4995193"/>
              <a:gd name="connsiteY5" fmla="*/ 634790 h 687690"/>
              <a:gd name="connsiteX6" fmla="*/ 4995193 w 4995193"/>
              <a:gd name="connsiteY6" fmla="*/ 687690 h 68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95193" h="687690">
                <a:moveTo>
                  <a:pt x="0" y="0"/>
                </a:moveTo>
                <a:cubicBezTo>
                  <a:pt x="288426" y="14484"/>
                  <a:pt x="576852" y="28969"/>
                  <a:pt x="808601" y="68014"/>
                </a:cubicBezTo>
                <a:cubicBezTo>
                  <a:pt x="1040350" y="107059"/>
                  <a:pt x="1188971" y="168774"/>
                  <a:pt x="1390492" y="234268"/>
                </a:cubicBezTo>
                <a:cubicBezTo>
                  <a:pt x="1592013" y="299762"/>
                  <a:pt x="1828799" y="396744"/>
                  <a:pt x="2017725" y="460979"/>
                </a:cubicBezTo>
                <a:cubicBezTo>
                  <a:pt x="2206651" y="525214"/>
                  <a:pt x="2348975" y="590707"/>
                  <a:pt x="2524046" y="619676"/>
                </a:cubicBezTo>
                <a:cubicBezTo>
                  <a:pt x="2699117" y="648645"/>
                  <a:pt x="3068152" y="634790"/>
                  <a:pt x="3068152" y="634790"/>
                </a:cubicBezTo>
                <a:lnTo>
                  <a:pt x="4995193" y="687690"/>
                </a:lnTo>
              </a:path>
            </a:pathLst>
          </a:custGeom>
          <a:noFill/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19456" tIns="109728" rIns="219456" bIns="109728" numCol="1" rtlCol="0" anchor="t" anchorCtr="0" compatLnSpc="1">
            <a:prstTxWarp prst="textNoShape">
              <a:avLst/>
            </a:prstTxWarp>
          </a:bodyPr>
          <a:lstStyle/>
          <a:p>
            <a:pPr algn="l" defTabSz="2194560" eaLnBrk="0" fontAlgn="base">
              <a:spcBef>
                <a:spcPct val="0"/>
              </a:spcBef>
              <a:spcAft>
                <a:spcPct val="0"/>
              </a:spcAft>
            </a:pPr>
            <a:endParaRPr lang="nb-NO" sz="3200">
              <a:solidFill>
                <a:schemeClr val="tx1"/>
              </a:solidFill>
              <a:latin typeface="Avenir LT Std 35 Light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34" name="Right Arrow 33"/>
          <p:cNvSpPr/>
          <p:nvPr/>
        </p:nvSpPr>
        <p:spPr bwMode="auto">
          <a:xfrm rot="16200000">
            <a:off x="4642772" y="4331616"/>
            <a:ext cx="2463804" cy="785918"/>
          </a:xfrm>
          <a:prstGeom prst="rightArrow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19456" tIns="109728" rIns="219456" bIns="109728" numCol="1" rtlCol="0" anchor="t" anchorCtr="0" compatLnSpc="1">
            <a:prstTxWarp prst="textNoShape">
              <a:avLst/>
            </a:prstTxWarp>
          </a:bodyPr>
          <a:lstStyle/>
          <a:p>
            <a:pPr algn="l" defTabSz="2194560" eaLnBrk="0" fontAlgn="base">
              <a:spcBef>
                <a:spcPct val="0"/>
              </a:spcBef>
              <a:spcAft>
                <a:spcPct val="0"/>
              </a:spcAft>
            </a:pPr>
            <a:endParaRPr lang="nb-NO" sz="3200">
              <a:solidFill>
                <a:schemeClr val="tx1"/>
              </a:solidFill>
              <a:latin typeface="Avenir LT Std 35 Light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92" name="Right Arrow 91"/>
          <p:cNvSpPr/>
          <p:nvPr/>
        </p:nvSpPr>
        <p:spPr bwMode="auto">
          <a:xfrm rot="16200000">
            <a:off x="6740427" y="7206569"/>
            <a:ext cx="1950958" cy="785918"/>
          </a:xfrm>
          <a:prstGeom prst="rightArrow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19456" tIns="109728" rIns="219456" bIns="109728" numCol="1" rtlCol="0" anchor="t" anchorCtr="0" compatLnSpc="1">
            <a:prstTxWarp prst="textNoShape">
              <a:avLst/>
            </a:prstTxWarp>
          </a:bodyPr>
          <a:lstStyle/>
          <a:p>
            <a:pPr algn="l" defTabSz="2194560" eaLnBrk="0" fontAlgn="base">
              <a:spcBef>
                <a:spcPct val="0"/>
              </a:spcBef>
              <a:spcAft>
                <a:spcPct val="0"/>
              </a:spcAft>
            </a:pPr>
            <a:endParaRPr lang="nb-NO" sz="3200">
              <a:solidFill>
                <a:schemeClr val="tx1"/>
              </a:solidFill>
              <a:latin typeface="Avenir LT Std 35 Light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93" name="Right Arrow 92"/>
          <p:cNvSpPr/>
          <p:nvPr/>
        </p:nvSpPr>
        <p:spPr bwMode="auto">
          <a:xfrm rot="16200000">
            <a:off x="9921367" y="8642664"/>
            <a:ext cx="1378982" cy="785918"/>
          </a:xfrm>
          <a:prstGeom prst="rightArrow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19456" tIns="109728" rIns="219456" bIns="109728" numCol="1" rtlCol="0" anchor="t" anchorCtr="0" compatLnSpc="1">
            <a:prstTxWarp prst="textNoShape">
              <a:avLst/>
            </a:prstTxWarp>
          </a:bodyPr>
          <a:lstStyle/>
          <a:p>
            <a:pPr algn="l" defTabSz="2194560" eaLnBrk="0" fontAlgn="base">
              <a:spcBef>
                <a:spcPct val="0"/>
              </a:spcBef>
              <a:spcAft>
                <a:spcPct val="0"/>
              </a:spcAft>
            </a:pPr>
            <a:endParaRPr lang="nb-NO" sz="3200">
              <a:solidFill>
                <a:schemeClr val="tx1"/>
              </a:solidFill>
              <a:latin typeface="Avenir LT Std 35 Light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94" name="Right Arrow 93"/>
          <p:cNvSpPr/>
          <p:nvPr/>
        </p:nvSpPr>
        <p:spPr bwMode="auto">
          <a:xfrm rot="16200000">
            <a:off x="15064184" y="9490654"/>
            <a:ext cx="521014" cy="785918"/>
          </a:xfrm>
          <a:prstGeom prst="rightArrow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19456" tIns="109728" rIns="219456" bIns="109728" numCol="1" rtlCol="0" anchor="t" anchorCtr="0" compatLnSpc="1">
            <a:prstTxWarp prst="textNoShape">
              <a:avLst/>
            </a:prstTxWarp>
          </a:bodyPr>
          <a:lstStyle/>
          <a:p>
            <a:pPr algn="l" defTabSz="2194560" eaLnBrk="0" fontAlgn="base">
              <a:spcBef>
                <a:spcPct val="0"/>
              </a:spcBef>
              <a:spcAft>
                <a:spcPct val="0"/>
              </a:spcAft>
            </a:pPr>
            <a:endParaRPr lang="nb-NO" sz="3200">
              <a:solidFill>
                <a:schemeClr val="tx1"/>
              </a:solidFill>
              <a:latin typeface="Avenir LT Std 35 Light"/>
              <a:ea typeface="ヒラギノ角ゴ Pro W3" charset="-128"/>
              <a:cs typeface="ヒラギノ角ゴ Pro W3" charset="-128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898710" y="4041717"/>
            <a:ext cx="13919321" cy="8503946"/>
            <a:chOff x="849717" y="1582503"/>
            <a:chExt cx="5799717" cy="3543311"/>
          </a:xfrm>
        </p:grpSpPr>
        <p:cxnSp>
          <p:nvCxnSpPr>
            <p:cNvPr id="9" name="Straight Arrow Connector 8"/>
            <p:cNvCxnSpPr/>
            <p:nvPr/>
          </p:nvCxnSpPr>
          <p:spPr bwMode="auto">
            <a:xfrm>
              <a:off x="1176826" y="4779786"/>
              <a:ext cx="5472608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 bwMode="auto">
            <a:xfrm flipV="1">
              <a:off x="1265537" y="1755450"/>
              <a:ext cx="0" cy="302433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6" name="TextBox 15"/>
            <p:cNvSpPr txBox="1"/>
            <p:nvPr/>
          </p:nvSpPr>
          <p:spPr>
            <a:xfrm rot="16200000">
              <a:off x="-684639" y="3116859"/>
              <a:ext cx="3312368" cy="243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3200" dirty="0">
                  <a:latin typeface="Avenir LT Std 35 Light"/>
                </a:rPr>
                <a:t>Concentrazione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158344" y="4882158"/>
              <a:ext cx="1028121" cy="243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3200" dirty="0">
                  <a:latin typeface="Avenir LT Std 35 Light"/>
                </a:rPr>
                <a:t>Distanza</a:t>
              </a:r>
            </a:p>
          </p:txBody>
        </p:sp>
      </p:grpSp>
      <p:sp>
        <p:nvSpPr>
          <p:cNvPr id="6" name="Titolo 5">
            <a:extLst>
              <a:ext uri="{FF2B5EF4-FFF2-40B4-BE49-F238E27FC236}">
                <a16:creationId xmlns:a16="http://schemas.microsoft.com/office/drawing/2014/main" id="{B4D6A389-BAE0-49AB-8AC4-10D8ACF6B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DIFFUSIONE PASSIVA: PRIMA LEGGE DI FICK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706E225D-6A05-4349-B365-F3DD29882A1F}"/>
              </a:ext>
            </a:extLst>
          </p:cNvPr>
          <p:cNvSpPr txBox="1"/>
          <p:nvPr/>
        </p:nvSpPr>
        <p:spPr>
          <a:xfrm>
            <a:off x="4795844" y="12631315"/>
            <a:ext cx="12851545" cy="6309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it-IT" dirty="0">
                <a:solidFill>
                  <a:srgbClr val="FF0000"/>
                </a:solidFill>
                <a:latin typeface="Avenir LT Std 35 Light"/>
              </a:rPr>
              <a:t>In questo modello, la diffusione è rilevante solo in una direzione (x)</a:t>
            </a:r>
          </a:p>
        </p:txBody>
      </p:sp>
      <p:sp>
        <p:nvSpPr>
          <p:cNvPr id="33" name="Foliennummernplatzhalter 4">
            <a:extLst>
              <a:ext uri="{FF2B5EF4-FFF2-40B4-BE49-F238E27FC236}">
                <a16:creationId xmlns:a16="http://schemas.microsoft.com/office/drawing/2014/main" id="{C2D1CC03-7645-4837-BC33-B86041EEAA60}"/>
              </a:ext>
            </a:extLst>
          </p:cNvPr>
          <p:cNvSpPr txBox="1">
            <a:spLocks/>
          </p:cNvSpPr>
          <p:nvPr/>
        </p:nvSpPr>
        <p:spPr>
          <a:xfrm>
            <a:off x="2001478" y="12753769"/>
            <a:ext cx="570271" cy="471924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1pPr>
            <a:lvl2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2pPr>
            <a:lvl3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3pPr>
            <a:lvl4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4pPr>
            <a:lvl5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5pPr>
            <a:lvl6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6pPr>
            <a:lvl7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7pPr>
            <a:lvl8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8pPr>
            <a:lvl9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9pPr>
          </a:lstStyle>
          <a:p>
            <a:fld id="{873AB9FC-F81B-4BA2-BE42-F6AEB434FEB4}" type="slidenum">
              <a:rPr lang="de-DE" sz="2400" cap="all" spc="48" smtClean="0">
                <a:latin typeface="Avenir LT Std 35 Light"/>
                <a:sym typeface="Avenir LT Std 35 Light"/>
              </a:rPr>
              <a:pPr/>
              <a:t>10</a:t>
            </a:fld>
            <a:endParaRPr lang="de-DE" sz="2400" cap="all" spc="48" dirty="0">
              <a:latin typeface="Avenir LT Std 35 Light"/>
              <a:sym typeface="Avenir LT Std 35 Light"/>
            </a:endParaRPr>
          </a:p>
        </p:txBody>
      </p:sp>
    </p:spTree>
    <p:extLst>
      <p:ext uri="{BB962C8B-B14F-4D97-AF65-F5344CB8AC3E}">
        <p14:creationId xmlns:p14="http://schemas.microsoft.com/office/powerpoint/2010/main" val="48264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31" grpId="0" animBg="1"/>
      <p:bldP spid="34" grpId="0" animBg="1"/>
      <p:bldP spid="92" grpId="0" animBg="1"/>
      <p:bldP spid="93" grpId="0" animBg="1"/>
      <p:bldP spid="9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1901825" y="3608351"/>
                <a:ext cx="4917115" cy="27483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sz="8640" i="1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nb-NO" sz="864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b-NO" sz="864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nb-NO" sz="864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sz="864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nb-NO" sz="864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nb-NO" sz="8640" i="1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nb-NO" sz="8640" i="1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nb-NO" sz="864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sty m:val="p"/>
                            </m:rPr>
                            <a:rPr lang="el-GR" sz="864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η</m:t>
                          </m:r>
                          <m:r>
                            <a:rPr lang="nb-NO" sz="864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nb-NO" sz="864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1825" y="3608351"/>
                <a:ext cx="4917115" cy="274831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/>
          <p:cNvSpPr txBox="1"/>
          <p:nvPr/>
        </p:nvSpPr>
        <p:spPr>
          <a:xfrm>
            <a:off x="12720984" y="3608351"/>
            <a:ext cx="1106042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>
                <a:latin typeface="Avenir LT Std 35 Light"/>
              </a:rPr>
              <a:t>D: Costante di diffusione (cm</a:t>
            </a:r>
            <a:r>
              <a:rPr lang="nb-NO" sz="4400" baseline="30000" dirty="0">
                <a:latin typeface="Avenir LT Std 35 Light"/>
              </a:rPr>
              <a:t>2</a:t>
            </a:r>
            <a:r>
              <a:rPr lang="nb-NO" sz="4400" dirty="0">
                <a:latin typeface="Avenir LT Std 35 Light"/>
              </a:rPr>
              <a:t>/sec)</a:t>
            </a:r>
          </a:p>
          <a:p>
            <a:r>
              <a:rPr lang="nb-NO" sz="4400" dirty="0">
                <a:latin typeface="Avenir LT Std 35 Light"/>
              </a:rPr>
              <a:t>K</a:t>
            </a:r>
            <a:r>
              <a:rPr lang="nb-NO" sz="4400" baseline="-25000" dirty="0">
                <a:latin typeface="Avenir LT Std 35 Light"/>
              </a:rPr>
              <a:t>b</a:t>
            </a:r>
            <a:r>
              <a:rPr lang="nb-NO" sz="4400" dirty="0">
                <a:latin typeface="Avenir LT Std 35 Light"/>
              </a:rPr>
              <a:t>: Costante di Boltzmanns (cm</a:t>
            </a:r>
            <a:r>
              <a:rPr lang="nb-NO" sz="4400" baseline="30000" dirty="0">
                <a:latin typeface="Avenir LT Std 35 Light"/>
              </a:rPr>
              <a:t>2</a:t>
            </a:r>
            <a:r>
              <a:rPr lang="nb-NO" sz="4400" dirty="0">
                <a:latin typeface="Avenir LT Std 35 Light"/>
              </a:rPr>
              <a:t>·g/s</a:t>
            </a:r>
            <a:r>
              <a:rPr lang="nb-NO" sz="4400" baseline="30000" dirty="0">
                <a:latin typeface="Avenir LT Std 35 Light"/>
              </a:rPr>
              <a:t>2</a:t>
            </a:r>
            <a:r>
              <a:rPr lang="nb-NO" sz="4400" dirty="0">
                <a:latin typeface="Avenir LT Std 35 Light"/>
              </a:rPr>
              <a:t>·K)</a:t>
            </a:r>
          </a:p>
          <a:p>
            <a:r>
              <a:rPr lang="el-GR" sz="4400" dirty="0">
                <a:latin typeface="Avenir LT Std 35 Light"/>
              </a:rPr>
              <a:t>η</a:t>
            </a:r>
            <a:r>
              <a:rPr lang="nb-NO" sz="4400" dirty="0">
                <a:latin typeface="Avenir LT Std 35 Light"/>
              </a:rPr>
              <a:t>: Viscosità (g/cm·s)</a:t>
            </a:r>
          </a:p>
          <a:p>
            <a:r>
              <a:rPr lang="nb-NO" sz="4400" dirty="0">
                <a:solidFill>
                  <a:srgbClr val="FF0000"/>
                </a:solidFill>
                <a:latin typeface="Avenir LT Std 35 Light"/>
              </a:rPr>
              <a:t>r: Raggio idrodinamico (cm)</a:t>
            </a:r>
          </a:p>
          <a:p>
            <a:endParaRPr lang="nb-NO" sz="4400" dirty="0">
              <a:latin typeface="Avenir LT Std 35 Light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5949463" y="8030394"/>
            <a:ext cx="12097344" cy="3920074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19456" tIns="109728" rIns="219456" bIns="109728" numCol="1" rtlCol="0" anchor="t" anchorCtr="0" compatLnSpc="1">
            <a:prstTxWarp prst="textNoShape">
              <a:avLst/>
            </a:prstTxWarp>
          </a:bodyPr>
          <a:lstStyle/>
          <a:p>
            <a:pPr algn="l" defTabSz="2194560" eaLnBrk="0" fontAlgn="base">
              <a:spcBef>
                <a:spcPct val="0"/>
              </a:spcBef>
              <a:spcAft>
                <a:spcPct val="0"/>
              </a:spcAft>
            </a:pPr>
            <a:endParaRPr lang="nb-NO" sz="4800" dirty="0">
              <a:solidFill>
                <a:schemeClr val="tx1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6533284" y="8343359"/>
            <a:ext cx="1382554" cy="1209734"/>
          </a:xfrm>
          <a:prstGeom prst="ellipse">
            <a:avLst/>
          </a:prstGeom>
          <a:gradFill>
            <a:gsLst>
              <a:gs pos="0">
                <a:schemeClr val="accent5"/>
              </a:gs>
              <a:gs pos="78000">
                <a:schemeClr val="accent6">
                  <a:lumMod val="60000"/>
                  <a:lumOff val="40000"/>
                </a:schemeClr>
              </a:gs>
            </a:gsLst>
            <a:lin ang="10800000" scaled="1"/>
          </a:gra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19456" tIns="109728" rIns="219456" bIns="109728" numCol="1" rtlCol="0" anchor="t" anchorCtr="0" compatLnSpc="1">
            <a:prstTxWarp prst="textNoShape">
              <a:avLst/>
            </a:prstTxWarp>
          </a:bodyPr>
          <a:lstStyle/>
          <a:p>
            <a:pPr algn="l" defTabSz="2194560" eaLnBrk="0" fontAlgn="base">
              <a:spcBef>
                <a:spcPct val="0"/>
              </a:spcBef>
              <a:spcAft>
                <a:spcPct val="0"/>
              </a:spcAft>
            </a:pPr>
            <a:endParaRPr lang="nb-NO" sz="4800" dirty="0">
              <a:solidFill>
                <a:schemeClr val="tx1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44" name="Oval 43"/>
          <p:cNvSpPr/>
          <p:nvPr/>
        </p:nvSpPr>
        <p:spPr bwMode="auto">
          <a:xfrm>
            <a:off x="6101236" y="9709575"/>
            <a:ext cx="2246650" cy="2084410"/>
          </a:xfrm>
          <a:prstGeom prst="ellipse">
            <a:avLst/>
          </a:prstGeom>
          <a:gradFill>
            <a:gsLst>
              <a:gs pos="0">
                <a:schemeClr val="accent5"/>
              </a:gs>
              <a:gs pos="78000">
                <a:schemeClr val="accent6">
                  <a:lumMod val="60000"/>
                  <a:lumOff val="40000"/>
                </a:schemeClr>
              </a:gs>
            </a:gsLst>
            <a:lin ang="10800000" scaled="1"/>
          </a:gra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19456" tIns="109728" rIns="219456" bIns="109728" numCol="1" rtlCol="0" anchor="t" anchorCtr="0" compatLnSpc="1">
            <a:prstTxWarp prst="textNoShape">
              <a:avLst/>
            </a:prstTxWarp>
          </a:bodyPr>
          <a:lstStyle/>
          <a:p>
            <a:pPr algn="l" defTabSz="2194560" eaLnBrk="0" fontAlgn="base">
              <a:spcBef>
                <a:spcPct val="0"/>
              </a:spcBef>
              <a:spcAft>
                <a:spcPct val="0"/>
              </a:spcAft>
            </a:pPr>
            <a:endParaRPr lang="nb-NO" sz="4800" dirty="0">
              <a:solidFill>
                <a:schemeClr val="tx1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cxnSp>
        <p:nvCxnSpPr>
          <p:cNvPr id="45" name="Straight Arrow Connector 44"/>
          <p:cNvCxnSpPr/>
          <p:nvPr/>
        </p:nvCxnSpPr>
        <p:spPr bwMode="auto">
          <a:xfrm>
            <a:off x="5949463" y="11950468"/>
            <a:ext cx="1313425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6" name="TextBox 45"/>
          <p:cNvSpPr txBox="1"/>
          <p:nvPr/>
        </p:nvSpPr>
        <p:spPr>
          <a:xfrm>
            <a:off x="18644375" y="11950468"/>
            <a:ext cx="6912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400" dirty="0"/>
              <a:t>x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67778A09-5C87-409F-B14F-4B9CD039B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DIFFUSIONE PASSIVA: EQUAZIONE DI Stokes-Einstein</a:t>
            </a:r>
          </a:p>
        </p:txBody>
      </p:sp>
      <p:sp>
        <p:nvSpPr>
          <p:cNvPr id="14" name="Foliennummernplatzhalter 4">
            <a:extLst>
              <a:ext uri="{FF2B5EF4-FFF2-40B4-BE49-F238E27FC236}">
                <a16:creationId xmlns:a16="http://schemas.microsoft.com/office/drawing/2014/main" id="{E543128E-8985-4422-9C25-F9E31614FA56}"/>
              </a:ext>
            </a:extLst>
          </p:cNvPr>
          <p:cNvSpPr txBox="1">
            <a:spLocks/>
          </p:cNvSpPr>
          <p:nvPr/>
        </p:nvSpPr>
        <p:spPr>
          <a:xfrm>
            <a:off x="2001478" y="12753769"/>
            <a:ext cx="570271" cy="471924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1pPr>
            <a:lvl2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2pPr>
            <a:lvl3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3pPr>
            <a:lvl4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4pPr>
            <a:lvl5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5pPr>
            <a:lvl6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6pPr>
            <a:lvl7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7pPr>
            <a:lvl8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8pPr>
            <a:lvl9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9pPr>
          </a:lstStyle>
          <a:p>
            <a:fld id="{873AB9FC-F81B-4BA2-BE42-F6AEB434FEB4}" type="slidenum">
              <a:rPr lang="de-DE" sz="2400" cap="all" spc="48" smtClean="0">
                <a:latin typeface="Avenir LT Std 35 Light"/>
                <a:sym typeface="Avenir LT Std 35 Light"/>
              </a:rPr>
              <a:pPr/>
              <a:t>11</a:t>
            </a:fld>
            <a:endParaRPr lang="de-DE" sz="2400" cap="all" spc="48" dirty="0">
              <a:latin typeface="Avenir LT Std 35 Light"/>
              <a:sym typeface="Avenir LT Std 35 Light"/>
            </a:endParaRPr>
          </a:p>
        </p:txBody>
      </p:sp>
    </p:spTree>
    <p:extLst>
      <p:ext uri="{BB962C8B-B14F-4D97-AF65-F5344CB8AC3E}">
        <p14:creationId xmlns:p14="http://schemas.microsoft.com/office/powerpoint/2010/main" val="426385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5.55556E-7 L 0.43021 0.00023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10" y="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375E-7 3.7037E-6 L 0.43021 0.00694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10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037155"/>
              </p:ext>
            </p:extLst>
          </p:nvPr>
        </p:nvGraphicFramePr>
        <p:xfrm>
          <a:off x="4517112" y="2240316"/>
          <a:ext cx="14630400" cy="105422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6800">
                  <a:extLst>
                    <a:ext uri="{9D8B030D-6E8A-4147-A177-3AD203B41FA5}">
                      <a16:colId xmlns:a16="http://schemas.microsoft.com/office/drawing/2014/main" val="4283404003"/>
                    </a:ext>
                  </a:extLst>
                </a:gridCol>
                <a:gridCol w="4876800">
                  <a:extLst>
                    <a:ext uri="{9D8B030D-6E8A-4147-A177-3AD203B41FA5}">
                      <a16:colId xmlns:a16="http://schemas.microsoft.com/office/drawing/2014/main" val="3166138609"/>
                    </a:ext>
                  </a:extLst>
                </a:gridCol>
                <a:gridCol w="4876800">
                  <a:extLst>
                    <a:ext uri="{9D8B030D-6E8A-4147-A177-3AD203B41FA5}">
                      <a16:colId xmlns:a16="http://schemas.microsoft.com/office/drawing/2014/main" val="2987728503"/>
                    </a:ext>
                  </a:extLst>
                </a:gridCol>
              </a:tblGrid>
              <a:tr h="1725093">
                <a:tc>
                  <a:txBody>
                    <a:bodyPr/>
                    <a:lstStyle/>
                    <a:p>
                      <a:pPr algn="l"/>
                      <a:r>
                        <a:rPr lang="nb-NO" sz="4400" cap="none" dirty="0">
                          <a:latin typeface="Avenir LT Std 35 Light"/>
                        </a:rPr>
                        <a:t>Principio attivo</a:t>
                      </a:r>
                    </a:p>
                  </a:txBody>
                  <a:tcPr marL="219456" marR="219456" marT="109728" marB="109728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4400" cap="none" dirty="0">
                          <a:latin typeface="Avenir LT Std 35 Light"/>
                        </a:rPr>
                        <a:t>Raggio molecolare (Å)</a:t>
                      </a:r>
                    </a:p>
                  </a:txBody>
                  <a:tcPr marL="219456" marR="219456" marT="109728" marB="109728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4400" cap="none" dirty="0">
                          <a:latin typeface="Avenir LT Std 35 Light"/>
                        </a:rPr>
                        <a:t>D (10</a:t>
                      </a:r>
                      <a:r>
                        <a:rPr lang="nb-NO" sz="4400" cap="none" baseline="30000" dirty="0">
                          <a:latin typeface="Avenir LT Std 35 Light"/>
                        </a:rPr>
                        <a:t>-6</a:t>
                      </a:r>
                      <a:r>
                        <a:rPr lang="nb-NO" sz="4400" cap="none" dirty="0">
                          <a:latin typeface="Avenir LT Std 35 Light"/>
                        </a:rPr>
                        <a:t> cm</a:t>
                      </a:r>
                      <a:r>
                        <a:rPr lang="nb-NO" sz="4400" cap="none" baseline="30000" dirty="0">
                          <a:latin typeface="Avenir LT Std 35 Light"/>
                        </a:rPr>
                        <a:t>2</a:t>
                      </a:r>
                      <a:r>
                        <a:rPr lang="nb-NO" sz="4400" cap="none" dirty="0">
                          <a:latin typeface="Avenir LT Std 35 Light"/>
                        </a:rPr>
                        <a:t>/sec)</a:t>
                      </a:r>
                    </a:p>
                  </a:txBody>
                  <a:tcPr marL="219456" marR="219456" marT="109728" marB="109728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367427"/>
                  </a:ext>
                </a:extLst>
              </a:tr>
              <a:tr h="958385">
                <a:tc>
                  <a:txBody>
                    <a:bodyPr/>
                    <a:lstStyle/>
                    <a:p>
                      <a:pPr algn="ctr"/>
                      <a:r>
                        <a:rPr lang="nb-NO" sz="4400" cap="none" dirty="0">
                          <a:latin typeface="Avenir LT Std 35 Light"/>
                        </a:rPr>
                        <a:t>Caffeina</a:t>
                      </a:r>
                    </a:p>
                  </a:txBody>
                  <a:tcPr marL="219456" marR="219456" marT="109728" marB="109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4400" cap="none" dirty="0">
                          <a:latin typeface="Avenir LT Std 35 Light"/>
                        </a:rPr>
                        <a:t>5.4</a:t>
                      </a:r>
                    </a:p>
                  </a:txBody>
                  <a:tcPr marL="219456" marR="219456" marT="109728" marB="109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4400" cap="none" dirty="0">
                          <a:latin typeface="Avenir LT Std 35 Light"/>
                        </a:rPr>
                        <a:t>9</a:t>
                      </a:r>
                    </a:p>
                  </a:txBody>
                  <a:tcPr marL="219456" marR="219456" marT="109728" marB="109728"/>
                </a:tc>
                <a:extLst>
                  <a:ext uri="{0D108BD9-81ED-4DB2-BD59-A6C34878D82A}">
                    <a16:rowId xmlns:a16="http://schemas.microsoft.com/office/drawing/2014/main" val="2022095795"/>
                  </a:ext>
                </a:extLst>
              </a:tr>
              <a:tr h="1725093">
                <a:tc>
                  <a:txBody>
                    <a:bodyPr/>
                    <a:lstStyle/>
                    <a:p>
                      <a:pPr algn="ctr"/>
                      <a:r>
                        <a:rPr lang="nb-NO" sz="4400" cap="none" dirty="0">
                          <a:latin typeface="Avenir LT Std 35 Light"/>
                        </a:rPr>
                        <a:t>Cloramfeincolo</a:t>
                      </a:r>
                    </a:p>
                  </a:txBody>
                  <a:tcPr marL="219456" marR="219456" marT="109728" marB="109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4400" cap="none" dirty="0">
                          <a:latin typeface="Avenir LT Std 35 Light"/>
                        </a:rPr>
                        <a:t>5.9</a:t>
                      </a:r>
                    </a:p>
                  </a:txBody>
                  <a:tcPr marL="219456" marR="219456" marT="109728" marB="109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4400" cap="none" dirty="0">
                          <a:latin typeface="Avenir LT Std 35 Light"/>
                        </a:rPr>
                        <a:t>6.6</a:t>
                      </a:r>
                    </a:p>
                  </a:txBody>
                  <a:tcPr marL="219456" marR="219456" marT="109728" marB="109728"/>
                </a:tc>
                <a:extLst>
                  <a:ext uri="{0D108BD9-81ED-4DB2-BD59-A6C34878D82A}">
                    <a16:rowId xmlns:a16="http://schemas.microsoft.com/office/drawing/2014/main" val="3010606043"/>
                  </a:ext>
                </a:extLst>
              </a:tr>
              <a:tr h="1725093">
                <a:tc>
                  <a:txBody>
                    <a:bodyPr/>
                    <a:lstStyle/>
                    <a:p>
                      <a:pPr algn="ctr"/>
                      <a:r>
                        <a:rPr lang="nb-NO" sz="4400" cap="none" dirty="0">
                          <a:latin typeface="Avenir LT Std 35 Light"/>
                        </a:rPr>
                        <a:t>Ketoprofene</a:t>
                      </a:r>
                    </a:p>
                  </a:txBody>
                  <a:tcPr marL="219456" marR="219456" marT="109728" marB="109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4400" cap="none" dirty="0">
                          <a:latin typeface="Avenir LT Std 35 Light"/>
                        </a:rPr>
                        <a:t>5.9</a:t>
                      </a:r>
                    </a:p>
                  </a:txBody>
                  <a:tcPr marL="219456" marR="219456" marT="109728" marB="109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4400" cap="none" dirty="0">
                          <a:latin typeface="Avenir LT Std 35 Light"/>
                        </a:rPr>
                        <a:t>6.4</a:t>
                      </a:r>
                    </a:p>
                  </a:txBody>
                  <a:tcPr marL="219456" marR="219456" marT="109728" marB="109728"/>
                </a:tc>
                <a:extLst>
                  <a:ext uri="{0D108BD9-81ED-4DB2-BD59-A6C34878D82A}">
                    <a16:rowId xmlns:a16="http://schemas.microsoft.com/office/drawing/2014/main" val="2130966933"/>
                  </a:ext>
                </a:extLst>
              </a:tr>
              <a:tr h="1725093">
                <a:tc>
                  <a:txBody>
                    <a:bodyPr/>
                    <a:lstStyle/>
                    <a:p>
                      <a:pPr algn="ctr"/>
                      <a:r>
                        <a:rPr lang="nb-NO" sz="4400" cap="none" dirty="0">
                          <a:latin typeface="Avenir LT Std 35 Light"/>
                        </a:rPr>
                        <a:t>Pennicillina g</a:t>
                      </a:r>
                    </a:p>
                  </a:txBody>
                  <a:tcPr marL="219456" marR="219456" marT="109728" marB="109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4400" cap="none" dirty="0">
                          <a:latin typeface="Avenir LT Std 35 Light"/>
                        </a:rPr>
                        <a:t>6.3</a:t>
                      </a:r>
                    </a:p>
                  </a:txBody>
                  <a:tcPr marL="219456" marR="219456" marT="109728" marB="109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4400" cap="none" dirty="0">
                          <a:latin typeface="Avenir LT Std 35 Light"/>
                        </a:rPr>
                        <a:t>6.5</a:t>
                      </a:r>
                    </a:p>
                  </a:txBody>
                  <a:tcPr marL="219456" marR="219456" marT="109728" marB="109728"/>
                </a:tc>
                <a:extLst>
                  <a:ext uri="{0D108BD9-81ED-4DB2-BD59-A6C34878D82A}">
                    <a16:rowId xmlns:a16="http://schemas.microsoft.com/office/drawing/2014/main" val="3680753563"/>
                  </a:ext>
                </a:extLst>
              </a:tr>
              <a:tr h="958385">
                <a:tc>
                  <a:txBody>
                    <a:bodyPr/>
                    <a:lstStyle/>
                    <a:p>
                      <a:pPr algn="ctr"/>
                      <a:r>
                        <a:rPr lang="nb-NO" sz="4400" i="1" cap="none" dirty="0">
                          <a:latin typeface="Avenir LT Std 35 Light"/>
                        </a:rPr>
                        <a:t>Calceina</a:t>
                      </a:r>
                    </a:p>
                  </a:txBody>
                  <a:tcPr marL="219456" marR="219456" marT="109728" marB="109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4400" cap="none" dirty="0">
                          <a:latin typeface="Avenir LT Std 35 Light"/>
                        </a:rPr>
                        <a:t>7.3</a:t>
                      </a:r>
                    </a:p>
                  </a:txBody>
                  <a:tcPr marL="219456" marR="219456" marT="109728" marB="109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4400" cap="none" dirty="0">
                          <a:latin typeface="Avenir LT Std 35 Light"/>
                        </a:rPr>
                        <a:t>3.8</a:t>
                      </a:r>
                    </a:p>
                  </a:txBody>
                  <a:tcPr marL="219456" marR="219456" marT="109728" marB="109728"/>
                </a:tc>
                <a:extLst>
                  <a:ext uri="{0D108BD9-81ED-4DB2-BD59-A6C34878D82A}">
                    <a16:rowId xmlns:a16="http://schemas.microsoft.com/office/drawing/2014/main" val="701668478"/>
                  </a:ext>
                </a:extLst>
              </a:tr>
              <a:tr h="1725093">
                <a:tc>
                  <a:txBody>
                    <a:bodyPr/>
                    <a:lstStyle/>
                    <a:p>
                      <a:pPr algn="ctr"/>
                      <a:r>
                        <a:rPr lang="nb-NO" sz="4400" cap="none" dirty="0">
                          <a:latin typeface="Avenir LT Std 35 Light"/>
                        </a:rPr>
                        <a:t>Vancomicina</a:t>
                      </a:r>
                    </a:p>
                  </a:txBody>
                  <a:tcPr marL="219456" marR="219456" marT="109728" marB="109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4400" cap="none" dirty="0">
                          <a:latin typeface="Avenir LT Std 35 Light"/>
                        </a:rPr>
                        <a:t>7.1</a:t>
                      </a:r>
                    </a:p>
                  </a:txBody>
                  <a:tcPr marL="219456" marR="219456" marT="109728" marB="109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4400" cap="none" dirty="0">
                          <a:latin typeface="Avenir LT Std 35 Light"/>
                        </a:rPr>
                        <a:t>2.9</a:t>
                      </a:r>
                    </a:p>
                  </a:txBody>
                  <a:tcPr marL="219456" marR="219456" marT="109728" marB="109728"/>
                </a:tc>
                <a:extLst>
                  <a:ext uri="{0D108BD9-81ED-4DB2-BD59-A6C34878D82A}">
                    <a16:rowId xmlns:a16="http://schemas.microsoft.com/office/drawing/2014/main" val="400546598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13435704"/>
            <a:ext cx="169362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dirty="0">
                <a:latin typeface="Avenir LT Std 35 Light"/>
              </a:rPr>
              <a:t>Di Cagno, M.P. et al. Mol. Pharmaceutics 15:1488–1494 (2018). Doi: </a:t>
            </a:r>
            <a:r>
              <a:rPr lang="en-GB" sz="1200" dirty="0">
                <a:latin typeface="Avenir LT Std 35 Light"/>
                <a:hlinkClick r:id="rId3"/>
              </a:rPr>
              <a:t>https://doi.org/10.1021/acs.molpharmaceut.7b01053</a:t>
            </a:r>
            <a:endParaRPr lang="en-GB" sz="1200" dirty="0">
              <a:latin typeface="Avenir LT Std 35 Light"/>
            </a:endParaRP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2FFC1CC9-9901-4707-9A21-9BEBBE775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Costante di diffusione: alcuni esempi di farmaci</a:t>
            </a:r>
          </a:p>
        </p:txBody>
      </p:sp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F53752EA-F576-4457-9DEE-DC307D5E0F39}"/>
              </a:ext>
            </a:extLst>
          </p:cNvPr>
          <p:cNvSpPr txBox="1">
            <a:spLocks/>
          </p:cNvSpPr>
          <p:nvPr/>
        </p:nvSpPr>
        <p:spPr>
          <a:xfrm>
            <a:off x="2001478" y="12753769"/>
            <a:ext cx="570271" cy="471924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1pPr>
            <a:lvl2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2pPr>
            <a:lvl3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3pPr>
            <a:lvl4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4pPr>
            <a:lvl5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5pPr>
            <a:lvl6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6pPr>
            <a:lvl7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7pPr>
            <a:lvl8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8pPr>
            <a:lvl9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9pPr>
          </a:lstStyle>
          <a:p>
            <a:fld id="{873AB9FC-F81B-4BA2-BE42-F6AEB434FEB4}" type="slidenum">
              <a:rPr lang="de-DE" sz="2400" cap="all" spc="48" smtClean="0">
                <a:latin typeface="Avenir LT Std 35 Light"/>
                <a:sym typeface="Avenir LT Std 35 Light"/>
              </a:rPr>
              <a:pPr/>
              <a:t>12</a:t>
            </a:fld>
            <a:endParaRPr lang="de-DE" sz="2400" cap="all" spc="48" dirty="0">
              <a:latin typeface="Avenir LT Std 35 Light"/>
              <a:sym typeface="Avenir LT Std 35 Light"/>
            </a:endParaRPr>
          </a:p>
        </p:txBody>
      </p:sp>
    </p:spTree>
    <p:extLst>
      <p:ext uri="{BB962C8B-B14F-4D97-AF65-F5344CB8AC3E}">
        <p14:creationId xmlns:p14="http://schemas.microsoft.com/office/powerpoint/2010/main" val="70884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4264531" y="6339542"/>
            <a:ext cx="1728192" cy="2246650"/>
          </a:xfrm>
          <a:prstGeom prst="roundRect">
            <a:avLst/>
          </a:prstGeom>
          <a:solidFill>
            <a:schemeClr val="accent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19456" tIns="109728" rIns="219456" bIns="109728" numCol="1" rtlCol="0" anchor="t" anchorCtr="0" compatLnSpc="1">
            <a:prstTxWarp prst="textNoShape">
              <a:avLst/>
            </a:prstTxWarp>
          </a:bodyPr>
          <a:lstStyle/>
          <a:p>
            <a:pPr algn="l" defTabSz="2194560" eaLnBrk="0" fontAlgn="base">
              <a:spcBef>
                <a:spcPct val="0"/>
              </a:spcBef>
              <a:spcAft>
                <a:spcPct val="0"/>
              </a:spcAft>
            </a:pPr>
            <a:endParaRPr lang="nb-NO" sz="3200" dirty="0">
              <a:solidFill>
                <a:schemeClr val="tx1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8155589" y="6339542"/>
            <a:ext cx="1728192" cy="2246650"/>
          </a:xfrm>
          <a:prstGeom prst="roundRect">
            <a:avLst/>
          </a:prstGeom>
          <a:solidFill>
            <a:schemeClr val="accent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19456" tIns="109728" rIns="219456" bIns="109728" numCol="1" rtlCol="0" anchor="t" anchorCtr="0" compatLnSpc="1">
            <a:prstTxWarp prst="textNoShape">
              <a:avLst/>
            </a:prstTxWarp>
          </a:bodyPr>
          <a:lstStyle/>
          <a:p>
            <a:pPr algn="l" defTabSz="2194560" eaLnBrk="0" fontAlgn="base">
              <a:spcBef>
                <a:spcPct val="0"/>
              </a:spcBef>
              <a:spcAft>
                <a:spcPct val="0"/>
              </a:spcAft>
            </a:pPr>
            <a:endParaRPr lang="nb-NO" sz="3200" dirty="0">
              <a:solidFill>
                <a:schemeClr val="tx1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05302" y="4792541"/>
            <a:ext cx="2246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/>
              <a:t>Uniport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5128627" y="5821085"/>
            <a:ext cx="0" cy="10369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Isosceles Triangle 9"/>
          <p:cNvSpPr/>
          <p:nvPr/>
        </p:nvSpPr>
        <p:spPr bwMode="auto">
          <a:xfrm>
            <a:off x="4934862" y="7185695"/>
            <a:ext cx="387530" cy="324041"/>
          </a:xfrm>
          <a:prstGeom prst="triangle">
            <a:avLst/>
          </a:prstGeom>
          <a:solidFill>
            <a:srgbClr val="66FF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19456" tIns="109728" rIns="219456" bIns="109728" numCol="1" rtlCol="0" anchor="t" anchorCtr="0" compatLnSpc="1">
            <a:prstTxWarp prst="textNoShape">
              <a:avLst/>
            </a:prstTxWarp>
          </a:bodyPr>
          <a:lstStyle/>
          <a:p>
            <a:pPr algn="l" defTabSz="2194560" eaLnBrk="0" fontAlgn="base">
              <a:spcBef>
                <a:spcPct val="0"/>
              </a:spcBef>
              <a:spcAft>
                <a:spcPct val="0"/>
              </a:spcAft>
            </a:pPr>
            <a:endParaRPr lang="nb-NO" sz="3200" dirty="0">
              <a:solidFill>
                <a:schemeClr val="tx1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>
            <a:off x="5128625" y="8037881"/>
            <a:ext cx="0" cy="10369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Isosceles Triangle 27"/>
          <p:cNvSpPr/>
          <p:nvPr/>
        </p:nvSpPr>
        <p:spPr bwMode="auto">
          <a:xfrm>
            <a:off x="4934862" y="9323264"/>
            <a:ext cx="387530" cy="324041"/>
          </a:xfrm>
          <a:prstGeom prst="triangle">
            <a:avLst/>
          </a:prstGeom>
          <a:solidFill>
            <a:srgbClr val="66FF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19456" tIns="109728" rIns="219456" bIns="109728" numCol="1" rtlCol="0" anchor="t" anchorCtr="0" compatLnSpc="1">
            <a:prstTxWarp prst="textNoShape">
              <a:avLst/>
            </a:prstTxWarp>
          </a:bodyPr>
          <a:lstStyle/>
          <a:p>
            <a:pPr algn="l" defTabSz="2194560" eaLnBrk="0" fontAlgn="base">
              <a:spcBef>
                <a:spcPct val="0"/>
              </a:spcBef>
              <a:spcAft>
                <a:spcPct val="0"/>
              </a:spcAft>
            </a:pPr>
            <a:endParaRPr lang="nb-NO" sz="3200" dirty="0">
              <a:solidFill>
                <a:schemeClr val="tx1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cxnSp>
        <p:nvCxnSpPr>
          <p:cNvPr id="31" name="Straight Arrow Connector 30"/>
          <p:cNvCxnSpPr/>
          <p:nvPr/>
        </p:nvCxnSpPr>
        <p:spPr bwMode="auto">
          <a:xfrm>
            <a:off x="8135012" y="5802858"/>
            <a:ext cx="482489" cy="50687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6" name="Isosceles Triangle 35"/>
          <p:cNvSpPr/>
          <p:nvPr/>
        </p:nvSpPr>
        <p:spPr bwMode="auto">
          <a:xfrm>
            <a:off x="8653103" y="6164228"/>
            <a:ext cx="387530" cy="324041"/>
          </a:xfrm>
          <a:prstGeom prst="triangle">
            <a:avLst/>
          </a:prstGeom>
          <a:solidFill>
            <a:srgbClr val="66FF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19456" tIns="109728" rIns="219456" bIns="109728" numCol="1" rtlCol="0" anchor="t" anchorCtr="0" compatLnSpc="1">
            <a:prstTxWarp prst="textNoShape">
              <a:avLst/>
            </a:prstTxWarp>
          </a:bodyPr>
          <a:lstStyle/>
          <a:p>
            <a:pPr algn="l" defTabSz="2194560" eaLnBrk="0" fontAlgn="base">
              <a:spcBef>
                <a:spcPct val="0"/>
              </a:spcBef>
              <a:spcAft>
                <a:spcPct val="0"/>
              </a:spcAft>
            </a:pPr>
            <a:endParaRPr lang="nb-NO" sz="3200" dirty="0">
              <a:solidFill>
                <a:schemeClr val="tx1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cxnSp>
        <p:nvCxnSpPr>
          <p:cNvPr id="37" name="Straight Arrow Connector 36"/>
          <p:cNvCxnSpPr/>
          <p:nvPr/>
        </p:nvCxnSpPr>
        <p:spPr bwMode="auto">
          <a:xfrm>
            <a:off x="9040632" y="6755327"/>
            <a:ext cx="0" cy="67507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7896360" y="4821768"/>
            <a:ext cx="2246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/>
              <a:t>Synport</a:t>
            </a:r>
          </a:p>
        </p:txBody>
      </p:sp>
      <p:sp>
        <p:nvSpPr>
          <p:cNvPr id="11" name="Oval 10"/>
          <p:cNvSpPr/>
          <p:nvPr/>
        </p:nvSpPr>
        <p:spPr bwMode="auto">
          <a:xfrm>
            <a:off x="9149882" y="6160266"/>
            <a:ext cx="432048" cy="424020"/>
          </a:xfrm>
          <a:prstGeom prst="ellipse">
            <a:avLst/>
          </a:prstGeom>
          <a:solidFill>
            <a:srgbClr val="FF99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19456" tIns="109728" rIns="219456" bIns="109728" numCol="1" rtlCol="0" anchor="t" anchorCtr="0" compatLnSpc="1">
            <a:prstTxWarp prst="textNoShape">
              <a:avLst/>
            </a:prstTxWarp>
          </a:bodyPr>
          <a:lstStyle/>
          <a:p>
            <a:pPr algn="l" defTabSz="2194560" eaLnBrk="0" fontAlgn="base">
              <a:spcBef>
                <a:spcPct val="0"/>
              </a:spcBef>
              <a:spcAft>
                <a:spcPct val="0"/>
              </a:spcAft>
            </a:pPr>
            <a:endParaRPr lang="nb-NO" sz="3200" dirty="0">
              <a:solidFill>
                <a:schemeClr val="tx1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cxnSp>
        <p:nvCxnSpPr>
          <p:cNvPr id="42" name="Straight Arrow Connector 41"/>
          <p:cNvCxnSpPr/>
          <p:nvPr/>
        </p:nvCxnSpPr>
        <p:spPr bwMode="auto">
          <a:xfrm flipH="1">
            <a:off x="9630054" y="5821085"/>
            <a:ext cx="404873" cy="4330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>
            <a:off x="8979722" y="8355570"/>
            <a:ext cx="0" cy="67507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6" name="Isosceles Triangle 45"/>
          <p:cNvSpPr/>
          <p:nvPr/>
        </p:nvSpPr>
        <p:spPr bwMode="auto">
          <a:xfrm>
            <a:off x="8548804" y="7475456"/>
            <a:ext cx="387530" cy="324041"/>
          </a:xfrm>
          <a:prstGeom prst="triangle">
            <a:avLst/>
          </a:prstGeom>
          <a:solidFill>
            <a:srgbClr val="66FF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19456" tIns="109728" rIns="219456" bIns="109728" numCol="1" rtlCol="0" anchor="t" anchorCtr="0" compatLnSpc="1">
            <a:prstTxWarp prst="textNoShape">
              <a:avLst/>
            </a:prstTxWarp>
          </a:bodyPr>
          <a:lstStyle/>
          <a:p>
            <a:pPr algn="l" defTabSz="2194560" eaLnBrk="0" fontAlgn="base">
              <a:spcBef>
                <a:spcPct val="0"/>
              </a:spcBef>
              <a:spcAft>
                <a:spcPct val="0"/>
              </a:spcAft>
            </a:pPr>
            <a:endParaRPr lang="nb-NO" sz="3200" dirty="0">
              <a:solidFill>
                <a:schemeClr val="tx1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9045583" y="7471494"/>
            <a:ext cx="432048" cy="424020"/>
          </a:xfrm>
          <a:prstGeom prst="ellipse">
            <a:avLst/>
          </a:prstGeom>
          <a:solidFill>
            <a:srgbClr val="FF99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19456" tIns="109728" rIns="219456" bIns="109728" numCol="1" rtlCol="0" anchor="t" anchorCtr="0" compatLnSpc="1">
            <a:prstTxWarp prst="textNoShape">
              <a:avLst/>
            </a:prstTxWarp>
          </a:bodyPr>
          <a:lstStyle/>
          <a:p>
            <a:pPr algn="l" defTabSz="2194560" eaLnBrk="0" fontAlgn="base">
              <a:spcBef>
                <a:spcPct val="0"/>
              </a:spcBef>
              <a:spcAft>
                <a:spcPct val="0"/>
              </a:spcAft>
            </a:pPr>
            <a:endParaRPr lang="nb-NO" sz="3200" dirty="0">
              <a:solidFill>
                <a:schemeClr val="tx1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48" name="Isosceles Triangle 47"/>
          <p:cNvSpPr/>
          <p:nvPr/>
        </p:nvSpPr>
        <p:spPr bwMode="auto">
          <a:xfrm>
            <a:off x="8548804" y="9149360"/>
            <a:ext cx="387530" cy="324041"/>
          </a:xfrm>
          <a:prstGeom prst="triangle">
            <a:avLst/>
          </a:prstGeom>
          <a:solidFill>
            <a:srgbClr val="66FF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19456" tIns="109728" rIns="219456" bIns="109728" numCol="1" rtlCol="0" anchor="t" anchorCtr="0" compatLnSpc="1">
            <a:prstTxWarp prst="textNoShape">
              <a:avLst/>
            </a:prstTxWarp>
          </a:bodyPr>
          <a:lstStyle/>
          <a:p>
            <a:pPr algn="l" defTabSz="2194560" eaLnBrk="0" fontAlgn="base">
              <a:spcBef>
                <a:spcPct val="0"/>
              </a:spcBef>
              <a:spcAft>
                <a:spcPct val="0"/>
              </a:spcAft>
            </a:pPr>
            <a:endParaRPr lang="nb-NO" sz="3200" dirty="0">
              <a:solidFill>
                <a:schemeClr val="tx1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9045583" y="9145398"/>
            <a:ext cx="432048" cy="424020"/>
          </a:xfrm>
          <a:prstGeom prst="ellipse">
            <a:avLst/>
          </a:prstGeom>
          <a:solidFill>
            <a:srgbClr val="FF99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19456" tIns="109728" rIns="219456" bIns="109728" numCol="1" rtlCol="0" anchor="t" anchorCtr="0" compatLnSpc="1">
            <a:prstTxWarp prst="textNoShape">
              <a:avLst/>
            </a:prstTxWarp>
          </a:bodyPr>
          <a:lstStyle/>
          <a:p>
            <a:pPr algn="l" defTabSz="2194560" eaLnBrk="0" fontAlgn="base">
              <a:spcBef>
                <a:spcPct val="0"/>
              </a:spcBef>
              <a:spcAft>
                <a:spcPct val="0"/>
              </a:spcAft>
            </a:pPr>
            <a:endParaRPr lang="nb-NO" sz="3200" dirty="0">
              <a:solidFill>
                <a:schemeClr val="tx1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2013070" y="4839360"/>
            <a:ext cx="2246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/>
              <a:t>Antiport</a:t>
            </a:r>
          </a:p>
        </p:txBody>
      </p:sp>
      <p:sp>
        <p:nvSpPr>
          <p:cNvPr id="62" name="Rounded Rectangle 61"/>
          <p:cNvSpPr/>
          <p:nvPr/>
        </p:nvSpPr>
        <p:spPr bwMode="auto">
          <a:xfrm>
            <a:off x="12157486" y="6344688"/>
            <a:ext cx="1728192" cy="2246650"/>
          </a:xfrm>
          <a:prstGeom prst="roundRect">
            <a:avLst/>
          </a:prstGeom>
          <a:solidFill>
            <a:schemeClr val="accent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19456" tIns="109728" rIns="219456" bIns="109728" numCol="1" rtlCol="0" anchor="t" anchorCtr="0" compatLnSpc="1">
            <a:prstTxWarp prst="textNoShape">
              <a:avLst/>
            </a:prstTxWarp>
          </a:bodyPr>
          <a:lstStyle/>
          <a:p>
            <a:pPr algn="l" defTabSz="2194560" eaLnBrk="0" fontAlgn="base">
              <a:spcBef>
                <a:spcPct val="0"/>
              </a:spcBef>
              <a:spcAft>
                <a:spcPct val="0"/>
              </a:spcAft>
            </a:pPr>
            <a:endParaRPr lang="nb-NO" sz="3200" dirty="0">
              <a:solidFill>
                <a:schemeClr val="tx1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63" name="Isosceles Triangle 62"/>
          <p:cNvSpPr/>
          <p:nvPr/>
        </p:nvSpPr>
        <p:spPr bwMode="auto">
          <a:xfrm>
            <a:off x="12297661" y="7268384"/>
            <a:ext cx="387530" cy="324041"/>
          </a:xfrm>
          <a:prstGeom prst="triangle">
            <a:avLst/>
          </a:prstGeom>
          <a:solidFill>
            <a:srgbClr val="66FF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19456" tIns="109728" rIns="219456" bIns="109728" numCol="1" rtlCol="0" anchor="t" anchorCtr="0" compatLnSpc="1">
            <a:prstTxWarp prst="textNoShape">
              <a:avLst/>
            </a:prstTxWarp>
          </a:bodyPr>
          <a:lstStyle/>
          <a:p>
            <a:pPr algn="l" defTabSz="2194560" eaLnBrk="0" fontAlgn="base">
              <a:spcBef>
                <a:spcPct val="0"/>
              </a:spcBef>
              <a:spcAft>
                <a:spcPct val="0"/>
              </a:spcAft>
            </a:pPr>
            <a:endParaRPr lang="nb-NO" sz="3200" dirty="0">
              <a:solidFill>
                <a:schemeClr val="tx1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cxnSp>
        <p:nvCxnSpPr>
          <p:cNvPr id="64" name="Straight Arrow Connector 63"/>
          <p:cNvCxnSpPr/>
          <p:nvPr/>
        </p:nvCxnSpPr>
        <p:spPr bwMode="auto">
          <a:xfrm>
            <a:off x="12476066" y="8067735"/>
            <a:ext cx="0" cy="10369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5" name="Isosceles Triangle 64"/>
          <p:cNvSpPr/>
          <p:nvPr/>
        </p:nvSpPr>
        <p:spPr bwMode="auto">
          <a:xfrm>
            <a:off x="12297661" y="9407396"/>
            <a:ext cx="387530" cy="324041"/>
          </a:xfrm>
          <a:prstGeom prst="triangle">
            <a:avLst/>
          </a:prstGeom>
          <a:solidFill>
            <a:srgbClr val="66FF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19456" tIns="109728" rIns="219456" bIns="109728" numCol="1" rtlCol="0" anchor="t" anchorCtr="0" compatLnSpc="1">
            <a:prstTxWarp prst="textNoShape">
              <a:avLst/>
            </a:prstTxWarp>
          </a:bodyPr>
          <a:lstStyle/>
          <a:p>
            <a:pPr algn="l" defTabSz="2194560" eaLnBrk="0" fontAlgn="base">
              <a:spcBef>
                <a:spcPct val="0"/>
              </a:spcBef>
              <a:spcAft>
                <a:spcPct val="0"/>
              </a:spcAft>
            </a:pPr>
            <a:endParaRPr lang="nb-NO" sz="3200" dirty="0">
              <a:solidFill>
                <a:schemeClr val="tx1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cxnSp>
        <p:nvCxnSpPr>
          <p:cNvPr id="66" name="Straight Arrow Connector 65"/>
          <p:cNvCxnSpPr/>
          <p:nvPr/>
        </p:nvCxnSpPr>
        <p:spPr bwMode="auto">
          <a:xfrm>
            <a:off x="12491424" y="5972391"/>
            <a:ext cx="0" cy="10369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7" name="Oval 66"/>
          <p:cNvSpPr/>
          <p:nvPr/>
        </p:nvSpPr>
        <p:spPr bwMode="auto">
          <a:xfrm>
            <a:off x="13343683" y="7259483"/>
            <a:ext cx="432048" cy="424020"/>
          </a:xfrm>
          <a:prstGeom prst="ellipse">
            <a:avLst/>
          </a:prstGeom>
          <a:solidFill>
            <a:srgbClr val="FF99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19456" tIns="109728" rIns="219456" bIns="109728" numCol="1" rtlCol="0" anchor="t" anchorCtr="0" compatLnSpc="1">
            <a:prstTxWarp prst="textNoShape">
              <a:avLst/>
            </a:prstTxWarp>
          </a:bodyPr>
          <a:lstStyle/>
          <a:p>
            <a:pPr algn="l" defTabSz="2194560" eaLnBrk="0" fontAlgn="base">
              <a:spcBef>
                <a:spcPct val="0"/>
              </a:spcBef>
              <a:spcAft>
                <a:spcPct val="0"/>
              </a:spcAft>
            </a:pPr>
            <a:endParaRPr lang="nb-NO" sz="3200" dirty="0">
              <a:solidFill>
                <a:schemeClr val="tx1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68" name="Oval 67"/>
          <p:cNvSpPr/>
          <p:nvPr/>
        </p:nvSpPr>
        <p:spPr bwMode="auto">
          <a:xfrm>
            <a:off x="13343683" y="5548372"/>
            <a:ext cx="432048" cy="424020"/>
          </a:xfrm>
          <a:prstGeom prst="ellipse">
            <a:avLst/>
          </a:prstGeom>
          <a:solidFill>
            <a:srgbClr val="FF99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19456" tIns="109728" rIns="219456" bIns="109728" numCol="1" rtlCol="0" anchor="t" anchorCtr="0" compatLnSpc="1">
            <a:prstTxWarp prst="textNoShape">
              <a:avLst/>
            </a:prstTxWarp>
          </a:bodyPr>
          <a:lstStyle/>
          <a:p>
            <a:pPr algn="l" defTabSz="2194560" eaLnBrk="0" fontAlgn="base">
              <a:spcBef>
                <a:spcPct val="0"/>
              </a:spcBef>
              <a:spcAft>
                <a:spcPct val="0"/>
              </a:spcAft>
            </a:pPr>
            <a:endParaRPr lang="nb-NO" sz="3200" dirty="0">
              <a:solidFill>
                <a:schemeClr val="tx1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cxnSp>
        <p:nvCxnSpPr>
          <p:cNvPr id="70" name="Straight Arrow Connector 69"/>
          <p:cNvCxnSpPr/>
          <p:nvPr/>
        </p:nvCxnSpPr>
        <p:spPr bwMode="auto">
          <a:xfrm rot="10800000">
            <a:off x="13559707" y="7895513"/>
            <a:ext cx="0" cy="10369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1" name="Straight Arrow Connector 70"/>
          <p:cNvCxnSpPr/>
          <p:nvPr/>
        </p:nvCxnSpPr>
        <p:spPr bwMode="auto">
          <a:xfrm rot="10800000">
            <a:off x="13559707" y="6037589"/>
            <a:ext cx="0" cy="10369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50" name="Group 49"/>
          <p:cNvGrpSpPr/>
          <p:nvPr/>
        </p:nvGrpSpPr>
        <p:grpSpPr>
          <a:xfrm>
            <a:off x="15853728" y="4821768"/>
            <a:ext cx="6127397" cy="5039175"/>
            <a:chOff x="6097720" y="2009070"/>
            <a:chExt cx="2553082" cy="2099656"/>
          </a:xfrm>
        </p:grpSpPr>
        <p:sp>
          <p:nvSpPr>
            <p:cNvPr id="51" name="TextBox 50"/>
            <p:cNvSpPr txBox="1"/>
            <p:nvPr/>
          </p:nvSpPr>
          <p:spPr>
            <a:xfrm>
              <a:off x="7905688" y="2688223"/>
              <a:ext cx="745114" cy="243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3200" dirty="0"/>
                <a:t>ADP</a:t>
              </a: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6097720" y="2009070"/>
              <a:ext cx="2403843" cy="2099656"/>
              <a:chOff x="6097720" y="2009070"/>
              <a:chExt cx="2403843" cy="2099656"/>
            </a:xfrm>
          </p:grpSpPr>
          <p:sp>
            <p:nvSpPr>
              <p:cNvPr id="53" name="Rounded Rectangle 52"/>
              <p:cNvSpPr/>
              <p:nvPr/>
            </p:nvSpPr>
            <p:spPr bwMode="auto">
              <a:xfrm>
                <a:off x="6490562" y="2641476"/>
                <a:ext cx="720080" cy="936104"/>
              </a:xfrm>
              <a:prstGeom prst="roundRect">
                <a:avLst/>
              </a:prstGeom>
              <a:solidFill>
                <a:schemeClr val="accent5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219456" tIns="109728" rIns="219456" bIns="109728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2194560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3200" dirty="0"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ヒラギノ角ゴ Pro W3" charset="-128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6097720" y="2009070"/>
                <a:ext cx="1680057" cy="243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3200" dirty="0"/>
                  <a:t>Aktiv transport</a:t>
                </a:r>
              </a:p>
            </p:txBody>
          </p:sp>
          <p:cxnSp>
            <p:nvCxnSpPr>
              <p:cNvPr id="55" name="Straight Arrow Connector 54"/>
              <p:cNvCxnSpPr/>
              <p:nvPr/>
            </p:nvCxnSpPr>
            <p:spPr bwMode="auto">
              <a:xfrm rot="10800000">
                <a:off x="6868604" y="3449341"/>
                <a:ext cx="0" cy="43204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56" name="Straight Arrow Connector 55"/>
              <p:cNvCxnSpPr/>
              <p:nvPr/>
            </p:nvCxnSpPr>
            <p:spPr bwMode="auto">
              <a:xfrm rot="10800000">
                <a:off x="6868604" y="2675206"/>
                <a:ext cx="0" cy="43204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57" name="Curved Down Arrow 56"/>
              <p:cNvSpPr/>
              <p:nvPr/>
            </p:nvSpPr>
            <p:spPr bwMode="auto">
              <a:xfrm rot="16200000">
                <a:off x="7180123" y="2797978"/>
                <a:ext cx="756084" cy="575814"/>
              </a:xfrm>
              <a:prstGeom prst="curvedDownArrow">
                <a:avLst/>
              </a:prstGeom>
              <a:solidFill>
                <a:srgbClr val="0070C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219456" tIns="109728" rIns="219456" bIns="109728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2194560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3200" dirty="0"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ヒラギノ角ゴ Pro W3" charset="-128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7905688" y="3268852"/>
                <a:ext cx="595875" cy="243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3200" dirty="0"/>
                  <a:t>ATP</a:t>
                </a:r>
              </a:p>
            </p:txBody>
          </p:sp>
          <p:sp>
            <p:nvSpPr>
              <p:cNvPr id="59" name="Isosceles Triangle 58"/>
              <p:cNvSpPr/>
              <p:nvPr/>
            </p:nvSpPr>
            <p:spPr bwMode="auto">
              <a:xfrm>
                <a:off x="6787867" y="3219291"/>
                <a:ext cx="161471" cy="135017"/>
              </a:xfrm>
              <a:prstGeom prst="triangle">
                <a:avLst/>
              </a:prstGeom>
              <a:solidFill>
                <a:srgbClr val="66FF33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219456" tIns="109728" rIns="219456" bIns="109728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2194560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3200" dirty="0"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ヒラギノ角ゴ Pro W3" charset="-128"/>
                </a:endParaRPr>
              </a:p>
            </p:txBody>
          </p:sp>
          <p:sp>
            <p:nvSpPr>
              <p:cNvPr id="60" name="Isosceles Triangle 59"/>
              <p:cNvSpPr/>
              <p:nvPr/>
            </p:nvSpPr>
            <p:spPr bwMode="auto">
              <a:xfrm>
                <a:off x="6787866" y="3973709"/>
                <a:ext cx="161471" cy="135017"/>
              </a:xfrm>
              <a:prstGeom prst="triangle">
                <a:avLst/>
              </a:prstGeom>
              <a:solidFill>
                <a:srgbClr val="66FF33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219456" tIns="109728" rIns="219456" bIns="109728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defTabSz="2194560"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nb-NO" sz="3200" dirty="0">
                  <a:solidFill>
                    <a:schemeClr val="tx1"/>
                  </a:solidFill>
                  <a:latin typeface="Arial" charset="0"/>
                  <a:ea typeface="ヒラギノ角ゴ Pro W3" charset="-128"/>
                  <a:cs typeface="ヒラギノ角ゴ Pro W3" charset="-128"/>
                </a:endParaRPr>
              </a:p>
            </p:txBody>
          </p:sp>
        </p:grpSp>
      </p:grpSp>
      <p:sp>
        <p:nvSpPr>
          <p:cNvPr id="6" name="Titolo 5">
            <a:extLst>
              <a:ext uri="{FF2B5EF4-FFF2-40B4-BE49-F238E27FC236}">
                <a16:creationId xmlns:a16="http://schemas.microsoft.com/office/drawing/2014/main" id="{7C492501-4A48-4497-A148-FCB7AC1C2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Tipi di trasportatori di membrana</a:t>
            </a:r>
          </a:p>
        </p:txBody>
      </p:sp>
      <p:sp>
        <p:nvSpPr>
          <p:cNvPr id="44" name="Foliennummernplatzhalter 4">
            <a:extLst>
              <a:ext uri="{FF2B5EF4-FFF2-40B4-BE49-F238E27FC236}">
                <a16:creationId xmlns:a16="http://schemas.microsoft.com/office/drawing/2014/main" id="{BB2F513C-F64D-46D9-BC64-25E5D961F47A}"/>
              </a:ext>
            </a:extLst>
          </p:cNvPr>
          <p:cNvSpPr txBox="1">
            <a:spLocks/>
          </p:cNvSpPr>
          <p:nvPr/>
        </p:nvSpPr>
        <p:spPr>
          <a:xfrm>
            <a:off x="2001478" y="12753769"/>
            <a:ext cx="570271" cy="471924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1pPr>
            <a:lvl2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2pPr>
            <a:lvl3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3pPr>
            <a:lvl4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4pPr>
            <a:lvl5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5pPr>
            <a:lvl6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6pPr>
            <a:lvl7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7pPr>
            <a:lvl8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8pPr>
            <a:lvl9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9pPr>
          </a:lstStyle>
          <a:p>
            <a:fld id="{873AB9FC-F81B-4BA2-BE42-F6AEB434FEB4}" type="slidenum">
              <a:rPr lang="de-DE" sz="2400" cap="all" spc="48" smtClean="0">
                <a:latin typeface="Avenir LT Std 35 Light"/>
                <a:sym typeface="Avenir LT Std 35 Light"/>
              </a:rPr>
              <a:pPr/>
              <a:t>13</a:t>
            </a:fld>
            <a:endParaRPr lang="de-DE" sz="2400" cap="all" spc="48" dirty="0">
              <a:latin typeface="Avenir LT Std 35 Light"/>
              <a:sym typeface="Avenir LT Std 35 Light"/>
            </a:endParaRPr>
          </a:p>
        </p:txBody>
      </p:sp>
    </p:spTree>
    <p:extLst>
      <p:ext uri="{BB962C8B-B14F-4D97-AF65-F5344CB8AC3E}">
        <p14:creationId xmlns:p14="http://schemas.microsoft.com/office/powerpoint/2010/main" val="262039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6" grpId="0" animBg="1"/>
      <p:bldP spid="41" grpId="0"/>
      <p:bldP spid="11" grpId="0" animBg="1"/>
      <p:bldP spid="46" grpId="0" animBg="1"/>
      <p:bldP spid="47" grpId="0" animBg="1"/>
      <p:bldP spid="48" grpId="0" animBg="1"/>
      <p:bldP spid="49" grpId="0" animBg="1"/>
      <p:bldP spid="61" grpId="0"/>
      <p:bldP spid="62" grpId="0" animBg="1"/>
      <p:bldP spid="63" grpId="0" animBg="1"/>
      <p:bldP spid="65" grpId="0" animBg="1"/>
      <p:bldP spid="67" grpId="0" animBg="1"/>
      <p:bldP spid="6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046" y="4531857"/>
            <a:ext cx="15348022" cy="774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0" name="Group 79"/>
          <p:cNvGrpSpPr/>
          <p:nvPr/>
        </p:nvGrpSpPr>
        <p:grpSpPr>
          <a:xfrm>
            <a:off x="118416" y="2711615"/>
            <a:ext cx="11637641" cy="9712995"/>
            <a:chOff x="1217049" y="1171499"/>
            <a:chExt cx="4849017" cy="4047081"/>
          </a:xfrm>
        </p:grpSpPr>
        <p:sp>
          <p:nvSpPr>
            <p:cNvPr id="81" name="TextBox 80"/>
            <p:cNvSpPr txBox="1"/>
            <p:nvPr/>
          </p:nvSpPr>
          <p:spPr>
            <a:xfrm>
              <a:off x="1217049" y="1171499"/>
              <a:ext cx="3705097" cy="551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4000" b="1" dirty="0">
                  <a:solidFill>
                    <a:srgbClr val="3366FF"/>
                  </a:solidFill>
                  <a:latin typeface="Avenir LT Std 35 Light"/>
                </a:rPr>
                <a:t>Flusso in ingresso</a:t>
              </a:r>
            </a:p>
            <a:p>
              <a:r>
                <a:rPr lang="nb-NO" sz="4000" b="1" dirty="0">
                  <a:solidFill>
                    <a:srgbClr val="3366FF"/>
                  </a:solidFill>
                  <a:latin typeface="Avenir LT Std 35 Light"/>
                </a:rPr>
                <a:t>(influx)</a:t>
              </a:r>
            </a:p>
          </p:txBody>
        </p:sp>
        <p:sp>
          <p:nvSpPr>
            <p:cNvPr id="82" name="Down Arrow 81"/>
            <p:cNvSpPr/>
            <p:nvPr/>
          </p:nvSpPr>
          <p:spPr>
            <a:xfrm>
              <a:off x="4375501" y="2157354"/>
              <a:ext cx="1690565" cy="3061226"/>
            </a:xfrm>
            <a:prstGeom prst="downArrow">
              <a:avLst/>
            </a:prstGeom>
            <a:solidFill>
              <a:srgbClr val="3366FF">
                <a:alpha val="49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latin typeface="Avenir LT Std 35 Light"/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14265830" y="3846577"/>
            <a:ext cx="10928189" cy="8149688"/>
            <a:chOff x="5331618" y="2287546"/>
            <a:chExt cx="4553412" cy="3395703"/>
          </a:xfrm>
        </p:grpSpPr>
        <p:sp>
          <p:nvSpPr>
            <p:cNvPr id="84" name="Up Arrow 83"/>
            <p:cNvSpPr/>
            <p:nvPr/>
          </p:nvSpPr>
          <p:spPr>
            <a:xfrm>
              <a:off x="5331618" y="2287546"/>
              <a:ext cx="914453" cy="3395703"/>
            </a:xfrm>
            <a:prstGeom prst="upArrow">
              <a:avLst/>
            </a:prstGeom>
            <a:solidFill>
              <a:srgbClr val="FF66FF">
                <a:alpha val="42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latin typeface="Avenir LT Std 35 Light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6663626" y="4759947"/>
              <a:ext cx="3221404" cy="807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4000" b="1" dirty="0">
                  <a:solidFill>
                    <a:srgbClr val="FF66FF"/>
                  </a:solidFill>
                  <a:latin typeface="Avenir LT Std 35 Light"/>
                </a:rPr>
                <a:t>Flusso in uscita</a:t>
              </a:r>
            </a:p>
            <a:p>
              <a:pPr algn="ctr"/>
              <a:r>
                <a:rPr lang="nb-NO" sz="4000" b="1" dirty="0">
                  <a:solidFill>
                    <a:srgbClr val="FF66FF"/>
                  </a:solidFill>
                  <a:latin typeface="Avenir LT Std 35 Light"/>
                </a:rPr>
                <a:t>(«efflux»)</a:t>
              </a:r>
            </a:p>
            <a:p>
              <a:pPr algn="ctr"/>
              <a:r>
                <a:rPr lang="nb-NO" sz="4000" b="1" dirty="0">
                  <a:solidFill>
                    <a:srgbClr val="FF66FF"/>
                  </a:solidFill>
                  <a:latin typeface="Avenir LT Std 35 Light"/>
                </a:rPr>
                <a:t>(e.g., P-GLICOPROTEINA)</a:t>
              </a:r>
            </a:p>
          </p:txBody>
        </p:sp>
      </p:grpSp>
      <p:sp>
        <p:nvSpPr>
          <p:cNvPr id="11" name="Foliennummernplatzhalter 4">
            <a:extLst>
              <a:ext uri="{FF2B5EF4-FFF2-40B4-BE49-F238E27FC236}">
                <a16:creationId xmlns:a16="http://schemas.microsoft.com/office/drawing/2014/main" id="{417C4F67-B5D3-4A70-BA38-3EBFC286440C}"/>
              </a:ext>
            </a:extLst>
          </p:cNvPr>
          <p:cNvSpPr txBox="1">
            <a:spLocks/>
          </p:cNvSpPr>
          <p:nvPr/>
        </p:nvSpPr>
        <p:spPr>
          <a:xfrm>
            <a:off x="2001478" y="12753769"/>
            <a:ext cx="570271" cy="471924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1pPr>
            <a:lvl2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2pPr>
            <a:lvl3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3pPr>
            <a:lvl4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4pPr>
            <a:lvl5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5pPr>
            <a:lvl6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6pPr>
            <a:lvl7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7pPr>
            <a:lvl8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8pPr>
            <a:lvl9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9pPr>
          </a:lstStyle>
          <a:p>
            <a:fld id="{873AB9FC-F81B-4BA2-BE42-F6AEB434FEB4}" type="slidenum">
              <a:rPr lang="de-DE" sz="2400" cap="all" spc="48" smtClean="0">
                <a:latin typeface="Avenir LT Std 35 Light"/>
                <a:sym typeface="Avenir LT Std 35 Light"/>
              </a:rPr>
              <a:pPr/>
              <a:t>14</a:t>
            </a:fld>
            <a:endParaRPr lang="de-DE" sz="2400" cap="all" spc="48" dirty="0">
              <a:latin typeface="Avenir LT Std 35 Light"/>
              <a:sym typeface="Avenir LT Std 35 Light"/>
            </a:endParaRP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DBCD57B0-36C0-43D8-B8B4-BC9A28A76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TIPI DI TRASPORTATORI DI MEMBRANA</a:t>
            </a:r>
          </a:p>
        </p:txBody>
      </p:sp>
    </p:spTree>
    <p:extLst>
      <p:ext uri="{BB962C8B-B14F-4D97-AF65-F5344CB8AC3E}">
        <p14:creationId xmlns:p14="http://schemas.microsoft.com/office/powerpoint/2010/main" val="46235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ADDED-5CE2-7911-9F82-DBAB4A322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1825" y="700772"/>
            <a:ext cx="21138724" cy="2651126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3366FF"/>
                </a:solidFill>
              </a:rPr>
              <a:t>Lezione B4.1-Quesito 1</a:t>
            </a:r>
            <a:br>
              <a:rPr lang="it-IT" dirty="0">
                <a:solidFill>
                  <a:srgbClr val="3366FF"/>
                </a:solidFill>
              </a:rPr>
            </a:br>
            <a:r>
              <a:rPr lang="it-IT" sz="3600" i="1" dirty="0">
                <a:solidFill>
                  <a:srgbClr val="3366FF"/>
                </a:solidFill>
              </a:rPr>
              <a:t>Indicare quale delle seguenti affermazioni è quella corretta: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61BCF-0B2B-C4AA-D5C5-D7CA876803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indent="-742950">
              <a:buFont typeface="+mj-lt"/>
              <a:buAutoNum type="alphaLcParenR"/>
            </a:pPr>
            <a:r>
              <a:rPr lang="it-IT" sz="3200" dirty="0">
                <a:solidFill>
                  <a:srgbClr val="3366FF"/>
                </a:solidFill>
              </a:rPr>
              <a:t>L’unico meccanismo di trasporto dei farmaci attraverso il GI è la diffusione passiva</a:t>
            </a:r>
          </a:p>
          <a:p>
            <a:pPr marL="742950" indent="-742950">
              <a:buFont typeface="+mj-lt"/>
              <a:buAutoNum type="alphaLcParenR"/>
            </a:pPr>
            <a:endParaRPr lang="it-IT" sz="3200" dirty="0">
              <a:solidFill>
                <a:srgbClr val="3366FF"/>
              </a:solidFill>
            </a:endParaRPr>
          </a:p>
          <a:p>
            <a:pPr marL="742950" indent="-742950">
              <a:buFont typeface="+mj-lt"/>
              <a:buAutoNum type="alphaLcParenR"/>
            </a:pPr>
            <a:r>
              <a:rPr lang="it-IT" sz="3200" dirty="0">
                <a:solidFill>
                  <a:srgbClr val="3366FF"/>
                </a:solidFill>
              </a:rPr>
              <a:t>L’unico meccanismo di trasporto dei farmaci attraverso il GI è il trasporto attivo attraverso </a:t>
            </a:r>
          </a:p>
          <a:p>
            <a:pPr marL="742950" indent="-742950">
              <a:buFont typeface="+mj-lt"/>
              <a:buAutoNum type="alphaLcParenR"/>
            </a:pPr>
            <a:endParaRPr lang="it-IT" sz="3200" dirty="0">
              <a:solidFill>
                <a:srgbClr val="3366FF"/>
              </a:solidFill>
            </a:endParaRPr>
          </a:p>
          <a:p>
            <a:pPr marL="742950" indent="-742950">
              <a:buFont typeface="+mj-lt"/>
              <a:buAutoNum type="alphaLcParenR"/>
            </a:pPr>
            <a:r>
              <a:rPr lang="it-IT" sz="3200" dirty="0">
                <a:solidFill>
                  <a:srgbClr val="3366FF"/>
                </a:solidFill>
              </a:rPr>
              <a:t>Il trasporto passivo dei farmaci richiede consumo di energia da parte dell’organismo</a:t>
            </a:r>
          </a:p>
          <a:p>
            <a:pPr marL="742950" indent="-742950">
              <a:buFont typeface="+mj-lt"/>
              <a:buAutoNum type="alphaLcParenR"/>
            </a:pPr>
            <a:endParaRPr lang="it-IT" sz="3200" dirty="0">
              <a:solidFill>
                <a:srgbClr val="3366FF"/>
              </a:solidFill>
            </a:endParaRPr>
          </a:p>
          <a:p>
            <a:pPr marL="742950" indent="-742950">
              <a:buFont typeface="+mj-lt"/>
              <a:buAutoNum type="alphaLcParenR"/>
            </a:pPr>
            <a:r>
              <a:rPr lang="it-IT" sz="3200" dirty="0">
                <a:solidFill>
                  <a:srgbClr val="3366FF"/>
                </a:solidFill>
              </a:rPr>
              <a:t>Il trasporto passivo dei farmaci non richiede energia da parte dell’organismo è avviene per ogni entità chimica</a:t>
            </a:r>
          </a:p>
          <a:p>
            <a:pPr marL="742950" indent="-742950">
              <a:buFont typeface="+mj-lt"/>
              <a:buAutoNum type="alphaLcParenR"/>
            </a:pPr>
            <a:endParaRPr lang="it-IT" sz="3200" dirty="0">
              <a:solidFill>
                <a:srgbClr val="3366FF"/>
              </a:solidFill>
            </a:endParaRPr>
          </a:p>
          <a:p>
            <a:pPr marL="742950" indent="-742950">
              <a:buFont typeface="+mj-lt"/>
              <a:buAutoNum type="alphaLcParenR"/>
            </a:pPr>
            <a:endParaRPr lang="it-IT" sz="3200" dirty="0">
              <a:solidFill>
                <a:srgbClr val="3366FF"/>
              </a:solidFill>
            </a:endParaRPr>
          </a:p>
          <a:p>
            <a:pPr marL="742950" indent="-742950">
              <a:buFont typeface="+mj-lt"/>
              <a:buAutoNum type="alphaLcParenR"/>
            </a:pPr>
            <a:endParaRPr lang="it-IT" sz="3200" dirty="0">
              <a:solidFill>
                <a:srgbClr val="3366FF"/>
              </a:solidFill>
            </a:endParaRPr>
          </a:p>
          <a:p>
            <a:pPr marL="742950" indent="-742950">
              <a:buFont typeface="+mj-lt"/>
              <a:buAutoNum type="alphaLcParenR"/>
            </a:pPr>
            <a:endParaRPr lang="it-IT" sz="3200" dirty="0">
              <a:solidFill>
                <a:srgbClr val="3366FF"/>
              </a:solidFill>
            </a:endParaRPr>
          </a:p>
          <a:p>
            <a:pPr marL="742950" indent="-742950">
              <a:buFont typeface="+mj-lt"/>
              <a:buAutoNum type="alphaLcParenR"/>
            </a:pPr>
            <a:endParaRPr lang="it-IT" sz="3200" dirty="0">
              <a:solidFill>
                <a:srgbClr val="3366FF"/>
              </a:solidFill>
            </a:endParaRPr>
          </a:p>
          <a:p>
            <a:pPr marL="742950" indent="-742950">
              <a:buFont typeface="+mj-lt"/>
              <a:buAutoNum type="alphaLcParenR"/>
            </a:pPr>
            <a:endParaRPr lang="it-IT" sz="3200" dirty="0">
              <a:solidFill>
                <a:srgbClr val="3366FF"/>
              </a:solidFill>
            </a:endParaRPr>
          </a:p>
          <a:p>
            <a:pPr marL="742950" indent="-742950">
              <a:buFont typeface="+mj-lt"/>
              <a:buAutoNum type="alphaLcParenR"/>
            </a:pPr>
            <a:endParaRPr lang="it-IT" sz="3200" dirty="0">
              <a:solidFill>
                <a:srgbClr val="3366FF"/>
              </a:solidFill>
            </a:endParaRPr>
          </a:p>
          <a:p>
            <a:pPr marL="742950" indent="-742950">
              <a:buFont typeface="+mj-lt"/>
              <a:buAutoNum type="alphaLcParenR"/>
            </a:pPr>
            <a:endParaRPr lang="it-IT" sz="3200" dirty="0">
              <a:solidFill>
                <a:srgbClr val="3366FF"/>
              </a:solidFill>
            </a:endParaRPr>
          </a:p>
          <a:p>
            <a:pPr marL="742950" indent="-742950">
              <a:buFont typeface="+mj-lt"/>
              <a:buAutoNum type="alphaLcParenR"/>
            </a:pPr>
            <a:endParaRPr lang="it-IT" sz="3200" dirty="0">
              <a:solidFill>
                <a:srgbClr val="3366FF"/>
              </a:solidFill>
            </a:endParaRPr>
          </a:p>
          <a:p>
            <a:pPr marL="742950" indent="-742950">
              <a:buFont typeface="+mj-lt"/>
              <a:buAutoNum type="alphaLcParenR"/>
            </a:pPr>
            <a:endParaRPr lang="it-IT" sz="3200" dirty="0">
              <a:solidFill>
                <a:srgbClr val="3366FF"/>
              </a:solidFill>
            </a:endParaRPr>
          </a:p>
          <a:p>
            <a:pPr marL="742950" indent="-742950">
              <a:buFont typeface="+mj-lt"/>
              <a:buAutoNum type="alphaLcParenR"/>
            </a:pPr>
            <a:endParaRPr lang="it-IT" sz="3200" dirty="0">
              <a:solidFill>
                <a:srgbClr val="3366FF"/>
              </a:solidFill>
            </a:endParaRPr>
          </a:p>
          <a:p>
            <a:pPr marL="742950" indent="-742950">
              <a:buFont typeface="+mj-lt"/>
              <a:buAutoNum type="alphaLcParenR"/>
            </a:pPr>
            <a:endParaRPr lang="it-IT" sz="3200" dirty="0"/>
          </a:p>
          <a:p>
            <a:pPr marL="742950" indent="-742950">
              <a:buFont typeface="+mj-lt"/>
              <a:buAutoNum type="alphaLcParenR"/>
            </a:pPr>
            <a:endParaRPr lang="it-IT" sz="3200" dirty="0"/>
          </a:p>
          <a:p>
            <a:endParaRPr lang="it-IT" sz="3200" dirty="0"/>
          </a:p>
          <a:p>
            <a:pPr marL="0" indent="0">
              <a:buNone/>
            </a:pPr>
            <a:endParaRPr lang="it-IT" sz="3200" dirty="0"/>
          </a:p>
          <a:p>
            <a:pPr marL="0" indent="0">
              <a:buNone/>
            </a:pPr>
            <a:endParaRPr lang="it-IT" sz="3200" dirty="0"/>
          </a:p>
          <a:p>
            <a:pPr marL="0" indent="0">
              <a:buNone/>
            </a:pPr>
            <a:endParaRPr lang="it-IT" sz="3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6511D1-C1E1-4756-E47F-5AFC1141E219}"/>
              </a:ext>
            </a:extLst>
          </p:cNvPr>
          <p:cNvSpPr/>
          <p:nvPr/>
        </p:nvSpPr>
        <p:spPr>
          <a:xfrm rot="5400000">
            <a:off x="17178536" y="6498929"/>
            <a:ext cx="13716002" cy="718145"/>
          </a:xfrm>
          <a:prstGeom prst="rect">
            <a:avLst/>
          </a:prstGeom>
          <a:solidFill>
            <a:srgbClr val="3366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4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rPr>
              <a:t>QUIZ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C7CEC6-9AB5-B760-D8EB-DFE0B0F9B268}"/>
              </a:ext>
            </a:extLst>
          </p:cNvPr>
          <p:cNvSpPr/>
          <p:nvPr/>
        </p:nvSpPr>
        <p:spPr>
          <a:xfrm rot="16200000">
            <a:off x="-6498929" y="6498927"/>
            <a:ext cx="13716002" cy="718145"/>
          </a:xfrm>
          <a:prstGeom prst="rect">
            <a:avLst/>
          </a:prstGeom>
          <a:solidFill>
            <a:srgbClr val="3366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4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rPr>
              <a:t>QUIZ </a:t>
            </a:r>
          </a:p>
        </p:txBody>
      </p:sp>
      <p:sp>
        <p:nvSpPr>
          <p:cNvPr id="6" name="Numero diapositiva">
            <a:extLst>
              <a:ext uri="{FF2B5EF4-FFF2-40B4-BE49-F238E27FC236}">
                <a16:creationId xmlns:a16="http://schemas.microsoft.com/office/drawing/2014/main" id="{D42EAB1C-472E-BF39-317F-AE9B90498F37}"/>
              </a:ext>
            </a:extLst>
          </p:cNvPr>
          <p:cNvSpPr txBox="1">
            <a:spLocks/>
          </p:cNvSpPr>
          <p:nvPr/>
        </p:nvSpPr>
        <p:spPr>
          <a:xfrm>
            <a:off x="1993464" y="12753769"/>
            <a:ext cx="280270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all" spc="48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1pPr>
            <a:lvl2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2pPr>
            <a:lvl3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3pPr>
            <a:lvl4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4pPr>
            <a:lvl5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5pPr>
            <a:lvl6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6pPr>
            <a:lvl7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7pPr>
            <a:lvl8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8pPr>
            <a:lvl9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9pPr>
          </a:lstStyle>
          <a:p>
            <a:fld id="{86CB4B4D-7CA3-9044-876B-883B54F8677D}" type="slidenum">
              <a:rPr lang="en-US" smtClean="0">
                <a:solidFill>
                  <a:schemeClr val="tx1"/>
                </a:solidFill>
              </a:rPr>
              <a:pPr/>
              <a:t>15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1B8BA0A-A50A-46DC-802C-EDF9234976DD}"/>
              </a:ext>
            </a:extLst>
          </p:cNvPr>
          <p:cNvSpPr txBox="1"/>
          <p:nvPr/>
        </p:nvSpPr>
        <p:spPr>
          <a:xfrm>
            <a:off x="7473696" y="13475599"/>
            <a:ext cx="9436608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rPr>
              <a:t>Copyright© Massimiliano Pio di Cagno-UniTs</a:t>
            </a:r>
          </a:p>
        </p:txBody>
      </p:sp>
    </p:spTree>
    <p:extLst>
      <p:ext uri="{BB962C8B-B14F-4D97-AF65-F5344CB8AC3E}">
        <p14:creationId xmlns:p14="http://schemas.microsoft.com/office/powerpoint/2010/main" val="40610904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4477086" y="4265713"/>
            <a:ext cx="16153726" cy="6745846"/>
            <a:chOff x="1630644" y="2523231"/>
            <a:chExt cx="6730719" cy="281076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30644" y="2523231"/>
              <a:ext cx="6730719" cy="2810769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auto">
            <a:xfrm>
              <a:off x="1907704" y="2641476"/>
              <a:ext cx="6192688" cy="3600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219456" tIns="109728" rIns="219456" bIns="109728" numCol="1" rtlCol="0" anchor="t" anchorCtr="0" compatLnSpc="1">
              <a:prstTxWarp prst="textNoShape">
                <a:avLst/>
              </a:prstTxWarp>
            </a:bodyPr>
            <a:lstStyle/>
            <a:p>
              <a:pPr algn="l" defTabSz="2194560" eaLnBrk="0" fontAlgn="base">
                <a:spcBef>
                  <a:spcPct val="0"/>
                </a:spcBef>
                <a:spcAft>
                  <a:spcPct val="0"/>
                </a:spcAft>
              </a:pPr>
              <a:endParaRPr lang="nb-NO" sz="2800" dirty="0">
                <a:solidFill>
                  <a:schemeClr val="tx1"/>
                </a:solidFill>
                <a:latin typeface="Avenir LT Std 35 Light"/>
                <a:ea typeface="ヒラギノ角ゴ Pro W3" charset="-128"/>
                <a:cs typeface="ヒラギノ角ゴ Pro W3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Assorbimento dei farmaci: come si può stimare?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920656" y="12753769"/>
            <a:ext cx="425886" cy="471924"/>
          </a:xfrm>
        </p:spPr>
        <p:txBody>
          <a:bodyPr/>
          <a:lstStyle/>
          <a:p>
            <a:pPr>
              <a:defRPr/>
            </a:pPr>
            <a:fld id="{4F9193ED-8007-46E0-8F8F-0D2C8521F5C0}" type="slidenum">
              <a:rPr lang="en-US" altLang="nb-NO" smtClean="0"/>
              <a:pPr>
                <a:defRPr/>
              </a:pPr>
              <a:t>16</a:t>
            </a:fld>
            <a:endParaRPr lang="en-US" altLang="nb-NO" dirty="0"/>
          </a:p>
        </p:txBody>
      </p:sp>
      <p:sp>
        <p:nvSpPr>
          <p:cNvPr id="6" name="Rectangle 5"/>
          <p:cNvSpPr/>
          <p:nvPr/>
        </p:nvSpPr>
        <p:spPr>
          <a:xfrm>
            <a:off x="0" y="13395041"/>
            <a:ext cx="154417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GB" sz="1200" dirty="0">
                <a:latin typeface="Avenir LT Std 35 Light"/>
                <a:ea typeface="Times New Roman" panose="02020603050405020304" pitchFamily="18" charset="0"/>
                <a:cs typeface="Arial" panose="020B0604020202020204" pitchFamily="34" charset="0"/>
              </a:rPr>
              <a:t>Sugano K. et al. Nat. Rev. Drug Discov. 9:597-614(2010) DOI: </a:t>
            </a:r>
            <a:r>
              <a:rPr lang="en-GB" sz="1200" dirty="0">
                <a:latin typeface="Avenir LT Std 35 Light"/>
                <a:ea typeface="Times New Roman" panose="02020603050405020304" pitchFamily="18" charset="0"/>
                <a:cs typeface="Arial" panose="020B0604020202020204" pitchFamily="34" charset="0"/>
                <a:hlinkClick r:id="rId4"/>
              </a:rPr>
              <a:t>https://10.1038/nrd3187</a:t>
            </a:r>
            <a:endParaRPr lang="en-GB" sz="1200" dirty="0">
              <a:latin typeface="Avenir LT Std 35 Ligh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31110" y="3754564"/>
            <a:ext cx="2571362" cy="138499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2800" dirty="0">
                <a:solidFill>
                  <a:schemeClr val="bg1"/>
                </a:solidFill>
                <a:latin typeface="Avenir LT Std 35 Light"/>
              </a:rPr>
              <a:t>Coeff. di partizione</a:t>
            </a:r>
          </a:p>
          <a:p>
            <a:pPr algn="ctr"/>
            <a:endParaRPr lang="nb-NO" sz="2800" dirty="0">
              <a:solidFill>
                <a:schemeClr val="bg1"/>
              </a:solidFill>
              <a:latin typeface="Avenir LT Std 35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76530" y="3770704"/>
            <a:ext cx="3629203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2800" dirty="0">
                <a:latin typeface="Avenir LT Std 35 Light"/>
              </a:rPr>
              <a:t>Barriere artificiali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179792" y="3754560"/>
            <a:ext cx="9135607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2800" dirty="0">
                <a:latin typeface="Avenir LT Std 35 Light"/>
              </a:rPr>
              <a:t>Barriere cellulari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15101" y="3754558"/>
            <a:ext cx="2571362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2800" dirty="0">
                <a:latin typeface="Avenir LT Std 35 Light"/>
              </a:rPr>
              <a:t>In vivo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2439" y="6406783"/>
            <a:ext cx="2396681" cy="13072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357" y="7936329"/>
            <a:ext cx="1351286" cy="229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Coefficiente di partizione olio/acqua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10345033" y="7548395"/>
            <a:ext cx="3238500" cy="12992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 dirty="0"/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1219201" y="15951924"/>
            <a:ext cx="404622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800" i="1" dirty="0">
                <a:hlinkClick r:id="rId3"/>
              </a:rPr>
              <a:t>http://blog.gracepointhomes.com</a:t>
            </a:r>
            <a:endParaRPr lang="en-US" sz="28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3619500" y="12004942"/>
            <a:ext cx="15039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800" dirty="0">
                <a:solidFill>
                  <a:schemeClr val="tx2"/>
                </a:solidFill>
              </a:rPr>
              <a:t>Distribuzione dei farmaci in 2 fasi (acqua/olio) (ora l'1-ottanolo è spesso utilizzato come fase oleosa)</a:t>
            </a:r>
            <a:endParaRPr lang="nb-NO" sz="28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4604066" y="6518475"/>
                <a:ext cx="4107150" cy="43478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sz="480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nb-NO" sz="480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nb-NO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nb-NO" sz="4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sz="48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nb-NO" sz="4800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nb-NO" sz="4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sz="48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it-IT" sz="48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nb-NO" sz="4800" dirty="0"/>
              </a:p>
              <a:p>
                <a:pPr algn="ctr"/>
                <a:endParaRPr lang="nb-NO" sz="4800" dirty="0"/>
              </a:p>
              <a:p>
                <a:pPr algn="ctr"/>
                <a:endParaRPr lang="nb-NO" sz="48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sz="4800" i="1">
                          <a:latin typeface="Cambria Math" panose="02040503050406030204" pitchFamily="18" charset="0"/>
                        </a:rPr>
                        <m:t>𝑙𝑜𝑔𝑃</m:t>
                      </m:r>
                      <m:r>
                        <a:rPr lang="nb-NO" sz="4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b-NO" sz="4800" i="1">
                          <a:latin typeface="Cambria Math" panose="02040503050406030204" pitchFamily="18" charset="0"/>
                        </a:rPr>
                        <m:t>𝑙𝑜𝑔</m:t>
                      </m:r>
                      <m:f>
                        <m:fPr>
                          <m:ctrlPr>
                            <a:rPr lang="nb-NO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nb-NO" sz="4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sz="48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nb-NO" sz="4800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nb-NO" sz="4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sz="48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it-IT" sz="48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nb-NO" sz="48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04066" y="6518475"/>
                <a:ext cx="4107150" cy="434785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/>
          <p:cNvSpPr/>
          <p:nvPr/>
        </p:nvSpPr>
        <p:spPr bwMode="auto">
          <a:xfrm>
            <a:off x="4587955" y="6891937"/>
            <a:ext cx="3631464" cy="219705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19456" tIns="109728" rIns="219456" bIns="109728" numCol="1" rtlCol="0" anchor="t" anchorCtr="0" compatLnSpc="1">
            <a:prstTxWarp prst="textNoShape">
              <a:avLst/>
            </a:prstTxWarp>
          </a:bodyPr>
          <a:lstStyle/>
          <a:p>
            <a:pPr algn="l" defTabSz="2194560" eaLnBrk="0" fontAlgn="base">
              <a:spcBef>
                <a:spcPct val="0"/>
              </a:spcBef>
              <a:spcAft>
                <a:spcPct val="0"/>
              </a:spcAft>
            </a:pPr>
            <a:endParaRPr lang="nb-NO" sz="2800" dirty="0">
              <a:solidFill>
                <a:schemeClr val="tx1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4587955" y="4703814"/>
            <a:ext cx="3629203" cy="2197058"/>
          </a:xfrm>
          <a:prstGeom prst="rect">
            <a:avLst/>
          </a:prstGeom>
          <a:solidFill>
            <a:srgbClr val="CC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19456" tIns="109728" rIns="219456" bIns="109728" numCol="1" rtlCol="0" anchor="t" anchorCtr="0" compatLnSpc="1">
            <a:prstTxWarp prst="textNoShape">
              <a:avLst/>
            </a:prstTxWarp>
          </a:bodyPr>
          <a:lstStyle/>
          <a:p>
            <a:pPr algn="l" defTabSz="2194560" eaLnBrk="0" fontAlgn="base">
              <a:spcBef>
                <a:spcPct val="0"/>
              </a:spcBef>
              <a:spcAft>
                <a:spcPct val="0"/>
              </a:spcAft>
            </a:pPr>
            <a:endParaRPr lang="nb-NO" sz="2800" dirty="0">
              <a:solidFill>
                <a:schemeClr val="tx1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664558" y="7572708"/>
            <a:ext cx="14689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/>
              <a:t>F</a:t>
            </a:r>
            <a:r>
              <a:rPr lang="nb-NO" sz="4400" baseline="-25000" dirty="0"/>
              <a:t>w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582836" y="4919685"/>
            <a:ext cx="1632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/>
              <a:t>F</a:t>
            </a:r>
            <a:r>
              <a:rPr lang="nb-NO" sz="4400" baseline="-25000" dirty="0"/>
              <a:t>o</a:t>
            </a:r>
          </a:p>
        </p:txBody>
      </p:sp>
      <p:cxnSp>
        <p:nvCxnSpPr>
          <p:cNvPr id="48" name="Straight Arrow Connector 47"/>
          <p:cNvCxnSpPr/>
          <p:nvPr/>
        </p:nvCxnSpPr>
        <p:spPr bwMode="auto">
          <a:xfrm flipV="1">
            <a:off x="6038270" y="6166723"/>
            <a:ext cx="0" cy="138255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9" name="Straight Arrow Connector 48"/>
          <p:cNvCxnSpPr/>
          <p:nvPr/>
        </p:nvCxnSpPr>
        <p:spPr bwMode="auto">
          <a:xfrm>
            <a:off x="6743359" y="6166723"/>
            <a:ext cx="0" cy="155537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0" name="TextBox 49"/>
          <p:cNvSpPr txBox="1"/>
          <p:nvPr/>
        </p:nvSpPr>
        <p:spPr>
          <a:xfrm>
            <a:off x="2098834" y="5053644"/>
            <a:ext cx="2393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/>
              <a:t>Ottanolo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123911" y="7516172"/>
            <a:ext cx="2393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/>
              <a:t>Acqua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956670" y="9804817"/>
            <a:ext cx="81826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/>
              <a:t>logP ≥ 1 = Farmaco lipofilico</a:t>
            </a:r>
          </a:p>
          <a:p>
            <a:r>
              <a:rPr lang="nb-NO" sz="2800" dirty="0"/>
              <a:t>logP ≤ -1 = Farmaco idrofilico</a:t>
            </a:r>
          </a:p>
          <a:p>
            <a:r>
              <a:rPr lang="nb-NO" sz="2800" dirty="0"/>
              <a:t>1&gt; logP &gt; 1- = Non definito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88676" y="246726"/>
            <a:ext cx="1257552" cy="147558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416969" y="3518632"/>
            <a:ext cx="69127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2800" dirty="0"/>
              <a:t>F</a:t>
            </a:r>
            <a:r>
              <a:rPr lang="nb-NO" sz="2800" baseline="-25000" dirty="0"/>
              <a:t>o</a:t>
            </a:r>
            <a:r>
              <a:rPr lang="nb-NO" sz="2800" dirty="0"/>
              <a:t>: Farmaco in ottanolo</a:t>
            </a:r>
          </a:p>
          <a:p>
            <a:pPr algn="l"/>
            <a:r>
              <a:rPr lang="nb-NO" sz="2800" dirty="0"/>
              <a:t>F</a:t>
            </a:r>
            <a:r>
              <a:rPr lang="nb-NO" sz="2800" baseline="-25000" dirty="0"/>
              <a:t>w</a:t>
            </a:r>
            <a:r>
              <a:rPr lang="nb-NO" sz="2800" dirty="0"/>
              <a:t>: Farmaco in acqua</a:t>
            </a:r>
          </a:p>
          <a:p>
            <a:pPr algn="l"/>
            <a:r>
              <a:rPr lang="nb-NO" sz="2800" dirty="0"/>
              <a:t>F</a:t>
            </a:r>
            <a:r>
              <a:rPr lang="nb-NO" sz="2800" baseline="-25000" dirty="0"/>
              <a:t>o</a:t>
            </a:r>
            <a:r>
              <a:rPr lang="nb-NO" sz="2800" dirty="0"/>
              <a:t>: Concentrazone del farmaco in olio</a:t>
            </a:r>
          </a:p>
          <a:p>
            <a:pPr algn="l"/>
            <a:r>
              <a:rPr lang="nb-NO" sz="2800" dirty="0"/>
              <a:t>F</a:t>
            </a:r>
            <a:r>
              <a:rPr lang="nb-NO" sz="2800" baseline="-25000" dirty="0"/>
              <a:t>w</a:t>
            </a:r>
            <a:r>
              <a:rPr lang="nb-NO" sz="2800" dirty="0"/>
              <a:t>: Concentrazione del farmaco in acqua</a:t>
            </a:r>
          </a:p>
          <a:p>
            <a:pPr algn="l"/>
            <a:endParaRPr lang="nb-NO" sz="2800" dirty="0"/>
          </a:p>
        </p:txBody>
      </p:sp>
      <p:sp>
        <p:nvSpPr>
          <p:cNvPr id="21" name="Foliennummernplatzhalter 4">
            <a:extLst>
              <a:ext uri="{FF2B5EF4-FFF2-40B4-BE49-F238E27FC236}">
                <a16:creationId xmlns:a16="http://schemas.microsoft.com/office/drawing/2014/main" id="{B2C4BAC5-B70D-49B5-B8FA-75D2A951C1A8}"/>
              </a:ext>
            </a:extLst>
          </p:cNvPr>
          <p:cNvSpPr txBox="1">
            <a:spLocks/>
          </p:cNvSpPr>
          <p:nvPr/>
        </p:nvSpPr>
        <p:spPr>
          <a:xfrm>
            <a:off x="2001478" y="12753769"/>
            <a:ext cx="570271" cy="471924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1pPr>
            <a:lvl2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2pPr>
            <a:lvl3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3pPr>
            <a:lvl4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4pPr>
            <a:lvl5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5pPr>
            <a:lvl6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6pPr>
            <a:lvl7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7pPr>
            <a:lvl8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8pPr>
            <a:lvl9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9pPr>
          </a:lstStyle>
          <a:p>
            <a:fld id="{873AB9FC-F81B-4BA2-BE42-F6AEB434FEB4}" type="slidenum">
              <a:rPr lang="de-DE" sz="2400" cap="all" spc="48" smtClean="0">
                <a:latin typeface="Avenir LT Std 35 Light"/>
                <a:sym typeface="Avenir LT Std 35 Light"/>
              </a:rPr>
              <a:pPr/>
              <a:t>17</a:t>
            </a:fld>
            <a:endParaRPr lang="de-DE" sz="2400" cap="all" spc="48" dirty="0">
              <a:latin typeface="Avenir LT Std 35 Light"/>
              <a:sym typeface="Avenir LT Std 35 Light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41E50AD-7647-4CFC-85DD-B7DD5598CCFF}"/>
              </a:ext>
            </a:extLst>
          </p:cNvPr>
          <p:cNvSpPr txBox="1"/>
          <p:nvPr/>
        </p:nvSpPr>
        <p:spPr>
          <a:xfrm>
            <a:off x="5846523" y="13437937"/>
            <a:ext cx="11082528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rPr>
              <a:t>Copyright ®  Massimiliano Pio di Cagno - UniTs</a:t>
            </a:r>
          </a:p>
        </p:txBody>
      </p:sp>
      <p:pic>
        <p:nvPicPr>
          <p:cNvPr id="23" name="Picture 27">
            <a:extLst>
              <a:ext uri="{FF2B5EF4-FFF2-40B4-BE49-F238E27FC236}">
                <a16:creationId xmlns:a16="http://schemas.microsoft.com/office/drawing/2014/main" id="{EC4719AE-A04C-47CD-9869-91106C78D3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83406" y="2109917"/>
            <a:ext cx="10900594" cy="2209382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C85CD43A-C801-4B19-82C6-92B158629927}"/>
              </a:ext>
            </a:extLst>
          </p:cNvPr>
          <p:cNvSpPr/>
          <p:nvPr/>
        </p:nvSpPr>
        <p:spPr>
          <a:xfrm>
            <a:off x="17529548" y="1813141"/>
            <a:ext cx="6710812" cy="2651126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00" b="0" i="0" u="none" strike="noStrike" cap="none" spc="0" normalizeH="0" baseline="0" dirty="0">
              <a:ln>
                <a:noFill/>
              </a:ln>
              <a:solidFill>
                <a:srgbClr val="5B5854"/>
              </a:solidFill>
              <a:effectLst/>
              <a:uFillTx/>
              <a:latin typeface="Avenir LT Std 85 Heavy"/>
              <a:ea typeface="Avenir LT Std 85 Heavy"/>
              <a:cs typeface="Avenir LT Std 85 Heavy"/>
              <a:sym typeface="Avenir LT Std 85 Heavy"/>
            </a:endParaRP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F089B55F-8136-400C-A01C-432A3AF0793D}"/>
              </a:ext>
            </a:extLst>
          </p:cNvPr>
          <p:cNvSpPr/>
          <p:nvPr/>
        </p:nvSpPr>
        <p:spPr>
          <a:xfrm>
            <a:off x="17235416" y="3177707"/>
            <a:ext cx="557284" cy="902836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00" b="0" i="0" u="none" strike="noStrike" cap="none" spc="0" normalizeH="0" baseline="0" dirty="0">
              <a:ln>
                <a:noFill/>
              </a:ln>
              <a:solidFill>
                <a:srgbClr val="5B5854"/>
              </a:solidFill>
              <a:effectLst/>
              <a:uFillTx/>
              <a:latin typeface="Avenir LT Std 85 Heavy"/>
              <a:ea typeface="Avenir LT Std 85 Heavy"/>
              <a:cs typeface="Avenir LT Std 85 Heavy"/>
              <a:sym typeface="Avenir LT Std 85 Heavy"/>
            </a:endParaRPr>
          </a:p>
        </p:txBody>
      </p:sp>
    </p:spTree>
    <p:extLst>
      <p:ext uri="{BB962C8B-B14F-4D97-AF65-F5344CB8AC3E}">
        <p14:creationId xmlns:p14="http://schemas.microsoft.com/office/powerpoint/2010/main" val="246017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B044E9-6DF5-4AC0-9455-2AA60DA6D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CONCETTO DI «</a:t>
            </a:r>
            <a:r>
              <a:rPr lang="it-IT" dirty="0">
                <a:solidFill>
                  <a:srgbClr val="FF00FF"/>
                </a:solidFill>
              </a:rPr>
              <a:t>Correlazione</a:t>
            </a:r>
            <a:r>
              <a:rPr lang="it-IT" dirty="0"/>
              <a:t>»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4BF498C-398C-4946-B5AB-BE2067213C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0" i="0" dirty="0">
                <a:solidFill>
                  <a:srgbClr val="001D35"/>
                </a:solidFill>
                <a:effectLst/>
                <a:latin typeface="Google Sans"/>
              </a:rPr>
              <a:t>La correlazione </a:t>
            </a:r>
            <a:r>
              <a:rPr lang="it-IT" dirty="0"/>
              <a:t>indica la relazione tra due (o più) variabili che cambiano insieme, ma non implica un rapporto di causa-effetto (I.E., SONO VARIABILI INDIPENDENTI). Per verificare la capacità di alcuni parametri (e.g., logP) di essere in grado di interpretare l’assorbimento orale dei farmaci (e.g., %FA) è necessario correlare i dati empirici tra loro</a:t>
            </a:r>
          </a:p>
        </p:txBody>
      </p:sp>
      <p:sp>
        <p:nvSpPr>
          <p:cNvPr id="6" name="Foliennummernplatzhalter 4">
            <a:extLst>
              <a:ext uri="{FF2B5EF4-FFF2-40B4-BE49-F238E27FC236}">
                <a16:creationId xmlns:a16="http://schemas.microsoft.com/office/drawing/2014/main" id="{0F3FA5C4-5278-45E6-A383-2EC84C9B4FC1}"/>
              </a:ext>
            </a:extLst>
          </p:cNvPr>
          <p:cNvSpPr txBox="1">
            <a:spLocks/>
          </p:cNvSpPr>
          <p:nvPr/>
        </p:nvSpPr>
        <p:spPr>
          <a:xfrm>
            <a:off x="2001478" y="12753769"/>
            <a:ext cx="570271" cy="471924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1pPr>
            <a:lvl2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2pPr>
            <a:lvl3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3pPr>
            <a:lvl4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4pPr>
            <a:lvl5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5pPr>
            <a:lvl6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6pPr>
            <a:lvl7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7pPr>
            <a:lvl8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8pPr>
            <a:lvl9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9pPr>
          </a:lstStyle>
          <a:p>
            <a:fld id="{873AB9FC-F81B-4BA2-BE42-F6AEB434FEB4}" type="slidenum">
              <a:rPr lang="de-DE" sz="2400" cap="all" spc="48" smtClean="0">
                <a:latin typeface="Avenir LT Std 35 Light"/>
                <a:sym typeface="Avenir LT Std 35 Light"/>
              </a:rPr>
              <a:pPr/>
              <a:t>18</a:t>
            </a:fld>
            <a:endParaRPr lang="de-DE" sz="2400" cap="all" spc="48" dirty="0">
              <a:latin typeface="Avenir LT Std 35 Light"/>
              <a:sym typeface="Avenir LT Std 35 Light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0FB007B-6B27-4CF0-B536-AD92F3095BF5}"/>
              </a:ext>
            </a:extLst>
          </p:cNvPr>
          <p:cNvSpPr txBox="1"/>
          <p:nvPr/>
        </p:nvSpPr>
        <p:spPr>
          <a:xfrm>
            <a:off x="0" y="13439001"/>
            <a:ext cx="17540287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US" sz="1200" dirty="0">
                <a:latin typeface="Avenir LT Std 35 Light"/>
              </a:rPr>
              <a:t>Kamiya, Y. et al., Toxicology Reports 7 (2020) 149–154. Doi: </a:t>
            </a:r>
            <a:r>
              <a:rPr lang="en-US" sz="1200" dirty="0">
                <a:latin typeface="Avenir LT Std 35 Light"/>
                <a:hlinkClick r:id="rId2"/>
              </a:rPr>
              <a:t>https://doi.org/10.1016/j.toxrep.2020.01.004</a:t>
            </a:r>
            <a:endParaRPr lang="en-US" sz="1200" dirty="0">
              <a:latin typeface="Avenir LT Std 35 Light"/>
            </a:endParaRP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52AD3380-DE15-41DA-BFA1-94DFA15AB12A}"/>
              </a:ext>
            </a:extLst>
          </p:cNvPr>
          <p:cNvCxnSpPr>
            <a:cxnSpLocks/>
          </p:cNvCxnSpPr>
          <p:nvPr/>
        </p:nvCxnSpPr>
        <p:spPr>
          <a:xfrm flipV="1">
            <a:off x="9582150" y="7315200"/>
            <a:ext cx="0" cy="5438570"/>
          </a:xfrm>
          <a:prstGeom prst="straightConnector1">
            <a:avLst/>
          </a:prstGeom>
          <a:noFill/>
          <a:ln w="47625" cap="flat">
            <a:solidFill>
              <a:srgbClr val="FF0000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5AB4B1CF-2584-4CF7-A44F-3CFA6ED897CE}"/>
              </a:ext>
            </a:extLst>
          </p:cNvPr>
          <p:cNvCxnSpPr>
            <a:cxnSpLocks/>
          </p:cNvCxnSpPr>
          <p:nvPr/>
        </p:nvCxnSpPr>
        <p:spPr>
          <a:xfrm flipV="1">
            <a:off x="9432712" y="12567233"/>
            <a:ext cx="6076950" cy="1"/>
          </a:xfrm>
          <a:prstGeom prst="straightConnector1">
            <a:avLst/>
          </a:prstGeom>
          <a:noFill/>
          <a:ln w="47625" cap="flat">
            <a:solidFill>
              <a:srgbClr val="3366FF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C6A55ED-3B77-4E2D-995D-F5281CD2244B}"/>
              </a:ext>
            </a:extLst>
          </p:cNvPr>
          <p:cNvSpPr txBox="1"/>
          <p:nvPr/>
        </p:nvSpPr>
        <p:spPr>
          <a:xfrm rot="16200000">
            <a:off x="7729247" y="9552327"/>
            <a:ext cx="2419350" cy="6309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5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rPr>
              <a:t>Variabile 1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F4F07C9-BE8F-46C3-9EDD-214F6074C753}"/>
              </a:ext>
            </a:extLst>
          </p:cNvPr>
          <p:cNvSpPr txBox="1"/>
          <p:nvPr/>
        </p:nvSpPr>
        <p:spPr>
          <a:xfrm>
            <a:off x="10982325" y="12567233"/>
            <a:ext cx="2419350" cy="6309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500" b="0" i="0" u="none" strike="noStrike" cap="none" spc="0" normalizeH="0" baseline="0" dirty="0">
                <a:ln>
                  <a:noFill/>
                </a:ln>
                <a:solidFill>
                  <a:srgbClr val="3366FF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rPr>
              <a:t>Variabile 2</a:t>
            </a: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5C7B95FB-FF07-47F0-8B0D-2B2F5B64689C}"/>
              </a:ext>
            </a:extLst>
          </p:cNvPr>
          <p:cNvSpPr/>
          <p:nvPr/>
        </p:nvSpPr>
        <p:spPr>
          <a:xfrm>
            <a:off x="10576077" y="11352476"/>
            <a:ext cx="180000" cy="180000"/>
          </a:xfrm>
          <a:prstGeom prst="ellipse">
            <a:avLst/>
          </a:prstGeom>
          <a:solidFill>
            <a:srgbClr val="072B5B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00" b="0" i="0" u="none" strike="noStrike" cap="none" spc="0" normalizeH="0" baseline="0" dirty="0">
              <a:ln>
                <a:noFill/>
              </a:ln>
              <a:solidFill>
                <a:srgbClr val="5B5854"/>
              </a:solidFill>
              <a:effectLst/>
              <a:uFillTx/>
              <a:latin typeface="Avenir LT Std 85 Heavy"/>
              <a:ea typeface="Avenir LT Std 85 Heavy"/>
              <a:cs typeface="Avenir LT Std 85 Heavy"/>
              <a:sym typeface="Avenir LT Std 85 Heavy"/>
            </a:endParaRPr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17ABCAD7-76CE-4DA5-82C6-9897B58C4BD8}"/>
              </a:ext>
            </a:extLst>
          </p:cNvPr>
          <p:cNvSpPr/>
          <p:nvPr/>
        </p:nvSpPr>
        <p:spPr>
          <a:xfrm>
            <a:off x="9641589" y="12173925"/>
            <a:ext cx="180000" cy="180000"/>
          </a:xfrm>
          <a:prstGeom prst="ellipse">
            <a:avLst/>
          </a:prstGeom>
          <a:solidFill>
            <a:srgbClr val="072B5B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00" b="0" i="0" u="none" strike="noStrike" cap="none" spc="0" normalizeH="0" baseline="0" dirty="0">
              <a:ln>
                <a:noFill/>
              </a:ln>
              <a:solidFill>
                <a:srgbClr val="5B5854"/>
              </a:solidFill>
              <a:effectLst/>
              <a:uFillTx/>
              <a:latin typeface="Avenir LT Std 85 Heavy"/>
              <a:ea typeface="Avenir LT Std 85 Heavy"/>
              <a:cs typeface="Avenir LT Std 85 Heavy"/>
              <a:sym typeface="Avenir LT Std 85 Heavy"/>
            </a:endParaRPr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56CBE966-7A27-4F0F-B14D-B53C113B3A74}"/>
              </a:ext>
            </a:extLst>
          </p:cNvPr>
          <p:cNvSpPr/>
          <p:nvPr/>
        </p:nvSpPr>
        <p:spPr>
          <a:xfrm>
            <a:off x="13413552" y="9009326"/>
            <a:ext cx="180000" cy="180000"/>
          </a:xfrm>
          <a:prstGeom prst="ellipse">
            <a:avLst/>
          </a:prstGeom>
          <a:solidFill>
            <a:srgbClr val="072B5B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00" b="0" i="0" u="none" strike="noStrike" cap="none" spc="0" normalizeH="0" baseline="0" dirty="0">
              <a:ln>
                <a:noFill/>
              </a:ln>
              <a:solidFill>
                <a:srgbClr val="5B5854"/>
              </a:solidFill>
              <a:effectLst/>
              <a:uFillTx/>
              <a:latin typeface="Avenir LT Std 85 Heavy"/>
              <a:ea typeface="Avenir LT Std 85 Heavy"/>
              <a:cs typeface="Avenir LT Std 85 Heavy"/>
              <a:sym typeface="Avenir LT Std 85 Heavy"/>
            </a:endParaRPr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F41B37AA-4812-45B6-BA03-96C15AE6D52D}"/>
              </a:ext>
            </a:extLst>
          </p:cNvPr>
          <p:cNvSpPr/>
          <p:nvPr/>
        </p:nvSpPr>
        <p:spPr>
          <a:xfrm>
            <a:off x="11263254" y="10647626"/>
            <a:ext cx="180000" cy="180000"/>
          </a:xfrm>
          <a:prstGeom prst="ellipse">
            <a:avLst/>
          </a:prstGeom>
          <a:solidFill>
            <a:srgbClr val="072B5B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00" b="0" i="0" u="none" strike="noStrike" cap="none" spc="0" normalizeH="0" baseline="0" dirty="0">
              <a:ln>
                <a:noFill/>
              </a:ln>
              <a:solidFill>
                <a:srgbClr val="5B5854"/>
              </a:solidFill>
              <a:effectLst/>
              <a:uFillTx/>
              <a:latin typeface="Avenir LT Std 85 Heavy"/>
              <a:ea typeface="Avenir LT Std 85 Heavy"/>
              <a:cs typeface="Avenir LT Std 85 Heavy"/>
              <a:sym typeface="Avenir LT Std 85 Heavy"/>
            </a:endParaRPr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79E0AC93-3BEB-47A5-96B1-C63F9E48DCDB}"/>
              </a:ext>
            </a:extLst>
          </p:cNvPr>
          <p:cNvSpPr/>
          <p:nvPr/>
        </p:nvSpPr>
        <p:spPr>
          <a:xfrm>
            <a:off x="12365906" y="10034485"/>
            <a:ext cx="180000" cy="180000"/>
          </a:xfrm>
          <a:prstGeom prst="ellipse">
            <a:avLst/>
          </a:prstGeom>
          <a:solidFill>
            <a:srgbClr val="072B5B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00" b="0" i="0" u="none" strike="noStrike" cap="none" spc="0" normalizeH="0" baseline="0" dirty="0">
              <a:ln>
                <a:noFill/>
              </a:ln>
              <a:solidFill>
                <a:srgbClr val="5B5854"/>
              </a:solidFill>
              <a:effectLst/>
              <a:uFillTx/>
              <a:latin typeface="Avenir LT Std 85 Heavy"/>
              <a:ea typeface="Avenir LT Std 85 Heavy"/>
              <a:cs typeface="Avenir LT Std 85 Heavy"/>
              <a:sym typeface="Avenir LT Std 85 Heavy"/>
            </a:endParaRPr>
          </a:p>
        </p:txBody>
      </p: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F09C0C53-D227-4B0A-9A38-9E548DFF77C8}"/>
              </a:ext>
            </a:extLst>
          </p:cNvPr>
          <p:cNvCxnSpPr/>
          <p:nvPr/>
        </p:nvCxnSpPr>
        <p:spPr>
          <a:xfrm flipV="1">
            <a:off x="9582150" y="8801100"/>
            <a:ext cx="4343400" cy="3462825"/>
          </a:xfrm>
          <a:prstGeom prst="line">
            <a:avLst/>
          </a:prstGeom>
          <a:noFill/>
          <a:ln w="25400" cap="flat">
            <a:solidFill>
              <a:srgbClr val="FF00FF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94A2955C-B3A8-4319-9051-551A58DB470D}"/>
              </a:ext>
            </a:extLst>
          </p:cNvPr>
          <p:cNvSpPr txBox="1"/>
          <p:nvPr/>
        </p:nvSpPr>
        <p:spPr>
          <a:xfrm>
            <a:off x="14519062" y="8216325"/>
            <a:ext cx="1981200" cy="11695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>
                <a:solidFill>
                  <a:srgbClr val="FF00FF"/>
                </a:solidFill>
              </a:rPr>
              <a:t>y</a:t>
            </a:r>
            <a:r>
              <a:rPr kumimoji="0" lang="it-IT" sz="3500" b="0" i="0" u="none" strike="noStrike" cap="none" spc="0" normalizeH="0" baseline="0" dirty="0">
                <a:ln>
                  <a:noFill/>
                </a:ln>
                <a:solidFill>
                  <a:srgbClr val="FF00FF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rPr>
              <a:t>=mx+q</a:t>
            </a:r>
          </a:p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>
                <a:solidFill>
                  <a:srgbClr val="FF00FF"/>
                </a:solidFill>
              </a:rPr>
              <a:t>(r2= 0,99)</a:t>
            </a:r>
            <a:endParaRPr kumimoji="0" lang="it-IT" sz="3500" b="0" i="0" u="none" strike="noStrike" cap="none" spc="0" normalizeH="0" baseline="0" dirty="0">
              <a:ln>
                <a:noFill/>
              </a:ln>
              <a:solidFill>
                <a:srgbClr val="FF00FF"/>
              </a:solidFill>
              <a:effectLst/>
              <a:uFillTx/>
              <a:latin typeface="Avenir LT Std 85 Heavy"/>
              <a:ea typeface="Avenir LT Std 85 Heavy"/>
              <a:cs typeface="Avenir LT Std 85 Heavy"/>
              <a:sym typeface="Avenir LT Std 85 Heavy"/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2F46E4D9-628E-40D9-B549-0B5F2159E1E2}"/>
              </a:ext>
            </a:extLst>
          </p:cNvPr>
          <p:cNvSpPr txBox="1"/>
          <p:nvPr/>
        </p:nvSpPr>
        <p:spPr>
          <a:xfrm>
            <a:off x="16860731" y="8216324"/>
            <a:ext cx="5543550" cy="11695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500" b="0" i="0" u="none" strike="noStrike" cap="none" spc="0" normalizeH="0" baseline="0" dirty="0">
                <a:ln>
                  <a:noFill/>
                </a:ln>
                <a:solidFill>
                  <a:srgbClr val="FF00FF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rPr>
              <a:t>La variabile 2 interpreta la variabile 1 </a:t>
            </a:r>
          </a:p>
        </p:txBody>
      </p:sp>
    </p:spTree>
    <p:extLst>
      <p:ext uri="{BB962C8B-B14F-4D97-AF65-F5344CB8AC3E}">
        <p14:creationId xmlns:p14="http://schemas.microsoft.com/office/powerpoint/2010/main" val="50702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B044E9-6DF5-4AC0-9455-2AA60DA6D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Correlazione logP e %FA nell’uomo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4BF498C-398C-4946-B5AB-BE2067213C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B0AEC4C-CA03-486C-B413-5AE360CCB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7780" y="3890668"/>
            <a:ext cx="8730920" cy="9548333"/>
          </a:xfrm>
          <a:prstGeom prst="rect">
            <a:avLst/>
          </a:prstGeom>
        </p:spPr>
      </p:pic>
      <p:sp>
        <p:nvSpPr>
          <p:cNvPr id="6" name="Foliennummernplatzhalter 4">
            <a:extLst>
              <a:ext uri="{FF2B5EF4-FFF2-40B4-BE49-F238E27FC236}">
                <a16:creationId xmlns:a16="http://schemas.microsoft.com/office/drawing/2014/main" id="{0F3FA5C4-5278-45E6-A383-2EC84C9B4FC1}"/>
              </a:ext>
            </a:extLst>
          </p:cNvPr>
          <p:cNvSpPr txBox="1">
            <a:spLocks/>
          </p:cNvSpPr>
          <p:nvPr/>
        </p:nvSpPr>
        <p:spPr>
          <a:xfrm>
            <a:off x="2001478" y="12753769"/>
            <a:ext cx="570271" cy="471924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1pPr>
            <a:lvl2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2pPr>
            <a:lvl3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3pPr>
            <a:lvl4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4pPr>
            <a:lvl5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5pPr>
            <a:lvl6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6pPr>
            <a:lvl7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7pPr>
            <a:lvl8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8pPr>
            <a:lvl9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9pPr>
          </a:lstStyle>
          <a:p>
            <a:fld id="{873AB9FC-F81B-4BA2-BE42-F6AEB434FEB4}" type="slidenum">
              <a:rPr lang="de-DE" sz="2400" cap="all" spc="48" smtClean="0">
                <a:latin typeface="Avenir LT Std 35 Light"/>
                <a:sym typeface="Avenir LT Std 35 Light"/>
              </a:rPr>
              <a:pPr/>
              <a:t>19</a:t>
            </a:fld>
            <a:endParaRPr lang="de-DE" sz="2400" cap="all" spc="48" dirty="0">
              <a:latin typeface="Avenir LT Std 35 Light"/>
              <a:sym typeface="Avenir LT Std 35 Light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0FB007B-6B27-4CF0-B536-AD92F3095BF5}"/>
              </a:ext>
            </a:extLst>
          </p:cNvPr>
          <p:cNvSpPr txBox="1"/>
          <p:nvPr/>
        </p:nvSpPr>
        <p:spPr>
          <a:xfrm>
            <a:off x="0" y="13439001"/>
            <a:ext cx="17540287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US" sz="1200" dirty="0">
                <a:latin typeface="Avenir LT Std 35 Light"/>
              </a:rPr>
              <a:t>Kamiya, Y. et al., Toxicology Reports 7 (2020) 149–154. Doi: </a:t>
            </a:r>
            <a:r>
              <a:rPr lang="en-US" sz="1200" dirty="0">
                <a:latin typeface="Avenir LT Std 35 Light"/>
                <a:hlinkClick r:id="rId3"/>
              </a:rPr>
              <a:t>https://doi.org/10.1016/j.toxrep.2020.01.004</a:t>
            </a:r>
            <a:endParaRPr lang="en-US" sz="1200" dirty="0">
              <a:latin typeface="Avenir LT Std 35 Light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D948534-3B7A-4B00-9E78-E42E22C3F0E5}"/>
              </a:ext>
            </a:extLst>
          </p:cNvPr>
          <p:cNvSpPr txBox="1"/>
          <p:nvPr/>
        </p:nvSpPr>
        <p:spPr>
          <a:xfrm>
            <a:off x="16268700" y="5380571"/>
            <a:ext cx="5753100" cy="22467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>
                <a:solidFill>
                  <a:srgbClr val="3366FF"/>
                </a:solidFill>
              </a:rPr>
              <a:t>Correlazione su 56 attivi testati,</a:t>
            </a:r>
          </a:p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500" b="0" i="0" u="none" strike="noStrike" cap="none" spc="0" normalizeH="0" baseline="0" dirty="0">
                <a:ln>
                  <a:noFill/>
                </a:ln>
                <a:solidFill>
                  <a:srgbClr val="3366FF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rPr>
              <a:t>R=0,61 (abbastanza bassa come correlazione)</a:t>
            </a:r>
          </a:p>
        </p:txBody>
      </p:sp>
    </p:spTree>
    <p:extLst>
      <p:ext uri="{BB962C8B-B14F-4D97-AF65-F5344CB8AC3E}">
        <p14:creationId xmlns:p14="http://schemas.microsoft.com/office/powerpoint/2010/main" val="299913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B64560-1E39-49B3-A5CE-BFE1B177B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OBBIETTIVI Formativi DELLA LEZIONE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37A8DE0-919A-4F8B-BB9A-AA74B45FB2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l" fontAlgn="base">
              <a:buNone/>
            </a:pPr>
            <a:r>
              <a:rPr lang="it-IT" b="0" i="0" dirty="0">
                <a:solidFill>
                  <a:srgbClr val="1F294A"/>
                </a:solidFill>
                <a:effectLst/>
                <a:latin typeface="Avenir LT Std 35 Light"/>
              </a:rPr>
              <a:t>Al termine della lezione, lo studente deve essere in grado di:</a:t>
            </a:r>
          </a:p>
          <a:p>
            <a:pPr marL="0" indent="0" algn="l" fontAlgn="base">
              <a:buNone/>
            </a:pPr>
            <a:endParaRPr lang="it-IT" b="0" i="0" dirty="0">
              <a:solidFill>
                <a:srgbClr val="1F294A"/>
              </a:solidFill>
              <a:effectLst/>
              <a:latin typeface="Avenir LT Std 35 Light"/>
            </a:endParaRPr>
          </a:p>
          <a:p>
            <a:pPr fontAlgn="base"/>
            <a:r>
              <a:rPr lang="it-IT" b="0" i="0" dirty="0">
                <a:solidFill>
                  <a:srgbClr val="1F294A"/>
                </a:solidFill>
                <a:effectLst/>
                <a:latin typeface="Avenir LT Std 35 Light"/>
              </a:rPr>
              <a:t>Descrivere il concetto di flusso del farmaco tramite la prima legge di Fick e contestualizzare la sua importanza per il trasporto del farmaco;</a:t>
            </a:r>
          </a:p>
          <a:p>
            <a:pPr fontAlgn="base"/>
            <a:r>
              <a:rPr lang="it-IT" dirty="0">
                <a:solidFill>
                  <a:srgbClr val="1F294A"/>
                </a:solidFill>
              </a:rPr>
              <a:t>Contestualizzare il ruolo degli strati di acqua non agitata «unstirred water layer, UWL» nell’ambito dell’assorbimento dei farmaci; </a:t>
            </a:r>
          </a:p>
          <a:p>
            <a:pPr fontAlgn="base"/>
            <a:r>
              <a:rPr lang="it-IT" b="0" i="0" dirty="0">
                <a:solidFill>
                  <a:srgbClr val="1F294A"/>
                </a:solidFill>
                <a:effectLst/>
                <a:latin typeface="Avenir LT Std 35 Light"/>
              </a:rPr>
              <a:t>Definire il coefficiente di diffusione utilizzando l'equazione di Stokes-Einstein;</a:t>
            </a:r>
          </a:p>
          <a:p>
            <a:pPr fontAlgn="base"/>
            <a:r>
              <a:rPr lang="it-IT" b="0" i="0" dirty="0">
                <a:solidFill>
                  <a:srgbClr val="1F294A"/>
                </a:solidFill>
                <a:effectLst/>
                <a:latin typeface="Avenir LT Std 35 Light"/>
              </a:rPr>
              <a:t>Avere una panoramica e una comprensione dei parametri fisici che influenzano la permeabilità del farmaco (ad esempio, coefficiente di ripartizione e coefficiente di distribuzione);</a:t>
            </a:r>
          </a:p>
          <a:p>
            <a:pPr fontAlgn="base"/>
            <a:r>
              <a:rPr lang="it-IT" b="0" i="0" dirty="0">
                <a:solidFill>
                  <a:srgbClr val="1F294A"/>
                </a:solidFill>
                <a:effectLst/>
                <a:latin typeface="Avenir LT Std 35 Light"/>
              </a:rPr>
              <a:t>Ragionare sul concetto di permeabilità apparente nel contesto biofarmaceutico;</a:t>
            </a:r>
          </a:p>
          <a:p>
            <a:pPr marL="0" indent="0" algn="l" fontAlgn="base">
              <a:buNone/>
            </a:pPr>
            <a:endParaRPr lang="it-IT" b="0" i="0" dirty="0">
              <a:solidFill>
                <a:srgbClr val="1F294A"/>
              </a:solidFill>
              <a:effectLst/>
              <a:latin typeface="Avenir LT Std 35 Light"/>
            </a:endParaRPr>
          </a:p>
          <a:p>
            <a:pPr algn="l" fontAlgn="base"/>
            <a:endParaRPr lang="it-IT" b="0" i="0" dirty="0">
              <a:solidFill>
                <a:srgbClr val="1F294A"/>
              </a:solidFill>
              <a:effectLst/>
              <a:latin typeface="Avenir LT Std 35 Light"/>
            </a:endParaRPr>
          </a:p>
          <a:p>
            <a:endParaRPr lang="it-IT" dirty="0"/>
          </a:p>
        </p:txBody>
      </p:sp>
      <p:sp>
        <p:nvSpPr>
          <p:cNvPr id="4" name="Foliennummernplatzhalter 4">
            <a:extLst>
              <a:ext uri="{FF2B5EF4-FFF2-40B4-BE49-F238E27FC236}">
                <a16:creationId xmlns:a16="http://schemas.microsoft.com/office/drawing/2014/main" id="{19865196-C913-41FF-B1DD-B429956ABC50}"/>
              </a:ext>
            </a:extLst>
          </p:cNvPr>
          <p:cNvSpPr txBox="1">
            <a:spLocks/>
          </p:cNvSpPr>
          <p:nvPr/>
        </p:nvSpPr>
        <p:spPr>
          <a:xfrm>
            <a:off x="2001479" y="12753769"/>
            <a:ext cx="264240" cy="471924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1pPr>
            <a:lvl2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2pPr>
            <a:lvl3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3pPr>
            <a:lvl4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4pPr>
            <a:lvl5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5pPr>
            <a:lvl6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6pPr>
            <a:lvl7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7pPr>
            <a:lvl8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8pPr>
            <a:lvl9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9pPr>
          </a:lstStyle>
          <a:p>
            <a:fld id="{873AB9FC-F81B-4BA2-BE42-F6AEB434FEB4}" type="slidenum">
              <a:rPr lang="de-DE" sz="2400" cap="all" spc="48" smtClean="0">
                <a:latin typeface="Avenir LT Std 35 Light"/>
                <a:sym typeface="Avenir LT Std 35 Light"/>
              </a:rPr>
              <a:pPr/>
              <a:t>2</a:t>
            </a:fld>
            <a:endParaRPr lang="de-DE" sz="2400" cap="all" spc="48" dirty="0">
              <a:latin typeface="Avenir LT Std 35 Light"/>
              <a:sym typeface="Avenir LT Std 35 Light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3BB1E69-404B-43FD-BEDF-D2733B516E41}"/>
              </a:ext>
            </a:extLst>
          </p:cNvPr>
          <p:cNvSpPr txBox="1"/>
          <p:nvPr/>
        </p:nvSpPr>
        <p:spPr>
          <a:xfrm>
            <a:off x="5846523" y="13437937"/>
            <a:ext cx="11082528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rPr>
              <a:t>Copyright ®  Massimiliano Pio di Cagno - UniTs</a:t>
            </a:r>
          </a:p>
        </p:txBody>
      </p:sp>
    </p:spTree>
    <p:extLst>
      <p:ext uri="{BB962C8B-B14F-4D97-AF65-F5344CB8AC3E}">
        <p14:creationId xmlns:p14="http://schemas.microsoft.com/office/powerpoint/2010/main" val="29461812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Coeff. Di partizione: regola approssimativa</a:t>
            </a: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1219201" y="15951924"/>
            <a:ext cx="4046220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920" i="1" dirty="0">
                <a:hlinkClick r:id="rId2"/>
              </a:rPr>
              <a:t>http://blog.gracepointhomes.com</a:t>
            </a:r>
            <a:endParaRPr lang="en-US" sz="1920" i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214321"/>
              </p:ext>
            </p:extLst>
          </p:nvPr>
        </p:nvGraphicFramePr>
        <p:xfrm>
          <a:off x="4452045" y="4657837"/>
          <a:ext cx="15479910" cy="710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3861">
                  <a:extLst>
                    <a:ext uri="{9D8B030D-6E8A-4147-A177-3AD203B41FA5}">
                      <a16:colId xmlns:a16="http://schemas.microsoft.com/office/drawing/2014/main" val="4229653159"/>
                    </a:ext>
                  </a:extLst>
                </a:gridCol>
                <a:gridCol w="3403861">
                  <a:extLst>
                    <a:ext uri="{9D8B030D-6E8A-4147-A177-3AD203B41FA5}">
                      <a16:colId xmlns:a16="http://schemas.microsoft.com/office/drawing/2014/main" val="2411585963"/>
                    </a:ext>
                  </a:extLst>
                </a:gridCol>
                <a:gridCol w="4249355">
                  <a:extLst>
                    <a:ext uri="{9D8B030D-6E8A-4147-A177-3AD203B41FA5}">
                      <a16:colId xmlns:a16="http://schemas.microsoft.com/office/drawing/2014/main" val="3813140684"/>
                    </a:ext>
                  </a:extLst>
                </a:gridCol>
                <a:gridCol w="4422833">
                  <a:extLst>
                    <a:ext uri="{9D8B030D-6E8A-4147-A177-3AD203B41FA5}">
                      <a16:colId xmlns:a16="http://schemas.microsoft.com/office/drawing/2014/main" val="3151311484"/>
                    </a:ext>
                  </a:extLst>
                </a:gridCol>
              </a:tblGrid>
              <a:tr h="1775950">
                <a:tc>
                  <a:txBody>
                    <a:bodyPr/>
                    <a:lstStyle/>
                    <a:p>
                      <a:r>
                        <a:rPr lang="nb-NO" sz="2800" cap="none" dirty="0"/>
                        <a:t>logP</a:t>
                      </a:r>
                      <a:endParaRPr lang="nb-NO" sz="2800" cap="none" baseline="-25000" dirty="0"/>
                    </a:p>
                  </a:txBody>
                  <a:tcPr marL="219456" marR="219456" marT="109728" marB="109728"/>
                </a:tc>
                <a:tc>
                  <a:txBody>
                    <a:bodyPr/>
                    <a:lstStyle/>
                    <a:p>
                      <a:r>
                        <a:rPr lang="nb-NO" sz="2800" cap="none" dirty="0"/>
                        <a:t>Lipofilo/</a:t>
                      </a:r>
                    </a:p>
                    <a:p>
                      <a:r>
                        <a:rPr lang="nb-NO" sz="2800" cap="none" dirty="0"/>
                        <a:t>idrofilo</a:t>
                      </a:r>
                    </a:p>
                  </a:txBody>
                  <a:tcPr marL="219456" marR="219456" marT="109728" marB="109728"/>
                </a:tc>
                <a:tc>
                  <a:txBody>
                    <a:bodyPr/>
                    <a:lstStyle/>
                    <a:p>
                      <a:r>
                        <a:rPr lang="nb-NO" sz="2800" i="1" cap="none" dirty="0">
                          <a:solidFill>
                            <a:schemeClr val="bg1"/>
                          </a:solidFill>
                        </a:rPr>
                        <a:t>Solubilità in acqua</a:t>
                      </a:r>
                    </a:p>
                  </a:txBody>
                  <a:tcPr marL="219456" marR="219456" marT="109728" marB="109728"/>
                </a:tc>
                <a:tc>
                  <a:txBody>
                    <a:bodyPr/>
                    <a:lstStyle/>
                    <a:p>
                      <a:r>
                        <a:rPr lang="nb-NO" sz="2800" cap="none" dirty="0"/>
                        <a:t>Assorbimento</a:t>
                      </a:r>
                    </a:p>
                  </a:txBody>
                  <a:tcPr marL="219456" marR="219456" marT="109728" marB="109728"/>
                </a:tc>
                <a:extLst>
                  <a:ext uri="{0D108BD9-81ED-4DB2-BD59-A6C34878D82A}">
                    <a16:rowId xmlns:a16="http://schemas.microsoft.com/office/drawing/2014/main" val="3589428014"/>
                  </a:ext>
                </a:extLst>
              </a:tr>
              <a:tr h="1775950">
                <a:tc>
                  <a:txBody>
                    <a:bodyPr/>
                    <a:lstStyle/>
                    <a:p>
                      <a:r>
                        <a:rPr lang="nb-NO" sz="2800" cap="none" dirty="0"/>
                        <a:t>Tra 1 e 3</a:t>
                      </a:r>
                    </a:p>
                  </a:txBody>
                  <a:tcPr marL="219456" marR="219456" marT="109728" marB="109728"/>
                </a:tc>
                <a:tc>
                  <a:txBody>
                    <a:bodyPr/>
                    <a:lstStyle/>
                    <a:p>
                      <a:r>
                        <a:rPr lang="nb-NO" sz="2800" cap="none" dirty="0"/>
                        <a:t>Lipofilo</a:t>
                      </a:r>
                    </a:p>
                  </a:txBody>
                  <a:tcPr marL="219456" marR="219456" marT="109728" marB="109728"/>
                </a:tc>
                <a:tc>
                  <a:txBody>
                    <a:bodyPr/>
                    <a:lstStyle/>
                    <a:p>
                      <a:r>
                        <a:rPr lang="nb-NO" sz="2800" i="1" cap="none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Bassa</a:t>
                      </a:r>
                    </a:p>
                  </a:txBody>
                  <a:tcPr marL="219456" marR="219456" marT="109728" marB="109728"/>
                </a:tc>
                <a:tc>
                  <a:txBody>
                    <a:bodyPr/>
                    <a:lstStyle/>
                    <a:p>
                      <a:r>
                        <a:rPr lang="nb-NO" sz="2800" cap="none" dirty="0"/>
                        <a:t>Buona</a:t>
                      </a:r>
                    </a:p>
                  </a:txBody>
                  <a:tcPr marL="219456" marR="219456" marT="109728" marB="109728"/>
                </a:tc>
                <a:extLst>
                  <a:ext uri="{0D108BD9-81ED-4DB2-BD59-A6C34878D82A}">
                    <a16:rowId xmlns:a16="http://schemas.microsoft.com/office/drawing/2014/main" val="1495490640"/>
                  </a:ext>
                </a:extLst>
              </a:tr>
              <a:tr h="1775950">
                <a:tc>
                  <a:txBody>
                    <a:bodyPr/>
                    <a:lstStyle/>
                    <a:p>
                      <a:r>
                        <a:rPr lang="nb-NO" sz="2800" cap="none" baseline="0" dirty="0"/>
                        <a:t>Tra -1 e -3</a:t>
                      </a:r>
                    </a:p>
                  </a:txBody>
                  <a:tcPr marL="219456" marR="219456" marT="109728" marB="109728"/>
                </a:tc>
                <a:tc>
                  <a:txBody>
                    <a:bodyPr/>
                    <a:lstStyle/>
                    <a:p>
                      <a:r>
                        <a:rPr lang="nb-NO" sz="2800" cap="none" dirty="0"/>
                        <a:t>hydrofil</a:t>
                      </a:r>
                    </a:p>
                  </a:txBody>
                  <a:tcPr marL="219456" marR="219456" marT="109728" marB="109728"/>
                </a:tc>
                <a:tc>
                  <a:txBody>
                    <a:bodyPr/>
                    <a:lstStyle/>
                    <a:p>
                      <a:r>
                        <a:rPr lang="nb-NO" sz="2800" i="1" cap="none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Alta</a:t>
                      </a:r>
                    </a:p>
                  </a:txBody>
                  <a:tcPr marL="219456" marR="219456" marT="109728" marB="109728"/>
                </a:tc>
                <a:tc>
                  <a:txBody>
                    <a:bodyPr/>
                    <a:lstStyle/>
                    <a:p>
                      <a:r>
                        <a:rPr lang="nb-NO" sz="2800" cap="none" dirty="0"/>
                        <a:t>Moderata/bassa</a:t>
                      </a:r>
                    </a:p>
                  </a:txBody>
                  <a:tcPr marL="219456" marR="219456" marT="109728" marB="109728"/>
                </a:tc>
                <a:extLst>
                  <a:ext uri="{0D108BD9-81ED-4DB2-BD59-A6C34878D82A}">
                    <a16:rowId xmlns:a16="http://schemas.microsoft.com/office/drawing/2014/main" val="2973103596"/>
                  </a:ext>
                </a:extLst>
              </a:tr>
              <a:tr h="1775950">
                <a:tc>
                  <a:txBody>
                    <a:bodyPr/>
                    <a:lstStyle/>
                    <a:p>
                      <a:pPr marL="0" marR="0" lvl="0" indent="0" algn="ctr" defTabSz="36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2800" cap="none" dirty="0"/>
                        <a:t>Tra 1 e -1</a:t>
                      </a:r>
                    </a:p>
                  </a:txBody>
                  <a:tcPr marL="219456" marR="219456" marT="109728" marB="109728"/>
                </a:tc>
                <a:tc>
                  <a:txBody>
                    <a:bodyPr/>
                    <a:lstStyle/>
                    <a:p>
                      <a:r>
                        <a:rPr lang="nb-NO" sz="2800" cap="none" dirty="0"/>
                        <a:t>Indefinito</a:t>
                      </a:r>
                    </a:p>
                  </a:txBody>
                  <a:tcPr marL="219456" marR="219456" marT="109728" marB="109728"/>
                </a:tc>
                <a:tc>
                  <a:txBody>
                    <a:bodyPr/>
                    <a:lstStyle/>
                    <a:p>
                      <a:r>
                        <a:rPr lang="nb-NO" sz="2800" i="1" cap="none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Moderata</a:t>
                      </a:r>
                    </a:p>
                  </a:txBody>
                  <a:tcPr marL="219456" marR="219456" marT="109728" marB="109728"/>
                </a:tc>
                <a:tc>
                  <a:txBody>
                    <a:bodyPr/>
                    <a:lstStyle/>
                    <a:p>
                      <a:pPr marL="0" marR="0" lvl="0" indent="0" algn="ctr" defTabSz="362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2800" cap="none" dirty="0"/>
                        <a:t>Buna</a:t>
                      </a:r>
                    </a:p>
                  </a:txBody>
                  <a:tcPr marL="219456" marR="219456" marT="109728" marB="109728"/>
                </a:tc>
                <a:extLst>
                  <a:ext uri="{0D108BD9-81ED-4DB2-BD59-A6C34878D82A}">
                    <a16:rowId xmlns:a16="http://schemas.microsoft.com/office/drawing/2014/main" val="3079211859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13204469"/>
            <a:ext cx="168808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dirty="0">
                <a:latin typeface="Avenir LT Std 35 Light"/>
              </a:rPr>
              <a:t> Lipinski, C.A. et al. Adv. Drug Deliv. Rev. 46:3–26(2001). doi: </a:t>
            </a:r>
            <a:r>
              <a:rPr lang="en-US" sz="1200" dirty="0">
                <a:latin typeface="Avenir LT Std 35 Light"/>
                <a:hlinkClick r:id="rId3"/>
              </a:rPr>
              <a:t>https://doi.org/10.1016/S0169-409X(00)00129-0</a:t>
            </a:r>
            <a:endParaRPr lang="en-US" sz="1200" dirty="0">
              <a:latin typeface="Avenir LT Std 35 Light"/>
            </a:endParaRPr>
          </a:p>
          <a:p>
            <a:pPr algn="l"/>
            <a:r>
              <a:rPr lang="en-US" sz="1200" dirty="0">
                <a:latin typeface="Avenir LT Std 35 Light"/>
              </a:rPr>
              <a:t>Congreve M. et al. Drug Discov. Today. 8 (19): 876–7(2003). doi: </a:t>
            </a:r>
            <a:r>
              <a:rPr lang="en-US" sz="1200" dirty="0">
                <a:latin typeface="Avenir LT Std 35 Light"/>
                <a:hlinkClick r:id="rId4"/>
              </a:rPr>
              <a:t>https://soi.org/10.1016/S1359-6446(03)02831-9</a:t>
            </a:r>
            <a:endParaRPr lang="en-US" sz="1200" dirty="0">
              <a:latin typeface="Avenir LT Std 35 Light"/>
            </a:endParaRPr>
          </a:p>
        </p:txBody>
      </p:sp>
      <p:sp>
        <p:nvSpPr>
          <p:cNvPr id="7" name="Foliennummernplatzhalter 4">
            <a:extLst>
              <a:ext uri="{FF2B5EF4-FFF2-40B4-BE49-F238E27FC236}">
                <a16:creationId xmlns:a16="http://schemas.microsoft.com/office/drawing/2014/main" id="{C0BD9CCD-EFA0-44E7-9FAB-7ACE475D1153}"/>
              </a:ext>
            </a:extLst>
          </p:cNvPr>
          <p:cNvSpPr txBox="1">
            <a:spLocks/>
          </p:cNvSpPr>
          <p:nvPr/>
        </p:nvSpPr>
        <p:spPr>
          <a:xfrm>
            <a:off x="2001478" y="12753769"/>
            <a:ext cx="570271" cy="471924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1pPr>
            <a:lvl2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2pPr>
            <a:lvl3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3pPr>
            <a:lvl4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4pPr>
            <a:lvl5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5pPr>
            <a:lvl6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6pPr>
            <a:lvl7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7pPr>
            <a:lvl8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8pPr>
            <a:lvl9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9pPr>
          </a:lstStyle>
          <a:p>
            <a:fld id="{873AB9FC-F81B-4BA2-BE42-F6AEB434FEB4}" type="slidenum">
              <a:rPr lang="de-DE" sz="2400" cap="all" spc="48" smtClean="0">
                <a:latin typeface="Avenir LT Std 35 Light"/>
                <a:sym typeface="Avenir LT Std 35 Light"/>
              </a:rPr>
              <a:pPr/>
              <a:t>20</a:t>
            </a:fld>
            <a:endParaRPr lang="de-DE" sz="2400" cap="all" spc="48" dirty="0">
              <a:latin typeface="Avenir LT Std 35 Light"/>
              <a:sym typeface="Avenir LT Std 35 Light"/>
            </a:endParaRPr>
          </a:p>
        </p:txBody>
      </p:sp>
    </p:spTree>
    <p:extLst>
      <p:ext uri="{BB962C8B-B14F-4D97-AF65-F5344CB8AC3E}">
        <p14:creationId xmlns:p14="http://schemas.microsoft.com/office/powerpoint/2010/main" val="12190138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COEFFICIENTE DI DISTRIBUZIONE-ELETTROLITI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11398462" y="7632318"/>
            <a:ext cx="3238500" cy="12992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 dirty="0"/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1219201" y="15951924"/>
            <a:ext cx="404622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800" i="1" dirty="0">
                <a:hlinkClick r:id="rId3"/>
              </a:rPr>
              <a:t>http://blog.gracepointhomes.com</a:t>
            </a:r>
            <a:endParaRPr lang="en-US" sz="2800" i="1" dirty="0"/>
          </a:p>
        </p:txBody>
      </p:sp>
      <p:sp>
        <p:nvSpPr>
          <p:cNvPr id="35" name="Rectangle 34"/>
          <p:cNvSpPr/>
          <p:nvPr/>
        </p:nvSpPr>
        <p:spPr bwMode="auto">
          <a:xfrm>
            <a:off x="4587955" y="6891937"/>
            <a:ext cx="3631464" cy="219705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19456" tIns="109728" rIns="219456" bIns="109728" numCol="1" rtlCol="0" anchor="t" anchorCtr="0" compatLnSpc="1">
            <a:prstTxWarp prst="textNoShape">
              <a:avLst/>
            </a:prstTxWarp>
          </a:bodyPr>
          <a:lstStyle/>
          <a:p>
            <a:pPr algn="l" defTabSz="2194560" eaLnBrk="0" fontAlgn="base">
              <a:spcBef>
                <a:spcPct val="0"/>
              </a:spcBef>
              <a:spcAft>
                <a:spcPct val="0"/>
              </a:spcAft>
            </a:pPr>
            <a:endParaRPr lang="nb-NO" sz="3200">
              <a:solidFill>
                <a:schemeClr val="tx1"/>
              </a:solidFill>
              <a:latin typeface="Avenir LT Std 35 Light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4587955" y="4703814"/>
            <a:ext cx="3629203" cy="2197058"/>
          </a:xfrm>
          <a:prstGeom prst="rect">
            <a:avLst/>
          </a:prstGeom>
          <a:solidFill>
            <a:srgbClr val="CC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19456" tIns="109728" rIns="219456" bIns="109728" numCol="1" rtlCol="0" anchor="t" anchorCtr="0" compatLnSpc="1">
            <a:prstTxWarp prst="textNoShape">
              <a:avLst/>
            </a:prstTxWarp>
          </a:bodyPr>
          <a:lstStyle/>
          <a:p>
            <a:pPr algn="l" defTabSz="2194560" eaLnBrk="0" fontAlgn="base">
              <a:spcBef>
                <a:spcPct val="0"/>
              </a:spcBef>
              <a:spcAft>
                <a:spcPct val="0"/>
              </a:spcAft>
            </a:pPr>
            <a:endParaRPr lang="nb-NO" sz="3200">
              <a:solidFill>
                <a:schemeClr val="tx1"/>
              </a:solidFill>
              <a:latin typeface="Avenir LT Std 35 Light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760775" y="7496915"/>
            <a:ext cx="1209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latin typeface="Avenir LT Std 35 Light"/>
              </a:rPr>
              <a:t>F</a:t>
            </a:r>
            <a:r>
              <a:rPr lang="nb-NO" sz="3200" baseline="-25000" dirty="0">
                <a:latin typeface="Avenir LT Std 35 Light"/>
              </a:rPr>
              <a:t>v</a:t>
            </a:r>
            <a:r>
              <a:rPr lang="nb-NO" sz="3200" baseline="30000" dirty="0">
                <a:latin typeface="Avenir LT Std 35 Light"/>
              </a:rPr>
              <a:t>ø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835830" y="4907255"/>
            <a:ext cx="115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latin typeface="Avenir LT Std 35 Light"/>
              </a:rPr>
              <a:t>F</a:t>
            </a:r>
            <a:r>
              <a:rPr lang="nb-NO" sz="3200" baseline="-25000" dirty="0">
                <a:latin typeface="Avenir LT Std 35 Light"/>
              </a:rPr>
              <a:t>o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656964" y="3180854"/>
            <a:ext cx="810619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2800" dirty="0"/>
              <a:t>F</a:t>
            </a:r>
            <a:r>
              <a:rPr lang="nb-NO" sz="2800" baseline="-25000" dirty="0"/>
              <a:t>o</a:t>
            </a:r>
            <a:r>
              <a:rPr lang="nb-NO" sz="2800" dirty="0"/>
              <a:t>: Farmaco sciolto in ottanolo</a:t>
            </a:r>
          </a:p>
          <a:p>
            <a:pPr algn="l"/>
            <a:r>
              <a:rPr lang="nb-NO" sz="2800" dirty="0"/>
              <a:t>F</a:t>
            </a:r>
            <a:r>
              <a:rPr lang="nb-NO" sz="2800" baseline="30000" dirty="0"/>
              <a:t>+/-</a:t>
            </a:r>
            <a:r>
              <a:rPr lang="nb-NO" sz="2800" dirty="0"/>
              <a:t>= Farmaco disosciato  in acqua</a:t>
            </a:r>
          </a:p>
          <a:p>
            <a:pPr algn="l"/>
            <a:r>
              <a:rPr lang="nb-NO" sz="2800" dirty="0"/>
              <a:t>F</a:t>
            </a:r>
            <a:r>
              <a:rPr lang="nb-NO" sz="2800" baseline="30000" dirty="0"/>
              <a:t>Ø</a:t>
            </a:r>
            <a:r>
              <a:rPr lang="nb-NO" sz="2800" dirty="0"/>
              <a:t>= Frazione del farmaco non dissociata in acqua</a:t>
            </a:r>
          </a:p>
          <a:p>
            <a:pPr algn="l"/>
            <a:r>
              <a:rPr lang="nb-NO" sz="2800" dirty="0"/>
              <a:t>c</a:t>
            </a:r>
            <a:r>
              <a:rPr lang="nb-NO" sz="2800" baseline="-25000" dirty="0"/>
              <a:t>o</a:t>
            </a:r>
            <a:r>
              <a:rPr lang="nb-NO" sz="2800" dirty="0"/>
              <a:t>: Concentrazione del farmaco in ottanolo</a:t>
            </a:r>
          </a:p>
          <a:p>
            <a:pPr algn="l"/>
            <a:r>
              <a:rPr lang="nb-NO" sz="2800" dirty="0"/>
              <a:t>c</a:t>
            </a:r>
            <a:r>
              <a:rPr lang="nb-NO" sz="2800" baseline="-25000" dirty="0"/>
              <a:t>v</a:t>
            </a:r>
            <a:r>
              <a:rPr lang="nb-NO" sz="2800" baseline="30000" dirty="0"/>
              <a:t>Ø</a:t>
            </a:r>
            <a:r>
              <a:rPr lang="nb-NO" sz="2800" dirty="0"/>
              <a:t>: Concentrazioen del farmaco neutro in acqua</a:t>
            </a:r>
          </a:p>
          <a:p>
            <a:pPr algn="l"/>
            <a:r>
              <a:rPr lang="nb-NO" sz="2800" dirty="0"/>
              <a:t>c</a:t>
            </a:r>
            <a:r>
              <a:rPr lang="nb-NO" sz="2800" baseline="-25000" dirty="0"/>
              <a:t>v</a:t>
            </a:r>
            <a:r>
              <a:rPr lang="nb-NO" sz="2800" baseline="30000" dirty="0"/>
              <a:t>+/-</a:t>
            </a:r>
            <a:r>
              <a:rPr lang="nb-NO" sz="2800" dirty="0"/>
              <a:t>: Concentrazione del farmaco dissociato in acqua</a:t>
            </a:r>
          </a:p>
          <a:p>
            <a:pPr algn="l"/>
            <a:endParaRPr lang="nb-NO" sz="2800" dirty="0"/>
          </a:p>
          <a:p>
            <a:pPr algn="l"/>
            <a:endParaRPr lang="nb-NO" sz="2800" dirty="0"/>
          </a:p>
        </p:txBody>
      </p:sp>
      <p:cxnSp>
        <p:nvCxnSpPr>
          <p:cNvPr id="48" name="Straight Arrow Connector 47"/>
          <p:cNvCxnSpPr/>
          <p:nvPr/>
        </p:nvCxnSpPr>
        <p:spPr bwMode="auto">
          <a:xfrm flipV="1">
            <a:off x="4933594" y="5968073"/>
            <a:ext cx="0" cy="138255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9" name="Straight Arrow Connector 48"/>
          <p:cNvCxnSpPr/>
          <p:nvPr/>
        </p:nvCxnSpPr>
        <p:spPr bwMode="auto">
          <a:xfrm>
            <a:off x="5452051" y="5941541"/>
            <a:ext cx="0" cy="155537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6936167" y="7428024"/>
            <a:ext cx="1325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latin typeface="Avenir LT Std 35 Light"/>
              </a:rPr>
              <a:t>F</a:t>
            </a:r>
            <a:r>
              <a:rPr lang="nb-NO" sz="3200" baseline="-25000" dirty="0">
                <a:latin typeface="Avenir LT Std 35 Light"/>
              </a:rPr>
              <a:t>v</a:t>
            </a:r>
            <a:r>
              <a:rPr lang="nb-NO" sz="3200" baseline="30000" dirty="0">
                <a:latin typeface="Avenir LT Std 35 Light"/>
              </a:rPr>
              <a:t>+/-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6106547" y="7722096"/>
            <a:ext cx="829620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 bwMode="auto">
          <a:xfrm rot="10800000">
            <a:off x="6047586" y="8067734"/>
            <a:ext cx="829620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988903" y="8111472"/>
            <a:ext cx="1209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rgbClr val="0070C0"/>
                </a:solidFill>
                <a:latin typeface="Avenir LT Std 35 Light"/>
              </a:rPr>
              <a:t>pH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3355" y="9397471"/>
            <a:ext cx="10900594" cy="22093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5700443" y="7239930"/>
                <a:ext cx="4483342" cy="3278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8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b="0" i="1" dirty="0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it-IT" sz="2800" b="0" i="1" dirty="0" smtClean="0">
                              <a:latin typeface="Cambria Math" panose="02040503050406030204" pitchFamily="18" charset="0"/>
                            </a:rPr>
                            <m:t>𝑜</m:t>
                          </m:r>
                          <m:r>
                            <a:rPr lang="it-IT" sz="2800" b="0" i="1" dirty="0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it-IT" sz="2800" b="0" i="1" dirty="0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nb-NO" sz="28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nb-NO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nb-NO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sz="28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nb-NO" sz="2800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nb-NO" sz="2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nb-NO" sz="28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nb-NO" sz="2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  <m:sup>
                              <m:r>
                                <a:rPr lang="nb-NO" sz="2800" i="1">
                                  <a:latin typeface="Cambria Math" panose="02040503050406030204" pitchFamily="18" charset="0"/>
                                </a:rPr>
                                <m:t>ø</m:t>
                              </m:r>
                            </m:sup>
                          </m:sSubSup>
                          <m:r>
                            <a:rPr lang="nb-NO" sz="2800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nb-NO" sz="2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nb-NO" sz="28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nb-NO" sz="2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  <m:sup>
                              <m:r>
                                <a:rPr lang="nb-NO" sz="2800" i="1">
                                  <a:latin typeface="Cambria Math" panose="02040503050406030204" pitchFamily="18" charset="0"/>
                                </a:rPr>
                                <m:t>+/−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nb-NO" sz="2800" dirty="0"/>
              </a:p>
              <a:p>
                <a:pPr algn="ctr"/>
                <a:endParaRPr lang="nb-NO" sz="2800" dirty="0"/>
              </a:p>
              <a:p>
                <a:pPr algn="ctr"/>
                <a:r>
                  <a:rPr lang="nb-NO" sz="2800" dirty="0"/>
                  <a:t>Og</a:t>
                </a:r>
              </a:p>
              <a:p>
                <a:pPr algn="ctr"/>
                <a:endParaRPr lang="nb-NO" sz="28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sz="2800" i="1">
                          <a:latin typeface="Cambria Math" panose="02040503050406030204" pitchFamily="18" charset="0"/>
                        </a:rPr>
                        <m:t>𝑙𝑜𝑔</m:t>
                      </m:r>
                      <m:sSub>
                        <m:sSubPr>
                          <m:ctrlPr>
                            <a:rPr lang="it-IT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nb-NO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b-NO" sz="2800" i="1">
                          <a:latin typeface="Cambria Math" panose="02040503050406030204" pitchFamily="18" charset="0"/>
                        </a:rPr>
                        <m:t>𝑙𝑜𝑔</m:t>
                      </m:r>
                      <m:d>
                        <m:dPr>
                          <m:ctrlPr>
                            <a:rPr lang="nb-NO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nb-NO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nb-NO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nb-NO" sz="2800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</m:num>
                            <m:den>
                              <m:sSubSup>
                                <m:sSubSupPr>
                                  <m:ctrlPr>
                                    <a:rPr lang="nb-NO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nb-NO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nb-NO" sz="28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  <m:sup>
                                  <m:r>
                                    <a:rPr lang="nb-NO" sz="2800" i="1">
                                      <a:latin typeface="Cambria Math" panose="02040503050406030204" pitchFamily="18" charset="0"/>
                                    </a:rPr>
                                    <m:t>ø</m:t>
                                  </m:r>
                                </m:sup>
                              </m:sSubSup>
                              <m:r>
                                <a:rPr lang="nb-NO" sz="2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nb-NO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nb-NO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nb-NO" sz="28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  <m:sup>
                                  <m:r>
                                    <a:rPr lang="nb-NO" sz="2800" i="1">
                                      <a:latin typeface="Cambria Math" panose="02040503050406030204" pitchFamily="18" charset="0"/>
                                    </a:rPr>
                                    <m:t>+/−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lang="nb-NO" sz="2800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00443" y="7239930"/>
                <a:ext cx="4483342" cy="32789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2098834" y="5053644"/>
            <a:ext cx="2393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latin typeface="Avenir LT Std 35 Light"/>
              </a:rPr>
              <a:t>Ottanolo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123911" y="7516172"/>
            <a:ext cx="2393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latin typeface="Avenir LT Std 35 Light"/>
              </a:rPr>
              <a:t>Acqua</a:t>
            </a:r>
          </a:p>
        </p:txBody>
      </p:sp>
      <p:sp>
        <p:nvSpPr>
          <p:cNvPr id="27" name="Foliennummernplatzhalter 4">
            <a:extLst>
              <a:ext uri="{FF2B5EF4-FFF2-40B4-BE49-F238E27FC236}">
                <a16:creationId xmlns:a16="http://schemas.microsoft.com/office/drawing/2014/main" id="{EAC28B25-DA10-4D66-B336-EAD473067CCC}"/>
              </a:ext>
            </a:extLst>
          </p:cNvPr>
          <p:cNvSpPr txBox="1">
            <a:spLocks/>
          </p:cNvSpPr>
          <p:nvPr/>
        </p:nvSpPr>
        <p:spPr>
          <a:xfrm>
            <a:off x="2001478" y="12753769"/>
            <a:ext cx="570271" cy="471924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1pPr>
            <a:lvl2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2pPr>
            <a:lvl3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3pPr>
            <a:lvl4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4pPr>
            <a:lvl5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5pPr>
            <a:lvl6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6pPr>
            <a:lvl7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7pPr>
            <a:lvl8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8pPr>
            <a:lvl9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9pPr>
          </a:lstStyle>
          <a:p>
            <a:fld id="{873AB9FC-F81B-4BA2-BE42-F6AEB434FEB4}" type="slidenum">
              <a:rPr lang="de-DE" sz="2400" cap="all" spc="48" smtClean="0">
                <a:latin typeface="Avenir LT Std 35 Light"/>
                <a:sym typeface="Avenir LT Std 35 Light"/>
              </a:rPr>
              <a:pPr/>
              <a:t>21</a:t>
            </a:fld>
            <a:endParaRPr lang="de-DE" sz="2400" cap="all" spc="48" dirty="0">
              <a:latin typeface="Avenir LT Std 35 Light"/>
              <a:sym typeface="Avenir LT Std 35 Light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1753B8D3-A743-4D1A-B1B9-0DE8FCF9A240}"/>
              </a:ext>
            </a:extLst>
          </p:cNvPr>
          <p:cNvSpPr txBox="1"/>
          <p:nvPr/>
        </p:nvSpPr>
        <p:spPr>
          <a:xfrm>
            <a:off x="5846523" y="13437937"/>
            <a:ext cx="11082528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rPr>
              <a:t>Copyright ®  Massimiliano Pio di Cagno - UniTs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85AB0B0E-0BA1-45FC-93CC-8811F90367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88676" y="246726"/>
            <a:ext cx="1257552" cy="147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95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B044E9-6DF5-4AC0-9455-2AA60DA6D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Correlazione logD7.4 e %FA nell’uomo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4BF498C-398C-4946-B5AB-BE2067213C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Foliennummernplatzhalter 4">
            <a:extLst>
              <a:ext uri="{FF2B5EF4-FFF2-40B4-BE49-F238E27FC236}">
                <a16:creationId xmlns:a16="http://schemas.microsoft.com/office/drawing/2014/main" id="{0F3FA5C4-5278-45E6-A383-2EC84C9B4FC1}"/>
              </a:ext>
            </a:extLst>
          </p:cNvPr>
          <p:cNvSpPr txBox="1">
            <a:spLocks/>
          </p:cNvSpPr>
          <p:nvPr/>
        </p:nvSpPr>
        <p:spPr>
          <a:xfrm>
            <a:off x="2001478" y="12753769"/>
            <a:ext cx="570271" cy="471924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1pPr>
            <a:lvl2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2pPr>
            <a:lvl3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3pPr>
            <a:lvl4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4pPr>
            <a:lvl5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5pPr>
            <a:lvl6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6pPr>
            <a:lvl7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7pPr>
            <a:lvl8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8pPr>
            <a:lvl9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9pPr>
          </a:lstStyle>
          <a:p>
            <a:fld id="{873AB9FC-F81B-4BA2-BE42-F6AEB434FEB4}" type="slidenum">
              <a:rPr lang="de-DE" sz="2400" cap="all" spc="48" smtClean="0">
                <a:latin typeface="Avenir LT Std 35 Light"/>
                <a:sym typeface="Avenir LT Std 35 Light"/>
              </a:rPr>
              <a:pPr/>
              <a:t>22</a:t>
            </a:fld>
            <a:endParaRPr lang="de-DE" sz="2400" cap="all" spc="48" dirty="0">
              <a:latin typeface="Avenir LT Std 35 Light"/>
              <a:sym typeface="Avenir LT Std 35 Light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0FB007B-6B27-4CF0-B536-AD92F3095BF5}"/>
              </a:ext>
            </a:extLst>
          </p:cNvPr>
          <p:cNvSpPr txBox="1"/>
          <p:nvPr/>
        </p:nvSpPr>
        <p:spPr>
          <a:xfrm>
            <a:off x="0" y="13439001"/>
            <a:ext cx="17540287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US" sz="1200" dirty="0">
                <a:latin typeface="Avenir LT Std 35 Light"/>
              </a:rPr>
              <a:t>Corti, G. et al. E</a:t>
            </a:r>
            <a:r>
              <a:rPr lang="en-US" sz="1200" b="0" i="0" u="none" strike="noStrike" baseline="0" dirty="0">
                <a:latin typeface="Avenir LT Std 35 Light"/>
              </a:rPr>
              <a:t>ur. </a:t>
            </a:r>
            <a:r>
              <a:rPr lang="en-US" sz="1200" dirty="0">
                <a:latin typeface="Avenir LT Std 35 Light"/>
              </a:rPr>
              <a:t>J. </a:t>
            </a:r>
            <a:r>
              <a:rPr lang="en-US" sz="1200" b="0" i="0" u="none" strike="noStrike" baseline="0" dirty="0">
                <a:latin typeface="Avenir LT Std 35 Light"/>
              </a:rPr>
              <a:t>.of Pharm. Sci. 27 ( 2 0 0 6 ) 354–362. </a:t>
            </a:r>
            <a:r>
              <a:rPr lang="en-US" sz="1200" dirty="0">
                <a:latin typeface="Avenir LT Std 35 Light"/>
              </a:rPr>
              <a:t>Doi: </a:t>
            </a:r>
            <a:r>
              <a:rPr lang="en-US" sz="1200" dirty="0">
                <a:latin typeface="Avenir LT Std 35 Light"/>
                <a:hlinkClick r:id="rId3"/>
              </a:rPr>
              <a:t>https://doi.org.10.1016/j.ejps.2005.11.005</a:t>
            </a:r>
            <a:endParaRPr lang="en-US" sz="1200" dirty="0">
              <a:latin typeface="Avenir LT Std 35 Light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1F5E2AA-69AA-4C41-B63F-B45086E04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8805" y="3651250"/>
            <a:ext cx="11054515" cy="720681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25177AC-A5B4-4892-8F93-EDCF04F192B4}"/>
              </a:ext>
            </a:extLst>
          </p:cNvPr>
          <p:cNvSpPr txBox="1"/>
          <p:nvPr/>
        </p:nvSpPr>
        <p:spPr>
          <a:xfrm>
            <a:off x="17926050" y="5102229"/>
            <a:ext cx="4476750" cy="17081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>
                <a:solidFill>
                  <a:srgbClr val="FF0000"/>
                </a:solidFill>
              </a:rPr>
              <a:t>Correlazione non particolarmente migliorata, anzi…</a:t>
            </a:r>
            <a:endParaRPr kumimoji="0" lang="it-IT" sz="35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Avenir LT Std 85 Heavy"/>
              <a:ea typeface="Avenir LT Std 85 Heavy"/>
              <a:cs typeface="Avenir LT Std 85 Heavy"/>
              <a:sym typeface="Avenir LT Std 85 Heavy"/>
            </a:endParaRPr>
          </a:p>
        </p:txBody>
      </p:sp>
    </p:spTree>
    <p:extLst>
      <p:ext uri="{BB962C8B-B14F-4D97-AF65-F5344CB8AC3E}">
        <p14:creationId xmlns:p14="http://schemas.microsoft.com/office/powerpoint/2010/main" val="6990385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9938DC3F-45E2-4727-814D-7111CDDCF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65434"/>
            <a:ext cx="21031200" cy="8702675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Motore di ricerca: Scopus (ultimo accesso 16.09.2025)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2CE2735-63D7-4411-9A5D-F02C975CF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concetto di permeabilità in biofarmaceutica</a:t>
            </a:r>
          </a:p>
        </p:txBody>
      </p:sp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8EFF5A78-1371-4D6E-87EE-FF925524C1C8}"/>
              </a:ext>
            </a:extLst>
          </p:cNvPr>
          <p:cNvSpPr txBox="1">
            <a:spLocks/>
          </p:cNvSpPr>
          <p:nvPr/>
        </p:nvSpPr>
        <p:spPr>
          <a:xfrm>
            <a:off x="2001478" y="12753769"/>
            <a:ext cx="570271" cy="471924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1pPr>
            <a:lvl2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2pPr>
            <a:lvl3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3pPr>
            <a:lvl4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4pPr>
            <a:lvl5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5pPr>
            <a:lvl6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6pPr>
            <a:lvl7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7pPr>
            <a:lvl8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8pPr>
            <a:lvl9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9pPr>
          </a:lstStyle>
          <a:p>
            <a:fld id="{873AB9FC-F81B-4BA2-BE42-F6AEB434FEB4}" type="slidenum">
              <a:rPr lang="de-DE" sz="2400" cap="all" spc="48" smtClean="0">
                <a:latin typeface="Avenir LT Std 35 Light"/>
                <a:sym typeface="Avenir LT Std 35 Light"/>
              </a:rPr>
              <a:pPr/>
              <a:t>23</a:t>
            </a:fld>
            <a:endParaRPr lang="de-DE" sz="2400" cap="all" spc="48" dirty="0">
              <a:latin typeface="Avenir LT Std 35 Light"/>
              <a:sym typeface="Avenir LT Std 35 Light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C2E5973-0816-47B2-8FE0-D68EF8165587}"/>
              </a:ext>
            </a:extLst>
          </p:cNvPr>
          <p:cNvSpPr txBox="1"/>
          <p:nvPr/>
        </p:nvSpPr>
        <p:spPr>
          <a:xfrm>
            <a:off x="12327349" y="5254901"/>
            <a:ext cx="3790950" cy="11695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500" b="0" i="0" u="none" strike="noStrike" cap="none" spc="0" normalizeH="0" baseline="0" dirty="0">
                <a:ln>
                  <a:noFill/>
                </a:ln>
                <a:solidFill>
                  <a:srgbClr val="3366FF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rPr>
              <a:t>Parola chiave: </a:t>
            </a:r>
          </a:p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500" b="0" i="0" u="none" strike="noStrike" cap="none" spc="0" normalizeH="0" baseline="0" dirty="0">
                <a:ln>
                  <a:noFill/>
                </a:ln>
                <a:solidFill>
                  <a:srgbClr val="3366FF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rPr>
              <a:t>«</a:t>
            </a:r>
            <a:r>
              <a:rPr kumimoji="0" lang="it-IT" sz="3500" b="0" i="1" u="none" strike="noStrike" cap="none" spc="0" normalizeH="0" baseline="0" dirty="0">
                <a:ln>
                  <a:noFill/>
                </a:ln>
                <a:solidFill>
                  <a:srgbClr val="3366FF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rPr>
              <a:t>Drug Permeabilty</a:t>
            </a:r>
            <a:r>
              <a:rPr kumimoji="0" lang="it-IT" sz="3500" b="0" i="0" u="none" strike="noStrike" cap="none" spc="0" normalizeH="0" baseline="0" dirty="0">
                <a:ln>
                  <a:noFill/>
                </a:ln>
                <a:solidFill>
                  <a:srgbClr val="3366FF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rPr>
              <a:t>»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1C5EC22-73CE-4A3E-A5E0-0824FE93E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8335" y="6743842"/>
            <a:ext cx="13263906" cy="6781658"/>
          </a:xfrm>
          <a:prstGeom prst="rect">
            <a:avLst/>
          </a:prstGeom>
        </p:spPr>
      </p:pic>
      <p:cxnSp>
        <p:nvCxnSpPr>
          <p:cNvPr id="15" name="Straight Connector 7">
            <a:extLst>
              <a:ext uri="{FF2B5EF4-FFF2-40B4-BE49-F238E27FC236}">
                <a16:creationId xmlns:a16="http://schemas.microsoft.com/office/drawing/2014/main" id="{D8EB5AE6-7CE2-48AB-8D16-AC91D4845FDD}"/>
              </a:ext>
            </a:extLst>
          </p:cNvPr>
          <p:cNvCxnSpPr/>
          <p:nvPr/>
        </p:nvCxnSpPr>
        <p:spPr bwMode="auto">
          <a:xfrm flipV="1">
            <a:off x="8108755" y="9291680"/>
            <a:ext cx="0" cy="3312368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8">
            <a:extLst>
              <a:ext uri="{FF2B5EF4-FFF2-40B4-BE49-F238E27FC236}">
                <a16:creationId xmlns:a16="http://schemas.microsoft.com/office/drawing/2014/main" id="{B24E3670-706E-467E-B273-5B1843F00573}"/>
              </a:ext>
            </a:extLst>
          </p:cNvPr>
          <p:cNvSpPr txBox="1"/>
          <p:nvPr/>
        </p:nvSpPr>
        <p:spPr>
          <a:xfrm>
            <a:off x="4940403" y="8506106"/>
            <a:ext cx="3168352" cy="769441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477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0" cap="none" spc="0" normalizeH="0" baseline="0" noProof="0" dirty="0">
                <a:ln>
                  <a:noFill/>
                </a:ln>
                <a:solidFill>
                  <a:srgbClr val="5B5854"/>
                </a:solidFill>
                <a:effectLst/>
                <a:uLnTx/>
                <a:uFillTx/>
                <a:latin typeface="Avenir LT Std 85 Heavy"/>
                <a:sym typeface="Avenir LT Std 85 Heavy"/>
              </a:rPr>
              <a:t>1995-Gruppo Amidon </a:t>
            </a:r>
            <a:r>
              <a:rPr lang="en-US" sz="2200" dirty="0"/>
              <a:t>Introduzione del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5B5854"/>
                </a:solidFill>
                <a:effectLst/>
                <a:uLnTx/>
                <a:uFillTx/>
                <a:latin typeface="Avenir LT Std 85 Heavy"/>
                <a:sym typeface="Avenir LT Std 85 Heavy"/>
              </a:rPr>
              <a:t>BCS</a:t>
            </a:r>
          </a:p>
        </p:txBody>
      </p:sp>
      <p:cxnSp>
        <p:nvCxnSpPr>
          <p:cNvPr id="18" name="Straight Connector 13">
            <a:extLst>
              <a:ext uri="{FF2B5EF4-FFF2-40B4-BE49-F238E27FC236}">
                <a16:creationId xmlns:a16="http://schemas.microsoft.com/office/drawing/2014/main" id="{E7003ECE-37DF-4DAC-8869-3E354F913DB2}"/>
              </a:ext>
            </a:extLst>
          </p:cNvPr>
          <p:cNvCxnSpPr>
            <a:cxnSpLocks/>
          </p:cNvCxnSpPr>
          <p:nvPr/>
        </p:nvCxnSpPr>
        <p:spPr bwMode="auto">
          <a:xfrm flipV="1">
            <a:off x="9291715" y="6858000"/>
            <a:ext cx="0" cy="589576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4">
            <a:extLst>
              <a:ext uri="{FF2B5EF4-FFF2-40B4-BE49-F238E27FC236}">
                <a16:creationId xmlns:a16="http://schemas.microsoft.com/office/drawing/2014/main" id="{3CDFE7FD-CB00-40FB-8E6E-C3C3F3778A79}"/>
              </a:ext>
            </a:extLst>
          </p:cNvPr>
          <p:cNvSpPr txBox="1"/>
          <p:nvPr/>
        </p:nvSpPr>
        <p:spPr>
          <a:xfrm>
            <a:off x="7069546" y="5411450"/>
            <a:ext cx="3312368" cy="1446550"/>
          </a:xfrm>
          <a:prstGeom prst="rect">
            <a:avLst/>
          </a:prstGeom>
          <a:noFill/>
          <a:ln w="158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477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0" i="1" u="none" strike="noStrike" kern="0" cap="none" spc="0" normalizeH="0" baseline="0" dirty="0">
                <a:ln>
                  <a:noFill/>
                </a:ln>
                <a:solidFill>
                  <a:srgbClr val="5B58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LT Std 85 Heavy"/>
                <a:sym typeface="Avenir LT Std 85 Heavy"/>
              </a:rPr>
              <a:t>1998-Kansy et al</a:t>
            </a:r>
            <a:r>
              <a:rPr kumimoji="0" lang="it-IT" sz="2200" b="0" i="0" u="none" strike="noStrike" kern="0" cap="none" spc="0" normalizeH="0" baseline="0" dirty="0">
                <a:ln>
                  <a:noFill/>
                </a:ln>
                <a:solidFill>
                  <a:srgbClr val="5B5854"/>
                </a:solidFill>
                <a:effectLst/>
                <a:uLnTx/>
                <a:uFillTx/>
                <a:latin typeface="Avenir LT Std 85 Heavy"/>
                <a:sym typeface="Avenir LT Std 85 Heavy"/>
              </a:rPr>
              <a:t>.</a:t>
            </a:r>
          </a:p>
          <a:p>
            <a:pPr marL="0" marR="0" lvl="0" indent="0" algn="ctr" defTabSz="6477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0" i="0" u="none" strike="noStrike" kern="0" cap="none" spc="0" normalizeH="0" baseline="0" dirty="0">
                <a:ln>
                  <a:noFill/>
                </a:ln>
                <a:solidFill>
                  <a:srgbClr val="5B5854"/>
                </a:solidFill>
                <a:effectLst/>
                <a:uLnTx/>
                <a:uFillTx/>
                <a:latin typeface="Avenir LT Std 85 Heavy"/>
                <a:sym typeface="Avenir LT Std 85 Heavy"/>
              </a:rPr>
              <a:t>Introduzione di saggi</a:t>
            </a:r>
            <a:r>
              <a:rPr kumimoji="0" lang="it-IT" sz="2200" b="0" i="0" u="none" strike="noStrike" kern="0" cap="none" spc="0" normalizeH="0" dirty="0">
                <a:ln>
                  <a:noFill/>
                </a:ln>
                <a:solidFill>
                  <a:srgbClr val="5B5854"/>
                </a:solidFill>
                <a:effectLst/>
                <a:uLnTx/>
                <a:uFillTx/>
                <a:latin typeface="Avenir LT Std 85 Heavy"/>
                <a:sym typeface="Avenir LT Std 85 Heavy"/>
              </a:rPr>
              <a:t> in vitro per permeabilità (e.g., PAMPA)</a:t>
            </a:r>
            <a:endParaRPr kumimoji="0" lang="it-IT" sz="2200" b="0" i="0" u="none" strike="noStrike" kern="0" cap="none" spc="0" normalizeH="0" baseline="0" dirty="0">
              <a:ln>
                <a:noFill/>
              </a:ln>
              <a:solidFill>
                <a:srgbClr val="5B5854"/>
              </a:solidFill>
              <a:effectLst/>
              <a:uLnTx/>
              <a:uFillTx/>
              <a:latin typeface="Avenir LT Std 85 Heavy"/>
              <a:sym typeface="Avenir LT Std 85 Heavy"/>
            </a:endParaRP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A8DA1920-960A-48CD-92AF-E3E42BD9B55D}"/>
              </a:ext>
            </a:extLst>
          </p:cNvPr>
          <p:cNvSpPr txBox="1"/>
          <p:nvPr/>
        </p:nvSpPr>
        <p:spPr>
          <a:xfrm>
            <a:off x="10077948" y="7690119"/>
            <a:ext cx="3024336" cy="769441"/>
          </a:xfrm>
          <a:prstGeom prst="rect">
            <a:avLst/>
          </a:prstGeom>
          <a:noFill/>
          <a:ln w="15875"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477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0" cap="none" spc="0" normalizeH="0" baseline="0" noProof="0" dirty="0">
                <a:ln>
                  <a:noFill/>
                </a:ln>
                <a:solidFill>
                  <a:srgbClr val="5B58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LT Std 85 Heavy"/>
                <a:sym typeface="Avenir LT Std 85 Heavy"/>
              </a:rPr>
              <a:t>2001- Lipinski et al.</a:t>
            </a:r>
          </a:p>
          <a:p>
            <a:pPr marL="0" marR="0" lvl="0" indent="0" algn="ctr" defTabSz="6477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5B5854"/>
                </a:solidFill>
                <a:effectLst/>
                <a:uLnTx/>
                <a:uFillTx/>
                <a:latin typeface="Avenir LT Std 85 Heavy"/>
                <a:sym typeface="Avenir LT Std 85 Heavy"/>
              </a:rPr>
              <a:t>“Regola del 5”</a:t>
            </a:r>
          </a:p>
        </p:txBody>
      </p:sp>
      <p:cxnSp>
        <p:nvCxnSpPr>
          <p:cNvPr id="21" name="Straight Connector 10">
            <a:extLst>
              <a:ext uri="{FF2B5EF4-FFF2-40B4-BE49-F238E27FC236}">
                <a16:creationId xmlns:a16="http://schemas.microsoft.com/office/drawing/2014/main" id="{FCB050AB-419D-4704-8F9C-26DDD90B650C}"/>
              </a:ext>
            </a:extLst>
          </p:cNvPr>
          <p:cNvCxnSpPr>
            <a:cxnSpLocks/>
          </p:cNvCxnSpPr>
          <p:nvPr/>
        </p:nvCxnSpPr>
        <p:spPr bwMode="auto">
          <a:xfrm flipV="1">
            <a:off x="10114049" y="8134600"/>
            <a:ext cx="0" cy="446944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1034009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116416" y="3561105"/>
            <a:ext cx="2003904" cy="775293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60" dirty="0">
              <a:latin typeface="Avenir LT Std 35 Ligh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174163" y="3574435"/>
            <a:ext cx="5647831" cy="7727870"/>
          </a:xfrm>
          <a:prstGeom prst="rect">
            <a:avLst/>
          </a:prstGeom>
          <a:gradFill>
            <a:gsLst>
              <a:gs pos="0">
                <a:schemeClr val="bg1"/>
              </a:gs>
              <a:gs pos="78000">
                <a:srgbClr val="79DC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60" dirty="0">
              <a:latin typeface="Avenir LT Std 35 Ligh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624872" y="3574435"/>
            <a:ext cx="5547146" cy="7727870"/>
          </a:xfrm>
          <a:prstGeom prst="rect">
            <a:avLst/>
          </a:prstGeom>
          <a:gradFill>
            <a:gsLst>
              <a:gs pos="100000">
                <a:srgbClr val="007FAC"/>
              </a:gs>
              <a:gs pos="22000">
                <a:srgbClr val="79DC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60" dirty="0">
              <a:latin typeface="Avenir LT Std 35 Light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5647110" y="11300710"/>
            <a:ext cx="13573087" cy="33264"/>
          </a:xfrm>
          <a:prstGeom prst="straightConnector1">
            <a:avLst/>
          </a:prstGeom>
          <a:ln w="317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8315265" y="11431399"/>
            <a:ext cx="904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>
                <a:latin typeface="Avenir LT Std 35 Light"/>
              </a:rPr>
              <a:t>x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5624870" y="3228797"/>
            <a:ext cx="0" cy="8123765"/>
          </a:xfrm>
          <a:prstGeom prst="straightConnector1">
            <a:avLst/>
          </a:prstGeom>
          <a:ln w="317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549504" y="2953654"/>
            <a:ext cx="904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>
                <a:latin typeface="Avenir LT Std 35 Light"/>
              </a:rPr>
              <a:t>C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847668" y="2196868"/>
            <a:ext cx="2700671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360" dirty="0"/>
              <a:t>Membrana</a:t>
            </a:r>
          </a:p>
          <a:p>
            <a:r>
              <a:rPr lang="nb-NO" sz="3360" dirty="0"/>
              <a:t>biomimetica</a:t>
            </a:r>
          </a:p>
        </p:txBody>
      </p:sp>
      <p:cxnSp>
        <p:nvCxnSpPr>
          <p:cNvPr id="31" name="Straight Connector 30"/>
          <p:cNvCxnSpPr/>
          <p:nvPr/>
        </p:nvCxnSpPr>
        <p:spPr bwMode="auto">
          <a:xfrm flipV="1">
            <a:off x="9945350" y="3623429"/>
            <a:ext cx="0" cy="772787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3366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flipV="1">
            <a:off x="14438650" y="3606103"/>
            <a:ext cx="0" cy="772787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3366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9760123" y="3417452"/>
            <a:ext cx="1728192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360" dirty="0">
                <a:latin typeface="Avenir LT Std 35 Light"/>
              </a:rPr>
              <a:t>UWL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3053691" y="3446140"/>
            <a:ext cx="1728192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360" dirty="0">
                <a:latin typeface="Avenir LT Std 35 Light"/>
              </a:rPr>
              <a:t>UWL</a:t>
            </a:r>
          </a:p>
        </p:txBody>
      </p:sp>
      <p:sp>
        <p:nvSpPr>
          <p:cNvPr id="35" name="Freeform 34"/>
          <p:cNvSpPr/>
          <p:nvPr/>
        </p:nvSpPr>
        <p:spPr>
          <a:xfrm>
            <a:off x="9954089" y="4637526"/>
            <a:ext cx="1217928" cy="1866310"/>
          </a:xfrm>
          <a:custGeom>
            <a:avLst/>
            <a:gdLst>
              <a:gd name="connsiteX0" fmla="*/ 0 w 3163986"/>
              <a:gd name="connsiteY0" fmla="*/ 0 h 712099"/>
              <a:gd name="connsiteX1" fmla="*/ 2039193 w 3163986"/>
              <a:gd name="connsiteY1" fmla="*/ 169932 h 712099"/>
              <a:gd name="connsiteX2" fmla="*/ 3163986 w 3163986"/>
              <a:gd name="connsiteY2" fmla="*/ 712099 h 712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63986" h="712099">
                <a:moveTo>
                  <a:pt x="0" y="0"/>
                </a:moveTo>
                <a:cubicBezTo>
                  <a:pt x="755931" y="25624"/>
                  <a:pt x="1511862" y="51249"/>
                  <a:pt x="2039193" y="169932"/>
                </a:cubicBezTo>
                <a:cubicBezTo>
                  <a:pt x="2566524" y="288615"/>
                  <a:pt x="3163986" y="712099"/>
                  <a:pt x="3163986" y="712099"/>
                </a:cubicBezTo>
              </a:path>
            </a:pathLst>
          </a:custGeom>
          <a:noFill/>
          <a:ln w="73025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60" dirty="0">
              <a:latin typeface="Avenir LT Std 35 Light"/>
            </a:endParaRPr>
          </a:p>
        </p:txBody>
      </p:sp>
      <p:cxnSp>
        <p:nvCxnSpPr>
          <p:cNvPr id="36" name="Straight Connector 35"/>
          <p:cNvCxnSpPr/>
          <p:nvPr/>
        </p:nvCxnSpPr>
        <p:spPr bwMode="auto">
          <a:xfrm flipH="1">
            <a:off x="5647109" y="4637525"/>
            <a:ext cx="4298242" cy="0"/>
          </a:xfrm>
          <a:prstGeom prst="line">
            <a:avLst/>
          </a:prstGeom>
          <a:solidFill>
            <a:schemeClr val="accent1"/>
          </a:solidFill>
          <a:ln w="7302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>
          <a:xfrm>
            <a:off x="11168681" y="3549373"/>
            <a:ext cx="57178" cy="7739604"/>
          </a:xfrm>
          <a:prstGeom prst="line">
            <a:avLst/>
          </a:prstGeom>
          <a:ln w="6032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reeform 37"/>
          <p:cNvSpPr/>
          <p:nvPr/>
        </p:nvSpPr>
        <p:spPr>
          <a:xfrm>
            <a:off x="11263683" y="5126822"/>
            <a:ext cx="1973558" cy="2916279"/>
          </a:xfrm>
          <a:custGeom>
            <a:avLst/>
            <a:gdLst>
              <a:gd name="connsiteX0" fmla="*/ 0 w 1666959"/>
              <a:gd name="connsiteY0" fmla="*/ 15025 h 1342119"/>
              <a:gd name="connsiteX1" fmla="*/ 186117 w 1666959"/>
              <a:gd name="connsiteY1" fmla="*/ 128314 h 1342119"/>
              <a:gd name="connsiteX2" fmla="*/ 833479 w 1666959"/>
              <a:gd name="connsiteY2" fmla="*/ 953701 h 1342119"/>
              <a:gd name="connsiteX3" fmla="*/ 1666959 w 1666959"/>
              <a:gd name="connsiteY3" fmla="*/ 1342119 h 1342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6959" h="1342119">
                <a:moveTo>
                  <a:pt x="0" y="15025"/>
                </a:moveTo>
                <a:cubicBezTo>
                  <a:pt x="23602" y="-6554"/>
                  <a:pt x="47204" y="-28132"/>
                  <a:pt x="186117" y="128314"/>
                </a:cubicBezTo>
                <a:cubicBezTo>
                  <a:pt x="325030" y="284760"/>
                  <a:pt x="586672" y="751400"/>
                  <a:pt x="833479" y="953701"/>
                </a:cubicBezTo>
                <a:cubicBezTo>
                  <a:pt x="1080286" y="1156002"/>
                  <a:pt x="1373622" y="1249060"/>
                  <a:pt x="1666959" y="1342119"/>
                </a:cubicBezTo>
              </a:path>
            </a:pathLst>
          </a:custGeom>
          <a:noFill/>
          <a:ln w="73025">
            <a:solidFill>
              <a:srgbClr val="3366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60" dirty="0">
              <a:latin typeface="Avenir LT Std 35 Light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13171738" y="3568567"/>
            <a:ext cx="0" cy="7765406"/>
          </a:xfrm>
          <a:prstGeom prst="line">
            <a:avLst/>
          </a:prstGeom>
          <a:ln w="6032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Freeform 51"/>
          <p:cNvSpPr/>
          <p:nvPr/>
        </p:nvSpPr>
        <p:spPr>
          <a:xfrm>
            <a:off x="13240253" y="8841836"/>
            <a:ext cx="1217928" cy="1866310"/>
          </a:xfrm>
          <a:custGeom>
            <a:avLst/>
            <a:gdLst>
              <a:gd name="connsiteX0" fmla="*/ 0 w 3163986"/>
              <a:gd name="connsiteY0" fmla="*/ 0 h 712099"/>
              <a:gd name="connsiteX1" fmla="*/ 2039193 w 3163986"/>
              <a:gd name="connsiteY1" fmla="*/ 169932 h 712099"/>
              <a:gd name="connsiteX2" fmla="*/ 3163986 w 3163986"/>
              <a:gd name="connsiteY2" fmla="*/ 712099 h 712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63986" h="712099">
                <a:moveTo>
                  <a:pt x="0" y="0"/>
                </a:moveTo>
                <a:cubicBezTo>
                  <a:pt x="755931" y="25624"/>
                  <a:pt x="1511862" y="51249"/>
                  <a:pt x="2039193" y="169932"/>
                </a:cubicBezTo>
                <a:cubicBezTo>
                  <a:pt x="2566524" y="288615"/>
                  <a:pt x="3163986" y="712099"/>
                  <a:pt x="3163986" y="712099"/>
                </a:cubicBezTo>
              </a:path>
            </a:pathLst>
          </a:custGeom>
          <a:noFill/>
          <a:ln w="73025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60" dirty="0">
              <a:latin typeface="Avenir LT Std 35 Light"/>
            </a:endParaRPr>
          </a:p>
        </p:txBody>
      </p:sp>
      <p:cxnSp>
        <p:nvCxnSpPr>
          <p:cNvPr id="53" name="Straight Connector 52"/>
          <p:cNvCxnSpPr/>
          <p:nvPr/>
        </p:nvCxnSpPr>
        <p:spPr bwMode="auto">
          <a:xfrm flipH="1">
            <a:off x="14469487" y="10708145"/>
            <a:ext cx="4298242" cy="0"/>
          </a:xfrm>
          <a:prstGeom prst="line">
            <a:avLst/>
          </a:prstGeom>
          <a:solidFill>
            <a:schemeClr val="accent1"/>
          </a:solidFill>
          <a:ln w="7302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TextBox 53"/>
          <p:cNvSpPr txBox="1"/>
          <p:nvPr/>
        </p:nvSpPr>
        <p:spPr>
          <a:xfrm>
            <a:off x="9961530" y="5580025"/>
            <a:ext cx="13087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400" dirty="0">
                <a:latin typeface="Avenir LT Std 35 Light"/>
              </a:rPr>
              <a:t>D</a:t>
            </a:r>
            <a:r>
              <a:rPr lang="en-GB" sz="8400" baseline="-25000" dirty="0">
                <a:latin typeface="Avenir LT Std 35 Light"/>
              </a:rPr>
              <a:t>V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1744927" y="5568680"/>
            <a:ext cx="13087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400" dirty="0">
                <a:latin typeface="Avenir LT Std 35 Light"/>
              </a:rPr>
              <a:t>D</a:t>
            </a:r>
            <a:r>
              <a:rPr lang="en-GB" sz="8400" baseline="-25000" dirty="0">
                <a:latin typeface="Avenir LT Std 35 Light"/>
              </a:rPr>
              <a:t>L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3245092" y="5586159"/>
            <a:ext cx="13087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400" dirty="0">
                <a:latin typeface="Avenir LT Std 35 Light"/>
              </a:rPr>
              <a:t>D</a:t>
            </a:r>
            <a:r>
              <a:rPr lang="en-GB" sz="8400" baseline="-25000" dirty="0">
                <a:latin typeface="Avenir LT Std 35 Light"/>
              </a:rPr>
              <a:t>V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9646295" y="12540538"/>
            <a:ext cx="6013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rgbClr val="FF0000"/>
                </a:solidFill>
                <a:latin typeface="Avenir LT Std 35 Light"/>
              </a:rPr>
              <a:t>Interfaccie fisiche</a:t>
            </a:r>
          </a:p>
        </p:txBody>
      </p:sp>
      <p:cxnSp>
        <p:nvCxnSpPr>
          <p:cNvPr id="58" name="Straight Arrow Connector 57"/>
          <p:cNvCxnSpPr/>
          <p:nvPr/>
        </p:nvCxnSpPr>
        <p:spPr bwMode="auto">
          <a:xfrm flipH="1" flipV="1">
            <a:off x="11263683" y="11431399"/>
            <a:ext cx="481243" cy="9335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9" name="Straight Arrow Connector 58"/>
          <p:cNvCxnSpPr/>
          <p:nvPr/>
        </p:nvCxnSpPr>
        <p:spPr bwMode="auto">
          <a:xfrm flipV="1">
            <a:off x="12710458" y="11431399"/>
            <a:ext cx="461280" cy="9335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0" name="TextBox 59"/>
          <p:cNvSpPr txBox="1"/>
          <p:nvPr/>
        </p:nvSpPr>
        <p:spPr>
          <a:xfrm>
            <a:off x="6391563" y="3474260"/>
            <a:ext cx="3048593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360" dirty="0">
                <a:latin typeface="Avenir LT Std 35 Light"/>
              </a:rPr>
              <a:t>Compartimento</a:t>
            </a:r>
          </a:p>
          <a:p>
            <a:r>
              <a:rPr lang="it-IT" sz="3360" dirty="0">
                <a:latin typeface="Avenir LT Std 35 Light"/>
              </a:rPr>
              <a:t>donatore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5203465" y="3574435"/>
            <a:ext cx="3048593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360" dirty="0">
                <a:latin typeface="Avenir LT Std 35 Light"/>
              </a:rPr>
              <a:t>Compartimento accetore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081733" y="3715640"/>
            <a:ext cx="13825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Avenir LT Std 35 Light"/>
              </a:rPr>
              <a:t>c</a:t>
            </a:r>
            <a:r>
              <a:rPr lang="en-GB" sz="4000" baseline="-25000" dirty="0">
                <a:latin typeface="Avenir LT Std 35 Light"/>
              </a:rPr>
              <a:t>d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8798564" y="10220163"/>
            <a:ext cx="13825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Avenir LT Std 35 Light"/>
              </a:rPr>
              <a:t>c</a:t>
            </a:r>
            <a:r>
              <a:rPr lang="en-GB" sz="4000" baseline="-25000" dirty="0">
                <a:latin typeface="Avenir LT Std 35 Light"/>
              </a:rPr>
              <a:t>a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106055" y="11546385"/>
            <a:ext cx="6013584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640" i="1" dirty="0">
                <a:latin typeface="Avenir LT Std 35 Light"/>
              </a:rPr>
              <a:t>D</a:t>
            </a:r>
            <a:r>
              <a:rPr lang="nb-NO" sz="2640" i="1" baseline="-25000" dirty="0">
                <a:latin typeface="Avenir LT Std 35 Light"/>
              </a:rPr>
              <a:t>w</a:t>
            </a:r>
            <a:r>
              <a:rPr lang="nb-NO" sz="2640" i="1" dirty="0">
                <a:latin typeface="Avenir LT Std 35 Light"/>
              </a:rPr>
              <a:t>: Costande di diffusione dell’attivo in acqua</a:t>
            </a:r>
          </a:p>
          <a:p>
            <a:r>
              <a:rPr lang="nb-NO" sz="2640" i="1" dirty="0">
                <a:latin typeface="Avenir LT Std 35 Light"/>
              </a:rPr>
              <a:t>D</a:t>
            </a:r>
            <a:r>
              <a:rPr lang="nb-NO" sz="2640" i="1" baseline="-25000" dirty="0">
                <a:latin typeface="Avenir LT Std 35 Light"/>
              </a:rPr>
              <a:t>L</a:t>
            </a:r>
            <a:r>
              <a:rPr lang="nb-NO" sz="2640" i="1" dirty="0">
                <a:latin typeface="Avenir LT Std 35 Light"/>
              </a:rPr>
              <a:t>: Costante di difusione nella membrana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4951302" y="2486310"/>
            <a:ext cx="7980538" cy="584775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nb-NO" sz="3200" dirty="0">
                <a:solidFill>
                  <a:srgbClr val="FF0000"/>
                </a:solidFill>
                <a:latin typeface="Avenir LT Std 35 Light"/>
              </a:rPr>
              <a:t>«</a:t>
            </a:r>
            <a:r>
              <a:rPr lang="nb-NO" sz="3200" i="1" dirty="0">
                <a:solidFill>
                  <a:srgbClr val="FF0000"/>
                </a:solidFill>
                <a:latin typeface="Avenir LT Std 35 Light"/>
              </a:rPr>
              <a:t>unstirred water layers, </a:t>
            </a:r>
            <a:r>
              <a:rPr lang="nb-NO" sz="3200" dirty="0">
                <a:solidFill>
                  <a:srgbClr val="FF0000"/>
                </a:solidFill>
                <a:latin typeface="Avenir LT Std 35 Light"/>
              </a:rPr>
              <a:t>UWL»</a:t>
            </a:r>
            <a:endParaRPr lang="en-US" sz="3200" dirty="0">
              <a:solidFill>
                <a:srgbClr val="FF0000"/>
              </a:solidFill>
              <a:latin typeface="Avenir LT Std 35 Light"/>
            </a:endParaRP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BF15B56B-0B7F-4C08-90C6-E96A7620A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Modello fisico della permeazione</a:t>
            </a: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32E5244E-4522-436E-AE29-BC02847F822D}"/>
              </a:ext>
            </a:extLst>
          </p:cNvPr>
          <p:cNvSpPr/>
          <p:nvPr/>
        </p:nvSpPr>
        <p:spPr>
          <a:xfrm>
            <a:off x="12451261" y="7511832"/>
            <a:ext cx="1555371" cy="1582617"/>
          </a:xfrm>
          <a:prstGeom prst="ellipse">
            <a:avLst/>
          </a:prstGeom>
          <a:noFill/>
          <a:ln w="41275" cap="flat">
            <a:solidFill>
              <a:srgbClr val="FF00FF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00" b="0" i="0" u="none" strike="noStrike" cap="none" spc="0" normalizeH="0" baseline="0" dirty="0">
              <a:ln>
                <a:noFill/>
              </a:ln>
              <a:solidFill>
                <a:srgbClr val="5B5854"/>
              </a:solidFill>
              <a:effectLst/>
              <a:uFillTx/>
              <a:latin typeface="Avenir LT Std 85 Heavy"/>
              <a:ea typeface="Avenir LT Std 85 Heavy"/>
              <a:cs typeface="Avenir LT Std 85 Heavy"/>
              <a:sym typeface="Avenir LT Std 85 Heavy"/>
            </a:endParaRP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C5ABF958-B4F5-4AF1-BD0D-E11A7A72FA7B}"/>
              </a:ext>
            </a:extLst>
          </p:cNvPr>
          <p:cNvCxnSpPr/>
          <p:nvPr/>
        </p:nvCxnSpPr>
        <p:spPr>
          <a:xfrm flipV="1">
            <a:off x="14040447" y="7563718"/>
            <a:ext cx="5449394" cy="717158"/>
          </a:xfrm>
          <a:prstGeom prst="straightConnector1">
            <a:avLst/>
          </a:prstGeom>
          <a:noFill/>
          <a:ln w="38100" cap="flat">
            <a:solidFill>
              <a:srgbClr val="FF00FF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79E4E50-A11A-4726-A2DD-81D1ADF1DE3D}"/>
              </a:ext>
            </a:extLst>
          </p:cNvPr>
          <p:cNvSpPr txBox="1"/>
          <p:nvPr/>
        </p:nvSpPr>
        <p:spPr>
          <a:xfrm>
            <a:off x="19888044" y="6099596"/>
            <a:ext cx="3862293" cy="27853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500" b="0" i="0" u="none" strike="noStrike" cap="none" spc="0" normalizeH="0" baseline="0" dirty="0">
                <a:ln>
                  <a:noFill/>
                </a:ln>
                <a:solidFill>
                  <a:srgbClr val="FF00FF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rPr>
              <a:t>Il passaggio di fase può essere approssimato con il log P (in questo caso un logP positivo)  </a:t>
            </a:r>
          </a:p>
        </p:txBody>
      </p:sp>
      <p:sp>
        <p:nvSpPr>
          <p:cNvPr id="47" name="Foliennummernplatzhalter 4">
            <a:extLst>
              <a:ext uri="{FF2B5EF4-FFF2-40B4-BE49-F238E27FC236}">
                <a16:creationId xmlns:a16="http://schemas.microsoft.com/office/drawing/2014/main" id="{5F8D0FDE-E8A2-4B16-BB29-C3C3BA6C6F53}"/>
              </a:ext>
            </a:extLst>
          </p:cNvPr>
          <p:cNvSpPr txBox="1">
            <a:spLocks/>
          </p:cNvSpPr>
          <p:nvPr/>
        </p:nvSpPr>
        <p:spPr>
          <a:xfrm>
            <a:off x="2001478" y="12753769"/>
            <a:ext cx="570271" cy="471924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1pPr>
            <a:lvl2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2pPr>
            <a:lvl3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3pPr>
            <a:lvl4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4pPr>
            <a:lvl5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5pPr>
            <a:lvl6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6pPr>
            <a:lvl7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7pPr>
            <a:lvl8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8pPr>
            <a:lvl9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9pPr>
          </a:lstStyle>
          <a:p>
            <a:fld id="{873AB9FC-F81B-4BA2-BE42-F6AEB434FEB4}" type="slidenum">
              <a:rPr lang="de-DE" sz="2400" cap="all" spc="48" smtClean="0">
                <a:latin typeface="Avenir LT Std 35 Light"/>
                <a:sym typeface="Avenir LT Std 35 Light"/>
              </a:rPr>
              <a:pPr/>
              <a:t>24</a:t>
            </a:fld>
            <a:endParaRPr lang="de-DE" sz="2400" cap="all" spc="48" dirty="0">
              <a:latin typeface="Avenir LT Std 35 Light"/>
              <a:sym typeface="Avenir LT Std 35 Light"/>
            </a:endParaRPr>
          </a:p>
        </p:txBody>
      </p:sp>
    </p:spTree>
    <p:extLst>
      <p:ext uri="{BB962C8B-B14F-4D97-AF65-F5344CB8AC3E}">
        <p14:creationId xmlns:p14="http://schemas.microsoft.com/office/powerpoint/2010/main" val="331447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4887D7-7256-4811-920E-FCF8B389A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PROCESSO DI DISSOLUZIONE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7E1BD23A-368F-4DA3-9CC4-B374B6C816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13728" y="4553676"/>
            <a:ext cx="7202514" cy="8417138"/>
          </a:xfrm>
          <a:prstGeom prst="rect">
            <a:avLst/>
          </a:prstGeom>
        </p:spPr>
      </p:pic>
      <p:sp>
        <p:nvSpPr>
          <p:cNvPr id="4" name="Foliennummernplatzhalter 4">
            <a:extLst>
              <a:ext uri="{FF2B5EF4-FFF2-40B4-BE49-F238E27FC236}">
                <a16:creationId xmlns:a16="http://schemas.microsoft.com/office/drawing/2014/main" id="{5257642B-80AD-4725-AB35-46A92BE3690A}"/>
              </a:ext>
            </a:extLst>
          </p:cNvPr>
          <p:cNvSpPr txBox="1">
            <a:spLocks/>
          </p:cNvSpPr>
          <p:nvPr/>
        </p:nvSpPr>
        <p:spPr>
          <a:xfrm>
            <a:off x="2001478" y="12753769"/>
            <a:ext cx="570271" cy="471924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1pPr>
            <a:lvl2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2pPr>
            <a:lvl3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3pPr>
            <a:lvl4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4pPr>
            <a:lvl5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5pPr>
            <a:lvl6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6pPr>
            <a:lvl7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7pPr>
            <a:lvl8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8pPr>
            <a:lvl9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9pPr>
          </a:lstStyle>
          <a:p>
            <a:fld id="{873AB9FC-F81B-4BA2-BE42-F6AEB434FEB4}" type="slidenum">
              <a:rPr lang="de-DE" sz="2400" cap="all" spc="48" smtClean="0">
                <a:latin typeface="Avenir LT Std 35 Light"/>
                <a:sym typeface="Avenir LT Std 35 Light"/>
              </a:rPr>
              <a:pPr/>
              <a:t>25</a:t>
            </a:fld>
            <a:endParaRPr lang="de-DE" sz="2400" cap="all" spc="48" dirty="0">
              <a:latin typeface="Avenir LT Std 35 Light"/>
              <a:sym typeface="Avenir LT Std 35 Light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9C9E997-64E5-423F-A911-C3FF3D6B4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060" y="5881634"/>
            <a:ext cx="6801729" cy="481023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A12834E-D16A-47D6-B3C3-8DE3013CB058}"/>
              </a:ext>
            </a:extLst>
          </p:cNvPr>
          <p:cNvSpPr txBox="1"/>
          <p:nvPr/>
        </p:nvSpPr>
        <p:spPr>
          <a:xfrm>
            <a:off x="4895849" y="7501920"/>
            <a:ext cx="2724150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4800" dirty="0">
                <a:solidFill>
                  <a:schemeClr val="bg1"/>
                </a:solidFill>
              </a:rPr>
              <a:t>Particella solida</a:t>
            </a:r>
            <a:endParaRPr kumimoji="0" lang="it-IT" sz="4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venir LT Std 85 Heavy"/>
              <a:ea typeface="Avenir LT Std 85 Heavy"/>
              <a:cs typeface="Avenir LT Std 85 Heavy"/>
              <a:sym typeface="Avenir LT Std 85 Heavy"/>
            </a:endParaRP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05137656-6C04-4023-ADCB-54D022D050CC}"/>
              </a:ext>
            </a:extLst>
          </p:cNvPr>
          <p:cNvCxnSpPr/>
          <p:nvPr/>
        </p:nvCxnSpPr>
        <p:spPr>
          <a:xfrm>
            <a:off x="8496300" y="8246060"/>
            <a:ext cx="1162489" cy="0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3421D5A1-1E75-44D7-BD96-039305A15A9D}"/>
              </a:ext>
            </a:extLst>
          </p:cNvPr>
          <p:cNvCxnSpPr>
            <a:cxnSpLocks/>
          </p:cNvCxnSpPr>
          <p:nvPr/>
        </p:nvCxnSpPr>
        <p:spPr>
          <a:xfrm>
            <a:off x="12785791" y="10748260"/>
            <a:ext cx="2514600" cy="0"/>
          </a:xfrm>
          <a:prstGeom prst="straightConnector1">
            <a:avLst/>
          </a:prstGeom>
          <a:noFill/>
          <a:ln w="69850" cap="flat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8DDB86F-4341-45F1-A076-92C51FB4A9BE}"/>
              </a:ext>
            </a:extLst>
          </p:cNvPr>
          <p:cNvSpPr txBox="1"/>
          <p:nvPr/>
        </p:nvSpPr>
        <p:spPr>
          <a:xfrm>
            <a:off x="8872149" y="7369760"/>
            <a:ext cx="327973" cy="6309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5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rPr>
              <a:t>h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13D658C-DA1B-4630-A03A-F125C3227254}"/>
              </a:ext>
            </a:extLst>
          </p:cNvPr>
          <p:cNvSpPr txBox="1"/>
          <p:nvPr/>
        </p:nvSpPr>
        <p:spPr>
          <a:xfrm>
            <a:off x="13552513" y="10748260"/>
            <a:ext cx="456213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5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rPr>
              <a:t>h</a:t>
            </a:r>
          </a:p>
        </p:txBody>
      </p:sp>
      <p:sp>
        <p:nvSpPr>
          <p:cNvPr id="23" name="Rectangle 12">
            <a:extLst>
              <a:ext uri="{FF2B5EF4-FFF2-40B4-BE49-F238E27FC236}">
                <a16:creationId xmlns:a16="http://schemas.microsoft.com/office/drawing/2014/main" id="{9CE7335B-5CE8-4FB7-88A6-CE94FD823C01}"/>
              </a:ext>
            </a:extLst>
          </p:cNvPr>
          <p:cNvSpPr/>
          <p:nvPr/>
        </p:nvSpPr>
        <p:spPr bwMode="auto">
          <a:xfrm>
            <a:off x="8298375" y="6799008"/>
            <a:ext cx="1360414" cy="2437652"/>
          </a:xfrm>
          <a:prstGeom prst="rect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184BFEF-4DD7-4C7D-89A8-359F5C12A768}"/>
              </a:ext>
            </a:extLst>
          </p:cNvPr>
          <p:cNvSpPr txBox="1"/>
          <p:nvPr/>
        </p:nvSpPr>
        <p:spPr>
          <a:xfrm>
            <a:off x="1714500" y="3333750"/>
            <a:ext cx="9410700" cy="11695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/>
              <a:t>h: spessore dell’ «</a:t>
            </a:r>
            <a:r>
              <a:rPr lang="it-IT" i="1" dirty="0"/>
              <a:t>unstirred water layer</a:t>
            </a:r>
            <a:r>
              <a:rPr lang="it-IT" dirty="0"/>
              <a:t>» o acqua legata </a:t>
            </a:r>
            <a:endParaRPr kumimoji="0" lang="it-IT" sz="3500" b="0" i="0" u="none" strike="noStrike" cap="none" spc="0" normalizeH="0" baseline="0" dirty="0">
              <a:ln>
                <a:noFill/>
              </a:ln>
              <a:solidFill>
                <a:srgbClr val="5B5854"/>
              </a:solidFill>
              <a:effectLst/>
              <a:uFillTx/>
              <a:latin typeface="Avenir LT Std 85 Heavy"/>
              <a:ea typeface="Avenir LT Std 85 Heavy"/>
              <a:cs typeface="Avenir LT Std 85 Heavy"/>
              <a:sym typeface="Avenir LT Std 85 Heavy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D8F3B8F-1EEA-4C82-82D9-E8B549AB0F0F}"/>
              </a:ext>
            </a:extLst>
          </p:cNvPr>
          <p:cNvSpPr txBox="1"/>
          <p:nvPr/>
        </p:nvSpPr>
        <p:spPr>
          <a:xfrm>
            <a:off x="5846523" y="13437937"/>
            <a:ext cx="11082528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rPr>
              <a:t>Copyright ®  Massimiliano Pio di Cagno - UniTs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8AE4C601-D4CD-484E-BC0B-4E20196BE400}"/>
                  </a:ext>
                </a:extLst>
              </p:cNvPr>
              <p:cNvSpPr txBox="1"/>
              <p:nvPr/>
            </p:nvSpPr>
            <p:spPr>
              <a:xfrm>
                <a:off x="10089088" y="223083"/>
                <a:ext cx="12201524" cy="16827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b-NO" sz="3600" i="1">
                              <a:latin typeface="Cambria Math"/>
                            </a:rPr>
                            <m:t>𝑑𝑚</m:t>
                          </m:r>
                        </m:num>
                        <m:den>
                          <m:r>
                            <a:rPr lang="nb-NO" sz="3600" i="1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it-IT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36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nb-NO" sz="3600" b="0" i="0" smtClean="0">
                          <a:latin typeface="Cambria Math"/>
                        </a:rPr>
                        <m:t>D</m:t>
                      </m:r>
                      <m:r>
                        <a:rPr lang="nb-NO" sz="3600" b="0" i="0" smtClean="0"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b-NO" sz="36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nb-NO" sz="3600" b="0" i="1" smtClean="0">
                              <a:latin typeface="Cambria Math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it-IT" sz="3600" b="0" dirty="0"/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8AE4C601-D4CD-484E-BC0B-4E20196BE4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9088" y="223083"/>
                <a:ext cx="12201524" cy="168276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D4D031DB-278B-4609-8FC7-3E14F1EB3938}"/>
                  </a:ext>
                </a:extLst>
              </p:cNvPr>
              <p:cNvSpPr txBox="1"/>
              <p:nvPr/>
            </p:nvSpPr>
            <p:spPr>
              <a:xfrm>
                <a:off x="10213728" y="2440808"/>
                <a:ext cx="12201524" cy="171951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it-IT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nb-NO" sz="3600" b="0" i="0" smtClean="0">
                          <a:latin typeface="Cambria Math"/>
                        </a:rPr>
                        <m:t>D</m:t>
                      </m:r>
                      <m:r>
                        <a:rPr lang="nb-NO" sz="3600" b="0" i="0" smtClean="0"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36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sz="36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36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sz="36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num>
                        <m:den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</m:oMath>
                  </m:oMathPara>
                </a14:m>
                <a:endParaRPr lang="it-IT" sz="3600" b="0" dirty="0"/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D4D031DB-278B-4609-8FC7-3E14F1EB39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3728" y="2440808"/>
                <a:ext cx="12201524" cy="17195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sellaDiTesto 8">
            <a:extLst>
              <a:ext uri="{FF2B5EF4-FFF2-40B4-BE49-F238E27FC236}">
                <a16:creationId xmlns:a16="http://schemas.microsoft.com/office/drawing/2014/main" id="{6957D039-4A8B-4C52-BC20-A60035B9CF00}"/>
              </a:ext>
            </a:extLst>
          </p:cNvPr>
          <p:cNvSpPr txBox="1"/>
          <p:nvPr/>
        </p:nvSpPr>
        <p:spPr>
          <a:xfrm>
            <a:off x="18925749" y="237017"/>
            <a:ext cx="4114800" cy="11695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5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rPr>
              <a:t>Prima legge della diffusione di Fick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597B4AF-356C-4C4E-87C7-CD51B98C00E0}"/>
              </a:ext>
            </a:extLst>
          </p:cNvPr>
          <p:cNvSpPr txBox="1"/>
          <p:nvPr/>
        </p:nvSpPr>
        <p:spPr>
          <a:xfrm>
            <a:off x="17606742" y="3821903"/>
            <a:ext cx="6686550" cy="49398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500" b="0" i="0" u="none" strike="noStrike" cap="none" spc="0" normalizeH="0" baseline="0" dirty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rPr>
              <a:t>D:  coefficiente di diffusione</a:t>
            </a:r>
          </a:p>
          <a:p>
            <a:pPr marL="0" marR="0" indent="0" algn="l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500" b="0" i="0" u="none" strike="noStrike" cap="none" spc="0" normalizeH="0" baseline="0" dirty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rPr>
              <a:t>dm/dt= velocità di dissoluzione</a:t>
            </a:r>
          </a:p>
          <a:p>
            <a:pPr marL="0" marR="0" indent="0" algn="l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/>
              <a:t>A: Area di contatto specifica solido/liquido</a:t>
            </a:r>
          </a:p>
          <a:p>
            <a:pPr marL="0" marR="0" indent="0" algn="l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/>
              <a:t>dc/dx= Gradiente di concentrazione</a:t>
            </a:r>
          </a:p>
          <a:p>
            <a:pPr marL="0" marR="0" indent="0" algn="l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500" b="0" i="0" u="none" strike="noStrike" cap="none" spc="0" normalizeH="0" baseline="0" dirty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rPr>
              <a:t>C</a:t>
            </a:r>
            <a:r>
              <a:rPr lang="it-IT" dirty="0"/>
              <a:t>s= Massima concentrazione del soluto nel solvente (i.e., Solubilità)</a:t>
            </a:r>
          </a:p>
          <a:p>
            <a:pPr marL="0" marR="0" indent="0" algn="l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500" b="0" i="0" u="none" strike="noStrike" cap="none" spc="0" normalizeH="0" baseline="0" dirty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rPr>
              <a:t>Cb= concentrazione del s</a:t>
            </a:r>
            <a:r>
              <a:rPr lang="it-IT" dirty="0"/>
              <a:t>oluto nel solvente, al di fuori del UWL</a:t>
            </a:r>
            <a:endParaRPr kumimoji="0" lang="it-IT" sz="3500" b="0" i="0" u="none" strike="noStrike" cap="none" spc="0" normalizeH="0" baseline="0" dirty="0">
              <a:ln>
                <a:noFill/>
              </a:ln>
              <a:solidFill>
                <a:srgbClr val="5B5854"/>
              </a:solidFill>
              <a:effectLst/>
              <a:uFillTx/>
              <a:latin typeface="Avenir LT Std 85 Heavy"/>
              <a:ea typeface="Avenir LT Std 85 Heavy"/>
              <a:cs typeface="Avenir LT Std 85 Heavy"/>
              <a:sym typeface="Avenir LT Std 85 Heavy"/>
            </a:endParaRPr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8F15E196-9B26-4DA7-A415-BA3EC84CA927}"/>
              </a:ext>
            </a:extLst>
          </p:cNvPr>
          <p:cNvCxnSpPr/>
          <p:nvPr/>
        </p:nvCxnSpPr>
        <p:spPr>
          <a:xfrm>
            <a:off x="12471187" y="10404866"/>
            <a:ext cx="4457864" cy="0"/>
          </a:xfrm>
          <a:prstGeom prst="straightConnector1">
            <a:avLst/>
          </a:prstGeom>
          <a:noFill/>
          <a:ln w="44450" cap="flat">
            <a:solidFill>
              <a:srgbClr val="3366FF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C54FD7F1-1DFF-4B33-8DB2-A38AB97DAB9C}"/>
              </a:ext>
            </a:extLst>
          </p:cNvPr>
          <p:cNvCxnSpPr/>
          <p:nvPr/>
        </p:nvCxnSpPr>
        <p:spPr>
          <a:xfrm flipV="1">
            <a:off x="12661687" y="5358049"/>
            <a:ext cx="0" cy="5046817"/>
          </a:xfrm>
          <a:prstGeom prst="straightConnector1">
            <a:avLst/>
          </a:prstGeom>
          <a:noFill/>
          <a:ln w="44450" cap="flat">
            <a:solidFill>
              <a:srgbClr val="3366FF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36043271-7968-40E5-BDFB-FEB18F513C1D}"/>
              </a:ext>
            </a:extLst>
          </p:cNvPr>
          <p:cNvSpPr txBox="1"/>
          <p:nvPr/>
        </p:nvSpPr>
        <p:spPr>
          <a:xfrm>
            <a:off x="11434660" y="5291675"/>
            <a:ext cx="1267691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4000" b="0" i="0" u="none" strike="noStrike" cap="none" spc="0" normalizeH="0" baseline="0" dirty="0">
                <a:ln>
                  <a:noFill/>
                </a:ln>
                <a:solidFill>
                  <a:srgbClr val="3366FF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rPr>
              <a:t>Cs</a:t>
            </a:r>
          </a:p>
        </p:txBody>
      </p:sp>
      <p:sp>
        <p:nvSpPr>
          <p:cNvPr id="27" name="Figura a mano libera: forma 26">
            <a:extLst>
              <a:ext uri="{FF2B5EF4-FFF2-40B4-BE49-F238E27FC236}">
                <a16:creationId xmlns:a16="http://schemas.microsoft.com/office/drawing/2014/main" id="{F3096E5B-AE45-47F6-B1A6-272FD1C5AB68}"/>
              </a:ext>
            </a:extLst>
          </p:cNvPr>
          <p:cNvSpPr/>
          <p:nvPr/>
        </p:nvSpPr>
        <p:spPr>
          <a:xfrm>
            <a:off x="12635345" y="6400800"/>
            <a:ext cx="3927764" cy="3906982"/>
          </a:xfrm>
          <a:custGeom>
            <a:avLst/>
            <a:gdLst>
              <a:gd name="connsiteX0" fmla="*/ 0 w 3927764"/>
              <a:gd name="connsiteY0" fmla="*/ 0 h 3906982"/>
              <a:gd name="connsiteX1" fmla="*/ 955964 w 3927764"/>
              <a:gd name="connsiteY1" fmla="*/ 415636 h 3906982"/>
              <a:gd name="connsiteX2" fmla="*/ 1475510 w 3927764"/>
              <a:gd name="connsiteY2" fmla="*/ 1766455 h 3906982"/>
              <a:gd name="connsiteX3" fmla="*/ 1724891 w 3927764"/>
              <a:gd name="connsiteY3" fmla="*/ 3345873 h 3906982"/>
              <a:gd name="connsiteX4" fmla="*/ 1724891 w 3927764"/>
              <a:gd name="connsiteY4" fmla="*/ 3345873 h 3906982"/>
              <a:gd name="connsiteX5" fmla="*/ 1891146 w 3927764"/>
              <a:gd name="connsiteY5" fmla="*/ 3595255 h 3906982"/>
              <a:gd name="connsiteX6" fmla="*/ 2784764 w 3927764"/>
              <a:gd name="connsiteY6" fmla="*/ 3844636 h 3906982"/>
              <a:gd name="connsiteX7" fmla="*/ 3927764 w 3927764"/>
              <a:gd name="connsiteY7" fmla="*/ 3906982 h 3906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7764" h="3906982">
                <a:moveTo>
                  <a:pt x="0" y="0"/>
                </a:moveTo>
                <a:cubicBezTo>
                  <a:pt x="355023" y="60613"/>
                  <a:pt x="710046" y="121227"/>
                  <a:pt x="955964" y="415636"/>
                </a:cubicBezTo>
                <a:cubicBezTo>
                  <a:pt x="1201882" y="710045"/>
                  <a:pt x="1347356" y="1278082"/>
                  <a:pt x="1475510" y="1766455"/>
                </a:cubicBezTo>
                <a:cubicBezTo>
                  <a:pt x="1603664" y="2254828"/>
                  <a:pt x="1724891" y="3345873"/>
                  <a:pt x="1724891" y="3345873"/>
                </a:cubicBezTo>
                <a:lnTo>
                  <a:pt x="1724891" y="3345873"/>
                </a:lnTo>
                <a:cubicBezTo>
                  <a:pt x="1752600" y="3387437"/>
                  <a:pt x="1714500" y="3512128"/>
                  <a:pt x="1891146" y="3595255"/>
                </a:cubicBezTo>
                <a:cubicBezTo>
                  <a:pt x="2067792" y="3678382"/>
                  <a:pt x="2445328" y="3792682"/>
                  <a:pt x="2784764" y="3844636"/>
                </a:cubicBezTo>
                <a:cubicBezTo>
                  <a:pt x="3124200" y="3896591"/>
                  <a:pt x="3525982" y="3901786"/>
                  <a:pt x="3927764" y="3906982"/>
                </a:cubicBezTo>
              </a:path>
            </a:pathLst>
          </a:custGeom>
          <a:noFill/>
          <a:ln w="41275" cap="flat">
            <a:solidFill>
              <a:srgbClr val="FF00FF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8" name="Figura a mano libera: forma 27">
            <a:extLst>
              <a:ext uri="{FF2B5EF4-FFF2-40B4-BE49-F238E27FC236}">
                <a16:creationId xmlns:a16="http://schemas.microsoft.com/office/drawing/2014/main" id="{A19444D6-F60D-4095-B1C7-B674AEE69B55}"/>
              </a:ext>
            </a:extLst>
          </p:cNvPr>
          <p:cNvSpPr/>
          <p:nvPr/>
        </p:nvSpPr>
        <p:spPr>
          <a:xfrm>
            <a:off x="12635345" y="6421582"/>
            <a:ext cx="3886200" cy="3331883"/>
          </a:xfrm>
          <a:custGeom>
            <a:avLst/>
            <a:gdLst>
              <a:gd name="connsiteX0" fmla="*/ 0 w 3886200"/>
              <a:gd name="connsiteY0" fmla="*/ 0 h 3331883"/>
              <a:gd name="connsiteX1" fmla="*/ 644237 w 3886200"/>
              <a:gd name="connsiteY1" fmla="*/ 374073 h 3331883"/>
              <a:gd name="connsiteX2" fmla="*/ 1122219 w 3886200"/>
              <a:gd name="connsiteY2" fmla="*/ 914400 h 3331883"/>
              <a:gd name="connsiteX3" fmla="*/ 1641764 w 3886200"/>
              <a:gd name="connsiteY3" fmla="*/ 1911927 h 3331883"/>
              <a:gd name="connsiteX4" fmla="*/ 1870364 w 3886200"/>
              <a:gd name="connsiteY4" fmla="*/ 2473036 h 3331883"/>
              <a:gd name="connsiteX5" fmla="*/ 2244437 w 3886200"/>
              <a:gd name="connsiteY5" fmla="*/ 2992582 h 3331883"/>
              <a:gd name="connsiteX6" fmla="*/ 2639291 w 3886200"/>
              <a:gd name="connsiteY6" fmla="*/ 3200400 h 3331883"/>
              <a:gd name="connsiteX7" fmla="*/ 3138055 w 3886200"/>
              <a:gd name="connsiteY7" fmla="*/ 3325091 h 3331883"/>
              <a:gd name="connsiteX8" fmla="*/ 3886200 w 3886200"/>
              <a:gd name="connsiteY8" fmla="*/ 3304309 h 3331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6200" h="3331883">
                <a:moveTo>
                  <a:pt x="0" y="0"/>
                </a:moveTo>
                <a:cubicBezTo>
                  <a:pt x="228600" y="110836"/>
                  <a:pt x="457201" y="221673"/>
                  <a:pt x="644237" y="374073"/>
                </a:cubicBezTo>
                <a:cubicBezTo>
                  <a:pt x="831274" y="526473"/>
                  <a:pt x="955965" y="658091"/>
                  <a:pt x="1122219" y="914400"/>
                </a:cubicBezTo>
                <a:cubicBezTo>
                  <a:pt x="1288473" y="1170709"/>
                  <a:pt x="1517073" y="1652154"/>
                  <a:pt x="1641764" y="1911927"/>
                </a:cubicBezTo>
                <a:cubicBezTo>
                  <a:pt x="1766455" y="2171700"/>
                  <a:pt x="1769919" y="2292927"/>
                  <a:pt x="1870364" y="2473036"/>
                </a:cubicBezTo>
                <a:cubicBezTo>
                  <a:pt x="1970809" y="2653145"/>
                  <a:pt x="2116282" y="2871355"/>
                  <a:pt x="2244437" y="2992582"/>
                </a:cubicBezTo>
                <a:cubicBezTo>
                  <a:pt x="2372592" y="3113809"/>
                  <a:pt x="2490355" y="3144982"/>
                  <a:pt x="2639291" y="3200400"/>
                </a:cubicBezTo>
                <a:cubicBezTo>
                  <a:pt x="2788227" y="3255818"/>
                  <a:pt x="2930237" y="3307773"/>
                  <a:pt x="3138055" y="3325091"/>
                </a:cubicBezTo>
                <a:cubicBezTo>
                  <a:pt x="3345873" y="3342409"/>
                  <a:pt x="3616036" y="3323359"/>
                  <a:pt x="3886200" y="3304309"/>
                </a:cubicBezTo>
              </a:path>
            </a:pathLst>
          </a:custGeom>
          <a:noFill/>
          <a:ln w="57150" cap="flat">
            <a:solidFill>
              <a:srgbClr val="7030A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AAFA0BAF-BE94-4081-AB56-C0F7ECCA25B7}"/>
              </a:ext>
            </a:extLst>
          </p:cNvPr>
          <p:cNvSpPr txBox="1"/>
          <p:nvPr/>
        </p:nvSpPr>
        <p:spPr>
          <a:xfrm>
            <a:off x="11570054" y="9573253"/>
            <a:ext cx="1267691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4000" b="0" i="0" u="none" strike="noStrike" cap="none" spc="0" normalizeH="0" baseline="0" dirty="0">
                <a:ln>
                  <a:noFill/>
                </a:ln>
                <a:solidFill>
                  <a:srgbClr val="3366FF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rPr>
              <a:t>Cb(t)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4DB77BD1-F136-437B-A296-E797730AFF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88676" y="246726"/>
            <a:ext cx="1257552" cy="147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1060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23" grpId="0" animBg="1"/>
      <p:bldP spid="16" grpId="0"/>
      <p:bldP spid="10" grpId="0"/>
      <p:bldP spid="26" grpId="0"/>
      <p:bldP spid="27" grpId="0" animBg="1"/>
      <p:bldP spid="28" grpId="0" animBg="1"/>
      <p:bldP spid="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2158225" y="7931990"/>
            <a:ext cx="16674181" cy="2620282"/>
            <a:chOff x="935739" y="2806978"/>
            <a:chExt cx="6947575" cy="1091784"/>
          </a:xfrm>
        </p:grpSpPr>
        <p:sp>
          <p:nvSpPr>
            <p:cNvPr id="40" name="Rectangle 39"/>
            <p:cNvSpPr/>
            <p:nvPr/>
          </p:nvSpPr>
          <p:spPr>
            <a:xfrm>
              <a:off x="935739" y="2806978"/>
              <a:ext cx="2850807" cy="2949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b-NO" sz="4000" dirty="0">
                  <a:solidFill>
                    <a:srgbClr val="FF0000"/>
                  </a:solidFill>
                  <a:latin typeface="Avenir LT Std 35 Light"/>
                  <a:cs typeface="Arial" panose="020B0604020202020204" pitchFamily="34" charset="0"/>
                </a:rPr>
                <a:t>2)  c</a:t>
              </a:r>
              <a:r>
                <a:rPr lang="nb-NO" sz="4000" baseline="-25000" dirty="0">
                  <a:solidFill>
                    <a:srgbClr val="FF0000"/>
                  </a:solidFill>
                  <a:latin typeface="Avenir LT Std 35 Light"/>
                  <a:cs typeface="Arial" panose="020B0604020202020204" pitchFamily="34" charset="0"/>
                </a:rPr>
                <a:t>d</a:t>
              </a:r>
              <a:r>
                <a:rPr lang="nb-NO" sz="4000" dirty="0">
                  <a:solidFill>
                    <a:srgbClr val="FF0000"/>
                  </a:solidFill>
                  <a:latin typeface="Avenir LT Std 35 Light"/>
                  <a:cs typeface="Arial" panose="020B0604020202020204" pitchFamily="34" charset="0"/>
                </a:rPr>
                <a:t>&gt;&gt;&gt; c</a:t>
              </a:r>
              <a:r>
                <a:rPr lang="nb-NO" sz="4000" baseline="-25000" dirty="0">
                  <a:solidFill>
                    <a:srgbClr val="FF0000"/>
                  </a:solidFill>
                  <a:latin typeface="Avenir LT Std 35 Light"/>
                  <a:cs typeface="Arial" panose="020B0604020202020204" pitchFamily="34" charset="0"/>
                </a:rPr>
                <a:t>a</a:t>
              </a:r>
              <a:r>
                <a:rPr lang="nb-NO" sz="4000" dirty="0">
                  <a:solidFill>
                    <a:srgbClr val="FF0000"/>
                  </a:solidFill>
                  <a:latin typeface="Avenir LT Std 35 Light"/>
                  <a:cs typeface="Arial" panose="020B0604020202020204" pitchFamily="34" charset="0"/>
                </a:rPr>
                <a:t> (C</a:t>
              </a:r>
              <a:r>
                <a:rPr lang="nb-NO" sz="4000" baseline="-25000" dirty="0">
                  <a:solidFill>
                    <a:srgbClr val="FF0000"/>
                  </a:solidFill>
                  <a:latin typeface="Avenir LT Std 35 Light"/>
                  <a:cs typeface="Arial" panose="020B0604020202020204" pitchFamily="34" charset="0"/>
                </a:rPr>
                <a:t>a</a:t>
              </a:r>
              <a:r>
                <a:rPr lang="nb-NO" sz="4000" dirty="0">
                  <a:solidFill>
                    <a:srgbClr val="FF0000"/>
                  </a:solidFill>
                  <a:latin typeface="Avenir LT Std 35 Light"/>
                  <a:cs typeface="Arial" panose="020B0604020202020204" pitchFamily="34" charset="0"/>
                </a:rPr>
                <a:t>≈0 MEN ikke null)</a:t>
              </a:r>
              <a:endParaRPr lang="nb-NO" sz="4000" baseline="-25000" dirty="0">
                <a:solidFill>
                  <a:srgbClr val="FF0000"/>
                </a:solidFill>
                <a:latin typeface="Avenir LT Std 35 Light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3530919" y="3416900"/>
                  <a:ext cx="979007" cy="481862"/>
                </a:xfrm>
                <a:prstGeom prst="rect">
                  <a:avLst/>
                </a:prstGeom>
                <a:noFill/>
                <a:ln w="19050">
                  <a:noFill/>
                  <a:prstDash val="sysDot"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b-NO" sz="4000" i="1" smtClean="0">
                            <a:latin typeface="Avenir LT Std 35 Light"/>
                          </a:rPr>
                          <m:t>𝑗</m:t>
                        </m:r>
                        <m:r>
                          <a:rPr lang="nb-NO" sz="4000" i="1" smtClean="0">
                            <a:latin typeface="Avenir LT Std 35 Light"/>
                          </a:rPr>
                          <m:t>=</m:t>
                        </m:r>
                        <m:r>
                          <a:rPr lang="nb-NO" sz="4000" i="1" smtClean="0">
                            <a:latin typeface="Avenir LT Std 35 Light"/>
                          </a:rPr>
                          <m:t>𝐷</m:t>
                        </m:r>
                        <m:r>
                          <a:rPr lang="nb-NO" sz="4000" i="1" smtClean="0">
                            <a:latin typeface="Avenir LT Std 35 Light"/>
                          </a:rPr>
                          <m:t>∗</m:t>
                        </m:r>
                        <m:f>
                          <m:fPr>
                            <m:ctrlPr>
                              <a:rPr lang="nb-NO" sz="4000" i="1" smtClean="0">
                                <a:latin typeface="Avenir LT Std 35 Light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nb-NO" sz="4000" i="1" smtClean="0">
                                    <a:latin typeface="Avenir LT Std 35 Light"/>
                                  </a:rPr>
                                </m:ctrlPr>
                              </m:sSubPr>
                              <m:e>
                                <m:r>
                                  <a:rPr lang="it-IT" sz="4000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nb-NO" sz="4000" i="1">
                                    <a:latin typeface="Avenir LT Std 35 Light"/>
                                  </a:rPr>
                                  <m:t>𝑑</m:t>
                                </m:r>
                              </m:sub>
                            </m:sSub>
                          </m:num>
                          <m:den>
                            <m:r>
                              <a:rPr lang="nb-NO" sz="4000" i="1">
                                <a:latin typeface="Avenir LT Std 35 Light"/>
                              </a:rPr>
                              <m:t>h</m:t>
                            </m:r>
                          </m:den>
                        </m:f>
                      </m:oMath>
                    </m:oMathPara>
                  </a14:m>
                  <a:endParaRPr lang="en-US" sz="4000" dirty="0">
                    <a:latin typeface="Avenir LT Std 35 Light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0919" y="3416900"/>
                  <a:ext cx="979007" cy="481862"/>
                </a:xfrm>
                <a:prstGeom prst="rect">
                  <a:avLst/>
                </a:prstGeom>
                <a:blipFill>
                  <a:blip r:embed="rId3"/>
                  <a:stretch>
                    <a:fillRect l="-1558"/>
                  </a:stretch>
                </a:blipFill>
                <a:ln w="19050">
                  <a:noFill/>
                  <a:prstDash val="sysDot"/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TextBox 41"/>
            <p:cNvSpPr txBox="1"/>
            <p:nvPr/>
          </p:nvSpPr>
          <p:spPr>
            <a:xfrm>
              <a:off x="5632297" y="3315032"/>
              <a:ext cx="2251017" cy="5514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40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LT Std 35 Light"/>
                </a:rPr>
                <a:t>Oppnås ved å velge riktig</a:t>
              </a:r>
            </a:p>
            <a:p>
              <a:r>
                <a:rPr lang="nb-NO" sz="40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LT Std 35 Light"/>
                </a:rPr>
                <a:t>donorkonsentrasjon</a:t>
              </a:r>
              <a:endParaRPr lang="en-GB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LT Std 35 Light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2158225" y="3385390"/>
            <a:ext cx="17828803" cy="2860462"/>
            <a:chOff x="391260" y="1277666"/>
            <a:chExt cx="7428668" cy="119185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3576947" y="1980983"/>
                  <a:ext cx="1625873" cy="488542"/>
                </a:xfrm>
                <a:prstGeom prst="rect">
                  <a:avLst/>
                </a:prstGeom>
                <a:noFill/>
                <a:ln w="19050">
                  <a:noFill/>
                  <a:prstDash val="sysDot"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b-NO" sz="4000" i="1" smtClean="0">
                            <a:latin typeface="Avenir LT Std 35 Light"/>
                          </a:rPr>
                          <m:t>𝑗</m:t>
                        </m:r>
                        <m:r>
                          <a:rPr lang="nb-NO" sz="4000" i="1" smtClean="0">
                            <a:latin typeface="Avenir LT Std 35 Light"/>
                          </a:rPr>
                          <m:t>=</m:t>
                        </m:r>
                        <m:r>
                          <a:rPr lang="nb-NO" sz="4000" i="1" smtClean="0">
                            <a:latin typeface="Avenir LT Std 35 Light"/>
                          </a:rPr>
                          <m:t>𝐷</m:t>
                        </m:r>
                        <m:r>
                          <a:rPr lang="nb-NO" sz="4000" i="1" smtClean="0">
                            <a:latin typeface="Avenir LT Std 35 Light"/>
                          </a:rPr>
                          <m:t>∗</m:t>
                        </m:r>
                        <m:f>
                          <m:fPr>
                            <m:ctrlPr>
                              <a:rPr lang="nb-NO" sz="4000" i="1">
                                <a:latin typeface="Avenir LT Std 35 Light"/>
                              </a:rPr>
                            </m:ctrlPr>
                          </m:fPr>
                          <m:num>
                            <m:r>
                              <a:rPr lang="nb-NO" sz="4000" i="1">
                                <a:latin typeface="Avenir LT Std 35 Light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nb-NO" sz="4000" i="1">
                                    <a:latin typeface="Avenir LT Std 35 Light"/>
                                  </a:rPr>
                                </m:ctrlPr>
                              </m:sSubPr>
                              <m:e>
                                <m:r>
                                  <a:rPr lang="it-IT" sz="4000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nb-NO" sz="4000" i="1">
                                    <a:latin typeface="Avenir LT Std 35 Light"/>
                                  </a:rPr>
                                  <m:t>𝑑</m:t>
                                </m:r>
                              </m:sub>
                            </m:sSub>
                            <m:r>
                              <a:rPr lang="nb-NO" sz="4000" i="1">
                                <a:latin typeface="Avenir LT Std 35 Light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nb-NO" sz="4000" i="1">
                                    <a:latin typeface="Avenir LT Std 35 Light"/>
                                  </a:rPr>
                                </m:ctrlPr>
                              </m:sSubPr>
                              <m:e>
                                <m:r>
                                  <a:rPr lang="it-IT" sz="4000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nb-NO" sz="4000" i="1">
                                    <a:latin typeface="Avenir LT Std 35 Light"/>
                                  </a:rPr>
                                  <m:t>𝑎</m:t>
                                </m:r>
                              </m:sub>
                            </m:sSub>
                            <m:r>
                              <a:rPr lang="nb-NO" sz="4000" i="1">
                                <a:latin typeface="Avenir LT Std 35 Light"/>
                              </a:rPr>
                              <m:t>)</m:t>
                            </m:r>
                          </m:num>
                          <m:den>
                            <m:r>
                              <a:rPr lang="nb-NO" sz="4000" i="1">
                                <a:latin typeface="Avenir LT Std 35 Light"/>
                              </a:rPr>
                              <m:t>h</m:t>
                            </m:r>
                          </m:den>
                        </m:f>
                      </m:oMath>
                    </m:oMathPara>
                  </a14:m>
                  <a:endParaRPr lang="en-US" sz="4000" dirty="0">
                    <a:latin typeface="Avenir LT Std 35 Light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76947" y="1980983"/>
                  <a:ext cx="1625873" cy="488542"/>
                </a:xfrm>
                <a:prstGeom prst="rect">
                  <a:avLst/>
                </a:prstGeom>
                <a:blipFill>
                  <a:blip r:embed="rId4"/>
                  <a:stretch>
                    <a:fillRect l="-625"/>
                  </a:stretch>
                </a:blipFill>
                <a:ln w="19050">
                  <a:noFill/>
                  <a:prstDash val="sysDot"/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TextBox 48"/>
            <p:cNvSpPr txBox="1"/>
            <p:nvPr/>
          </p:nvSpPr>
          <p:spPr>
            <a:xfrm>
              <a:off x="6229482" y="1948698"/>
              <a:ext cx="1590446" cy="2949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40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enir LT Std 35 Light"/>
                </a:rPr>
                <a:t>«sink conditions»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91260" y="1277666"/>
              <a:ext cx="6633445" cy="2949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sz="4000" dirty="0">
                  <a:solidFill>
                    <a:srgbClr val="FF0000"/>
                  </a:solidFill>
                  <a:latin typeface="Avenir LT Std 35 Light"/>
                  <a:cs typeface="Arial" panose="020B0604020202020204" pitchFamily="34" charset="0"/>
                </a:rPr>
                <a:t>1) </a:t>
              </a:r>
              <a:r>
                <a:rPr lang="nb-NO" sz="4000" dirty="0">
                  <a:solidFill>
                    <a:srgbClr val="FF0000"/>
                  </a:solidFill>
                  <a:latin typeface="Avenir LT Std 35 Light"/>
                  <a:cs typeface="Arial" panose="020B0604020202020204" pitchFamily="34" charset="0"/>
                </a:rPr>
                <a:t>Gradiente di concentrazione costante </a:t>
              </a:r>
              <a:r>
                <a:rPr lang="en-US" sz="4000" dirty="0">
                  <a:solidFill>
                    <a:srgbClr val="FF0000"/>
                  </a:solidFill>
                  <a:latin typeface="Avenir LT Std 35 Light"/>
                  <a:cs typeface="Arial" panose="020B0604020202020204" pitchFamily="34" charset="0"/>
                </a:rPr>
                <a:t>(</a:t>
              </a:r>
              <a:r>
                <a:rPr lang="nb-NO" sz="4000" dirty="0">
                  <a:solidFill>
                    <a:srgbClr val="FF0000"/>
                  </a:solidFill>
                  <a:latin typeface="Avenir LT Std 35 Light"/>
                  <a:cs typeface="Arial" panose="020B0604020202020204" pitchFamily="34" charset="0"/>
                </a:rPr>
                <a:t>c</a:t>
              </a:r>
              <a:r>
                <a:rPr lang="nb-NO" sz="4000" baseline="-25000" dirty="0">
                  <a:solidFill>
                    <a:srgbClr val="FF0000"/>
                  </a:solidFill>
                  <a:latin typeface="Avenir LT Std 35 Light"/>
                  <a:cs typeface="Arial" panose="020B0604020202020204" pitchFamily="34" charset="0"/>
                </a:rPr>
                <a:t>d</a:t>
              </a:r>
              <a:r>
                <a:rPr lang="nb-NO" sz="4000" dirty="0">
                  <a:solidFill>
                    <a:srgbClr val="FF0000"/>
                  </a:solidFill>
                  <a:latin typeface="Avenir LT Std 35 Light"/>
                  <a:cs typeface="Arial" panose="020B0604020202020204" pitchFamily="34" charset="0"/>
                </a:rPr>
                <a:t>-c</a:t>
              </a:r>
              <a:r>
                <a:rPr lang="nb-NO" sz="4000" baseline="-25000" dirty="0">
                  <a:solidFill>
                    <a:srgbClr val="FF0000"/>
                  </a:solidFill>
                  <a:latin typeface="Avenir LT Std 35 Light"/>
                  <a:cs typeface="Arial" panose="020B0604020202020204" pitchFamily="34" charset="0"/>
                </a:rPr>
                <a:t>a</a:t>
              </a:r>
              <a:r>
                <a:rPr lang="en-US" sz="4000" dirty="0">
                  <a:solidFill>
                    <a:srgbClr val="FF0000"/>
                  </a:solidFill>
                  <a:latin typeface="Avenir LT Std 35 Light"/>
                  <a:cs typeface="Arial" panose="020B0604020202020204" pitchFamily="34" charset="0"/>
                </a:rPr>
                <a:t>=</a:t>
              </a:r>
              <a:r>
                <a:rPr lang="el-GR" sz="4000" dirty="0">
                  <a:solidFill>
                    <a:srgbClr val="FF0000"/>
                  </a:solidFill>
                  <a:latin typeface="Avenir LT Std 35 Light"/>
                  <a:cs typeface="Arial" panose="020B0604020202020204" pitchFamily="34" charset="0"/>
                </a:rPr>
                <a:t>Δ</a:t>
              </a:r>
              <a:r>
                <a:rPr lang="nb-NO" sz="4000" dirty="0">
                  <a:solidFill>
                    <a:srgbClr val="FF0000"/>
                  </a:solidFill>
                  <a:latin typeface="Avenir LT Std 35 Light"/>
                  <a:cs typeface="Arial" panose="020B0604020202020204" pitchFamily="34" charset="0"/>
                </a:rPr>
                <a:t>c og </a:t>
              </a:r>
              <a:r>
                <a:rPr lang="en-US" sz="4000" i="1" dirty="0">
                  <a:solidFill>
                    <a:srgbClr val="FF0000"/>
                  </a:solidFill>
                  <a:latin typeface="Avenir LT Std 35 Light"/>
                  <a:cs typeface="Arial" panose="020B0604020202020204" pitchFamily="34" charset="0"/>
                </a:rPr>
                <a:t>dx</a:t>
              </a:r>
              <a:r>
                <a:rPr lang="en-US" sz="4000" dirty="0">
                  <a:solidFill>
                    <a:srgbClr val="FF0000"/>
                  </a:solidFill>
                  <a:latin typeface="Avenir LT Std 35 Light"/>
                  <a:cs typeface="Arial" panose="020B0604020202020204" pitchFamily="34" charset="0"/>
                </a:rPr>
                <a:t>=h)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417828" y="4146338"/>
            <a:ext cx="60486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>
                <a:solidFill>
                  <a:srgbClr val="002060"/>
                </a:solidFill>
                <a:latin typeface="Avenir LT Std 35 Light"/>
              </a:rPr>
              <a:t>C</a:t>
            </a:r>
            <a:r>
              <a:rPr lang="nb-NO" sz="4000" baseline="-25000" dirty="0">
                <a:solidFill>
                  <a:srgbClr val="002060"/>
                </a:solidFill>
                <a:latin typeface="Avenir LT Std 35 Light"/>
              </a:rPr>
              <a:t>d</a:t>
            </a:r>
            <a:r>
              <a:rPr lang="nb-NO" sz="4000" dirty="0">
                <a:solidFill>
                  <a:srgbClr val="002060"/>
                </a:solidFill>
                <a:latin typeface="Avenir LT Std 35 Light"/>
              </a:rPr>
              <a:t>: c</a:t>
            </a:r>
            <a:r>
              <a:rPr lang="nb-NO" sz="4000" baseline="-25000" dirty="0">
                <a:solidFill>
                  <a:srgbClr val="002060"/>
                </a:solidFill>
                <a:latin typeface="Avenir LT Std 35 Light"/>
              </a:rPr>
              <a:t>donatore</a:t>
            </a:r>
          </a:p>
          <a:p>
            <a:r>
              <a:rPr lang="nb-NO" sz="4000" dirty="0">
                <a:solidFill>
                  <a:srgbClr val="002060"/>
                </a:solidFill>
                <a:latin typeface="Avenir LT Std 35 Light"/>
              </a:rPr>
              <a:t>C</a:t>
            </a:r>
            <a:r>
              <a:rPr lang="nb-NO" sz="4000" baseline="-25000" dirty="0">
                <a:solidFill>
                  <a:srgbClr val="002060"/>
                </a:solidFill>
                <a:latin typeface="Avenir LT Std 35 Light"/>
              </a:rPr>
              <a:t>a</a:t>
            </a:r>
            <a:r>
              <a:rPr lang="nb-NO" sz="4000" dirty="0">
                <a:solidFill>
                  <a:srgbClr val="002060"/>
                </a:solidFill>
                <a:latin typeface="Avenir LT Std 35 Light"/>
              </a:rPr>
              <a:t>: c</a:t>
            </a:r>
            <a:r>
              <a:rPr lang="nb-NO" sz="4000" baseline="-25000" dirty="0">
                <a:solidFill>
                  <a:srgbClr val="002060"/>
                </a:solidFill>
                <a:latin typeface="Avenir LT Std 35 Light"/>
              </a:rPr>
              <a:t>accettore</a:t>
            </a:r>
          </a:p>
          <a:p>
            <a:r>
              <a:rPr lang="nb-NO" sz="4000" dirty="0">
                <a:solidFill>
                  <a:srgbClr val="002060"/>
                </a:solidFill>
                <a:latin typeface="Avenir LT Std 35 Light"/>
              </a:rPr>
              <a:t>h: Spessore barriera</a:t>
            </a:r>
          </a:p>
          <a:p>
            <a:r>
              <a:rPr lang="nb-NO" sz="4000" dirty="0">
                <a:solidFill>
                  <a:srgbClr val="002060"/>
                </a:solidFill>
                <a:latin typeface="Avenir LT Std 35 Light"/>
              </a:rPr>
              <a:t>D: Costante di difusione</a:t>
            </a:r>
          </a:p>
          <a:p>
            <a:r>
              <a:rPr lang="nb-NO" sz="4000" dirty="0">
                <a:solidFill>
                  <a:srgbClr val="002060"/>
                </a:solidFill>
                <a:latin typeface="Avenir LT Std 35 Light"/>
              </a:rPr>
              <a:t>j. Flusso dell’attivo attraverso la barriera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343735" y="11155151"/>
            <a:ext cx="1408911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nb-NO" sz="4000" dirty="0">
                <a:solidFill>
                  <a:srgbClr val="FF0000"/>
                </a:solidFill>
                <a:latin typeface="Avenir LT Std 35 Light"/>
                <a:cs typeface="Arial" panose="020B0604020202020204" pitchFamily="34" charset="0"/>
              </a:rPr>
              <a:t>3) D costante attraverso tutto lo spazio di permeazione </a:t>
            </a:r>
          </a:p>
          <a:p>
            <a:pPr algn="l"/>
            <a:r>
              <a:rPr lang="nb-NO" sz="4000" dirty="0">
                <a:solidFill>
                  <a:srgbClr val="FF0000"/>
                </a:solidFill>
                <a:latin typeface="Avenir LT Std 35 Light"/>
                <a:cs typeface="Arial" panose="020B0604020202020204" pitchFamily="34" charset="0"/>
              </a:rPr>
              <a:t>(i.e., transizione interfacciale irrilevante nella cinetica complessiva)</a:t>
            </a:r>
            <a:endParaRPr lang="nb-NO" sz="4000" baseline="-25000" dirty="0">
              <a:solidFill>
                <a:srgbClr val="FF0000"/>
              </a:solidFill>
              <a:latin typeface="Avenir LT Std 35 Light"/>
              <a:cs typeface="Arial" panose="020B0604020202020204" pitchFamily="34" charset="0"/>
            </a:endParaRP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9924B2AA-CD8D-4D2B-B07A-49051D7B5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APPROSSIMAZIONI NECESSARIE PER CALCOLARE LA Permeabilità</a:t>
            </a:r>
          </a:p>
        </p:txBody>
      </p:sp>
      <p:sp>
        <p:nvSpPr>
          <p:cNvPr id="16" name="Foliennummernplatzhalter 4">
            <a:extLst>
              <a:ext uri="{FF2B5EF4-FFF2-40B4-BE49-F238E27FC236}">
                <a16:creationId xmlns:a16="http://schemas.microsoft.com/office/drawing/2014/main" id="{4E9D7292-B7D6-4F16-BFCD-CA7B39BFAD18}"/>
              </a:ext>
            </a:extLst>
          </p:cNvPr>
          <p:cNvSpPr txBox="1">
            <a:spLocks/>
          </p:cNvSpPr>
          <p:nvPr/>
        </p:nvSpPr>
        <p:spPr>
          <a:xfrm>
            <a:off x="2001478" y="12753769"/>
            <a:ext cx="570271" cy="471924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1pPr>
            <a:lvl2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2pPr>
            <a:lvl3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3pPr>
            <a:lvl4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4pPr>
            <a:lvl5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5pPr>
            <a:lvl6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6pPr>
            <a:lvl7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7pPr>
            <a:lvl8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8pPr>
            <a:lvl9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9pPr>
          </a:lstStyle>
          <a:p>
            <a:fld id="{873AB9FC-F81B-4BA2-BE42-F6AEB434FEB4}" type="slidenum">
              <a:rPr lang="de-DE" sz="2400" cap="all" spc="48" smtClean="0">
                <a:latin typeface="Avenir LT Std 35 Light"/>
                <a:sym typeface="Avenir LT Std 35 Light"/>
              </a:rPr>
              <a:pPr/>
              <a:t>26</a:t>
            </a:fld>
            <a:endParaRPr lang="de-DE" sz="2400" cap="all" spc="48" dirty="0">
              <a:latin typeface="Avenir LT Std 35 Light"/>
              <a:sym typeface="Avenir LT Std 35 Light"/>
            </a:endParaRPr>
          </a:p>
        </p:txBody>
      </p:sp>
    </p:spTree>
    <p:extLst>
      <p:ext uri="{BB962C8B-B14F-4D97-AF65-F5344CB8AC3E}">
        <p14:creationId xmlns:p14="http://schemas.microsoft.com/office/powerpoint/2010/main" val="216196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116416" y="3561106"/>
            <a:ext cx="2003904" cy="772787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60" dirty="0"/>
          </a:p>
        </p:txBody>
      </p:sp>
      <p:sp>
        <p:nvSpPr>
          <p:cNvPr id="17" name="Rectangle 16"/>
          <p:cNvSpPr/>
          <p:nvPr/>
        </p:nvSpPr>
        <p:spPr>
          <a:xfrm>
            <a:off x="13174163" y="3574435"/>
            <a:ext cx="5647831" cy="77278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60" dirty="0"/>
          </a:p>
        </p:txBody>
      </p:sp>
      <p:sp>
        <p:nvSpPr>
          <p:cNvPr id="18" name="Rectangle 17"/>
          <p:cNvSpPr/>
          <p:nvPr/>
        </p:nvSpPr>
        <p:spPr>
          <a:xfrm>
            <a:off x="5624872" y="3574435"/>
            <a:ext cx="5547146" cy="77278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60" dirty="0"/>
          </a:p>
        </p:txBody>
      </p:sp>
      <p:grpSp>
        <p:nvGrpSpPr>
          <p:cNvPr id="19" name="Group 18"/>
          <p:cNvGrpSpPr/>
          <p:nvPr/>
        </p:nvGrpSpPr>
        <p:grpSpPr>
          <a:xfrm>
            <a:off x="5797691" y="8290118"/>
            <a:ext cx="3924209" cy="1332989"/>
            <a:chOff x="2459514" y="3595406"/>
            <a:chExt cx="2168665" cy="814917"/>
          </a:xfrm>
        </p:grpSpPr>
        <p:sp>
          <p:nvSpPr>
            <p:cNvPr id="20" name="Oval 19"/>
            <p:cNvSpPr/>
            <p:nvPr/>
          </p:nvSpPr>
          <p:spPr>
            <a:xfrm>
              <a:off x="3543847" y="4297034"/>
              <a:ext cx="1084332" cy="113289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360" dirty="0"/>
            </a:p>
          </p:txBody>
        </p:sp>
        <p:sp>
          <p:nvSpPr>
            <p:cNvPr id="21" name="Oval 20"/>
            <p:cNvSpPr/>
            <p:nvPr/>
          </p:nvSpPr>
          <p:spPr>
            <a:xfrm>
              <a:off x="2459514" y="4297034"/>
              <a:ext cx="1084332" cy="113289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360" dirty="0"/>
            </a:p>
          </p:txBody>
        </p:sp>
        <p:cxnSp>
          <p:nvCxnSpPr>
            <p:cNvPr id="22" name="Straight Connector 21"/>
            <p:cNvCxnSpPr>
              <a:stCxn id="20" idx="2"/>
            </p:cNvCxnSpPr>
            <p:nvPr/>
          </p:nvCxnSpPr>
          <p:spPr>
            <a:xfrm flipH="1" flipV="1">
              <a:off x="3536219" y="3892269"/>
              <a:ext cx="7628" cy="46141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Curved Right Arrow 22"/>
            <p:cNvSpPr/>
            <p:nvPr/>
          </p:nvSpPr>
          <p:spPr>
            <a:xfrm>
              <a:off x="3299396" y="3830310"/>
              <a:ext cx="445062" cy="418091"/>
            </a:xfrm>
            <a:prstGeom prst="curved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360" dirty="0">
                <a:solidFill>
                  <a:schemeClr val="tx1"/>
                </a:solidFill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 flipH="1" flipV="1">
              <a:off x="3535592" y="3595406"/>
              <a:ext cx="7628" cy="46141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3624" y="8251670"/>
            <a:ext cx="3927283" cy="1346261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 flipV="1">
            <a:off x="5647110" y="11300710"/>
            <a:ext cx="13573087" cy="33264"/>
          </a:xfrm>
          <a:prstGeom prst="straightConnector1">
            <a:avLst/>
          </a:prstGeom>
          <a:ln w="317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8315265" y="11431399"/>
            <a:ext cx="904932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60" i="1" dirty="0"/>
              <a:t>x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5624870" y="3228797"/>
            <a:ext cx="0" cy="8123765"/>
          </a:xfrm>
          <a:prstGeom prst="straightConnector1">
            <a:avLst/>
          </a:prstGeom>
          <a:ln w="317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549504" y="2953654"/>
            <a:ext cx="904932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60" i="1" dirty="0"/>
              <a:t>C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171933" y="3402002"/>
            <a:ext cx="2264890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360" dirty="0"/>
              <a:t>Barriere</a:t>
            </a:r>
          </a:p>
        </p:txBody>
      </p:sp>
      <p:cxnSp>
        <p:nvCxnSpPr>
          <p:cNvPr id="31" name="Straight Connector 30"/>
          <p:cNvCxnSpPr/>
          <p:nvPr/>
        </p:nvCxnSpPr>
        <p:spPr bwMode="auto">
          <a:xfrm flipV="1">
            <a:off x="9945350" y="3623429"/>
            <a:ext cx="0" cy="772787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flipV="1">
            <a:off x="14438650" y="3606103"/>
            <a:ext cx="0" cy="772787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9760123" y="3417452"/>
            <a:ext cx="1728192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360" dirty="0"/>
              <a:t>UWL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3053691" y="3446140"/>
            <a:ext cx="1728192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360" dirty="0"/>
              <a:t>UWL</a:t>
            </a:r>
          </a:p>
        </p:txBody>
      </p:sp>
      <p:sp>
        <p:nvSpPr>
          <p:cNvPr id="35" name="Freeform 34"/>
          <p:cNvSpPr/>
          <p:nvPr/>
        </p:nvSpPr>
        <p:spPr>
          <a:xfrm>
            <a:off x="9954089" y="4637526"/>
            <a:ext cx="1217928" cy="1866310"/>
          </a:xfrm>
          <a:custGeom>
            <a:avLst/>
            <a:gdLst>
              <a:gd name="connsiteX0" fmla="*/ 0 w 3163986"/>
              <a:gd name="connsiteY0" fmla="*/ 0 h 712099"/>
              <a:gd name="connsiteX1" fmla="*/ 2039193 w 3163986"/>
              <a:gd name="connsiteY1" fmla="*/ 169932 h 712099"/>
              <a:gd name="connsiteX2" fmla="*/ 3163986 w 3163986"/>
              <a:gd name="connsiteY2" fmla="*/ 712099 h 712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63986" h="712099">
                <a:moveTo>
                  <a:pt x="0" y="0"/>
                </a:moveTo>
                <a:cubicBezTo>
                  <a:pt x="755931" y="25624"/>
                  <a:pt x="1511862" y="51249"/>
                  <a:pt x="2039193" y="169932"/>
                </a:cubicBezTo>
                <a:cubicBezTo>
                  <a:pt x="2566524" y="288615"/>
                  <a:pt x="3163986" y="712099"/>
                  <a:pt x="3163986" y="712099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60" dirty="0"/>
          </a:p>
        </p:txBody>
      </p:sp>
      <p:cxnSp>
        <p:nvCxnSpPr>
          <p:cNvPr id="36" name="Straight Connector 35"/>
          <p:cNvCxnSpPr/>
          <p:nvPr/>
        </p:nvCxnSpPr>
        <p:spPr bwMode="auto">
          <a:xfrm flipH="1">
            <a:off x="5647109" y="4637525"/>
            <a:ext cx="4298242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>
          <a:xfrm>
            <a:off x="11168681" y="3549373"/>
            <a:ext cx="57178" cy="7739604"/>
          </a:xfrm>
          <a:prstGeom prst="line">
            <a:avLst/>
          </a:prstGeom>
          <a:ln w="6032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reeform 37"/>
          <p:cNvSpPr/>
          <p:nvPr/>
        </p:nvSpPr>
        <p:spPr>
          <a:xfrm>
            <a:off x="11281104" y="5126822"/>
            <a:ext cx="1880650" cy="4471109"/>
          </a:xfrm>
          <a:custGeom>
            <a:avLst/>
            <a:gdLst>
              <a:gd name="connsiteX0" fmla="*/ 0 w 1666959"/>
              <a:gd name="connsiteY0" fmla="*/ 15025 h 1342119"/>
              <a:gd name="connsiteX1" fmla="*/ 186117 w 1666959"/>
              <a:gd name="connsiteY1" fmla="*/ 128314 h 1342119"/>
              <a:gd name="connsiteX2" fmla="*/ 833479 w 1666959"/>
              <a:gd name="connsiteY2" fmla="*/ 953701 h 1342119"/>
              <a:gd name="connsiteX3" fmla="*/ 1666959 w 1666959"/>
              <a:gd name="connsiteY3" fmla="*/ 1342119 h 1342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6959" h="1342119">
                <a:moveTo>
                  <a:pt x="0" y="15025"/>
                </a:moveTo>
                <a:cubicBezTo>
                  <a:pt x="23602" y="-6554"/>
                  <a:pt x="47204" y="-28132"/>
                  <a:pt x="186117" y="128314"/>
                </a:cubicBezTo>
                <a:cubicBezTo>
                  <a:pt x="325030" y="284760"/>
                  <a:pt x="586672" y="751400"/>
                  <a:pt x="833479" y="953701"/>
                </a:cubicBezTo>
                <a:cubicBezTo>
                  <a:pt x="1080286" y="1156002"/>
                  <a:pt x="1373622" y="1249060"/>
                  <a:pt x="1666959" y="1342119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60" dirty="0"/>
          </a:p>
        </p:txBody>
      </p:sp>
      <p:cxnSp>
        <p:nvCxnSpPr>
          <p:cNvPr id="51" name="Straight Connector 50"/>
          <p:cNvCxnSpPr/>
          <p:nvPr/>
        </p:nvCxnSpPr>
        <p:spPr>
          <a:xfrm>
            <a:off x="13171738" y="3568567"/>
            <a:ext cx="0" cy="7765406"/>
          </a:xfrm>
          <a:prstGeom prst="line">
            <a:avLst/>
          </a:prstGeom>
          <a:ln w="6032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Freeform 51"/>
          <p:cNvSpPr/>
          <p:nvPr/>
        </p:nvSpPr>
        <p:spPr>
          <a:xfrm>
            <a:off x="13240253" y="8841836"/>
            <a:ext cx="1217928" cy="1866310"/>
          </a:xfrm>
          <a:custGeom>
            <a:avLst/>
            <a:gdLst>
              <a:gd name="connsiteX0" fmla="*/ 0 w 3163986"/>
              <a:gd name="connsiteY0" fmla="*/ 0 h 712099"/>
              <a:gd name="connsiteX1" fmla="*/ 2039193 w 3163986"/>
              <a:gd name="connsiteY1" fmla="*/ 169932 h 712099"/>
              <a:gd name="connsiteX2" fmla="*/ 3163986 w 3163986"/>
              <a:gd name="connsiteY2" fmla="*/ 712099 h 712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63986" h="712099">
                <a:moveTo>
                  <a:pt x="0" y="0"/>
                </a:moveTo>
                <a:cubicBezTo>
                  <a:pt x="755931" y="25624"/>
                  <a:pt x="1511862" y="51249"/>
                  <a:pt x="2039193" y="169932"/>
                </a:cubicBezTo>
                <a:cubicBezTo>
                  <a:pt x="2566524" y="288615"/>
                  <a:pt x="3163986" y="712099"/>
                  <a:pt x="3163986" y="712099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60" dirty="0"/>
          </a:p>
        </p:txBody>
      </p:sp>
      <p:cxnSp>
        <p:nvCxnSpPr>
          <p:cNvPr id="53" name="Straight Connector 52"/>
          <p:cNvCxnSpPr/>
          <p:nvPr/>
        </p:nvCxnSpPr>
        <p:spPr bwMode="auto">
          <a:xfrm flipH="1">
            <a:off x="14469487" y="10708145"/>
            <a:ext cx="4298242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TextBox 53"/>
          <p:cNvSpPr txBox="1"/>
          <p:nvPr/>
        </p:nvSpPr>
        <p:spPr>
          <a:xfrm>
            <a:off x="9961530" y="5580025"/>
            <a:ext cx="13087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400" dirty="0"/>
              <a:t>D</a:t>
            </a:r>
            <a:r>
              <a:rPr lang="en-GB" sz="8400" baseline="-25000" dirty="0"/>
              <a:t>V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1744927" y="5568680"/>
            <a:ext cx="13087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400" dirty="0"/>
              <a:t>D</a:t>
            </a:r>
            <a:r>
              <a:rPr lang="en-GB" sz="8400" baseline="-25000" dirty="0"/>
              <a:t>L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3245092" y="5586159"/>
            <a:ext cx="13087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400" dirty="0"/>
              <a:t>D</a:t>
            </a:r>
            <a:r>
              <a:rPr lang="en-GB" sz="8400" baseline="-25000" dirty="0"/>
              <a:t>V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679277" y="12423537"/>
            <a:ext cx="129562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400" dirty="0">
                <a:solidFill>
                  <a:srgbClr val="FF0000"/>
                </a:solidFill>
              </a:rPr>
              <a:t>Modello senza interafacce 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511264" y="3495860"/>
            <a:ext cx="3048593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360" dirty="0"/>
              <a:t>Compartimento </a:t>
            </a:r>
          </a:p>
          <a:p>
            <a:r>
              <a:rPr lang="it-IT" sz="3360" dirty="0"/>
              <a:t>donatore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5009336" y="3740867"/>
            <a:ext cx="3048593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360" dirty="0"/>
              <a:t>Compartimentoaccettore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081818" y="4230824"/>
            <a:ext cx="13825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400" dirty="0"/>
              <a:t>c</a:t>
            </a:r>
            <a:r>
              <a:rPr lang="en-GB" sz="8400" baseline="-25000" dirty="0"/>
              <a:t>d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8798564" y="10220163"/>
            <a:ext cx="13825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400" dirty="0"/>
              <a:t>c</a:t>
            </a:r>
            <a:r>
              <a:rPr lang="en-GB" sz="8400" baseline="-25000" dirty="0"/>
              <a:t>a</a:t>
            </a:r>
          </a:p>
        </p:txBody>
      </p:sp>
      <p:sp>
        <p:nvSpPr>
          <p:cNvPr id="69" name="Rectangle 68"/>
          <p:cNvSpPr/>
          <p:nvPr/>
        </p:nvSpPr>
        <p:spPr bwMode="auto">
          <a:xfrm>
            <a:off x="9954090" y="3517976"/>
            <a:ext cx="4453726" cy="7816332"/>
          </a:xfrm>
          <a:prstGeom prst="rect">
            <a:avLst/>
          </a:prstGeom>
          <a:solidFill>
            <a:srgbClr val="FFFF00">
              <a:alpha val="7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19456" tIns="109728" rIns="219456" bIns="109728" numCol="1" rtlCol="0" anchor="t" anchorCtr="0" compatLnSpc="1">
            <a:prstTxWarp prst="textNoShape">
              <a:avLst/>
            </a:prstTxWarp>
          </a:bodyPr>
          <a:lstStyle/>
          <a:p>
            <a:pPr algn="l" defTabSz="2194560" eaLnBrk="0" fontAlgn="base">
              <a:spcBef>
                <a:spcPct val="0"/>
              </a:spcBef>
              <a:spcAft>
                <a:spcPct val="0"/>
              </a:spcAft>
            </a:pPr>
            <a:endParaRPr lang="nb-NO" sz="4800" dirty="0">
              <a:solidFill>
                <a:schemeClr val="tx1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009172" y="5274756"/>
            <a:ext cx="12812821" cy="2196984"/>
            <a:chOff x="3008268" y="3081855"/>
            <a:chExt cx="3199367" cy="915410"/>
          </a:xfrm>
        </p:grpSpPr>
        <p:sp>
          <p:nvSpPr>
            <p:cNvPr id="5" name="Right Arrow 4"/>
            <p:cNvSpPr/>
            <p:nvPr/>
          </p:nvSpPr>
          <p:spPr bwMode="auto">
            <a:xfrm>
              <a:off x="3008268" y="3081855"/>
              <a:ext cx="3199367" cy="915410"/>
            </a:xfrm>
            <a:prstGeom prst="rightArrow">
              <a:avLst/>
            </a:prstGeom>
            <a:solidFill>
              <a:srgbClr val="3366FF"/>
            </a:solidFill>
            <a:ln w="952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219456" tIns="109728" rIns="219456" bIns="109728" numCol="1" rtlCol="0" anchor="t" anchorCtr="0" compatLnSpc="1">
              <a:prstTxWarp prst="textNoShape">
                <a:avLst/>
              </a:prstTxWarp>
            </a:bodyPr>
            <a:lstStyle/>
            <a:p>
              <a:pPr algn="l" defTabSz="2194560" eaLnBrk="0" fontAlgn="base">
                <a:spcBef>
                  <a:spcPct val="0"/>
                </a:spcBef>
                <a:spcAft>
                  <a:spcPct val="0"/>
                </a:spcAft>
              </a:pPr>
              <a:endParaRPr lang="nb-NO" sz="4800" dirty="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TextBox 5"/>
                <p:cNvSpPr txBox="1"/>
                <p:nvPr/>
              </p:nvSpPr>
              <p:spPr>
                <a:xfrm>
                  <a:off x="4357910" y="3258902"/>
                  <a:ext cx="561132" cy="5770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nb-NO" sz="840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84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oMath>
                    </m:oMathPara>
                  </a14:m>
                  <a:endParaRPr lang="nb-NO" sz="8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57910" y="3258902"/>
                  <a:ext cx="561132" cy="57708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Titolo 3">
            <a:extLst>
              <a:ext uri="{FF2B5EF4-FFF2-40B4-BE49-F238E27FC236}">
                <a16:creationId xmlns:a16="http://schemas.microsoft.com/office/drawing/2014/main" id="{7513990B-9620-4B1D-ADC1-BB35A2CA1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Modello monofasico omogeneo semplificato</a:t>
            </a:r>
          </a:p>
        </p:txBody>
      </p:sp>
      <p:sp>
        <p:nvSpPr>
          <p:cNvPr id="45" name="Foliennummernplatzhalter 4">
            <a:extLst>
              <a:ext uri="{FF2B5EF4-FFF2-40B4-BE49-F238E27FC236}">
                <a16:creationId xmlns:a16="http://schemas.microsoft.com/office/drawing/2014/main" id="{5711C230-B162-4347-8E8F-10E3EF1F8D35}"/>
              </a:ext>
            </a:extLst>
          </p:cNvPr>
          <p:cNvSpPr txBox="1">
            <a:spLocks/>
          </p:cNvSpPr>
          <p:nvPr/>
        </p:nvSpPr>
        <p:spPr>
          <a:xfrm>
            <a:off x="2001478" y="12753769"/>
            <a:ext cx="570271" cy="471924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1pPr>
            <a:lvl2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2pPr>
            <a:lvl3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3pPr>
            <a:lvl4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4pPr>
            <a:lvl5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5pPr>
            <a:lvl6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6pPr>
            <a:lvl7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7pPr>
            <a:lvl8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8pPr>
            <a:lvl9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9pPr>
          </a:lstStyle>
          <a:p>
            <a:fld id="{873AB9FC-F81B-4BA2-BE42-F6AEB434FEB4}" type="slidenum">
              <a:rPr lang="de-DE" sz="2400" cap="all" spc="48" smtClean="0">
                <a:latin typeface="Avenir LT Std 35 Light"/>
                <a:sym typeface="Avenir LT Std 35 Light"/>
              </a:rPr>
              <a:pPr/>
              <a:t>27</a:t>
            </a:fld>
            <a:endParaRPr lang="de-DE" sz="2400" cap="all" spc="48" dirty="0">
              <a:latin typeface="Avenir LT Std 35 Light"/>
              <a:sym typeface="Avenir LT Std 35 Light"/>
            </a:endParaRPr>
          </a:p>
        </p:txBody>
      </p:sp>
    </p:spTree>
    <p:extLst>
      <p:ext uri="{BB962C8B-B14F-4D97-AF65-F5344CB8AC3E}">
        <p14:creationId xmlns:p14="http://schemas.microsoft.com/office/powerpoint/2010/main" val="38435551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10904162" y="3606437"/>
            <a:ext cx="2003904" cy="772787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Avenir LT Std 35 Light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2961909" y="3619767"/>
            <a:ext cx="5647831" cy="77278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Avenir LT Std 35 Light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5412618" y="3619767"/>
            <a:ext cx="5547146" cy="77278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Avenir LT Std 35 Light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5585437" y="8335450"/>
            <a:ext cx="3924209" cy="1332989"/>
            <a:chOff x="2459514" y="3595406"/>
            <a:chExt cx="2168665" cy="814917"/>
          </a:xfrm>
        </p:grpSpPr>
        <p:sp>
          <p:nvSpPr>
            <p:cNvPr id="62" name="Oval 61"/>
            <p:cNvSpPr/>
            <p:nvPr/>
          </p:nvSpPr>
          <p:spPr>
            <a:xfrm>
              <a:off x="3543847" y="4297034"/>
              <a:ext cx="1084332" cy="113289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Avenir LT Std 35 Light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2459514" y="4297034"/>
              <a:ext cx="1084332" cy="113289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Avenir LT Std 35 Light"/>
              </a:endParaRPr>
            </a:p>
          </p:txBody>
        </p:sp>
        <p:cxnSp>
          <p:nvCxnSpPr>
            <p:cNvPr id="64" name="Straight Connector 63"/>
            <p:cNvCxnSpPr>
              <a:stCxn id="62" idx="2"/>
            </p:cNvCxnSpPr>
            <p:nvPr/>
          </p:nvCxnSpPr>
          <p:spPr>
            <a:xfrm flipH="1" flipV="1">
              <a:off x="3536219" y="3892269"/>
              <a:ext cx="7628" cy="46141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Curved Right Arrow 64"/>
            <p:cNvSpPr/>
            <p:nvPr/>
          </p:nvSpPr>
          <p:spPr>
            <a:xfrm>
              <a:off x="3299396" y="3830310"/>
              <a:ext cx="445062" cy="418091"/>
            </a:xfrm>
            <a:prstGeom prst="curved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  <a:latin typeface="Avenir LT Std 35 Light"/>
              </a:endParaRPr>
            </a:p>
          </p:txBody>
        </p:sp>
        <p:cxnSp>
          <p:nvCxnSpPr>
            <p:cNvPr id="66" name="Straight Connector 65"/>
            <p:cNvCxnSpPr/>
            <p:nvPr/>
          </p:nvCxnSpPr>
          <p:spPr>
            <a:xfrm flipH="1" flipV="1">
              <a:off x="3535592" y="3595406"/>
              <a:ext cx="7628" cy="46141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61371" y="8297002"/>
            <a:ext cx="3927283" cy="1346261"/>
          </a:xfrm>
          <a:prstGeom prst="rect">
            <a:avLst/>
          </a:prstGeom>
        </p:spPr>
      </p:pic>
      <p:cxnSp>
        <p:nvCxnSpPr>
          <p:cNvPr id="68" name="Straight Arrow Connector 67"/>
          <p:cNvCxnSpPr/>
          <p:nvPr/>
        </p:nvCxnSpPr>
        <p:spPr>
          <a:xfrm flipV="1">
            <a:off x="5434857" y="11346041"/>
            <a:ext cx="13573087" cy="33264"/>
          </a:xfrm>
          <a:prstGeom prst="straightConnector1">
            <a:avLst/>
          </a:prstGeom>
          <a:ln w="317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18103012" y="11476731"/>
            <a:ext cx="904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Avenir LT Std 35 Light"/>
              </a:rPr>
              <a:t>x</a:t>
            </a:r>
          </a:p>
        </p:txBody>
      </p:sp>
      <p:cxnSp>
        <p:nvCxnSpPr>
          <p:cNvPr id="70" name="Straight Arrow Connector 69"/>
          <p:cNvCxnSpPr/>
          <p:nvPr/>
        </p:nvCxnSpPr>
        <p:spPr>
          <a:xfrm flipV="1">
            <a:off x="5412617" y="3274128"/>
            <a:ext cx="0" cy="8123765"/>
          </a:xfrm>
          <a:prstGeom prst="straightConnector1">
            <a:avLst/>
          </a:prstGeom>
          <a:ln w="317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4337250" y="2998985"/>
            <a:ext cx="904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Avenir LT Std 35 Light"/>
              </a:rPr>
              <a:t>C</a:t>
            </a:r>
          </a:p>
        </p:txBody>
      </p:sp>
      <p:cxnSp>
        <p:nvCxnSpPr>
          <p:cNvPr id="72" name="Straight Connector 71"/>
          <p:cNvCxnSpPr/>
          <p:nvPr/>
        </p:nvCxnSpPr>
        <p:spPr bwMode="auto">
          <a:xfrm flipV="1">
            <a:off x="9733097" y="3668760"/>
            <a:ext cx="0" cy="772787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/>
          <p:nvPr/>
        </p:nvCxnSpPr>
        <p:spPr bwMode="auto">
          <a:xfrm flipV="1">
            <a:off x="14226396" y="3651435"/>
            <a:ext cx="0" cy="772787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74" name="Freeform 73"/>
          <p:cNvSpPr/>
          <p:nvPr/>
        </p:nvSpPr>
        <p:spPr>
          <a:xfrm>
            <a:off x="9741835" y="4682857"/>
            <a:ext cx="1217928" cy="1866310"/>
          </a:xfrm>
          <a:custGeom>
            <a:avLst/>
            <a:gdLst>
              <a:gd name="connsiteX0" fmla="*/ 0 w 3163986"/>
              <a:gd name="connsiteY0" fmla="*/ 0 h 712099"/>
              <a:gd name="connsiteX1" fmla="*/ 2039193 w 3163986"/>
              <a:gd name="connsiteY1" fmla="*/ 169932 h 712099"/>
              <a:gd name="connsiteX2" fmla="*/ 3163986 w 3163986"/>
              <a:gd name="connsiteY2" fmla="*/ 712099 h 712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63986" h="712099">
                <a:moveTo>
                  <a:pt x="0" y="0"/>
                </a:moveTo>
                <a:cubicBezTo>
                  <a:pt x="755931" y="25624"/>
                  <a:pt x="1511862" y="51249"/>
                  <a:pt x="2039193" y="169932"/>
                </a:cubicBezTo>
                <a:cubicBezTo>
                  <a:pt x="2566524" y="288615"/>
                  <a:pt x="3163986" y="712099"/>
                  <a:pt x="3163986" y="712099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Avenir LT Std 35 Light"/>
            </a:endParaRPr>
          </a:p>
        </p:txBody>
      </p:sp>
      <p:cxnSp>
        <p:nvCxnSpPr>
          <p:cNvPr id="75" name="Straight Connector 74"/>
          <p:cNvCxnSpPr/>
          <p:nvPr/>
        </p:nvCxnSpPr>
        <p:spPr bwMode="auto">
          <a:xfrm flipH="1">
            <a:off x="5434855" y="4682856"/>
            <a:ext cx="4298242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/>
          <p:nvPr/>
        </p:nvCxnSpPr>
        <p:spPr>
          <a:xfrm>
            <a:off x="10956427" y="3594704"/>
            <a:ext cx="57178" cy="7739604"/>
          </a:xfrm>
          <a:prstGeom prst="line">
            <a:avLst/>
          </a:prstGeom>
          <a:ln w="6032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Freeform 76"/>
          <p:cNvSpPr/>
          <p:nvPr/>
        </p:nvSpPr>
        <p:spPr>
          <a:xfrm>
            <a:off x="11027417" y="4682857"/>
            <a:ext cx="1880650" cy="3084574"/>
          </a:xfrm>
          <a:custGeom>
            <a:avLst/>
            <a:gdLst>
              <a:gd name="connsiteX0" fmla="*/ 0 w 1666959"/>
              <a:gd name="connsiteY0" fmla="*/ 15025 h 1342119"/>
              <a:gd name="connsiteX1" fmla="*/ 186117 w 1666959"/>
              <a:gd name="connsiteY1" fmla="*/ 128314 h 1342119"/>
              <a:gd name="connsiteX2" fmla="*/ 833479 w 1666959"/>
              <a:gd name="connsiteY2" fmla="*/ 953701 h 1342119"/>
              <a:gd name="connsiteX3" fmla="*/ 1666959 w 1666959"/>
              <a:gd name="connsiteY3" fmla="*/ 1342119 h 1342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6959" h="1342119">
                <a:moveTo>
                  <a:pt x="0" y="15025"/>
                </a:moveTo>
                <a:cubicBezTo>
                  <a:pt x="23602" y="-6554"/>
                  <a:pt x="47204" y="-28132"/>
                  <a:pt x="186117" y="128314"/>
                </a:cubicBezTo>
                <a:cubicBezTo>
                  <a:pt x="325030" y="284760"/>
                  <a:pt x="586672" y="751400"/>
                  <a:pt x="833479" y="953701"/>
                </a:cubicBezTo>
                <a:cubicBezTo>
                  <a:pt x="1080286" y="1156002"/>
                  <a:pt x="1373622" y="1249060"/>
                  <a:pt x="1666959" y="1342119"/>
                </a:cubicBezTo>
              </a:path>
            </a:pathLst>
          </a:cu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Avenir LT Std 35 Light"/>
            </a:endParaRPr>
          </a:p>
        </p:txBody>
      </p:sp>
      <p:cxnSp>
        <p:nvCxnSpPr>
          <p:cNvPr id="78" name="Straight Connector 77"/>
          <p:cNvCxnSpPr/>
          <p:nvPr/>
        </p:nvCxnSpPr>
        <p:spPr>
          <a:xfrm>
            <a:off x="12959484" y="3613899"/>
            <a:ext cx="0" cy="7765406"/>
          </a:xfrm>
          <a:prstGeom prst="line">
            <a:avLst/>
          </a:prstGeom>
          <a:ln w="6032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Freeform 78"/>
          <p:cNvSpPr/>
          <p:nvPr/>
        </p:nvSpPr>
        <p:spPr>
          <a:xfrm>
            <a:off x="13027999" y="8887167"/>
            <a:ext cx="1217928" cy="1866310"/>
          </a:xfrm>
          <a:custGeom>
            <a:avLst/>
            <a:gdLst>
              <a:gd name="connsiteX0" fmla="*/ 0 w 3163986"/>
              <a:gd name="connsiteY0" fmla="*/ 0 h 712099"/>
              <a:gd name="connsiteX1" fmla="*/ 2039193 w 3163986"/>
              <a:gd name="connsiteY1" fmla="*/ 169932 h 712099"/>
              <a:gd name="connsiteX2" fmla="*/ 3163986 w 3163986"/>
              <a:gd name="connsiteY2" fmla="*/ 712099 h 712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63986" h="712099">
                <a:moveTo>
                  <a:pt x="0" y="0"/>
                </a:moveTo>
                <a:cubicBezTo>
                  <a:pt x="755931" y="25624"/>
                  <a:pt x="1511862" y="51249"/>
                  <a:pt x="2039193" y="169932"/>
                </a:cubicBezTo>
                <a:cubicBezTo>
                  <a:pt x="2566524" y="288615"/>
                  <a:pt x="3163986" y="712099"/>
                  <a:pt x="3163986" y="712099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Avenir LT Std 35 Light"/>
            </a:endParaRPr>
          </a:p>
        </p:txBody>
      </p:sp>
      <p:cxnSp>
        <p:nvCxnSpPr>
          <p:cNvPr id="80" name="Straight Connector 79"/>
          <p:cNvCxnSpPr/>
          <p:nvPr/>
        </p:nvCxnSpPr>
        <p:spPr bwMode="auto">
          <a:xfrm flipH="1">
            <a:off x="14257233" y="10753476"/>
            <a:ext cx="4298242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1" name="TextBox 80"/>
          <p:cNvSpPr txBox="1"/>
          <p:nvPr/>
        </p:nvSpPr>
        <p:spPr>
          <a:xfrm>
            <a:off x="9749276" y="5625356"/>
            <a:ext cx="1308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Avenir LT Std 35 Light"/>
              </a:rPr>
              <a:t>D</a:t>
            </a:r>
            <a:r>
              <a:rPr lang="en-GB" sz="3600" baseline="-25000" dirty="0">
                <a:latin typeface="Avenir LT Std 35 Light"/>
              </a:rPr>
              <a:t>W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1532673" y="5614011"/>
            <a:ext cx="1308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Avenir LT Std 35 Light"/>
              </a:rPr>
              <a:t>D</a:t>
            </a:r>
            <a:r>
              <a:rPr lang="en-GB" sz="3600" baseline="-25000" dirty="0">
                <a:latin typeface="Avenir LT Std 35 Light"/>
              </a:rPr>
              <a:t>L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3032839" y="5631491"/>
            <a:ext cx="1308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Avenir LT Std 35 Light"/>
              </a:rPr>
              <a:t>D</a:t>
            </a:r>
            <a:r>
              <a:rPr lang="en-GB" sz="3600" baseline="-25000" dirty="0">
                <a:latin typeface="Avenir LT Std 35 Light"/>
              </a:rPr>
              <a:t>W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5694400" y="3573137"/>
            <a:ext cx="3877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>
                <a:latin typeface="Avenir LT Std 35 Light"/>
              </a:rPr>
              <a:t>Compartimento donatore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15459234" y="3542958"/>
            <a:ext cx="30485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>
                <a:latin typeface="Avenir LT Std 35 Light"/>
              </a:rPr>
              <a:t>Copartimento accettore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4548521" y="4189791"/>
            <a:ext cx="1382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Avenir LT Std 35 Light"/>
              </a:rPr>
              <a:t>c</a:t>
            </a:r>
            <a:r>
              <a:rPr lang="en-GB" sz="3600" baseline="-25000" dirty="0">
                <a:latin typeface="Avenir LT Std 35 Light"/>
              </a:rPr>
              <a:t>d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8586310" y="10265495"/>
            <a:ext cx="1382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Avenir LT Std 35 Light"/>
              </a:rPr>
              <a:t>c</a:t>
            </a:r>
            <a:r>
              <a:rPr lang="en-GB" sz="3600" baseline="-25000" dirty="0">
                <a:latin typeface="Avenir LT Std 35 Light"/>
              </a:rPr>
              <a:t>a</a:t>
            </a:r>
          </a:p>
        </p:txBody>
      </p:sp>
      <p:sp>
        <p:nvSpPr>
          <p:cNvPr id="88" name="Rectangle 87"/>
          <p:cNvSpPr/>
          <p:nvPr/>
        </p:nvSpPr>
        <p:spPr bwMode="auto">
          <a:xfrm>
            <a:off x="9749276" y="3594704"/>
            <a:ext cx="4477121" cy="7739604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19456" tIns="109728" rIns="219456" bIns="109728" numCol="1" rtlCol="0" anchor="t" anchorCtr="0" compatLnSpc="1">
            <a:prstTxWarp prst="textNoShape">
              <a:avLst/>
            </a:prstTxWarp>
          </a:bodyPr>
          <a:lstStyle/>
          <a:p>
            <a:pPr algn="l" defTabSz="2194560" eaLnBrk="0" fontAlgn="base">
              <a:spcBef>
                <a:spcPct val="0"/>
              </a:spcBef>
              <a:spcAft>
                <a:spcPct val="0"/>
              </a:spcAft>
            </a:pPr>
            <a:endParaRPr lang="nb-NO" sz="3600" dirty="0">
              <a:solidFill>
                <a:schemeClr val="tx1"/>
              </a:solidFill>
              <a:latin typeface="Avenir LT Std 35 Light"/>
              <a:ea typeface="ヒラギノ角ゴ Pro W3" charset="-128"/>
              <a:cs typeface="ヒラギノ角ゴ Pro W3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9" name="TextBox 88"/>
              <p:cNvSpPr txBox="1"/>
              <p:nvPr/>
            </p:nvSpPr>
            <p:spPr>
              <a:xfrm>
                <a:off x="6271466" y="12097736"/>
                <a:ext cx="2536079" cy="1051826"/>
              </a:xfrm>
              <a:prstGeom prst="rect">
                <a:avLst/>
              </a:prstGeom>
              <a:noFill/>
              <a:ln w="19050">
                <a:noFill/>
                <a:prstDash val="sysDot"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sz="3600" i="1" smtClean="0">
                          <a:solidFill>
                            <a:srgbClr val="FF00FF"/>
                          </a:solidFill>
                          <a:latin typeface="Avenir LT Std 35 Light"/>
                        </a:rPr>
                        <m:t>𝑗</m:t>
                      </m:r>
                      <m:r>
                        <a:rPr lang="nb-NO" sz="3600" i="1" smtClean="0">
                          <a:solidFill>
                            <a:srgbClr val="FF00FF"/>
                          </a:solidFill>
                          <a:latin typeface="Avenir LT Std 35 Light"/>
                        </a:rPr>
                        <m:t>=−</m:t>
                      </m:r>
                      <m:r>
                        <a:rPr lang="nb-NO" sz="3600" i="1">
                          <a:solidFill>
                            <a:srgbClr val="FF00FF"/>
                          </a:solidFill>
                          <a:latin typeface="Avenir LT Std 35 Light"/>
                        </a:rPr>
                        <m:t>𝐷</m:t>
                      </m:r>
                      <m:r>
                        <a:rPr lang="nb-NO" sz="3600" i="1">
                          <a:solidFill>
                            <a:srgbClr val="FF00FF"/>
                          </a:solidFill>
                          <a:latin typeface="Avenir LT Std 35 Light"/>
                        </a:rPr>
                        <m:t>∗</m:t>
                      </m:r>
                      <m:f>
                        <m:fPr>
                          <m:ctrlPr>
                            <a:rPr lang="nb-NO" sz="3600" i="1">
                              <a:solidFill>
                                <a:srgbClr val="FF00FF"/>
                              </a:solidFill>
                              <a:latin typeface="Avenir LT Std 35 Light"/>
                            </a:rPr>
                          </m:ctrlPr>
                        </m:fPr>
                        <m:num>
                          <m:r>
                            <a:rPr lang="nb-NO" sz="3600" i="1">
                              <a:solidFill>
                                <a:srgbClr val="FF00FF"/>
                              </a:solidFill>
                              <a:latin typeface="Avenir LT Std 35 Light"/>
                            </a:rPr>
                            <m:t>𝑑𝑐</m:t>
                          </m:r>
                        </m:num>
                        <m:den>
                          <m:r>
                            <a:rPr lang="nb-NO" sz="3600" i="1">
                              <a:solidFill>
                                <a:srgbClr val="FF00FF"/>
                              </a:solidFill>
                              <a:latin typeface="Avenir LT Std 35 Light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FF"/>
                  </a:solidFill>
                  <a:latin typeface="Avenir LT Std 35 Light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9" name="TextBox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1466" y="12097736"/>
                <a:ext cx="2536079" cy="1051826"/>
              </a:xfrm>
              <a:prstGeom prst="rect">
                <a:avLst/>
              </a:prstGeom>
              <a:blipFill>
                <a:blip r:embed="rId4"/>
                <a:stretch>
                  <a:fillRect l="-721"/>
                </a:stretch>
              </a:blipFill>
              <a:ln w="19050">
                <a:noFill/>
                <a:prstDash val="sysDot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/>
          <p:cNvSpPr txBox="1"/>
          <p:nvPr/>
        </p:nvSpPr>
        <p:spPr>
          <a:xfrm>
            <a:off x="10943312" y="3433939"/>
            <a:ext cx="2243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>
                <a:latin typeface="Avenir LT Std 35 Light"/>
              </a:rPr>
              <a:t>Barriera</a:t>
            </a:r>
          </a:p>
        </p:txBody>
      </p:sp>
      <p:cxnSp>
        <p:nvCxnSpPr>
          <p:cNvPr id="91" name="Straight Connector 90"/>
          <p:cNvCxnSpPr>
            <a:endCxn id="79" idx="2"/>
          </p:cNvCxnSpPr>
          <p:nvPr/>
        </p:nvCxnSpPr>
        <p:spPr bwMode="auto">
          <a:xfrm>
            <a:off x="9749276" y="4680150"/>
            <a:ext cx="4496652" cy="607332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19495576" y="4550361"/>
            <a:ext cx="47541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>
                <a:latin typeface="Avenir LT Std 35 Light"/>
              </a:rPr>
              <a:t>J:  Flusso</a:t>
            </a:r>
          </a:p>
          <a:p>
            <a:r>
              <a:rPr lang="nb-NO" sz="3600" dirty="0">
                <a:latin typeface="Avenir LT Std 35 Light"/>
              </a:rPr>
              <a:t>dc/dx =Gradiente di cocnentrazione</a:t>
            </a:r>
          </a:p>
          <a:p>
            <a:r>
              <a:rPr lang="nb-NO" sz="3600" dirty="0">
                <a:latin typeface="Avenir LT Std 35 Light"/>
              </a:rPr>
              <a:t>D: Costante di diffuisone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9821996" y="11078023"/>
            <a:ext cx="4404401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11726648" y="10387936"/>
            <a:ext cx="581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i="1" dirty="0">
                <a:latin typeface="Avenir LT Std 35 Light"/>
              </a:rPr>
              <a:t>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71510" y="11456957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>
                <a:solidFill>
                  <a:srgbClr val="FF0000"/>
                </a:solidFill>
                <a:latin typeface="Avenir LT Std 35 Light"/>
              </a:rPr>
              <a:t>Prima legge di Fick</a:t>
            </a:r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D4FBA1A3-20F2-4DF2-91D5-35CE8F65B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MODELLO FISICO PER DESCRIVERE LA Permeabilità</a:t>
            </a:r>
          </a:p>
        </p:txBody>
      </p:sp>
      <p:sp>
        <p:nvSpPr>
          <p:cNvPr id="44" name="Foliennummernplatzhalter 4">
            <a:extLst>
              <a:ext uri="{FF2B5EF4-FFF2-40B4-BE49-F238E27FC236}">
                <a16:creationId xmlns:a16="http://schemas.microsoft.com/office/drawing/2014/main" id="{548A8F64-D998-4281-B874-D3C7EEE84A10}"/>
              </a:ext>
            </a:extLst>
          </p:cNvPr>
          <p:cNvSpPr txBox="1">
            <a:spLocks/>
          </p:cNvSpPr>
          <p:nvPr/>
        </p:nvSpPr>
        <p:spPr>
          <a:xfrm>
            <a:off x="2001478" y="12753769"/>
            <a:ext cx="570271" cy="471924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1pPr>
            <a:lvl2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2pPr>
            <a:lvl3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3pPr>
            <a:lvl4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4pPr>
            <a:lvl5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5pPr>
            <a:lvl6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6pPr>
            <a:lvl7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7pPr>
            <a:lvl8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8pPr>
            <a:lvl9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9pPr>
          </a:lstStyle>
          <a:p>
            <a:fld id="{873AB9FC-F81B-4BA2-BE42-F6AEB434FEB4}" type="slidenum">
              <a:rPr lang="de-DE" sz="2400" cap="all" spc="48" smtClean="0">
                <a:latin typeface="Avenir LT Std 35 Light"/>
                <a:sym typeface="Avenir LT Std 35 Light"/>
              </a:rPr>
              <a:pPr/>
              <a:t>28</a:t>
            </a:fld>
            <a:endParaRPr lang="de-DE" sz="2400" cap="all" spc="48" dirty="0">
              <a:latin typeface="Avenir LT Std 35 Light"/>
              <a:sym typeface="Avenir LT Std 35 Light"/>
            </a:endParaRPr>
          </a:p>
        </p:txBody>
      </p:sp>
    </p:spTree>
    <p:extLst>
      <p:ext uri="{BB962C8B-B14F-4D97-AF65-F5344CB8AC3E}">
        <p14:creationId xmlns:p14="http://schemas.microsoft.com/office/powerpoint/2010/main" val="27942084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901825" y="3575257"/>
            <a:ext cx="1408911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nb-NO" sz="4000" dirty="0">
                <a:solidFill>
                  <a:srgbClr val="FF0000"/>
                </a:solidFill>
                <a:latin typeface="Avenir LT Std 35 Light"/>
                <a:cs typeface="Arial" panose="020B0604020202020204" pitchFamily="34" charset="0"/>
              </a:rPr>
              <a:t>3) D costante attraverso tutto lo spazio di permeazione </a:t>
            </a:r>
          </a:p>
          <a:p>
            <a:pPr algn="l"/>
            <a:r>
              <a:rPr lang="nb-NO" sz="4000" dirty="0">
                <a:solidFill>
                  <a:srgbClr val="FF0000"/>
                </a:solidFill>
                <a:latin typeface="Avenir LT Std 35 Light"/>
                <a:cs typeface="Arial" panose="020B0604020202020204" pitchFamily="34" charset="0"/>
              </a:rPr>
              <a:t>(i.e., transizione interfacciale irrilevante nella cinetica complessiva)</a:t>
            </a:r>
            <a:endParaRPr lang="nb-NO" sz="4000" baseline="-25000" dirty="0">
              <a:solidFill>
                <a:srgbClr val="FF0000"/>
              </a:solidFill>
              <a:latin typeface="Avenir LT Std 35 Light"/>
              <a:cs typeface="Arial" panose="020B0604020202020204" pitchFamily="34" charset="0"/>
            </a:endParaRP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9924B2AA-CD8D-4D2B-B07A-49051D7B5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APPROSSIMAZIONI NECESSARIE PER CALCOLARE LA Permeabilità</a:t>
            </a:r>
          </a:p>
        </p:txBody>
      </p:sp>
      <p:sp>
        <p:nvSpPr>
          <p:cNvPr id="16" name="Foliennummernplatzhalter 4">
            <a:extLst>
              <a:ext uri="{FF2B5EF4-FFF2-40B4-BE49-F238E27FC236}">
                <a16:creationId xmlns:a16="http://schemas.microsoft.com/office/drawing/2014/main" id="{4E9D7292-B7D6-4F16-BFCD-CA7B39BFAD18}"/>
              </a:ext>
            </a:extLst>
          </p:cNvPr>
          <p:cNvSpPr txBox="1">
            <a:spLocks/>
          </p:cNvSpPr>
          <p:nvPr/>
        </p:nvSpPr>
        <p:spPr>
          <a:xfrm>
            <a:off x="2001478" y="12753769"/>
            <a:ext cx="570271" cy="471924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1pPr>
            <a:lvl2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2pPr>
            <a:lvl3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3pPr>
            <a:lvl4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4pPr>
            <a:lvl5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5pPr>
            <a:lvl6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6pPr>
            <a:lvl7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7pPr>
            <a:lvl8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8pPr>
            <a:lvl9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9pPr>
          </a:lstStyle>
          <a:p>
            <a:fld id="{873AB9FC-F81B-4BA2-BE42-F6AEB434FEB4}" type="slidenum">
              <a:rPr lang="de-DE" sz="2400" cap="all" spc="48" smtClean="0">
                <a:latin typeface="Avenir LT Std 35 Light"/>
                <a:sym typeface="Avenir LT Std 35 Light"/>
              </a:rPr>
              <a:pPr/>
              <a:t>29</a:t>
            </a:fld>
            <a:endParaRPr lang="de-DE" sz="2400" cap="all" spc="48" dirty="0">
              <a:latin typeface="Avenir LT Std 35 Light"/>
              <a:sym typeface="Avenir LT Std 35 Ligh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43">
                <a:extLst>
                  <a:ext uri="{FF2B5EF4-FFF2-40B4-BE49-F238E27FC236}">
                    <a16:creationId xmlns:a16="http://schemas.microsoft.com/office/drawing/2014/main" id="{F0FBB270-221A-41D7-839A-66094F86ED14}"/>
                  </a:ext>
                </a:extLst>
              </p:cNvPr>
              <p:cNvSpPr/>
              <p:nvPr/>
            </p:nvSpPr>
            <p:spPr>
              <a:xfrm>
                <a:off x="8253663" y="5898430"/>
                <a:ext cx="5810149" cy="1098379"/>
              </a:xfrm>
              <a:prstGeom prst="rect">
                <a:avLst/>
              </a:prstGeom>
              <a:ln w="1905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sz="6000" b="1" i="1" smtClean="0">
                          <a:solidFill>
                            <a:srgbClr val="3366FF"/>
                          </a:solidFill>
                          <a:effectLst/>
                          <a:latin typeface="Avenir LT Std 35 Light"/>
                          <a:ea typeface="Cambria Math" panose="02040503050406030204" pitchFamily="18" charset="0"/>
                        </a:rPr>
                        <m:t>𝒋</m:t>
                      </m:r>
                      <m:r>
                        <a:rPr lang="nb-NO" sz="6000" b="1" i="1">
                          <a:solidFill>
                            <a:srgbClr val="3366FF"/>
                          </a:solidFill>
                          <a:effectLst/>
                          <a:latin typeface="Avenir LT Std 35 Light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nb-NO" sz="6000" b="1" i="1" smtClean="0">
                              <a:solidFill>
                                <a:srgbClr val="3366FF"/>
                              </a:solidFill>
                              <a:effectLst/>
                              <a:latin typeface="Avenir LT Std 35 Light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6000" b="1" i="1" smtClean="0">
                              <a:solidFill>
                                <a:srgbClr val="3366FF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nb-NO" sz="6000" b="1" i="1" smtClean="0">
                              <a:solidFill>
                                <a:srgbClr val="3366FF"/>
                              </a:solidFill>
                              <a:effectLst/>
                              <a:latin typeface="Avenir LT Std 35 Light"/>
                              <a:ea typeface="Cambria Math" panose="02040503050406030204" pitchFamily="18" charset="0"/>
                            </a:rPr>
                            <m:t>𝒂𝒑𝒑</m:t>
                          </m:r>
                        </m:sub>
                      </m:sSub>
                      <m:r>
                        <a:rPr lang="nb-NO" sz="6000" b="1" i="1" smtClean="0">
                          <a:solidFill>
                            <a:srgbClr val="3366FF"/>
                          </a:solidFill>
                          <a:effectLst/>
                          <a:latin typeface="Avenir LT Std 35 Light"/>
                          <a:ea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nb-NO" sz="6000" b="1" i="1" smtClean="0">
                              <a:solidFill>
                                <a:srgbClr val="3366FF"/>
                              </a:solidFill>
                              <a:effectLst/>
                              <a:latin typeface="Avenir LT Std 35 Light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6000" b="1" i="1" smtClean="0">
                              <a:solidFill>
                                <a:srgbClr val="3366FF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nb-NO" sz="6000" b="1" i="1" smtClean="0">
                              <a:solidFill>
                                <a:srgbClr val="3366FF"/>
                              </a:solidFill>
                              <a:effectLst/>
                              <a:latin typeface="Avenir LT Std 35 Light"/>
                              <a:ea typeface="Cambria Math" panose="02040503050406030204" pitchFamily="18" charset="0"/>
                            </a:rPr>
                            <m:t>𝒅</m:t>
                          </m:r>
                        </m:sub>
                      </m:sSub>
                    </m:oMath>
                  </m:oMathPara>
                </a14:m>
                <a:endParaRPr lang="en-US" sz="6000" b="1" dirty="0">
                  <a:solidFill>
                    <a:srgbClr val="3366FF"/>
                  </a:solidFill>
                  <a:effectLst/>
                  <a:latin typeface="Avenir LT Std 35 Light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Rectangle 43">
                <a:extLst>
                  <a:ext uri="{FF2B5EF4-FFF2-40B4-BE49-F238E27FC236}">
                    <a16:creationId xmlns:a16="http://schemas.microsoft.com/office/drawing/2014/main" id="{F0FBB270-221A-41D7-839A-66094F86ED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3663" y="5898430"/>
                <a:ext cx="5810149" cy="109837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7">
            <a:extLst>
              <a:ext uri="{FF2B5EF4-FFF2-40B4-BE49-F238E27FC236}">
                <a16:creationId xmlns:a16="http://schemas.microsoft.com/office/drawing/2014/main" id="{829F7E62-E555-40CE-B418-F9F616701659}"/>
              </a:ext>
            </a:extLst>
          </p:cNvPr>
          <p:cNvSpPr txBox="1"/>
          <p:nvPr/>
        </p:nvSpPr>
        <p:spPr>
          <a:xfrm>
            <a:off x="15146654" y="6447618"/>
            <a:ext cx="862017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4400" dirty="0">
                <a:solidFill>
                  <a:srgbClr val="3366FF"/>
                </a:solidFill>
                <a:latin typeface="Avenir LT Std 35 Light"/>
              </a:rPr>
              <a:t>Cd: Concentraione dell’attivo nella fase donatrice</a:t>
            </a:r>
          </a:p>
          <a:p>
            <a:pPr algn="l"/>
            <a:r>
              <a:rPr lang="nb-NO" sz="4400" dirty="0">
                <a:solidFill>
                  <a:srgbClr val="3366FF"/>
                </a:solidFill>
                <a:latin typeface="Avenir LT Std 35 Light"/>
              </a:rPr>
              <a:t>j: Flussodi massa dell’attivo  atraverso la barriera biomimetica</a:t>
            </a:r>
          </a:p>
          <a:p>
            <a:pPr algn="l"/>
            <a:r>
              <a:rPr lang="nb-NO" sz="4400" dirty="0">
                <a:solidFill>
                  <a:srgbClr val="3366FF"/>
                </a:solidFill>
                <a:latin typeface="Avenir LT Std 35 Light"/>
              </a:rPr>
              <a:t>P</a:t>
            </a:r>
            <a:r>
              <a:rPr lang="nb-NO" sz="4400" baseline="-25000" dirty="0">
                <a:solidFill>
                  <a:srgbClr val="3366FF"/>
                </a:solidFill>
                <a:latin typeface="Avenir LT Std 35 Light"/>
              </a:rPr>
              <a:t>app</a:t>
            </a:r>
            <a:r>
              <a:rPr lang="nb-NO" sz="4400" dirty="0">
                <a:solidFill>
                  <a:srgbClr val="3366FF"/>
                </a:solidFill>
                <a:latin typeface="Avenir LT Std 35 Light"/>
              </a:rPr>
              <a:t>: Permeabilità apparente</a:t>
            </a:r>
          </a:p>
          <a:p>
            <a:endParaRPr lang="nb-NO" sz="3200" dirty="0">
              <a:solidFill>
                <a:srgbClr val="3366FF"/>
              </a:solidFill>
              <a:latin typeface="Avenir LT Std 35 Light"/>
            </a:endParaRPr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370C38C3-68D4-4157-8450-842795DAAC40}"/>
              </a:ext>
            </a:extLst>
          </p:cNvPr>
          <p:cNvCxnSpPr>
            <a:cxnSpLocks/>
          </p:cNvCxnSpPr>
          <p:nvPr/>
        </p:nvCxnSpPr>
        <p:spPr>
          <a:xfrm flipV="1">
            <a:off x="6304547" y="6858000"/>
            <a:ext cx="0" cy="5678905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43F0D64C-EEB0-4C6F-B1B8-D626196F4ED2}"/>
              </a:ext>
            </a:extLst>
          </p:cNvPr>
          <p:cNvCxnSpPr/>
          <p:nvPr/>
        </p:nvCxnSpPr>
        <p:spPr>
          <a:xfrm>
            <a:off x="5943600" y="12536905"/>
            <a:ext cx="10900611" cy="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904AA3A-92B1-4C5F-A27E-BBFBD5572189}"/>
              </a:ext>
            </a:extLst>
          </p:cNvPr>
          <p:cNvSpPr txBox="1"/>
          <p:nvPr/>
        </p:nvSpPr>
        <p:spPr>
          <a:xfrm>
            <a:off x="4860759" y="6935491"/>
            <a:ext cx="1900989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4000" b="0" i="0" u="none" strike="noStrike" cap="none" spc="0" normalizeH="0" baseline="0" dirty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35 Light"/>
                <a:sym typeface="Avenir LT Std 85 Heavy"/>
              </a:rPr>
              <a:t>Cd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D33A7D07-9D56-4342-91EC-F1D78F353E19}"/>
              </a:ext>
            </a:extLst>
          </p:cNvPr>
          <p:cNvSpPr txBox="1"/>
          <p:nvPr/>
        </p:nvSpPr>
        <p:spPr>
          <a:xfrm>
            <a:off x="15528759" y="12613373"/>
            <a:ext cx="1900989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4000" b="0" i="0" u="none" strike="noStrike" cap="none" spc="0" normalizeH="0" baseline="0" dirty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35 Light"/>
                <a:sym typeface="Avenir LT Std 85 Heavy"/>
              </a:rPr>
              <a:t>j</a:t>
            </a: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E3192490-F50C-4F05-993D-8B1964464009}"/>
              </a:ext>
            </a:extLst>
          </p:cNvPr>
          <p:cNvCxnSpPr/>
          <p:nvPr/>
        </p:nvCxnSpPr>
        <p:spPr>
          <a:xfrm flipV="1">
            <a:off x="6761748" y="8903368"/>
            <a:ext cx="6954252" cy="3441032"/>
          </a:xfrm>
          <a:prstGeom prst="line">
            <a:avLst/>
          </a:prstGeom>
          <a:noFill/>
          <a:ln w="34925" cap="flat">
            <a:solidFill>
              <a:srgbClr val="3366FF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61558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egnaposto contenuto 2">
            <a:extLst>
              <a:ext uri="{FF2B5EF4-FFF2-40B4-BE49-F238E27FC236}">
                <a16:creationId xmlns:a16="http://schemas.microsoft.com/office/drawing/2014/main" id="{28C0625C-7591-4EFF-BDE1-4BEDF52DE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8702675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it-IT" sz="4000" dirty="0">
                <a:latin typeface="Avenir LT Std 35 Light"/>
              </a:rPr>
              <a:t>Il processo mediante il quale i farmaci </a:t>
            </a:r>
            <a:r>
              <a:rPr lang="it-IT" dirty="0"/>
              <a:t>passano </a:t>
            </a:r>
            <a:r>
              <a:rPr lang="it-IT" sz="4000" dirty="0">
                <a:latin typeface="Avenir LT Std 35 Light"/>
              </a:rPr>
              <a:t>attraverso una barriera biologica</a:t>
            </a:r>
            <a:endParaRPr lang="nb-NO" sz="4000" dirty="0">
              <a:latin typeface="Avenir LT Std 35 Light"/>
            </a:endParaRPr>
          </a:p>
          <a:p>
            <a:pPr marL="0" indent="0" algn="l" fontAlgn="base">
              <a:buNone/>
            </a:pPr>
            <a:endParaRPr lang="it-IT" b="0" i="0" dirty="0">
              <a:solidFill>
                <a:srgbClr val="1F294A"/>
              </a:solidFill>
              <a:effectLst/>
              <a:latin typeface="Avenir LT Std 35 Light"/>
            </a:endParaRPr>
          </a:p>
          <a:p>
            <a:pPr algn="l" fontAlgn="base"/>
            <a:endParaRPr lang="it-IT" b="0" i="0" dirty="0">
              <a:solidFill>
                <a:srgbClr val="1F294A"/>
              </a:solidFill>
              <a:effectLst/>
              <a:latin typeface="Avenir LT Std 35 Light"/>
            </a:endParaRPr>
          </a:p>
          <a:p>
            <a:endParaRPr lang="it-IT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>
                <a:solidFill>
                  <a:srgbClr val="1B355E"/>
                </a:solidFill>
                <a:latin typeface="+mn-lt"/>
              </a:rPr>
              <a:t>Assorbimento dei farmaci</a:t>
            </a:r>
            <a:endParaRPr lang="en-US" dirty="0">
              <a:solidFill>
                <a:srgbClr val="1B355E"/>
              </a:solidFill>
              <a:latin typeface="+mn-lt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420319" y="5397871"/>
            <a:ext cx="7270384" cy="3403932"/>
            <a:chOff x="917133" y="2249113"/>
            <a:chExt cx="3029327" cy="141830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3608" y="2570978"/>
              <a:ext cx="1633652" cy="109644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917133" y="2249113"/>
              <a:ext cx="1772788" cy="2180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b-NO" sz="2800" dirty="0">
                  <a:latin typeface="Avenir LT Std 35 Light"/>
                </a:rPr>
                <a:t>Assorbimento transdermico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915816" y="2874098"/>
              <a:ext cx="1030644" cy="320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4400" b="1" dirty="0">
                  <a:solidFill>
                    <a:srgbClr val="FF0000"/>
                  </a:solidFill>
                  <a:latin typeface="Avenir LT Std 35 Light"/>
                </a:rPr>
                <a:t>Pelle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3883686" y="5397872"/>
            <a:ext cx="8504651" cy="3637298"/>
            <a:chOff x="5276868" y="2249113"/>
            <a:chExt cx="3543604" cy="151554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2149" y="2579734"/>
              <a:ext cx="1481150" cy="118492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276868" y="2249113"/>
              <a:ext cx="1980510" cy="2180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b-NO" sz="2800" dirty="0">
                  <a:latin typeface="Avenir LT Std 35 Light"/>
                </a:rPr>
                <a:t>Assorbimento gastrointestinale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223299" y="2836113"/>
              <a:ext cx="1597173" cy="602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4400" b="1" dirty="0">
                  <a:solidFill>
                    <a:srgbClr val="FF0000"/>
                  </a:solidFill>
                  <a:latin typeface="Avenir LT Std 35 Light"/>
                </a:rPr>
                <a:t>Stomaco e intestino</a:t>
              </a:r>
              <a:endParaRPr lang="nb-NO" sz="4400" b="1" dirty="0">
                <a:solidFill>
                  <a:srgbClr val="FF0000"/>
                </a:solidFill>
                <a:latin typeface="Avenir LT Std 35 Light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734952" y="9078403"/>
            <a:ext cx="8301391" cy="3953412"/>
            <a:chOff x="631563" y="3782668"/>
            <a:chExt cx="3458913" cy="1647255"/>
          </a:xfrm>
        </p:grpSpPr>
        <p:sp>
          <p:nvSpPr>
            <p:cNvPr id="12" name="Rectangle 11"/>
            <p:cNvSpPr/>
            <p:nvPr/>
          </p:nvSpPr>
          <p:spPr>
            <a:xfrm>
              <a:off x="895635" y="3782668"/>
              <a:ext cx="1413448" cy="2180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b-NO" sz="2800" dirty="0">
                  <a:latin typeface="Avenir LT Std 35 Light"/>
                </a:rPr>
                <a:t>Assorbimento oculare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563" y="4153918"/>
              <a:ext cx="2117850" cy="127600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059832" y="4447254"/>
              <a:ext cx="1030644" cy="320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4400" b="1" dirty="0">
                  <a:solidFill>
                    <a:srgbClr val="FF0000"/>
                  </a:solidFill>
                  <a:latin typeface="Avenir LT Std 35 Light"/>
                </a:rPr>
                <a:t>Cornea</a:t>
              </a:r>
            </a:p>
          </p:txBody>
        </p:sp>
      </p:grpSp>
      <p:sp>
        <p:nvSpPr>
          <p:cNvPr id="20" name="Foliennummernplatzhalter 4">
            <a:extLst>
              <a:ext uri="{FF2B5EF4-FFF2-40B4-BE49-F238E27FC236}">
                <a16:creationId xmlns:a16="http://schemas.microsoft.com/office/drawing/2014/main" id="{AB5AE85C-69D4-4EBC-90F7-5DF76E830006}"/>
              </a:ext>
            </a:extLst>
          </p:cNvPr>
          <p:cNvSpPr txBox="1">
            <a:spLocks/>
          </p:cNvSpPr>
          <p:nvPr/>
        </p:nvSpPr>
        <p:spPr>
          <a:xfrm>
            <a:off x="2001478" y="12753769"/>
            <a:ext cx="570271" cy="471924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1pPr>
            <a:lvl2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2pPr>
            <a:lvl3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3pPr>
            <a:lvl4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4pPr>
            <a:lvl5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5pPr>
            <a:lvl6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6pPr>
            <a:lvl7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7pPr>
            <a:lvl8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8pPr>
            <a:lvl9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9pPr>
          </a:lstStyle>
          <a:p>
            <a:fld id="{873AB9FC-F81B-4BA2-BE42-F6AEB434FEB4}" type="slidenum">
              <a:rPr lang="de-DE" sz="2400" cap="all" spc="48" smtClean="0">
                <a:latin typeface="Avenir LT Std 35 Light"/>
                <a:sym typeface="Avenir LT Std 35 Light"/>
              </a:rPr>
              <a:pPr/>
              <a:t>3</a:t>
            </a:fld>
            <a:endParaRPr lang="de-DE" sz="2400" cap="all" spc="48" dirty="0">
              <a:latin typeface="Avenir LT Std 35 Light"/>
              <a:sym typeface="Avenir LT Std 35 Light"/>
            </a:endParaRPr>
          </a:p>
        </p:txBody>
      </p:sp>
    </p:spTree>
    <p:extLst>
      <p:ext uri="{BB962C8B-B14F-4D97-AF65-F5344CB8AC3E}">
        <p14:creationId xmlns:p14="http://schemas.microsoft.com/office/powerpoint/2010/main" val="274634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637073" y="4400494"/>
            <a:ext cx="10767068" cy="5909606"/>
            <a:chOff x="174114" y="1833539"/>
            <a:chExt cx="4486278" cy="2462336"/>
          </a:xfrm>
        </p:grpSpPr>
        <p:sp>
          <p:nvSpPr>
            <p:cNvPr id="16" name="Right Arrow 15"/>
            <p:cNvSpPr/>
            <p:nvPr/>
          </p:nvSpPr>
          <p:spPr>
            <a:xfrm>
              <a:off x="3527815" y="1833539"/>
              <a:ext cx="949036" cy="450273"/>
            </a:xfrm>
            <a:prstGeom prst="rightArrow">
              <a:avLst/>
            </a:prstGeom>
            <a:gradFill>
              <a:gsLst>
                <a:gs pos="0">
                  <a:schemeClr val="tx1"/>
                </a:gs>
                <a:gs pos="100000">
                  <a:schemeClr val="bg2">
                    <a:lumMod val="20000"/>
                    <a:lumOff val="8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99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3178469" y="2458692"/>
                  <a:ext cx="1481923" cy="701234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b-NO" sz="576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nb-NO" sz="5760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nb-NO" sz="576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b-NO" sz="576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nb-NO" sz="576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den>
                        </m:f>
                        <m:r>
                          <a:rPr lang="nb-NO" sz="5760" i="1">
                            <a:latin typeface="Cambria Math" panose="02040503050406030204" pitchFamily="18" charset="0"/>
                          </a:rPr>
                          <m:t>∗</m:t>
                        </m:r>
                        <m:f>
                          <m:fPr>
                            <m:ctrlPr>
                              <a:rPr lang="nb-NO" sz="576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b-NO" sz="5760" i="1">
                                <a:latin typeface="Cambria Math" panose="02040503050406030204" pitchFamily="18" charset="0"/>
                              </a:rPr>
                              <m:t>𝑑𝑄</m:t>
                            </m:r>
                          </m:num>
                          <m:den>
                            <m:r>
                              <a:rPr lang="nb-NO" sz="5760" i="1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</m:oMath>
                    </m:oMathPara>
                  </a14:m>
                  <a:endParaRPr lang="en-US" sz="576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8469" y="2458692"/>
                  <a:ext cx="1481923" cy="701234"/>
                </a:xfrm>
                <a:prstGeom prst="rect">
                  <a:avLst/>
                </a:prstGeom>
                <a:blipFill>
                  <a:blip r:embed="rId3"/>
                  <a:stretch>
                    <a:fillRect l="-1199"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TextBox 49"/>
            <p:cNvSpPr txBox="1"/>
            <p:nvPr/>
          </p:nvSpPr>
          <p:spPr>
            <a:xfrm>
              <a:off x="174114" y="3611072"/>
              <a:ext cx="3049108" cy="684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3360" dirty="0"/>
                <a:t>j: Flusso di massa</a:t>
              </a:r>
            </a:p>
            <a:p>
              <a:r>
                <a:rPr lang="nb-NO" sz="3360" dirty="0"/>
                <a:t>A: Superfice della barriera</a:t>
              </a:r>
            </a:p>
            <a:p>
              <a:r>
                <a:rPr lang="nb-NO" sz="3360" dirty="0"/>
                <a:t>dQ/dt: Gradiente di accumulo</a:t>
              </a:r>
            </a:p>
          </p:txBody>
        </p:sp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0274" y="3734325"/>
            <a:ext cx="6475805" cy="3921874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2005636" y="3951847"/>
            <a:ext cx="2132892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80" dirty="0"/>
              <a:t>Soluzione donatrice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111992" y="3914623"/>
            <a:ext cx="2998639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80" b="1" dirty="0"/>
              <a:t>Soluzione accetrice</a:t>
            </a:r>
          </a:p>
        </p:txBody>
      </p:sp>
      <p:sp>
        <p:nvSpPr>
          <p:cNvPr id="54" name="TextBox 53"/>
          <p:cNvSpPr txBox="1"/>
          <p:nvPr/>
        </p:nvSpPr>
        <p:spPr>
          <a:xfrm rot="16200000">
            <a:off x="3197929" y="5001715"/>
            <a:ext cx="3192449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80" b="1" dirty="0">
                <a:solidFill>
                  <a:srgbClr val="FF0000"/>
                </a:solidFill>
              </a:rPr>
              <a:t>BARRIERA BIOMIMETICA</a:t>
            </a:r>
          </a:p>
        </p:txBody>
      </p:sp>
      <p:sp>
        <p:nvSpPr>
          <p:cNvPr id="55" name="Right Arrow 54"/>
          <p:cNvSpPr/>
          <p:nvPr/>
        </p:nvSpPr>
        <p:spPr bwMode="auto">
          <a:xfrm>
            <a:off x="3153504" y="5256074"/>
            <a:ext cx="3162643" cy="1228330"/>
          </a:xfrm>
          <a:prstGeom prst="rightArrow">
            <a:avLst/>
          </a:prstGeom>
          <a:solidFill>
            <a:schemeClr val="accent2">
              <a:lumMod val="60000"/>
              <a:lumOff val="40000"/>
              <a:alpha val="6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19456" tIns="109728" rIns="219456" bIns="109728" numCol="1" rtlCol="0" anchor="t" anchorCtr="0" compatLnSpc="1">
            <a:prstTxWarp prst="textNoShape">
              <a:avLst/>
            </a:prstTxWarp>
          </a:bodyPr>
          <a:lstStyle/>
          <a:p>
            <a:pPr algn="l" defTabSz="2194560" eaLnBrk="0" fontAlgn="base">
              <a:spcBef>
                <a:spcPct val="0"/>
              </a:spcBef>
              <a:spcAft>
                <a:spcPct val="0"/>
              </a:spcAft>
            </a:pPr>
            <a:endParaRPr lang="en-US" sz="4800" dirty="0">
              <a:solidFill>
                <a:schemeClr val="tx1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8629" y="6285198"/>
            <a:ext cx="1862167" cy="80035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9968" y="6234340"/>
            <a:ext cx="1862167" cy="80035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3264083" y="2302872"/>
            <a:ext cx="9578376" cy="6599712"/>
            <a:chOff x="5018701" y="959530"/>
            <a:chExt cx="3990990" cy="2749880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5378163" y="1483271"/>
              <a:ext cx="10285" cy="1950293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5378163" y="3433564"/>
              <a:ext cx="2722229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9"/>
            <p:cNvSpPr txBox="1">
              <a:spLocks noChangeArrowheads="1"/>
            </p:cNvSpPr>
            <p:nvPr/>
          </p:nvSpPr>
          <p:spPr bwMode="auto">
            <a:xfrm>
              <a:off x="8001579" y="3393939"/>
              <a:ext cx="1008112" cy="315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a-DK" altLang="nb-NO" sz="4320" dirty="0">
                  <a:cs typeface="Arial" panose="020B0604020202020204" pitchFamily="34" charset="0"/>
                </a:rPr>
                <a:t>t (sec) </a:t>
              </a:r>
              <a:endParaRPr lang="en-US" altLang="nb-NO" sz="4320" dirty="0">
                <a:cs typeface="Arial" panose="020B0604020202020204" pitchFamily="34" charset="0"/>
              </a:endParaRPr>
            </a:p>
          </p:txBody>
        </p:sp>
        <p:sp>
          <p:nvSpPr>
            <p:cNvPr id="24" name="TextBox 53"/>
            <p:cNvSpPr txBox="1">
              <a:spLocks noChangeArrowheads="1"/>
            </p:cNvSpPr>
            <p:nvPr/>
          </p:nvSpPr>
          <p:spPr bwMode="auto">
            <a:xfrm rot="16200000">
              <a:off x="3820816" y="2157415"/>
              <a:ext cx="2711241" cy="315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da-DK" altLang="nb-NO" sz="4320" dirty="0">
                  <a:cs typeface="Arial" panose="020B0604020202020204" pitchFamily="34" charset="0"/>
                </a:rPr>
                <a:t>Q/A (µmol/cm</a:t>
              </a:r>
              <a:r>
                <a:rPr lang="da-DK" altLang="nb-NO" sz="4320" baseline="30000" dirty="0">
                  <a:cs typeface="Arial" panose="020B0604020202020204" pitchFamily="34" charset="0"/>
                </a:rPr>
                <a:t>2</a:t>
              </a:r>
              <a:r>
                <a:rPr lang="da-DK" altLang="nb-NO" sz="4320" dirty="0">
                  <a:cs typeface="Arial" panose="020B0604020202020204" pitchFamily="34" charset="0"/>
                </a:rPr>
                <a:t>)</a:t>
              </a:r>
              <a:endParaRPr lang="en-US" altLang="nb-NO" sz="4320" dirty="0">
                <a:cs typeface="Arial" panose="020B0604020202020204" pitchFamily="34" charset="0"/>
              </a:endParaRPr>
            </a:p>
          </p:txBody>
        </p:sp>
        <p:sp>
          <p:nvSpPr>
            <p:cNvPr id="39" name="Oval 38"/>
            <p:cNvSpPr/>
            <p:nvPr/>
          </p:nvSpPr>
          <p:spPr bwMode="auto">
            <a:xfrm>
              <a:off x="6630984" y="2848952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199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val 40"/>
            <p:cNvSpPr/>
            <p:nvPr/>
          </p:nvSpPr>
          <p:spPr bwMode="auto">
            <a:xfrm>
              <a:off x="6871134" y="2629835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199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Oval 41"/>
            <p:cNvSpPr/>
            <p:nvPr/>
          </p:nvSpPr>
          <p:spPr bwMode="auto">
            <a:xfrm>
              <a:off x="7087158" y="2431240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199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val 42"/>
            <p:cNvSpPr/>
            <p:nvPr/>
          </p:nvSpPr>
          <p:spPr bwMode="auto">
            <a:xfrm>
              <a:off x="6364208" y="3063693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199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val 43"/>
            <p:cNvSpPr/>
            <p:nvPr/>
          </p:nvSpPr>
          <p:spPr bwMode="auto">
            <a:xfrm>
              <a:off x="7303182" y="2243151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199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158767" y="1447936"/>
              <a:ext cx="1691614" cy="22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2880" dirty="0"/>
                <a:t>«</a:t>
              </a:r>
              <a:r>
                <a:rPr lang="nb-NO" sz="2880" i="1" dirty="0"/>
                <a:t>Steady state</a:t>
              </a:r>
              <a:r>
                <a:rPr lang="nb-NO" sz="2880" dirty="0"/>
                <a:t>»</a:t>
              </a:r>
            </a:p>
          </p:txBody>
        </p:sp>
        <p:cxnSp>
          <p:nvCxnSpPr>
            <p:cNvPr id="48" name="Straight Connector 47"/>
            <p:cNvCxnSpPr>
              <a:stCxn id="43" idx="3"/>
            </p:cNvCxnSpPr>
            <p:nvPr/>
          </p:nvCxnSpPr>
          <p:spPr bwMode="auto">
            <a:xfrm flipV="1">
              <a:off x="6374752" y="2118536"/>
              <a:ext cx="1156888" cy="1006613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7271496" y="2618832"/>
                  <a:ext cx="1234606" cy="691455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nb-NO" sz="576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b-NO" sz="576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num>
                          <m:den>
                            <m:r>
                              <a:rPr lang="nb-NO" sz="576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den>
                        </m:f>
                        <m:r>
                          <a:rPr lang="nb-NO" sz="576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nb-NO" sz="576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nb-NO" sz="576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nb-NO" sz="576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sz="5760" i="1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1496" y="2618832"/>
                  <a:ext cx="1234606" cy="69145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Oval 62"/>
            <p:cNvSpPr/>
            <p:nvPr/>
          </p:nvSpPr>
          <p:spPr bwMode="auto">
            <a:xfrm>
              <a:off x="6001358" y="3243439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199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Oval 63"/>
            <p:cNvSpPr/>
            <p:nvPr/>
          </p:nvSpPr>
          <p:spPr bwMode="auto">
            <a:xfrm>
              <a:off x="5628370" y="3340358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199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Oval 71"/>
            <p:cNvSpPr/>
            <p:nvPr/>
          </p:nvSpPr>
          <p:spPr bwMode="auto">
            <a:xfrm>
              <a:off x="7531640" y="2071659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199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0705231" y="7653273"/>
            <a:ext cx="9744417" cy="6506978"/>
            <a:chOff x="5015513" y="3203666"/>
            <a:chExt cx="4060174" cy="2711241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5388448" y="3625874"/>
              <a:ext cx="0" cy="1823914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5388448" y="5449788"/>
              <a:ext cx="2722229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53"/>
            <p:cNvSpPr txBox="1">
              <a:spLocks noChangeArrowheads="1"/>
            </p:cNvSpPr>
            <p:nvPr/>
          </p:nvSpPr>
          <p:spPr bwMode="auto">
            <a:xfrm rot="16200000">
              <a:off x="3817628" y="4401551"/>
              <a:ext cx="2711241" cy="315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da-DK" altLang="nb-NO" sz="4320" dirty="0">
                  <a:cs typeface="Arial" panose="020B0604020202020204" pitchFamily="34" charset="0"/>
                </a:rPr>
                <a:t>j (nmol/cm</a:t>
              </a:r>
              <a:r>
                <a:rPr lang="da-DK" altLang="nb-NO" sz="4320" baseline="30000" dirty="0">
                  <a:cs typeface="Arial" panose="020B0604020202020204" pitchFamily="34" charset="0"/>
                </a:rPr>
                <a:t>2</a:t>
              </a:r>
              <a:r>
                <a:rPr lang="da-DK" altLang="nb-NO" sz="4320" dirty="0">
                  <a:cs typeface="Arial" panose="020B0604020202020204" pitchFamily="34" charset="0"/>
                </a:rPr>
                <a:t>*sec)</a:t>
              </a:r>
              <a:endParaRPr lang="en-US" altLang="nb-NO" sz="4320" dirty="0">
                <a:cs typeface="Arial" panose="020B0604020202020204" pitchFamily="34" charset="0"/>
              </a:endParaRPr>
            </a:p>
          </p:txBody>
        </p:sp>
        <p:sp>
          <p:nvSpPr>
            <p:cNvPr id="62" name="TextBox 29"/>
            <p:cNvSpPr txBox="1">
              <a:spLocks noChangeArrowheads="1"/>
            </p:cNvSpPr>
            <p:nvPr/>
          </p:nvSpPr>
          <p:spPr bwMode="auto">
            <a:xfrm>
              <a:off x="8067575" y="5350057"/>
              <a:ext cx="1008112" cy="315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a-DK" altLang="nb-NO" sz="4320" dirty="0">
                  <a:cs typeface="Arial" panose="020B0604020202020204" pitchFamily="34" charset="0"/>
                </a:rPr>
                <a:t>t (sec) </a:t>
              </a:r>
              <a:endParaRPr lang="en-US" altLang="nb-NO" sz="4320" dirty="0">
                <a:cs typeface="Arial" panose="020B0604020202020204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5388447" y="5205014"/>
              <a:ext cx="394739" cy="244773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219456" tIns="109728" rIns="219456" bIns="109728" numCol="1" rtlCol="0" anchor="t" anchorCtr="0" compatLnSpc="1">
              <a:prstTxWarp prst="textNoShape">
                <a:avLst/>
              </a:prstTxWarp>
            </a:bodyPr>
            <a:lstStyle/>
            <a:p>
              <a:pPr algn="l" defTabSz="2194560" eaLnBrk="0" fontAlgn="base">
                <a:spcBef>
                  <a:spcPct val="0"/>
                </a:spcBef>
                <a:spcAft>
                  <a:spcPct val="0"/>
                </a:spcAft>
              </a:pPr>
              <a:endParaRPr lang="nb-NO" sz="4800" dirty="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65" name="Rectangle 64"/>
            <p:cNvSpPr/>
            <p:nvPr/>
          </p:nvSpPr>
          <p:spPr bwMode="auto">
            <a:xfrm>
              <a:off x="5783186" y="4921906"/>
              <a:ext cx="372989" cy="527881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219456" tIns="109728" rIns="219456" bIns="109728" numCol="1" rtlCol="0" anchor="t" anchorCtr="0" compatLnSpc="1">
              <a:prstTxWarp prst="textNoShape">
                <a:avLst/>
              </a:prstTxWarp>
            </a:bodyPr>
            <a:lstStyle/>
            <a:p>
              <a:pPr algn="l" defTabSz="2194560" eaLnBrk="0" fontAlgn="base">
                <a:spcBef>
                  <a:spcPct val="0"/>
                </a:spcBef>
                <a:spcAft>
                  <a:spcPct val="0"/>
                </a:spcAft>
              </a:pPr>
              <a:endParaRPr lang="nb-NO" sz="4800" dirty="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66" name="Rectangle 65"/>
            <p:cNvSpPr/>
            <p:nvPr/>
          </p:nvSpPr>
          <p:spPr bwMode="auto">
            <a:xfrm>
              <a:off x="6156176" y="4613656"/>
              <a:ext cx="372810" cy="83613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219456" tIns="109728" rIns="219456" bIns="109728" numCol="1" rtlCol="0" anchor="t" anchorCtr="0" compatLnSpc="1">
              <a:prstTxWarp prst="textNoShape">
                <a:avLst/>
              </a:prstTxWarp>
            </a:bodyPr>
            <a:lstStyle/>
            <a:p>
              <a:pPr algn="l" defTabSz="2194560" eaLnBrk="0" fontAlgn="base">
                <a:spcBef>
                  <a:spcPct val="0"/>
                </a:spcBef>
                <a:spcAft>
                  <a:spcPct val="0"/>
                </a:spcAft>
              </a:pPr>
              <a:endParaRPr lang="nb-NO" sz="4800" dirty="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67" name="Rectangle 66"/>
            <p:cNvSpPr/>
            <p:nvPr/>
          </p:nvSpPr>
          <p:spPr bwMode="auto">
            <a:xfrm>
              <a:off x="6526340" y="4297660"/>
              <a:ext cx="372810" cy="115212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219456" tIns="109728" rIns="219456" bIns="109728" numCol="1" rtlCol="0" anchor="t" anchorCtr="0" compatLnSpc="1">
              <a:prstTxWarp prst="textNoShape">
                <a:avLst/>
              </a:prstTxWarp>
            </a:bodyPr>
            <a:lstStyle/>
            <a:p>
              <a:pPr algn="l" defTabSz="2194560" eaLnBrk="0" fontAlgn="base">
                <a:spcBef>
                  <a:spcPct val="0"/>
                </a:spcBef>
                <a:spcAft>
                  <a:spcPct val="0"/>
                </a:spcAft>
              </a:pPr>
              <a:endParaRPr lang="nb-NO" sz="4800" dirty="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68" name="Rectangle 67"/>
            <p:cNvSpPr/>
            <p:nvPr/>
          </p:nvSpPr>
          <p:spPr bwMode="auto">
            <a:xfrm>
              <a:off x="6903346" y="4190176"/>
              <a:ext cx="372810" cy="125961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219456" tIns="109728" rIns="219456" bIns="109728" numCol="1" rtlCol="0" anchor="t" anchorCtr="0" compatLnSpc="1">
              <a:prstTxWarp prst="textNoShape">
                <a:avLst/>
              </a:prstTxWarp>
            </a:bodyPr>
            <a:lstStyle/>
            <a:p>
              <a:pPr algn="l" defTabSz="2194560" eaLnBrk="0" fontAlgn="base">
                <a:spcBef>
                  <a:spcPct val="0"/>
                </a:spcBef>
                <a:spcAft>
                  <a:spcPct val="0"/>
                </a:spcAft>
              </a:pPr>
              <a:endParaRPr lang="nb-NO" sz="4800" dirty="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69" name="Rectangle 68"/>
            <p:cNvSpPr/>
            <p:nvPr/>
          </p:nvSpPr>
          <p:spPr bwMode="auto">
            <a:xfrm>
              <a:off x="7269314" y="4441676"/>
              <a:ext cx="372810" cy="100811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219456" tIns="109728" rIns="219456" bIns="109728" numCol="1" rtlCol="0" anchor="t" anchorCtr="0" compatLnSpc="1">
              <a:prstTxWarp prst="textNoShape">
                <a:avLst/>
              </a:prstTxWarp>
            </a:bodyPr>
            <a:lstStyle/>
            <a:p>
              <a:pPr algn="l" defTabSz="2194560" eaLnBrk="0" fontAlgn="base">
                <a:spcBef>
                  <a:spcPct val="0"/>
                </a:spcBef>
                <a:spcAft>
                  <a:spcPct val="0"/>
                </a:spcAft>
              </a:pPr>
              <a:endParaRPr lang="nb-NO" sz="4800" dirty="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70" name="Rectangle 69"/>
            <p:cNvSpPr/>
            <p:nvPr/>
          </p:nvSpPr>
          <p:spPr bwMode="auto">
            <a:xfrm>
              <a:off x="7642124" y="4297660"/>
              <a:ext cx="372810" cy="115212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219456" tIns="109728" rIns="219456" bIns="109728" numCol="1" rtlCol="0" anchor="t" anchorCtr="0" compatLnSpc="1">
              <a:prstTxWarp prst="textNoShape">
                <a:avLst/>
              </a:prstTxWarp>
            </a:bodyPr>
            <a:lstStyle/>
            <a:p>
              <a:pPr algn="l" defTabSz="2194560" eaLnBrk="0" fontAlgn="base">
                <a:spcBef>
                  <a:spcPct val="0"/>
                </a:spcBef>
                <a:spcAft>
                  <a:spcPct val="0"/>
                </a:spcAft>
              </a:pPr>
              <a:endParaRPr lang="nb-NO" sz="4800" dirty="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>
              <a:off x="5388447" y="4297660"/>
              <a:ext cx="2999977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6" name="Rectangle 45"/>
              <p:cNvSpPr/>
              <p:nvPr/>
            </p:nvSpPr>
            <p:spPr>
              <a:xfrm>
                <a:off x="5610830" y="11494440"/>
                <a:ext cx="2779479" cy="1455848"/>
              </a:xfrm>
              <a:prstGeom prst="rect">
                <a:avLst/>
              </a:prstGeom>
              <a:ln w="19050"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sz="432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432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nb-NO" sz="432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𝒂𝒑𝒑</m:t>
                          </m:r>
                        </m:sub>
                      </m:sSub>
                      <m:r>
                        <a:rPr lang="nb-NO" sz="432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b-NO" sz="432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b-NO" sz="432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𝒋</m:t>
                          </m:r>
                        </m:num>
                        <m:den>
                          <m:sSub>
                            <m:sSubPr>
                              <m:ctrlPr>
                                <a:rPr lang="nb-NO" sz="432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sz="432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𝒄</m:t>
                              </m:r>
                            </m:e>
                            <m:sub>
                              <m:r>
                                <a:rPr lang="nb-NO" sz="432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𝒅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432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0830" y="11494440"/>
                <a:ext cx="2779479" cy="145584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olo 3">
            <a:extLst>
              <a:ext uri="{FF2B5EF4-FFF2-40B4-BE49-F238E27FC236}">
                <a16:creationId xmlns:a16="http://schemas.microsoft.com/office/drawing/2014/main" id="{2B8663DB-0202-46D3-99F8-58D466B48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MISURAZIONE EMPIRICA IN VITRO DELLA P</a:t>
            </a:r>
            <a:r>
              <a:rPr lang="it-IT" cap="none" baseline="-25000" dirty="0"/>
              <a:t>app</a:t>
            </a:r>
            <a:endParaRPr lang="it-IT" baseline="-25000" dirty="0"/>
          </a:p>
        </p:txBody>
      </p:sp>
      <p:sp>
        <p:nvSpPr>
          <p:cNvPr id="49" name="Foliennummernplatzhalter 4">
            <a:extLst>
              <a:ext uri="{FF2B5EF4-FFF2-40B4-BE49-F238E27FC236}">
                <a16:creationId xmlns:a16="http://schemas.microsoft.com/office/drawing/2014/main" id="{2B7A937E-10CE-47B8-B2B3-29957F7D162F}"/>
              </a:ext>
            </a:extLst>
          </p:cNvPr>
          <p:cNvSpPr txBox="1">
            <a:spLocks/>
          </p:cNvSpPr>
          <p:nvPr/>
        </p:nvSpPr>
        <p:spPr>
          <a:xfrm>
            <a:off x="2001478" y="12753769"/>
            <a:ext cx="570271" cy="471924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1pPr>
            <a:lvl2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2pPr>
            <a:lvl3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3pPr>
            <a:lvl4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4pPr>
            <a:lvl5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5pPr>
            <a:lvl6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6pPr>
            <a:lvl7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7pPr>
            <a:lvl8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8pPr>
            <a:lvl9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9pPr>
          </a:lstStyle>
          <a:p>
            <a:fld id="{873AB9FC-F81B-4BA2-BE42-F6AEB434FEB4}" type="slidenum">
              <a:rPr lang="de-DE" sz="2400" cap="all" spc="48" smtClean="0">
                <a:latin typeface="Avenir LT Std 35 Light"/>
                <a:sym typeface="Avenir LT Std 35 Light"/>
              </a:rPr>
              <a:pPr/>
              <a:t>30</a:t>
            </a:fld>
            <a:endParaRPr lang="de-DE" sz="2400" cap="all" spc="48" dirty="0">
              <a:latin typeface="Avenir LT Std 35 Light"/>
              <a:sym typeface="Avenir LT Std 35 Light"/>
            </a:endParaRPr>
          </a:p>
        </p:txBody>
      </p:sp>
    </p:spTree>
    <p:extLst>
      <p:ext uri="{BB962C8B-B14F-4D97-AF65-F5344CB8AC3E}">
        <p14:creationId xmlns:p14="http://schemas.microsoft.com/office/powerpoint/2010/main" val="313310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ADDED-5CE2-7911-9F82-DBAB4A322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1825" y="700772"/>
            <a:ext cx="21138724" cy="2651126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3366FF"/>
                </a:solidFill>
              </a:rPr>
              <a:t>Lezione B4.2-Quesito 1</a:t>
            </a:r>
            <a:br>
              <a:rPr lang="it-IT" dirty="0">
                <a:solidFill>
                  <a:srgbClr val="3366FF"/>
                </a:solidFill>
              </a:rPr>
            </a:br>
            <a:r>
              <a:rPr lang="it-IT" sz="3600" i="1" dirty="0">
                <a:solidFill>
                  <a:srgbClr val="3366FF"/>
                </a:solidFill>
              </a:rPr>
              <a:t>Indicare quale delle seguenti affermazioni è quella corretta: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61BCF-0B2B-C4AA-D5C5-D7CA876803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3200" dirty="0">
                <a:solidFill>
                  <a:srgbClr val="3366FF"/>
                </a:solidFill>
              </a:rPr>
              <a:t>Uno studio di permeabilità condotto utilizzando membrane cellulari ha dato i seguenti risultati:</a:t>
            </a:r>
          </a:p>
          <a:p>
            <a:pPr marL="0" indent="0">
              <a:buNone/>
            </a:pPr>
            <a:endParaRPr lang="it-IT" sz="3200" dirty="0">
              <a:solidFill>
                <a:srgbClr val="3366FF"/>
              </a:solidFill>
            </a:endParaRPr>
          </a:p>
          <a:p>
            <a:pPr marL="0" indent="0">
              <a:buNone/>
            </a:pPr>
            <a:endParaRPr lang="it-IT" sz="3200" dirty="0">
              <a:solidFill>
                <a:srgbClr val="3366FF"/>
              </a:solidFill>
            </a:endParaRPr>
          </a:p>
          <a:p>
            <a:pPr marL="0" indent="0">
              <a:buNone/>
            </a:pPr>
            <a:endParaRPr lang="it-IT" sz="3200" dirty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it-IT" sz="3200" dirty="0">
                <a:solidFill>
                  <a:srgbClr val="3366FF"/>
                </a:solidFill>
              </a:rPr>
              <a:t>Indicare quale delle seguenti affermazioni ritenete sia corretta:</a:t>
            </a:r>
          </a:p>
          <a:p>
            <a:pPr marL="514350" indent="-514350">
              <a:buFont typeface="+mj-lt"/>
              <a:buAutoNum type="alphaLcParenR"/>
            </a:pPr>
            <a:r>
              <a:rPr lang="it-IT" sz="3200" dirty="0">
                <a:solidFill>
                  <a:srgbClr val="3366FF"/>
                </a:solidFill>
              </a:rPr>
              <a:t>L’atenololo ha una permeabilità maggiore rispetto alla caffeine e quindi ci attendiamo una biodisponibilità orale maggiore;</a:t>
            </a:r>
          </a:p>
          <a:p>
            <a:pPr marL="514350" indent="-514350">
              <a:buFont typeface="+mj-lt"/>
              <a:buAutoNum type="alphaLcParenR"/>
            </a:pPr>
            <a:r>
              <a:rPr lang="it-IT" sz="3200" dirty="0">
                <a:solidFill>
                  <a:srgbClr val="3366FF"/>
                </a:solidFill>
              </a:rPr>
              <a:t>La caffeina ha una permeabilità maggiore rispetto all’atenololo e quindi ci attendiamo una biodisponibilità orale maggiore;</a:t>
            </a:r>
          </a:p>
          <a:p>
            <a:pPr marL="514350" indent="-514350">
              <a:buFont typeface="+mj-lt"/>
              <a:buAutoNum type="alphaLcParenR"/>
            </a:pPr>
            <a:r>
              <a:rPr lang="it-IT" sz="3200" dirty="0">
                <a:solidFill>
                  <a:srgbClr val="3366FF"/>
                </a:solidFill>
              </a:rPr>
              <a:t>La caffeina e l’atenololo mostrano la stessa permeabilità  e quindi ci attendiamo una biodisponibilità orale comparabile;</a:t>
            </a:r>
          </a:p>
          <a:p>
            <a:pPr marL="514350" indent="-514350">
              <a:buFont typeface="+mj-lt"/>
              <a:buAutoNum type="alphaLcParenR"/>
            </a:pPr>
            <a:r>
              <a:rPr lang="it-IT" sz="3200" dirty="0">
                <a:solidFill>
                  <a:srgbClr val="3366FF"/>
                </a:solidFill>
              </a:rPr>
              <a:t>Non è possibile dare una risposta;</a:t>
            </a:r>
          </a:p>
          <a:p>
            <a:pPr marL="514350" indent="-514350">
              <a:buFont typeface="+mj-lt"/>
              <a:buAutoNum type="alphaLcParenR"/>
            </a:pPr>
            <a:endParaRPr lang="it-IT" sz="3200" dirty="0">
              <a:solidFill>
                <a:srgbClr val="3366FF"/>
              </a:solidFill>
            </a:endParaRPr>
          </a:p>
          <a:p>
            <a:pPr marL="0" indent="0">
              <a:buNone/>
            </a:pPr>
            <a:endParaRPr lang="it-IT" sz="3200" dirty="0">
              <a:solidFill>
                <a:srgbClr val="3366FF"/>
              </a:solidFill>
            </a:endParaRPr>
          </a:p>
          <a:p>
            <a:pPr marL="742950" indent="-742950">
              <a:buFont typeface="+mj-lt"/>
              <a:buAutoNum type="alphaLcParenR"/>
            </a:pPr>
            <a:endParaRPr lang="it-IT" sz="3200" dirty="0">
              <a:solidFill>
                <a:srgbClr val="3366FF"/>
              </a:solidFill>
            </a:endParaRPr>
          </a:p>
          <a:p>
            <a:pPr marL="742950" indent="-742950">
              <a:buFont typeface="+mj-lt"/>
              <a:buAutoNum type="alphaLcParenR"/>
            </a:pPr>
            <a:endParaRPr lang="it-IT" sz="3200" dirty="0">
              <a:solidFill>
                <a:srgbClr val="3366FF"/>
              </a:solidFill>
            </a:endParaRPr>
          </a:p>
          <a:p>
            <a:pPr marL="742950" indent="-742950">
              <a:buFont typeface="+mj-lt"/>
              <a:buAutoNum type="alphaLcParenR"/>
            </a:pPr>
            <a:endParaRPr lang="it-IT" sz="3200" dirty="0">
              <a:solidFill>
                <a:srgbClr val="3366FF"/>
              </a:solidFill>
            </a:endParaRPr>
          </a:p>
          <a:p>
            <a:pPr marL="742950" indent="-742950">
              <a:buFont typeface="+mj-lt"/>
              <a:buAutoNum type="alphaLcParenR"/>
            </a:pPr>
            <a:endParaRPr lang="it-IT" sz="3200" dirty="0">
              <a:solidFill>
                <a:srgbClr val="3366FF"/>
              </a:solidFill>
            </a:endParaRPr>
          </a:p>
          <a:p>
            <a:pPr marL="742950" indent="-742950">
              <a:buFont typeface="+mj-lt"/>
              <a:buAutoNum type="alphaLcParenR"/>
            </a:pPr>
            <a:endParaRPr lang="it-IT" sz="3200" dirty="0">
              <a:solidFill>
                <a:srgbClr val="3366FF"/>
              </a:solidFill>
            </a:endParaRPr>
          </a:p>
          <a:p>
            <a:pPr marL="742950" indent="-742950">
              <a:buFont typeface="+mj-lt"/>
              <a:buAutoNum type="alphaLcParenR"/>
            </a:pPr>
            <a:endParaRPr lang="it-IT" sz="3200" dirty="0">
              <a:solidFill>
                <a:srgbClr val="3366FF"/>
              </a:solidFill>
            </a:endParaRPr>
          </a:p>
          <a:p>
            <a:pPr marL="742950" indent="-742950">
              <a:buFont typeface="+mj-lt"/>
              <a:buAutoNum type="alphaLcParenR"/>
            </a:pPr>
            <a:endParaRPr lang="it-IT" sz="3200" dirty="0">
              <a:solidFill>
                <a:srgbClr val="3366FF"/>
              </a:solidFill>
            </a:endParaRPr>
          </a:p>
          <a:p>
            <a:pPr marL="742950" indent="-742950">
              <a:buFont typeface="+mj-lt"/>
              <a:buAutoNum type="alphaLcParenR"/>
            </a:pPr>
            <a:endParaRPr lang="it-IT" sz="3200" dirty="0">
              <a:solidFill>
                <a:srgbClr val="3366FF"/>
              </a:solidFill>
            </a:endParaRPr>
          </a:p>
          <a:p>
            <a:pPr marL="742950" indent="-742950">
              <a:buFont typeface="+mj-lt"/>
              <a:buAutoNum type="alphaLcParenR"/>
            </a:pPr>
            <a:endParaRPr lang="it-IT" sz="3200" dirty="0">
              <a:solidFill>
                <a:srgbClr val="3366FF"/>
              </a:solidFill>
            </a:endParaRPr>
          </a:p>
          <a:p>
            <a:pPr marL="742950" indent="-742950">
              <a:buFont typeface="+mj-lt"/>
              <a:buAutoNum type="alphaLcParenR"/>
            </a:pPr>
            <a:endParaRPr lang="it-IT" sz="3200" dirty="0">
              <a:solidFill>
                <a:srgbClr val="3366FF"/>
              </a:solidFill>
            </a:endParaRPr>
          </a:p>
          <a:p>
            <a:pPr marL="742950" indent="-742950">
              <a:buFont typeface="+mj-lt"/>
              <a:buAutoNum type="alphaLcParenR"/>
            </a:pPr>
            <a:endParaRPr lang="it-IT" sz="3200" dirty="0"/>
          </a:p>
          <a:p>
            <a:pPr marL="742950" indent="-742950">
              <a:buFont typeface="+mj-lt"/>
              <a:buAutoNum type="alphaLcParenR"/>
            </a:pPr>
            <a:endParaRPr lang="it-IT" sz="3200" dirty="0"/>
          </a:p>
          <a:p>
            <a:endParaRPr lang="it-IT" sz="3200" dirty="0"/>
          </a:p>
          <a:p>
            <a:pPr marL="0" indent="0">
              <a:buNone/>
            </a:pPr>
            <a:endParaRPr lang="it-IT" sz="3200" dirty="0"/>
          </a:p>
          <a:p>
            <a:pPr marL="0" indent="0">
              <a:buNone/>
            </a:pPr>
            <a:endParaRPr lang="it-IT" sz="3200" dirty="0"/>
          </a:p>
          <a:p>
            <a:pPr marL="0" indent="0">
              <a:buNone/>
            </a:pPr>
            <a:endParaRPr lang="it-IT" sz="3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6511D1-C1E1-4756-E47F-5AFC1141E219}"/>
              </a:ext>
            </a:extLst>
          </p:cNvPr>
          <p:cNvSpPr/>
          <p:nvPr/>
        </p:nvSpPr>
        <p:spPr>
          <a:xfrm rot="5400000">
            <a:off x="17178536" y="6498929"/>
            <a:ext cx="13716002" cy="718145"/>
          </a:xfrm>
          <a:prstGeom prst="rect">
            <a:avLst/>
          </a:prstGeom>
          <a:solidFill>
            <a:srgbClr val="3366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4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rPr>
              <a:t>QUIZ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C7CEC6-9AB5-B760-D8EB-DFE0B0F9B268}"/>
              </a:ext>
            </a:extLst>
          </p:cNvPr>
          <p:cNvSpPr/>
          <p:nvPr/>
        </p:nvSpPr>
        <p:spPr>
          <a:xfrm rot="16200000">
            <a:off x="-6498929" y="6498927"/>
            <a:ext cx="13716002" cy="718145"/>
          </a:xfrm>
          <a:prstGeom prst="rect">
            <a:avLst/>
          </a:prstGeom>
          <a:solidFill>
            <a:srgbClr val="3366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4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rPr>
              <a:t>QUIZ </a:t>
            </a:r>
          </a:p>
        </p:txBody>
      </p:sp>
      <p:sp>
        <p:nvSpPr>
          <p:cNvPr id="6" name="Numero diapositiva">
            <a:extLst>
              <a:ext uri="{FF2B5EF4-FFF2-40B4-BE49-F238E27FC236}">
                <a16:creationId xmlns:a16="http://schemas.microsoft.com/office/drawing/2014/main" id="{D42EAB1C-472E-BF39-317F-AE9B90498F37}"/>
              </a:ext>
            </a:extLst>
          </p:cNvPr>
          <p:cNvSpPr txBox="1">
            <a:spLocks/>
          </p:cNvSpPr>
          <p:nvPr/>
        </p:nvSpPr>
        <p:spPr>
          <a:xfrm>
            <a:off x="1993464" y="12753769"/>
            <a:ext cx="280270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all" spc="48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1pPr>
            <a:lvl2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2pPr>
            <a:lvl3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3pPr>
            <a:lvl4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4pPr>
            <a:lvl5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5pPr>
            <a:lvl6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6pPr>
            <a:lvl7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7pPr>
            <a:lvl8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8pPr>
            <a:lvl9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9pPr>
          </a:lstStyle>
          <a:p>
            <a:fld id="{86CB4B4D-7CA3-9044-876B-883B54F8677D}" type="slidenum">
              <a:rPr lang="en-US" smtClean="0">
                <a:solidFill>
                  <a:schemeClr val="tx1"/>
                </a:solidFill>
              </a:rPr>
              <a:pPr/>
              <a:t>31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1B8BA0A-A50A-46DC-802C-EDF9234976DD}"/>
              </a:ext>
            </a:extLst>
          </p:cNvPr>
          <p:cNvSpPr txBox="1"/>
          <p:nvPr/>
        </p:nvSpPr>
        <p:spPr>
          <a:xfrm>
            <a:off x="7473696" y="13475599"/>
            <a:ext cx="9436608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rPr>
              <a:t>Copyright© Massimiliano Pio di Cagno-UniTs</a:t>
            </a:r>
          </a:p>
        </p:txBody>
      </p:sp>
      <p:graphicFrame>
        <p:nvGraphicFramePr>
          <p:cNvPr id="8" name="Tabella 8">
            <a:extLst>
              <a:ext uri="{FF2B5EF4-FFF2-40B4-BE49-F238E27FC236}">
                <a16:creationId xmlns:a16="http://schemas.microsoft.com/office/drawing/2014/main" id="{6C912587-41A6-4CEF-B698-41334E31A3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1418343"/>
              </p:ext>
            </p:extLst>
          </p:nvPr>
        </p:nvGraphicFramePr>
        <p:xfrm>
          <a:off x="7485305" y="4760049"/>
          <a:ext cx="7381150" cy="15062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90575">
                  <a:extLst>
                    <a:ext uri="{9D8B030D-6E8A-4147-A177-3AD203B41FA5}">
                      <a16:colId xmlns:a16="http://schemas.microsoft.com/office/drawing/2014/main" val="1249159403"/>
                    </a:ext>
                  </a:extLst>
                </a:gridCol>
                <a:gridCol w="3690575">
                  <a:extLst>
                    <a:ext uri="{9D8B030D-6E8A-4147-A177-3AD203B41FA5}">
                      <a16:colId xmlns:a16="http://schemas.microsoft.com/office/drawing/2014/main" val="498617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cap="none" dirty="0">
                          <a:solidFill>
                            <a:srgbClr val="3366FF"/>
                          </a:solidFill>
                        </a:rPr>
                        <a:t>Farmaco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cap="none" dirty="0">
                          <a:solidFill>
                            <a:srgbClr val="3366FF"/>
                          </a:solidFill>
                        </a:rPr>
                        <a:t>Flusso (</a:t>
                      </a:r>
                      <a:r>
                        <a:rPr lang="el-GR" cap="none" dirty="0">
                          <a:solidFill>
                            <a:srgbClr val="3366FF"/>
                          </a:solidFill>
                        </a:rPr>
                        <a:t>μ</a:t>
                      </a:r>
                      <a:r>
                        <a:rPr lang="it-IT" cap="none" dirty="0">
                          <a:solidFill>
                            <a:srgbClr val="3366FF"/>
                          </a:solidFill>
                        </a:rPr>
                        <a:t>mol/</a:t>
                      </a:r>
                      <a:r>
                        <a:rPr lang="it-IT" cap="none" baseline="0" dirty="0">
                          <a:solidFill>
                            <a:srgbClr val="3366FF"/>
                          </a:solidFill>
                        </a:rPr>
                        <a:t>cm</a:t>
                      </a:r>
                      <a:r>
                        <a:rPr lang="it-IT" cap="none" baseline="30000" dirty="0">
                          <a:solidFill>
                            <a:srgbClr val="3366FF"/>
                          </a:solidFill>
                        </a:rPr>
                        <a:t>2</a:t>
                      </a:r>
                      <a:r>
                        <a:rPr lang="it-IT" cap="none" dirty="0">
                          <a:solidFill>
                            <a:srgbClr val="3366FF"/>
                          </a:solidFill>
                        </a:rPr>
                        <a:t>*sec)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0966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cap="none" dirty="0">
                          <a:solidFill>
                            <a:srgbClr val="3366FF"/>
                          </a:solidFill>
                        </a:rPr>
                        <a:t>CAFFEINA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cap="none" dirty="0">
                          <a:solidFill>
                            <a:srgbClr val="3366FF"/>
                          </a:solidFill>
                        </a:rPr>
                        <a:t>12,3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4064902"/>
                  </a:ext>
                </a:extLst>
              </a:tr>
              <a:tr h="591865">
                <a:tc>
                  <a:txBody>
                    <a:bodyPr/>
                    <a:lstStyle/>
                    <a:p>
                      <a:r>
                        <a:rPr lang="it-IT" cap="none" dirty="0">
                          <a:solidFill>
                            <a:srgbClr val="3366FF"/>
                          </a:solidFill>
                        </a:rPr>
                        <a:t>ATENOLOLO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cap="none" dirty="0">
                          <a:solidFill>
                            <a:srgbClr val="3366FF"/>
                          </a:solidFill>
                        </a:rPr>
                        <a:t>22,1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83816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59154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8847526" y="4400494"/>
            <a:ext cx="3556616" cy="3183329"/>
            <a:chOff x="3178469" y="1833539"/>
            <a:chExt cx="1481923" cy="1326387"/>
          </a:xfrm>
        </p:grpSpPr>
        <p:sp>
          <p:nvSpPr>
            <p:cNvPr id="16" name="Right Arrow 15"/>
            <p:cNvSpPr/>
            <p:nvPr/>
          </p:nvSpPr>
          <p:spPr>
            <a:xfrm>
              <a:off x="3527815" y="1833539"/>
              <a:ext cx="949036" cy="450273"/>
            </a:xfrm>
            <a:prstGeom prst="rightArrow">
              <a:avLst/>
            </a:prstGeom>
            <a:gradFill>
              <a:gsLst>
                <a:gs pos="0">
                  <a:schemeClr val="tx1"/>
                </a:gs>
                <a:gs pos="100000">
                  <a:schemeClr val="bg2">
                    <a:lumMod val="20000"/>
                    <a:lumOff val="8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99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3178469" y="2458692"/>
                  <a:ext cx="1481923" cy="701234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b-NO" sz="576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nb-NO" sz="5760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nb-NO" sz="576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b-NO" sz="576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nb-NO" sz="576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den>
                        </m:f>
                        <m:r>
                          <a:rPr lang="nb-NO" sz="5760" i="1">
                            <a:latin typeface="Cambria Math" panose="02040503050406030204" pitchFamily="18" charset="0"/>
                          </a:rPr>
                          <m:t>∗</m:t>
                        </m:r>
                        <m:f>
                          <m:fPr>
                            <m:ctrlPr>
                              <a:rPr lang="nb-NO" sz="576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b-NO" sz="5760" i="1">
                                <a:latin typeface="Cambria Math" panose="02040503050406030204" pitchFamily="18" charset="0"/>
                              </a:rPr>
                              <m:t>𝑑𝑄</m:t>
                            </m:r>
                          </m:num>
                          <m:den>
                            <m:r>
                              <a:rPr lang="nb-NO" sz="5760" i="1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</m:oMath>
                    </m:oMathPara>
                  </a14:m>
                  <a:endParaRPr lang="en-US" sz="576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8469" y="2458692"/>
                  <a:ext cx="1481923" cy="701234"/>
                </a:xfrm>
                <a:prstGeom prst="rect">
                  <a:avLst/>
                </a:prstGeom>
                <a:blipFill>
                  <a:blip r:embed="rId3"/>
                  <a:stretch>
                    <a:fillRect l="-1199"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0274" y="3734325"/>
            <a:ext cx="6475805" cy="3921874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2005636" y="3951847"/>
            <a:ext cx="2132892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80" dirty="0"/>
              <a:t>Soluzione donatrice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111992" y="3914623"/>
            <a:ext cx="2998639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80" b="1" dirty="0"/>
              <a:t>Soluzione accetrice</a:t>
            </a:r>
          </a:p>
        </p:txBody>
      </p:sp>
      <p:sp>
        <p:nvSpPr>
          <p:cNvPr id="54" name="TextBox 53"/>
          <p:cNvSpPr txBox="1"/>
          <p:nvPr/>
        </p:nvSpPr>
        <p:spPr>
          <a:xfrm rot="16200000">
            <a:off x="3197929" y="5001715"/>
            <a:ext cx="3192449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80" b="1" dirty="0">
                <a:solidFill>
                  <a:srgbClr val="FF0000"/>
                </a:solidFill>
              </a:rPr>
              <a:t>BARRIERA BIOMIMETICA</a:t>
            </a:r>
          </a:p>
        </p:txBody>
      </p:sp>
      <p:sp>
        <p:nvSpPr>
          <p:cNvPr id="55" name="Right Arrow 54"/>
          <p:cNvSpPr/>
          <p:nvPr/>
        </p:nvSpPr>
        <p:spPr bwMode="auto">
          <a:xfrm>
            <a:off x="3153504" y="5256074"/>
            <a:ext cx="3162643" cy="1228330"/>
          </a:xfrm>
          <a:prstGeom prst="rightArrow">
            <a:avLst/>
          </a:prstGeom>
          <a:solidFill>
            <a:schemeClr val="accent2">
              <a:lumMod val="60000"/>
              <a:lumOff val="40000"/>
              <a:alpha val="6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19456" tIns="109728" rIns="219456" bIns="109728" numCol="1" rtlCol="0" anchor="t" anchorCtr="0" compatLnSpc="1">
            <a:prstTxWarp prst="textNoShape">
              <a:avLst/>
            </a:prstTxWarp>
          </a:bodyPr>
          <a:lstStyle/>
          <a:p>
            <a:pPr algn="l" defTabSz="2194560" eaLnBrk="0" fontAlgn="base">
              <a:spcBef>
                <a:spcPct val="0"/>
              </a:spcBef>
              <a:spcAft>
                <a:spcPct val="0"/>
              </a:spcAft>
            </a:pPr>
            <a:endParaRPr lang="en-US" sz="4800" dirty="0">
              <a:solidFill>
                <a:schemeClr val="tx1"/>
              </a:solidFill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8629" y="6285198"/>
            <a:ext cx="1862167" cy="80035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9968" y="6234340"/>
            <a:ext cx="1862167" cy="80035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3264083" y="2302872"/>
            <a:ext cx="9578376" cy="6599712"/>
            <a:chOff x="5018701" y="959530"/>
            <a:chExt cx="3990990" cy="2749880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5378163" y="1483271"/>
              <a:ext cx="10285" cy="1950293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5378163" y="3433564"/>
              <a:ext cx="2722229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9"/>
            <p:cNvSpPr txBox="1">
              <a:spLocks noChangeArrowheads="1"/>
            </p:cNvSpPr>
            <p:nvPr/>
          </p:nvSpPr>
          <p:spPr bwMode="auto">
            <a:xfrm>
              <a:off x="8001579" y="3393939"/>
              <a:ext cx="1008112" cy="315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a-DK" altLang="nb-NO" sz="4320" dirty="0">
                  <a:cs typeface="Arial" panose="020B0604020202020204" pitchFamily="34" charset="0"/>
                </a:rPr>
                <a:t>t (sec) </a:t>
              </a:r>
              <a:endParaRPr lang="en-US" altLang="nb-NO" sz="4320" dirty="0">
                <a:cs typeface="Arial" panose="020B0604020202020204" pitchFamily="34" charset="0"/>
              </a:endParaRPr>
            </a:p>
          </p:txBody>
        </p:sp>
        <p:sp>
          <p:nvSpPr>
            <p:cNvPr id="24" name="TextBox 53"/>
            <p:cNvSpPr txBox="1">
              <a:spLocks noChangeArrowheads="1"/>
            </p:cNvSpPr>
            <p:nvPr/>
          </p:nvSpPr>
          <p:spPr bwMode="auto">
            <a:xfrm rot="16200000">
              <a:off x="3820816" y="2157415"/>
              <a:ext cx="2711241" cy="315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da-DK" altLang="nb-NO" sz="4320" dirty="0">
                  <a:cs typeface="Arial" panose="020B0604020202020204" pitchFamily="34" charset="0"/>
                </a:rPr>
                <a:t>Q/A (µmol/cm</a:t>
              </a:r>
              <a:r>
                <a:rPr lang="da-DK" altLang="nb-NO" sz="4320" baseline="30000" dirty="0">
                  <a:cs typeface="Arial" panose="020B0604020202020204" pitchFamily="34" charset="0"/>
                </a:rPr>
                <a:t>2</a:t>
              </a:r>
              <a:r>
                <a:rPr lang="da-DK" altLang="nb-NO" sz="4320" dirty="0">
                  <a:cs typeface="Arial" panose="020B0604020202020204" pitchFamily="34" charset="0"/>
                </a:rPr>
                <a:t>)</a:t>
              </a:r>
              <a:endParaRPr lang="en-US" altLang="nb-NO" sz="4320" dirty="0">
                <a:cs typeface="Arial" panose="020B0604020202020204" pitchFamily="34" charset="0"/>
              </a:endParaRPr>
            </a:p>
          </p:txBody>
        </p:sp>
        <p:sp>
          <p:nvSpPr>
            <p:cNvPr id="39" name="Oval 38"/>
            <p:cNvSpPr/>
            <p:nvPr/>
          </p:nvSpPr>
          <p:spPr bwMode="auto">
            <a:xfrm>
              <a:off x="6630984" y="2848952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199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val 40"/>
            <p:cNvSpPr/>
            <p:nvPr/>
          </p:nvSpPr>
          <p:spPr bwMode="auto">
            <a:xfrm>
              <a:off x="6871134" y="2629835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199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Oval 41"/>
            <p:cNvSpPr/>
            <p:nvPr/>
          </p:nvSpPr>
          <p:spPr bwMode="auto">
            <a:xfrm>
              <a:off x="7087158" y="2431240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199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val 42"/>
            <p:cNvSpPr/>
            <p:nvPr/>
          </p:nvSpPr>
          <p:spPr bwMode="auto">
            <a:xfrm>
              <a:off x="6364208" y="3063693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199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val 43"/>
            <p:cNvSpPr/>
            <p:nvPr/>
          </p:nvSpPr>
          <p:spPr bwMode="auto">
            <a:xfrm>
              <a:off x="7303182" y="2243151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199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158767" y="1447936"/>
              <a:ext cx="1691614" cy="22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2880" dirty="0"/>
                <a:t>«</a:t>
              </a:r>
              <a:r>
                <a:rPr lang="nb-NO" sz="2880" i="1" dirty="0"/>
                <a:t>Steady state</a:t>
              </a:r>
              <a:r>
                <a:rPr lang="nb-NO" sz="2880" dirty="0"/>
                <a:t>»</a:t>
              </a:r>
            </a:p>
          </p:txBody>
        </p:sp>
        <p:cxnSp>
          <p:nvCxnSpPr>
            <p:cNvPr id="48" name="Straight Connector 47"/>
            <p:cNvCxnSpPr>
              <a:stCxn id="43" idx="3"/>
            </p:cNvCxnSpPr>
            <p:nvPr/>
          </p:nvCxnSpPr>
          <p:spPr bwMode="auto">
            <a:xfrm flipV="1">
              <a:off x="6374752" y="2118536"/>
              <a:ext cx="1156888" cy="1006613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7271496" y="2618832"/>
                  <a:ext cx="1234606" cy="691455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nb-NO" sz="576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b-NO" sz="576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num>
                          <m:den>
                            <m:r>
                              <a:rPr lang="nb-NO" sz="576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den>
                        </m:f>
                        <m:r>
                          <a:rPr lang="nb-NO" sz="576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nb-NO" sz="576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nb-NO" sz="576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nb-NO" sz="576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sz="5760" i="1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1496" y="2618832"/>
                  <a:ext cx="1234606" cy="69145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Oval 62"/>
            <p:cNvSpPr/>
            <p:nvPr/>
          </p:nvSpPr>
          <p:spPr bwMode="auto">
            <a:xfrm>
              <a:off x="6001358" y="3243439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199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Oval 63"/>
            <p:cNvSpPr/>
            <p:nvPr/>
          </p:nvSpPr>
          <p:spPr bwMode="auto">
            <a:xfrm>
              <a:off x="5628370" y="3340358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199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Oval 71"/>
            <p:cNvSpPr/>
            <p:nvPr/>
          </p:nvSpPr>
          <p:spPr bwMode="auto">
            <a:xfrm>
              <a:off x="7531640" y="2071659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199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0705231" y="7653273"/>
            <a:ext cx="9744417" cy="6506978"/>
            <a:chOff x="5015513" y="3203666"/>
            <a:chExt cx="4060174" cy="2711241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5388448" y="3625874"/>
              <a:ext cx="0" cy="1823914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5388448" y="5449788"/>
              <a:ext cx="2722229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53"/>
            <p:cNvSpPr txBox="1">
              <a:spLocks noChangeArrowheads="1"/>
            </p:cNvSpPr>
            <p:nvPr/>
          </p:nvSpPr>
          <p:spPr bwMode="auto">
            <a:xfrm rot="16200000">
              <a:off x="3817628" y="4401551"/>
              <a:ext cx="2711241" cy="315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da-DK" altLang="nb-NO" sz="4320" dirty="0">
                  <a:cs typeface="Arial" panose="020B0604020202020204" pitchFamily="34" charset="0"/>
                </a:rPr>
                <a:t>j (nmol/cm</a:t>
              </a:r>
              <a:r>
                <a:rPr lang="da-DK" altLang="nb-NO" sz="4320" baseline="30000" dirty="0">
                  <a:cs typeface="Arial" panose="020B0604020202020204" pitchFamily="34" charset="0"/>
                </a:rPr>
                <a:t>2</a:t>
              </a:r>
              <a:r>
                <a:rPr lang="da-DK" altLang="nb-NO" sz="4320" dirty="0">
                  <a:cs typeface="Arial" panose="020B0604020202020204" pitchFamily="34" charset="0"/>
                </a:rPr>
                <a:t>*sec)</a:t>
              </a:r>
              <a:endParaRPr lang="en-US" altLang="nb-NO" sz="4320" dirty="0">
                <a:cs typeface="Arial" panose="020B0604020202020204" pitchFamily="34" charset="0"/>
              </a:endParaRPr>
            </a:p>
          </p:txBody>
        </p:sp>
        <p:sp>
          <p:nvSpPr>
            <p:cNvPr id="62" name="TextBox 29"/>
            <p:cNvSpPr txBox="1">
              <a:spLocks noChangeArrowheads="1"/>
            </p:cNvSpPr>
            <p:nvPr/>
          </p:nvSpPr>
          <p:spPr bwMode="auto">
            <a:xfrm>
              <a:off x="8067575" y="5350057"/>
              <a:ext cx="1008112" cy="315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a-DK" altLang="nb-NO" sz="4320" dirty="0">
                  <a:cs typeface="Arial" panose="020B0604020202020204" pitchFamily="34" charset="0"/>
                </a:rPr>
                <a:t>t (sec) </a:t>
              </a:r>
              <a:endParaRPr lang="en-US" altLang="nb-NO" sz="4320" dirty="0">
                <a:cs typeface="Arial" panose="020B0604020202020204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5388447" y="5205014"/>
              <a:ext cx="394739" cy="244773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219456" tIns="109728" rIns="219456" bIns="109728" numCol="1" rtlCol="0" anchor="t" anchorCtr="0" compatLnSpc="1">
              <a:prstTxWarp prst="textNoShape">
                <a:avLst/>
              </a:prstTxWarp>
            </a:bodyPr>
            <a:lstStyle/>
            <a:p>
              <a:pPr algn="l" defTabSz="2194560" eaLnBrk="0" fontAlgn="base">
                <a:spcBef>
                  <a:spcPct val="0"/>
                </a:spcBef>
                <a:spcAft>
                  <a:spcPct val="0"/>
                </a:spcAft>
              </a:pPr>
              <a:endParaRPr lang="nb-NO" sz="4800" dirty="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65" name="Rectangle 64"/>
            <p:cNvSpPr/>
            <p:nvPr/>
          </p:nvSpPr>
          <p:spPr bwMode="auto">
            <a:xfrm>
              <a:off x="5783186" y="4921906"/>
              <a:ext cx="372989" cy="527881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219456" tIns="109728" rIns="219456" bIns="109728" numCol="1" rtlCol="0" anchor="t" anchorCtr="0" compatLnSpc="1">
              <a:prstTxWarp prst="textNoShape">
                <a:avLst/>
              </a:prstTxWarp>
            </a:bodyPr>
            <a:lstStyle/>
            <a:p>
              <a:pPr algn="l" defTabSz="2194560" eaLnBrk="0" fontAlgn="base">
                <a:spcBef>
                  <a:spcPct val="0"/>
                </a:spcBef>
                <a:spcAft>
                  <a:spcPct val="0"/>
                </a:spcAft>
              </a:pPr>
              <a:endParaRPr lang="nb-NO" sz="4800" dirty="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66" name="Rectangle 65"/>
            <p:cNvSpPr/>
            <p:nvPr/>
          </p:nvSpPr>
          <p:spPr bwMode="auto">
            <a:xfrm>
              <a:off x="6156176" y="4613656"/>
              <a:ext cx="372810" cy="83613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219456" tIns="109728" rIns="219456" bIns="109728" numCol="1" rtlCol="0" anchor="t" anchorCtr="0" compatLnSpc="1">
              <a:prstTxWarp prst="textNoShape">
                <a:avLst/>
              </a:prstTxWarp>
            </a:bodyPr>
            <a:lstStyle/>
            <a:p>
              <a:pPr algn="l" defTabSz="2194560" eaLnBrk="0" fontAlgn="base">
                <a:spcBef>
                  <a:spcPct val="0"/>
                </a:spcBef>
                <a:spcAft>
                  <a:spcPct val="0"/>
                </a:spcAft>
              </a:pPr>
              <a:endParaRPr lang="nb-NO" sz="4800" dirty="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67" name="Rectangle 66"/>
            <p:cNvSpPr/>
            <p:nvPr/>
          </p:nvSpPr>
          <p:spPr bwMode="auto">
            <a:xfrm>
              <a:off x="6526340" y="4297660"/>
              <a:ext cx="372810" cy="115212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219456" tIns="109728" rIns="219456" bIns="109728" numCol="1" rtlCol="0" anchor="t" anchorCtr="0" compatLnSpc="1">
              <a:prstTxWarp prst="textNoShape">
                <a:avLst/>
              </a:prstTxWarp>
            </a:bodyPr>
            <a:lstStyle/>
            <a:p>
              <a:pPr algn="l" defTabSz="2194560" eaLnBrk="0" fontAlgn="base">
                <a:spcBef>
                  <a:spcPct val="0"/>
                </a:spcBef>
                <a:spcAft>
                  <a:spcPct val="0"/>
                </a:spcAft>
              </a:pPr>
              <a:endParaRPr lang="nb-NO" sz="4800" dirty="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68" name="Rectangle 67"/>
            <p:cNvSpPr/>
            <p:nvPr/>
          </p:nvSpPr>
          <p:spPr bwMode="auto">
            <a:xfrm>
              <a:off x="6903346" y="4190176"/>
              <a:ext cx="372810" cy="125961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219456" tIns="109728" rIns="219456" bIns="109728" numCol="1" rtlCol="0" anchor="t" anchorCtr="0" compatLnSpc="1">
              <a:prstTxWarp prst="textNoShape">
                <a:avLst/>
              </a:prstTxWarp>
            </a:bodyPr>
            <a:lstStyle/>
            <a:p>
              <a:pPr algn="l" defTabSz="2194560" eaLnBrk="0" fontAlgn="base">
                <a:spcBef>
                  <a:spcPct val="0"/>
                </a:spcBef>
                <a:spcAft>
                  <a:spcPct val="0"/>
                </a:spcAft>
              </a:pPr>
              <a:endParaRPr lang="nb-NO" sz="4800" dirty="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69" name="Rectangle 68"/>
            <p:cNvSpPr/>
            <p:nvPr/>
          </p:nvSpPr>
          <p:spPr bwMode="auto">
            <a:xfrm>
              <a:off x="7269314" y="4441676"/>
              <a:ext cx="372810" cy="100811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219456" tIns="109728" rIns="219456" bIns="109728" numCol="1" rtlCol="0" anchor="t" anchorCtr="0" compatLnSpc="1">
              <a:prstTxWarp prst="textNoShape">
                <a:avLst/>
              </a:prstTxWarp>
            </a:bodyPr>
            <a:lstStyle/>
            <a:p>
              <a:pPr algn="l" defTabSz="2194560" eaLnBrk="0" fontAlgn="base">
                <a:spcBef>
                  <a:spcPct val="0"/>
                </a:spcBef>
                <a:spcAft>
                  <a:spcPct val="0"/>
                </a:spcAft>
              </a:pPr>
              <a:endParaRPr lang="nb-NO" sz="4800" dirty="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70" name="Rectangle 69"/>
            <p:cNvSpPr/>
            <p:nvPr/>
          </p:nvSpPr>
          <p:spPr bwMode="auto">
            <a:xfrm>
              <a:off x="7642124" y="4297660"/>
              <a:ext cx="372810" cy="115212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219456" tIns="109728" rIns="219456" bIns="109728" numCol="1" rtlCol="0" anchor="t" anchorCtr="0" compatLnSpc="1">
              <a:prstTxWarp prst="textNoShape">
                <a:avLst/>
              </a:prstTxWarp>
            </a:bodyPr>
            <a:lstStyle/>
            <a:p>
              <a:pPr algn="l" defTabSz="2194560" eaLnBrk="0" fontAlgn="base">
                <a:spcBef>
                  <a:spcPct val="0"/>
                </a:spcBef>
                <a:spcAft>
                  <a:spcPct val="0"/>
                </a:spcAft>
              </a:pPr>
              <a:endParaRPr lang="nb-NO" sz="4800" dirty="0">
                <a:solidFill>
                  <a:schemeClr val="tx1"/>
                </a:solidFill>
                <a:latin typeface="Arial" charset="0"/>
                <a:ea typeface="ヒラギノ角ゴ Pro W3" charset="-128"/>
                <a:cs typeface="ヒラギノ角ゴ Pro W3" charset="-128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>
              <a:off x="5388447" y="4297660"/>
              <a:ext cx="2999977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6" name="Rectangle 45"/>
              <p:cNvSpPr/>
              <p:nvPr/>
            </p:nvSpPr>
            <p:spPr>
              <a:xfrm>
                <a:off x="5610830" y="11494440"/>
                <a:ext cx="2779479" cy="1455848"/>
              </a:xfrm>
              <a:prstGeom prst="rect">
                <a:avLst/>
              </a:prstGeom>
              <a:ln w="19050"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sz="432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432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nb-NO" sz="432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𝒂𝒑𝒑</m:t>
                          </m:r>
                        </m:sub>
                      </m:sSub>
                      <m:r>
                        <a:rPr lang="nb-NO" sz="432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b-NO" sz="432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b-NO" sz="432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𝒋</m:t>
                          </m:r>
                        </m:num>
                        <m:den>
                          <m:sSub>
                            <m:sSubPr>
                              <m:ctrlPr>
                                <a:rPr lang="nb-NO" sz="432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sz="432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𝒄</m:t>
                              </m:r>
                            </m:e>
                            <m:sub>
                              <m:r>
                                <a:rPr lang="nb-NO" sz="432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𝒅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432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0830" y="11494440"/>
                <a:ext cx="2779479" cy="145584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olo 3">
            <a:extLst>
              <a:ext uri="{FF2B5EF4-FFF2-40B4-BE49-F238E27FC236}">
                <a16:creationId xmlns:a16="http://schemas.microsoft.com/office/drawing/2014/main" id="{2B8663DB-0202-46D3-99F8-58D466B48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MISURAZIONE EMPIRICA IN VITRO DELLA P</a:t>
            </a:r>
            <a:r>
              <a:rPr lang="it-IT" cap="none" baseline="-25000" dirty="0"/>
              <a:t>app</a:t>
            </a:r>
            <a:endParaRPr lang="it-IT" baseline="-25000" dirty="0"/>
          </a:p>
        </p:txBody>
      </p:sp>
      <p:sp>
        <p:nvSpPr>
          <p:cNvPr id="49" name="Foliennummernplatzhalter 4">
            <a:extLst>
              <a:ext uri="{FF2B5EF4-FFF2-40B4-BE49-F238E27FC236}">
                <a16:creationId xmlns:a16="http://schemas.microsoft.com/office/drawing/2014/main" id="{2B7A937E-10CE-47B8-B2B3-29957F7D162F}"/>
              </a:ext>
            </a:extLst>
          </p:cNvPr>
          <p:cNvSpPr txBox="1">
            <a:spLocks/>
          </p:cNvSpPr>
          <p:nvPr/>
        </p:nvSpPr>
        <p:spPr>
          <a:xfrm>
            <a:off x="2001478" y="12753769"/>
            <a:ext cx="570271" cy="471924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1pPr>
            <a:lvl2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2pPr>
            <a:lvl3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3pPr>
            <a:lvl4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4pPr>
            <a:lvl5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5pPr>
            <a:lvl6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6pPr>
            <a:lvl7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7pPr>
            <a:lvl8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8pPr>
            <a:lvl9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9pPr>
          </a:lstStyle>
          <a:p>
            <a:fld id="{873AB9FC-F81B-4BA2-BE42-F6AEB434FEB4}" type="slidenum">
              <a:rPr lang="de-DE" sz="2400" cap="all" spc="48" smtClean="0">
                <a:latin typeface="Avenir LT Std 35 Light"/>
                <a:sym typeface="Avenir LT Std 35 Light"/>
              </a:rPr>
              <a:pPr/>
              <a:t>32</a:t>
            </a:fld>
            <a:endParaRPr lang="de-DE" sz="2400" cap="all" spc="48" dirty="0">
              <a:latin typeface="Avenir LT Std 35 Light"/>
              <a:sym typeface="Avenir LT Std 35 Light"/>
            </a:endParaRPr>
          </a:p>
        </p:txBody>
      </p:sp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69430355-B2A3-41C9-8E0B-1D3EC38DB318}"/>
              </a:ext>
            </a:extLst>
          </p:cNvPr>
          <p:cNvCxnSpPr/>
          <p:nvPr/>
        </p:nvCxnSpPr>
        <p:spPr>
          <a:xfrm flipH="1" flipV="1">
            <a:off x="8637652" y="12947214"/>
            <a:ext cx="1014174" cy="471924"/>
          </a:xfrm>
          <a:prstGeom prst="straightConnector1">
            <a:avLst/>
          </a:prstGeom>
          <a:noFill/>
          <a:ln w="63500" cap="flat">
            <a:solidFill>
              <a:srgbClr val="FF00FF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8" name="TextBox 49">
            <a:extLst>
              <a:ext uri="{FF2B5EF4-FFF2-40B4-BE49-F238E27FC236}">
                <a16:creationId xmlns:a16="http://schemas.microsoft.com/office/drawing/2014/main" id="{A1D0C8F1-AFBF-4BE5-8BED-2C7966602498}"/>
              </a:ext>
            </a:extLst>
          </p:cNvPr>
          <p:cNvSpPr txBox="1"/>
          <p:nvPr/>
        </p:nvSpPr>
        <p:spPr>
          <a:xfrm>
            <a:off x="1637073" y="8666573"/>
            <a:ext cx="7317860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360" dirty="0"/>
              <a:t>j: Flusso di massa</a:t>
            </a:r>
          </a:p>
          <a:p>
            <a:r>
              <a:rPr lang="nb-NO" sz="3360" dirty="0"/>
              <a:t>A: Superfice della barriera</a:t>
            </a:r>
          </a:p>
          <a:p>
            <a:r>
              <a:rPr lang="nb-NO" sz="3360" dirty="0"/>
              <a:t>dQ/dt: Gradiente di accumulo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CC8112C6-8A2C-43C8-941D-816487C64293}"/>
              </a:ext>
            </a:extLst>
          </p:cNvPr>
          <p:cNvSpPr/>
          <p:nvPr/>
        </p:nvSpPr>
        <p:spPr>
          <a:xfrm>
            <a:off x="7232135" y="12272211"/>
            <a:ext cx="1492635" cy="953482"/>
          </a:xfrm>
          <a:prstGeom prst="ellipse">
            <a:avLst/>
          </a:prstGeom>
          <a:noFill/>
          <a:ln w="60325" cap="flat">
            <a:solidFill>
              <a:srgbClr val="FF00FF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00" b="0" i="0" u="none" strike="noStrike" cap="none" spc="0" normalizeH="0" baseline="0" dirty="0">
              <a:ln>
                <a:noFill/>
              </a:ln>
              <a:solidFill>
                <a:srgbClr val="5B5854"/>
              </a:solidFill>
              <a:effectLst/>
              <a:uFillTx/>
              <a:latin typeface="Avenir LT Std 85 Heavy"/>
              <a:ea typeface="Avenir LT Std 85 Heavy"/>
              <a:cs typeface="Avenir LT Std 85 Heavy"/>
              <a:sym typeface="Avenir LT Std 85 Heavy"/>
            </a:endParaRPr>
          </a:p>
        </p:txBody>
      </p:sp>
    </p:spTree>
    <p:extLst>
      <p:ext uri="{BB962C8B-B14F-4D97-AF65-F5344CB8AC3E}">
        <p14:creationId xmlns:p14="http://schemas.microsoft.com/office/powerpoint/2010/main" val="114749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ADDED-5CE2-7911-9F82-DBAB4A322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1825" y="700772"/>
            <a:ext cx="21138724" cy="2651126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3366FF"/>
                </a:solidFill>
              </a:rPr>
              <a:t>Lezione B4.3-Quesito 1</a:t>
            </a:r>
            <a:br>
              <a:rPr lang="it-IT" dirty="0">
                <a:solidFill>
                  <a:srgbClr val="3366FF"/>
                </a:solidFill>
              </a:rPr>
            </a:br>
            <a:r>
              <a:rPr lang="it-IT" sz="3600" i="1" dirty="0">
                <a:solidFill>
                  <a:srgbClr val="3366FF"/>
                </a:solidFill>
              </a:rPr>
              <a:t>Indicare quale delle seguenti affermazioni è quella corretta: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61BCF-0B2B-C4AA-D5C5-D7CA876803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3200" dirty="0">
                <a:solidFill>
                  <a:srgbClr val="3366FF"/>
                </a:solidFill>
              </a:rPr>
              <a:t>Uno studio di permeabilità condotto utilizzando membrane cellulari ha dato i seguenti risultati:</a:t>
            </a:r>
          </a:p>
          <a:p>
            <a:pPr marL="0" indent="0">
              <a:buNone/>
            </a:pPr>
            <a:endParaRPr lang="it-IT" sz="3200" dirty="0">
              <a:solidFill>
                <a:srgbClr val="3366FF"/>
              </a:solidFill>
            </a:endParaRPr>
          </a:p>
          <a:p>
            <a:pPr marL="0" indent="0">
              <a:buNone/>
            </a:pPr>
            <a:endParaRPr lang="it-IT" sz="3200" dirty="0">
              <a:solidFill>
                <a:srgbClr val="3366FF"/>
              </a:solidFill>
            </a:endParaRPr>
          </a:p>
          <a:p>
            <a:pPr marL="0" indent="0">
              <a:buNone/>
            </a:pPr>
            <a:endParaRPr lang="it-IT" sz="3200" dirty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it-IT" sz="3200" dirty="0">
                <a:solidFill>
                  <a:srgbClr val="3366FF"/>
                </a:solidFill>
              </a:rPr>
              <a:t>Indicare quale delle seguenti affermazioni ritenete sia corretta:</a:t>
            </a:r>
          </a:p>
          <a:p>
            <a:pPr marL="514350" indent="-514350">
              <a:buFont typeface="+mj-lt"/>
              <a:buAutoNum type="alphaLcParenR"/>
            </a:pPr>
            <a:r>
              <a:rPr lang="it-IT" sz="3200" dirty="0">
                <a:solidFill>
                  <a:srgbClr val="3366FF"/>
                </a:solidFill>
              </a:rPr>
              <a:t>L’atenololo ha una permeabilità maggiore rispetto alla caffeine e quindi ci attendiamo una biodisponibilità orale maggiore;</a:t>
            </a:r>
          </a:p>
          <a:p>
            <a:pPr marL="514350" indent="-514350">
              <a:buFont typeface="+mj-lt"/>
              <a:buAutoNum type="alphaLcParenR"/>
            </a:pPr>
            <a:r>
              <a:rPr lang="it-IT" sz="3200" dirty="0">
                <a:solidFill>
                  <a:srgbClr val="3366FF"/>
                </a:solidFill>
              </a:rPr>
              <a:t>La caffeina ha una permeabilità maggiore rispetto all’atenololo e quindi ci attendiamo una biodisponibilità orale maggiore;</a:t>
            </a:r>
          </a:p>
          <a:p>
            <a:pPr marL="514350" indent="-514350">
              <a:buFont typeface="+mj-lt"/>
              <a:buAutoNum type="alphaLcParenR"/>
            </a:pPr>
            <a:r>
              <a:rPr lang="it-IT" sz="3200" dirty="0">
                <a:solidFill>
                  <a:srgbClr val="3366FF"/>
                </a:solidFill>
              </a:rPr>
              <a:t>La caffeina e l’atenololo mostrano la stessa permeabilità  e quindi ci attendiamo una biodisponibilità orale comparabile;</a:t>
            </a:r>
          </a:p>
          <a:p>
            <a:pPr marL="514350" indent="-514350">
              <a:buFont typeface="+mj-lt"/>
              <a:buAutoNum type="alphaLcParenR"/>
            </a:pPr>
            <a:r>
              <a:rPr lang="it-IT" sz="3200" dirty="0">
                <a:solidFill>
                  <a:srgbClr val="3366FF"/>
                </a:solidFill>
              </a:rPr>
              <a:t>Non è possibile dare una risposta;</a:t>
            </a:r>
          </a:p>
          <a:p>
            <a:pPr marL="514350" indent="-514350">
              <a:buFont typeface="+mj-lt"/>
              <a:buAutoNum type="alphaLcParenR"/>
            </a:pPr>
            <a:endParaRPr lang="it-IT" sz="3200" dirty="0">
              <a:solidFill>
                <a:srgbClr val="3366FF"/>
              </a:solidFill>
            </a:endParaRPr>
          </a:p>
          <a:p>
            <a:pPr marL="0" indent="0">
              <a:buNone/>
            </a:pPr>
            <a:endParaRPr lang="it-IT" sz="3200" dirty="0">
              <a:solidFill>
                <a:srgbClr val="3366FF"/>
              </a:solidFill>
            </a:endParaRPr>
          </a:p>
          <a:p>
            <a:pPr marL="742950" indent="-742950">
              <a:buFont typeface="+mj-lt"/>
              <a:buAutoNum type="alphaLcParenR"/>
            </a:pPr>
            <a:endParaRPr lang="it-IT" sz="3200" dirty="0">
              <a:solidFill>
                <a:srgbClr val="3366FF"/>
              </a:solidFill>
            </a:endParaRPr>
          </a:p>
          <a:p>
            <a:pPr marL="742950" indent="-742950">
              <a:buFont typeface="+mj-lt"/>
              <a:buAutoNum type="alphaLcParenR"/>
            </a:pPr>
            <a:endParaRPr lang="it-IT" sz="3200" dirty="0">
              <a:solidFill>
                <a:srgbClr val="3366FF"/>
              </a:solidFill>
            </a:endParaRPr>
          </a:p>
          <a:p>
            <a:pPr marL="742950" indent="-742950">
              <a:buFont typeface="+mj-lt"/>
              <a:buAutoNum type="alphaLcParenR"/>
            </a:pPr>
            <a:endParaRPr lang="it-IT" sz="3200" dirty="0">
              <a:solidFill>
                <a:srgbClr val="3366FF"/>
              </a:solidFill>
            </a:endParaRPr>
          </a:p>
          <a:p>
            <a:pPr marL="742950" indent="-742950">
              <a:buFont typeface="+mj-lt"/>
              <a:buAutoNum type="alphaLcParenR"/>
            </a:pPr>
            <a:endParaRPr lang="it-IT" sz="3200" dirty="0">
              <a:solidFill>
                <a:srgbClr val="3366FF"/>
              </a:solidFill>
            </a:endParaRPr>
          </a:p>
          <a:p>
            <a:pPr marL="742950" indent="-742950">
              <a:buFont typeface="+mj-lt"/>
              <a:buAutoNum type="alphaLcParenR"/>
            </a:pPr>
            <a:endParaRPr lang="it-IT" sz="3200" dirty="0">
              <a:solidFill>
                <a:srgbClr val="3366FF"/>
              </a:solidFill>
            </a:endParaRPr>
          </a:p>
          <a:p>
            <a:pPr marL="742950" indent="-742950">
              <a:buFont typeface="+mj-lt"/>
              <a:buAutoNum type="alphaLcParenR"/>
            </a:pPr>
            <a:endParaRPr lang="it-IT" sz="3200" dirty="0">
              <a:solidFill>
                <a:srgbClr val="3366FF"/>
              </a:solidFill>
            </a:endParaRPr>
          </a:p>
          <a:p>
            <a:pPr marL="742950" indent="-742950">
              <a:buFont typeface="+mj-lt"/>
              <a:buAutoNum type="alphaLcParenR"/>
            </a:pPr>
            <a:endParaRPr lang="it-IT" sz="3200" dirty="0">
              <a:solidFill>
                <a:srgbClr val="3366FF"/>
              </a:solidFill>
            </a:endParaRPr>
          </a:p>
          <a:p>
            <a:pPr marL="742950" indent="-742950">
              <a:buFont typeface="+mj-lt"/>
              <a:buAutoNum type="alphaLcParenR"/>
            </a:pPr>
            <a:endParaRPr lang="it-IT" sz="3200" dirty="0">
              <a:solidFill>
                <a:srgbClr val="3366FF"/>
              </a:solidFill>
            </a:endParaRPr>
          </a:p>
          <a:p>
            <a:pPr marL="742950" indent="-742950">
              <a:buFont typeface="+mj-lt"/>
              <a:buAutoNum type="alphaLcParenR"/>
            </a:pPr>
            <a:endParaRPr lang="it-IT" sz="3200" dirty="0">
              <a:solidFill>
                <a:srgbClr val="3366FF"/>
              </a:solidFill>
            </a:endParaRPr>
          </a:p>
          <a:p>
            <a:pPr marL="742950" indent="-742950">
              <a:buFont typeface="+mj-lt"/>
              <a:buAutoNum type="alphaLcParenR"/>
            </a:pPr>
            <a:endParaRPr lang="it-IT" sz="3200" dirty="0">
              <a:solidFill>
                <a:srgbClr val="3366FF"/>
              </a:solidFill>
            </a:endParaRPr>
          </a:p>
          <a:p>
            <a:pPr marL="742950" indent="-742950">
              <a:buFont typeface="+mj-lt"/>
              <a:buAutoNum type="alphaLcParenR"/>
            </a:pPr>
            <a:endParaRPr lang="it-IT" sz="3200" dirty="0"/>
          </a:p>
          <a:p>
            <a:pPr marL="742950" indent="-742950">
              <a:buFont typeface="+mj-lt"/>
              <a:buAutoNum type="alphaLcParenR"/>
            </a:pPr>
            <a:endParaRPr lang="it-IT" sz="3200" dirty="0"/>
          </a:p>
          <a:p>
            <a:endParaRPr lang="it-IT" sz="3200" dirty="0"/>
          </a:p>
          <a:p>
            <a:pPr marL="0" indent="0">
              <a:buNone/>
            </a:pPr>
            <a:endParaRPr lang="it-IT" sz="3200" dirty="0"/>
          </a:p>
          <a:p>
            <a:pPr marL="0" indent="0">
              <a:buNone/>
            </a:pPr>
            <a:endParaRPr lang="it-IT" sz="3200" dirty="0"/>
          </a:p>
          <a:p>
            <a:pPr marL="0" indent="0">
              <a:buNone/>
            </a:pPr>
            <a:endParaRPr lang="it-IT" sz="3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6511D1-C1E1-4756-E47F-5AFC1141E219}"/>
              </a:ext>
            </a:extLst>
          </p:cNvPr>
          <p:cNvSpPr/>
          <p:nvPr/>
        </p:nvSpPr>
        <p:spPr>
          <a:xfrm rot="5400000">
            <a:off x="17178536" y="6498929"/>
            <a:ext cx="13716002" cy="718145"/>
          </a:xfrm>
          <a:prstGeom prst="rect">
            <a:avLst/>
          </a:prstGeom>
          <a:solidFill>
            <a:srgbClr val="3366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4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rPr>
              <a:t>QUIZ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C7CEC6-9AB5-B760-D8EB-DFE0B0F9B268}"/>
              </a:ext>
            </a:extLst>
          </p:cNvPr>
          <p:cNvSpPr/>
          <p:nvPr/>
        </p:nvSpPr>
        <p:spPr>
          <a:xfrm rot="16200000">
            <a:off x="-6498929" y="6498927"/>
            <a:ext cx="13716002" cy="718145"/>
          </a:xfrm>
          <a:prstGeom prst="rect">
            <a:avLst/>
          </a:prstGeom>
          <a:solidFill>
            <a:srgbClr val="3366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4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rPr>
              <a:t>QUIZ </a:t>
            </a:r>
          </a:p>
        </p:txBody>
      </p:sp>
      <p:sp>
        <p:nvSpPr>
          <p:cNvPr id="6" name="Numero diapositiva">
            <a:extLst>
              <a:ext uri="{FF2B5EF4-FFF2-40B4-BE49-F238E27FC236}">
                <a16:creationId xmlns:a16="http://schemas.microsoft.com/office/drawing/2014/main" id="{D42EAB1C-472E-BF39-317F-AE9B90498F37}"/>
              </a:ext>
            </a:extLst>
          </p:cNvPr>
          <p:cNvSpPr txBox="1">
            <a:spLocks/>
          </p:cNvSpPr>
          <p:nvPr/>
        </p:nvSpPr>
        <p:spPr>
          <a:xfrm>
            <a:off x="1993464" y="12753769"/>
            <a:ext cx="280270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all" spc="48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1pPr>
            <a:lvl2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2pPr>
            <a:lvl3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3pPr>
            <a:lvl4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4pPr>
            <a:lvl5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5pPr>
            <a:lvl6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6pPr>
            <a:lvl7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7pPr>
            <a:lvl8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8pPr>
            <a:lvl9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9pPr>
          </a:lstStyle>
          <a:p>
            <a:fld id="{86CB4B4D-7CA3-9044-876B-883B54F8677D}" type="slidenum">
              <a:rPr lang="en-US" smtClean="0">
                <a:solidFill>
                  <a:schemeClr val="tx1"/>
                </a:solidFill>
              </a:rPr>
              <a:pPr/>
              <a:t>33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1B8BA0A-A50A-46DC-802C-EDF9234976DD}"/>
              </a:ext>
            </a:extLst>
          </p:cNvPr>
          <p:cNvSpPr txBox="1"/>
          <p:nvPr/>
        </p:nvSpPr>
        <p:spPr>
          <a:xfrm>
            <a:off x="7473696" y="13475599"/>
            <a:ext cx="9436608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rPr>
              <a:t>Copyright© Massimiliano Pio di Cagno-UniTs</a:t>
            </a:r>
          </a:p>
        </p:txBody>
      </p:sp>
      <p:graphicFrame>
        <p:nvGraphicFramePr>
          <p:cNvPr id="10" name="Tabella 10">
            <a:extLst>
              <a:ext uri="{FF2B5EF4-FFF2-40B4-BE49-F238E27FC236}">
                <a16:creationId xmlns:a16="http://schemas.microsoft.com/office/drawing/2014/main" id="{50DC9BAB-C9E8-493E-91E3-C0BD0E0DEA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0949245"/>
              </p:ext>
            </p:extLst>
          </p:nvPr>
        </p:nvGraphicFramePr>
        <p:xfrm>
          <a:off x="3703053" y="4509170"/>
          <a:ext cx="16256001" cy="14924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18667">
                  <a:extLst>
                    <a:ext uri="{9D8B030D-6E8A-4147-A177-3AD203B41FA5}">
                      <a16:colId xmlns:a16="http://schemas.microsoft.com/office/drawing/2014/main" val="3253611553"/>
                    </a:ext>
                  </a:extLst>
                </a:gridCol>
                <a:gridCol w="5418667">
                  <a:extLst>
                    <a:ext uri="{9D8B030D-6E8A-4147-A177-3AD203B41FA5}">
                      <a16:colId xmlns:a16="http://schemas.microsoft.com/office/drawing/2014/main" val="2956386549"/>
                    </a:ext>
                  </a:extLst>
                </a:gridCol>
                <a:gridCol w="5418667">
                  <a:extLst>
                    <a:ext uri="{9D8B030D-6E8A-4147-A177-3AD203B41FA5}">
                      <a16:colId xmlns:a16="http://schemas.microsoft.com/office/drawing/2014/main" val="8746228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cap="none" dirty="0">
                          <a:solidFill>
                            <a:srgbClr val="3366FF"/>
                          </a:solidFill>
                        </a:rPr>
                        <a:t>Farmaco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cap="none" dirty="0">
                          <a:solidFill>
                            <a:srgbClr val="3366FF"/>
                          </a:solidFill>
                        </a:rPr>
                        <a:t>Flusso (</a:t>
                      </a:r>
                      <a:r>
                        <a:rPr lang="el-GR" cap="none" dirty="0">
                          <a:solidFill>
                            <a:srgbClr val="3366FF"/>
                          </a:solidFill>
                        </a:rPr>
                        <a:t>μ</a:t>
                      </a:r>
                      <a:r>
                        <a:rPr lang="it-IT" cap="none" dirty="0">
                          <a:solidFill>
                            <a:srgbClr val="3366FF"/>
                          </a:solidFill>
                        </a:rPr>
                        <a:t>mol/</a:t>
                      </a:r>
                      <a:r>
                        <a:rPr lang="it-IT" cap="none" baseline="30000" dirty="0">
                          <a:solidFill>
                            <a:srgbClr val="3366FF"/>
                          </a:solidFill>
                        </a:rPr>
                        <a:t>cm2</a:t>
                      </a:r>
                      <a:r>
                        <a:rPr lang="it-IT" cap="none" dirty="0">
                          <a:solidFill>
                            <a:srgbClr val="3366FF"/>
                          </a:solidFill>
                        </a:rPr>
                        <a:t>*sec)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cap="none" dirty="0">
                          <a:solidFill>
                            <a:srgbClr val="3366FF"/>
                          </a:solidFill>
                        </a:rPr>
                        <a:t>Cd (mM)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8795224"/>
                  </a:ext>
                </a:extLst>
              </a:tr>
              <a:tr h="578049">
                <a:tc>
                  <a:txBody>
                    <a:bodyPr/>
                    <a:lstStyle/>
                    <a:p>
                      <a:r>
                        <a:rPr lang="it-IT" cap="none" dirty="0">
                          <a:solidFill>
                            <a:srgbClr val="3366FF"/>
                          </a:solidFill>
                        </a:rPr>
                        <a:t>CAFFEINA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cap="none" dirty="0">
                          <a:solidFill>
                            <a:srgbClr val="3366FF"/>
                          </a:solidFill>
                        </a:rPr>
                        <a:t>12,3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cap="none" dirty="0">
                          <a:solidFill>
                            <a:srgbClr val="3366FF"/>
                          </a:solidFill>
                        </a:rPr>
                        <a:t>5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50018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cap="none" dirty="0">
                          <a:solidFill>
                            <a:srgbClr val="3366FF"/>
                          </a:solidFill>
                        </a:rPr>
                        <a:t>ATENOLOLO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cap="none" dirty="0">
                          <a:solidFill>
                            <a:srgbClr val="3366FF"/>
                          </a:solidFill>
                        </a:rPr>
                        <a:t>22,1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cap="none" dirty="0">
                          <a:solidFill>
                            <a:srgbClr val="3366FF"/>
                          </a:solidFill>
                        </a:rPr>
                        <a:t>20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58237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21890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ADDED-5CE2-7911-9F82-DBAB4A322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1825" y="700772"/>
            <a:ext cx="21138724" cy="2651126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accent1"/>
                </a:solidFill>
              </a:rPr>
              <a:t>Lezione B4.3-CORREZIONE Quesito 1</a:t>
            </a:r>
            <a:br>
              <a:rPr lang="it-IT" dirty="0">
                <a:solidFill>
                  <a:schemeClr val="accent1"/>
                </a:solidFill>
              </a:rPr>
            </a:br>
            <a:r>
              <a:rPr lang="it-IT" sz="3600" i="1" dirty="0">
                <a:solidFill>
                  <a:schemeClr val="accent1"/>
                </a:solidFill>
              </a:rPr>
              <a:t>Indicare quale delle seguenti affermazioni è quella corretta: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61BCF-0B2B-C4AA-D5C5-D7CA876803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lphaLcParenR"/>
            </a:pPr>
            <a:endParaRPr lang="it-IT" sz="3200" dirty="0">
              <a:solidFill>
                <a:srgbClr val="3366FF"/>
              </a:solidFill>
            </a:endParaRPr>
          </a:p>
          <a:p>
            <a:pPr marL="514350" indent="-514350">
              <a:buFont typeface="+mj-lt"/>
              <a:buAutoNum type="alphaLcParenR"/>
            </a:pPr>
            <a:endParaRPr lang="it-IT" sz="3200" dirty="0">
              <a:solidFill>
                <a:srgbClr val="3366FF"/>
              </a:solidFill>
            </a:endParaRPr>
          </a:p>
          <a:p>
            <a:pPr marL="514350" indent="-514350">
              <a:buFont typeface="+mj-lt"/>
              <a:buAutoNum type="alphaLcParenR"/>
            </a:pPr>
            <a:endParaRPr lang="it-IT" sz="3200" dirty="0">
              <a:solidFill>
                <a:srgbClr val="3366FF"/>
              </a:solidFill>
            </a:endParaRPr>
          </a:p>
          <a:p>
            <a:pPr marL="514350" indent="-514350">
              <a:buFont typeface="+mj-lt"/>
              <a:buAutoNum type="alphaLcParenR"/>
            </a:pPr>
            <a:endParaRPr lang="it-IT" sz="3200" dirty="0">
              <a:solidFill>
                <a:srgbClr val="3366FF"/>
              </a:solidFill>
            </a:endParaRPr>
          </a:p>
          <a:p>
            <a:pPr marL="514350" indent="-514350">
              <a:buFont typeface="+mj-lt"/>
              <a:buAutoNum type="alphaLcParenR"/>
            </a:pPr>
            <a:endParaRPr lang="it-IT" sz="3200" dirty="0">
              <a:solidFill>
                <a:schemeClr val="accent1"/>
              </a:solidFill>
            </a:endParaRPr>
          </a:p>
          <a:p>
            <a:pPr marL="514350" indent="-514350">
              <a:buFont typeface="+mj-lt"/>
              <a:buAutoNum type="alphaLcParenR"/>
            </a:pPr>
            <a:endParaRPr lang="it-IT" sz="32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it-IT" sz="3200" dirty="0">
                <a:solidFill>
                  <a:schemeClr val="accent1"/>
                </a:solidFill>
              </a:rPr>
              <a:t>La caffeina ha una permeabilità maggiore rispetto all’atenololo e quindi ci attendiamo una biodisponibilità orale maggiore;</a:t>
            </a:r>
          </a:p>
          <a:p>
            <a:pPr marL="514350" indent="-514350">
              <a:buFont typeface="+mj-lt"/>
              <a:buAutoNum type="alphaLcParenR"/>
            </a:pPr>
            <a:endParaRPr lang="it-IT" sz="3200" dirty="0">
              <a:solidFill>
                <a:srgbClr val="3366FF"/>
              </a:solidFill>
            </a:endParaRPr>
          </a:p>
          <a:p>
            <a:pPr marL="0" indent="0">
              <a:buNone/>
            </a:pPr>
            <a:endParaRPr lang="it-IT" sz="3200" dirty="0">
              <a:solidFill>
                <a:srgbClr val="3366FF"/>
              </a:solidFill>
            </a:endParaRPr>
          </a:p>
          <a:p>
            <a:pPr marL="742950" indent="-742950">
              <a:buFont typeface="+mj-lt"/>
              <a:buAutoNum type="alphaLcParenR"/>
            </a:pPr>
            <a:endParaRPr lang="it-IT" sz="3200" dirty="0">
              <a:solidFill>
                <a:srgbClr val="3366FF"/>
              </a:solidFill>
            </a:endParaRPr>
          </a:p>
          <a:p>
            <a:pPr marL="742950" indent="-742950">
              <a:buFont typeface="+mj-lt"/>
              <a:buAutoNum type="alphaLcParenR"/>
            </a:pPr>
            <a:endParaRPr lang="it-IT" sz="3200" dirty="0">
              <a:solidFill>
                <a:srgbClr val="3366FF"/>
              </a:solidFill>
            </a:endParaRPr>
          </a:p>
          <a:p>
            <a:pPr marL="742950" indent="-742950">
              <a:buFont typeface="+mj-lt"/>
              <a:buAutoNum type="alphaLcParenR"/>
            </a:pPr>
            <a:endParaRPr lang="it-IT" sz="3200" dirty="0">
              <a:solidFill>
                <a:srgbClr val="3366FF"/>
              </a:solidFill>
            </a:endParaRPr>
          </a:p>
          <a:p>
            <a:pPr marL="742950" indent="-742950">
              <a:buFont typeface="+mj-lt"/>
              <a:buAutoNum type="alphaLcParenR"/>
            </a:pPr>
            <a:endParaRPr lang="it-IT" sz="3200" dirty="0">
              <a:solidFill>
                <a:srgbClr val="3366FF"/>
              </a:solidFill>
            </a:endParaRPr>
          </a:p>
          <a:p>
            <a:pPr marL="742950" indent="-742950">
              <a:buFont typeface="+mj-lt"/>
              <a:buAutoNum type="alphaLcParenR"/>
            </a:pPr>
            <a:endParaRPr lang="it-IT" sz="3200" dirty="0">
              <a:solidFill>
                <a:srgbClr val="3366FF"/>
              </a:solidFill>
            </a:endParaRPr>
          </a:p>
          <a:p>
            <a:pPr marL="742950" indent="-742950">
              <a:buFont typeface="+mj-lt"/>
              <a:buAutoNum type="alphaLcParenR"/>
            </a:pPr>
            <a:endParaRPr lang="it-IT" sz="3200" dirty="0">
              <a:solidFill>
                <a:srgbClr val="3366FF"/>
              </a:solidFill>
            </a:endParaRPr>
          </a:p>
          <a:p>
            <a:pPr marL="742950" indent="-742950">
              <a:buFont typeface="+mj-lt"/>
              <a:buAutoNum type="alphaLcParenR"/>
            </a:pPr>
            <a:endParaRPr lang="it-IT" sz="3200" dirty="0">
              <a:solidFill>
                <a:srgbClr val="3366FF"/>
              </a:solidFill>
            </a:endParaRPr>
          </a:p>
          <a:p>
            <a:pPr marL="742950" indent="-742950">
              <a:buFont typeface="+mj-lt"/>
              <a:buAutoNum type="alphaLcParenR"/>
            </a:pPr>
            <a:endParaRPr lang="it-IT" sz="3200" dirty="0">
              <a:solidFill>
                <a:srgbClr val="3366FF"/>
              </a:solidFill>
            </a:endParaRPr>
          </a:p>
          <a:p>
            <a:pPr marL="742950" indent="-742950">
              <a:buFont typeface="+mj-lt"/>
              <a:buAutoNum type="alphaLcParenR"/>
            </a:pPr>
            <a:endParaRPr lang="it-IT" sz="3200" dirty="0">
              <a:solidFill>
                <a:srgbClr val="3366FF"/>
              </a:solidFill>
            </a:endParaRPr>
          </a:p>
          <a:p>
            <a:pPr marL="742950" indent="-742950">
              <a:buFont typeface="+mj-lt"/>
              <a:buAutoNum type="alphaLcParenR"/>
            </a:pPr>
            <a:endParaRPr lang="it-IT" sz="3200" dirty="0">
              <a:solidFill>
                <a:srgbClr val="3366FF"/>
              </a:solidFill>
            </a:endParaRPr>
          </a:p>
          <a:p>
            <a:pPr marL="742950" indent="-742950">
              <a:buFont typeface="+mj-lt"/>
              <a:buAutoNum type="alphaLcParenR"/>
            </a:pPr>
            <a:endParaRPr lang="it-IT" sz="3200" dirty="0"/>
          </a:p>
          <a:p>
            <a:pPr marL="742950" indent="-742950">
              <a:buFont typeface="+mj-lt"/>
              <a:buAutoNum type="alphaLcParenR"/>
            </a:pPr>
            <a:endParaRPr lang="it-IT" sz="3200" dirty="0"/>
          </a:p>
          <a:p>
            <a:endParaRPr lang="it-IT" sz="3200" dirty="0"/>
          </a:p>
          <a:p>
            <a:pPr marL="0" indent="0">
              <a:buNone/>
            </a:pPr>
            <a:endParaRPr lang="it-IT" sz="3200" dirty="0"/>
          </a:p>
          <a:p>
            <a:pPr marL="0" indent="0">
              <a:buNone/>
            </a:pPr>
            <a:endParaRPr lang="it-IT" sz="3200" dirty="0"/>
          </a:p>
          <a:p>
            <a:pPr marL="0" indent="0">
              <a:buNone/>
            </a:pPr>
            <a:endParaRPr lang="it-IT" sz="3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6511D1-C1E1-4756-E47F-5AFC1141E219}"/>
              </a:ext>
            </a:extLst>
          </p:cNvPr>
          <p:cNvSpPr/>
          <p:nvPr/>
        </p:nvSpPr>
        <p:spPr>
          <a:xfrm rot="5400000">
            <a:off x="17178536" y="6498929"/>
            <a:ext cx="13716002" cy="71814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4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rPr>
              <a:t>QUIZ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C7CEC6-9AB5-B760-D8EB-DFE0B0F9B268}"/>
              </a:ext>
            </a:extLst>
          </p:cNvPr>
          <p:cNvSpPr/>
          <p:nvPr/>
        </p:nvSpPr>
        <p:spPr>
          <a:xfrm rot="16200000">
            <a:off x="-6498929" y="6498927"/>
            <a:ext cx="13716002" cy="71814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4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rPr>
              <a:t>QUIZ </a:t>
            </a:r>
          </a:p>
        </p:txBody>
      </p:sp>
      <p:sp>
        <p:nvSpPr>
          <p:cNvPr id="6" name="Numero diapositiva">
            <a:extLst>
              <a:ext uri="{FF2B5EF4-FFF2-40B4-BE49-F238E27FC236}">
                <a16:creationId xmlns:a16="http://schemas.microsoft.com/office/drawing/2014/main" id="{D42EAB1C-472E-BF39-317F-AE9B90498F37}"/>
              </a:ext>
            </a:extLst>
          </p:cNvPr>
          <p:cNvSpPr txBox="1">
            <a:spLocks/>
          </p:cNvSpPr>
          <p:nvPr/>
        </p:nvSpPr>
        <p:spPr>
          <a:xfrm>
            <a:off x="1993464" y="12753769"/>
            <a:ext cx="280270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all" spc="48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1pPr>
            <a:lvl2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2pPr>
            <a:lvl3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3pPr>
            <a:lvl4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4pPr>
            <a:lvl5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5pPr>
            <a:lvl6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6pPr>
            <a:lvl7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7pPr>
            <a:lvl8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8pPr>
            <a:lvl9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9pPr>
          </a:lstStyle>
          <a:p>
            <a:fld id="{86CB4B4D-7CA3-9044-876B-883B54F8677D}" type="slidenum">
              <a:rPr lang="en-US" smtClean="0">
                <a:solidFill>
                  <a:schemeClr val="tx1"/>
                </a:solidFill>
              </a:rPr>
              <a:pPr/>
              <a:t>34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1B8BA0A-A50A-46DC-802C-EDF9234976DD}"/>
              </a:ext>
            </a:extLst>
          </p:cNvPr>
          <p:cNvSpPr txBox="1"/>
          <p:nvPr/>
        </p:nvSpPr>
        <p:spPr>
          <a:xfrm>
            <a:off x="7473696" y="13475599"/>
            <a:ext cx="9436608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rPr>
              <a:t>Copyright© Massimiliano Pio di Cagno-UniTs</a:t>
            </a:r>
          </a:p>
        </p:txBody>
      </p:sp>
      <p:graphicFrame>
        <p:nvGraphicFramePr>
          <p:cNvPr id="10" name="Tabella 10">
            <a:extLst>
              <a:ext uri="{FF2B5EF4-FFF2-40B4-BE49-F238E27FC236}">
                <a16:creationId xmlns:a16="http://schemas.microsoft.com/office/drawing/2014/main" id="{50DC9BAB-C9E8-493E-91E3-C0BD0E0DEA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0461898"/>
              </p:ext>
            </p:extLst>
          </p:nvPr>
        </p:nvGraphicFramePr>
        <p:xfrm>
          <a:off x="1901825" y="4124159"/>
          <a:ext cx="16256001" cy="14924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18667">
                  <a:extLst>
                    <a:ext uri="{9D8B030D-6E8A-4147-A177-3AD203B41FA5}">
                      <a16:colId xmlns:a16="http://schemas.microsoft.com/office/drawing/2014/main" val="3253611553"/>
                    </a:ext>
                  </a:extLst>
                </a:gridCol>
                <a:gridCol w="5418667">
                  <a:extLst>
                    <a:ext uri="{9D8B030D-6E8A-4147-A177-3AD203B41FA5}">
                      <a16:colId xmlns:a16="http://schemas.microsoft.com/office/drawing/2014/main" val="2956386549"/>
                    </a:ext>
                  </a:extLst>
                </a:gridCol>
                <a:gridCol w="5418667">
                  <a:extLst>
                    <a:ext uri="{9D8B030D-6E8A-4147-A177-3AD203B41FA5}">
                      <a16:colId xmlns:a16="http://schemas.microsoft.com/office/drawing/2014/main" val="8746228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cap="none" dirty="0">
                          <a:solidFill>
                            <a:srgbClr val="3366FF"/>
                          </a:solidFill>
                        </a:rPr>
                        <a:t>Farmaco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cap="none" dirty="0">
                          <a:solidFill>
                            <a:srgbClr val="3366FF"/>
                          </a:solidFill>
                        </a:rPr>
                        <a:t>Flusso (</a:t>
                      </a:r>
                      <a:r>
                        <a:rPr lang="el-GR" cap="none" dirty="0">
                          <a:solidFill>
                            <a:srgbClr val="3366FF"/>
                          </a:solidFill>
                        </a:rPr>
                        <a:t>μ</a:t>
                      </a:r>
                      <a:r>
                        <a:rPr lang="it-IT" cap="none" dirty="0">
                          <a:solidFill>
                            <a:srgbClr val="3366FF"/>
                          </a:solidFill>
                        </a:rPr>
                        <a:t>mol/</a:t>
                      </a:r>
                      <a:r>
                        <a:rPr lang="it-IT" cap="none" baseline="30000" dirty="0">
                          <a:solidFill>
                            <a:srgbClr val="3366FF"/>
                          </a:solidFill>
                        </a:rPr>
                        <a:t>cm2</a:t>
                      </a:r>
                      <a:r>
                        <a:rPr lang="it-IT" cap="none" dirty="0">
                          <a:solidFill>
                            <a:srgbClr val="3366FF"/>
                          </a:solidFill>
                        </a:rPr>
                        <a:t>*sec)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cap="none" dirty="0">
                          <a:solidFill>
                            <a:srgbClr val="3366FF"/>
                          </a:solidFill>
                        </a:rPr>
                        <a:t>Cd (mM)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8795224"/>
                  </a:ext>
                </a:extLst>
              </a:tr>
              <a:tr h="578049">
                <a:tc>
                  <a:txBody>
                    <a:bodyPr/>
                    <a:lstStyle/>
                    <a:p>
                      <a:r>
                        <a:rPr lang="it-IT" cap="none" dirty="0">
                          <a:solidFill>
                            <a:srgbClr val="3366FF"/>
                          </a:solidFill>
                        </a:rPr>
                        <a:t>CAFFEINA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cap="none" dirty="0">
                          <a:solidFill>
                            <a:srgbClr val="3366FF"/>
                          </a:solidFill>
                        </a:rPr>
                        <a:t>12,3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cap="none" dirty="0">
                          <a:solidFill>
                            <a:srgbClr val="3366FF"/>
                          </a:solidFill>
                        </a:rPr>
                        <a:t>5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50018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cap="none" dirty="0">
                          <a:solidFill>
                            <a:srgbClr val="3366FF"/>
                          </a:solidFill>
                        </a:rPr>
                        <a:t>ATENOLOLO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cap="none" dirty="0">
                          <a:solidFill>
                            <a:srgbClr val="3366FF"/>
                          </a:solidFill>
                        </a:rPr>
                        <a:t>22,1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cap="none" dirty="0">
                          <a:solidFill>
                            <a:srgbClr val="3366FF"/>
                          </a:solidFill>
                        </a:rPr>
                        <a:t>20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5823740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45">
                <a:extLst>
                  <a:ext uri="{FF2B5EF4-FFF2-40B4-BE49-F238E27FC236}">
                    <a16:creationId xmlns:a16="http://schemas.microsoft.com/office/drawing/2014/main" id="{651D5243-D65E-4FF0-AF95-E870D38EAA55}"/>
                  </a:ext>
                </a:extLst>
              </p:cNvPr>
              <p:cNvSpPr/>
              <p:nvPr/>
            </p:nvSpPr>
            <p:spPr>
              <a:xfrm>
                <a:off x="10430799" y="6130075"/>
                <a:ext cx="2779479" cy="1455848"/>
              </a:xfrm>
              <a:prstGeom prst="rect">
                <a:avLst/>
              </a:prstGeom>
              <a:ln w="19050"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sz="432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432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nb-NO" sz="432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𝒂𝒑𝒑</m:t>
                          </m:r>
                        </m:sub>
                      </m:sSub>
                      <m:r>
                        <a:rPr lang="nb-NO" sz="432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b-NO" sz="432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b-NO" sz="432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𝒋</m:t>
                          </m:r>
                        </m:num>
                        <m:den>
                          <m:sSub>
                            <m:sSubPr>
                              <m:ctrlPr>
                                <a:rPr lang="nb-NO" sz="432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sz="432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𝒄</m:t>
                              </m:r>
                            </m:e>
                            <m:sub>
                              <m:r>
                                <a:rPr lang="nb-NO" sz="432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𝒅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432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Rectangle 45">
                <a:extLst>
                  <a:ext uri="{FF2B5EF4-FFF2-40B4-BE49-F238E27FC236}">
                    <a16:creationId xmlns:a16="http://schemas.microsoft.com/office/drawing/2014/main" id="{651D5243-D65E-4FF0-AF95-E870D38EAA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0799" y="6130075"/>
                <a:ext cx="2779479" cy="145584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577342C0-832D-48A7-B94A-B912A90C93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897810"/>
              </p:ext>
            </p:extLst>
          </p:nvPr>
        </p:nvGraphicFramePr>
        <p:xfrm>
          <a:off x="18157826" y="4141872"/>
          <a:ext cx="5418667" cy="14924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18667">
                  <a:extLst>
                    <a:ext uri="{9D8B030D-6E8A-4147-A177-3AD203B41FA5}">
                      <a16:colId xmlns:a16="http://schemas.microsoft.com/office/drawing/2014/main" val="2113071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cap="none" dirty="0">
                          <a:solidFill>
                            <a:srgbClr val="FF0000"/>
                          </a:solidFill>
                        </a:rPr>
                        <a:t>Papp (cm/sec)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3442079"/>
                  </a:ext>
                </a:extLst>
              </a:tr>
              <a:tr h="578049">
                <a:tc>
                  <a:txBody>
                    <a:bodyPr/>
                    <a:lstStyle/>
                    <a:p>
                      <a:r>
                        <a:rPr lang="it-IT" cap="none" dirty="0">
                          <a:solidFill>
                            <a:srgbClr val="FF0000"/>
                          </a:solidFill>
                        </a:rPr>
                        <a:t>2.4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24350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cap="none" dirty="0">
                          <a:solidFill>
                            <a:srgbClr val="FF0000"/>
                          </a:solidFill>
                        </a:rPr>
                        <a:t>1.1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37826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2986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ESEMPI DI Pacc: esempio del metodo caco-2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310" y="3989065"/>
            <a:ext cx="10581336" cy="891760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13359295"/>
            <a:ext cx="187971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dirty="0">
                <a:solidFill>
                  <a:schemeClr val="bg2"/>
                </a:solidFill>
              </a:rPr>
              <a:t>Artursson, P. et al. Biochem. Biophys. Res. Com. 175: 880-885 (1991) DOI: </a:t>
            </a:r>
            <a:r>
              <a:rPr lang="en-US" sz="1200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https://doi.org/10.1016/0006-291X(</a:t>
            </a:r>
            <a:r>
              <a:rPr lang="en-US" sz="1200" dirty="0">
                <a:solidFill>
                  <a:schemeClr val="bg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91)91647-U</a:t>
            </a:r>
            <a:r>
              <a:rPr lang="en-US" sz="1200" dirty="0">
                <a:solidFill>
                  <a:schemeClr val="bg2"/>
                </a:solidFill>
              </a:rPr>
              <a:t> 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635416" y="5575601"/>
            <a:ext cx="79496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rgbClr val="00B050"/>
                </a:solidFill>
                <a:latin typeface="Avenir LT Std 35 Light"/>
                <a:cs typeface="Arial" panose="020B0604020202020204" pitchFamily="34" charset="0"/>
              </a:rPr>
              <a:t>I farmaci con logP medio-alto e che non sono ionizzati hanno un'elevata permeabilità</a:t>
            </a:r>
            <a:r>
              <a:rPr lang="nb-NO" sz="3600" dirty="0">
                <a:solidFill>
                  <a:srgbClr val="00B050"/>
                </a:solidFill>
                <a:latin typeface="Avenir LT Std 35 Light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98701" y="4200996"/>
            <a:ext cx="1382554" cy="49859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nb-NO" sz="2640" b="1" dirty="0">
                <a:solidFill>
                  <a:schemeClr val="tx2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logK</a:t>
            </a:r>
            <a:r>
              <a:rPr lang="nb-NO" sz="2640" b="1" baseline="-25000" dirty="0">
                <a:solidFill>
                  <a:schemeClr val="tx2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635416" y="8471387"/>
            <a:ext cx="7949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rgbClr val="FF0000"/>
                </a:solidFill>
                <a:latin typeface="Avenir LT Std 35 Light"/>
                <a:cs typeface="Arial" panose="020B0604020202020204" pitchFamily="34" charset="0"/>
              </a:rPr>
              <a:t>I farmaci con basso logP e che sono ionizzati hanno una bassa permeabilità.</a:t>
            </a:r>
            <a:endParaRPr lang="nb-NO" sz="3600" dirty="0">
              <a:solidFill>
                <a:srgbClr val="FF0000"/>
              </a:solidFill>
              <a:latin typeface="Avenir LT Std 35 Light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96267" y="4216585"/>
            <a:ext cx="1512168" cy="49859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nb-NO" sz="2640" dirty="0"/>
              <a:t>LogP</a:t>
            </a:r>
            <a:endParaRPr lang="nb-NO" sz="2640" baseline="-250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73E27BC-2880-454F-8122-560EE8805083}"/>
              </a:ext>
            </a:extLst>
          </p:cNvPr>
          <p:cNvSpPr txBox="1"/>
          <p:nvPr/>
        </p:nvSpPr>
        <p:spPr>
          <a:xfrm>
            <a:off x="2272459" y="3239294"/>
            <a:ext cx="10852484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nb-NO" sz="3600" dirty="0"/>
              <a:t>P</a:t>
            </a:r>
            <a:r>
              <a:rPr lang="nb-NO" sz="3600" baseline="-25000" dirty="0"/>
              <a:t>app</a:t>
            </a:r>
            <a:r>
              <a:rPr lang="nb-NO" sz="3600" dirty="0"/>
              <a:t> esèressa in 10</a:t>
            </a:r>
            <a:r>
              <a:rPr lang="nb-NO" sz="3600" baseline="30000" dirty="0"/>
              <a:t>-6</a:t>
            </a:r>
            <a:r>
              <a:rPr lang="nb-NO" sz="3600" dirty="0"/>
              <a:t>  (cm/sec)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4294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197" y="2604810"/>
            <a:ext cx="11800896" cy="610815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7977106" y="10797787"/>
                <a:ext cx="2899576" cy="11557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sz="3600" i="1">
                              <a:latin typeface="Avenir LT Std 35 Light"/>
                            </a:rPr>
                          </m:ctrlPr>
                        </m:sSubPr>
                        <m:e>
                          <m:r>
                            <a:rPr lang="nb-NO" sz="3600" i="1">
                              <a:latin typeface="Avenir LT Std 35 Light"/>
                            </a:rPr>
                            <m:t>𝑉</m:t>
                          </m:r>
                        </m:e>
                        <m:sub>
                          <m:r>
                            <a:rPr lang="nb-NO" sz="3600" i="1">
                              <a:latin typeface="Avenir LT Std 35 Light"/>
                            </a:rPr>
                            <m:t>0</m:t>
                          </m:r>
                        </m:sub>
                      </m:sSub>
                      <m:r>
                        <a:rPr lang="nb-NO" sz="3600" i="1">
                          <a:latin typeface="Avenir LT Std 35 Light"/>
                        </a:rPr>
                        <m:t>=</m:t>
                      </m:r>
                      <m:f>
                        <m:fPr>
                          <m:ctrlPr>
                            <a:rPr lang="nb-NO" sz="3600" i="1">
                              <a:latin typeface="Avenir LT Std 35 Light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nb-NO" sz="3600" i="1">
                                  <a:latin typeface="Avenir LT Std 35 Light"/>
                                </a:rPr>
                              </m:ctrlPr>
                            </m:sSubPr>
                            <m:e>
                              <m:r>
                                <a:rPr lang="nb-NO" sz="3600" i="1">
                                  <a:latin typeface="Avenir LT Std 35 Light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nb-NO" sz="3600" i="1">
                                  <a:latin typeface="Avenir LT Std 35 Light"/>
                                </a:rPr>
                                <m:t>𝑀𝐴𝑋</m:t>
                              </m:r>
                            </m:sub>
                          </m:sSub>
                          <m:r>
                            <a:rPr lang="nb-NO" sz="3600" i="1">
                              <a:latin typeface="Avenir LT Std 35 Light"/>
                            </a:rPr>
                            <m:t>[</m:t>
                          </m:r>
                          <m:r>
                            <a:rPr lang="nb-NO" sz="3600" i="1">
                              <a:latin typeface="Avenir LT Std 35 Light"/>
                            </a:rPr>
                            <m:t>𝑆</m:t>
                          </m:r>
                          <m:r>
                            <a:rPr lang="nb-NO" sz="3600" i="1">
                              <a:latin typeface="Avenir LT Std 35 Light"/>
                            </a:rPr>
                            <m:t>]</m:t>
                          </m:r>
                        </m:num>
                        <m:den>
                          <m:sSub>
                            <m:sSubPr>
                              <m:ctrlPr>
                                <a:rPr lang="nb-NO" sz="3600" i="1">
                                  <a:latin typeface="Avenir LT Std 35 Light"/>
                                </a:rPr>
                              </m:ctrlPr>
                            </m:sSubPr>
                            <m:e>
                              <m:r>
                                <a:rPr lang="nb-NO" sz="3600" i="1">
                                  <a:latin typeface="Avenir LT Std 35 Light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nb-NO" sz="3600" i="1">
                                  <a:latin typeface="Avenir LT Std 35 Light"/>
                                </a:rPr>
                                <m:t>𝑚</m:t>
                              </m:r>
                            </m:sub>
                          </m:sSub>
                          <m:r>
                            <a:rPr lang="nb-NO" sz="3600" i="1">
                              <a:latin typeface="Avenir LT Std 35 Light"/>
                            </a:rPr>
                            <m:t>+[</m:t>
                          </m:r>
                          <m:r>
                            <a:rPr lang="nb-NO" sz="3600" i="1">
                              <a:latin typeface="Avenir LT Std 35 Light"/>
                            </a:rPr>
                            <m:t>𝑆</m:t>
                          </m:r>
                          <m:r>
                            <a:rPr lang="nb-NO" sz="3600" i="1">
                              <a:latin typeface="Avenir LT Std 35 Light"/>
                            </a:rPr>
                            <m:t>]</m:t>
                          </m:r>
                        </m:den>
                      </m:f>
                    </m:oMath>
                  </m:oMathPara>
                </a14:m>
                <a:endParaRPr lang="nb-NO" sz="3600" dirty="0">
                  <a:latin typeface="Avenir LT Std 35 Light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7106" y="10797787"/>
                <a:ext cx="2899576" cy="115570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9875190" y="9630431"/>
                <a:ext cx="453899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sz="3600" i="1">
                          <a:latin typeface="Avenir LT Std 35 Light"/>
                        </a:rPr>
                        <m:t>𝑇</m:t>
                      </m:r>
                      <m:r>
                        <a:rPr lang="nb-NO" sz="3600" i="1">
                          <a:latin typeface="Avenir LT Std 35 Light"/>
                        </a:rPr>
                        <m:t>+</m:t>
                      </m:r>
                      <m:r>
                        <a:rPr lang="nb-NO" sz="3600" i="1">
                          <a:latin typeface="Avenir LT Std 35 Light"/>
                        </a:rPr>
                        <m:t>𝑆</m:t>
                      </m:r>
                      <m:r>
                        <a:rPr lang="nb-NO" sz="3600" i="1">
                          <a:latin typeface="Avenir LT Std 35 Light"/>
                        </a:rPr>
                        <m:t> </m:t>
                      </m:r>
                      <m:r>
                        <a:rPr lang="nb-NO" sz="3600" i="1">
                          <a:latin typeface="Avenir LT Std 35 Light"/>
                        </a:rPr>
                        <m:t>↔</m:t>
                      </m:r>
                      <m:r>
                        <a:rPr lang="nb-NO" sz="3600" i="1">
                          <a:latin typeface="Avenir LT Std 35 Light"/>
                          <a:ea typeface="Cambria Math" panose="02040503050406030204" pitchFamily="18" charset="0"/>
                        </a:rPr>
                        <m:t>𝑇𝑆</m:t>
                      </m:r>
                      <m:r>
                        <a:rPr lang="nb-NO" sz="3600" i="1">
                          <a:latin typeface="Avenir LT Std 35 Light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nb-NO" sz="3600" i="1">
                          <a:latin typeface="Avenir LT Std 35 Light"/>
                          <a:ea typeface="Cambria Math" panose="02040503050406030204" pitchFamily="18" charset="0"/>
                        </a:rPr>
                        <m:t>↔</m:t>
                      </m:r>
                      <m:r>
                        <a:rPr lang="nb-NO" sz="3600" i="1">
                          <a:latin typeface="Avenir LT Std 35 Light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nb-NO" sz="3600" i="1">
                          <a:latin typeface="Avenir LT Std 35 Light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nb-NO" sz="3600" i="1">
                          <a:latin typeface="Avenir LT Std 35 Light"/>
                          <a:ea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nb-NO" sz="3600" dirty="0">
                  <a:latin typeface="Avenir LT Std 35 Light"/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5190" y="9630431"/>
                <a:ext cx="4538998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 bwMode="auto">
          <a:xfrm>
            <a:off x="9472204" y="9432589"/>
            <a:ext cx="5439591" cy="1144001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19456" tIns="109728" rIns="219456" bIns="109728" numCol="1" rtlCol="0" anchor="t" anchorCtr="0" compatLnSpc="1">
            <a:prstTxWarp prst="textNoShape">
              <a:avLst/>
            </a:prstTxWarp>
          </a:bodyPr>
          <a:lstStyle/>
          <a:p>
            <a:pPr algn="l" defTabSz="2194560" eaLnBrk="0" fontAlgn="base">
              <a:spcBef>
                <a:spcPct val="0"/>
              </a:spcBef>
              <a:spcAft>
                <a:spcPct val="0"/>
              </a:spcAft>
            </a:pPr>
            <a:endParaRPr lang="nb-NO" sz="3600" dirty="0">
              <a:solidFill>
                <a:schemeClr val="tx1"/>
              </a:solidFill>
              <a:latin typeface="Avenir LT Std 35 Light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3" name="Right Arrow 12"/>
          <p:cNvSpPr/>
          <p:nvPr/>
        </p:nvSpPr>
        <p:spPr bwMode="auto">
          <a:xfrm>
            <a:off x="11261453" y="10995737"/>
            <a:ext cx="1209734" cy="59093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19456" tIns="109728" rIns="219456" bIns="109728" numCol="1" rtlCol="0" anchor="t" anchorCtr="0" compatLnSpc="1">
            <a:prstTxWarp prst="textNoShape">
              <a:avLst/>
            </a:prstTxWarp>
          </a:bodyPr>
          <a:lstStyle/>
          <a:p>
            <a:pPr algn="l" defTabSz="2194560" eaLnBrk="0" fontAlgn="base">
              <a:spcBef>
                <a:spcPct val="0"/>
              </a:spcBef>
              <a:spcAft>
                <a:spcPct val="0"/>
              </a:spcAft>
            </a:pPr>
            <a:endParaRPr lang="nb-NO" sz="3600" dirty="0">
              <a:solidFill>
                <a:schemeClr val="tx1"/>
              </a:solidFill>
              <a:latin typeface="Avenir LT Std 35 Light"/>
              <a:ea typeface="ヒラギノ角ゴ Pro W3" charset="-128"/>
              <a:cs typeface="ヒラギノ角ゴ Pro W3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12996456" y="10801517"/>
                <a:ext cx="3047501" cy="11758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sz="3600" i="1">
                              <a:latin typeface="Avenir LT Std 35 Light"/>
                            </a:rPr>
                          </m:ctrlPr>
                        </m:sSubPr>
                        <m:e>
                          <m:r>
                            <a:rPr lang="nb-NO" sz="3600" i="1">
                              <a:latin typeface="Avenir LT Std 35 Light"/>
                            </a:rPr>
                            <m:t>𝐾</m:t>
                          </m:r>
                        </m:e>
                        <m:sub>
                          <m:r>
                            <a:rPr lang="nb-NO" sz="3600" i="1">
                              <a:latin typeface="Avenir LT Std 35 Light"/>
                            </a:rPr>
                            <m:t>𝑚</m:t>
                          </m:r>
                        </m:sub>
                      </m:sSub>
                      <m:r>
                        <a:rPr lang="nb-NO" sz="3600" i="1">
                          <a:latin typeface="Avenir LT Std 35 Light"/>
                        </a:rPr>
                        <m:t>=</m:t>
                      </m:r>
                      <m:f>
                        <m:fPr>
                          <m:ctrlPr>
                            <a:rPr lang="nb-NO" sz="3600" i="1">
                              <a:latin typeface="Avenir LT Std 35 Light"/>
                            </a:rPr>
                          </m:ctrlPr>
                        </m:fPr>
                        <m:num>
                          <m:d>
                            <m:dPr>
                              <m:begChr m:val="["/>
                              <m:endChr m:val="]"/>
                              <m:ctrlPr>
                                <a:rPr lang="nb-NO" sz="3600" i="1">
                                  <a:latin typeface="Avenir LT Std 35 Light"/>
                                </a:rPr>
                              </m:ctrlPr>
                            </m:dPr>
                            <m:e>
                              <m:r>
                                <a:rPr lang="nb-NO" sz="3600" i="1">
                                  <a:latin typeface="Avenir LT Std 35 Light"/>
                                </a:rPr>
                                <m:t>𝑇</m:t>
                              </m:r>
                            </m:e>
                          </m:d>
                          <m:r>
                            <a:rPr lang="nb-NO" sz="3600" i="1">
                              <a:latin typeface="Avenir LT Std 35 Light"/>
                            </a:rPr>
                            <m:t>∗[</m:t>
                          </m:r>
                          <m:r>
                            <a:rPr lang="nb-NO" sz="3600" i="1">
                              <a:latin typeface="Avenir LT Std 35 Light"/>
                            </a:rPr>
                            <m:t>𝑆</m:t>
                          </m:r>
                          <m:r>
                            <a:rPr lang="nb-NO" sz="3600" i="1">
                              <a:latin typeface="Avenir LT Std 35 Light"/>
                            </a:rPr>
                            <m:t>]</m:t>
                          </m:r>
                          <m:r>
                            <m:rPr>
                              <m:nor/>
                            </m:rPr>
                            <a:rPr lang="nb-NO" sz="3600" dirty="0">
                              <a:latin typeface="Avenir LT Std 35 Light"/>
                            </a:rPr>
                            <m:t> </m:t>
                          </m:r>
                        </m:num>
                        <m:den>
                          <m:r>
                            <a:rPr lang="nb-NO" sz="3600" i="1">
                              <a:latin typeface="Avenir LT Std 35 Light"/>
                            </a:rPr>
                            <m:t>[</m:t>
                          </m:r>
                          <m:r>
                            <a:rPr lang="nb-NO" sz="3600" i="1">
                              <a:latin typeface="Avenir LT Std 35 Light"/>
                            </a:rPr>
                            <m:t>𝑇𝑆</m:t>
                          </m:r>
                          <m:r>
                            <a:rPr lang="nb-NO" sz="3600" i="1">
                              <a:latin typeface="Avenir LT Std 35 Light"/>
                            </a:rPr>
                            <m:t>]</m:t>
                          </m:r>
                        </m:den>
                      </m:f>
                    </m:oMath>
                  </m:oMathPara>
                </a14:m>
                <a:endParaRPr lang="nb-NO" sz="3600" dirty="0">
                  <a:latin typeface="Avenir LT Std 35 Light"/>
                </a:endParaRPr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96456" y="10801517"/>
                <a:ext cx="3047501" cy="11758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/>
          <p:cNvCxnSpPr>
            <a:cxnSpLocks/>
          </p:cNvCxnSpPr>
          <p:nvPr/>
        </p:nvCxnSpPr>
        <p:spPr bwMode="auto">
          <a:xfrm flipH="1">
            <a:off x="12192000" y="4309106"/>
            <a:ext cx="7357138" cy="1708158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Titolo 4">
            <a:extLst>
              <a:ext uri="{FF2B5EF4-FFF2-40B4-BE49-F238E27FC236}">
                <a16:creationId xmlns:a16="http://schemas.microsoft.com/office/drawing/2014/main" id="{4F9FC373-5DEF-46FB-AAD0-037EF3140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TRASPORTO ATTIVO: un Sistema saturabile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6F1B9A9-88A6-43DB-84EB-416D45BBACB8}"/>
              </a:ext>
            </a:extLst>
          </p:cNvPr>
          <p:cNvSpPr txBox="1"/>
          <p:nvPr/>
        </p:nvSpPr>
        <p:spPr>
          <a:xfrm>
            <a:off x="19549138" y="3730631"/>
            <a:ext cx="4098758" cy="17081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5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rPr>
              <a:t>Saturazione dei trasportatori di membrana</a:t>
            </a:r>
          </a:p>
        </p:txBody>
      </p:sp>
      <p:sp>
        <p:nvSpPr>
          <p:cNvPr id="17" name="Numero diapositiva">
            <a:extLst>
              <a:ext uri="{FF2B5EF4-FFF2-40B4-BE49-F238E27FC236}">
                <a16:creationId xmlns:a16="http://schemas.microsoft.com/office/drawing/2014/main" id="{1644A282-84FA-4F06-91F6-0C07D81E49BA}"/>
              </a:ext>
            </a:extLst>
          </p:cNvPr>
          <p:cNvSpPr txBox="1">
            <a:spLocks/>
          </p:cNvSpPr>
          <p:nvPr/>
        </p:nvSpPr>
        <p:spPr>
          <a:xfrm>
            <a:off x="1993464" y="12753769"/>
            <a:ext cx="280270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all" spc="48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1pPr>
            <a:lvl2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2pPr>
            <a:lvl3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3pPr>
            <a:lvl4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4pPr>
            <a:lvl5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5pPr>
            <a:lvl6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6pPr>
            <a:lvl7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7pPr>
            <a:lvl8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8pPr>
            <a:lvl9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9pPr>
          </a:lstStyle>
          <a:p>
            <a:fld id="{86CB4B4D-7CA3-9044-876B-883B54F8677D}" type="slidenum">
              <a:rPr lang="en-US" smtClean="0">
                <a:solidFill>
                  <a:schemeClr val="tx1"/>
                </a:solidFill>
              </a:rPr>
              <a:pPr/>
              <a:t>36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0899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74566" y="3529041"/>
            <a:ext cx="1023067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LT Std 35 Light"/>
                <a:cs typeface="Arial" panose="020B0604020202020204" pitchFamily="34" charset="0"/>
              </a:rPr>
              <a:t>Trasporto passivo (diffusione-mediato)</a:t>
            </a:r>
          </a:p>
          <a:p>
            <a:pPr marL="822960" indent="-822960" algn="l">
              <a:buFont typeface="Arial"/>
              <a:buChar char="•"/>
            </a:pPr>
            <a:r>
              <a:rPr lang="nb-NO" sz="3200" dirty="0">
                <a:solidFill>
                  <a:srgbClr val="C00000"/>
                </a:solidFill>
                <a:latin typeface="Avenir LT Std 35 Light"/>
                <a:cs typeface="Arial" panose="020B0604020202020204" pitchFamily="34" charset="0"/>
              </a:rPr>
              <a:t>Proceso spontaneo;</a:t>
            </a:r>
          </a:p>
          <a:p>
            <a:pPr marL="822960" indent="-822960" algn="l">
              <a:buFont typeface="Arial"/>
              <a:buChar char="•"/>
            </a:pPr>
            <a:r>
              <a:rPr lang="it-IT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LT Std 35 Light"/>
                <a:cs typeface="Arial" panose="020B0604020202020204" pitchFamily="34" charset="0"/>
              </a:rPr>
              <a:t>Non saturabile;</a:t>
            </a:r>
          </a:p>
          <a:p>
            <a:pPr marL="822960" indent="-822960" algn="l">
              <a:buFont typeface="Arial"/>
              <a:buChar char="•"/>
            </a:pPr>
            <a:r>
              <a:rPr lang="it-IT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LT Std 35 Light"/>
                <a:cs typeface="Arial" panose="020B0604020202020204" pitchFamily="34" charset="0"/>
              </a:rPr>
              <a:t>Rilevante per TUTTI i principi attivi;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LT Std 35 Light"/>
              <a:cs typeface="Arial" panose="020B0604020202020204" pitchFamily="34" charset="0"/>
            </a:endParaRPr>
          </a:p>
          <a:p>
            <a:pPr marL="822960" indent="-822960" algn="l">
              <a:buFont typeface="Arial"/>
              <a:buChar char="•"/>
            </a:pP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LT Std 35 Light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89853" y="3872020"/>
            <a:ext cx="101408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32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LT Std 35 Light"/>
                <a:cs typeface="Arial" panose="020B0604020202020204" pitchFamily="34" charset="0"/>
              </a:rPr>
              <a:t>Trasporto attivo (mediato da trasportatori di membrana) 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nb-NO" sz="3200" dirty="0">
                <a:solidFill>
                  <a:srgbClr val="3366FF"/>
                </a:solidFill>
                <a:latin typeface="Avenir LT Std 35 Light"/>
                <a:cs typeface="Arial" panose="020B0604020202020204" pitchFamily="34" charset="0"/>
              </a:rPr>
              <a:t>Rilevante solo per alcuni attivi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nb-NO" sz="3200" dirty="0">
                <a:solidFill>
                  <a:srgbClr val="3366FF"/>
                </a:solidFill>
                <a:latin typeface="Avenir LT Std 35 Light"/>
                <a:cs typeface="Arial" panose="020B0604020202020204" pitchFamily="34" charset="0"/>
              </a:rPr>
              <a:t>Richiede energia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it-IT" sz="3200" dirty="0">
                <a:solidFill>
                  <a:srgbClr val="3366FF"/>
                </a:solidFill>
                <a:latin typeface="Avenir LT Std 35 Light"/>
                <a:cs typeface="Arial" panose="020B0604020202020204" pitchFamily="34" charset="0"/>
              </a:rPr>
              <a:t>Processo saturabile</a:t>
            </a:r>
            <a:endParaRPr lang="en-US" sz="3200" dirty="0">
              <a:solidFill>
                <a:srgbClr val="3366FF"/>
              </a:solidFill>
              <a:latin typeface="Avenir LT Std 35 Light"/>
              <a:cs typeface="Arial" panose="020B0604020202020204" pitchFamily="34" charset="0"/>
            </a:endParaRPr>
          </a:p>
          <a:p>
            <a:pPr algn="l"/>
            <a:endParaRPr lang="en-US" sz="3200" dirty="0">
              <a:solidFill>
                <a:srgbClr val="3366FF"/>
              </a:solidFill>
              <a:latin typeface="Avenir LT Std 35 Light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13209598"/>
            <a:ext cx="21945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200" i="1" dirty="0">
                <a:latin typeface="Avenir LT Std 35 Light"/>
                <a:ea typeface="Times New Roman" panose="02020603050405020304" pitchFamily="18" charset="0"/>
                <a:cs typeface="Arial" panose="020B0604020202020204" pitchFamily="34" charset="0"/>
              </a:rPr>
              <a:t>Di L. et al. Drug Discov. Today 17: 905-912 (2012)  DOI: </a:t>
            </a:r>
            <a:r>
              <a:rPr lang="en-GB" sz="1200" i="1" dirty="0">
                <a:latin typeface="Avenir LT Std 35 Light"/>
                <a:ea typeface="Times New Roman" panose="02020603050405020304" pitchFamily="18" charset="0"/>
                <a:cs typeface="Arial" panose="020B0604020202020204" pitchFamily="34" charset="0"/>
                <a:hlinkClick r:id="rId3"/>
              </a:rPr>
              <a:t>HTTPS://10.1016/j.drudis.2012.03.015</a:t>
            </a:r>
            <a:endParaRPr lang="en-GB" sz="1200" i="1" dirty="0">
              <a:latin typeface="Avenir LT Std 35 Ligh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da-DK" sz="1200" i="1" dirty="0" err="1">
                <a:latin typeface="Avenir LT Std 35 Light"/>
                <a:ea typeface="Times New Roman" panose="02020603050405020304" pitchFamily="18" charset="0"/>
                <a:cs typeface="Arial" panose="020B0604020202020204" pitchFamily="34" charset="0"/>
              </a:rPr>
              <a:t>Sugano</a:t>
            </a:r>
            <a:r>
              <a:rPr lang="da-DK" sz="1200" i="1" dirty="0">
                <a:latin typeface="Avenir LT Std 35 Light"/>
                <a:ea typeface="Times New Roman" panose="02020603050405020304" pitchFamily="18" charset="0"/>
                <a:cs typeface="Arial" panose="020B0604020202020204" pitchFamily="34" charset="0"/>
              </a:rPr>
              <a:t> K. et al. Nat. Rev. Drug </a:t>
            </a:r>
            <a:r>
              <a:rPr lang="da-DK" sz="1200" i="1" dirty="0" err="1">
                <a:latin typeface="Avenir LT Std 35 Light"/>
                <a:ea typeface="Times New Roman" panose="02020603050405020304" pitchFamily="18" charset="0"/>
                <a:cs typeface="Arial" panose="020B0604020202020204" pitchFamily="34" charset="0"/>
              </a:rPr>
              <a:t>Discov</a:t>
            </a:r>
            <a:r>
              <a:rPr lang="da-DK" sz="1200" i="1" dirty="0">
                <a:latin typeface="Avenir LT Std 35 Light"/>
                <a:ea typeface="Times New Roman" panose="02020603050405020304" pitchFamily="18" charset="0"/>
                <a:cs typeface="Arial" panose="020B0604020202020204" pitchFamily="34" charset="0"/>
              </a:rPr>
              <a:t>. 9:597-614 (2010) DOI: </a:t>
            </a:r>
            <a:r>
              <a:rPr lang="da-DK" sz="1200" i="1" dirty="0">
                <a:latin typeface="Avenir LT Std 35 Light"/>
                <a:ea typeface="Times New Roman" panose="02020603050405020304" pitchFamily="18" charset="0"/>
                <a:cs typeface="Arial" panose="020B0604020202020204" pitchFamily="34" charset="0"/>
                <a:hlinkClick r:id="rId4"/>
              </a:rPr>
              <a:t>https://10.1038/nrd3187</a:t>
            </a:r>
            <a:endParaRPr lang="da-DK" sz="1200" i="1" dirty="0">
              <a:latin typeface="Avenir LT Std 35 Ligh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/>
              <p:cNvSpPr txBox="1"/>
              <p:nvPr/>
            </p:nvSpPr>
            <p:spPr>
              <a:xfrm>
                <a:off x="16864252" y="8166564"/>
                <a:ext cx="2651303" cy="1285608"/>
              </a:xfrm>
              <a:prstGeom prst="rect">
                <a:avLst/>
              </a:prstGeom>
              <a:noFill/>
              <a:ln w="19050">
                <a:noFill/>
                <a:prstDash val="sysDot"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sz="4400" i="1">
                          <a:latin typeface="Avenir LT Std 35 Light"/>
                        </a:rPr>
                        <m:t>𝑗</m:t>
                      </m:r>
                      <m:r>
                        <a:rPr lang="nb-NO" sz="4400" i="1">
                          <a:latin typeface="Avenir LT Std 35 Light"/>
                        </a:rPr>
                        <m:t>=</m:t>
                      </m:r>
                      <m:r>
                        <a:rPr lang="nb-NO" sz="4400" i="1">
                          <a:latin typeface="Avenir LT Std 35 Light"/>
                        </a:rPr>
                        <m:t>𝐷</m:t>
                      </m:r>
                      <m:r>
                        <a:rPr lang="nb-NO" sz="4400" i="1">
                          <a:latin typeface="Avenir LT Std 35 Light"/>
                        </a:rPr>
                        <m:t>∗</m:t>
                      </m:r>
                      <m:f>
                        <m:fPr>
                          <m:ctrlPr>
                            <a:rPr lang="nb-NO" sz="4400" i="1">
                              <a:latin typeface="Avenir LT Std 35 Light"/>
                            </a:rPr>
                          </m:ctrlPr>
                        </m:fPr>
                        <m:num>
                          <m:r>
                            <a:rPr lang="nb-NO" sz="4400" i="1">
                              <a:latin typeface="Avenir LT Std 35 Light"/>
                            </a:rPr>
                            <m:t>𝑑𝑐</m:t>
                          </m:r>
                        </m:num>
                        <m:den>
                          <m:r>
                            <a:rPr lang="nb-NO" sz="4400" i="1">
                              <a:latin typeface="Avenir LT Std 35 Light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en-US" sz="4400" dirty="0">
                  <a:latin typeface="Avenir LT Std 35 Light"/>
                </a:endParaRPr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64252" y="8166564"/>
                <a:ext cx="2651303" cy="1285608"/>
              </a:xfrm>
              <a:prstGeom prst="rect">
                <a:avLst/>
              </a:prstGeom>
              <a:blipFill>
                <a:blip r:embed="rId5"/>
                <a:stretch>
                  <a:fillRect l="-1149"/>
                </a:stretch>
              </a:blipFill>
              <a:ln w="19050">
                <a:noFill/>
                <a:prstDash val="sysDot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6176" y="6426565"/>
            <a:ext cx="8823003" cy="6667078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421F8929-7096-49DF-BD68-70D3ABCC1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PREASORTO PASSIVO VS TRASPORTO ATTIVO (MEDIATO DA TRASPORTATORI) </a:t>
            </a:r>
          </a:p>
        </p:txBody>
      </p:sp>
    </p:spTree>
    <p:extLst>
      <p:ext uri="{BB962C8B-B14F-4D97-AF65-F5344CB8AC3E}">
        <p14:creationId xmlns:p14="http://schemas.microsoft.com/office/powerpoint/2010/main" val="24585204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a"/>
          <p:cNvSpPr/>
          <p:nvPr/>
        </p:nvSpPr>
        <p:spPr>
          <a:xfrm flipV="1">
            <a:off x="2603499" y="12714946"/>
            <a:ext cx="2" cy="53594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endParaRPr dirty="0">
              <a:solidFill>
                <a:schemeClr val="tx1"/>
              </a:solidFill>
            </a:endParaRPr>
          </a:p>
        </p:txBody>
      </p:sp>
      <p:sp>
        <p:nvSpPr>
          <p:cNvPr id="3" name="Linea"/>
          <p:cNvSpPr/>
          <p:nvPr/>
        </p:nvSpPr>
        <p:spPr>
          <a:xfrm flipV="1">
            <a:off x="2603499" y="12714946"/>
            <a:ext cx="2" cy="535941"/>
          </a:xfrm>
          <a:prstGeom prst="line">
            <a:avLst/>
          </a:prstGeom>
          <a:ln w="12700">
            <a:solidFill>
              <a:srgbClr val="1B355E"/>
            </a:solidFill>
            <a:miter lim="400000"/>
          </a:ln>
        </p:spPr>
        <p:txBody>
          <a:bodyPr lIns="45718" tIns="45718" rIns="45718" bIns="45718"/>
          <a:lstStyle/>
          <a:p>
            <a:endParaRPr dirty="0">
              <a:solidFill>
                <a:schemeClr val="tx1"/>
              </a:solidFill>
            </a:endParaRPr>
          </a:p>
        </p:txBody>
      </p:sp>
      <p:sp>
        <p:nvSpPr>
          <p:cNvPr id="4" name="Numero diapositiva"/>
          <p:cNvSpPr txBox="1">
            <a:spLocks/>
          </p:cNvSpPr>
          <p:nvPr/>
        </p:nvSpPr>
        <p:spPr>
          <a:xfrm>
            <a:off x="1993464" y="12753769"/>
            <a:ext cx="280270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all" spc="48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1pPr>
            <a:lvl2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2pPr>
            <a:lvl3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3pPr>
            <a:lvl4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4pPr>
            <a:lvl5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5pPr>
            <a:lvl6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6pPr>
            <a:lvl7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7pPr>
            <a:lvl8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8pPr>
            <a:lvl9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9pPr>
          </a:lstStyle>
          <a:p>
            <a:fld id="{86CB4B4D-7CA3-9044-876B-883B54F8677D}" type="slidenum">
              <a:rPr lang="en-US" smtClean="0">
                <a:solidFill>
                  <a:schemeClr val="tx1"/>
                </a:solidFill>
              </a:rPr>
              <a:pPr/>
              <a:t>38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itolo della slide"/>
          <p:cNvSpPr txBox="1">
            <a:spLocks/>
          </p:cNvSpPr>
          <p:nvPr/>
        </p:nvSpPr>
        <p:spPr>
          <a:xfrm>
            <a:off x="1901825" y="-486767"/>
            <a:ext cx="21138724" cy="2651126"/>
          </a:xfrm>
          <a:prstGeom prst="rect">
            <a:avLst/>
          </a:prstGeom>
        </p:spPr>
        <p:txBody>
          <a:bodyPr/>
          <a:lstStyle>
            <a:lvl1pPr marL="0" marR="0" indent="0" algn="l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all" spc="200" baseline="0">
                <a:ln>
                  <a:noFill/>
                </a:ln>
                <a:solidFill>
                  <a:srgbClr val="1D355E"/>
                </a:solidFill>
                <a:uFillTx/>
                <a:latin typeface="AvenirLTStd-Medium"/>
                <a:ea typeface="AvenirLTStd-Medium"/>
                <a:cs typeface="AvenirLTStd-Medium"/>
                <a:sym typeface="AvenirLTStd-Medium"/>
              </a:defRPr>
            </a:lvl1pPr>
            <a:lvl2pPr marL="0" marR="0" indent="0" algn="l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all" spc="298" baseline="0">
                <a:ln>
                  <a:noFill/>
                </a:ln>
                <a:solidFill>
                  <a:srgbClr val="1D355E"/>
                </a:solidFill>
                <a:uFillTx/>
                <a:latin typeface="AvenirLTStd-Medium"/>
                <a:ea typeface="AvenirLTStd-Medium"/>
                <a:cs typeface="AvenirLTStd-Medium"/>
                <a:sym typeface="AvenirLTStd-Medium"/>
              </a:defRPr>
            </a:lvl2pPr>
            <a:lvl3pPr marL="0" marR="0" indent="0" algn="l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all" spc="298" baseline="0">
                <a:ln>
                  <a:noFill/>
                </a:ln>
                <a:solidFill>
                  <a:srgbClr val="1D355E"/>
                </a:solidFill>
                <a:uFillTx/>
                <a:latin typeface="AvenirLTStd-Medium"/>
                <a:ea typeface="AvenirLTStd-Medium"/>
                <a:cs typeface="AvenirLTStd-Medium"/>
                <a:sym typeface="AvenirLTStd-Medium"/>
              </a:defRPr>
            </a:lvl3pPr>
            <a:lvl4pPr marL="0" marR="0" indent="0" algn="l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all" spc="298" baseline="0">
                <a:ln>
                  <a:noFill/>
                </a:ln>
                <a:solidFill>
                  <a:srgbClr val="1D355E"/>
                </a:solidFill>
                <a:uFillTx/>
                <a:latin typeface="AvenirLTStd-Medium"/>
                <a:ea typeface="AvenirLTStd-Medium"/>
                <a:cs typeface="AvenirLTStd-Medium"/>
                <a:sym typeface="AvenirLTStd-Medium"/>
              </a:defRPr>
            </a:lvl4pPr>
            <a:lvl5pPr marL="0" marR="0" indent="0" algn="l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all" spc="298" baseline="0">
                <a:ln>
                  <a:noFill/>
                </a:ln>
                <a:solidFill>
                  <a:srgbClr val="1D355E"/>
                </a:solidFill>
                <a:uFillTx/>
                <a:latin typeface="AvenirLTStd-Medium"/>
                <a:ea typeface="AvenirLTStd-Medium"/>
                <a:cs typeface="AvenirLTStd-Medium"/>
                <a:sym typeface="AvenirLTStd-Medium"/>
              </a:defRPr>
            </a:lvl5pPr>
            <a:lvl6pPr marL="0" marR="0" indent="0" algn="l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all" spc="298" baseline="0">
                <a:ln>
                  <a:noFill/>
                </a:ln>
                <a:solidFill>
                  <a:srgbClr val="1D355E"/>
                </a:solidFill>
                <a:uFillTx/>
                <a:latin typeface="AvenirLTStd-Medium"/>
                <a:ea typeface="AvenirLTStd-Medium"/>
                <a:cs typeface="AvenirLTStd-Medium"/>
                <a:sym typeface="AvenirLTStd-Medium"/>
              </a:defRPr>
            </a:lvl6pPr>
            <a:lvl7pPr marL="0" marR="0" indent="0" algn="l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all" spc="298" baseline="0">
                <a:ln>
                  <a:noFill/>
                </a:ln>
                <a:solidFill>
                  <a:srgbClr val="1D355E"/>
                </a:solidFill>
                <a:uFillTx/>
                <a:latin typeface="AvenirLTStd-Medium"/>
                <a:ea typeface="AvenirLTStd-Medium"/>
                <a:cs typeface="AvenirLTStd-Medium"/>
                <a:sym typeface="AvenirLTStd-Medium"/>
              </a:defRPr>
            </a:lvl7pPr>
            <a:lvl8pPr marL="0" marR="0" indent="0" algn="l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all" spc="298" baseline="0">
                <a:ln>
                  <a:noFill/>
                </a:ln>
                <a:solidFill>
                  <a:srgbClr val="1D355E"/>
                </a:solidFill>
                <a:uFillTx/>
                <a:latin typeface="AvenirLTStd-Medium"/>
                <a:ea typeface="AvenirLTStd-Medium"/>
                <a:cs typeface="AvenirLTStd-Medium"/>
                <a:sym typeface="AvenirLTStd-Medium"/>
              </a:defRPr>
            </a:lvl8pPr>
            <a:lvl9pPr marL="0" marR="0" indent="0" algn="l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all" spc="298" baseline="0">
                <a:ln>
                  <a:noFill/>
                </a:ln>
                <a:solidFill>
                  <a:srgbClr val="1D355E"/>
                </a:solidFill>
                <a:uFillTx/>
                <a:latin typeface="AvenirLTStd-Medium"/>
                <a:ea typeface="AvenirLTStd-Medium"/>
                <a:cs typeface="AvenirLTStd-Medium"/>
                <a:sym typeface="AvenirLTStd-Medium"/>
              </a:defRPr>
            </a:lvl9pPr>
          </a:lstStyle>
          <a:p>
            <a:endParaRPr lang="en-US" dirty="0"/>
          </a:p>
          <a:p>
            <a:endParaRPr lang="en-US" dirty="0"/>
          </a:p>
          <a:p>
            <a:pPr lvl="2"/>
            <a:r>
              <a:rPr lang="en-US" dirty="0"/>
              <a:t>«take home messages»</a:t>
            </a:r>
          </a:p>
        </p:txBody>
      </p:sp>
      <p:sp>
        <p:nvSpPr>
          <p:cNvPr id="9" name="Itatureium niendit et int qui quibus, toruptat harum explacc aerovitia nissentius ex ea dolorerum qui reri apelloribus et ut fuga. Itatur rerio et…"/>
          <p:cNvSpPr txBox="1">
            <a:spLocks/>
          </p:cNvSpPr>
          <p:nvPr/>
        </p:nvSpPr>
        <p:spPr>
          <a:xfrm>
            <a:off x="1817108" y="3022600"/>
            <a:ext cx="21138724" cy="9067800"/>
          </a:xfrm>
          <a:prstGeom prst="rect">
            <a:avLst/>
          </a:prstGeom>
        </p:spPr>
        <p:txBody>
          <a:bodyPr/>
          <a:lstStyle>
            <a:lvl1pPr marL="290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1pPr>
            <a:lvl2pPr marL="798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2pPr>
            <a:lvl3pPr marL="1306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3pPr>
            <a:lvl4pPr marL="1814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4pPr>
            <a:lvl5pPr marL="2322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5pPr>
            <a:lvl6pPr marL="2830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6pPr>
            <a:lvl7pPr marL="3338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7pPr>
            <a:lvl8pPr marL="3846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8pPr>
            <a:lvl9pPr marL="4354284" marR="0" indent="-290284" algn="ctr" defTabSz="6477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58E"/>
              </a:buClr>
              <a:buSzPct val="75000"/>
              <a:buFontTx/>
              <a:buChar char="•"/>
              <a:tabLst/>
              <a:defRPr sz="2400" b="0" i="0" u="none" strike="noStrike" cap="all" spc="48" baseline="0">
                <a:ln>
                  <a:noFill/>
                </a:ln>
                <a:solidFill>
                  <a:srgbClr val="1D355E"/>
                </a:solidFill>
                <a:uFillTx/>
                <a:latin typeface="Avenir LT Std 35 Light"/>
                <a:ea typeface="Avenir LT Std 35 Light"/>
                <a:cs typeface="Avenir LT Std 35 Light"/>
                <a:sym typeface="Avenir LT Std 35 Light"/>
              </a:defRPr>
            </a:lvl9pPr>
          </a:lstStyle>
          <a:p>
            <a:pPr marL="0" indent="0" algn="l">
              <a:spcBef>
                <a:spcPts val="4800"/>
              </a:spcBef>
              <a:buNone/>
            </a:pPr>
            <a:r>
              <a:rPr lang="it-IT" sz="4200" cap="none" spc="84" dirty="0">
                <a:latin typeface="Avenir Medium"/>
                <a:ea typeface="Avenir Medium"/>
                <a:cs typeface="Avenir Medium"/>
                <a:sym typeface="Avenir Medium"/>
              </a:rPr>
              <a:t>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ADB6D8-6B8D-9547-9AAB-1DC06248E51C}"/>
              </a:ext>
            </a:extLst>
          </p:cNvPr>
          <p:cNvSpPr txBox="1"/>
          <p:nvPr/>
        </p:nvSpPr>
        <p:spPr>
          <a:xfrm>
            <a:off x="1348743" y="2779388"/>
            <a:ext cx="21691806" cy="87100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914400" lvl="3" indent="-457200" algn="l" fontAlgn="base">
              <a:buFont typeface="Arial" panose="020B0604020202020204" pitchFamily="34" charset="0"/>
              <a:buChar char="•"/>
            </a:pPr>
            <a:r>
              <a:rPr lang="it-IT" altLang="it-IT" b="1" dirty="0">
                <a:solidFill>
                  <a:srgbClr val="000000"/>
                </a:solidFill>
                <a:latin typeface="Avenir LT Std 35 Light"/>
              </a:rPr>
              <a:t>___________________________________________________________________</a:t>
            </a:r>
          </a:p>
          <a:p>
            <a:pPr marL="914400" lvl="3" indent="-457200" algn="l" fontAlgn="base">
              <a:buFont typeface="Arial" panose="020B0604020202020204" pitchFamily="34" charset="0"/>
              <a:buChar char="•"/>
            </a:pPr>
            <a:endParaRPr lang="it-IT" altLang="it-IT" b="1" dirty="0">
              <a:solidFill>
                <a:srgbClr val="000000"/>
              </a:solidFill>
              <a:latin typeface="Avenir LT Std 35 Light"/>
            </a:endParaRPr>
          </a:p>
          <a:p>
            <a:pPr marL="914400" lvl="3" indent="-457200" algn="l" fontAlgn="base">
              <a:buFont typeface="Arial" panose="020B0604020202020204" pitchFamily="34" charset="0"/>
              <a:buChar char="•"/>
            </a:pPr>
            <a:endParaRPr lang="it-IT" altLang="it-IT" b="1" dirty="0">
              <a:solidFill>
                <a:srgbClr val="000000"/>
              </a:solidFill>
              <a:latin typeface="Avenir LT Std 35 Light"/>
            </a:endParaRPr>
          </a:p>
          <a:p>
            <a:pPr marL="914400" lvl="3" indent="-457200" algn="l" fontAlgn="base">
              <a:buFont typeface="Arial" panose="020B0604020202020204" pitchFamily="34" charset="0"/>
              <a:buChar char="•"/>
            </a:pPr>
            <a:r>
              <a:rPr lang="it-IT" altLang="it-IT" b="1" dirty="0">
                <a:solidFill>
                  <a:srgbClr val="000000"/>
                </a:solidFill>
                <a:latin typeface="Avenir LT Std 35 Light"/>
              </a:rPr>
              <a:t>___________________________________________________________________</a:t>
            </a:r>
          </a:p>
          <a:p>
            <a:pPr marL="914400" lvl="3" indent="-457200" algn="l" fontAlgn="base">
              <a:buFont typeface="Arial" panose="020B0604020202020204" pitchFamily="34" charset="0"/>
              <a:buChar char="•"/>
            </a:pPr>
            <a:endParaRPr lang="it-IT" altLang="it-IT" b="1" dirty="0">
              <a:solidFill>
                <a:srgbClr val="000000"/>
              </a:solidFill>
              <a:latin typeface="Avenir LT Std 35 Light"/>
            </a:endParaRPr>
          </a:p>
          <a:p>
            <a:pPr marL="914400" lvl="3" indent="-457200" algn="l" fontAlgn="base">
              <a:buFont typeface="Arial" panose="020B0604020202020204" pitchFamily="34" charset="0"/>
              <a:buChar char="•"/>
            </a:pPr>
            <a:endParaRPr lang="it-IT" altLang="it-IT" b="1" dirty="0">
              <a:solidFill>
                <a:srgbClr val="000000"/>
              </a:solidFill>
              <a:latin typeface="Avenir LT Std 35 Light"/>
            </a:endParaRPr>
          </a:p>
          <a:p>
            <a:pPr marL="914400" lvl="3" indent="-457200" algn="l" fontAlgn="base">
              <a:buFont typeface="Arial" panose="020B0604020202020204" pitchFamily="34" charset="0"/>
              <a:buChar char="•"/>
            </a:pPr>
            <a:r>
              <a:rPr lang="it-IT" altLang="it-IT" b="1" dirty="0">
                <a:solidFill>
                  <a:srgbClr val="000000"/>
                </a:solidFill>
                <a:latin typeface="Avenir LT Std 35 Light"/>
              </a:rPr>
              <a:t>___________________________________________________________________</a:t>
            </a:r>
          </a:p>
          <a:p>
            <a:pPr marL="914400" lvl="3" indent="-457200" algn="l" fontAlgn="base">
              <a:buFont typeface="Arial" panose="020B0604020202020204" pitchFamily="34" charset="0"/>
              <a:buChar char="•"/>
            </a:pPr>
            <a:endParaRPr lang="it-IT" altLang="it-IT" b="1" dirty="0">
              <a:solidFill>
                <a:srgbClr val="000000"/>
              </a:solidFill>
              <a:latin typeface="Avenir LT Std 35 Light"/>
            </a:endParaRPr>
          </a:p>
          <a:p>
            <a:pPr marL="914400" lvl="3" indent="-457200" algn="l" fontAlgn="base">
              <a:buFont typeface="Arial" panose="020B0604020202020204" pitchFamily="34" charset="0"/>
              <a:buChar char="•"/>
            </a:pPr>
            <a:endParaRPr lang="it-IT" altLang="it-IT" b="1" dirty="0">
              <a:solidFill>
                <a:srgbClr val="000000"/>
              </a:solidFill>
              <a:latin typeface="Avenir LT Std 35 Light"/>
            </a:endParaRPr>
          </a:p>
          <a:p>
            <a:pPr marL="914400" lvl="3" indent="-457200" algn="l" fontAlgn="base">
              <a:buFont typeface="Arial" panose="020B0604020202020204" pitchFamily="34" charset="0"/>
              <a:buChar char="•"/>
            </a:pPr>
            <a:r>
              <a:rPr lang="it-IT" altLang="it-IT" b="1" dirty="0">
                <a:solidFill>
                  <a:srgbClr val="000000"/>
                </a:solidFill>
                <a:latin typeface="Avenir LT Std 35 Light"/>
              </a:rPr>
              <a:t>___________________________________________________________________</a:t>
            </a:r>
          </a:p>
          <a:p>
            <a:pPr marL="914400" lvl="3" indent="-457200" algn="l" fontAlgn="base">
              <a:buFont typeface="Arial" panose="020B0604020202020204" pitchFamily="34" charset="0"/>
              <a:buChar char="•"/>
            </a:pPr>
            <a:endParaRPr lang="it-IT" altLang="it-IT" b="1" dirty="0">
              <a:solidFill>
                <a:srgbClr val="000000"/>
              </a:solidFill>
              <a:latin typeface="Avenir LT Std 35 Light"/>
            </a:endParaRPr>
          </a:p>
          <a:p>
            <a:pPr marL="914400" lvl="3" indent="-457200" algn="l" fontAlgn="base">
              <a:buFont typeface="Arial" panose="020B0604020202020204" pitchFamily="34" charset="0"/>
              <a:buChar char="•"/>
            </a:pPr>
            <a:endParaRPr lang="it-IT" altLang="it-IT" b="1" dirty="0">
              <a:solidFill>
                <a:srgbClr val="000000"/>
              </a:solidFill>
              <a:latin typeface="Avenir LT Std 35 Light"/>
            </a:endParaRPr>
          </a:p>
          <a:p>
            <a:pPr marL="914400" lvl="3" indent="-457200" algn="l" fontAlgn="base">
              <a:buFont typeface="Arial" panose="020B0604020202020204" pitchFamily="34" charset="0"/>
              <a:buChar char="•"/>
            </a:pPr>
            <a:r>
              <a:rPr lang="it-IT" altLang="it-IT" b="1" dirty="0">
                <a:solidFill>
                  <a:srgbClr val="000000"/>
                </a:solidFill>
                <a:latin typeface="Avenir LT Std 35 Light"/>
              </a:rPr>
              <a:t>____________________________________________________________________</a:t>
            </a:r>
          </a:p>
          <a:p>
            <a:pPr marL="457200" lvl="3" algn="l" fontAlgn="base"/>
            <a:endParaRPr lang="it-IT" dirty="0">
              <a:solidFill>
                <a:schemeClr val="tx1"/>
              </a:solidFill>
              <a:latin typeface="Avenir LT Std 35 Light"/>
            </a:endParaRPr>
          </a:p>
          <a:p>
            <a:pPr marL="457200" lvl="3" indent="523875" algn="l" fontAlgn="base">
              <a:buFont typeface="Wingdings" panose="05000000000000000000" pitchFamily="2" charset="2"/>
              <a:buChar char="Ø"/>
            </a:pPr>
            <a:endParaRPr lang="it-IT" dirty="0">
              <a:solidFill>
                <a:schemeClr val="tx1"/>
              </a:solidFill>
              <a:latin typeface="Avenir LT Std 35 Light"/>
            </a:endParaRPr>
          </a:p>
          <a:p>
            <a:pPr marL="457200" lvl="3" algn="l" fontAlgn="base"/>
            <a:endParaRPr lang="it-IT" dirty="0">
              <a:solidFill>
                <a:schemeClr val="tx1"/>
              </a:solidFill>
              <a:latin typeface="Avenir LT Std 35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0AF37A-B8CB-204F-8B58-7E5E41C7D7B9}"/>
              </a:ext>
            </a:extLst>
          </p:cNvPr>
          <p:cNvSpPr txBox="1"/>
          <p:nvPr/>
        </p:nvSpPr>
        <p:spPr>
          <a:xfrm>
            <a:off x="13253258" y="6572483"/>
            <a:ext cx="7620000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it-IT" sz="1000" dirty="0">
                <a:solidFill>
                  <a:schemeClr val="bg1"/>
                </a:solidFill>
              </a:rPr>
              <a:t>https://www.mark-up.it/italiani-e-farmacia-una-relazione-che-sta-cambiando/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DCA210-D2FD-1A7A-7992-94BEE96EBFD7}"/>
              </a:ext>
            </a:extLst>
          </p:cNvPr>
          <p:cNvSpPr txBox="1"/>
          <p:nvPr/>
        </p:nvSpPr>
        <p:spPr>
          <a:xfrm>
            <a:off x="12843096" y="12962086"/>
            <a:ext cx="12216062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it-IT" sz="1200" dirty="0">
                <a:solidFill>
                  <a:schemeClr val="bg1"/>
                </a:solidFill>
              </a:rPr>
              <a:t>https://farmaciastazionebologna.it/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63799C3-F493-4168-B4CC-8599C082D79B}"/>
              </a:ext>
            </a:extLst>
          </p:cNvPr>
          <p:cNvSpPr txBox="1"/>
          <p:nvPr/>
        </p:nvSpPr>
        <p:spPr>
          <a:xfrm>
            <a:off x="7473696" y="13475599"/>
            <a:ext cx="9436608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rPr>
              <a:t>Copyright© Massimiliano Pio di Cagno-UniTs</a:t>
            </a:r>
          </a:p>
        </p:txBody>
      </p:sp>
    </p:spTree>
    <p:extLst>
      <p:ext uri="{BB962C8B-B14F-4D97-AF65-F5344CB8AC3E}">
        <p14:creationId xmlns:p14="http://schemas.microsoft.com/office/powerpoint/2010/main" val="92155613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>
                <a:solidFill>
                  <a:srgbClr val="1B355E"/>
                </a:solidFill>
                <a:latin typeface="+mn-lt"/>
              </a:rPr>
              <a:t>Assorbimento orale dei farmaci</a:t>
            </a:r>
            <a:endParaRPr lang="en-US" dirty="0">
              <a:solidFill>
                <a:srgbClr val="1B355E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3595" y="3972959"/>
            <a:ext cx="9453295" cy="887334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9426893" y="8067734"/>
            <a:ext cx="518458" cy="51845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19456" tIns="109728" rIns="219456" bIns="109728" numCol="1" rtlCol="0" anchor="t" anchorCtr="0" compatLnSpc="1">
            <a:prstTxWarp prst="textNoShape">
              <a:avLst/>
            </a:prstTxWarp>
          </a:bodyPr>
          <a:lstStyle/>
          <a:p>
            <a:pPr algn="l" defTabSz="2194560" eaLnBrk="0" fontAlgn="base">
              <a:spcBef>
                <a:spcPct val="0"/>
              </a:spcBef>
              <a:spcAft>
                <a:spcPct val="0"/>
              </a:spcAft>
            </a:pPr>
            <a:endParaRPr lang="nb-NO" sz="3200" dirty="0">
              <a:solidFill>
                <a:schemeClr val="tx1"/>
              </a:solidFill>
              <a:latin typeface="Avenir LT Std 35 Light"/>
              <a:ea typeface="ヒラギノ角ゴ Pro W3" charset="-128"/>
              <a:cs typeface="ヒラギノ角ゴ Pro W3" charset="-128"/>
            </a:endParaRPr>
          </a:p>
        </p:txBody>
      </p:sp>
      <p:cxnSp>
        <p:nvCxnSpPr>
          <p:cNvPr id="7" name="Straight Arrow Connector 6"/>
          <p:cNvCxnSpPr>
            <a:stCxn id="5" idx="6"/>
          </p:cNvCxnSpPr>
          <p:nvPr/>
        </p:nvCxnSpPr>
        <p:spPr bwMode="auto">
          <a:xfrm flipV="1">
            <a:off x="9945351" y="8285322"/>
            <a:ext cx="4121782" cy="4164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9" name="Rounded Rectangle 28"/>
          <p:cNvSpPr/>
          <p:nvPr/>
        </p:nvSpPr>
        <p:spPr bwMode="auto">
          <a:xfrm rot="2214630">
            <a:off x="19414399" y="7205390"/>
            <a:ext cx="1218648" cy="1492013"/>
          </a:xfrm>
          <a:prstGeom prst="roundRect">
            <a:avLst/>
          </a:prstGeom>
          <a:solidFill>
            <a:srgbClr val="FF99CC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19456" tIns="109728" rIns="219456" bIns="109728" numCol="1" rtlCol="0" anchor="t" anchorCtr="0" compatLnSpc="1">
            <a:prstTxWarp prst="textNoShape">
              <a:avLst/>
            </a:prstTxWarp>
          </a:bodyPr>
          <a:lstStyle/>
          <a:p>
            <a:pPr algn="l" defTabSz="2194560" eaLnBrk="0" fontAlgn="base">
              <a:spcBef>
                <a:spcPct val="0"/>
              </a:spcBef>
              <a:spcAft>
                <a:spcPct val="0"/>
              </a:spcAft>
            </a:pPr>
            <a:endParaRPr lang="nb-NO" sz="3200" dirty="0">
              <a:solidFill>
                <a:schemeClr val="tx1"/>
              </a:solidFill>
              <a:latin typeface="Avenir LT Std 35 Light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31" name="Rounded Rectangle 30"/>
          <p:cNvSpPr/>
          <p:nvPr/>
        </p:nvSpPr>
        <p:spPr bwMode="auto">
          <a:xfrm rot="1120680">
            <a:off x="18223855" y="6637462"/>
            <a:ext cx="1218648" cy="1492013"/>
          </a:xfrm>
          <a:prstGeom prst="roundRect">
            <a:avLst/>
          </a:prstGeom>
          <a:solidFill>
            <a:srgbClr val="FF99CC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19456" tIns="109728" rIns="219456" bIns="109728" numCol="1" rtlCol="0" anchor="t" anchorCtr="0" compatLnSpc="1">
            <a:prstTxWarp prst="textNoShape">
              <a:avLst/>
            </a:prstTxWarp>
          </a:bodyPr>
          <a:lstStyle/>
          <a:p>
            <a:pPr algn="l" defTabSz="2194560" eaLnBrk="0" fontAlgn="base">
              <a:spcBef>
                <a:spcPct val="0"/>
              </a:spcBef>
              <a:spcAft>
                <a:spcPct val="0"/>
              </a:spcAft>
            </a:pPr>
            <a:endParaRPr lang="nb-NO" sz="3200" dirty="0">
              <a:solidFill>
                <a:schemeClr val="tx1"/>
              </a:solidFill>
              <a:latin typeface="Avenir LT Std 35 Light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32" name="Rounded Rectangle 31"/>
          <p:cNvSpPr/>
          <p:nvPr/>
        </p:nvSpPr>
        <p:spPr bwMode="auto">
          <a:xfrm>
            <a:off x="16915351" y="6459384"/>
            <a:ext cx="1218648" cy="1492013"/>
          </a:xfrm>
          <a:prstGeom prst="roundRect">
            <a:avLst/>
          </a:prstGeom>
          <a:solidFill>
            <a:srgbClr val="FF99CC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19456" tIns="109728" rIns="219456" bIns="109728" numCol="1" rtlCol="0" anchor="t" anchorCtr="0" compatLnSpc="1">
            <a:prstTxWarp prst="textNoShape">
              <a:avLst/>
            </a:prstTxWarp>
          </a:bodyPr>
          <a:lstStyle/>
          <a:p>
            <a:pPr algn="l" defTabSz="2194560" eaLnBrk="0" fontAlgn="base">
              <a:spcBef>
                <a:spcPct val="0"/>
              </a:spcBef>
              <a:spcAft>
                <a:spcPct val="0"/>
              </a:spcAft>
            </a:pPr>
            <a:endParaRPr lang="nb-NO" sz="3200" dirty="0">
              <a:solidFill>
                <a:schemeClr val="tx1"/>
              </a:solidFill>
              <a:latin typeface="Avenir LT Std 35 Light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33" name="Rounded Rectangle 32"/>
          <p:cNvSpPr/>
          <p:nvPr/>
        </p:nvSpPr>
        <p:spPr bwMode="auto">
          <a:xfrm rot="20577988">
            <a:off x="15680376" y="6688848"/>
            <a:ext cx="1218648" cy="1492013"/>
          </a:xfrm>
          <a:prstGeom prst="roundRect">
            <a:avLst/>
          </a:prstGeom>
          <a:solidFill>
            <a:srgbClr val="FF99CC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19456" tIns="109728" rIns="219456" bIns="109728" numCol="1" rtlCol="0" anchor="t" anchorCtr="0" compatLnSpc="1">
            <a:prstTxWarp prst="textNoShape">
              <a:avLst/>
            </a:prstTxWarp>
          </a:bodyPr>
          <a:lstStyle/>
          <a:p>
            <a:pPr algn="l" defTabSz="2194560" eaLnBrk="0" fontAlgn="base">
              <a:spcBef>
                <a:spcPct val="0"/>
              </a:spcBef>
              <a:spcAft>
                <a:spcPct val="0"/>
              </a:spcAft>
            </a:pPr>
            <a:endParaRPr lang="nb-NO" sz="3200" dirty="0">
              <a:solidFill>
                <a:schemeClr val="tx1"/>
              </a:solidFill>
              <a:latin typeface="Avenir LT Std 35 Light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34" name="Rounded Rectangle 33"/>
          <p:cNvSpPr/>
          <p:nvPr/>
        </p:nvSpPr>
        <p:spPr bwMode="auto">
          <a:xfrm rot="19149498">
            <a:off x="14580444" y="7406894"/>
            <a:ext cx="1218648" cy="1492013"/>
          </a:xfrm>
          <a:prstGeom prst="roundRect">
            <a:avLst/>
          </a:prstGeom>
          <a:solidFill>
            <a:srgbClr val="FF99CC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19456" tIns="109728" rIns="219456" bIns="109728" numCol="1" rtlCol="0" anchor="t" anchorCtr="0" compatLnSpc="1">
            <a:prstTxWarp prst="textNoShape">
              <a:avLst/>
            </a:prstTxWarp>
          </a:bodyPr>
          <a:lstStyle/>
          <a:p>
            <a:pPr algn="l" defTabSz="2194560" eaLnBrk="0" fontAlgn="base">
              <a:spcBef>
                <a:spcPct val="0"/>
              </a:spcBef>
              <a:spcAft>
                <a:spcPct val="0"/>
              </a:spcAft>
            </a:pPr>
            <a:endParaRPr lang="nb-NO" sz="3200" dirty="0">
              <a:solidFill>
                <a:schemeClr val="tx1"/>
              </a:solidFill>
              <a:latin typeface="Avenir LT Std 35 Light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5594568" y="3369224"/>
            <a:ext cx="37898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3200" dirty="0">
                <a:latin typeface="Avenir LT Std 35 Light"/>
              </a:rPr>
              <a:t>Strato monocellulare </a:t>
            </a:r>
          </a:p>
        </p:txBody>
      </p:sp>
      <p:sp>
        <p:nvSpPr>
          <p:cNvPr id="36" name="Freeform 35"/>
          <p:cNvSpPr/>
          <p:nvPr/>
        </p:nvSpPr>
        <p:spPr bwMode="auto">
          <a:xfrm>
            <a:off x="15347813" y="8005469"/>
            <a:ext cx="4624901" cy="1099234"/>
          </a:xfrm>
          <a:custGeom>
            <a:avLst/>
            <a:gdLst>
              <a:gd name="connsiteX0" fmla="*/ 0 w 1927042"/>
              <a:gd name="connsiteY0" fmla="*/ 458014 h 458014"/>
              <a:gd name="connsiteX1" fmla="*/ 340066 w 1927042"/>
              <a:gd name="connsiteY1" fmla="*/ 125505 h 458014"/>
              <a:gd name="connsiteX2" fmla="*/ 831273 w 1927042"/>
              <a:gd name="connsiteY2" fmla="*/ 4593 h 458014"/>
              <a:gd name="connsiteX3" fmla="*/ 1375379 w 1927042"/>
              <a:gd name="connsiteY3" fmla="*/ 42378 h 458014"/>
              <a:gd name="connsiteX4" fmla="*/ 1692774 w 1927042"/>
              <a:gd name="connsiteY4" fmla="*/ 201076 h 458014"/>
              <a:gd name="connsiteX5" fmla="*/ 1927042 w 1927042"/>
              <a:gd name="connsiteY5" fmla="*/ 367330 h 458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27042" h="458014">
                <a:moveTo>
                  <a:pt x="0" y="458014"/>
                </a:moveTo>
                <a:cubicBezTo>
                  <a:pt x="100760" y="329544"/>
                  <a:pt x="201521" y="201075"/>
                  <a:pt x="340066" y="125505"/>
                </a:cubicBezTo>
                <a:cubicBezTo>
                  <a:pt x="478611" y="49935"/>
                  <a:pt x="658721" y="18447"/>
                  <a:pt x="831273" y="4593"/>
                </a:cubicBezTo>
                <a:cubicBezTo>
                  <a:pt x="1003825" y="-9261"/>
                  <a:pt x="1231796" y="9631"/>
                  <a:pt x="1375379" y="42378"/>
                </a:cubicBezTo>
                <a:cubicBezTo>
                  <a:pt x="1518963" y="75125"/>
                  <a:pt x="1600830" y="146917"/>
                  <a:pt x="1692774" y="201076"/>
                </a:cubicBezTo>
                <a:cubicBezTo>
                  <a:pt x="1784718" y="255235"/>
                  <a:pt x="1855880" y="311282"/>
                  <a:pt x="1927042" y="367330"/>
                </a:cubicBezTo>
              </a:path>
            </a:pathLst>
          </a:custGeom>
          <a:noFill/>
          <a:ln w="44450" cap="flat" cmpd="sng" algn="ctr">
            <a:solidFill>
              <a:srgbClr val="FF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19456" tIns="109728" rIns="219456" bIns="109728" numCol="1" rtlCol="0" anchor="t" anchorCtr="0" compatLnSpc="1">
            <a:prstTxWarp prst="textNoShape">
              <a:avLst/>
            </a:prstTxWarp>
          </a:bodyPr>
          <a:lstStyle/>
          <a:p>
            <a:pPr algn="l" defTabSz="2194560" eaLnBrk="0" fontAlgn="base">
              <a:spcBef>
                <a:spcPct val="0"/>
              </a:spcBef>
              <a:spcAft>
                <a:spcPct val="0"/>
              </a:spcAft>
            </a:pPr>
            <a:endParaRPr lang="nb-NO" sz="3200" dirty="0">
              <a:solidFill>
                <a:schemeClr val="tx1"/>
              </a:solidFill>
              <a:latin typeface="Avenir LT Std 35 Light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5027920" y="9263649"/>
            <a:ext cx="5692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accent1">
                    <a:lumMod val="75000"/>
                  </a:schemeClr>
                </a:solidFill>
                <a:latin typeface="Avenir LT Std 35 Light"/>
              </a:rPr>
              <a:t>Superficie basolaterale</a:t>
            </a:r>
          </a:p>
        </p:txBody>
      </p:sp>
      <p:cxnSp>
        <p:nvCxnSpPr>
          <p:cNvPr id="39" name="Straight Arrow Connector 38"/>
          <p:cNvCxnSpPr/>
          <p:nvPr/>
        </p:nvCxnSpPr>
        <p:spPr bwMode="auto">
          <a:xfrm flipV="1">
            <a:off x="17944363" y="5884765"/>
            <a:ext cx="888816" cy="58580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0" name="Rectangle 39"/>
          <p:cNvSpPr/>
          <p:nvPr/>
        </p:nvSpPr>
        <p:spPr>
          <a:xfrm>
            <a:off x="19144087" y="5394140"/>
            <a:ext cx="35509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3200" dirty="0">
                <a:latin typeface="Avenir LT Std 35 Light"/>
              </a:rPr>
              <a:t>Membrana cellulare</a:t>
            </a:r>
          </a:p>
        </p:txBody>
      </p:sp>
      <p:cxnSp>
        <p:nvCxnSpPr>
          <p:cNvPr id="41" name="Straight Arrow Connector 40"/>
          <p:cNvCxnSpPr/>
          <p:nvPr/>
        </p:nvCxnSpPr>
        <p:spPr bwMode="auto">
          <a:xfrm flipV="1">
            <a:off x="20003064" y="7205392"/>
            <a:ext cx="717715" cy="75542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4" name="TextBox 43"/>
          <p:cNvSpPr txBox="1"/>
          <p:nvPr/>
        </p:nvSpPr>
        <p:spPr>
          <a:xfrm>
            <a:off x="20720779" y="6667901"/>
            <a:ext cx="2246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venir LT Std 35 Light"/>
              </a:rPr>
              <a:t>Cytosol</a:t>
            </a:r>
          </a:p>
        </p:txBody>
      </p:sp>
      <p:sp>
        <p:nvSpPr>
          <p:cNvPr id="47" name="Rectangle 46"/>
          <p:cNvSpPr/>
          <p:nvPr/>
        </p:nvSpPr>
        <p:spPr>
          <a:xfrm>
            <a:off x="16083552" y="4580168"/>
            <a:ext cx="31534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3200" dirty="0">
                <a:solidFill>
                  <a:schemeClr val="accent1">
                    <a:lumMod val="75000"/>
                  </a:schemeClr>
                </a:solidFill>
                <a:latin typeface="Avenir LT Std 35 Light"/>
              </a:rPr>
              <a:t>Superficie Apicale</a:t>
            </a:r>
          </a:p>
        </p:txBody>
      </p:sp>
      <p:sp>
        <p:nvSpPr>
          <p:cNvPr id="48" name="Rectangle 47"/>
          <p:cNvSpPr/>
          <p:nvPr/>
        </p:nvSpPr>
        <p:spPr>
          <a:xfrm>
            <a:off x="-199340" y="13045855"/>
            <a:ext cx="5357395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920" dirty="0">
                <a:hlinkClick r:id="rId4"/>
              </a:rPr>
              <a:t>https://www.cancer.org/cancer/small-intestine-cancer/detection-diagnosis-staging/staging.html</a:t>
            </a:r>
            <a:endParaRPr lang="nb-NO" sz="1920" dirty="0"/>
          </a:p>
          <a:p>
            <a:endParaRPr lang="nb-NO" sz="1920" dirty="0"/>
          </a:p>
        </p:txBody>
      </p:sp>
      <p:sp>
        <p:nvSpPr>
          <p:cNvPr id="4" name="Down Arrow 3"/>
          <p:cNvSpPr/>
          <p:nvPr/>
        </p:nvSpPr>
        <p:spPr bwMode="auto">
          <a:xfrm>
            <a:off x="17142576" y="5606959"/>
            <a:ext cx="977261" cy="3497746"/>
          </a:xfrm>
          <a:prstGeom prst="downArrow">
            <a:avLst/>
          </a:prstGeom>
          <a:solidFill>
            <a:schemeClr val="accent6">
              <a:lumMod val="60000"/>
              <a:lumOff val="40000"/>
              <a:alpha val="5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19456" tIns="109728" rIns="219456" bIns="109728" numCol="1" rtlCol="0" anchor="t" anchorCtr="0" compatLnSpc="1">
            <a:prstTxWarp prst="textNoShape">
              <a:avLst/>
            </a:prstTxWarp>
          </a:bodyPr>
          <a:lstStyle/>
          <a:p>
            <a:pPr algn="l" defTabSz="2194560" eaLnBrk="0" fontAlgn="base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chemeClr val="tx1"/>
              </a:solidFill>
              <a:latin typeface="Avenir LT Std 35 Light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1" name="Foliennummernplatzhalter 4">
            <a:extLst>
              <a:ext uri="{FF2B5EF4-FFF2-40B4-BE49-F238E27FC236}">
                <a16:creationId xmlns:a16="http://schemas.microsoft.com/office/drawing/2014/main" id="{59B8FF08-E635-44C2-BDAB-ECFA6A96388C}"/>
              </a:ext>
            </a:extLst>
          </p:cNvPr>
          <p:cNvSpPr txBox="1">
            <a:spLocks/>
          </p:cNvSpPr>
          <p:nvPr/>
        </p:nvSpPr>
        <p:spPr>
          <a:xfrm>
            <a:off x="2001478" y="12753769"/>
            <a:ext cx="570271" cy="471924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1pPr>
            <a:lvl2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2pPr>
            <a:lvl3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3pPr>
            <a:lvl4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4pPr>
            <a:lvl5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5pPr>
            <a:lvl6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6pPr>
            <a:lvl7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7pPr>
            <a:lvl8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8pPr>
            <a:lvl9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9pPr>
          </a:lstStyle>
          <a:p>
            <a:fld id="{873AB9FC-F81B-4BA2-BE42-F6AEB434FEB4}" type="slidenum">
              <a:rPr lang="de-DE" sz="2400" cap="all" spc="48" smtClean="0">
                <a:latin typeface="Avenir LT Std 35 Light"/>
                <a:sym typeface="Avenir LT Std 35 Light"/>
              </a:rPr>
              <a:pPr/>
              <a:t>4</a:t>
            </a:fld>
            <a:endParaRPr lang="de-DE" sz="2400" cap="all" spc="48" dirty="0">
              <a:latin typeface="Avenir LT Std 35 Light"/>
              <a:sym typeface="Avenir LT Std 35 Light"/>
            </a:endParaRPr>
          </a:p>
        </p:txBody>
      </p:sp>
    </p:spTree>
    <p:extLst>
      <p:ext uri="{BB962C8B-B14F-4D97-AF65-F5344CB8AC3E}">
        <p14:creationId xmlns:p14="http://schemas.microsoft.com/office/powerpoint/2010/main" val="214567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26" grpId="0"/>
      <p:bldP spid="36" grpId="0" animBg="1"/>
      <p:bldP spid="37" grpId="0"/>
      <p:bldP spid="40" grpId="0"/>
      <p:bldP spid="44" grpId="0"/>
      <p:bldP spid="47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C798B2-AE43-49D7-B475-4AB0C3AAE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Come i farmaci sviluppano un effetto terapeutico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4B660C6-ED98-4175-9278-EE5B789471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6BE74ED9-2D56-43B1-8F24-2DE0012B9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7321" y="3998176"/>
            <a:ext cx="2544287" cy="646331"/>
          </a:xfrm>
          <a:prstGeom prst="rect">
            <a:avLst/>
          </a:prstGeom>
          <a:solidFill>
            <a:srgbClr val="FFCC00"/>
          </a:solidFill>
          <a:ln w="254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sz="3600" kern="1200" dirty="0">
                <a:solidFill>
                  <a:prstClr val="black"/>
                </a:solidFill>
                <a:ea typeface="+mn-ea"/>
                <a:cs typeface="+mn-cs"/>
              </a:rPr>
              <a:t>Compressa</a:t>
            </a:r>
            <a:endParaRPr kumimoji="0" lang="it-IT" altLang="it-IT" sz="360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70E6F49F-F481-45A9-8C9E-4016BAD17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8612" y="5832684"/>
            <a:ext cx="2677542" cy="1200329"/>
          </a:xfrm>
          <a:prstGeom prst="rect">
            <a:avLst/>
          </a:prstGeom>
          <a:solidFill>
            <a:srgbClr val="FFCC00"/>
          </a:solidFill>
          <a:ln w="25400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Compressa nel GI</a:t>
            </a:r>
          </a:p>
        </p:txBody>
      </p:sp>
      <p:sp>
        <p:nvSpPr>
          <p:cNvPr id="19" name="Text Box 6">
            <a:extLst>
              <a:ext uri="{FF2B5EF4-FFF2-40B4-BE49-F238E27FC236}">
                <a16:creationId xmlns:a16="http://schemas.microsoft.com/office/drawing/2014/main" id="{C3A96C5E-AFCA-47E4-9BCF-2D8ACFCA0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6201" y="8273739"/>
            <a:ext cx="4673074" cy="1200329"/>
          </a:xfrm>
          <a:prstGeom prst="rect">
            <a:avLst/>
          </a:prstGeom>
          <a:solidFill>
            <a:srgbClr val="FFCC00"/>
          </a:solidFill>
          <a:ln w="254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Principio attivo nella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circolazione sistemica</a:t>
            </a:r>
          </a:p>
        </p:txBody>
      </p:sp>
      <p:sp>
        <p:nvSpPr>
          <p:cNvPr id="20" name="Text Box 7">
            <a:extLst>
              <a:ext uri="{FF2B5EF4-FFF2-40B4-BE49-F238E27FC236}">
                <a16:creationId xmlns:a16="http://schemas.microsoft.com/office/drawing/2014/main" id="{B37A5FBE-75EC-435E-99DB-2088D36202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19275" y="10557893"/>
            <a:ext cx="4418875" cy="1754326"/>
          </a:xfrm>
          <a:prstGeom prst="rect">
            <a:avLst/>
          </a:prstGeom>
          <a:solidFill>
            <a:srgbClr val="FFCC00"/>
          </a:solidFill>
          <a:ln w="2540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Accumulo del principio attivo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nell’ area bersaglio</a:t>
            </a:r>
          </a:p>
        </p:txBody>
      </p:sp>
      <p:sp>
        <p:nvSpPr>
          <p:cNvPr id="26" name="Line 13">
            <a:extLst>
              <a:ext uri="{FF2B5EF4-FFF2-40B4-BE49-F238E27FC236}">
                <a16:creationId xmlns:a16="http://schemas.microsoft.com/office/drawing/2014/main" id="{18F74D4B-7CF7-4C08-9BEF-E365D516A704}"/>
              </a:ext>
            </a:extLst>
          </p:cNvPr>
          <p:cNvSpPr>
            <a:spLocks noChangeShapeType="1"/>
          </p:cNvSpPr>
          <p:nvPr/>
        </p:nvSpPr>
        <p:spPr bwMode="auto">
          <a:xfrm>
            <a:off x="4334048" y="4786282"/>
            <a:ext cx="2354602" cy="1488705"/>
          </a:xfrm>
          <a:prstGeom prst="line">
            <a:avLst/>
          </a:prstGeom>
          <a:noFill/>
          <a:ln w="2540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7" name="Picture 8" descr="http://emergencyus.wikispaces.com/file/view/blood-vessels.jpg">
            <a:extLst>
              <a:ext uri="{FF2B5EF4-FFF2-40B4-BE49-F238E27FC236}">
                <a16:creationId xmlns:a16="http://schemas.microsoft.com/office/drawing/2014/main" id="{CCDFB4FF-5D2A-42CF-8AD5-B5EAD382A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7151" y="6115705"/>
            <a:ext cx="3116680" cy="233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0" descr="inflamed knee joint">
            <a:extLst>
              <a:ext uri="{FF2B5EF4-FFF2-40B4-BE49-F238E27FC236}">
                <a16:creationId xmlns:a16="http://schemas.microsoft.com/office/drawing/2014/main" id="{BABBB5B2-7A54-4A8A-99AB-13BB1BAF5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0915" y="8175761"/>
            <a:ext cx="2423260" cy="2841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 descr="File:Complete GI tract - transparent - wider.png">
            <a:hlinkClick r:id="rId4"/>
            <a:extLst>
              <a:ext uri="{FF2B5EF4-FFF2-40B4-BE49-F238E27FC236}">
                <a16:creationId xmlns:a16="http://schemas.microsoft.com/office/drawing/2014/main" id="{29EC3437-84C4-4A70-969A-1735C0133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684" y="4130027"/>
            <a:ext cx="3056433" cy="183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23">
            <a:extLst>
              <a:ext uri="{FF2B5EF4-FFF2-40B4-BE49-F238E27FC236}">
                <a16:creationId xmlns:a16="http://schemas.microsoft.com/office/drawing/2014/main" id="{39AD62EC-3BE5-4A0D-83CC-77F2A884E445}"/>
              </a:ext>
            </a:extLst>
          </p:cNvPr>
          <p:cNvSpPr txBox="1"/>
          <p:nvPr/>
        </p:nvSpPr>
        <p:spPr>
          <a:xfrm>
            <a:off x="3109582" y="6534834"/>
            <a:ext cx="31949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>SOLUBILITA’</a:t>
            </a:r>
          </a:p>
        </p:txBody>
      </p:sp>
      <p:sp>
        <p:nvSpPr>
          <p:cNvPr id="35" name="TextBox 24">
            <a:extLst>
              <a:ext uri="{FF2B5EF4-FFF2-40B4-BE49-F238E27FC236}">
                <a16:creationId xmlns:a16="http://schemas.microsoft.com/office/drawing/2014/main" id="{634E975E-C061-47EC-9553-2CE1EB39C28C}"/>
              </a:ext>
            </a:extLst>
          </p:cNvPr>
          <p:cNvSpPr txBox="1"/>
          <p:nvPr/>
        </p:nvSpPr>
        <p:spPr>
          <a:xfrm>
            <a:off x="5834649" y="8723972"/>
            <a:ext cx="36215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>PERMEABILITA’</a:t>
            </a:r>
          </a:p>
        </p:txBody>
      </p:sp>
      <p:sp>
        <p:nvSpPr>
          <p:cNvPr id="21" name="Text Box 8">
            <a:extLst>
              <a:ext uri="{FF2B5EF4-FFF2-40B4-BE49-F238E27FC236}">
                <a16:creationId xmlns:a16="http://schemas.microsoft.com/office/drawing/2014/main" id="{EA827454-ACA3-4298-BEB9-B3AF8BFE0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4542" y="5115465"/>
            <a:ext cx="3621504" cy="646331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DISSOLUZIONE</a:t>
            </a:r>
          </a:p>
        </p:txBody>
      </p:sp>
      <p:sp>
        <p:nvSpPr>
          <p:cNvPr id="36" name="Line 13">
            <a:extLst>
              <a:ext uri="{FF2B5EF4-FFF2-40B4-BE49-F238E27FC236}">
                <a16:creationId xmlns:a16="http://schemas.microsoft.com/office/drawing/2014/main" id="{FEF14962-F9C9-4575-861C-4B67F3DA20EB}"/>
              </a:ext>
            </a:extLst>
          </p:cNvPr>
          <p:cNvSpPr>
            <a:spLocks noChangeShapeType="1"/>
          </p:cNvSpPr>
          <p:nvPr/>
        </p:nvSpPr>
        <p:spPr bwMode="auto">
          <a:xfrm>
            <a:off x="8117383" y="7107707"/>
            <a:ext cx="2354602" cy="1488705"/>
          </a:xfrm>
          <a:prstGeom prst="line">
            <a:avLst/>
          </a:prstGeom>
          <a:noFill/>
          <a:ln w="2540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 Box 10">
            <a:extLst>
              <a:ext uri="{FF2B5EF4-FFF2-40B4-BE49-F238E27FC236}">
                <a16:creationId xmlns:a16="http://schemas.microsoft.com/office/drawing/2014/main" id="{1EA8830F-4F9E-4173-AF14-BCF29605C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1819" y="7452755"/>
            <a:ext cx="3895297" cy="646331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kern="1200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+mn-cs"/>
              </a:rPr>
              <a:t>ASSORBIMENTO</a:t>
            </a:r>
            <a:endParaRPr kumimoji="0" lang="en-GB" sz="360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" name="Line 13">
            <a:extLst>
              <a:ext uri="{FF2B5EF4-FFF2-40B4-BE49-F238E27FC236}">
                <a16:creationId xmlns:a16="http://schemas.microsoft.com/office/drawing/2014/main" id="{5ED20725-4023-4DED-A711-B6AFE177FF4E}"/>
              </a:ext>
            </a:extLst>
          </p:cNvPr>
          <p:cNvSpPr>
            <a:spLocks noChangeShapeType="1"/>
          </p:cNvSpPr>
          <p:nvPr/>
        </p:nvSpPr>
        <p:spPr bwMode="auto">
          <a:xfrm>
            <a:off x="12708264" y="9641708"/>
            <a:ext cx="2354602" cy="1488705"/>
          </a:xfrm>
          <a:prstGeom prst="line">
            <a:avLst/>
          </a:prstGeom>
          <a:noFill/>
          <a:ln w="2540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Text Box 10">
            <a:extLst>
              <a:ext uri="{FF2B5EF4-FFF2-40B4-BE49-F238E27FC236}">
                <a16:creationId xmlns:a16="http://schemas.microsoft.com/office/drawing/2014/main" id="{EEBF2A22-9D81-41B2-A6B2-B381F3F4B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25125" y="9969489"/>
            <a:ext cx="3749744" cy="646331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kern="1200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+mn-cs"/>
              </a:rPr>
              <a:t>DISTRIBUZIONE</a:t>
            </a:r>
            <a:endParaRPr kumimoji="0" lang="en-GB" sz="360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0" name="Foliennummernplatzhalter 4">
            <a:extLst>
              <a:ext uri="{FF2B5EF4-FFF2-40B4-BE49-F238E27FC236}">
                <a16:creationId xmlns:a16="http://schemas.microsoft.com/office/drawing/2014/main" id="{8555A612-DB45-4CCC-BD95-3441A2880A9E}"/>
              </a:ext>
            </a:extLst>
          </p:cNvPr>
          <p:cNvSpPr txBox="1">
            <a:spLocks/>
          </p:cNvSpPr>
          <p:nvPr/>
        </p:nvSpPr>
        <p:spPr>
          <a:xfrm>
            <a:off x="1676400" y="12753769"/>
            <a:ext cx="589319" cy="471924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1pPr>
            <a:lvl2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2pPr>
            <a:lvl3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3pPr>
            <a:lvl4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4pPr>
            <a:lvl5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5pPr>
            <a:lvl6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6pPr>
            <a:lvl7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7pPr>
            <a:lvl8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8pPr>
            <a:lvl9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9pPr>
          </a:lstStyle>
          <a:p>
            <a:fld id="{873AB9FC-F81B-4BA2-BE42-F6AEB434FEB4}" type="slidenum">
              <a:rPr lang="de-DE" sz="2400" cap="all" spc="48" smtClean="0">
                <a:latin typeface="Avenir LT Std 35 Light"/>
                <a:sym typeface="Avenir LT Std 35 Light"/>
              </a:rPr>
              <a:pPr/>
              <a:t>5</a:t>
            </a:fld>
            <a:endParaRPr lang="de-DE" sz="2400" cap="all" spc="48" dirty="0">
              <a:latin typeface="Avenir LT Std 35 Light"/>
              <a:sym typeface="Avenir LT Std 35 Light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1088AF15-90D7-4119-B9BD-7FF511BCD6E1}"/>
              </a:ext>
            </a:extLst>
          </p:cNvPr>
          <p:cNvSpPr txBox="1"/>
          <p:nvPr/>
        </p:nvSpPr>
        <p:spPr>
          <a:xfrm>
            <a:off x="5846523" y="13437937"/>
            <a:ext cx="11082528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rPr>
              <a:t>Copyright ®  Massimiliano Pio di Cagno - UniTs</a:t>
            </a:r>
          </a:p>
        </p:txBody>
      </p:sp>
      <p:pic>
        <p:nvPicPr>
          <p:cNvPr id="24" name="Picture 18">
            <a:extLst>
              <a:ext uri="{FF2B5EF4-FFF2-40B4-BE49-F238E27FC236}">
                <a16:creationId xmlns:a16="http://schemas.microsoft.com/office/drawing/2014/main" id="{1D839C01-FCD3-420B-849F-AC87589E3E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87" y="8680976"/>
            <a:ext cx="4100813" cy="4024724"/>
          </a:xfrm>
          <a:prstGeom prst="rect">
            <a:avLst/>
          </a:prstGeom>
        </p:spPr>
      </p:pic>
      <p:sp>
        <p:nvSpPr>
          <p:cNvPr id="25" name="TextBox 19">
            <a:extLst>
              <a:ext uri="{FF2B5EF4-FFF2-40B4-BE49-F238E27FC236}">
                <a16:creationId xmlns:a16="http://schemas.microsoft.com/office/drawing/2014/main" id="{340E3BF9-0752-48C2-BBDF-232D2141E60D}"/>
              </a:ext>
            </a:extLst>
          </p:cNvPr>
          <p:cNvSpPr txBox="1"/>
          <p:nvPr/>
        </p:nvSpPr>
        <p:spPr>
          <a:xfrm>
            <a:off x="5193634" y="10897752"/>
            <a:ext cx="466826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Biodisponibilità orale</a:t>
            </a:r>
            <a:endParaRPr lang="en-US" dirty="0"/>
          </a:p>
        </p:txBody>
      </p:sp>
      <p:sp>
        <p:nvSpPr>
          <p:cNvPr id="4" name="Freccia in giù 3">
            <a:extLst>
              <a:ext uri="{FF2B5EF4-FFF2-40B4-BE49-F238E27FC236}">
                <a16:creationId xmlns:a16="http://schemas.microsoft.com/office/drawing/2014/main" id="{20FDAC56-B9C3-4799-80BA-8835F927D9ED}"/>
              </a:ext>
            </a:extLst>
          </p:cNvPr>
          <p:cNvSpPr/>
          <p:nvPr/>
        </p:nvSpPr>
        <p:spPr>
          <a:xfrm>
            <a:off x="2664403" y="7160675"/>
            <a:ext cx="582231" cy="1252522"/>
          </a:xfrm>
          <a:prstGeom prst="downArrow">
            <a:avLst/>
          </a:prstGeom>
          <a:solidFill>
            <a:srgbClr val="072B5B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00" b="0" i="0" u="none" strike="noStrike" cap="none" spc="0" normalizeH="0" baseline="0" dirty="0">
              <a:ln>
                <a:noFill/>
              </a:ln>
              <a:solidFill>
                <a:srgbClr val="5B5854"/>
              </a:solidFill>
              <a:effectLst/>
              <a:uFillTx/>
              <a:latin typeface="Avenir LT Std 85 Heavy"/>
              <a:ea typeface="Avenir LT Std 85 Heavy"/>
              <a:cs typeface="Avenir LT Std 85 Heavy"/>
              <a:sym typeface="Avenir LT Std 85 Heavy"/>
            </a:endParaRPr>
          </a:p>
        </p:txBody>
      </p: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36C18E95-DF40-439B-A754-BC5E51F51A1A}"/>
              </a:ext>
            </a:extLst>
          </p:cNvPr>
          <p:cNvSpPr/>
          <p:nvPr/>
        </p:nvSpPr>
        <p:spPr>
          <a:xfrm rot="10800000">
            <a:off x="4233177" y="8849403"/>
            <a:ext cx="1659231" cy="598453"/>
          </a:xfrm>
          <a:prstGeom prst="rightArrow">
            <a:avLst/>
          </a:prstGeom>
          <a:solidFill>
            <a:srgbClr val="072B5B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00" b="0" i="0" u="none" strike="noStrike" cap="none" spc="0" normalizeH="0" baseline="0" dirty="0">
              <a:ln>
                <a:noFill/>
              </a:ln>
              <a:solidFill>
                <a:srgbClr val="5B5854"/>
              </a:solidFill>
              <a:effectLst/>
              <a:uFillTx/>
              <a:latin typeface="Avenir LT Std 85 Heavy"/>
              <a:ea typeface="Avenir LT Std 85 Heavy"/>
              <a:cs typeface="Avenir LT Std 85 Heavy"/>
              <a:sym typeface="Avenir LT Std 85 Heavy"/>
            </a:endParaRPr>
          </a:p>
        </p:txBody>
      </p:sp>
    </p:spTree>
    <p:extLst>
      <p:ext uri="{BB962C8B-B14F-4D97-AF65-F5344CB8AC3E}">
        <p14:creationId xmlns:p14="http://schemas.microsoft.com/office/powerpoint/2010/main" val="23451161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19" grpId="0" animBg="1"/>
      <p:bldP spid="20" grpId="0" animBg="1"/>
      <p:bldP spid="26" grpId="0" animBg="1"/>
      <p:bldP spid="34" grpId="0"/>
      <p:bldP spid="35" grpId="0"/>
      <p:bldP spid="21" grpId="0" animBg="1"/>
      <p:bldP spid="36" grpId="0" animBg="1"/>
      <p:bldP spid="23" grpId="0" animBg="1"/>
      <p:bldP spid="37" grpId="0" animBg="1"/>
      <p:bldP spid="38" grpId="0" animBg="1"/>
      <p:bldP spid="25" grpId="0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AFED17-F3D4-40D5-8638-C19D47C92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PERCORSO DEL FARMACO orale dei farmaci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F1D710A-A344-402E-A1FC-CFDE338A0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grpSp>
        <p:nvGrpSpPr>
          <p:cNvPr id="16" name="Group 3">
            <a:extLst>
              <a:ext uri="{FF2B5EF4-FFF2-40B4-BE49-F238E27FC236}">
                <a16:creationId xmlns:a16="http://schemas.microsoft.com/office/drawing/2014/main" id="{D371CE41-6DFA-40CA-B385-1EC1EDD52F99}"/>
              </a:ext>
            </a:extLst>
          </p:cNvPr>
          <p:cNvGrpSpPr/>
          <p:nvPr/>
        </p:nvGrpSpPr>
        <p:grpSpPr>
          <a:xfrm>
            <a:off x="1901825" y="4882012"/>
            <a:ext cx="10766425" cy="2489330"/>
            <a:chOff x="-4822825" y="1501645"/>
            <a:chExt cx="10766425" cy="2489330"/>
          </a:xfrm>
        </p:grpSpPr>
        <p:grpSp>
          <p:nvGrpSpPr>
            <p:cNvPr id="17" name="Group 8">
              <a:extLst>
                <a:ext uri="{FF2B5EF4-FFF2-40B4-BE49-F238E27FC236}">
                  <a16:creationId xmlns:a16="http://schemas.microsoft.com/office/drawing/2014/main" id="{C6D07354-8616-4064-AF69-D8AA96184EF8}"/>
                </a:ext>
              </a:extLst>
            </p:cNvPr>
            <p:cNvGrpSpPr/>
            <p:nvPr/>
          </p:nvGrpSpPr>
          <p:grpSpPr>
            <a:xfrm>
              <a:off x="2183421" y="1501645"/>
              <a:ext cx="3760179" cy="2489330"/>
              <a:chOff x="2183421" y="1501645"/>
              <a:chExt cx="3760179" cy="2489330"/>
            </a:xfrm>
          </p:grpSpPr>
          <p:sp>
            <p:nvSpPr>
              <p:cNvPr id="19" name="Oval 1">
                <a:extLst>
                  <a:ext uri="{FF2B5EF4-FFF2-40B4-BE49-F238E27FC236}">
                    <a16:creationId xmlns:a16="http://schemas.microsoft.com/office/drawing/2014/main" id="{2D5C613D-6583-4B71-9BA4-74070FD2F9EE}"/>
                  </a:ext>
                </a:extLst>
              </p:cNvPr>
              <p:cNvSpPr/>
              <p:nvPr/>
            </p:nvSpPr>
            <p:spPr>
              <a:xfrm>
                <a:off x="3400425" y="2962275"/>
                <a:ext cx="2543175" cy="1028700"/>
              </a:xfrm>
              <a:prstGeom prst="ellipse">
                <a:avLst/>
              </a:prstGeom>
              <a:gradFill rotWithShape="1">
                <a:gsLst>
                  <a:gs pos="0">
                    <a:srgbClr val="FF66FF"/>
                  </a:gs>
                  <a:gs pos="100000">
                    <a:srgbClr val="7030A0"/>
                  </a:gs>
                </a:gsLst>
                <a:lin ang="16200000" scaled="0"/>
              </a:gradFill>
              <a:ln w="9525" cap="flat" cmpd="sng" algn="ctr">
                <a:solidFill>
                  <a:srgbClr val="7030A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36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" name="TextBox 23">
                <a:extLst>
                  <a:ext uri="{FF2B5EF4-FFF2-40B4-BE49-F238E27FC236}">
                    <a16:creationId xmlns:a16="http://schemas.microsoft.com/office/drawing/2014/main" id="{9E5F6ED6-A526-45E8-BD61-D1EBD6AC8C08}"/>
                  </a:ext>
                </a:extLst>
              </p:cNvPr>
              <p:cNvSpPr txBox="1"/>
              <p:nvPr/>
            </p:nvSpPr>
            <p:spPr>
              <a:xfrm>
                <a:off x="2183421" y="1501645"/>
                <a:ext cx="314740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3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Stomaco</a:t>
                </a:r>
              </a:p>
              <a:p>
                <a:pPr marL="0" marR="0" lv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3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 1</a:t>
                </a:r>
              </a:p>
            </p:txBody>
          </p:sp>
        </p:grpSp>
        <p:sp>
          <p:nvSpPr>
            <p:cNvPr id="18" name="TextBox 26">
              <a:extLst>
                <a:ext uri="{FF2B5EF4-FFF2-40B4-BE49-F238E27FC236}">
                  <a16:creationId xmlns:a16="http://schemas.microsoft.com/office/drawing/2014/main" id="{7358251E-B149-434B-BE99-7DDDD945D456}"/>
                </a:ext>
              </a:extLst>
            </p:cNvPr>
            <p:cNvSpPr txBox="1"/>
            <p:nvPr/>
          </p:nvSpPr>
          <p:spPr>
            <a:xfrm>
              <a:off x="-4822825" y="1690421"/>
              <a:ext cx="686752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6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Stomaco pieno</a:t>
              </a:r>
            </a:p>
            <a:p>
              <a:pPr marL="0" marR="0" lvl="0" indent="0" algn="l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6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 = 6 scende a 2)</a:t>
              </a:r>
            </a:p>
            <a:p>
              <a:pPr marL="0" marR="0" lvl="0" indent="0" algn="l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6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Stomaco vuoto pH =1)</a:t>
              </a:r>
            </a:p>
          </p:txBody>
        </p:sp>
      </p:grpSp>
      <p:grpSp>
        <p:nvGrpSpPr>
          <p:cNvPr id="21" name="Group 6">
            <a:extLst>
              <a:ext uri="{FF2B5EF4-FFF2-40B4-BE49-F238E27FC236}">
                <a16:creationId xmlns:a16="http://schemas.microsoft.com/office/drawing/2014/main" id="{D40E8EFE-FB85-4A14-808D-C08C68B42154}"/>
              </a:ext>
            </a:extLst>
          </p:cNvPr>
          <p:cNvGrpSpPr/>
          <p:nvPr/>
        </p:nvGrpSpPr>
        <p:grpSpPr>
          <a:xfrm>
            <a:off x="3456598" y="6793769"/>
            <a:ext cx="7052469" cy="6255036"/>
            <a:chOff x="-3268052" y="3413402"/>
            <a:chExt cx="7052469" cy="6255036"/>
          </a:xfrm>
        </p:grpSpPr>
        <p:grpSp>
          <p:nvGrpSpPr>
            <p:cNvPr id="22" name="Group 9">
              <a:extLst>
                <a:ext uri="{FF2B5EF4-FFF2-40B4-BE49-F238E27FC236}">
                  <a16:creationId xmlns:a16="http://schemas.microsoft.com/office/drawing/2014/main" id="{B7C6CDDC-7840-41BC-9AD9-8DDD51608331}"/>
                </a:ext>
              </a:extLst>
            </p:cNvPr>
            <p:cNvGrpSpPr/>
            <p:nvPr/>
          </p:nvGrpSpPr>
          <p:grpSpPr>
            <a:xfrm>
              <a:off x="-1422213" y="3413402"/>
              <a:ext cx="5206630" cy="1479129"/>
              <a:chOff x="-1653803" y="3362325"/>
              <a:chExt cx="5206630" cy="1479129"/>
            </a:xfrm>
          </p:grpSpPr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BADE08CB-83C8-4CF2-8BE2-D91671D3C9F9}"/>
                  </a:ext>
                </a:extLst>
              </p:cNvPr>
              <p:cNvSpPr txBox="1"/>
              <p:nvPr/>
            </p:nvSpPr>
            <p:spPr>
              <a:xfrm>
                <a:off x="-1653803" y="3641125"/>
                <a:ext cx="432257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3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B343B">
                        <a:lumMod val="50000"/>
                      </a:srgb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Duodeno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3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B343B">
                        <a:lumMod val="50000"/>
                      </a:srgb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(pH 8 e Sali biliari</a:t>
                </a:r>
              </a:p>
            </p:txBody>
          </p:sp>
          <p:sp>
            <p:nvSpPr>
              <p:cNvPr id="25" name="U-Turn Arrow 4">
                <a:extLst>
                  <a:ext uri="{FF2B5EF4-FFF2-40B4-BE49-F238E27FC236}">
                    <a16:creationId xmlns:a16="http://schemas.microsoft.com/office/drawing/2014/main" id="{B456730A-7E50-46F0-987E-7CE4B4EDEFDB}"/>
                  </a:ext>
                </a:extLst>
              </p:cNvPr>
              <p:cNvSpPr/>
              <p:nvPr/>
            </p:nvSpPr>
            <p:spPr>
              <a:xfrm rot="16200000" flipH="1">
                <a:off x="2586106" y="3525010"/>
                <a:ext cx="1129405" cy="804036"/>
              </a:xfrm>
              <a:prstGeom prst="uturnArrow">
                <a:avLst>
                  <a:gd name="adj1" fmla="val 25000"/>
                  <a:gd name="adj2" fmla="val 24166"/>
                  <a:gd name="adj3" fmla="val 25000"/>
                  <a:gd name="adj4" fmla="val 43750"/>
                  <a:gd name="adj5" fmla="val 100000"/>
                </a:avLst>
              </a:prstGeom>
              <a:gradFill rotWithShape="1">
                <a:gsLst>
                  <a:gs pos="0">
                    <a:srgbClr val="CB343B">
                      <a:lumMod val="50000"/>
                    </a:srgbClr>
                  </a:gs>
                  <a:gs pos="100000">
                    <a:srgbClr val="CB343B">
                      <a:lumMod val="40000"/>
                      <a:lumOff val="6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CB343B">
                    <a:lumMod val="5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" name="TextBox 28">
              <a:extLst>
                <a:ext uri="{FF2B5EF4-FFF2-40B4-BE49-F238E27FC236}">
                  <a16:creationId xmlns:a16="http://schemas.microsoft.com/office/drawing/2014/main" id="{D860DCD5-38DD-4AC6-AD9E-9712116D03CD}"/>
                </a:ext>
              </a:extLst>
            </p:cNvPr>
            <p:cNvSpPr txBox="1"/>
            <p:nvPr/>
          </p:nvSpPr>
          <p:spPr>
            <a:xfrm>
              <a:off x="-3268052" y="7360114"/>
              <a:ext cx="616841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600" i="0" u="none" strike="noStrike" kern="1200" cap="none" spc="0" normalizeH="0" baseline="0" noProof="0" dirty="0">
                  <a:ln>
                    <a:noFill/>
                  </a:ln>
                  <a:solidFill>
                    <a:srgbClr val="CB343B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Transizione del cibo (pH=6 sale a 8)</a:t>
              </a:r>
            </a:p>
            <a:p>
              <a:pPr marL="0" marR="0" lvl="0" indent="0" algn="l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3600" kern="1200" dirty="0">
                  <a:solidFill>
                    <a:srgbClr val="CB343B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</a:t>
              </a:r>
              <a:r>
                <a:rPr kumimoji="0" lang="it-IT" sz="3600" i="0" u="none" strike="noStrike" kern="1200" cap="none" spc="0" normalizeH="0" baseline="0" noProof="0" dirty="0">
                  <a:ln>
                    <a:noFill/>
                  </a:ln>
                  <a:solidFill>
                    <a:srgbClr val="CB343B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uoto (pH = 8)</a:t>
              </a:r>
            </a:p>
            <a:p>
              <a:pPr marL="0" marR="0" lvl="0" indent="0" algn="l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3600" i="0" u="none" strike="noStrike" kern="1200" cap="none" spc="0" normalizeH="0" baseline="0" noProof="0" dirty="0">
                <a:ln>
                  <a:noFill/>
                </a:ln>
                <a:solidFill>
                  <a:srgbClr val="CB343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6" name="Rectangle 27">
            <a:extLst>
              <a:ext uri="{FF2B5EF4-FFF2-40B4-BE49-F238E27FC236}">
                <a16:creationId xmlns:a16="http://schemas.microsoft.com/office/drawing/2014/main" id="{00A2E5D3-1B11-4165-91A5-75F8BBD42F4B}"/>
              </a:ext>
            </a:extLst>
          </p:cNvPr>
          <p:cNvSpPr/>
          <p:nvPr/>
        </p:nvSpPr>
        <p:spPr>
          <a:xfrm>
            <a:off x="80963" y="13396420"/>
            <a:ext cx="117586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457200" hangingPunct="1"/>
            <a:r>
              <a:rPr lang="en-US" sz="1200" kern="1200" dirty="0">
                <a:solidFill>
                  <a:srgbClr val="00617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Dressman J.B. et al., Pharm Res. 7 (1990 ) 56-61</a:t>
            </a:r>
          </a:p>
        </p:txBody>
      </p:sp>
      <p:grpSp>
        <p:nvGrpSpPr>
          <p:cNvPr id="28" name="Group 25">
            <a:extLst>
              <a:ext uri="{FF2B5EF4-FFF2-40B4-BE49-F238E27FC236}">
                <a16:creationId xmlns:a16="http://schemas.microsoft.com/office/drawing/2014/main" id="{30770E26-2F40-49FA-AD91-8DF5093C2C3F}"/>
              </a:ext>
            </a:extLst>
          </p:cNvPr>
          <p:cNvGrpSpPr/>
          <p:nvPr/>
        </p:nvGrpSpPr>
        <p:grpSpPr>
          <a:xfrm>
            <a:off x="11839575" y="4217739"/>
            <a:ext cx="4295775" cy="2678186"/>
            <a:chOff x="5114925" y="837372"/>
            <a:chExt cx="4295775" cy="2678186"/>
          </a:xfrm>
        </p:grpSpPr>
        <p:sp>
          <p:nvSpPr>
            <p:cNvPr id="29" name="TextBox 19">
              <a:extLst>
                <a:ext uri="{FF2B5EF4-FFF2-40B4-BE49-F238E27FC236}">
                  <a16:creationId xmlns:a16="http://schemas.microsoft.com/office/drawing/2014/main" id="{FE1C8762-BF9F-4B94-8798-8105F2FF69DB}"/>
                </a:ext>
              </a:extLst>
            </p:cNvPr>
            <p:cNvSpPr txBox="1"/>
            <p:nvPr/>
          </p:nvSpPr>
          <p:spPr>
            <a:xfrm>
              <a:off x="5446705" y="1997272"/>
              <a:ext cx="396399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600" i="0" u="none" strike="noStrike" kern="1200" cap="none" spc="0" normalizeH="0" baseline="0" noProof="0" dirty="0">
                  <a:ln>
                    <a:noFill/>
                  </a:ln>
                  <a:solidFill>
                    <a:srgbClr val="DE7C00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Esofago</a:t>
              </a: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600" i="0" u="none" strike="noStrike" kern="1200" cap="none" spc="0" normalizeH="0" baseline="0" noProof="0" dirty="0">
                  <a:ln>
                    <a:noFill/>
                  </a:ln>
                  <a:solidFill>
                    <a:srgbClr val="DE7C00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 7.4</a:t>
              </a:r>
            </a:p>
          </p:txBody>
        </p:sp>
        <p:sp>
          <p:nvSpPr>
            <p:cNvPr id="30" name="Down Arrow 22">
              <a:extLst>
                <a:ext uri="{FF2B5EF4-FFF2-40B4-BE49-F238E27FC236}">
                  <a16:creationId xmlns:a16="http://schemas.microsoft.com/office/drawing/2014/main" id="{AF310CBD-8BF6-4973-9EBB-FC5D0E86F348}"/>
                </a:ext>
              </a:extLst>
            </p:cNvPr>
            <p:cNvSpPr/>
            <p:nvPr/>
          </p:nvSpPr>
          <p:spPr>
            <a:xfrm>
              <a:off x="5114925" y="837372"/>
              <a:ext cx="1123952" cy="2678186"/>
            </a:xfrm>
            <a:prstGeom prst="downArrow">
              <a:avLst/>
            </a:prstGeom>
            <a:gradFill rotWithShape="1">
              <a:gsLst>
                <a:gs pos="0">
                  <a:srgbClr val="DE7C00">
                    <a:lumMod val="60000"/>
                    <a:lumOff val="40000"/>
                  </a:srgbClr>
                </a:gs>
                <a:gs pos="100000">
                  <a:srgbClr val="DE7C00">
                    <a:lumMod val="20000"/>
                    <a:lumOff val="8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DE7C00">
                  <a:lumMod val="60000"/>
                  <a:lumOff val="4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89F5EB62-36D9-4D55-AEC2-5DCD89F0C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1391" y="2216141"/>
            <a:ext cx="6803202" cy="5451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>
            <a:extLst>
              <a:ext uri="{FF2B5EF4-FFF2-40B4-BE49-F238E27FC236}">
                <a16:creationId xmlns:a16="http://schemas.microsoft.com/office/drawing/2014/main" id="{20F158A2-3F18-4DBC-BC93-D9C8939B8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9394" y="8178532"/>
            <a:ext cx="3171826" cy="372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5" name="Gruppo 44">
            <a:extLst>
              <a:ext uri="{FF2B5EF4-FFF2-40B4-BE49-F238E27FC236}">
                <a16:creationId xmlns:a16="http://schemas.microsoft.com/office/drawing/2014/main" id="{C0A766F8-6D04-4598-9813-1E64E0D66A34}"/>
              </a:ext>
            </a:extLst>
          </p:cNvPr>
          <p:cNvGrpSpPr/>
          <p:nvPr/>
        </p:nvGrpSpPr>
        <p:grpSpPr>
          <a:xfrm>
            <a:off x="9582412" y="7467425"/>
            <a:ext cx="5383204" cy="4310414"/>
            <a:chOff x="9582412" y="7467425"/>
            <a:chExt cx="5383204" cy="4310414"/>
          </a:xfrm>
        </p:grpSpPr>
        <p:grpSp>
          <p:nvGrpSpPr>
            <p:cNvPr id="4" name="Group 11">
              <a:extLst>
                <a:ext uri="{FF2B5EF4-FFF2-40B4-BE49-F238E27FC236}">
                  <a16:creationId xmlns:a16="http://schemas.microsoft.com/office/drawing/2014/main" id="{3B763A6D-64B6-419C-B5D2-1B1011CC98B7}"/>
                </a:ext>
              </a:extLst>
            </p:cNvPr>
            <p:cNvGrpSpPr/>
            <p:nvPr/>
          </p:nvGrpSpPr>
          <p:grpSpPr>
            <a:xfrm>
              <a:off x="9582412" y="7467425"/>
              <a:ext cx="5383204" cy="4310414"/>
              <a:chOff x="2857762" y="4087058"/>
              <a:chExt cx="5383204" cy="4310414"/>
            </a:xfrm>
          </p:grpSpPr>
          <p:sp>
            <p:nvSpPr>
              <p:cNvPr id="5" name="Rectangle 5">
                <a:extLst>
                  <a:ext uri="{FF2B5EF4-FFF2-40B4-BE49-F238E27FC236}">
                    <a16:creationId xmlns:a16="http://schemas.microsoft.com/office/drawing/2014/main" id="{5F9AAABB-8E25-4967-9DC8-2CEB2B3443D7}"/>
                  </a:ext>
                </a:extLst>
              </p:cNvPr>
              <p:cNvSpPr/>
              <p:nvPr/>
            </p:nvSpPr>
            <p:spPr>
              <a:xfrm>
                <a:off x="3498864" y="4087058"/>
                <a:ext cx="3749702" cy="2896608"/>
              </a:xfrm>
              <a:prstGeom prst="rect">
                <a:avLst/>
              </a:prstGeom>
              <a:gradFill rotWithShape="1">
                <a:gsLst>
                  <a:gs pos="0">
                    <a:srgbClr val="DE7C00">
                      <a:lumMod val="75000"/>
                    </a:srgbClr>
                  </a:gs>
                  <a:gs pos="100000">
                    <a:srgbClr val="DE7C00">
                      <a:lumMod val="20000"/>
                      <a:lumOff val="8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DE7C00">
                    <a:lumMod val="5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36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cxnSp>
            <p:nvCxnSpPr>
              <p:cNvPr id="6" name="Straight Connector 7">
                <a:extLst>
                  <a:ext uri="{FF2B5EF4-FFF2-40B4-BE49-F238E27FC236}">
                    <a16:creationId xmlns:a16="http://schemas.microsoft.com/office/drawing/2014/main" id="{B0B13953-9757-4B4F-A845-9CC0B561774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52824" y="4287079"/>
                <a:ext cx="2543176" cy="18221"/>
              </a:xfrm>
              <a:prstGeom prst="line">
                <a:avLst/>
              </a:prstGeom>
              <a:noFill/>
              <a:ln w="25400" cap="flat" cmpd="sng" algn="ctr">
                <a:solidFill>
                  <a:srgbClr val="DE7C00">
                    <a:lumMod val="50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" name="Straight Connector 12">
                <a:extLst>
                  <a:ext uri="{FF2B5EF4-FFF2-40B4-BE49-F238E27FC236}">
                    <a16:creationId xmlns:a16="http://schemas.microsoft.com/office/drawing/2014/main" id="{5D3AF8D5-9029-461B-AB41-C026E6E0C8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10050" y="4605339"/>
                <a:ext cx="2667000" cy="16881"/>
              </a:xfrm>
              <a:prstGeom prst="line">
                <a:avLst/>
              </a:prstGeom>
              <a:noFill/>
              <a:ln w="25400" cap="flat" cmpd="sng" algn="ctr">
                <a:solidFill>
                  <a:srgbClr val="DE7C00">
                    <a:lumMod val="50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" name="Straight Connector 13">
                <a:extLst>
                  <a:ext uri="{FF2B5EF4-FFF2-40B4-BE49-F238E27FC236}">
                    <a16:creationId xmlns:a16="http://schemas.microsoft.com/office/drawing/2014/main" id="{563121F3-4169-4E68-ACE3-54D2E12F91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48075" y="4942467"/>
                <a:ext cx="2957514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DE7C00">
                    <a:lumMod val="50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" name="Straight Connector 14">
                <a:extLst>
                  <a:ext uri="{FF2B5EF4-FFF2-40B4-BE49-F238E27FC236}">
                    <a16:creationId xmlns:a16="http://schemas.microsoft.com/office/drawing/2014/main" id="{975D4A9B-7486-4DFF-9B52-E37F22606D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10050" y="5228217"/>
                <a:ext cx="2940077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DE7C00">
                    <a:lumMod val="50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" name="Straight Connector 15">
                <a:extLst>
                  <a:ext uri="{FF2B5EF4-FFF2-40B4-BE49-F238E27FC236}">
                    <a16:creationId xmlns:a16="http://schemas.microsoft.com/office/drawing/2014/main" id="{7D39C50D-D204-4B08-9CAD-1D9D3D4247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52822" y="5514975"/>
                <a:ext cx="3052767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DE7C00">
                    <a:lumMod val="50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1" name="Rectangle 20">
                <a:extLst>
                  <a:ext uri="{FF2B5EF4-FFF2-40B4-BE49-F238E27FC236}">
                    <a16:creationId xmlns:a16="http://schemas.microsoft.com/office/drawing/2014/main" id="{B35345AF-B207-4A39-AE11-8521FB694E54}"/>
                  </a:ext>
                </a:extLst>
              </p:cNvPr>
              <p:cNvSpPr/>
              <p:nvPr/>
            </p:nvSpPr>
            <p:spPr>
              <a:xfrm>
                <a:off x="2857762" y="7197143"/>
                <a:ext cx="5383204" cy="12003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3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E7C00">
                        <a:lumMod val="50000"/>
                      </a:srgb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Ileo</a:t>
                </a: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3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E7C00">
                        <a:lumMod val="50000"/>
                      </a:srgb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 6-7, 200 m</a:t>
                </a:r>
                <a:r>
                  <a:rPr kumimoji="0" lang="it-IT" sz="360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DE7C00">
                        <a:lumMod val="50000"/>
                      </a:srgb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  <a:r>
                  <a:rPr kumimoji="0" lang="it-IT" sz="3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E7C00">
                        <a:lumMod val="50000"/>
                      </a:srgb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superficie</a:t>
                </a:r>
              </a:p>
            </p:txBody>
          </p:sp>
        </p:grpSp>
        <p:cxnSp>
          <p:nvCxnSpPr>
            <p:cNvPr id="40" name="Straight Connector 7">
              <a:extLst>
                <a:ext uri="{FF2B5EF4-FFF2-40B4-BE49-F238E27FC236}">
                  <a16:creationId xmlns:a16="http://schemas.microsoft.com/office/drawing/2014/main" id="{853F2C1E-CEFD-454E-AEE7-95EAB040C7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52839" y="9138679"/>
              <a:ext cx="2543176" cy="18221"/>
            </a:xfrm>
            <a:prstGeom prst="line">
              <a:avLst/>
            </a:prstGeom>
            <a:noFill/>
            <a:ln w="25400" cap="flat" cmpd="sng" algn="ctr">
              <a:solidFill>
                <a:srgbClr val="DE7C00">
                  <a:lumMod val="50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1" name="Straight Connector 12">
              <a:extLst>
                <a:ext uri="{FF2B5EF4-FFF2-40B4-BE49-F238E27FC236}">
                  <a16:creationId xmlns:a16="http://schemas.microsoft.com/office/drawing/2014/main" id="{E5F4B1AB-3797-4C95-AC62-39295A5E6B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70924" y="9495290"/>
              <a:ext cx="2667000" cy="16881"/>
            </a:xfrm>
            <a:prstGeom prst="line">
              <a:avLst/>
            </a:prstGeom>
            <a:noFill/>
            <a:ln w="25400" cap="flat" cmpd="sng" algn="ctr">
              <a:solidFill>
                <a:srgbClr val="DE7C00">
                  <a:lumMod val="50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2" name="Straight Connector 13">
              <a:extLst>
                <a:ext uri="{FF2B5EF4-FFF2-40B4-BE49-F238E27FC236}">
                  <a16:creationId xmlns:a16="http://schemas.microsoft.com/office/drawing/2014/main" id="{06E6D7A0-38BF-481A-B0DB-A70FE944B4E6}"/>
                </a:ext>
              </a:extLst>
            </p:cNvPr>
            <p:cNvCxnSpPr>
              <a:cxnSpLocks/>
            </p:cNvCxnSpPr>
            <p:nvPr/>
          </p:nvCxnSpPr>
          <p:spPr>
            <a:xfrm>
              <a:off x="10934700" y="9794067"/>
              <a:ext cx="2957514" cy="0"/>
            </a:xfrm>
            <a:prstGeom prst="line">
              <a:avLst/>
            </a:prstGeom>
            <a:noFill/>
            <a:ln w="25400" cap="flat" cmpd="sng" algn="ctr">
              <a:solidFill>
                <a:srgbClr val="DE7C00">
                  <a:lumMod val="50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3" name="Straight Connector 14">
              <a:extLst>
                <a:ext uri="{FF2B5EF4-FFF2-40B4-BE49-F238E27FC236}">
                  <a16:creationId xmlns:a16="http://schemas.microsoft.com/office/drawing/2014/main" id="{CD318082-2A23-4BB7-916B-48264753E888}"/>
                </a:ext>
              </a:extLst>
            </p:cNvPr>
            <p:cNvCxnSpPr>
              <a:cxnSpLocks/>
            </p:cNvCxnSpPr>
            <p:nvPr/>
          </p:nvCxnSpPr>
          <p:spPr>
            <a:xfrm>
              <a:off x="10294794" y="10064003"/>
              <a:ext cx="2940077" cy="0"/>
            </a:xfrm>
            <a:prstGeom prst="line">
              <a:avLst/>
            </a:prstGeom>
            <a:noFill/>
            <a:ln w="25400" cap="flat" cmpd="sng" algn="ctr">
              <a:solidFill>
                <a:srgbClr val="DE7C00">
                  <a:lumMod val="50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46" name="Group 16">
            <a:extLst>
              <a:ext uri="{FF2B5EF4-FFF2-40B4-BE49-F238E27FC236}">
                <a16:creationId xmlns:a16="http://schemas.microsoft.com/office/drawing/2014/main" id="{36027E38-2488-4C38-BD1E-E8CFF8C32961}"/>
              </a:ext>
            </a:extLst>
          </p:cNvPr>
          <p:cNvGrpSpPr/>
          <p:nvPr/>
        </p:nvGrpSpPr>
        <p:grpSpPr>
          <a:xfrm>
            <a:off x="9713769" y="6972791"/>
            <a:ext cx="7074564" cy="3728109"/>
            <a:chOff x="3067050" y="3581400"/>
            <a:chExt cx="7074564" cy="3728109"/>
          </a:xfrm>
        </p:grpSpPr>
        <p:sp>
          <p:nvSpPr>
            <p:cNvPr id="47" name="TextBox 21">
              <a:extLst>
                <a:ext uri="{FF2B5EF4-FFF2-40B4-BE49-F238E27FC236}">
                  <a16:creationId xmlns:a16="http://schemas.microsoft.com/office/drawing/2014/main" id="{A5A40DDE-5689-499B-B8E1-7972499A7CAA}"/>
                </a:ext>
              </a:extLst>
            </p:cNvPr>
            <p:cNvSpPr txBox="1"/>
            <p:nvPr/>
          </p:nvSpPr>
          <p:spPr>
            <a:xfrm>
              <a:off x="7347004" y="4495621"/>
              <a:ext cx="279461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Colon</a:t>
              </a: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60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 7</a:t>
              </a:r>
            </a:p>
          </p:txBody>
        </p:sp>
        <p:sp>
          <p:nvSpPr>
            <p:cNvPr id="48" name="Left Arrow 18">
              <a:extLst>
                <a:ext uri="{FF2B5EF4-FFF2-40B4-BE49-F238E27FC236}">
                  <a16:creationId xmlns:a16="http://schemas.microsoft.com/office/drawing/2014/main" id="{1B2AC66B-0117-41F5-A73E-7600F30F6298}"/>
                </a:ext>
              </a:extLst>
            </p:cNvPr>
            <p:cNvSpPr/>
            <p:nvPr/>
          </p:nvSpPr>
          <p:spPr>
            <a:xfrm>
              <a:off x="3210281" y="6636231"/>
              <a:ext cx="495300" cy="361950"/>
            </a:xfrm>
            <a:prstGeom prst="leftArrow">
              <a:avLst/>
            </a:prstGeom>
            <a:gradFill rotWithShape="1">
              <a:gsLst>
                <a:gs pos="0">
                  <a:srgbClr val="00617F">
                    <a:tint val="100000"/>
                    <a:shade val="100000"/>
                    <a:satMod val="130000"/>
                  </a:srgbClr>
                </a:gs>
                <a:gs pos="100000">
                  <a:srgbClr val="00617F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00617F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" name="U-Turn Arrow 17">
              <a:extLst>
                <a:ext uri="{FF2B5EF4-FFF2-40B4-BE49-F238E27FC236}">
                  <a16:creationId xmlns:a16="http://schemas.microsoft.com/office/drawing/2014/main" id="{0897346E-9756-43A0-932A-2FB1156C7BD2}"/>
                </a:ext>
              </a:extLst>
            </p:cNvPr>
            <p:cNvSpPr/>
            <p:nvPr/>
          </p:nvSpPr>
          <p:spPr>
            <a:xfrm>
              <a:off x="3067050" y="3581400"/>
              <a:ext cx="4777931" cy="3728109"/>
            </a:xfrm>
            <a:prstGeom prst="uturnArrow">
              <a:avLst>
                <a:gd name="adj1" fmla="val 13333"/>
                <a:gd name="adj2" fmla="val 12319"/>
                <a:gd name="adj3" fmla="val 17754"/>
                <a:gd name="adj4" fmla="val 49393"/>
                <a:gd name="adj5" fmla="val 100000"/>
              </a:avLst>
            </a:prstGeom>
            <a:gradFill rotWithShape="1">
              <a:gsLst>
                <a:gs pos="0">
                  <a:srgbClr val="00617F">
                    <a:tint val="100000"/>
                    <a:shade val="100000"/>
                    <a:satMod val="130000"/>
                  </a:srgbClr>
                </a:gs>
                <a:gs pos="100000">
                  <a:srgbClr val="00617F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00617F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25272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4887D7-7256-4811-920E-FCF8B389A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SISTEMA DI CLASSIFICAZIONE Biofarmaceutico (bcs)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A136C15-77B6-4EB0-82D4-0B78DE6445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Foliennummernplatzhalter 4">
            <a:extLst>
              <a:ext uri="{FF2B5EF4-FFF2-40B4-BE49-F238E27FC236}">
                <a16:creationId xmlns:a16="http://schemas.microsoft.com/office/drawing/2014/main" id="{5257642B-80AD-4725-AB35-46A92BE3690A}"/>
              </a:ext>
            </a:extLst>
          </p:cNvPr>
          <p:cNvSpPr txBox="1">
            <a:spLocks/>
          </p:cNvSpPr>
          <p:nvPr/>
        </p:nvSpPr>
        <p:spPr>
          <a:xfrm>
            <a:off x="2001478" y="12753769"/>
            <a:ext cx="570271" cy="471924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1pPr>
            <a:lvl2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2pPr>
            <a:lvl3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3pPr>
            <a:lvl4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4pPr>
            <a:lvl5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5pPr>
            <a:lvl6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6pPr>
            <a:lvl7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7pPr>
            <a:lvl8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8pPr>
            <a:lvl9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9pPr>
          </a:lstStyle>
          <a:p>
            <a:fld id="{873AB9FC-F81B-4BA2-BE42-F6AEB434FEB4}" type="slidenum">
              <a:rPr lang="de-DE" sz="2400" cap="all" spc="48" smtClean="0">
                <a:latin typeface="Avenir LT Std 35 Light"/>
                <a:sym typeface="Avenir LT Std 35 Light"/>
              </a:rPr>
              <a:pPr/>
              <a:t>7</a:t>
            </a:fld>
            <a:endParaRPr lang="de-DE" sz="2400" cap="all" spc="48" dirty="0">
              <a:latin typeface="Avenir LT Std 35 Light"/>
              <a:sym typeface="Avenir LT Std 35 Light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4AEB0EB4-07C3-477A-9207-591A5CE79A21}"/>
              </a:ext>
            </a:extLst>
          </p:cNvPr>
          <p:cNvSpPr txBox="1"/>
          <p:nvPr/>
        </p:nvSpPr>
        <p:spPr>
          <a:xfrm>
            <a:off x="0" y="13500556"/>
            <a:ext cx="54183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dirty="0"/>
              <a:t>Shah, V.P.  and </a:t>
            </a:r>
            <a:r>
              <a:rPr lang="en-US" sz="800" b="1" dirty="0"/>
              <a:t>Amidon, G.L.</a:t>
            </a:r>
            <a:r>
              <a:rPr lang="en-US" sz="800" dirty="0"/>
              <a:t>, Pharm. Res. 12:413-420(1995) </a:t>
            </a:r>
            <a:r>
              <a:rPr lang="en-US" sz="800" dirty="0">
                <a:hlinkClick r:id="rId2"/>
              </a:rPr>
              <a:t>https://doi.org/10.1208/s12248-014-9620-9</a:t>
            </a:r>
            <a:endParaRPr lang="en-US" sz="800" dirty="0"/>
          </a:p>
        </p:txBody>
      </p:sp>
      <p:pic>
        <p:nvPicPr>
          <p:cNvPr id="42" name="Immagine 41">
            <a:extLst>
              <a:ext uri="{FF2B5EF4-FFF2-40B4-BE49-F238E27FC236}">
                <a16:creationId xmlns:a16="http://schemas.microsoft.com/office/drawing/2014/main" id="{047917CF-DC99-4E2E-9DAC-1ABB062DF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472" y="3501252"/>
            <a:ext cx="13695687" cy="7215559"/>
          </a:xfrm>
          <a:prstGeom prst="rect">
            <a:avLst/>
          </a:prstGeom>
        </p:spPr>
      </p:pic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94C082E0-C4A3-4894-B5C1-49C97CFA3ECD}"/>
              </a:ext>
            </a:extLst>
          </p:cNvPr>
          <p:cNvSpPr txBox="1"/>
          <p:nvPr/>
        </p:nvSpPr>
        <p:spPr>
          <a:xfrm>
            <a:off x="8643938" y="10282033"/>
            <a:ext cx="12201524" cy="11695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nb-NO" dirty="0">
                <a:solidFill>
                  <a:srgbClr val="3366FF"/>
                </a:solidFill>
              </a:rPr>
              <a:t>* Calcolata dalla frazione di farmaco assorbita (FA%)</a:t>
            </a:r>
          </a:p>
          <a:p>
            <a:pPr algn="l"/>
            <a:r>
              <a:rPr lang="nb-NO" dirty="0">
                <a:solidFill>
                  <a:srgbClr val="3366FF"/>
                </a:solidFill>
              </a:rPr>
              <a:t>**Solubilita’ termodinamica specie </a:t>
            </a:r>
            <a:r>
              <a:rPr lang="nb-NO" dirty="0">
                <a:solidFill>
                  <a:srgbClr val="FF0000"/>
                </a:solidFill>
              </a:rPr>
              <a:t>non-ionizzata</a:t>
            </a:r>
          </a:p>
        </p:txBody>
      </p:sp>
      <p:pic>
        <p:nvPicPr>
          <p:cNvPr id="1026" name="Picture 2" descr="Chemical structure of Ibuprofen | Download Scientific Diagram">
            <a:extLst>
              <a:ext uri="{FF2B5EF4-FFF2-40B4-BE49-F238E27FC236}">
                <a16:creationId xmlns:a16="http://schemas.microsoft.com/office/drawing/2014/main" id="{75F9EDD0-24D5-4F37-B4B3-053143886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0912" y="9526816"/>
            <a:ext cx="422910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1F8AC33-6DA8-4481-8A64-5070FAF5B4C5}"/>
              </a:ext>
            </a:extLst>
          </p:cNvPr>
          <p:cNvSpPr txBox="1"/>
          <p:nvPr/>
        </p:nvSpPr>
        <p:spPr>
          <a:xfrm>
            <a:off x="22244779" y="9174969"/>
            <a:ext cx="1991890" cy="6309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500" b="1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Avenir LT Std 35 Light"/>
                <a:sym typeface="Avenir LT Std 85 Heavy"/>
              </a:rPr>
              <a:t>protonato</a:t>
            </a:r>
          </a:p>
        </p:txBody>
      </p:sp>
    </p:spTree>
    <p:extLst>
      <p:ext uri="{BB962C8B-B14F-4D97-AF65-F5344CB8AC3E}">
        <p14:creationId xmlns:p14="http://schemas.microsoft.com/office/powerpoint/2010/main" val="3427804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FE98AE-5A54-4B1F-89CD-51851AADC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SISTEMA DI CLASSIFICAZIONE Biofarmaceutico (bcs)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14E55D8-B8C5-4C7E-9FE8-A3486458AA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Secondo il BCS la permeabilità </a:t>
            </a:r>
            <a:r>
              <a:rPr lang="it-IT" b="1" dirty="0"/>
              <a:t>si ricava da dati in vivo</a:t>
            </a:r>
            <a:r>
              <a:rPr lang="it-IT" dirty="0"/>
              <a:t>, non è quindi una proprietà empirica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3">
                <a:extLst>
                  <a:ext uri="{FF2B5EF4-FFF2-40B4-BE49-F238E27FC236}">
                    <a16:creationId xmlns:a16="http://schemas.microsoft.com/office/drawing/2014/main" id="{EA431933-69CB-4A6D-9F4F-A6A3FAD89435}"/>
                  </a:ext>
                </a:extLst>
              </p:cNvPr>
              <p:cNvSpPr txBox="1"/>
              <p:nvPr/>
            </p:nvSpPr>
            <p:spPr>
              <a:xfrm>
                <a:off x="11151588" y="6271106"/>
                <a:ext cx="4128886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 defTabSz="914400" fontAlgn="base" hangingPunct="1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sz="6000" i="1" kern="12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sz="6000" i="1" kern="12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sub>
                          <m:r>
                            <a:rPr lang="nb-NO" sz="6000" i="1" kern="12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nb-NO" sz="6000" i="1" kern="12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6000" b="0" i="1" kern="1200" smtClean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nb-NO" sz="6000" i="1" kern="12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nb-NO" sz="6000" i="1" kern="12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sz="6000" i="1" kern="12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nb-NO" sz="6000" i="1" kern="12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US" sz="6000" kern="1200" dirty="0">
                  <a:solidFill>
                    <a:srgbClr val="000000"/>
                  </a:solidFill>
                  <a:latin typeface="Arial"/>
                  <a:ea typeface="ヒラギノ角ゴ Pro W3" charset="-128"/>
                </a:endParaRPr>
              </a:p>
            </p:txBody>
          </p:sp>
        </mc:Choice>
        <mc:Fallback xmlns="">
          <p:sp>
            <p:nvSpPr>
              <p:cNvPr id="5" name="TextBox 3">
                <a:extLst>
                  <a:ext uri="{FF2B5EF4-FFF2-40B4-BE49-F238E27FC236}">
                    <a16:creationId xmlns:a16="http://schemas.microsoft.com/office/drawing/2014/main" id="{EA431933-69CB-4A6D-9F4F-A6A3FAD894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1588" y="6271106"/>
                <a:ext cx="4128886" cy="92333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4">
            <a:extLst>
              <a:ext uri="{FF2B5EF4-FFF2-40B4-BE49-F238E27FC236}">
                <a16:creationId xmlns:a16="http://schemas.microsoft.com/office/drawing/2014/main" id="{73BEBE8B-0F62-40D9-89BC-EB92B2382DEC}"/>
              </a:ext>
            </a:extLst>
          </p:cNvPr>
          <p:cNvSpPr txBox="1"/>
          <p:nvPr/>
        </p:nvSpPr>
        <p:spPr>
          <a:xfrm>
            <a:off x="11151588" y="8922598"/>
            <a:ext cx="82474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3600" kern="1200" dirty="0">
                <a:solidFill>
                  <a:srgbClr val="000000"/>
                </a:solidFill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j</a:t>
            </a:r>
            <a:r>
              <a:rPr lang="it-IT" sz="3600" kern="1200" baseline="-25000" dirty="0">
                <a:solidFill>
                  <a:srgbClr val="000000"/>
                </a:solidFill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m</a:t>
            </a:r>
            <a:r>
              <a:rPr lang="it-IT" sz="3600" kern="1200" dirty="0">
                <a:solidFill>
                  <a:srgbClr val="000000"/>
                </a:solidFill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: Flusso di massa</a:t>
            </a:r>
          </a:p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3600" kern="1200" dirty="0">
                <a:solidFill>
                  <a:srgbClr val="000000"/>
                </a:solidFill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P: Permeabilità endotelio GI umano</a:t>
            </a:r>
          </a:p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nb-NO" sz="3600" kern="1200" dirty="0">
                <a:solidFill>
                  <a:srgbClr val="000000"/>
                </a:solidFill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c</a:t>
            </a:r>
            <a:r>
              <a:rPr lang="nb-NO" sz="3600" kern="1200" baseline="-25000" dirty="0">
                <a:solidFill>
                  <a:srgbClr val="000000"/>
                </a:solidFill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m</a:t>
            </a:r>
            <a:r>
              <a:rPr lang="nb-NO" sz="3600" kern="1200" dirty="0">
                <a:solidFill>
                  <a:srgbClr val="000000"/>
                </a:solidFill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: </a:t>
            </a:r>
            <a:r>
              <a:rPr lang="it-IT" sz="3600" kern="1200" dirty="0">
                <a:solidFill>
                  <a:srgbClr val="000000"/>
                </a:solidFill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Concentrazione del farmaco </a:t>
            </a:r>
          </a:p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3600" kern="1200" dirty="0">
                <a:solidFill>
                  <a:srgbClr val="000000"/>
                </a:solidFill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sulla superficie endoteliale (superficie della parete GI)</a:t>
            </a:r>
            <a:endParaRPr lang="nb-NO" sz="3600" b="1" kern="1200" dirty="0">
              <a:solidFill>
                <a:srgbClr val="000000"/>
              </a:solidFill>
              <a:latin typeface="Arial" panose="020B0604020202020204" pitchFamily="34" charset="0"/>
              <a:ea typeface="ヒラギノ角ゴ Pro W3" charset="-128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F2ED7B-F8CB-4303-A7D0-37BB6B027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660" y="5078817"/>
            <a:ext cx="5773254" cy="7491918"/>
          </a:xfrm>
          <a:prstGeom prst="rect">
            <a:avLst/>
          </a:prstGeom>
        </p:spPr>
      </p:pic>
      <p:sp>
        <p:nvSpPr>
          <p:cNvPr id="9" name="Foliennummernplatzhalter 4">
            <a:extLst>
              <a:ext uri="{FF2B5EF4-FFF2-40B4-BE49-F238E27FC236}">
                <a16:creationId xmlns:a16="http://schemas.microsoft.com/office/drawing/2014/main" id="{7B5EC685-03CB-4E6B-B2F3-875C6C930926}"/>
              </a:ext>
            </a:extLst>
          </p:cNvPr>
          <p:cNvSpPr txBox="1">
            <a:spLocks/>
          </p:cNvSpPr>
          <p:nvPr/>
        </p:nvSpPr>
        <p:spPr>
          <a:xfrm>
            <a:off x="2001478" y="12753769"/>
            <a:ext cx="570271" cy="471924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1pPr>
            <a:lvl2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2pPr>
            <a:lvl3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3pPr>
            <a:lvl4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4pPr>
            <a:lvl5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5pPr>
            <a:lvl6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6pPr>
            <a:lvl7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7pPr>
            <a:lvl8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8pPr>
            <a:lvl9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9pPr>
          </a:lstStyle>
          <a:p>
            <a:fld id="{873AB9FC-F81B-4BA2-BE42-F6AEB434FEB4}" type="slidenum">
              <a:rPr lang="de-DE" sz="2400" cap="all" spc="48" smtClean="0">
                <a:latin typeface="Avenir LT Std 35 Light"/>
                <a:sym typeface="Avenir LT Std 35 Light"/>
              </a:rPr>
              <a:pPr/>
              <a:t>8</a:t>
            </a:fld>
            <a:endParaRPr lang="de-DE" sz="2400" cap="all" spc="48" dirty="0">
              <a:latin typeface="Avenir LT Std 35 Light"/>
              <a:sym typeface="Avenir LT Std 35 Light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9A6DE855-8ED2-4B80-A547-61DA6E2C9517}"/>
              </a:ext>
            </a:extLst>
          </p:cNvPr>
          <p:cNvSpPr txBox="1"/>
          <p:nvPr/>
        </p:nvSpPr>
        <p:spPr>
          <a:xfrm>
            <a:off x="0" y="13500556"/>
            <a:ext cx="54183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dirty="0"/>
              <a:t>Shah, V.P.  and </a:t>
            </a:r>
            <a:r>
              <a:rPr lang="en-US" sz="800" b="1" dirty="0"/>
              <a:t>Amidon, G.L.</a:t>
            </a:r>
            <a:r>
              <a:rPr lang="en-US" sz="800" dirty="0"/>
              <a:t>, Pharm. Res. 12:413-420(1995) </a:t>
            </a:r>
            <a:r>
              <a:rPr lang="en-US" sz="800" dirty="0">
                <a:hlinkClick r:id="rId4"/>
              </a:rPr>
              <a:t>https://doi.org/10.1208/s12248-014-9620-9</a:t>
            </a:r>
            <a:endParaRPr lang="en-US" sz="800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326C9CAC-F2A1-4856-884A-1836B09EA0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61313" y="5042489"/>
            <a:ext cx="7148054" cy="3766487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BF8E7A6-7A35-4D01-9030-6A168296E16E}"/>
              </a:ext>
            </a:extLst>
          </p:cNvPr>
          <p:cNvSpPr txBox="1"/>
          <p:nvPr/>
        </p:nvSpPr>
        <p:spPr>
          <a:xfrm>
            <a:off x="4924884" y="11722985"/>
            <a:ext cx="2821199" cy="63094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500" b="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Avenir LT Std 85 Heavy"/>
              </a:rPr>
              <a:t>Permeabilità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C9B29C8-AE2A-4673-8D27-E1B1686EF285}"/>
              </a:ext>
            </a:extLst>
          </p:cNvPr>
          <p:cNvSpPr txBox="1"/>
          <p:nvPr/>
        </p:nvSpPr>
        <p:spPr>
          <a:xfrm rot="16200000">
            <a:off x="3229601" y="8711184"/>
            <a:ext cx="4021506" cy="63094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Frazione assorbita</a:t>
            </a:r>
            <a:endParaRPr kumimoji="0" lang="it-IT" sz="3500" b="0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Avenir LT Std 85 Heavy"/>
            </a:endParaRPr>
          </a:p>
        </p:txBody>
      </p:sp>
    </p:spTree>
    <p:extLst>
      <p:ext uri="{BB962C8B-B14F-4D97-AF65-F5344CB8AC3E}">
        <p14:creationId xmlns:p14="http://schemas.microsoft.com/office/powerpoint/2010/main" val="46871449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>
                <a:solidFill>
                  <a:srgbClr val="1B355E"/>
                </a:solidFill>
                <a:latin typeface="+mn-lt"/>
              </a:rPr>
              <a:t>Meccanismo di trasporto dei farmaci</a:t>
            </a:r>
            <a:endParaRPr lang="en-US" dirty="0">
              <a:solidFill>
                <a:srgbClr val="1B355E"/>
              </a:solidFill>
              <a:latin typeface="+mn-lt"/>
            </a:endParaRPr>
          </a:p>
        </p:txBody>
      </p:sp>
      <p:sp>
        <p:nvSpPr>
          <p:cNvPr id="20" name="Foliennummernplatzhalter 4">
            <a:extLst>
              <a:ext uri="{FF2B5EF4-FFF2-40B4-BE49-F238E27FC236}">
                <a16:creationId xmlns:a16="http://schemas.microsoft.com/office/drawing/2014/main" id="{80824208-E098-4000-A0FB-754195F55FE2}"/>
              </a:ext>
            </a:extLst>
          </p:cNvPr>
          <p:cNvSpPr txBox="1">
            <a:spLocks/>
          </p:cNvSpPr>
          <p:nvPr/>
        </p:nvSpPr>
        <p:spPr>
          <a:xfrm>
            <a:off x="2001478" y="12753769"/>
            <a:ext cx="570271" cy="471924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1pPr>
            <a:lvl2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2pPr>
            <a:lvl3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3pPr>
            <a:lvl4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4pPr>
            <a:lvl5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5pPr>
            <a:lvl6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6pPr>
            <a:lvl7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7pPr>
            <a:lvl8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8pPr>
            <a:lvl9pPr marL="0" marR="0" indent="0" algn="ctr" defTabSz="647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0" i="0" u="none" strike="noStrike" cap="none" spc="0" normalizeH="0" baseline="0">
                <a:ln>
                  <a:noFill/>
                </a:ln>
                <a:solidFill>
                  <a:srgbClr val="5B5854"/>
                </a:solidFill>
                <a:effectLst/>
                <a:uFillTx/>
                <a:latin typeface="Avenir LT Std 85 Heavy"/>
                <a:ea typeface="Avenir LT Std 85 Heavy"/>
                <a:cs typeface="Avenir LT Std 85 Heavy"/>
                <a:sym typeface="Avenir LT Std 85 Heavy"/>
              </a:defRPr>
            </a:lvl9pPr>
          </a:lstStyle>
          <a:p>
            <a:fld id="{873AB9FC-F81B-4BA2-BE42-F6AEB434FEB4}" type="slidenum">
              <a:rPr lang="de-DE" sz="2400" cap="all" spc="48" smtClean="0">
                <a:latin typeface="Avenir LT Std 35 Light"/>
                <a:sym typeface="Avenir LT Std 35 Light"/>
              </a:rPr>
              <a:pPr/>
              <a:t>9</a:t>
            </a:fld>
            <a:endParaRPr lang="de-DE" sz="2400" cap="all" spc="48" dirty="0">
              <a:latin typeface="Avenir LT Std 35 Light"/>
              <a:sym typeface="Avenir LT Std 35 Light"/>
            </a:endParaRPr>
          </a:p>
        </p:txBody>
      </p:sp>
      <p:pic>
        <p:nvPicPr>
          <p:cNvPr id="21" name="Picture 18">
            <a:extLst>
              <a:ext uri="{FF2B5EF4-FFF2-40B4-BE49-F238E27FC236}">
                <a16:creationId xmlns:a16="http://schemas.microsoft.com/office/drawing/2014/main" id="{04ABCDCC-1C83-4F40-9751-D957237C2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710" y="6624032"/>
            <a:ext cx="14046979" cy="6129737"/>
          </a:xfrm>
          <a:prstGeom prst="rect">
            <a:avLst/>
          </a:prstGeom>
        </p:spPr>
      </p:pic>
      <p:sp>
        <p:nvSpPr>
          <p:cNvPr id="22" name="TextBox 20">
            <a:extLst>
              <a:ext uri="{FF2B5EF4-FFF2-40B4-BE49-F238E27FC236}">
                <a16:creationId xmlns:a16="http://schemas.microsoft.com/office/drawing/2014/main" id="{BE42B92E-88DF-4C8C-8336-6FB853519856}"/>
              </a:ext>
            </a:extLst>
          </p:cNvPr>
          <p:cNvSpPr txBox="1"/>
          <p:nvPr/>
        </p:nvSpPr>
        <p:spPr>
          <a:xfrm>
            <a:off x="4790979" y="5011937"/>
            <a:ext cx="35230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LT Std 35 Light"/>
                <a:cs typeface="Arial" panose="020B0604020202020204" pitchFamily="34" charset="0"/>
              </a:rPr>
              <a:t>Diffusione passiva</a:t>
            </a:r>
          </a:p>
          <a:p>
            <a:pPr algn="ctr"/>
            <a:r>
              <a:rPr lang="nb-NO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LT Std 35 Light"/>
                <a:cs typeface="Arial" panose="020B0604020202020204" pitchFamily="34" charset="0"/>
              </a:rPr>
              <a:t>paracellulare</a:t>
            </a:r>
          </a:p>
        </p:txBody>
      </p:sp>
      <p:sp>
        <p:nvSpPr>
          <p:cNvPr id="23" name="TextBox 24">
            <a:extLst>
              <a:ext uri="{FF2B5EF4-FFF2-40B4-BE49-F238E27FC236}">
                <a16:creationId xmlns:a16="http://schemas.microsoft.com/office/drawing/2014/main" id="{EF52495F-48CE-4693-8A57-66689BFBFC72}"/>
              </a:ext>
            </a:extLst>
          </p:cNvPr>
          <p:cNvSpPr txBox="1"/>
          <p:nvPr/>
        </p:nvSpPr>
        <p:spPr>
          <a:xfrm>
            <a:off x="8546170" y="5054494"/>
            <a:ext cx="45062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LT Std 35 Light"/>
                <a:cs typeface="Arial" panose="020B0604020202020204" pitchFamily="34" charset="0"/>
              </a:rPr>
              <a:t>Diffusione</a:t>
            </a:r>
          </a:p>
          <a:p>
            <a:pPr algn="ctr"/>
            <a:r>
              <a:rPr lang="nb-NO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LT Std 35 Light"/>
                <a:cs typeface="Arial" panose="020B0604020202020204" pitchFamily="34" charset="0"/>
              </a:rPr>
              <a:t>Passiva transmembrana</a:t>
            </a:r>
          </a:p>
        </p:txBody>
      </p:sp>
      <p:sp>
        <p:nvSpPr>
          <p:cNvPr id="25" name="Rectangle 29">
            <a:extLst>
              <a:ext uri="{FF2B5EF4-FFF2-40B4-BE49-F238E27FC236}">
                <a16:creationId xmlns:a16="http://schemas.microsoft.com/office/drawing/2014/main" id="{638C7D88-E256-40B9-B7CB-4E83A9EDF5EA}"/>
              </a:ext>
            </a:extLst>
          </p:cNvPr>
          <p:cNvSpPr/>
          <p:nvPr/>
        </p:nvSpPr>
        <p:spPr>
          <a:xfrm>
            <a:off x="13140862" y="3144354"/>
            <a:ext cx="93381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LT Std 35 Light"/>
                <a:cs typeface="Arial" panose="020B0604020202020204" pitchFamily="34" charset="0"/>
              </a:rPr>
              <a:t>MECCANISMI DI TRASPORTO</a:t>
            </a:r>
          </a:p>
          <a:p>
            <a:r>
              <a:rPr lang="nb-NO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LT Std 35 Light"/>
                <a:cs typeface="Arial" panose="020B0604020202020204" pitchFamily="34" charset="0"/>
              </a:rPr>
              <a:t> </a:t>
            </a:r>
            <a:r>
              <a:rPr lang="it-IT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LT Std 35 Light"/>
                <a:cs typeface="Arial" panose="020B0604020202020204" pitchFamily="34" charset="0"/>
              </a:rPr>
              <a:t>Il trasporto dei farmaci è il movimento delle molecole modulato/controllato dai trasportatori di membrana</a:t>
            </a:r>
            <a:endParaRPr lang="nb-NO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LT Std 35 Light"/>
              <a:cs typeface="Arial" panose="020B0604020202020204" pitchFamily="34" charset="0"/>
            </a:endParaRPr>
          </a:p>
        </p:txBody>
      </p:sp>
      <p:sp>
        <p:nvSpPr>
          <p:cNvPr id="26" name="TextBox 32">
            <a:extLst>
              <a:ext uri="{FF2B5EF4-FFF2-40B4-BE49-F238E27FC236}">
                <a16:creationId xmlns:a16="http://schemas.microsoft.com/office/drawing/2014/main" id="{DFCC0019-4993-4F08-82B6-04D60CE3101C}"/>
              </a:ext>
            </a:extLst>
          </p:cNvPr>
          <p:cNvSpPr txBox="1"/>
          <p:nvPr/>
        </p:nvSpPr>
        <p:spPr>
          <a:xfrm>
            <a:off x="13128646" y="5056281"/>
            <a:ext cx="22963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LT Std 35 Light"/>
                <a:cs typeface="Arial" panose="020B0604020202020204" pitchFamily="34" charset="0"/>
              </a:rPr>
              <a:t>Diffusione</a:t>
            </a:r>
          </a:p>
          <a:p>
            <a:pPr algn="ctr"/>
            <a:r>
              <a:rPr lang="nb-NO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LT Std 35 Light"/>
                <a:cs typeface="Arial" panose="020B0604020202020204" pitchFamily="34" charset="0"/>
              </a:rPr>
              <a:t> facilitata</a:t>
            </a:r>
          </a:p>
          <a:p>
            <a:pPr algn="ctr"/>
            <a:r>
              <a:rPr lang="nb-NO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LT Std 35 Light"/>
                <a:cs typeface="Arial" panose="020B0604020202020204" pitchFamily="34" charset="0"/>
              </a:rPr>
              <a:t>(acquaporine)</a:t>
            </a:r>
          </a:p>
        </p:txBody>
      </p:sp>
      <p:sp>
        <p:nvSpPr>
          <p:cNvPr id="29" name="TextBox 37">
            <a:extLst>
              <a:ext uri="{FF2B5EF4-FFF2-40B4-BE49-F238E27FC236}">
                <a16:creationId xmlns:a16="http://schemas.microsoft.com/office/drawing/2014/main" id="{71230627-705E-4323-8BBE-465BD753FC36}"/>
              </a:ext>
            </a:extLst>
          </p:cNvPr>
          <p:cNvSpPr txBox="1"/>
          <p:nvPr/>
        </p:nvSpPr>
        <p:spPr>
          <a:xfrm>
            <a:off x="15263459" y="5027387"/>
            <a:ext cx="3712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LT Std 35 Light"/>
                <a:cs typeface="Arial" panose="020B0604020202020204" pitchFamily="34" charset="0"/>
              </a:rPr>
              <a:t>Trasporto attivo</a:t>
            </a:r>
          </a:p>
        </p:txBody>
      </p:sp>
      <p:sp>
        <p:nvSpPr>
          <p:cNvPr id="30" name="Rectangle 3">
            <a:extLst>
              <a:ext uri="{FF2B5EF4-FFF2-40B4-BE49-F238E27FC236}">
                <a16:creationId xmlns:a16="http://schemas.microsoft.com/office/drawing/2014/main" id="{79922CFD-0E03-470D-8950-428C369AAAB4}"/>
              </a:ext>
            </a:extLst>
          </p:cNvPr>
          <p:cNvSpPr/>
          <p:nvPr/>
        </p:nvSpPr>
        <p:spPr bwMode="auto">
          <a:xfrm>
            <a:off x="12877721" y="5027387"/>
            <a:ext cx="2644578" cy="7317013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8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venir LT Std 35 Light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31" name="Rectangle 17">
            <a:extLst>
              <a:ext uri="{FF2B5EF4-FFF2-40B4-BE49-F238E27FC236}">
                <a16:creationId xmlns:a16="http://schemas.microsoft.com/office/drawing/2014/main" id="{83A4CC22-160E-4629-AFD4-BD661F0A8656}"/>
              </a:ext>
            </a:extLst>
          </p:cNvPr>
          <p:cNvSpPr/>
          <p:nvPr/>
        </p:nvSpPr>
        <p:spPr bwMode="auto">
          <a:xfrm>
            <a:off x="15598018" y="5027387"/>
            <a:ext cx="3302139" cy="7317013"/>
          </a:xfrm>
          <a:prstGeom prst="rect">
            <a:avLst/>
          </a:prstGeom>
          <a:noFill/>
          <a:ln w="317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8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Avenir LT Std 35 Light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32" name="Rectangle 19">
            <a:extLst>
              <a:ext uri="{FF2B5EF4-FFF2-40B4-BE49-F238E27FC236}">
                <a16:creationId xmlns:a16="http://schemas.microsoft.com/office/drawing/2014/main" id="{DB896673-45F7-44BC-A1E0-44A47B79CAD9}"/>
              </a:ext>
            </a:extLst>
          </p:cNvPr>
          <p:cNvSpPr/>
          <p:nvPr/>
        </p:nvSpPr>
        <p:spPr bwMode="auto">
          <a:xfrm>
            <a:off x="4765655" y="5011937"/>
            <a:ext cx="3192422" cy="7332462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8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Avenir LT Std 35 Light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33" name="Rectangle 22">
            <a:extLst>
              <a:ext uri="{FF2B5EF4-FFF2-40B4-BE49-F238E27FC236}">
                <a16:creationId xmlns:a16="http://schemas.microsoft.com/office/drawing/2014/main" id="{16E03169-59C1-4741-9E3B-B9000831BF54}"/>
              </a:ext>
            </a:extLst>
          </p:cNvPr>
          <p:cNvSpPr/>
          <p:nvPr/>
        </p:nvSpPr>
        <p:spPr bwMode="auto">
          <a:xfrm>
            <a:off x="8434913" y="5054494"/>
            <a:ext cx="4176188" cy="7289905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8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Avenir LT Std 35 Light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34" name="TextBox 4">
            <a:extLst>
              <a:ext uri="{FF2B5EF4-FFF2-40B4-BE49-F238E27FC236}">
                <a16:creationId xmlns:a16="http://schemas.microsoft.com/office/drawing/2014/main" id="{9F0134CB-4329-4D66-80F1-CA1E0F0431A5}"/>
              </a:ext>
            </a:extLst>
          </p:cNvPr>
          <p:cNvSpPr txBox="1"/>
          <p:nvPr/>
        </p:nvSpPr>
        <p:spPr>
          <a:xfrm>
            <a:off x="705612" y="3287921"/>
            <a:ext cx="123650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  <a:latin typeface="Avenir LT Std 35 Light"/>
              </a:rPr>
              <a:t>MECCANISMI DIFFUSIONE</a:t>
            </a:r>
          </a:p>
          <a:p>
            <a:r>
              <a:rPr lang="it-IT" sz="2800" b="1" dirty="0">
                <a:solidFill>
                  <a:srgbClr val="FF0000"/>
                </a:solidFill>
                <a:latin typeface="Avenir LT Std 35 Light"/>
              </a:rPr>
              <a:t>La diffusione passiva del farmaco è il movimento delle molecole come risultato del gradiente di attività chimica (ad esempio gradiente di concentrazione)</a:t>
            </a:r>
            <a:endParaRPr lang="nb-NO" sz="2800" dirty="0">
              <a:solidFill>
                <a:srgbClr val="FF0000"/>
              </a:solidFill>
              <a:latin typeface="Avenir LT Std 35 Light"/>
            </a:endParaRPr>
          </a:p>
        </p:txBody>
      </p:sp>
    </p:spTree>
    <p:extLst>
      <p:ext uri="{BB962C8B-B14F-4D97-AF65-F5344CB8AC3E}">
        <p14:creationId xmlns:p14="http://schemas.microsoft.com/office/powerpoint/2010/main" val="153774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5" grpId="0"/>
      <p:bldP spid="26" grpId="0"/>
      <p:bldP spid="29" grpId="0"/>
      <p:bldP spid="30" grpId="0" animBg="1"/>
      <p:bldP spid="31" grpId="0" animBg="1"/>
      <p:bldP spid="32" grpId="0" animBg="1"/>
      <p:bldP spid="33" grpId="0" animBg="1"/>
      <p:bldP spid="34" grpId="0"/>
    </p:bldLst>
  </p:timing>
</p:sld>
</file>

<file path=ppt/theme/theme1.xml><?xml version="1.0" encoding="utf-8"?>
<a:theme xmlns:a="http://schemas.openxmlformats.org/drawingml/2006/main" name="New_Template">
  <a:themeElements>
    <a:clrScheme name="New_Template">
      <a:dk1>
        <a:srgbClr val="5B5854"/>
      </a:dk1>
      <a:lt1>
        <a:srgbClr val="FFFFFF"/>
      </a:lt1>
      <a:dk2>
        <a:srgbClr val="A7A7A7"/>
      </a:dk2>
      <a:lt2>
        <a:srgbClr val="535353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New_Temp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72B5B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500" b="0" i="0" u="none" strike="noStrike" cap="none" spc="0" normalizeH="0" baseline="0">
            <a:ln>
              <a:noFill/>
            </a:ln>
            <a:solidFill>
              <a:srgbClr val="5B5854"/>
            </a:solidFill>
            <a:effectLst/>
            <a:uFillTx/>
            <a:latin typeface="Avenir LT Std 85 Heavy"/>
            <a:ea typeface="Avenir LT Std 85 Heavy"/>
            <a:cs typeface="Avenir LT Std 85 Heavy"/>
            <a:sym typeface="Avenir LT Std 85 Heavy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500" b="0" i="0" u="none" strike="noStrike" cap="none" spc="0" normalizeH="0" baseline="0">
            <a:ln>
              <a:noFill/>
            </a:ln>
            <a:solidFill>
              <a:srgbClr val="5B5854"/>
            </a:solidFill>
            <a:effectLst/>
            <a:uFillTx/>
            <a:latin typeface="Avenir LT Std 85 Heavy"/>
            <a:ea typeface="Avenir LT Std 85 Heavy"/>
            <a:cs typeface="Avenir LT Std 85 Heavy"/>
            <a:sym typeface="Avenir LT Std 85 Heavy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resentazione_UniTS_16-9_120421.pptx" id="{4D7A95C4-531D-BE42-BC6B-1E71934F33DA}" vid="{47BDCCF5-F9D7-384C-B997-FF2F6EAC592C}"/>
    </a:ext>
  </a:extLst>
</a:theme>
</file>

<file path=ppt/theme/theme2.xml><?xml version="1.0" encoding="utf-8"?>
<a:theme xmlns:a="http://schemas.openxmlformats.org/drawingml/2006/main" name="New_Template">
  <a:themeElements>
    <a:clrScheme name="New_Templa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New_Temp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72B5B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500" b="0" i="0" u="none" strike="noStrike" cap="none" spc="0" normalizeH="0" baseline="0">
            <a:ln>
              <a:noFill/>
            </a:ln>
            <a:solidFill>
              <a:srgbClr val="5B5854"/>
            </a:solidFill>
            <a:effectLst/>
            <a:uFillTx/>
            <a:latin typeface="Avenir LT Std 85 Heavy"/>
            <a:ea typeface="Avenir LT Std 85 Heavy"/>
            <a:cs typeface="Avenir LT Std 85 Heavy"/>
            <a:sym typeface="Avenir LT Std 85 Heavy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500" b="0" i="0" u="none" strike="noStrike" cap="none" spc="0" normalizeH="0" baseline="0">
            <a:ln>
              <a:noFill/>
            </a:ln>
            <a:solidFill>
              <a:srgbClr val="5B5854"/>
            </a:solidFill>
            <a:effectLst/>
            <a:uFillTx/>
            <a:latin typeface="Avenir LT Std 85 Heavy"/>
            <a:ea typeface="Avenir LT Std 85 Heavy"/>
            <a:cs typeface="Avenir LT Std 85 Heavy"/>
            <a:sym typeface="Avenir LT Std 85 Heavy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Metadata/LabelInfo.xml><?xml version="1.0" encoding="utf-8"?>
<clbl:labelList xmlns:clbl="http://schemas.microsoft.com/office/2020/mipLabelMetadata">
  <clbl:label id="{463b6811-b0a4-4b2a-b932-72c4c970c5d2}" enabled="0" method="" siteId="{463b6811-b0a4-4b2a-b932-72c4c970c5d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New_Template</Template>
  <TotalTime>4224</TotalTime>
  <Words>2825</Words>
  <Application>Microsoft Office PowerPoint</Application>
  <PresentationFormat>Personalizzato</PresentationFormat>
  <Paragraphs>620</Paragraphs>
  <Slides>38</Slides>
  <Notes>27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50" baseType="lpstr">
      <vt:lpstr>Arial</vt:lpstr>
      <vt:lpstr>Avenir LT Std 35 Light</vt:lpstr>
      <vt:lpstr>Avenir LT Std 55 Roman</vt:lpstr>
      <vt:lpstr>Avenir LT Std 85 Heavy</vt:lpstr>
      <vt:lpstr>Avenir Medium</vt:lpstr>
      <vt:lpstr>AvenirLTStd-Medium</vt:lpstr>
      <vt:lpstr>Cambria Math</vt:lpstr>
      <vt:lpstr>Google Sans</vt:lpstr>
      <vt:lpstr>Helvetica Neue</vt:lpstr>
      <vt:lpstr>Times New Roman</vt:lpstr>
      <vt:lpstr>Wingdings</vt:lpstr>
      <vt:lpstr>New_Template</vt:lpstr>
      <vt:lpstr>MECCANISMI DI TRASPORTO DEI FARMACI</vt:lpstr>
      <vt:lpstr>OBBIETTIVI Formativi DELLA LEZIONE</vt:lpstr>
      <vt:lpstr>Assorbimento dei farmaci</vt:lpstr>
      <vt:lpstr>Assorbimento orale dei farmaci</vt:lpstr>
      <vt:lpstr>Come i farmaci sviluppano un effetto terapeutico</vt:lpstr>
      <vt:lpstr>PERCORSO DEL FARMACO orale dei farmaci</vt:lpstr>
      <vt:lpstr>IL SISTEMA DI CLASSIFICAZIONE Biofarmaceutico (bcs)</vt:lpstr>
      <vt:lpstr>IL SISTEMA DI CLASSIFICAZIONE Biofarmaceutico (bcs)</vt:lpstr>
      <vt:lpstr>Meccanismo di trasporto dei farmaci</vt:lpstr>
      <vt:lpstr>DIFFUSIONE PASSIVA: PRIMA LEGGE DI FICK</vt:lpstr>
      <vt:lpstr>DIFFUSIONE PASSIVA: EQUAZIONE DI Stokes-Einstein</vt:lpstr>
      <vt:lpstr>Costante di diffusione: alcuni esempi di farmaci</vt:lpstr>
      <vt:lpstr>Tipi di trasportatori di membrana</vt:lpstr>
      <vt:lpstr>TIPI DI TRASPORTATORI DI MEMBRANA</vt:lpstr>
      <vt:lpstr>Lezione B4.1-Quesito 1 Indicare quale delle seguenti affermazioni è quella corretta:</vt:lpstr>
      <vt:lpstr>Assorbimento dei farmaci: come si può stimare?</vt:lpstr>
      <vt:lpstr>Coefficiente di partizione olio/acqua</vt:lpstr>
      <vt:lpstr>IL CONCETTO DI «Correlazione»</vt:lpstr>
      <vt:lpstr>Correlazione logP e %FA nell’uomo</vt:lpstr>
      <vt:lpstr>Coeff. Di partizione: regola approssimativa</vt:lpstr>
      <vt:lpstr>COEFFICIENTE DI DISTRIBUZIONE-ELETTROLITI</vt:lpstr>
      <vt:lpstr>Correlazione logD7.4 e %FA nell’uomo</vt:lpstr>
      <vt:lpstr>Il concetto di permeabilità in biofarmaceutica</vt:lpstr>
      <vt:lpstr>Modello fisico della permeazione</vt:lpstr>
      <vt:lpstr>PROCESSO DI DISSOLUZIONE</vt:lpstr>
      <vt:lpstr>APPROSSIMAZIONI NECESSARIE PER CALCOLARE LA Permeabilità</vt:lpstr>
      <vt:lpstr>Modello monofasico omogeneo semplificato</vt:lpstr>
      <vt:lpstr>MODELLO FISICO PER DESCRIVERE LA Permeabilità</vt:lpstr>
      <vt:lpstr>APPROSSIMAZIONI NECESSARIE PER CALCOLARE LA Permeabilità</vt:lpstr>
      <vt:lpstr>MISURAZIONE EMPIRICA IN VITRO DELLA Papp</vt:lpstr>
      <vt:lpstr>Lezione B4.2-Quesito 1 Indicare quale delle seguenti affermazioni è quella corretta:</vt:lpstr>
      <vt:lpstr>MISURAZIONE EMPIRICA IN VITRO DELLA Papp</vt:lpstr>
      <vt:lpstr>Lezione B4.3-Quesito 1 Indicare quale delle seguenti affermazioni è quella corretta:</vt:lpstr>
      <vt:lpstr>Lezione B4.3-CORREZIONE Quesito 1 Indicare quale delle seguenti affermazioni è quella corretta:</vt:lpstr>
      <vt:lpstr>ESEMPI DI Pacc: esempio del metodo caco-2</vt:lpstr>
      <vt:lpstr>TRASPORTO ATTIVO: un Sistema saturabile</vt:lpstr>
      <vt:lpstr>PREASORTO PASSIVO VS TRASPORTO ATTIVO (MEDIATO DA TRASPORTATORI) </vt:lpstr>
      <vt:lpstr>Presentazione standard di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Titolo della presentazione</dc:title>
  <dc:subject/>
  <dc:creator>Massimo Cortesi</dc:creator>
  <cp:keywords/>
  <dc:description/>
  <cp:lastModifiedBy>DI CAGNO MASSIMILIANO PIO</cp:lastModifiedBy>
  <cp:revision>82</cp:revision>
  <cp:lastPrinted>2025-10-07T08:52:29Z</cp:lastPrinted>
  <dcterms:created xsi:type="dcterms:W3CDTF">2021-04-13T15:44:38Z</dcterms:created>
  <dcterms:modified xsi:type="dcterms:W3CDTF">2025-10-21T08:50:55Z</dcterms:modified>
  <cp:category/>
</cp:coreProperties>
</file>