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016" r:id="rId2"/>
    <p:sldMasterId id="2147484028" r:id="rId3"/>
    <p:sldMasterId id="2147484388" r:id="rId4"/>
  </p:sldMasterIdLst>
  <p:notesMasterIdLst>
    <p:notesMasterId r:id="rId14"/>
  </p:notesMasterIdLst>
  <p:handoutMasterIdLst>
    <p:handoutMasterId r:id="rId15"/>
  </p:handoutMasterIdLst>
  <p:sldIdLst>
    <p:sldId id="379" r:id="rId5"/>
    <p:sldId id="280" r:id="rId6"/>
    <p:sldId id="376" r:id="rId7"/>
    <p:sldId id="281" r:id="rId8"/>
    <p:sldId id="333" r:id="rId9"/>
    <p:sldId id="283" r:id="rId10"/>
    <p:sldId id="285" r:id="rId11"/>
    <p:sldId id="336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B2A5"/>
    <a:srgbClr val="13B2A5"/>
    <a:srgbClr val="002F58"/>
    <a:srgbClr val="3366FF"/>
    <a:srgbClr val="0066FF"/>
    <a:srgbClr val="FF6600"/>
    <a:srgbClr val="FF9900"/>
    <a:srgbClr val="0066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 autoAdjust="0"/>
    <p:restoredTop sz="91092" autoAdjust="0"/>
  </p:normalViewPr>
  <p:slideViewPr>
    <p:cSldViewPr>
      <p:cViewPr varScale="1">
        <p:scale>
          <a:sx n="66" d="100"/>
          <a:sy n="66" d="100"/>
        </p:scale>
        <p:origin x="9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0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9946DB9B-6823-4BED-BE09-8F4C395722C3}"/>
    <pc:docChg chg="delSld modSld">
      <pc:chgData name="Elisa Borghi" userId="d8210bf0-dc2a-4bb6-9158-e6f9e5806bbb" providerId="ADAL" clId="{9946DB9B-6823-4BED-BE09-8F4C395722C3}" dt="2023-02-22T08:57:43.693" v="267" actId="207"/>
      <pc:docMkLst>
        <pc:docMk/>
      </pc:docMkLst>
      <pc:sldChg chg="modSp">
        <pc:chgData name="Elisa Borghi" userId="d8210bf0-dc2a-4bb6-9158-e6f9e5806bbb" providerId="ADAL" clId="{9946DB9B-6823-4BED-BE09-8F4C395722C3}" dt="2023-02-22T08:54:25.627" v="239" actId="20577"/>
        <pc:sldMkLst>
          <pc:docMk/>
          <pc:sldMk cId="0" sldId="280"/>
        </pc:sldMkLst>
        <pc:spChg chg="mod">
          <ac:chgData name="Elisa Borghi" userId="d8210bf0-dc2a-4bb6-9158-e6f9e5806bbb" providerId="ADAL" clId="{9946DB9B-6823-4BED-BE09-8F4C395722C3}" dt="2023-02-22T08:54:25.627" v="239" actId="20577"/>
          <ac:spMkLst>
            <pc:docMk/>
            <pc:sldMk cId="0" sldId="280"/>
            <ac:spMk id="6147" creationId="{4CCF198A-FF7A-4570-B047-8D295F90FF70}"/>
          </ac:spMkLst>
        </pc:spChg>
      </pc:sldChg>
      <pc:sldChg chg="modSp">
        <pc:chgData name="Elisa Borghi" userId="d8210bf0-dc2a-4bb6-9158-e6f9e5806bbb" providerId="ADAL" clId="{9946DB9B-6823-4BED-BE09-8F4C395722C3}" dt="2023-02-22T08:52:29.434" v="70" actId="20577"/>
        <pc:sldMkLst>
          <pc:docMk/>
          <pc:sldMk cId="0" sldId="300"/>
        </pc:sldMkLst>
        <pc:spChg chg="mod">
          <ac:chgData name="Elisa Borghi" userId="d8210bf0-dc2a-4bb6-9158-e6f9e5806bbb" providerId="ADAL" clId="{9946DB9B-6823-4BED-BE09-8F4C395722C3}" dt="2023-02-22T08:52:29.434" v="70" actId="20577"/>
          <ac:spMkLst>
            <pc:docMk/>
            <pc:sldMk cId="0" sldId="300"/>
            <ac:spMk id="2" creationId="{9BDD551C-3C77-46CA-9A52-EBEA6363B205}"/>
          </ac:spMkLst>
        </pc:spChg>
        <pc:spChg chg="mod">
          <ac:chgData name="Elisa Borghi" userId="d8210bf0-dc2a-4bb6-9158-e6f9e5806bbb" providerId="ADAL" clId="{9946DB9B-6823-4BED-BE09-8F4C395722C3}" dt="2023-02-22T08:52:21.157" v="47" actId="20577"/>
          <ac:spMkLst>
            <pc:docMk/>
            <pc:sldMk cId="0" sldId="300"/>
            <ac:spMk id="38914" creationId="{9744D33E-8104-477D-8D0F-C80FFDAC9AB1}"/>
          </ac:spMkLst>
        </pc:spChg>
      </pc:sldChg>
      <pc:sldChg chg="modSp">
        <pc:chgData name="Elisa Borghi" userId="d8210bf0-dc2a-4bb6-9158-e6f9e5806bbb" providerId="ADAL" clId="{9946DB9B-6823-4BED-BE09-8F4C395722C3}" dt="2023-02-22T08:53:38.711" v="142"/>
        <pc:sldMkLst>
          <pc:docMk/>
          <pc:sldMk cId="0" sldId="302"/>
        </pc:sldMkLst>
        <pc:spChg chg="mod">
          <ac:chgData name="Elisa Borghi" userId="d8210bf0-dc2a-4bb6-9158-e6f9e5806bbb" providerId="ADAL" clId="{9946DB9B-6823-4BED-BE09-8F4C395722C3}" dt="2023-02-22T08:53:38.711" v="142"/>
          <ac:spMkLst>
            <pc:docMk/>
            <pc:sldMk cId="0" sldId="302"/>
            <ac:spMk id="41986" creationId="{C03C2240-5529-4C78-BC2B-6CB3483BCC51}"/>
          </ac:spMkLst>
        </pc:spChg>
      </pc:sldChg>
      <pc:sldChg chg="modSp">
        <pc:chgData name="Elisa Borghi" userId="d8210bf0-dc2a-4bb6-9158-e6f9e5806bbb" providerId="ADAL" clId="{9946DB9B-6823-4BED-BE09-8F4C395722C3}" dt="2023-02-22T08:54:12.188" v="180" actId="20577"/>
        <pc:sldMkLst>
          <pc:docMk/>
          <pc:sldMk cId="0" sldId="307"/>
        </pc:sldMkLst>
        <pc:spChg chg="mod">
          <ac:chgData name="Elisa Borghi" userId="d8210bf0-dc2a-4bb6-9158-e6f9e5806bbb" providerId="ADAL" clId="{9946DB9B-6823-4BED-BE09-8F4C395722C3}" dt="2023-02-22T08:54:12.188" v="180" actId="20577"/>
          <ac:spMkLst>
            <pc:docMk/>
            <pc:sldMk cId="0" sldId="307"/>
            <ac:spMk id="45058" creationId="{DAC6910C-75B6-4EDC-B6E1-DFD392A72DF4}"/>
          </ac:spMkLst>
        </pc:spChg>
      </pc:sldChg>
      <pc:sldChg chg="modSp">
        <pc:chgData name="Elisa Borghi" userId="d8210bf0-dc2a-4bb6-9158-e6f9e5806bbb" providerId="ADAL" clId="{9946DB9B-6823-4BED-BE09-8F4C395722C3}" dt="2023-02-22T08:54:40.011" v="261" actId="20577"/>
        <pc:sldMkLst>
          <pc:docMk/>
          <pc:sldMk cId="0" sldId="308"/>
        </pc:sldMkLst>
        <pc:spChg chg="mod">
          <ac:chgData name="Elisa Borghi" userId="d8210bf0-dc2a-4bb6-9158-e6f9e5806bbb" providerId="ADAL" clId="{9946DB9B-6823-4BED-BE09-8F4C395722C3}" dt="2023-02-22T08:54:40.011" v="261" actId="20577"/>
          <ac:spMkLst>
            <pc:docMk/>
            <pc:sldMk cId="0" sldId="308"/>
            <ac:spMk id="46082" creationId="{D853BC34-22B2-4040-B4FF-6EB2E027FEC9}"/>
          </ac:spMkLst>
        </pc:spChg>
      </pc:sldChg>
      <pc:sldChg chg="modSp">
        <pc:chgData name="Elisa Borghi" userId="d8210bf0-dc2a-4bb6-9158-e6f9e5806bbb" providerId="ADAL" clId="{9946DB9B-6823-4BED-BE09-8F4C395722C3}" dt="2023-02-22T08:56:35.953" v="264" actId="207"/>
        <pc:sldMkLst>
          <pc:docMk/>
          <pc:sldMk cId="0" sldId="311"/>
        </pc:sldMkLst>
        <pc:spChg chg="mod">
          <ac:chgData name="Elisa Borghi" userId="d8210bf0-dc2a-4bb6-9158-e6f9e5806bbb" providerId="ADAL" clId="{9946DB9B-6823-4BED-BE09-8F4C395722C3}" dt="2023-02-22T08:56:35.953" v="264" actId="207"/>
          <ac:spMkLst>
            <pc:docMk/>
            <pc:sldMk cId="0" sldId="311"/>
            <ac:spMk id="6" creationId="{1AE65BD1-5D9E-9B43-980D-4D59164A4EC1}"/>
          </ac:spMkLst>
        </pc:spChg>
      </pc:sldChg>
      <pc:sldChg chg="modSp">
        <pc:chgData name="Elisa Borghi" userId="d8210bf0-dc2a-4bb6-9158-e6f9e5806bbb" providerId="ADAL" clId="{9946DB9B-6823-4BED-BE09-8F4C395722C3}" dt="2023-02-22T08:57:43.693" v="267" actId="207"/>
        <pc:sldMkLst>
          <pc:docMk/>
          <pc:sldMk cId="0" sldId="323"/>
        </pc:sldMkLst>
        <pc:spChg chg="mod">
          <ac:chgData name="Elisa Borghi" userId="d8210bf0-dc2a-4bb6-9158-e6f9e5806bbb" providerId="ADAL" clId="{9946DB9B-6823-4BED-BE09-8F4C395722C3}" dt="2023-02-22T08:57:43.693" v="267" actId="207"/>
          <ac:spMkLst>
            <pc:docMk/>
            <pc:sldMk cId="0" sldId="323"/>
            <ac:spMk id="6" creationId="{41E1B3C8-44B8-E54F-A314-5AB0704248D8}"/>
          </ac:spMkLst>
        </pc:spChg>
      </pc:sldChg>
      <pc:sldChg chg="del">
        <pc:chgData name="Elisa Borghi" userId="d8210bf0-dc2a-4bb6-9158-e6f9e5806bbb" providerId="ADAL" clId="{9946DB9B-6823-4BED-BE09-8F4C395722C3}" dt="2023-02-22T08:56:11.931" v="263" actId="2696"/>
        <pc:sldMkLst>
          <pc:docMk/>
          <pc:sldMk cId="0" sldId="363"/>
        </pc:sldMkLst>
      </pc:sldChg>
      <pc:sldChg chg="modSp">
        <pc:chgData name="Elisa Borghi" userId="d8210bf0-dc2a-4bb6-9158-e6f9e5806bbb" providerId="ADAL" clId="{9946DB9B-6823-4BED-BE09-8F4C395722C3}" dt="2023-02-22T08:56:38.862" v="265" actId="207"/>
        <pc:sldMkLst>
          <pc:docMk/>
          <pc:sldMk cId="0" sldId="374"/>
        </pc:sldMkLst>
        <pc:spChg chg="mod">
          <ac:chgData name="Elisa Borghi" userId="d8210bf0-dc2a-4bb6-9158-e6f9e5806bbb" providerId="ADAL" clId="{9946DB9B-6823-4BED-BE09-8F4C395722C3}" dt="2023-02-22T08:56:38.862" v="265" actId="207"/>
          <ac:spMkLst>
            <pc:docMk/>
            <pc:sldMk cId="0" sldId="374"/>
            <ac:spMk id="8" creationId="{64542AC7-4ADE-264F-82A5-E6F5038C13E1}"/>
          </ac:spMkLst>
        </pc:spChg>
      </pc:sldChg>
      <pc:sldChg chg="modSp">
        <pc:chgData name="Elisa Borghi" userId="d8210bf0-dc2a-4bb6-9158-e6f9e5806bbb" providerId="ADAL" clId="{9946DB9B-6823-4BED-BE09-8F4C395722C3}" dt="2023-02-22T08:56:43.269" v="266" actId="207"/>
        <pc:sldMkLst>
          <pc:docMk/>
          <pc:sldMk cId="1084924625" sldId="377"/>
        </pc:sldMkLst>
        <pc:spChg chg="mod">
          <ac:chgData name="Elisa Borghi" userId="d8210bf0-dc2a-4bb6-9158-e6f9e5806bbb" providerId="ADAL" clId="{9946DB9B-6823-4BED-BE09-8F4C395722C3}" dt="2023-02-22T08:56:43.269" v="266" actId="207"/>
          <ac:spMkLst>
            <pc:docMk/>
            <pc:sldMk cId="1084924625" sldId="377"/>
            <ac:spMk id="10" creationId="{FFF90AF3-F1C3-BB40-AAE5-85BBB16982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31F90F6A-BF8A-4A55-9978-3C190DBCB3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B8874686-615D-423B-BE24-A05BCA69F1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A5935BBC-40B8-49C1-AF86-D7C344542C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ED470714-3D70-45EC-B083-33863A7DEE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4A94EF-68FA-4609-B278-5EA3CA0AADF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B3D1001F-6C95-431B-A45B-97947D8836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20D44C85-6B77-48F8-81A0-FFCF4C4BB1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0900" name="Rectangle 1028">
            <a:extLst>
              <a:ext uri="{FF2B5EF4-FFF2-40B4-BE49-F238E27FC236}">
                <a16:creationId xmlns:a16="http://schemas.microsoft.com/office/drawing/2014/main" id="{7BD7B3EF-89BD-4FB0-A521-C25ACA0D73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EE6593DA-C730-4848-A89D-9E169EC891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1E499146-E736-4569-B7C7-10342AD269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CFE13E05-C0B4-4408-8828-6036CF4C8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A15ABA7-4579-432C-85CC-65E0E831797C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5D45984-9CDF-4673-8FCE-DA6E80C05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E8C1-DD01-4A5C-9EB2-EA2D8D3E157E}" type="slidenum">
              <a:rPr lang="en-US" altLang="it-IT"/>
              <a:pPr>
                <a:spcBef>
                  <a:spcPct val="0"/>
                </a:spcBef>
              </a:pPr>
              <a:t>2</a:t>
            </a:fld>
            <a:endParaRPr lang="en-US" altLang="it-IT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23912A4-1BE3-4B9E-B05A-25737FD85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8396923-A805-40A6-BEFC-7D3D8D915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5D45984-9CDF-4673-8FCE-DA6E80C05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E8C1-DD01-4A5C-9EB2-EA2D8D3E157E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23912A4-1BE3-4B9E-B05A-25737FD85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8396923-A805-40A6-BEFC-7D3D8D915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8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EDE6117-B42B-4594-A0D8-E3091F7EF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EDFDB-60F9-4ECE-AE85-2767E6CA9437}" type="slidenum">
              <a:rPr lang="en-US" altLang="it-IT"/>
              <a:pPr>
                <a:spcBef>
                  <a:spcPct val="0"/>
                </a:spcBef>
              </a:pPr>
              <a:t>4</a:t>
            </a:fld>
            <a:endParaRPr lang="en-US" altLang="it-IT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ECD041E-E244-4AF3-8556-4FD015409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1E44E2A-B831-415B-83FB-CFF0BF3BB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7F89C88-5F93-480B-A3D7-6D506C4F5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B57F2-4A9A-48A9-A9B6-A02DDAC61C3F}" type="slidenum">
              <a:rPr lang="en-US" altLang="it-IT"/>
              <a:pPr>
                <a:spcBef>
                  <a:spcPct val="0"/>
                </a:spcBef>
              </a:pPr>
              <a:t>6</a:t>
            </a:fld>
            <a:endParaRPr lang="en-US" altLang="it-IT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312995A-8C97-45A5-ACD7-BFB4A1EAB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BEFD74A-A2F2-4863-AAF4-F340F2BC5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121F8CF-19D7-4E00-B329-22EA77A6A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F27FF5-1BBF-4034-9B04-23D277E0F3A8}" type="slidenum">
              <a:rPr lang="en-US" altLang="it-IT"/>
              <a:pPr>
                <a:spcBef>
                  <a:spcPct val="0"/>
                </a:spcBef>
              </a:pPr>
              <a:t>7</a:t>
            </a:fld>
            <a:endParaRPr lang="en-US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B1E21D8-F2CC-4F4B-A4CA-77DCD5C10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44235D5-DFFC-408D-8E01-B6F0535FA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EBD98FA-D6BD-4199-B969-9499802B5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A2BC0-411B-49F2-84EF-EF14F598C35C}" type="slidenum">
              <a:rPr lang="en-US" altLang="it-IT"/>
              <a:pPr>
                <a:spcBef>
                  <a:spcPct val="0"/>
                </a:spcBef>
              </a:pPr>
              <a:t>9</a:t>
            </a:fld>
            <a:endParaRPr lang="en-US" altLang="it-IT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84FBD7A-8CB2-4F4F-8996-1936E1CB3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630BC92-29BB-4E7E-9AAA-C6C2B16A4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C3532A-3A0B-4B8D-BDB6-E287017F773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0D30C13E-15D0-4E99-9BD1-2427552AD9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984A1062-A4E6-4B99-B6D0-73EB9ABCB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80C62E82-9E2B-4EF3-8173-B5DB6430BEE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6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120B41-4C3F-4AEE-AF15-EBD68F9812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D0A43A-9A5E-4E09-B504-F82B092E9C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C6D24-62C9-4CE7-86AF-190EBF05CE2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14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B30481-17C3-4ED1-89F5-7A7A93B1A2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6D799C-DF60-47F8-BC3A-C2C4F47A88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1C5E7-B33B-40EB-9D1C-916A422D4D7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9320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EA8AF8-7B81-48AA-A317-304D20EF7F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CA46A4E9-46FF-420A-977A-2839CA07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0307B7A9-3162-44C3-98ED-2EAEADAD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671F0238-8793-402C-9FD6-29450A533AF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3436337-BD29-4C43-850B-A028B17D7B6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EEBF7E6E-DFBA-4914-A621-B96A6E1452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B846EF7F-A66E-4CD7-9791-E2184D899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3C0D1C6E-905E-4B67-B624-C1D69565397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1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4EFB75-ECD5-4D65-ABB4-96C905CAB4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9B4095-ADAA-4948-BC23-24897912F0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EBD8A-F6DF-4E21-9470-B49A65B06A6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5959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C9952C-0928-441A-8D53-E10691EAC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C78A26-7D20-4365-B767-1A3384B7D5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E1FE-BF16-4BC7-A59A-695B7CEF1A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8960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80728-71C1-4A68-B8A9-8DC8F4E46B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3F9A1-C198-4E41-80C8-4FB75FE7A9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4214AE-D0EA-4514-B299-2E1334F6CA1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859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D4ED4BC-5AE3-4D22-A510-B01924055C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ABA168A-E683-48CF-958B-6C3F390CA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8AF78-B773-4D19-96DE-1486D740AA3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926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67BC02-79EE-43F3-9E2E-97BDA7A9A1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5678E8-43DA-41E6-8188-AC15394569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D8206-9976-4452-A5C7-D14377287F6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0009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A0A38E-0999-48E7-B271-06AE66B687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13717B8-8A62-4163-BF60-78775DA563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26B65-1C45-41F4-876E-9B0719CBB77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7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573B4-EAFF-48A1-B3B6-058B81DECA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AD483-DE0A-4A65-A20B-23001B979D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36682-8E10-42FC-8650-AF359162869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04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72B500-93A3-4A3F-B828-2C6D1A605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F6DC51-B4EE-4DF9-B1F1-164BFA4A4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A885-AA7B-40B1-AE20-860B53F9097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869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1F3C3-E74B-47E4-B88A-46A629980A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0A2CE-EE1A-4760-BDC7-407E4D1212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D3F96-518F-499C-B4FA-1D5ABA9768A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4341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B324FE-910F-4529-B4CB-EDC876DC13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54DFF-24FB-4211-B8FE-C22A84AD33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2B9D9D-054E-41A6-A91C-B06D072C120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223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978B0C-8168-4B66-A1AC-6DF5720C49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221922-D076-4E06-91A4-FB23AC92CD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EF4F6-74C9-4A9B-BC87-B5DA2A67769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9401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7E7DACFD-0703-47F7-9AD7-B5CAD98D53D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66067F36-E73A-42DA-8DCC-A7FA053CE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038E8E44-A012-432B-88D5-CC3B3C4FF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095343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50A21F-8500-4441-AA64-DFE654D415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2134DC5-1EE4-45E0-8F0D-43E512ABDC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21291-DBCE-4771-90A8-AACFF946F2F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45792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F9B15B-6C85-4B3E-AC10-957AA584CF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14CDD7-7FF9-4680-B4F0-3C3AE4F5E3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FDFE6-B505-42AA-B4C5-E200520FFEC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2690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A6FBE3-51F2-44AA-92D6-E6EA9DE39C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07DD96-E543-4E8D-8A6F-0A5506FE97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1F9B2-D30F-4EFE-948E-55CDF0D445C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70650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B8902-F14F-49FD-9303-95F58B16F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CB0BF-4560-41EE-B363-24D10CF816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1C547-6F41-44DD-B939-3616ED7BF5A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522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1473408-FE61-454D-BA65-4B153D36A6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4404584-380B-4D6F-B36A-8A009CF9EF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0A46B-B5A3-46A8-BA7B-681A173370C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236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3ACC64E-8303-4A6C-A521-F245A8F37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6A77C11-A18D-48A2-829A-8F1B4594F4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D51A6-25DF-49AA-8E36-2AFE1143706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411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0C936C-3CAB-474F-8FD7-D6B6B832BE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F2ED8D-0FB0-4F95-9828-7BEB3F358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708A6-1537-4531-803B-136682F7299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8365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E83020-2CED-478F-80FF-5CB34C2DAB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5931C6-C06C-4F55-9C52-E5D3C6FB26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52BD7-1673-4541-B482-BFF5A4BF138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948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2259BE-41D4-4087-B738-56B89F7702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B523904-D8F2-4A3D-BDC1-F4A4C5DA63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EFE92-0A4E-430C-9BE7-2CF73058244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14797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9CAC7F-5D0C-42AB-857C-E9414A9E64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ED8351-C2F7-40BA-ABD8-47677EBC1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67CAB-2C31-4EC9-ADDF-E63C2168C0B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3097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38DDDC-37E6-447A-9F37-0F6258568F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3AC5BB-D3EC-4A19-AD80-EAF2965D0F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864A-56B1-4FC3-A341-8C4B2FD814D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90851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68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08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1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88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3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9E0D7-2B41-40BF-AD60-08D410239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433B7-5553-411C-9D43-01C9492517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A9597-39CA-4526-8D3D-DE82DAE7E17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77226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639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51221401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2710029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836472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25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2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7720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67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9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A8F570-8867-419A-A57C-948400F557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87D354-1A05-460D-A4F0-1C3DFC35E4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85E9D-8B8C-4640-B291-EC9A0994DCA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01143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0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593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B57866-F32E-44C1-837E-4428726731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46FDFB-E97E-43CF-95DA-135760194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B4B1E-FD4B-4DA7-9BD1-26F29C576CE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7256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C38898D-D7D3-4657-A722-48BCB66F4F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79B4C97-D1AB-4A3C-9532-10805D0BFC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5374C-0E24-4046-BD91-35C361E740E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1091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18BB9-2DE7-46AB-8DEB-E2DFF981D3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6C29F5-5866-42C6-AD3D-86DA98ED2B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C4256-C53E-48E4-8E95-E5AA5349D70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894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A4581-FB30-4A2C-9A88-536450D4C5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9D2B4-09CD-4F1A-8025-6F1177297E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2C835-7BAB-4A54-869D-6B4B7F429D1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01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4113B75-4108-4464-B915-6A7ABF73E2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D7DF3F2-7CA6-4F32-A510-5ADF19373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6DD2D28-680D-4D7D-845C-65DC28245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3EB6238D-BEAB-4A4E-A0A8-CEF766BDF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83189001-F93E-49AB-9497-2C6167C21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fld id="{06BA4409-4FD5-438C-8612-26614EAE585E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4D881285-B74E-40ED-9342-34A90AB1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BFC25A7C-B469-4500-81F9-90618EF5BA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8B8153B-4CF6-407A-9BC4-D2DE4BC83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589C727-6407-43A7-953A-69C19FF67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591E94FE-9396-495F-92E4-69ED72892D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 marL="365125">
              <a:defRPr/>
            </a:pPr>
            <a:r>
              <a:rPr lang="en-US" dirty="0"/>
              <a:t>© 2023 Pearson – Krugman, Obstfeld, Melitz - Economia </a:t>
            </a:r>
            <a:r>
              <a:rPr lang="en-US" dirty="0" err="1"/>
              <a:t>internazionale</a:t>
            </a:r>
            <a:r>
              <a:rPr lang="en-US" dirty="0"/>
              <a:t>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A9C52BB1-4A43-4D2A-91D3-E7751C40CB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9D7B28-CDFB-4637-BF1B-ACC08922A626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AAE5D87-6F8E-2541-1AA8-23B81605F0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B2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6A5225F2-351F-4EB8-94BA-6F0A7F61A3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B1C1BEF-FBF3-452C-B6D3-E2F736947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76F5105-FEC8-4C26-A042-194EBA398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952AB4D6-B648-470D-8063-CA80480EAC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FCFFAFAF-4FBE-43B2-991E-0EE28C9C2B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2A7CE90-F2FE-4071-BD97-22B721960BB0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3079" name="Picture 9" descr="Pearson_Bound_White">
            <a:extLst>
              <a:ext uri="{FF2B5EF4-FFF2-40B4-BE49-F238E27FC236}">
                <a16:creationId xmlns:a16="http://schemas.microsoft.com/office/drawing/2014/main" id="{13D2711A-99F9-4F9E-AD32-71F1BC08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4009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  <p:sldLayoutId id="2147484409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10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L’economia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commerciale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2176F8-6253-42B9-8C74-2EB0BC87B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CF198A-FF7A-4570-B047-8D295F90FF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616" y="1628800"/>
            <a:ext cx="7835900" cy="3456384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it-IT" sz="2400" dirty="0"/>
              <a:t>Le argomentazioni a favore del libero scambio</a:t>
            </a:r>
          </a:p>
          <a:p>
            <a:pPr>
              <a:spcBef>
                <a:spcPts val="900"/>
              </a:spcBef>
              <a:defRPr/>
            </a:pPr>
            <a:r>
              <a:rPr lang="it-IT" sz="2400" dirty="0"/>
              <a:t>Le argomentazioni contrarie al libero scambio</a:t>
            </a:r>
          </a:p>
          <a:p>
            <a:pPr>
              <a:spcBef>
                <a:spcPts val="900"/>
              </a:spcBef>
              <a:defRPr/>
            </a:pPr>
            <a:r>
              <a:rPr lang="it-IT" sz="2400" dirty="0"/>
              <a:t>Distribuzione del reddito e politica commerciale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Competizione elettorale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L’azione collettiva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Rappresentazione del processo politico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Chi riceve protezione?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F23900B2-1021-4574-A917-D5AADB886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18437" name="Segnaposto numero diapositiva 4">
            <a:extLst>
              <a:ext uri="{FF2B5EF4-FFF2-40B4-BE49-F238E27FC236}">
                <a16:creationId xmlns:a16="http://schemas.microsoft.com/office/drawing/2014/main" id="{D62A5084-DEA3-4027-BF9A-CA013F09B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EFFC181-72FD-4D58-B7D6-528FECD4EAC4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2176F8-6253-42B9-8C74-2EB0BC87B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CF198A-FF7A-4570-B047-8D295F90FF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84784"/>
            <a:ext cx="7835900" cy="3600053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it-IT" sz="2400" dirty="0"/>
              <a:t>Negoziati internazionali e politica commerciale</a:t>
            </a:r>
          </a:p>
          <a:p>
            <a:pPr marL="342900" indent="-342900"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lang="it-IT" dirty="0"/>
              <a:t>Gli accordi commerciali internazionali: una breve rassegna storica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L’Uruguay Round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Il Doha Round</a:t>
            </a:r>
          </a:p>
          <a:p>
            <a:pPr>
              <a:defRPr/>
            </a:pPr>
            <a:r>
              <a:rPr lang="it-IT" sz="2400" dirty="0"/>
              <a:t>La fine degli accordi commerciali?</a:t>
            </a:r>
          </a:p>
          <a:p>
            <a:pPr marL="342900" indent="-342900"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lang="it-IT" dirty="0"/>
              <a:t>Gli accordi commerciali preferenziali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F23900B2-1021-4574-A917-D5AADB886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18437" name="Segnaposto numero diapositiva 4">
            <a:extLst>
              <a:ext uri="{FF2B5EF4-FFF2-40B4-BE49-F238E27FC236}">
                <a16:creationId xmlns:a16="http://schemas.microsoft.com/office/drawing/2014/main" id="{D62A5084-DEA3-4027-BF9A-CA013F09B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EFFC181-72FD-4D58-B7D6-528FECD4EAC4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64791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A33519-B310-4280-8E54-15B1E8049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/>
              <a:t>Le argomentazioni a favore del libero scambio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603197A-C282-40C3-8804-6E84972E6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808"/>
            <a:ext cx="7835900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La prima argomentazione a favore del libero scambio sostiene che i produttori e i consumatori allocano le risorse nel modo più </a:t>
            </a:r>
            <a:r>
              <a:rPr lang="it-IT" altLang="it-IT" sz="2400" b="1" dirty="0"/>
              <a:t>efficiente </a:t>
            </a:r>
            <a:r>
              <a:rPr lang="it-IT" altLang="it-IT" sz="2400" dirty="0"/>
              <a:t>quando i governi non inducono distorsioni nei prezzi di mercato mediante interventi di politica commerciale.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L’imposizione di un dazio induce una distorsione degli incentivi economici di consumatori e produttori.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L’eliminazione di un dazio rimuove tale distorsione e aumenta il benessere di un paese.</a:t>
            </a: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822403DA-D8B1-404E-9C51-02C8094D8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19461" name="Segnaposto numero diapositiva 4">
            <a:extLst>
              <a:ext uri="{FF2B5EF4-FFF2-40B4-BE49-F238E27FC236}">
                <a16:creationId xmlns:a16="http://schemas.microsoft.com/office/drawing/2014/main" id="{98CC2023-D29C-4B18-B716-52A7EFAC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69F97FE-EBD6-46A0-BB2E-B9FED6B889A9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88A49DF-5C10-4F64-92C5-0E2F5F06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10.1 </a:t>
            </a:r>
            <a:r>
              <a:rPr lang="it-IT" altLang="it-IT"/>
              <a:t>L’argomentazione a favore</a:t>
            </a:r>
            <a:br>
              <a:rPr lang="it-IT" altLang="it-IT"/>
            </a:br>
            <a:r>
              <a:rPr lang="it-IT" altLang="it-IT"/>
              <a:t>del libero scambio fondata sull’efficienza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AA4763C1-DFEE-4255-82AC-EEE7A33E0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DB96707-350A-4D83-B5C4-9710200EF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7DC8F5B-9A19-4034-A3E5-D30B0AD95547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3A8C663-DF26-7F46-8497-92804CE9B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44824"/>
            <a:ext cx="8341953" cy="38765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4CBA77-D6EE-4786-8FBE-40F172708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C9F8DE-9A98-40F6-96E7-59CA246AE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3842725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Tuttavia, poiché i dazi sono già bassi per la maggior parte dei paesi, i benefici stimati della liberalizzazione degli scambi rappresentano solo una quota limitata del reddito nazionale.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Per il mondo la presenza di politiche commerciali ha un costo inferiore all’1% del PIL.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 guadagni dalla completa apertura dei commerci </a:t>
            </a:r>
            <a:r>
              <a:rPr lang="it-IT" altLang="it-IT" dirty="0">
                <a:solidFill>
                  <a:srgbClr val="FF0000"/>
                </a:solidFill>
              </a:rPr>
              <a:t>sono più bassi nei paesi industrializzati come gli Stati Uniti e l’Unione Europea e più alti nei paesi in via di sviluppo</a:t>
            </a:r>
            <a:r>
              <a:rPr lang="it-IT" altLang="it-IT" dirty="0"/>
              <a:t>.</a:t>
            </a: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AD4862BD-2C94-4E57-ACD2-D83505B76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E44EB763-D7AE-412E-B879-2DCF13D0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37CBD1-366C-445E-B8FA-BDC0D9E900C2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56820D-7637-4340-A911-6FFA9D1C1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4D116BD-4767-4AFA-9AF6-B15D8FCB0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Una seconda argomentazione a favore del libero scambio sostiene che esso </a:t>
            </a:r>
            <a:r>
              <a:rPr lang="it-IT" altLang="it-IT" sz="2400" dirty="0">
                <a:solidFill>
                  <a:srgbClr val="FF0000"/>
                </a:solidFill>
              </a:rPr>
              <a:t>consente alle imprese o ai settori di trarre vantaggio dalle economie di </a:t>
            </a:r>
            <a:r>
              <a:rPr lang="it-IT" altLang="it-IT" sz="2400" dirty="0" smtClean="0">
                <a:solidFill>
                  <a:srgbClr val="FF0000"/>
                </a:solidFill>
              </a:rPr>
              <a:t>scala, prevalentemente quelle interne</a:t>
            </a:r>
            <a:r>
              <a:rPr lang="it-IT" altLang="it-IT" sz="2400" dirty="0" smtClean="0"/>
              <a:t>.</a:t>
            </a: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eaLnBrk="1" hangingPunct="1"/>
            <a:r>
              <a:rPr lang="it-IT" altLang="it-IT" sz="2400" dirty="0" err="1" smtClean="0"/>
              <a:t>Cio</a:t>
            </a:r>
            <a:r>
              <a:rPr lang="it-IT" altLang="it-IT" sz="2400" dirty="0" smtClean="0"/>
              <a:t> dipende da:</a:t>
            </a:r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eccessiva proliferazione di imprese nell’ambito di un mercato interno protetto dal dazio;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la scala di produzione di ciascuna impresa non è efficiente</a:t>
            </a:r>
            <a:r>
              <a:rPr lang="en-GB" altLang="it-IT" dirty="0"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38ACAD10-F83D-48E9-9EC4-8B6841CC6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3557" name="Segnaposto numero diapositiva 4">
            <a:extLst>
              <a:ext uri="{FF2B5EF4-FFF2-40B4-BE49-F238E27FC236}">
                <a16:creationId xmlns:a16="http://schemas.microsoft.com/office/drawing/2014/main" id="{F6E01669-25BF-4177-BD88-64A4D120F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9780DDE-20F7-4111-A452-682E04DEE8AB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1E2B651-78A8-4355-9D22-EF335CB6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  <a:endParaRPr lang="en-GB" altLang="it-IT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79B663B-9CB1-4DD9-B365-08E4EB73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297387"/>
            <a:ext cx="8229600" cy="316835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Una terza argomentazione a favore del libero scambio sostiene che questo evita la perdita di risorse legate al </a:t>
            </a:r>
            <a:r>
              <a:rPr lang="it-IT" altLang="it-IT" sz="2400" b="1" dirty="0" err="1"/>
              <a:t>rent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seeking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G</a:t>
            </a:r>
            <a:r>
              <a:rPr lang="it-IT" altLang="it-IT" dirty="0">
                <a:ea typeface="MS PGothic" panose="020B0600070205080204" pitchFamily="34" charset="-128"/>
              </a:rPr>
              <a:t>li </a:t>
            </a:r>
            <a:r>
              <a:rPr lang="it-IT" altLang="it-IT" dirty="0">
                <a:solidFill>
                  <a:srgbClr val="FF0000"/>
                </a:solidFill>
                <a:ea typeface="MS PGothic" panose="020B0600070205080204" pitchFamily="34" charset="-128"/>
              </a:rPr>
              <a:t>individui e le imprese sostengono dei costi significativi, sprecando in effetti parte delle risorse produttive dell’economia</a:t>
            </a:r>
            <a:r>
              <a:rPr lang="it-IT" altLang="it-IT" dirty="0">
                <a:ea typeface="MS PGothic" panose="020B0600070205080204" pitchFamily="34" charset="-128"/>
              </a:rPr>
              <a:t>, nel tentativo di ottenere le licenze di importazione.</a:t>
            </a:r>
          </a:p>
          <a:p>
            <a:pPr eaLnBrk="1" hangingPunct="1"/>
            <a:endParaRPr lang="en-GB" altLang="it-IT" dirty="0"/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99C55D49-AB33-405D-AA41-1090EC63C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4E25ECCC-5F1A-44A8-84A9-0C564D962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7444DA5-320B-46B6-98B5-6B544C27071F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EA86457-3B81-40A4-B031-D7AFD22AE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CB0C07-270C-41CE-AAEA-FE356B740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836712"/>
            <a:ext cx="8229600" cy="5256584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Una quarta argomentazione, nota come </a:t>
            </a:r>
            <a:r>
              <a:rPr lang="it-IT" altLang="it-IT" sz="2400" b="1" dirty="0"/>
              <a:t>argomentazione politica a favore del libero </a:t>
            </a:r>
            <a:r>
              <a:rPr lang="it-IT" altLang="it-IT" sz="2400" dirty="0"/>
              <a:t>scambio, sostiene che il libero scambio è la migliore scelta politica possibile.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Però anche nell’ipotesi in cui ci siano delle combinazioni di dazi e tariffe che si allontano dal libero scambio, ma che determinano un aumento del benessere (situazione rara) queste verrebbero annullata da interessi di parte, politicamente più influenti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Se questa tesi fosse corretta, la politica migliore potrebbe essere quella di invocare il libero scambio senza eccezioni, anche se su basi economiche può non essere sempre la migliore scelta concepibile. </a:t>
            </a:r>
            <a:endParaRPr lang="it-IT" altLang="it-IT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45F401A8-6574-4264-9F0A-06762173C9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6629" name="Segnaposto numero diapositiva 4">
            <a:extLst>
              <a:ext uri="{FF2B5EF4-FFF2-40B4-BE49-F238E27FC236}">
                <a16:creationId xmlns:a16="http://schemas.microsoft.com/office/drawing/2014/main" id="{1145660F-2A0A-4C61-9AFD-8BF2637F2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321D3D-B652-46B5-9BED-5429DB4708EC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586</Words>
  <Application>Microsoft Office PowerPoint</Application>
  <PresentationFormat>Presentazione su schermo (4:3)</PresentationFormat>
  <Paragraphs>67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Courier New</vt:lpstr>
      <vt:lpstr>Open Sans</vt:lpstr>
      <vt:lpstr>Open Sans Light</vt:lpstr>
      <vt:lpstr>Open Sans Semibold</vt:lpstr>
      <vt:lpstr>Times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Struttura della presentazione</vt:lpstr>
      <vt:lpstr>Le argomentazioni a favore del libero scambio</vt:lpstr>
      <vt:lpstr>Figura 10.1 L’argomentazione a favore del libero scambio fondata sull’efficienza </vt:lpstr>
      <vt:lpstr>Le argomentazioni a favore del libero scambio </vt:lpstr>
      <vt:lpstr>Le argomentazioni a favore del libero scambio </vt:lpstr>
      <vt:lpstr>Le argomentazioni a favore del libero scambio </vt:lpstr>
      <vt:lpstr>Le argomentazioni a favore del libero scambio 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446</cp:revision>
  <dcterms:created xsi:type="dcterms:W3CDTF">2005-08-05T21:46:31Z</dcterms:created>
  <dcterms:modified xsi:type="dcterms:W3CDTF">2025-10-22T08:36:30Z</dcterms:modified>
</cp:coreProperties>
</file>