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701" r:id="rId5"/>
    <p:sldId id="331" r:id="rId6"/>
    <p:sldId id="668" r:id="rId7"/>
    <p:sldId id="337" r:id="rId8"/>
    <p:sldId id="339" r:id="rId9"/>
    <p:sldId id="336" r:id="rId10"/>
    <p:sldId id="372" r:id="rId11"/>
    <p:sldId id="344" r:id="rId12"/>
    <p:sldId id="345" r:id="rId13"/>
    <p:sldId id="34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100"/>
    <a:srgbClr val="CC00CC"/>
    <a:srgbClr val="C42F00"/>
    <a:srgbClr val="000074"/>
    <a:srgbClr val="0000CC"/>
    <a:srgbClr val="F23A00"/>
    <a:srgbClr val="FF6600"/>
    <a:srgbClr val="293315"/>
    <a:srgbClr val="F3F1F3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B7AAF2-6750-4256-A8AA-8E3CF801310C}" v="85" dt="2025-10-23T06:13:14.4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6" autoAdjust="0"/>
    <p:restoredTop sz="97459" autoAdjust="0"/>
  </p:normalViewPr>
  <p:slideViewPr>
    <p:cSldViewPr>
      <p:cViewPr varScale="1">
        <p:scale>
          <a:sx n="70" d="100"/>
          <a:sy n="70" d="100"/>
        </p:scale>
        <p:origin x="1368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85" d="100"/>
          <a:sy n="85" d="100"/>
        </p:scale>
        <p:origin x="-220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4E69F883-BC4D-438C-8D1E-B07640AF694A}"/>
    <pc:docChg chg="custSel addSld delSld modSld sldOrd">
      <pc:chgData name="GAROFOLO ILARIA" userId="3b094b60-c214-4504-8c18-1bd7e03e5e88" providerId="ADAL" clId="{4E69F883-BC4D-438C-8D1E-B07640AF694A}" dt="2025-10-23T06:14:29.142" v="218"/>
      <pc:docMkLst>
        <pc:docMk/>
      </pc:docMkLst>
      <pc:sldChg chg="addSp delSp modSp add del mod">
        <pc:chgData name="GAROFOLO ILARIA" userId="3b094b60-c214-4504-8c18-1bd7e03e5e88" providerId="ADAL" clId="{4E69F883-BC4D-438C-8D1E-B07640AF694A}" dt="2025-10-23T06:05:12.597" v="146" actId="47"/>
        <pc:sldMkLst>
          <pc:docMk/>
          <pc:sldMk cId="0" sldId="299"/>
        </pc:sldMkLst>
        <pc:spChg chg="add mod">
          <ac:chgData name="GAROFOLO ILARIA" userId="3b094b60-c214-4504-8c18-1bd7e03e5e88" providerId="ADAL" clId="{4E69F883-BC4D-438C-8D1E-B07640AF694A}" dt="2025-10-23T06:03:34.439" v="127"/>
          <ac:spMkLst>
            <pc:docMk/>
            <pc:sldMk cId="0" sldId="299"/>
            <ac:spMk id="2" creationId="{28665C0B-4F21-E28C-3547-240A25F0BFCF}"/>
          </ac:spMkLst>
        </pc:spChg>
        <pc:spChg chg="del">
          <ac:chgData name="GAROFOLO ILARIA" userId="3b094b60-c214-4504-8c18-1bd7e03e5e88" providerId="ADAL" clId="{4E69F883-BC4D-438C-8D1E-B07640AF694A}" dt="2025-10-23T06:03:34.129" v="126" actId="478"/>
          <ac:spMkLst>
            <pc:docMk/>
            <pc:sldMk cId="0" sldId="299"/>
            <ac:spMk id="11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3:53.523" v="129" actId="207"/>
          <ac:spMkLst>
            <pc:docMk/>
            <pc:sldMk cId="0" sldId="299"/>
            <ac:spMk id="20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3:58.122" v="130" actId="207"/>
          <ac:spMkLst>
            <pc:docMk/>
            <pc:sldMk cId="0" sldId="299"/>
            <ac:spMk id="21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3:42.644" v="128" actId="2711"/>
          <ac:spMkLst>
            <pc:docMk/>
            <pc:sldMk cId="0" sldId="299"/>
            <ac:spMk id="7170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3:42.644" v="128" actId="2711"/>
          <ac:spMkLst>
            <pc:docMk/>
            <pc:sldMk cId="0" sldId="299"/>
            <ac:spMk id="7171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3:42.644" v="128" actId="2711"/>
          <ac:spMkLst>
            <pc:docMk/>
            <pc:sldMk cId="0" sldId="299"/>
            <ac:spMk id="7172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4:11.905" v="133" actId="403"/>
          <ac:spMkLst>
            <pc:docMk/>
            <pc:sldMk cId="0" sldId="299"/>
            <ac:spMk id="7175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4:18.368" v="136" actId="403"/>
          <ac:spMkLst>
            <pc:docMk/>
            <pc:sldMk cId="0" sldId="299"/>
            <ac:spMk id="7176" creationId="{00000000-0000-0000-0000-000000000000}"/>
          </ac:spMkLst>
        </pc:spChg>
        <pc:grpChg chg="mod">
          <ac:chgData name="GAROFOLO ILARIA" userId="3b094b60-c214-4504-8c18-1bd7e03e5e88" providerId="ADAL" clId="{4E69F883-BC4D-438C-8D1E-B07640AF694A}" dt="2025-10-23T06:03:42.644" v="128" actId="2711"/>
          <ac:grpSpMkLst>
            <pc:docMk/>
            <pc:sldMk cId="0" sldId="299"/>
            <ac:grpSpMk id="7173" creationId="{00000000-0000-0000-0000-000000000000}"/>
          </ac:grpSpMkLst>
        </pc:grpChg>
      </pc:sldChg>
      <pc:sldChg chg="addSp delSp modSp add mod ord modAnim">
        <pc:chgData name="GAROFOLO ILARIA" userId="3b094b60-c214-4504-8c18-1bd7e03e5e88" providerId="ADAL" clId="{4E69F883-BC4D-438C-8D1E-B07640AF694A}" dt="2025-10-23T06:14:16.833" v="215"/>
        <pc:sldMkLst>
          <pc:docMk/>
          <pc:sldMk cId="0" sldId="331"/>
        </pc:sldMkLst>
        <pc:spChg chg="add mod">
          <ac:chgData name="GAROFOLO ILARIA" userId="3b094b60-c214-4504-8c18-1bd7e03e5e88" providerId="ADAL" clId="{4E69F883-BC4D-438C-8D1E-B07640AF694A}" dt="2025-10-23T06:04:32.933" v="138"/>
          <ac:spMkLst>
            <pc:docMk/>
            <pc:sldMk cId="0" sldId="331"/>
            <ac:spMk id="2" creationId="{EA01A90B-F5B9-1B95-956E-53E6924140CE}"/>
          </ac:spMkLst>
        </pc:spChg>
        <pc:spChg chg="del">
          <ac:chgData name="GAROFOLO ILARIA" userId="3b094b60-c214-4504-8c18-1bd7e03e5e88" providerId="ADAL" clId="{4E69F883-BC4D-438C-8D1E-B07640AF694A}" dt="2025-10-23T06:04:32.591" v="137" actId="478"/>
          <ac:spMkLst>
            <pc:docMk/>
            <pc:sldMk cId="0" sldId="331"/>
            <ac:spMk id="46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4:53.823" v="139" actId="2711"/>
          <ac:spMkLst>
            <pc:docMk/>
            <pc:sldMk cId="0" sldId="331"/>
            <ac:spMk id="8194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4:53.823" v="139" actId="2711"/>
          <ac:spMkLst>
            <pc:docMk/>
            <pc:sldMk cId="0" sldId="331"/>
            <ac:spMk id="8195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5:01.493" v="142" actId="403"/>
          <ac:spMkLst>
            <pc:docMk/>
            <pc:sldMk cId="0" sldId="331"/>
            <ac:spMk id="8229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5:07.156" v="145" actId="403"/>
          <ac:spMkLst>
            <pc:docMk/>
            <pc:sldMk cId="0" sldId="331"/>
            <ac:spMk id="8230" creationId="{00000000-0000-0000-0000-000000000000}"/>
          </ac:spMkLst>
        </pc:spChg>
        <pc:grpChg chg="mod">
          <ac:chgData name="GAROFOLO ILARIA" userId="3b094b60-c214-4504-8c18-1bd7e03e5e88" providerId="ADAL" clId="{4E69F883-BC4D-438C-8D1E-B07640AF694A}" dt="2025-10-23T06:04:53.823" v="139" actId="2711"/>
          <ac:grpSpMkLst>
            <pc:docMk/>
            <pc:sldMk cId="0" sldId="331"/>
            <ac:grpSpMk id="8196" creationId="{00000000-0000-0000-0000-000000000000}"/>
          </ac:grpSpMkLst>
        </pc:grpChg>
      </pc:sldChg>
      <pc:sldChg chg="del">
        <pc:chgData name="GAROFOLO ILARIA" userId="3b094b60-c214-4504-8c18-1bd7e03e5e88" providerId="ADAL" clId="{4E69F883-BC4D-438C-8D1E-B07640AF694A}" dt="2025-10-21T08:53:43.349" v="15" actId="47"/>
        <pc:sldMkLst>
          <pc:docMk/>
          <pc:sldMk cId="0" sldId="335"/>
        </pc:sldMkLst>
      </pc:sldChg>
      <pc:sldChg chg="addSp delSp modSp add mod ord">
        <pc:chgData name="GAROFOLO ILARIA" userId="3b094b60-c214-4504-8c18-1bd7e03e5e88" providerId="ADAL" clId="{4E69F883-BC4D-438C-8D1E-B07640AF694A}" dt="2025-10-23T06:10:36.587" v="179" actId="208"/>
        <pc:sldMkLst>
          <pc:docMk/>
          <pc:sldMk cId="0" sldId="336"/>
        </pc:sldMkLst>
        <pc:spChg chg="add mod">
          <ac:chgData name="GAROFOLO ILARIA" userId="3b094b60-c214-4504-8c18-1bd7e03e5e88" providerId="ADAL" clId="{4E69F883-BC4D-438C-8D1E-B07640AF694A}" dt="2025-10-23T06:06:48.788" v="157"/>
          <ac:spMkLst>
            <pc:docMk/>
            <pc:sldMk cId="0" sldId="336"/>
            <ac:spMk id="2" creationId="{D2D60E41-4433-F679-E086-DD28B951E8D3}"/>
          </ac:spMkLst>
        </pc:spChg>
        <pc:spChg chg="mod">
          <ac:chgData name="GAROFOLO ILARIA" userId="3b094b60-c214-4504-8c18-1bd7e03e5e88" providerId="ADAL" clId="{4E69F883-BC4D-438C-8D1E-B07640AF694A}" dt="2025-10-23T06:07:46.644" v="168" actId="2711"/>
          <ac:spMkLst>
            <pc:docMk/>
            <pc:sldMk cId="0" sldId="336"/>
            <ac:spMk id="43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8:04.682" v="170" actId="207"/>
          <ac:spMkLst>
            <pc:docMk/>
            <pc:sldMk cId="0" sldId="336"/>
            <ac:spMk id="61" creationId="{00000000-0000-0000-0000-000000000000}"/>
          </ac:spMkLst>
        </pc:spChg>
        <pc:spChg chg="del">
          <ac:chgData name="GAROFOLO ILARIA" userId="3b094b60-c214-4504-8c18-1bd7e03e5e88" providerId="ADAL" clId="{4E69F883-BC4D-438C-8D1E-B07640AF694A}" dt="2025-10-23T06:06:48.218" v="156" actId="478"/>
          <ac:spMkLst>
            <pc:docMk/>
            <pc:sldMk cId="0" sldId="336"/>
            <ac:spMk id="75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7:46.644" v="168" actId="2711"/>
          <ac:spMkLst>
            <pc:docMk/>
            <pc:sldMk cId="0" sldId="336"/>
            <ac:spMk id="199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8:00.633" v="169" actId="207"/>
          <ac:spMkLst>
            <pc:docMk/>
            <pc:sldMk cId="0" sldId="336"/>
            <ac:spMk id="203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7:46.644" v="168" actId="2711"/>
          <ac:spMkLst>
            <pc:docMk/>
            <pc:sldMk cId="0" sldId="336"/>
            <ac:spMk id="26626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10:12.730" v="178" actId="207"/>
          <ac:spMkLst>
            <pc:docMk/>
            <pc:sldMk cId="0" sldId="336"/>
            <ac:spMk id="26648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9:02.999" v="174" actId="207"/>
          <ac:spMkLst>
            <pc:docMk/>
            <pc:sldMk cId="0" sldId="336"/>
            <ac:spMk id="26650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9:18.408" v="177" actId="207"/>
          <ac:spMkLst>
            <pc:docMk/>
            <pc:sldMk cId="0" sldId="336"/>
            <ac:spMk id="26653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9:11.411" v="176" actId="207"/>
          <ac:spMkLst>
            <pc:docMk/>
            <pc:sldMk cId="0" sldId="336"/>
            <ac:spMk id="26655" creationId="{00000000-0000-0000-0000-000000000000}"/>
          </ac:spMkLst>
        </pc:spChg>
        <pc:grpChg chg="mod">
          <ac:chgData name="GAROFOLO ILARIA" userId="3b094b60-c214-4504-8c18-1bd7e03e5e88" providerId="ADAL" clId="{4E69F883-BC4D-438C-8D1E-B07640AF694A}" dt="2025-10-23T06:07:46.644" v="168" actId="2711"/>
          <ac:grpSpMkLst>
            <pc:docMk/>
            <pc:sldMk cId="0" sldId="336"/>
            <ac:grpSpMk id="16" creationId="{00000000-0000-0000-0000-000000000000}"/>
          </ac:grpSpMkLst>
        </pc:grpChg>
        <pc:grpChg chg="mod">
          <ac:chgData name="GAROFOLO ILARIA" userId="3b094b60-c214-4504-8c18-1bd7e03e5e88" providerId="ADAL" clId="{4E69F883-BC4D-438C-8D1E-B07640AF694A}" dt="2025-10-23T06:07:46.644" v="168" actId="2711"/>
          <ac:grpSpMkLst>
            <pc:docMk/>
            <pc:sldMk cId="0" sldId="336"/>
            <ac:grpSpMk id="45" creationId="{00000000-0000-0000-0000-000000000000}"/>
          </ac:grpSpMkLst>
        </pc:grpChg>
        <pc:grpChg chg="mod">
          <ac:chgData name="GAROFOLO ILARIA" userId="3b094b60-c214-4504-8c18-1bd7e03e5e88" providerId="ADAL" clId="{4E69F883-BC4D-438C-8D1E-B07640AF694A}" dt="2025-10-23T06:07:46.644" v="168" actId="2711"/>
          <ac:grpSpMkLst>
            <pc:docMk/>
            <pc:sldMk cId="0" sldId="336"/>
            <ac:grpSpMk id="46" creationId="{00000000-0000-0000-0000-000000000000}"/>
          </ac:grpSpMkLst>
        </pc:grpChg>
        <pc:grpChg chg="mod">
          <ac:chgData name="GAROFOLO ILARIA" userId="3b094b60-c214-4504-8c18-1bd7e03e5e88" providerId="ADAL" clId="{4E69F883-BC4D-438C-8D1E-B07640AF694A}" dt="2025-10-23T06:07:46.644" v="168" actId="2711"/>
          <ac:grpSpMkLst>
            <pc:docMk/>
            <pc:sldMk cId="0" sldId="336"/>
            <ac:grpSpMk id="48" creationId="{00000000-0000-0000-0000-000000000000}"/>
          </ac:grpSpMkLst>
        </pc:grpChg>
        <pc:grpChg chg="mod">
          <ac:chgData name="GAROFOLO ILARIA" userId="3b094b60-c214-4504-8c18-1bd7e03e5e88" providerId="ADAL" clId="{4E69F883-BC4D-438C-8D1E-B07640AF694A}" dt="2025-10-23T06:07:46.644" v="168" actId="2711"/>
          <ac:grpSpMkLst>
            <pc:docMk/>
            <pc:sldMk cId="0" sldId="336"/>
            <ac:grpSpMk id="164" creationId="{00000000-0000-0000-0000-000000000000}"/>
          </ac:grpSpMkLst>
        </pc:grpChg>
        <pc:cxnChg chg="mod">
          <ac:chgData name="GAROFOLO ILARIA" userId="3b094b60-c214-4504-8c18-1bd7e03e5e88" providerId="ADAL" clId="{4E69F883-BC4D-438C-8D1E-B07640AF694A}" dt="2025-10-23T06:10:36.587" v="179" actId="208"/>
          <ac:cxnSpMkLst>
            <pc:docMk/>
            <pc:sldMk cId="0" sldId="336"/>
            <ac:cxnSpMk id="63" creationId="{00000000-0000-0000-0000-000000000000}"/>
          </ac:cxnSpMkLst>
        </pc:cxnChg>
        <pc:cxnChg chg="mod">
          <ac:chgData name="GAROFOLO ILARIA" userId="3b094b60-c214-4504-8c18-1bd7e03e5e88" providerId="ADAL" clId="{4E69F883-BC4D-438C-8D1E-B07640AF694A}" dt="2025-10-23T06:10:36.587" v="179" actId="208"/>
          <ac:cxnSpMkLst>
            <pc:docMk/>
            <pc:sldMk cId="0" sldId="336"/>
            <ac:cxnSpMk id="204" creationId="{00000000-0000-0000-0000-000000000000}"/>
          </ac:cxnSpMkLst>
        </pc:cxnChg>
        <pc:cxnChg chg="mod">
          <ac:chgData name="GAROFOLO ILARIA" userId="3b094b60-c214-4504-8c18-1bd7e03e5e88" providerId="ADAL" clId="{4E69F883-BC4D-438C-8D1E-B07640AF694A}" dt="2025-10-23T06:10:36.587" v="179" actId="208"/>
          <ac:cxnSpMkLst>
            <pc:docMk/>
            <pc:sldMk cId="0" sldId="336"/>
            <ac:cxnSpMk id="205" creationId="{00000000-0000-0000-0000-000000000000}"/>
          </ac:cxnSpMkLst>
        </pc:cxnChg>
        <pc:cxnChg chg="mod">
          <ac:chgData name="GAROFOLO ILARIA" userId="3b094b60-c214-4504-8c18-1bd7e03e5e88" providerId="ADAL" clId="{4E69F883-BC4D-438C-8D1E-B07640AF694A}" dt="2025-10-23T06:10:36.587" v="179" actId="208"/>
          <ac:cxnSpMkLst>
            <pc:docMk/>
            <pc:sldMk cId="0" sldId="336"/>
            <ac:cxnSpMk id="206" creationId="{00000000-0000-0000-0000-000000000000}"/>
          </ac:cxnSpMkLst>
        </pc:cxnChg>
      </pc:sldChg>
      <pc:sldChg chg="addSp delSp modSp add mod">
        <pc:chgData name="GAROFOLO ILARIA" userId="3b094b60-c214-4504-8c18-1bd7e03e5e88" providerId="ADAL" clId="{4E69F883-BC4D-438C-8D1E-B07640AF694A}" dt="2025-10-23T06:06:10.097" v="151" actId="207"/>
        <pc:sldMkLst>
          <pc:docMk/>
          <pc:sldMk cId="0" sldId="337"/>
        </pc:sldMkLst>
        <pc:spChg chg="add mod">
          <ac:chgData name="GAROFOLO ILARIA" userId="3b094b60-c214-4504-8c18-1bd7e03e5e88" providerId="ADAL" clId="{4E69F883-BC4D-438C-8D1E-B07640AF694A}" dt="2025-10-23T06:06:02.733" v="150"/>
          <ac:spMkLst>
            <pc:docMk/>
            <pc:sldMk cId="0" sldId="337"/>
            <ac:spMk id="2" creationId="{698098ED-0007-ED37-F8FE-E2C246CE8039}"/>
          </ac:spMkLst>
        </pc:spChg>
        <pc:spChg chg="del">
          <ac:chgData name="GAROFOLO ILARIA" userId="3b094b60-c214-4504-8c18-1bd7e03e5e88" providerId="ADAL" clId="{4E69F883-BC4D-438C-8D1E-B07640AF694A}" dt="2025-10-23T06:06:02.340" v="149" actId="478"/>
          <ac:spMkLst>
            <pc:docMk/>
            <pc:sldMk cId="0" sldId="337"/>
            <ac:spMk id="14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6:10.097" v="151" actId="207"/>
          <ac:spMkLst>
            <pc:docMk/>
            <pc:sldMk cId="0" sldId="337"/>
            <ac:spMk id="10245" creationId="{00000000-0000-0000-0000-000000000000}"/>
          </ac:spMkLst>
        </pc:spChg>
      </pc:sldChg>
      <pc:sldChg chg="addSp delSp modSp add del">
        <pc:chgData name="GAROFOLO ILARIA" userId="3b094b60-c214-4504-8c18-1bd7e03e5e88" providerId="ADAL" clId="{4E69F883-BC4D-438C-8D1E-B07640AF694A}" dt="2025-10-23T06:06:38.492" v="154" actId="47"/>
        <pc:sldMkLst>
          <pc:docMk/>
          <pc:sldMk cId="0" sldId="338"/>
        </pc:sldMkLst>
        <pc:spChg chg="add mod">
          <ac:chgData name="GAROFOLO ILARIA" userId="3b094b60-c214-4504-8c18-1bd7e03e5e88" providerId="ADAL" clId="{4E69F883-BC4D-438C-8D1E-B07640AF694A}" dt="2025-10-23T06:06:23.144" v="153"/>
          <ac:spMkLst>
            <pc:docMk/>
            <pc:sldMk cId="0" sldId="338"/>
            <ac:spMk id="2" creationId="{2D098FF3-9CD2-F823-90D3-1315F7DE3EA4}"/>
          </ac:spMkLst>
        </pc:spChg>
        <pc:spChg chg="del">
          <ac:chgData name="GAROFOLO ILARIA" userId="3b094b60-c214-4504-8c18-1bd7e03e5e88" providerId="ADAL" clId="{4E69F883-BC4D-438C-8D1E-B07640AF694A}" dt="2025-10-23T06:06:22.563" v="152" actId="478"/>
          <ac:spMkLst>
            <pc:docMk/>
            <pc:sldMk cId="0" sldId="338"/>
            <ac:spMk id="11" creationId="{00000000-0000-0000-0000-000000000000}"/>
          </ac:spMkLst>
        </pc:spChg>
      </pc:sldChg>
      <pc:sldChg chg="addSp delSp modSp add mod ord">
        <pc:chgData name="GAROFOLO ILARIA" userId="3b094b60-c214-4504-8c18-1bd7e03e5e88" providerId="ADAL" clId="{4E69F883-BC4D-438C-8D1E-B07640AF694A}" dt="2025-10-23T06:07:32.211" v="167" actId="2711"/>
        <pc:sldMkLst>
          <pc:docMk/>
          <pc:sldMk cId="0" sldId="339"/>
        </pc:sldMkLst>
        <pc:spChg chg="add mod">
          <ac:chgData name="GAROFOLO ILARIA" userId="3b094b60-c214-4504-8c18-1bd7e03e5e88" providerId="ADAL" clId="{4E69F883-BC4D-438C-8D1E-B07640AF694A}" dt="2025-10-23T06:07:09.101" v="164"/>
          <ac:spMkLst>
            <pc:docMk/>
            <pc:sldMk cId="0" sldId="339"/>
            <ac:spMk id="2" creationId="{E092B565-957D-54BC-4E1B-935B1D4E966E}"/>
          </ac:spMkLst>
        </pc:spChg>
        <pc:spChg chg="del">
          <ac:chgData name="GAROFOLO ILARIA" userId="3b094b60-c214-4504-8c18-1bd7e03e5e88" providerId="ADAL" clId="{4E69F883-BC4D-438C-8D1E-B07640AF694A}" dt="2025-10-23T06:07:08.194" v="163" actId="478"/>
          <ac:spMkLst>
            <pc:docMk/>
            <pc:sldMk cId="0" sldId="339"/>
            <ac:spMk id="6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7:32.211" v="167" actId="2711"/>
          <ac:spMkLst>
            <pc:docMk/>
            <pc:sldMk cId="0" sldId="339"/>
            <ac:spMk id="27650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7:32.211" v="167" actId="2711"/>
          <ac:spMkLst>
            <pc:docMk/>
            <pc:sldMk cId="0" sldId="339"/>
            <ac:spMk id="27651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7:32.211" v="167" actId="2711"/>
          <ac:spMkLst>
            <pc:docMk/>
            <pc:sldMk cId="0" sldId="339"/>
            <ac:spMk id="27652" creationId="{00000000-0000-0000-0000-000000000000}"/>
          </ac:spMkLst>
        </pc:spChg>
      </pc:sldChg>
      <pc:sldChg chg="addSp delSp modSp add ord">
        <pc:chgData name="GAROFOLO ILARIA" userId="3b094b60-c214-4504-8c18-1bd7e03e5e88" providerId="ADAL" clId="{4E69F883-BC4D-438C-8D1E-B07640AF694A}" dt="2025-10-23T06:11:26.675" v="184"/>
        <pc:sldMkLst>
          <pc:docMk/>
          <pc:sldMk cId="0" sldId="344"/>
        </pc:sldMkLst>
        <pc:spChg chg="add mod">
          <ac:chgData name="GAROFOLO ILARIA" userId="3b094b60-c214-4504-8c18-1bd7e03e5e88" providerId="ADAL" clId="{4E69F883-BC4D-438C-8D1E-B07640AF694A}" dt="2025-10-23T05:58:56.507" v="77"/>
          <ac:spMkLst>
            <pc:docMk/>
            <pc:sldMk cId="0" sldId="344"/>
            <ac:spMk id="2" creationId="{CB8DC077-9BE4-D580-6475-1FEB5319FB6C}"/>
          </ac:spMkLst>
        </pc:spChg>
        <pc:spChg chg="del">
          <ac:chgData name="GAROFOLO ILARIA" userId="3b094b60-c214-4504-8c18-1bd7e03e5e88" providerId="ADAL" clId="{4E69F883-BC4D-438C-8D1E-B07640AF694A}" dt="2025-10-23T05:58:56.104" v="76" actId="478"/>
          <ac:spMkLst>
            <pc:docMk/>
            <pc:sldMk cId="0" sldId="344"/>
            <ac:spMk id="8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2:53.317" v="124" actId="1076"/>
          <ac:spMkLst>
            <pc:docMk/>
            <pc:sldMk cId="0" sldId="344"/>
            <ac:spMk id="32770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2:45.238" v="122" actId="2711"/>
          <ac:spMkLst>
            <pc:docMk/>
            <pc:sldMk cId="0" sldId="344"/>
            <ac:spMk id="32771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02:37.399" v="121" actId="1076"/>
          <ac:spMkLst>
            <pc:docMk/>
            <pc:sldMk cId="0" sldId="344"/>
            <ac:spMk id="32772" creationId="{00000000-0000-0000-0000-000000000000}"/>
          </ac:spMkLst>
        </pc:spChg>
      </pc:sldChg>
      <pc:sldChg chg="addSp delSp modSp add modAnim">
        <pc:chgData name="GAROFOLO ILARIA" userId="3b094b60-c214-4504-8c18-1bd7e03e5e88" providerId="ADAL" clId="{4E69F883-BC4D-438C-8D1E-B07640AF694A}" dt="2025-10-23T06:12:40.557" v="198"/>
        <pc:sldMkLst>
          <pc:docMk/>
          <pc:sldMk cId="0" sldId="345"/>
        </pc:sldMkLst>
        <pc:spChg chg="add mod">
          <ac:chgData name="GAROFOLO ILARIA" userId="3b094b60-c214-4504-8c18-1bd7e03e5e88" providerId="ADAL" clId="{4E69F883-BC4D-438C-8D1E-B07640AF694A}" dt="2025-10-23T06:11:38.326" v="186"/>
          <ac:spMkLst>
            <pc:docMk/>
            <pc:sldMk cId="0" sldId="345"/>
            <ac:spMk id="2" creationId="{FE4FF80C-14A0-2D5B-7F26-C5A0323BC8BF}"/>
          </ac:spMkLst>
        </pc:spChg>
        <pc:spChg chg="add mod">
          <ac:chgData name="GAROFOLO ILARIA" userId="3b094b60-c214-4504-8c18-1bd7e03e5e88" providerId="ADAL" clId="{4E69F883-BC4D-438C-8D1E-B07640AF694A}" dt="2025-10-23T06:12:24.199" v="197" actId="1076"/>
          <ac:spMkLst>
            <pc:docMk/>
            <pc:sldMk cId="0" sldId="345"/>
            <ac:spMk id="3" creationId="{8530F268-BA4F-AECF-FEC6-A40638247EDE}"/>
          </ac:spMkLst>
        </pc:spChg>
        <pc:spChg chg="del">
          <ac:chgData name="GAROFOLO ILARIA" userId="3b094b60-c214-4504-8c18-1bd7e03e5e88" providerId="ADAL" clId="{4E69F883-BC4D-438C-8D1E-B07640AF694A}" dt="2025-10-23T06:11:37.878" v="185" actId="478"/>
          <ac:spMkLst>
            <pc:docMk/>
            <pc:sldMk cId="0" sldId="345"/>
            <ac:spMk id="11" creationId="{00000000-0000-0000-0000-000000000000}"/>
          </ac:spMkLst>
        </pc:spChg>
      </pc:sldChg>
      <pc:sldChg chg="addSp delSp modSp add mod">
        <pc:chgData name="GAROFOLO ILARIA" userId="3b094b60-c214-4504-8c18-1bd7e03e5e88" providerId="ADAL" clId="{4E69F883-BC4D-438C-8D1E-B07640AF694A}" dt="2025-10-23T06:13:20.474" v="213" actId="20577"/>
        <pc:sldMkLst>
          <pc:docMk/>
          <pc:sldMk cId="0" sldId="348"/>
        </pc:sldMkLst>
        <pc:spChg chg="add mod">
          <ac:chgData name="GAROFOLO ILARIA" userId="3b094b60-c214-4504-8c18-1bd7e03e5e88" providerId="ADAL" clId="{4E69F883-BC4D-438C-8D1E-B07640AF694A}" dt="2025-10-23T06:13:03.188" v="201"/>
          <ac:spMkLst>
            <pc:docMk/>
            <pc:sldMk cId="0" sldId="348"/>
            <ac:spMk id="2" creationId="{E4EFA210-8230-9BD3-73DC-A70496AE7952}"/>
          </ac:spMkLst>
        </pc:spChg>
        <pc:spChg chg="mod">
          <ac:chgData name="GAROFOLO ILARIA" userId="3b094b60-c214-4504-8c18-1bd7e03e5e88" providerId="ADAL" clId="{4E69F883-BC4D-438C-8D1E-B07640AF694A}" dt="2025-10-23T06:13:14.451" v="202" actId="2711"/>
          <ac:spMkLst>
            <pc:docMk/>
            <pc:sldMk cId="0" sldId="348"/>
            <ac:spMk id="19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13:14.451" v="202" actId="2711"/>
          <ac:spMkLst>
            <pc:docMk/>
            <pc:sldMk cId="0" sldId="348"/>
            <ac:spMk id="48" creationId="{00000000-0000-0000-0000-000000000000}"/>
          </ac:spMkLst>
        </pc:spChg>
        <pc:spChg chg="del">
          <ac:chgData name="GAROFOLO ILARIA" userId="3b094b60-c214-4504-8c18-1bd7e03e5e88" providerId="ADAL" clId="{4E69F883-BC4D-438C-8D1E-B07640AF694A}" dt="2025-10-23T06:13:02.756" v="200" actId="478"/>
          <ac:spMkLst>
            <pc:docMk/>
            <pc:sldMk cId="0" sldId="348"/>
            <ac:spMk id="49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13:14.451" v="202" actId="2711"/>
          <ac:spMkLst>
            <pc:docMk/>
            <pc:sldMk cId="0" sldId="348"/>
            <ac:spMk id="54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13:14.451" v="202" actId="2711"/>
          <ac:spMkLst>
            <pc:docMk/>
            <pc:sldMk cId="0" sldId="348"/>
            <ac:spMk id="78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13:14.451" v="202" actId="2711"/>
          <ac:spMkLst>
            <pc:docMk/>
            <pc:sldMk cId="0" sldId="348"/>
            <ac:spMk id="89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13:14.451" v="202" actId="2711"/>
          <ac:spMkLst>
            <pc:docMk/>
            <pc:sldMk cId="0" sldId="348"/>
            <ac:spMk id="30738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13:14.451" v="202" actId="2711"/>
          <ac:spMkLst>
            <pc:docMk/>
            <pc:sldMk cId="0" sldId="348"/>
            <ac:spMk id="33804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13:14.451" v="202" actId="2711"/>
          <ac:spMkLst>
            <pc:docMk/>
            <pc:sldMk cId="0" sldId="348"/>
            <ac:spMk id="33813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13:14.451" v="202" actId="2711"/>
          <ac:spMkLst>
            <pc:docMk/>
            <pc:sldMk cId="0" sldId="348"/>
            <ac:spMk id="33821" creationId="{00000000-0000-0000-0000-000000000000}"/>
          </ac:spMkLst>
        </pc:spChg>
        <pc:spChg chg="mod">
          <ac:chgData name="GAROFOLO ILARIA" userId="3b094b60-c214-4504-8c18-1bd7e03e5e88" providerId="ADAL" clId="{4E69F883-BC4D-438C-8D1E-B07640AF694A}" dt="2025-10-23T06:13:20.474" v="213" actId="20577"/>
          <ac:spMkLst>
            <pc:docMk/>
            <pc:sldMk cId="0" sldId="348"/>
            <ac:spMk id="33829" creationId="{00000000-0000-0000-0000-000000000000}"/>
          </ac:spMkLst>
        </pc:spChg>
      </pc:sldChg>
      <pc:sldChg chg="add del">
        <pc:chgData name="GAROFOLO ILARIA" userId="3b094b60-c214-4504-8c18-1bd7e03e5e88" providerId="ADAL" clId="{4E69F883-BC4D-438C-8D1E-B07640AF694A}" dt="2025-10-23T06:06:43.584" v="155" actId="47"/>
        <pc:sldMkLst>
          <pc:docMk/>
          <pc:sldMk cId="0" sldId="356"/>
        </pc:sldMkLst>
      </pc:sldChg>
      <pc:sldChg chg="addSp delSp modSp add del mod">
        <pc:chgData name="GAROFOLO ILARIA" userId="3b094b60-c214-4504-8c18-1bd7e03e5e88" providerId="ADAL" clId="{4E69F883-BC4D-438C-8D1E-B07640AF694A}" dt="2025-10-23T06:11:02.272" v="180" actId="47"/>
        <pc:sldMkLst>
          <pc:docMk/>
          <pc:sldMk cId="1480223345" sldId="358"/>
        </pc:sldMkLst>
        <pc:spChg chg="add mod">
          <ac:chgData name="GAROFOLO ILARIA" userId="3b094b60-c214-4504-8c18-1bd7e03e5e88" providerId="ADAL" clId="{4E69F883-BC4D-438C-8D1E-B07640AF694A}" dt="2025-10-23T05:59:01.039" v="79"/>
          <ac:spMkLst>
            <pc:docMk/>
            <pc:sldMk cId="1480223345" sldId="358"/>
            <ac:spMk id="2" creationId="{3244EAFC-3A30-DE32-4CBE-63A7B8F894D4}"/>
          </ac:spMkLst>
        </pc:spChg>
        <pc:spChg chg="del">
          <ac:chgData name="GAROFOLO ILARIA" userId="3b094b60-c214-4504-8c18-1bd7e03e5e88" providerId="ADAL" clId="{4E69F883-BC4D-438C-8D1E-B07640AF694A}" dt="2025-10-23T05:59:00.675" v="78" actId="478"/>
          <ac:spMkLst>
            <pc:docMk/>
            <pc:sldMk cId="1480223345" sldId="358"/>
            <ac:spMk id="42" creationId="{00000000-0000-0000-0000-000000000000}"/>
          </ac:spMkLst>
        </pc:spChg>
      </pc:sldChg>
      <pc:sldChg chg="addSp delSp modSp add mod ord">
        <pc:chgData name="GAROFOLO ILARIA" userId="3b094b60-c214-4504-8c18-1bd7e03e5e88" providerId="ADAL" clId="{4E69F883-BC4D-438C-8D1E-B07640AF694A}" dt="2025-10-23T06:11:10.703" v="182"/>
        <pc:sldMkLst>
          <pc:docMk/>
          <pc:sldMk cId="4254309040" sldId="372"/>
        </pc:sldMkLst>
        <pc:spChg chg="add mod">
          <ac:chgData name="GAROFOLO ILARIA" userId="3b094b60-c214-4504-8c18-1bd7e03e5e88" providerId="ADAL" clId="{4E69F883-BC4D-438C-8D1E-B07640AF694A}" dt="2025-10-23T05:59:05.666" v="81"/>
          <ac:spMkLst>
            <pc:docMk/>
            <pc:sldMk cId="4254309040" sldId="372"/>
            <ac:spMk id="13" creationId="{04D44E9F-43ED-2AC6-0E8E-5AEC95CACF38}"/>
          </ac:spMkLst>
        </pc:spChg>
        <pc:spChg chg="del">
          <ac:chgData name="GAROFOLO ILARIA" userId="3b094b60-c214-4504-8c18-1bd7e03e5e88" providerId="ADAL" clId="{4E69F883-BC4D-438C-8D1E-B07640AF694A}" dt="2025-10-23T05:59:05.194" v="80" actId="478"/>
          <ac:spMkLst>
            <pc:docMk/>
            <pc:sldMk cId="4254309040" sldId="372"/>
            <ac:spMk id="57" creationId="{00000000-0000-0000-0000-000000000000}"/>
          </ac:spMkLst>
        </pc:spChg>
      </pc:sldChg>
      <pc:sldChg chg="addSp delSp modSp del mod">
        <pc:chgData name="GAROFOLO ILARIA" userId="3b094b60-c214-4504-8c18-1bd7e03e5e88" providerId="ADAL" clId="{4E69F883-BC4D-438C-8D1E-B07640AF694A}" dt="2025-10-23T06:14:26.300" v="216" actId="47"/>
        <pc:sldMkLst>
          <pc:docMk/>
          <pc:sldMk cId="314780252" sldId="552"/>
        </pc:sldMkLst>
        <pc:spChg chg="mod">
          <ac:chgData name="GAROFOLO ILARIA" userId="3b094b60-c214-4504-8c18-1bd7e03e5e88" providerId="ADAL" clId="{4E69F883-BC4D-438C-8D1E-B07640AF694A}" dt="2025-10-21T08:53:34.274" v="14" actId="20577"/>
          <ac:spMkLst>
            <pc:docMk/>
            <pc:sldMk cId="314780252" sldId="552"/>
            <ac:spMk id="11" creationId="{00000000-0000-0000-0000-000000000000}"/>
          </ac:spMkLst>
        </pc:spChg>
        <pc:picChg chg="add mod">
          <ac:chgData name="GAROFOLO ILARIA" userId="3b094b60-c214-4504-8c18-1bd7e03e5e88" providerId="ADAL" clId="{4E69F883-BC4D-438C-8D1E-B07640AF694A}" dt="2025-10-23T05:41:04.611" v="70" actId="1076"/>
          <ac:picMkLst>
            <pc:docMk/>
            <pc:sldMk cId="314780252" sldId="552"/>
            <ac:picMk id="3" creationId="{9726215C-F1C1-0F34-1077-1DE17B343810}"/>
          </ac:picMkLst>
        </pc:picChg>
        <pc:picChg chg="del">
          <ac:chgData name="GAROFOLO ILARIA" userId="3b094b60-c214-4504-8c18-1bd7e03e5e88" providerId="ADAL" clId="{4E69F883-BC4D-438C-8D1E-B07640AF694A}" dt="2025-10-23T05:40:59.002" v="68" actId="478"/>
          <ac:picMkLst>
            <pc:docMk/>
            <pc:sldMk cId="314780252" sldId="552"/>
            <ac:picMk id="1026" creationId="{00000000-0000-0000-0000-000000000000}"/>
          </ac:picMkLst>
        </pc:picChg>
      </pc:sldChg>
      <pc:sldChg chg="del">
        <pc:chgData name="GAROFOLO ILARIA" userId="3b094b60-c214-4504-8c18-1bd7e03e5e88" providerId="ADAL" clId="{4E69F883-BC4D-438C-8D1E-B07640AF694A}" dt="2025-10-21T08:53:43.349" v="15" actId="47"/>
        <pc:sldMkLst>
          <pc:docMk/>
          <pc:sldMk cId="1643145839" sldId="554"/>
        </pc:sldMkLst>
      </pc:sldChg>
      <pc:sldChg chg="addSp delSp modSp del mod delAnim modAnim">
        <pc:chgData name="GAROFOLO ILARIA" userId="3b094b60-c214-4504-8c18-1bd7e03e5e88" providerId="ADAL" clId="{4E69F883-BC4D-438C-8D1E-B07640AF694A}" dt="2025-10-23T05:58:41.520" v="75" actId="47"/>
        <pc:sldMkLst>
          <pc:docMk/>
          <pc:sldMk cId="1189318144" sldId="647"/>
        </pc:sldMkLst>
      </pc:sldChg>
      <pc:sldChg chg="del">
        <pc:chgData name="GAROFOLO ILARIA" userId="3b094b60-c214-4504-8c18-1bd7e03e5e88" providerId="ADAL" clId="{4E69F883-BC4D-438C-8D1E-B07640AF694A}" dt="2025-10-23T05:59:14.202" v="82" actId="47"/>
        <pc:sldMkLst>
          <pc:docMk/>
          <pc:sldMk cId="1153304086" sldId="651"/>
        </pc:sldMkLst>
      </pc:sldChg>
      <pc:sldChg chg="del">
        <pc:chgData name="GAROFOLO ILARIA" userId="3b094b60-c214-4504-8c18-1bd7e03e5e88" providerId="ADAL" clId="{4E69F883-BC4D-438C-8D1E-B07640AF694A}" dt="2025-10-21T08:53:43.349" v="15" actId="47"/>
        <pc:sldMkLst>
          <pc:docMk/>
          <pc:sldMk cId="214734710" sldId="666"/>
        </pc:sldMkLst>
      </pc:sldChg>
      <pc:sldChg chg="del">
        <pc:chgData name="GAROFOLO ILARIA" userId="3b094b60-c214-4504-8c18-1bd7e03e5e88" providerId="ADAL" clId="{4E69F883-BC4D-438C-8D1E-B07640AF694A}" dt="2025-10-21T08:53:43.349" v="15" actId="47"/>
        <pc:sldMkLst>
          <pc:docMk/>
          <pc:sldMk cId="2308787011" sldId="667"/>
        </pc:sldMkLst>
      </pc:sldChg>
      <pc:sldChg chg="addSp modSp add del mod modAnim">
        <pc:chgData name="GAROFOLO ILARIA" userId="3b094b60-c214-4504-8c18-1bd7e03e5e88" providerId="ADAL" clId="{4E69F883-BC4D-438C-8D1E-B07640AF694A}" dt="2025-10-23T06:02:14.406" v="118"/>
        <pc:sldMkLst>
          <pc:docMk/>
          <pc:sldMk cId="40234104" sldId="668"/>
        </pc:sldMkLst>
        <pc:spChg chg="add mod">
          <ac:chgData name="GAROFOLO ILARIA" userId="3b094b60-c214-4504-8c18-1bd7e03e5e88" providerId="ADAL" clId="{4E69F883-BC4D-438C-8D1E-B07640AF694A}" dt="2025-10-23T06:01:41.400" v="104" actId="14100"/>
          <ac:spMkLst>
            <pc:docMk/>
            <pc:sldMk cId="40234104" sldId="668"/>
            <ac:spMk id="4" creationId="{ADA0F7F0-7942-122A-A059-CF98855B7A5A}"/>
          </ac:spMkLst>
        </pc:spChg>
        <pc:graphicFrameChg chg="modGraphic">
          <ac:chgData name="GAROFOLO ILARIA" userId="3b094b60-c214-4504-8c18-1bd7e03e5e88" providerId="ADAL" clId="{4E69F883-BC4D-438C-8D1E-B07640AF694A}" dt="2025-10-23T06:02:02.768" v="117" actId="20577"/>
          <ac:graphicFrameMkLst>
            <pc:docMk/>
            <pc:sldMk cId="40234104" sldId="668"/>
            <ac:graphicFrameMk id="2" creationId="{575E9431-D1D8-14A5-B33A-41FDA0ECAC4E}"/>
          </ac:graphicFrameMkLst>
        </pc:graphicFrameChg>
      </pc:sldChg>
      <pc:sldChg chg="del">
        <pc:chgData name="GAROFOLO ILARIA" userId="3b094b60-c214-4504-8c18-1bd7e03e5e88" providerId="ADAL" clId="{4E69F883-BC4D-438C-8D1E-B07640AF694A}" dt="2025-10-21T08:53:43.349" v="15" actId="47"/>
        <pc:sldMkLst>
          <pc:docMk/>
          <pc:sldMk cId="2877096107" sldId="669"/>
        </pc:sldMkLst>
      </pc:sldChg>
      <pc:sldChg chg="del">
        <pc:chgData name="GAROFOLO ILARIA" userId="3b094b60-c214-4504-8c18-1bd7e03e5e88" providerId="ADAL" clId="{4E69F883-BC4D-438C-8D1E-B07640AF694A}" dt="2025-10-21T08:53:43.349" v="15" actId="47"/>
        <pc:sldMkLst>
          <pc:docMk/>
          <pc:sldMk cId="2692573326" sldId="672"/>
        </pc:sldMkLst>
      </pc:sldChg>
      <pc:sldChg chg="del">
        <pc:chgData name="GAROFOLO ILARIA" userId="3b094b60-c214-4504-8c18-1bd7e03e5e88" providerId="ADAL" clId="{4E69F883-BC4D-438C-8D1E-B07640AF694A}" dt="2025-10-21T08:53:43.349" v="15" actId="47"/>
        <pc:sldMkLst>
          <pc:docMk/>
          <pc:sldMk cId="244375144" sldId="673"/>
        </pc:sldMkLst>
      </pc:sldChg>
      <pc:sldChg chg="del">
        <pc:chgData name="GAROFOLO ILARIA" userId="3b094b60-c214-4504-8c18-1bd7e03e5e88" providerId="ADAL" clId="{4E69F883-BC4D-438C-8D1E-B07640AF694A}" dt="2025-10-21T08:53:43.349" v="15" actId="47"/>
        <pc:sldMkLst>
          <pc:docMk/>
          <pc:sldMk cId="1247993870" sldId="674"/>
        </pc:sldMkLst>
      </pc:sldChg>
      <pc:sldChg chg="del">
        <pc:chgData name="GAROFOLO ILARIA" userId="3b094b60-c214-4504-8c18-1bd7e03e5e88" providerId="ADAL" clId="{4E69F883-BC4D-438C-8D1E-B07640AF694A}" dt="2025-10-21T08:53:43.349" v="15" actId="47"/>
        <pc:sldMkLst>
          <pc:docMk/>
          <pc:sldMk cId="2360157332" sldId="675"/>
        </pc:sldMkLst>
      </pc:sldChg>
      <pc:sldChg chg="del">
        <pc:chgData name="GAROFOLO ILARIA" userId="3b094b60-c214-4504-8c18-1bd7e03e5e88" providerId="ADAL" clId="{4E69F883-BC4D-438C-8D1E-B07640AF694A}" dt="2025-10-21T08:53:43.349" v="15" actId="47"/>
        <pc:sldMkLst>
          <pc:docMk/>
          <pc:sldMk cId="3090603537" sldId="677"/>
        </pc:sldMkLst>
      </pc:sldChg>
      <pc:sldChg chg="del">
        <pc:chgData name="GAROFOLO ILARIA" userId="3b094b60-c214-4504-8c18-1bd7e03e5e88" providerId="ADAL" clId="{4E69F883-BC4D-438C-8D1E-B07640AF694A}" dt="2025-10-21T08:53:43.349" v="15" actId="47"/>
        <pc:sldMkLst>
          <pc:docMk/>
          <pc:sldMk cId="3650710223" sldId="678"/>
        </pc:sldMkLst>
      </pc:sldChg>
      <pc:sldChg chg="del">
        <pc:chgData name="GAROFOLO ILARIA" userId="3b094b60-c214-4504-8c18-1bd7e03e5e88" providerId="ADAL" clId="{4E69F883-BC4D-438C-8D1E-B07640AF694A}" dt="2025-10-21T08:53:43.349" v="15" actId="47"/>
        <pc:sldMkLst>
          <pc:docMk/>
          <pc:sldMk cId="1068054668" sldId="679"/>
        </pc:sldMkLst>
      </pc:sldChg>
      <pc:sldChg chg="del">
        <pc:chgData name="GAROFOLO ILARIA" userId="3b094b60-c214-4504-8c18-1bd7e03e5e88" providerId="ADAL" clId="{4E69F883-BC4D-438C-8D1E-B07640AF694A}" dt="2025-10-23T05:59:15.354" v="83" actId="47"/>
        <pc:sldMkLst>
          <pc:docMk/>
          <pc:sldMk cId="491739920" sldId="680"/>
        </pc:sldMkLst>
      </pc:sldChg>
      <pc:sldChg chg="del">
        <pc:chgData name="GAROFOLO ILARIA" userId="3b094b60-c214-4504-8c18-1bd7e03e5e88" providerId="ADAL" clId="{4E69F883-BC4D-438C-8D1E-B07640AF694A}" dt="2025-10-23T05:59:16.447" v="84" actId="47"/>
        <pc:sldMkLst>
          <pc:docMk/>
          <pc:sldMk cId="3961018446" sldId="681"/>
        </pc:sldMkLst>
      </pc:sldChg>
      <pc:sldChg chg="del">
        <pc:chgData name="GAROFOLO ILARIA" userId="3b094b60-c214-4504-8c18-1bd7e03e5e88" providerId="ADAL" clId="{4E69F883-BC4D-438C-8D1E-B07640AF694A}" dt="2025-10-23T05:59:17.293" v="85" actId="47"/>
        <pc:sldMkLst>
          <pc:docMk/>
          <pc:sldMk cId="3645156230" sldId="682"/>
        </pc:sldMkLst>
      </pc:sldChg>
      <pc:sldChg chg="del">
        <pc:chgData name="GAROFOLO ILARIA" userId="3b094b60-c214-4504-8c18-1bd7e03e5e88" providerId="ADAL" clId="{4E69F883-BC4D-438C-8D1E-B07640AF694A}" dt="2025-10-23T05:59:18.239" v="86" actId="47"/>
        <pc:sldMkLst>
          <pc:docMk/>
          <pc:sldMk cId="42980789" sldId="683"/>
        </pc:sldMkLst>
      </pc:sldChg>
      <pc:sldChg chg="del">
        <pc:chgData name="GAROFOLO ILARIA" userId="3b094b60-c214-4504-8c18-1bd7e03e5e88" providerId="ADAL" clId="{4E69F883-BC4D-438C-8D1E-B07640AF694A}" dt="2025-10-23T05:59:22.837" v="92" actId="47"/>
        <pc:sldMkLst>
          <pc:docMk/>
          <pc:sldMk cId="359754252" sldId="684"/>
        </pc:sldMkLst>
      </pc:sldChg>
      <pc:sldChg chg="del">
        <pc:chgData name="GAROFOLO ILARIA" userId="3b094b60-c214-4504-8c18-1bd7e03e5e88" providerId="ADAL" clId="{4E69F883-BC4D-438C-8D1E-B07640AF694A}" dt="2025-10-23T05:59:23.516" v="93" actId="47"/>
        <pc:sldMkLst>
          <pc:docMk/>
          <pc:sldMk cId="1553200773" sldId="685"/>
        </pc:sldMkLst>
      </pc:sldChg>
      <pc:sldChg chg="del">
        <pc:chgData name="GAROFOLO ILARIA" userId="3b094b60-c214-4504-8c18-1bd7e03e5e88" providerId="ADAL" clId="{4E69F883-BC4D-438C-8D1E-B07640AF694A}" dt="2025-10-23T05:59:24.271" v="94" actId="47"/>
        <pc:sldMkLst>
          <pc:docMk/>
          <pc:sldMk cId="938868186" sldId="686"/>
        </pc:sldMkLst>
      </pc:sldChg>
      <pc:sldChg chg="del">
        <pc:chgData name="GAROFOLO ILARIA" userId="3b094b60-c214-4504-8c18-1bd7e03e5e88" providerId="ADAL" clId="{4E69F883-BC4D-438C-8D1E-B07640AF694A}" dt="2025-10-23T05:59:22.173" v="91" actId="47"/>
        <pc:sldMkLst>
          <pc:docMk/>
          <pc:sldMk cId="2294026350" sldId="687"/>
        </pc:sldMkLst>
      </pc:sldChg>
      <pc:sldChg chg="del">
        <pc:chgData name="GAROFOLO ILARIA" userId="3b094b60-c214-4504-8c18-1bd7e03e5e88" providerId="ADAL" clId="{4E69F883-BC4D-438C-8D1E-B07640AF694A}" dt="2025-10-23T05:59:21.425" v="90" actId="47"/>
        <pc:sldMkLst>
          <pc:docMk/>
          <pc:sldMk cId="2257807768" sldId="690"/>
        </pc:sldMkLst>
      </pc:sldChg>
      <pc:sldChg chg="del">
        <pc:chgData name="GAROFOLO ILARIA" userId="3b094b60-c214-4504-8c18-1bd7e03e5e88" providerId="ADAL" clId="{4E69F883-BC4D-438C-8D1E-B07640AF694A}" dt="2025-10-23T05:59:18.965" v="87" actId="47"/>
        <pc:sldMkLst>
          <pc:docMk/>
          <pc:sldMk cId="3978056206" sldId="698"/>
        </pc:sldMkLst>
      </pc:sldChg>
      <pc:sldChg chg="del">
        <pc:chgData name="GAROFOLO ILARIA" userId="3b094b60-c214-4504-8c18-1bd7e03e5e88" providerId="ADAL" clId="{4E69F883-BC4D-438C-8D1E-B07640AF694A}" dt="2025-10-23T05:59:19.767" v="88" actId="47"/>
        <pc:sldMkLst>
          <pc:docMk/>
          <pc:sldMk cId="1503819286" sldId="699"/>
        </pc:sldMkLst>
      </pc:sldChg>
      <pc:sldChg chg="del">
        <pc:chgData name="GAROFOLO ILARIA" userId="3b094b60-c214-4504-8c18-1bd7e03e5e88" providerId="ADAL" clId="{4E69F883-BC4D-438C-8D1E-B07640AF694A}" dt="2025-10-23T05:59:20.491" v="89" actId="47"/>
        <pc:sldMkLst>
          <pc:docMk/>
          <pc:sldMk cId="2108473019" sldId="700"/>
        </pc:sldMkLst>
      </pc:sldChg>
      <pc:sldChg chg="addSp delSp modSp add ord">
        <pc:chgData name="GAROFOLO ILARIA" userId="3b094b60-c214-4504-8c18-1bd7e03e5e88" providerId="ADAL" clId="{4E69F883-BC4D-438C-8D1E-B07640AF694A}" dt="2025-10-23T06:14:29.142" v="218"/>
        <pc:sldMkLst>
          <pc:docMk/>
          <pc:sldMk cId="907913547" sldId="701"/>
        </pc:sldMkLst>
        <pc:grpChg chg="add mod">
          <ac:chgData name="GAROFOLO ILARIA" userId="3b094b60-c214-4504-8c18-1bd7e03e5e88" providerId="ADAL" clId="{4E69F883-BC4D-438C-8D1E-B07640AF694A}" dt="2025-10-23T05:59:56.323" v="96" actId="1076"/>
          <ac:grpSpMkLst>
            <pc:docMk/>
            <pc:sldMk cId="907913547" sldId="701"/>
            <ac:grpSpMk id="3" creationId="{06BDAE65-232F-9B53-825A-A0FEBD9A8457}"/>
          </ac:grpSpMkLst>
        </pc:grpChg>
        <pc:picChg chg="del">
          <ac:chgData name="GAROFOLO ILARIA" userId="3b094b60-c214-4504-8c18-1bd7e03e5e88" providerId="ADAL" clId="{4E69F883-BC4D-438C-8D1E-B07640AF694A}" dt="2025-10-23T05:55:28.234" v="72" actId="478"/>
          <ac:picMkLst>
            <pc:docMk/>
            <pc:sldMk cId="907913547" sldId="701"/>
            <ac:picMk id="3" creationId="{BB2D500A-44C5-D7F8-6865-7A0410AEE3DA}"/>
          </ac:picMkLst>
        </pc:picChg>
        <pc:picChg chg="mod">
          <ac:chgData name="GAROFOLO ILARIA" userId="3b094b60-c214-4504-8c18-1bd7e03e5e88" providerId="ADAL" clId="{4E69F883-BC4D-438C-8D1E-B07640AF694A}" dt="2025-10-23T05:59:56.323" v="96" actId="1076"/>
          <ac:picMkLst>
            <pc:docMk/>
            <pc:sldMk cId="907913547" sldId="701"/>
            <ac:picMk id="4" creationId="{DC0937B6-40C4-BBA1-C384-A64B3296D593}"/>
          </ac:picMkLst>
        </pc:picChg>
        <pc:picChg chg="mod">
          <ac:chgData name="GAROFOLO ILARIA" userId="3b094b60-c214-4504-8c18-1bd7e03e5e88" providerId="ADAL" clId="{4E69F883-BC4D-438C-8D1E-B07640AF694A}" dt="2025-10-23T05:59:56.323" v="96" actId="1076"/>
          <ac:picMkLst>
            <pc:docMk/>
            <pc:sldMk cId="907913547" sldId="701"/>
            <ac:picMk id="5" creationId="{9F3FD092-4920-5361-9AF0-E53AFA067E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C50BC-F8FC-4F89-BEEF-553EEF9B6ECC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00D8-4636-4209-A556-58D35166E2C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D641F-2A33-006D-3F07-C0DC8FFB7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27D7C-37D4-819A-C0E7-FF68DA2AA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21ED6-F3AF-31C4-F431-680837879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B4629-8F65-BD67-6AB0-B3535D5F7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A00D8-4636-4209-A556-58D35166E2C8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498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9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09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83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132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22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72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2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43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38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072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1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56A4-14F3-4055-96C6-0AF81D197DD7}" type="datetimeFigureOut">
              <a:rPr lang="it-IT" smtClean="0"/>
              <a:pPr/>
              <a:t>23/10/2025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9FAA2-238F-4F50-AAF9-03CD87AC356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93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C1006-462C-4EC7-FAD9-D057A7B93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5346F05-B08C-BF23-6A4C-A2600389D18E}"/>
              </a:ext>
            </a:extLst>
          </p:cNvPr>
          <p:cNvSpPr txBox="1">
            <a:spLocks/>
          </p:cNvSpPr>
          <p:nvPr/>
        </p:nvSpPr>
        <p:spPr>
          <a:xfrm>
            <a:off x="1601391" y="944167"/>
            <a:ext cx="5829300" cy="48696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Laboratorio Costruzione dell’Architettura 1</a:t>
            </a:r>
          </a:p>
          <a:p>
            <a:pPr>
              <a:defRPr/>
            </a:pPr>
            <a:r>
              <a:rPr lang="it-IT" sz="9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Corso di </a:t>
            </a:r>
            <a:r>
              <a:rPr lang="it-IT" sz="1200" b="1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ELEMENTI COSTRUTTIVI</a:t>
            </a:r>
            <a:endParaRPr lang="it-IT" sz="1350" b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69D87B6-87D3-D47B-D102-60453898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189" y="6098266"/>
            <a:ext cx="7083623" cy="5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LAVORARE PER PIANI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0CE7562A-72C3-EDFC-E129-D953410061C5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6BDAE65-232F-9B53-825A-A0FEBD9A8457}"/>
              </a:ext>
            </a:extLst>
          </p:cNvPr>
          <p:cNvGrpSpPr/>
          <p:nvPr/>
        </p:nvGrpSpPr>
        <p:grpSpPr>
          <a:xfrm>
            <a:off x="652991" y="811191"/>
            <a:ext cx="7740338" cy="5301206"/>
            <a:chOff x="619988" y="1556794"/>
            <a:chExt cx="7740338" cy="53012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C0937B6-40C4-BBA1-C384-A64B3296D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88" y="1557340"/>
              <a:ext cx="3814131" cy="5300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9F3FD092-4920-5361-9AF0-E53AFA067E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39" b="2922"/>
            <a:stretch/>
          </p:blipFill>
          <p:spPr bwMode="auto">
            <a:xfrm>
              <a:off x="4602019" y="1556794"/>
              <a:ext cx="3758307" cy="530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91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8" name="Rectangle 30737"/>
          <p:cNvSpPr/>
          <p:nvPr/>
        </p:nvSpPr>
        <p:spPr>
          <a:xfrm>
            <a:off x="-11113" y="3943350"/>
            <a:ext cx="9155113" cy="2892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3795" name="CasellaDiTesto 3"/>
          <p:cNvSpPr txBox="1">
            <a:spLocks noChangeArrowheads="1"/>
          </p:cNvSpPr>
          <p:nvPr/>
        </p:nvSpPr>
        <p:spPr bwMode="auto">
          <a:xfrm>
            <a:off x="1949450" y="660400"/>
            <a:ext cx="5200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TEMA DELLA  CONTINUITÀ</a:t>
            </a: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270000"/>
            <a:ext cx="21574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241675" y="1184275"/>
            <a:ext cx="5683250" cy="1600200"/>
            <a:chOff x="3241679" y="1184022"/>
            <a:chExt cx="5683212" cy="1600135"/>
          </a:xfrm>
        </p:grpSpPr>
        <p:sp>
          <p:nvSpPr>
            <p:cNvPr id="33833" name="TextBox 5"/>
            <p:cNvSpPr txBox="1">
              <a:spLocks noChangeArrowheads="1"/>
            </p:cNvSpPr>
            <p:nvPr/>
          </p:nvSpPr>
          <p:spPr bwMode="auto">
            <a:xfrm>
              <a:off x="5540515" y="1184022"/>
              <a:ext cx="3384376" cy="87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</a:rPr>
                <a:t>Area di addensamento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</a:rPr>
                <a:t>delle sollecitazioni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5333990" y="1712639"/>
              <a:ext cx="320037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346453" y="1703114"/>
              <a:ext cx="2006587" cy="71434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836" name="Group 30729"/>
            <p:cNvGrpSpPr>
              <a:grpSpLocks/>
            </p:cNvGrpSpPr>
            <p:nvPr/>
          </p:nvGrpSpPr>
          <p:grpSpPr bwMode="auto">
            <a:xfrm>
              <a:off x="4932040" y="1692926"/>
              <a:ext cx="428456" cy="1091231"/>
              <a:chOff x="4932040" y="1692926"/>
              <a:chExt cx="428456" cy="1091231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5076817" y="1693589"/>
                <a:ext cx="284161" cy="87944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4932356" y="2573029"/>
                <a:ext cx="211136" cy="211128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3241679" y="2320626"/>
              <a:ext cx="211137" cy="21112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9" name="Down Arrow 18"/>
          <p:cNvSpPr/>
          <p:nvPr/>
        </p:nvSpPr>
        <p:spPr>
          <a:xfrm>
            <a:off x="7088188" y="2184400"/>
            <a:ext cx="288925" cy="152876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8" name="Down Arrow 47"/>
          <p:cNvSpPr/>
          <p:nvPr/>
        </p:nvSpPr>
        <p:spPr>
          <a:xfrm>
            <a:off x="1557338" y="2184400"/>
            <a:ext cx="287337" cy="1528763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52400" y="1209675"/>
            <a:ext cx="4103688" cy="835025"/>
            <a:chOff x="152532" y="1209864"/>
            <a:chExt cx="4103486" cy="834261"/>
          </a:xfrm>
        </p:grpSpPr>
        <p:sp>
          <p:nvSpPr>
            <p:cNvPr id="33829" name="TextBox 48"/>
            <p:cNvSpPr txBox="1">
              <a:spLocks noChangeArrowheads="1"/>
            </p:cNvSpPr>
            <p:nvPr/>
          </p:nvSpPr>
          <p:spPr bwMode="auto">
            <a:xfrm>
              <a:off x="152532" y="1209864"/>
              <a:ext cx="3384376" cy="46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1800" dirty="0">
                  <a:solidFill>
                    <a:srgbClr val="002060"/>
                  </a:solidFill>
                  <a:latin typeface="+mn-lt"/>
                </a:rPr>
                <a:t>Area da distribuire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 flipV="1">
              <a:off x="271589" y="1693609"/>
              <a:ext cx="2663694" cy="951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922584" y="1695195"/>
              <a:ext cx="1122307" cy="21728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4044890" y="1833181"/>
              <a:ext cx="211128" cy="21094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-125413" y="3400425"/>
            <a:ext cx="9283701" cy="3430588"/>
            <a:chOff x="-121437" y="3427012"/>
            <a:chExt cx="9282631" cy="3430989"/>
          </a:xfrm>
        </p:grpSpPr>
        <p:pic>
          <p:nvPicPr>
            <p:cNvPr id="33811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8" t="-325" b="3123"/>
            <a:stretch>
              <a:fillRect/>
            </a:stretch>
          </p:blipFill>
          <p:spPr bwMode="auto">
            <a:xfrm>
              <a:off x="4893242" y="3966896"/>
              <a:ext cx="4267952" cy="289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812" name="Group 30750"/>
            <p:cNvGrpSpPr>
              <a:grpSpLocks/>
            </p:cNvGrpSpPr>
            <p:nvPr/>
          </p:nvGrpSpPr>
          <p:grpSpPr bwMode="auto">
            <a:xfrm>
              <a:off x="-121437" y="3427012"/>
              <a:ext cx="6111594" cy="3430989"/>
              <a:chOff x="-121437" y="3427012"/>
              <a:chExt cx="6111594" cy="3430989"/>
            </a:xfrm>
          </p:grpSpPr>
          <p:sp>
            <p:nvSpPr>
              <p:cNvPr id="33813" name="TextBox 46"/>
              <p:cNvSpPr txBox="1">
                <a:spLocks noChangeArrowheads="1"/>
              </p:cNvSpPr>
              <p:nvPr/>
            </p:nvSpPr>
            <p:spPr bwMode="auto">
              <a:xfrm>
                <a:off x="-121437" y="3427012"/>
                <a:ext cx="1880629" cy="36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1800" i="1">
                    <a:solidFill>
                      <a:srgbClr val="002060"/>
                    </a:solidFill>
                    <a:latin typeface="+mn-lt"/>
                  </a:rPr>
                  <a:t>dispositivo</a:t>
                </a:r>
              </a:p>
            </p:txBody>
          </p:sp>
          <p:grpSp>
            <p:nvGrpSpPr>
              <p:cNvPr id="33814" name="Group 30749"/>
              <p:cNvGrpSpPr>
                <a:grpSpLocks/>
              </p:cNvGrpSpPr>
              <p:nvPr/>
            </p:nvGrpSpPr>
            <p:grpSpPr bwMode="auto">
              <a:xfrm>
                <a:off x="0" y="3954965"/>
                <a:ext cx="5990157" cy="2903036"/>
                <a:chOff x="0" y="3954965"/>
                <a:chExt cx="5990157" cy="2903036"/>
              </a:xfrm>
            </p:grpSpPr>
            <p:grpSp>
              <p:nvGrpSpPr>
                <p:cNvPr id="33815" name="Group 30745"/>
                <p:cNvGrpSpPr>
                  <a:grpSpLocks/>
                </p:cNvGrpSpPr>
                <p:nvPr/>
              </p:nvGrpSpPr>
              <p:grpSpPr bwMode="auto">
                <a:xfrm>
                  <a:off x="0" y="3954965"/>
                  <a:ext cx="5661755" cy="2903036"/>
                  <a:chOff x="0" y="3954965"/>
                  <a:chExt cx="5661755" cy="2903036"/>
                </a:xfrm>
              </p:grpSpPr>
              <p:pic>
                <p:nvPicPr>
                  <p:cNvPr id="33818" name="Picture 3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3966896"/>
                    <a:ext cx="3472126" cy="289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3819" name="TextBox 307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67744" y="3954965"/>
                    <a:ext cx="2055830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 b="1">
                        <a:solidFill>
                          <a:srgbClr val="002060"/>
                        </a:solidFill>
                        <a:latin typeface="+mn-lt"/>
                      </a:rPr>
                      <a:t>arco di sordina</a:t>
                    </a:r>
                  </a:p>
                </p:txBody>
              </p:sp>
              <p:sp>
                <p:nvSpPr>
                  <p:cNvPr id="33820" name="Text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4585" y="4776736"/>
                    <a:ext cx="938442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 b="1">
                        <a:solidFill>
                          <a:srgbClr val="002060"/>
                        </a:solidFill>
                        <a:latin typeface="+mn-lt"/>
                      </a:rPr>
                      <a:t>arco</a:t>
                    </a:r>
                  </a:p>
                </p:txBody>
              </p:sp>
              <p:sp>
                <p:nvSpPr>
                  <p:cNvPr id="33821" name="Text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2934" y="5338497"/>
                    <a:ext cx="1577393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 b="1">
                        <a:solidFill>
                          <a:srgbClr val="002060"/>
                        </a:solidFill>
                        <a:latin typeface="+mn-lt"/>
                      </a:rPr>
                      <a:t>piattabada</a:t>
                    </a:r>
                  </a:p>
                </p:txBody>
              </p:sp>
              <p:sp>
                <p:nvSpPr>
                  <p:cNvPr id="33822" name="Text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56018" y="4775349"/>
                    <a:ext cx="1405737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it-IT" altLang="it-IT" sz="2000" b="1">
                        <a:solidFill>
                          <a:srgbClr val="002060"/>
                        </a:solidFill>
                        <a:latin typeface="+mn-lt"/>
                      </a:rPr>
                      <a:t>architrave</a:t>
                    </a:r>
                  </a:p>
                </p:txBody>
              </p:sp>
              <p:cxnSp>
                <p:nvCxnSpPr>
                  <p:cNvPr id="30740" name="Straight Connector 30739"/>
                  <p:cNvCxnSpPr/>
                  <p:nvPr/>
                </p:nvCxnSpPr>
                <p:spPr>
                  <a:xfrm flipH="1">
                    <a:off x="2523034" y="4298652"/>
                    <a:ext cx="207938" cy="25403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43" name="Straight Connector 30742"/>
                  <p:cNvCxnSpPr/>
                  <p:nvPr/>
                </p:nvCxnSpPr>
                <p:spPr>
                  <a:xfrm flipH="1">
                    <a:off x="2554781" y="4976593"/>
                    <a:ext cx="647625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45" name="Straight Connector 30744"/>
                  <p:cNvCxnSpPr>
                    <a:stCxn id="33821" idx="1"/>
                  </p:cNvCxnSpPr>
                  <p:nvPr/>
                </p:nvCxnSpPr>
                <p:spPr>
                  <a:xfrm flipH="1">
                    <a:off x="2338906" y="5538634"/>
                    <a:ext cx="563497" cy="0"/>
                  </a:xfrm>
                  <a:prstGeom prst="line">
                    <a:avLst/>
                  </a:prstGeom>
                  <a:ln w="28575"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Oval 75"/>
                  <p:cNvSpPr/>
                  <p:nvPr/>
                </p:nvSpPr>
                <p:spPr>
                  <a:xfrm>
                    <a:off x="2423033" y="4466947"/>
                    <a:ext cx="155557" cy="155593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77" name="Oval 76"/>
                  <p:cNvSpPr/>
                  <p:nvPr/>
                </p:nvSpPr>
                <p:spPr>
                  <a:xfrm>
                    <a:off x="2464303" y="4895622"/>
                    <a:ext cx="155557" cy="155593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2254777" y="5451312"/>
                    <a:ext cx="157145" cy="155593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it-IT"/>
                  </a:p>
                </p:txBody>
              </p:sp>
            </p:grpSp>
            <p:cxnSp>
              <p:nvCxnSpPr>
                <p:cNvPr id="30748" name="Straight Connector 30747"/>
                <p:cNvCxnSpPr/>
                <p:nvPr/>
              </p:nvCxnSpPr>
              <p:spPr>
                <a:xfrm flipV="1">
                  <a:off x="5631001" y="4257372"/>
                  <a:ext cx="277780" cy="539813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Oval 81"/>
                <p:cNvSpPr/>
                <p:nvPr/>
              </p:nvSpPr>
              <p:spPr>
                <a:xfrm>
                  <a:off x="5834178" y="4173224"/>
                  <a:ext cx="155557" cy="157181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</p:grpSp>
        </p:grp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5922963" y="3468688"/>
            <a:ext cx="3213100" cy="3248538"/>
            <a:chOff x="5942048" y="3368478"/>
            <a:chExt cx="3213321" cy="3247801"/>
          </a:xfrm>
        </p:grpSpPr>
        <p:sp>
          <p:nvSpPr>
            <p:cNvPr id="33804" name="TextBox 19"/>
            <p:cNvSpPr txBox="1">
              <a:spLocks noChangeArrowheads="1"/>
            </p:cNvSpPr>
            <p:nvPr/>
          </p:nvSpPr>
          <p:spPr bwMode="auto">
            <a:xfrm>
              <a:off x="7274740" y="3368478"/>
              <a:ext cx="1880629" cy="369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 i="1">
                  <a:solidFill>
                    <a:srgbClr val="002060"/>
                  </a:solidFill>
                  <a:latin typeface="+mn-lt"/>
                </a:rPr>
                <a:t>dispositivo</a:t>
              </a:r>
            </a:p>
          </p:txBody>
        </p:sp>
        <p:grpSp>
          <p:nvGrpSpPr>
            <p:cNvPr id="33805" name="Group 37"/>
            <p:cNvGrpSpPr>
              <a:grpSpLocks/>
            </p:cNvGrpSpPr>
            <p:nvPr/>
          </p:nvGrpSpPr>
          <p:grpSpPr bwMode="auto">
            <a:xfrm>
              <a:off x="5942048" y="5712683"/>
              <a:ext cx="2460794" cy="903596"/>
              <a:chOff x="5942048" y="5712683"/>
              <a:chExt cx="2460794" cy="903596"/>
            </a:xfrm>
          </p:grpSpPr>
          <p:sp>
            <p:nvSpPr>
              <p:cNvPr id="33806" name="TextBox 21"/>
              <p:cNvSpPr txBox="1">
                <a:spLocks noChangeArrowheads="1"/>
              </p:cNvSpPr>
              <p:nvPr/>
            </p:nvSpPr>
            <p:spPr bwMode="auto">
              <a:xfrm>
                <a:off x="6205158" y="6216260"/>
                <a:ext cx="2015012" cy="4000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b="1">
                    <a:solidFill>
                      <a:srgbClr val="002060"/>
                    </a:solidFill>
                    <a:latin typeface="+mn-lt"/>
                  </a:rPr>
                  <a:t>SPALLETTE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7210547" y="5792040"/>
                <a:ext cx="1141491" cy="42376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33806" idx="0"/>
              </p:cNvCxnSpPr>
              <p:nvPr/>
            </p:nvCxnSpPr>
            <p:spPr>
              <a:xfrm flipH="1" flipV="1">
                <a:off x="6032541" y="5819022"/>
                <a:ext cx="1180123" cy="39723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/>
              <p:cNvSpPr/>
              <p:nvPr/>
            </p:nvSpPr>
            <p:spPr>
              <a:xfrm>
                <a:off x="5942048" y="5714271"/>
                <a:ext cx="155586" cy="15554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8247256" y="5712683"/>
                <a:ext cx="155586" cy="15554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E4EFA210-8230-9BD3-73DC-A70496AE7952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-1588" y="836613"/>
            <a:ext cx="9145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STRUTTURE IN ELEVAZIONE</a:t>
            </a:r>
          </a:p>
        </p:txBody>
      </p:sp>
      <p:sp>
        <p:nvSpPr>
          <p:cNvPr id="8195" name="TextBox 20"/>
          <p:cNvSpPr txBox="1">
            <a:spLocks noChangeArrowheads="1"/>
          </p:cNvSpPr>
          <p:nvPr/>
        </p:nvSpPr>
        <p:spPr bwMode="auto">
          <a:xfrm>
            <a:off x="179388" y="1557338"/>
            <a:ext cx="878522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40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Insieme degli elementi costruttivi che assicurano la stabilità dell’insieme mediante la loro capacità di resistere ai carichi e alle azioni esterne, e di trasmetterle al sistema di fondazione</a:t>
            </a:r>
          </a:p>
        </p:txBody>
      </p:sp>
      <p:grpSp>
        <p:nvGrpSpPr>
          <p:cNvPr id="8196" name="Group 1"/>
          <p:cNvGrpSpPr>
            <a:grpSpLocks/>
          </p:cNvGrpSpPr>
          <p:nvPr/>
        </p:nvGrpSpPr>
        <p:grpSpPr bwMode="auto">
          <a:xfrm>
            <a:off x="-36513" y="3155950"/>
            <a:ext cx="9432926" cy="892552"/>
            <a:chOff x="-17172" y="2898312"/>
            <a:chExt cx="9433047" cy="891976"/>
          </a:xfrm>
        </p:grpSpPr>
        <p:sp>
          <p:nvSpPr>
            <p:cNvPr id="8229" name="CasellaDiTesto 7"/>
            <p:cNvSpPr txBox="1">
              <a:spLocks noChangeArrowheads="1"/>
            </p:cNvSpPr>
            <p:nvPr/>
          </p:nvSpPr>
          <p:spPr bwMode="auto">
            <a:xfrm>
              <a:off x="-17172" y="2898312"/>
              <a:ext cx="4641851" cy="89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C00000"/>
                  </a:solidFill>
                  <a:latin typeface="+mn-lt"/>
                </a:rPr>
                <a:t>STRUTTURA CONTINUA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2060"/>
                  </a:solidFill>
                  <a:latin typeface="+mn-lt"/>
                </a:rPr>
                <a:t>Ossatura Muraria</a:t>
              </a:r>
            </a:p>
          </p:txBody>
        </p:sp>
        <p:sp>
          <p:nvSpPr>
            <p:cNvPr id="8230" name="CasellaDiTesto 8"/>
            <p:cNvSpPr txBox="1">
              <a:spLocks noChangeArrowheads="1"/>
            </p:cNvSpPr>
            <p:nvPr/>
          </p:nvSpPr>
          <p:spPr bwMode="auto">
            <a:xfrm>
              <a:off x="4470690" y="2898312"/>
              <a:ext cx="4945185" cy="89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C00000"/>
                  </a:solidFill>
                  <a:latin typeface="+mn-lt"/>
                  <a:ea typeface="Consolas" panose="020B0609020204030204" pitchFamily="49" charset="0"/>
                </a:rPr>
                <a:t>STRUTTURA DISCONTINUA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2060"/>
                  </a:solidFill>
                  <a:latin typeface="+mn-lt"/>
                  <a:ea typeface="Consolas" panose="020B0609020204030204" pitchFamily="49" charset="0"/>
                </a:rPr>
                <a:t>Scheletro Portante</a:t>
              </a:r>
            </a:p>
          </p:txBody>
        </p:sp>
      </p:grpSp>
      <p:grpSp>
        <p:nvGrpSpPr>
          <p:cNvPr id="11" name="Gruppo 39"/>
          <p:cNvGrpSpPr>
            <a:grpSpLocks/>
          </p:cNvGrpSpPr>
          <p:nvPr/>
        </p:nvGrpSpPr>
        <p:grpSpPr bwMode="auto">
          <a:xfrm>
            <a:off x="200025" y="5157788"/>
            <a:ext cx="8713788" cy="1016000"/>
            <a:chOff x="214797" y="5157192"/>
            <a:chExt cx="8712968" cy="1017349"/>
          </a:xfrm>
        </p:grpSpPr>
        <p:grpSp>
          <p:nvGrpSpPr>
            <p:cNvPr id="8225" name="Gruppo 24"/>
            <p:cNvGrpSpPr>
              <a:grpSpLocks/>
            </p:cNvGrpSpPr>
            <p:nvPr/>
          </p:nvGrpSpPr>
          <p:grpSpPr bwMode="auto">
            <a:xfrm>
              <a:off x="286227" y="5157192"/>
              <a:ext cx="8508200" cy="1017012"/>
              <a:chOff x="250942" y="5003939"/>
              <a:chExt cx="8508200" cy="1017012"/>
            </a:xfrm>
          </p:grpSpPr>
          <p:sp>
            <p:nvSpPr>
              <p:cNvPr id="14" name="CasellaDiTesto 21"/>
              <p:cNvSpPr txBox="1"/>
              <p:nvPr/>
            </p:nvSpPr>
            <p:spPr>
              <a:xfrm>
                <a:off x="3744701" y="5003939"/>
                <a:ext cx="5014441" cy="9251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r" eaLnBrk="1" hangingPunct="1">
                  <a:defRPr/>
                </a:pPr>
                <a:r>
                  <a:rPr lang="it-IT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TRAVI (principali e di collegamento)</a:t>
                </a:r>
              </a:p>
              <a:p>
                <a:pPr algn="r" eaLnBrk="1" hangingPunct="1">
                  <a:defRPr/>
                </a:pPr>
                <a:r>
                  <a:rPr lang="it-IT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PILASTRI</a:t>
                </a:r>
              </a:p>
              <a:p>
                <a:pPr algn="r" eaLnBrk="1" hangingPunct="1">
                  <a:defRPr/>
                </a:pPr>
                <a:r>
                  <a:rPr lang="it-IT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CONTROVENTI </a:t>
                </a:r>
                <a:r>
                  <a:rPr lang="it-IT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(di piano e di parete)</a:t>
                </a:r>
                <a:endParaRPr lang="it-IT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CasellaDiTesto 23"/>
              <p:cNvSpPr txBox="1"/>
              <p:nvPr/>
            </p:nvSpPr>
            <p:spPr>
              <a:xfrm>
                <a:off x="250943" y="5003939"/>
                <a:ext cx="5222383" cy="10173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it-IT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CORDOLI</a:t>
                </a:r>
                <a:endParaRPr lang="it-IT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>
                  <a:defRPr/>
                </a:pPr>
                <a:r>
                  <a:rPr lang="it-IT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SETTI PORTANTI</a:t>
                </a:r>
              </a:p>
              <a:p>
                <a:pPr eaLnBrk="1" hangingPunct="1">
                  <a:defRPr/>
                </a:pPr>
                <a:r>
                  <a:rPr lang="it-IT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SETTI DI IRRIGIDIMENTO</a:t>
                </a:r>
                <a:endParaRPr lang="it-IT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ettangolo arrotondato 26"/>
            <p:cNvSpPr/>
            <p:nvPr/>
          </p:nvSpPr>
          <p:spPr>
            <a:xfrm>
              <a:off x="214797" y="5157192"/>
              <a:ext cx="8712968" cy="1017349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3" name="Gruppo 38"/>
          <p:cNvGrpSpPr>
            <a:grpSpLocks/>
          </p:cNvGrpSpPr>
          <p:nvPr/>
        </p:nvGrpSpPr>
        <p:grpSpPr bwMode="auto">
          <a:xfrm>
            <a:off x="187325" y="6229350"/>
            <a:ext cx="8737600" cy="533400"/>
            <a:chOff x="189756" y="6228981"/>
            <a:chExt cx="8738008" cy="533461"/>
          </a:xfrm>
        </p:grpSpPr>
        <p:grpSp>
          <p:nvGrpSpPr>
            <p:cNvPr id="8218" name="Gruppo 35"/>
            <p:cNvGrpSpPr>
              <a:grpSpLocks/>
            </p:cNvGrpSpPr>
            <p:nvPr/>
          </p:nvGrpSpPr>
          <p:grpSpPr bwMode="auto">
            <a:xfrm>
              <a:off x="6980312" y="6239222"/>
              <a:ext cx="1947452" cy="523220"/>
              <a:chOff x="6980312" y="6239222"/>
              <a:chExt cx="1814203" cy="523220"/>
            </a:xfrm>
          </p:grpSpPr>
          <p:sp>
            <p:nvSpPr>
              <p:cNvPr id="28" name="Rettangolo 31"/>
              <p:cNvSpPr/>
              <p:nvPr/>
            </p:nvSpPr>
            <p:spPr>
              <a:xfrm>
                <a:off x="6979845" y="6238507"/>
                <a:ext cx="499885" cy="52393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eaLnBrk="1" hangingPunct="1">
                  <a:defRPr/>
                </a:pPr>
                <a:endParaRPr lang="it-IT" sz="2800" b="1" spc="7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9" name="Rettangolo 32"/>
              <p:cNvSpPr/>
              <p:nvPr/>
            </p:nvSpPr>
            <p:spPr>
              <a:xfrm>
                <a:off x="8294630" y="6238507"/>
                <a:ext cx="499885" cy="52393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eaLnBrk="1" hangingPunct="1">
                  <a:defRPr/>
                </a:pPr>
                <a:endParaRPr lang="it-IT" sz="2800" b="1" spc="7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30" name="Rettangolo 33"/>
              <p:cNvSpPr/>
              <p:nvPr/>
            </p:nvSpPr>
            <p:spPr>
              <a:xfrm>
                <a:off x="7661640" y="6238507"/>
                <a:ext cx="499885" cy="52393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eaLnBrk="1" hangingPunct="1">
                  <a:defRPr/>
                </a:pPr>
                <a:endParaRPr lang="it-IT" sz="2800" b="1" spc="7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grpSp>
          <p:nvGrpSpPr>
            <p:cNvPr id="8219" name="Gruppo 37"/>
            <p:cNvGrpSpPr>
              <a:grpSpLocks/>
            </p:cNvGrpSpPr>
            <p:nvPr/>
          </p:nvGrpSpPr>
          <p:grpSpPr bwMode="auto">
            <a:xfrm>
              <a:off x="189756" y="6228981"/>
              <a:ext cx="6561041" cy="523220"/>
              <a:chOff x="189756" y="6228981"/>
              <a:chExt cx="6561041" cy="523220"/>
            </a:xfrm>
          </p:grpSpPr>
          <p:sp>
            <p:nvSpPr>
              <p:cNvPr id="26" name="CasellaDiTesto 30"/>
              <p:cNvSpPr txBox="1"/>
              <p:nvPr/>
            </p:nvSpPr>
            <p:spPr>
              <a:xfrm>
                <a:off x="2355207" y="6228981"/>
                <a:ext cx="4395993" cy="52393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it-IT" sz="2800" b="1" spc="700" dirty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FONDAZIONI</a:t>
                </a:r>
              </a:p>
            </p:txBody>
          </p:sp>
          <p:sp>
            <p:nvSpPr>
              <p:cNvPr id="27" name="Rettangolo 36"/>
              <p:cNvSpPr/>
              <p:nvPr/>
            </p:nvSpPr>
            <p:spPr>
              <a:xfrm>
                <a:off x="189756" y="6228981"/>
                <a:ext cx="2235304" cy="52393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txBody>
              <a:bodyPr anchor="ctr" anchorCtr="1">
                <a:spAutoFit/>
              </a:bodyPr>
              <a:lstStyle/>
              <a:p>
                <a:pPr algn="ctr" eaLnBrk="1" hangingPunct="1">
                  <a:defRPr/>
                </a:pPr>
                <a:endParaRPr lang="it-IT" sz="2800" b="1" spc="700">
                  <a:solidFill>
                    <a:schemeClr val="tx1">
                      <a:lumMod val="75000"/>
                      <a:lumOff val="2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  <p:sp>
        <p:nvSpPr>
          <p:cNvPr id="22" name="CasellaDiTesto 29"/>
          <p:cNvSpPr txBox="1"/>
          <p:nvPr/>
        </p:nvSpPr>
        <p:spPr>
          <a:xfrm>
            <a:off x="187325" y="4702175"/>
            <a:ext cx="8737600" cy="400050"/>
          </a:xfrm>
          <a:prstGeom prst="rect">
            <a:avLst/>
          </a:prstGeom>
          <a:solidFill>
            <a:srgbClr val="BDA6F8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000" b="1" spc="700" dirty="0">
                <a:solidFill>
                  <a:srgbClr val="FFFFFF"/>
                </a:solidFill>
                <a:latin typeface="Arial" panose="020B0604020202020204" pitchFamily="34" charset="0"/>
              </a:rPr>
              <a:t>SOLAIO</a:t>
            </a:r>
            <a:endParaRPr lang="it-IT" sz="2800" b="1" spc="7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17488" y="4246563"/>
            <a:ext cx="8707437" cy="422275"/>
            <a:chOff x="217191" y="4247297"/>
            <a:chExt cx="8708031" cy="422275"/>
          </a:xfrm>
        </p:grpSpPr>
        <p:sp>
          <p:nvSpPr>
            <p:cNvPr id="32" name="Rettangolo 2"/>
            <p:cNvSpPr/>
            <p:nvPr/>
          </p:nvSpPr>
          <p:spPr bwMode="auto">
            <a:xfrm>
              <a:off x="217191" y="4247297"/>
              <a:ext cx="8708031" cy="422275"/>
            </a:xfrm>
            <a:prstGeom prst="rect">
              <a:avLst/>
            </a:prstGeom>
            <a:pattFill prst="ltVert">
              <a:fgClr>
                <a:srgbClr val="FF0000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8217" name="CasellaDiTesto 3"/>
            <p:cNvSpPr txBox="1">
              <a:spLocks noChangeArrowheads="1"/>
            </p:cNvSpPr>
            <p:nvPr/>
          </p:nvSpPr>
          <p:spPr bwMode="auto">
            <a:xfrm>
              <a:off x="3188270" y="4273798"/>
              <a:ext cx="2736304" cy="369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C00000"/>
                  </a:solidFill>
                  <a:latin typeface="Arial" panose="020B0604020202020204" pitchFamily="34" charset="0"/>
                </a:rPr>
                <a:t>CARICHI DI ESERCIZIO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71550" y="5013325"/>
            <a:ext cx="898525" cy="104775"/>
            <a:chOff x="605206" y="4902171"/>
            <a:chExt cx="898510" cy="105019"/>
          </a:xfrm>
        </p:grpSpPr>
        <p:sp>
          <p:nvSpPr>
            <p:cNvPr id="5" name="Down Arrow 4"/>
            <p:cNvSpPr/>
            <p:nvPr/>
          </p:nvSpPr>
          <p:spPr>
            <a:xfrm>
              <a:off x="605206" y="4902171"/>
              <a:ext cx="71437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811578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1017949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1224321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1432280" y="4902171"/>
              <a:ext cx="71436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97300" y="6124575"/>
            <a:ext cx="898525" cy="104775"/>
            <a:chOff x="605206" y="4902171"/>
            <a:chExt cx="898510" cy="105019"/>
          </a:xfrm>
        </p:grpSpPr>
        <p:sp>
          <p:nvSpPr>
            <p:cNvPr id="39" name="Down Arrow 38"/>
            <p:cNvSpPr/>
            <p:nvPr/>
          </p:nvSpPr>
          <p:spPr>
            <a:xfrm>
              <a:off x="605206" y="4902171"/>
              <a:ext cx="71437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811578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1017949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1224321" y="4902171"/>
              <a:ext cx="73024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1432280" y="4902171"/>
              <a:ext cx="71436" cy="105019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44" name="Down Arrow 43"/>
          <p:cNvSpPr/>
          <p:nvPr/>
        </p:nvSpPr>
        <p:spPr>
          <a:xfrm>
            <a:off x="7740650" y="4941888"/>
            <a:ext cx="215900" cy="20002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5" name="Down Arrow 44"/>
          <p:cNvSpPr/>
          <p:nvPr/>
        </p:nvSpPr>
        <p:spPr>
          <a:xfrm>
            <a:off x="7137400" y="6073775"/>
            <a:ext cx="215900" cy="20002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EA01A90B-F5B9-1B95-956E-53E6924140CE}"/>
              </a:ext>
            </a:extLst>
          </p:cNvPr>
          <p:cNvSpPr txBox="1">
            <a:spLocks/>
          </p:cNvSpPr>
          <p:nvPr/>
        </p:nvSpPr>
        <p:spPr>
          <a:xfrm>
            <a:off x="628650" y="116632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90FA7-1BF3-59DB-14B7-2D7D62925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>
            <a:extLst>
              <a:ext uri="{FF2B5EF4-FFF2-40B4-BE49-F238E27FC236}">
                <a16:creationId xmlns:a16="http://schemas.microsoft.com/office/drawing/2014/main" id="{7CF7B582-42AD-AFEB-CFFA-5DB9D392393F}"/>
              </a:ext>
            </a:extLst>
          </p:cNvPr>
          <p:cNvSpPr txBox="1">
            <a:spLocks/>
          </p:cNvSpPr>
          <p:nvPr/>
        </p:nvSpPr>
        <p:spPr>
          <a:xfrm>
            <a:off x="628650" y="116632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75E9431-D1D8-14A5-B33A-41FDA0ECA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554809"/>
              </p:ext>
            </p:extLst>
          </p:nvPr>
        </p:nvGraphicFramePr>
        <p:xfrm>
          <a:off x="0" y="620689"/>
          <a:ext cx="9144000" cy="6252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696">
                  <a:extLst>
                    <a:ext uri="{9D8B030D-6E8A-4147-A177-3AD203B41FA5}">
                      <a16:colId xmlns:a16="http://schemas.microsoft.com/office/drawing/2014/main" val="186917288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14868945"/>
                    </a:ext>
                  </a:extLst>
                </a:gridCol>
                <a:gridCol w="3078088">
                  <a:extLst>
                    <a:ext uri="{9D8B030D-6E8A-4147-A177-3AD203B41FA5}">
                      <a16:colId xmlns:a16="http://schemas.microsoft.com/office/drawing/2014/main" val="187182064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724002778"/>
                    </a:ext>
                  </a:extLst>
                </a:gridCol>
              </a:tblGrid>
              <a:tr h="634269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</a:rPr>
                        <a:t>Classi di Unità Tecnologiche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</a:rPr>
                        <a:t>Unità Tecnologiche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</a:rPr>
                        <a:t>Definizione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002060"/>
                          </a:solidFill>
                        </a:rPr>
                        <a:t>Classi di Elementi Tecnici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869063"/>
                  </a:ext>
                </a:extLst>
              </a:tr>
              <a:tr h="1057115">
                <a:tc rowSpan="3"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C00000"/>
                          </a:solidFill>
                        </a:rPr>
                        <a:t>STRUTTURE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>
                          <a:solidFill>
                            <a:srgbClr val="C00000"/>
                          </a:solidFill>
                        </a:rPr>
                        <a:t>Strutture di fondazione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u="none" strike="noStrike" kern="1200" baseline="0" dirty="0">
                          <a:solidFill>
                            <a:srgbClr val="002060"/>
                          </a:solidFill>
                        </a:rPr>
                        <a:t>Insieme degli </a:t>
                      </a:r>
                      <a:r>
                        <a:rPr lang="it-IT" sz="1600" b="1" u="none" strike="noStrike" kern="1200" baseline="0" dirty="0">
                          <a:solidFill>
                            <a:srgbClr val="002060"/>
                          </a:solidFill>
                        </a:rPr>
                        <a:t>elementi tecnici </a:t>
                      </a:r>
                      <a:r>
                        <a:rPr lang="it-IT" sz="1600" b="0" u="none" strike="noStrike" kern="1200" baseline="0" dirty="0">
                          <a:solidFill>
                            <a:srgbClr val="002060"/>
                          </a:solidFill>
                        </a:rPr>
                        <a:t>del sistema edilizio aventi funzione di </a:t>
                      </a:r>
                      <a:r>
                        <a:rPr lang="it-IT" sz="1600" b="1" u="none" strike="noStrike" kern="1200" baseline="0" dirty="0">
                          <a:solidFill>
                            <a:srgbClr val="002060"/>
                          </a:solidFill>
                        </a:rPr>
                        <a:t>trasmettere i carich</a:t>
                      </a:r>
                      <a:r>
                        <a:rPr lang="it-IT" sz="1600" b="0" u="none" strike="noStrike" kern="1200" baseline="0" dirty="0">
                          <a:solidFill>
                            <a:srgbClr val="002060"/>
                          </a:solidFill>
                        </a:rPr>
                        <a:t>i del sistema edilizio stesso </a:t>
                      </a:r>
                      <a:r>
                        <a:rPr lang="it-IT" sz="1600" b="1" u="none" strike="noStrike" kern="1200" baseline="0" dirty="0">
                          <a:solidFill>
                            <a:srgbClr val="002060"/>
                          </a:solidFill>
                        </a:rPr>
                        <a:t>al terreno</a:t>
                      </a:r>
                      <a:endParaRPr lang="it-IT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Strutture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di fondazione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dirette</a:t>
                      </a:r>
                    </a:p>
                    <a:p>
                      <a:pPr algn="l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Strutture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di fondazione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indirette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803804"/>
                  </a:ext>
                </a:extLst>
              </a:tr>
              <a:tr h="2101580">
                <a:tc v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b="1" dirty="0">
                          <a:solidFill>
                            <a:srgbClr val="C00000"/>
                          </a:solidFill>
                        </a:rPr>
                        <a:t>Strutture in elevazione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u="none" strike="noStrike" kern="1200" baseline="0" dirty="0">
                          <a:solidFill>
                            <a:srgbClr val="002060"/>
                          </a:solidFill>
                        </a:rPr>
                        <a:t>Insieme degli </a:t>
                      </a:r>
                      <a:r>
                        <a:rPr lang="it-IT" sz="1600" b="1" u="none" strike="noStrike" kern="1200" baseline="0" dirty="0">
                          <a:solidFill>
                            <a:srgbClr val="002060"/>
                          </a:solidFill>
                        </a:rPr>
                        <a:t>elementi tecnici </a:t>
                      </a:r>
                      <a:r>
                        <a:rPr lang="it-IT" sz="1600" b="0" u="none" strike="noStrike" kern="1200" baseline="0" dirty="0">
                          <a:solidFill>
                            <a:srgbClr val="002060"/>
                          </a:solidFill>
                        </a:rPr>
                        <a:t>del sistema edilizio aventi funzione di </a:t>
                      </a:r>
                      <a:r>
                        <a:rPr lang="it-IT" sz="1600" b="1" u="none" strike="noStrike" kern="1200" baseline="0" dirty="0">
                          <a:solidFill>
                            <a:srgbClr val="002060"/>
                          </a:solidFill>
                        </a:rPr>
                        <a:t>sostenere i carichi verticali </a:t>
                      </a:r>
                      <a:r>
                        <a:rPr lang="it-IT" sz="1600" b="0" u="none" strike="noStrike" kern="1200" baseline="0" dirty="0">
                          <a:solidFill>
                            <a:srgbClr val="002060"/>
                          </a:solidFill>
                        </a:rPr>
                        <a:t>e/o orizzontali, e</a:t>
                      </a:r>
                      <a:r>
                        <a:rPr lang="it-IT" sz="1600" b="1" u="none" strike="noStrike" kern="1200" baseline="0" dirty="0">
                          <a:solidFill>
                            <a:srgbClr val="002060"/>
                          </a:solidFill>
                        </a:rPr>
                        <a:t> trasmetterli alle strutture di fondazione</a:t>
                      </a:r>
                      <a:endParaRPr lang="it-IT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Strutture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in elevazione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verticali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(pilastri-setti)</a:t>
                      </a:r>
                    </a:p>
                    <a:p>
                      <a:pPr algn="l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Strutture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in elevazione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orizzontali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o inclinate </a:t>
                      </a:r>
                    </a:p>
                    <a:p>
                      <a:pPr algn="l"/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(solai-solette)</a:t>
                      </a:r>
                    </a:p>
                    <a:p>
                      <a:pPr algn="l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Strutture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in elevazione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spaziali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 ( gusci)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864258"/>
                  </a:ext>
                </a:extLst>
              </a:tr>
              <a:tr h="2444349">
                <a:tc vMerge="1">
                  <a:txBody>
                    <a:bodyPr/>
                    <a:lstStyle/>
                    <a:p>
                      <a:pPr algn="ctr"/>
                      <a:endParaRPr lang="it-IT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>
                          <a:solidFill>
                            <a:srgbClr val="C00000"/>
                          </a:solidFill>
                        </a:rPr>
                        <a:t>Strutture di contenimento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0" u="none" strike="noStrike" kern="1200" baseline="0" dirty="0">
                          <a:solidFill>
                            <a:srgbClr val="002060"/>
                          </a:solidFill>
                        </a:rPr>
                        <a:t>Insieme degli </a:t>
                      </a:r>
                      <a:r>
                        <a:rPr lang="it-IT" sz="1600" b="1" u="none" strike="noStrike" kern="1200" baseline="0" dirty="0">
                          <a:solidFill>
                            <a:srgbClr val="002060"/>
                          </a:solidFill>
                        </a:rPr>
                        <a:t>elementi tecnici </a:t>
                      </a:r>
                      <a:r>
                        <a:rPr lang="it-IT" sz="1600" b="0" u="none" strike="noStrike" kern="1200" baseline="0" dirty="0">
                          <a:solidFill>
                            <a:srgbClr val="002060"/>
                          </a:solidFill>
                        </a:rPr>
                        <a:t>funzionalmente connessi con il sistema edilizio aventi funzione di</a:t>
                      </a:r>
                    </a:p>
                    <a:p>
                      <a:r>
                        <a:rPr lang="it-IT" sz="1600" b="1" u="none" strike="noStrike" kern="1200" baseline="0" dirty="0">
                          <a:solidFill>
                            <a:srgbClr val="002060"/>
                          </a:solidFill>
                        </a:rPr>
                        <a:t>sostenere i carichi derivanti dal terreno</a:t>
                      </a:r>
                      <a:endParaRPr lang="it-IT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Strutture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di contenimento verticali</a:t>
                      </a:r>
                    </a:p>
                    <a:p>
                      <a:pPr algn="l"/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Strutture</a:t>
                      </a:r>
                      <a:r>
                        <a:rPr lang="it-IT" sz="1600" dirty="0">
                          <a:solidFill>
                            <a:srgbClr val="002060"/>
                          </a:solidFill>
                        </a:rPr>
                        <a:t> di contenimento </a:t>
                      </a:r>
                      <a:r>
                        <a:rPr lang="it-IT" sz="1600" b="1" dirty="0">
                          <a:solidFill>
                            <a:srgbClr val="002060"/>
                          </a:solidFill>
                        </a:rPr>
                        <a:t>orizzontali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660249"/>
                  </a:ext>
                </a:extLst>
              </a:tr>
            </a:tbl>
          </a:graphicData>
        </a:graphic>
      </p:graphicFrame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DA0F7F0-7942-122A-A059-CF98855B7A5A}"/>
              </a:ext>
            </a:extLst>
          </p:cNvPr>
          <p:cNvSpPr/>
          <p:nvPr/>
        </p:nvSpPr>
        <p:spPr>
          <a:xfrm>
            <a:off x="6797894" y="2420888"/>
            <a:ext cx="2160240" cy="1368152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4427538" y="1484313"/>
            <a:ext cx="3887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GERARCHIA DEGLI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ELEMENTI DIFABBRICA</a:t>
            </a:r>
          </a:p>
        </p:txBody>
      </p:sp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3851275" y="4794250"/>
            <a:ext cx="4960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SPECIALIZZAZIONE DEI PIANI</a:t>
            </a:r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4381500" y="5767388"/>
            <a:ext cx="3902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PIÙ FUNZIONI PER LA CV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1619250" y="527050"/>
            <a:ext cx="5975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OSSATURA MURARIA</a:t>
            </a:r>
          </a:p>
        </p:txBody>
      </p:sp>
      <p:grpSp>
        <p:nvGrpSpPr>
          <p:cNvPr id="10246" name="Group 1"/>
          <p:cNvGrpSpPr>
            <a:grpSpLocks/>
          </p:cNvGrpSpPr>
          <p:nvPr/>
        </p:nvGrpSpPr>
        <p:grpSpPr bwMode="auto">
          <a:xfrm>
            <a:off x="4076700" y="2741613"/>
            <a:ext cx="4591050" cy="1260475"/>
            <a:chOff x="4457983" y="3104506"/>
            <a:chExt cx="4591049" cy="1261655"/>
          </a:xfrm>
        </p:grpSpPr>
        <p:sp>
          <p:nvSpPr>
            <p:cNvPr id="10252" name="TextBox 7"/>
            <p:cNvSpPr txBox="1">
              <a:spLocks noChangeArrowheads="1"/>
            </p:cNvSpPr>
            <p:nvPr/>
          </p:nvSpPr>
          <p:spPr bwMode="auto">
            <a:xfrm>
              <a:off x="5187439" y="3904180"/>
              <a:ext cx="3132137" cy="46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i="1">
                  <a:solidFill>
                    <a:srgbClr val="C00000"/>
                  </a:solidFill>
                  <a:latin typeface="Arial" panose="020B0604020202020204" pitchFamily="34" charset="0"/>
                </a:rPr>
                <a:t>SCATOLA</a:t>
              </a:r>
            </a:p>
          </p:txBody>
        </p:sp>
        <p:sp>
          <p:nvSpPr>
            <p:cNvPr id="10253" name="TextBox 7"/>
            <p:cNvSpPr txBox="1">
              <a:spLocks noChangeArrowheads="1"/>
            </p:cNvSpPr>
            <p:nvPr/>
          </p:nvSpPr>
          <p:spPr bwMode="auto">
            <a:xfrm>
              <a:off x="4457983" y="3104506"/>
              <a:ext cx="4591049" cy="708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C00000"/>
                  </a:solidFill>
                  <a:latin typeface="Arial" panose="020B0604020202020204" pitchFamily="34" charset="0"/>
                  <a:ea typeface="Consolas" panose="020B0609020204030204" pitchFamily="49" charset="0"/>
                </a:rPr>
                <a:t>RILEVANZA DELLA CHIUSURA ESTERNA</a:t>
              </a:r>
            </a:p>
          </p:txBody>
        </p:sp>
      </p:grpSp>
      <p:grpSp>
        <p:nvGrpSpPr>
          <p:cNvPr id="10247" name="Group 4"/>
          <p:cNvGrpSpPr>
            <a:grpSpLocks/>
          </p:cNvGrpSpPr>
          <p:nvPr/>
        </p:nvGrpSpPr>
        <p:grpSpPr bwMode="auto">
          <a:xfrm>
            <a:off x="0" y="1114425"/>
            <a:ext cx="3348038" cy="5719763"/>
            <a:chOff x="-4141" y="154940"/>
            <a:chExt cx="3160805" cy="6041348"/>
          </a:xfrm>
        </p:grpSpPr>
        <p:pic>
          <p:nvPicPr>
            <p:cNvPr id="10249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40" y="154940"/>
              <a:ext cx="3160803" cy="201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39" y="2178649"/>
              <a:ext cx="3160803" cy="1997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41" y="4176577"/>
              <a:ext cx="3160803" cy="201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698098ED-0007-ED37-F8FE-E2C246CE8039}"/>
              </a:ext>
            </a:extLst>
          </p:cNvPr>
          <p:cNvSpPr txBox="1">
            <a:spLocks/>
          </p:cNvSpPr>
          <p:nvPr/>
        </p:nvSpPr>
        <p:spPr>
          <a:xfrm>
            <a:off x="628650" y="116632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3"/>
          <p:cNvSpPr txBox="1">
            <a:spLocks noChangeArrowheads="1"/>
          </p:cNvSpPr>
          <p:nvPr/>
        </p:nvSpPr>
        <p:spPr bwMode="auto">
          <a:xfrm>
            <a:off x="209550" y="611188"/>
            <a:ext cx="8856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ECF  DELL’OSSATURA MURARIA</a:t>
            </a:r>
          </a:p>
        </p:txBody>
      </p:sp>
      <p:sp>
        <p:nvSpPr>
          <p:cNvPr id="27651" name="CasellaDiTesto 7"/>
          <p:cNvSpPr txBox="1">
            <a:spLocks noChangeArrowheads="1"/>
          </p:cNvSpPr>
          <p:nvPr/>
        </p:nvSpPr>
        <p:spPr bwMode="auto">
          <a:xfrm>
            <a:off x="317500" y="1844675"/>
            <a:ext cx="86106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477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CORDOLI DI PIANO 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–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distribuiscono in maniera omogenea e continua le sollecitazioni trasmesse dai solai ai setti portanti principali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dirty="0">
              <a:solidFill>
                <a:srgbClr val="002060"/>
              </a:solidFill>
              <a:latin typeface="+mn-lt"/>
              <a:ea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SETTI PORTANTI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– convogliano in maniera omogenea e continua i carichi al sistema di fondazione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dirty="0">
              <a:solidFill>
                <a:srgbClr val="002060"/>
              </a:solidFill>
              <a:latin typeface="+mn-lt"/>
              <a:ea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SETTI DI CONTROVENTO 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–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resistono alle azioni orizzontali che potrebbero generare il ribaltamento dei setti portanti, conferendo rigidità e evitando che il sistema sia interessato da fenomeni di instabilità laterale</a:t>
            </a:r>
            <a:endParaRPr lang="it-IT" altLang="it-IT" sz="1600" dirty="0">
              <a:solidFill>
                <a:srgbClr val="002060"/>
              </a:solidFill>
              <a:latin typeface="+mn-lt"/>
              <a:ea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b="1" dirty="0">
              <a:solidFill>
                <a:srgbClr val="002060"/>
              </a:solidFill>
              <a:latin typeface="+mn-lt"/>
              <a:ea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FONDAZIONI </a:t>
            </a:r>
            <a:r>
              <a:rPr lang="it-IT" altLang="it-IT" sz="20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 </a:t>
            </a:r>
            <a:r>
              <a:rPr lang="it-IT" altLang="it-IT" sz="20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- trasmettono al terreno il peso globale della costruzione ed evitano le conseguenze di cedimenti differenziali; sono continue</a:t>
            </a:r>
          </a:p>
          <a:p>
            <a:pPr lvl="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cordolo</a:t>
            </a:r>
          </a:p>
          <a:p>
            <a:pPr lvl="4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platea</a:t>
            </a:r>
            <a:endParaRPr lang="it-IT" altLang="it-IT" sz="1800" b="1" dirty="0">
              <a:solidFill>
                <a:srgbClr val="002060"/>
              </a:solidFill>
              <a:latin typeface="+mn-lt"/>
              <a:ea typeface="Consolas" panose="020B0609020204030204" pitchFamily="49" charset="0"/>
            </a:endParaRP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23850" y="122872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SOLAI</a:t>
            </a:r>
            <a:endParaRPr lang="it-IT" altLang="it-IT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E092B565-957D-54BC-4E1B-935B1D4E966E}"/>
              </a:ext>
            </a:extLst>
          </p:cNvPr>
          <p:cNvSpPr txBox="1">
            <a:spLocks/>
          </p:cNvSpPr>
          <p:nvPr/>
        </p:nvSpPr>
        <p:spPr>
          <a:xfrm>
            <a:off x="628650" y="116632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sellaDiTesto 105"/>
          <p:cNvSpPr txBox="1">
            <a:spLocks noChangeArrowheads="1"/>
          </p:cNvSpPr>
          <p:nvPr/>
        </p:nvSpPr>
        <p:spPr bwMode="auto">
          <a:xfrm>
            <a:off x="1182688" y="604838"/>
            <a:ext cx="669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OSSATURA MURARIA: LA </a:t>
            </a:r>
            <a:r>
              <a:rPr lang="it-IT" altLang="it-IT" sz="2400" b="1" i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SCATOLA</a:t>
            </a:r>
          </a:p>
        </p:txBody>
      </p:sp>
      <p:grpSp>
        <p:nvGrpSpPr>
          <p:cNvPr id="26627" name="Group 12"/>
          <p:cNvGrpSpPr>
            <a:grpSpLocks/>
          </p:cNvGrpSpPr>
          <p:nvPr/>
        </p:nvGrpSpPr>
        <p:grpSpPr bwMode="auto">
          <a:xfrm>
            <a:off x="-33338" y="1268413"/>
            <a:ext cx="5067301" cy="5589587"/>
            <a:chOff x="-21710" y="1268760"/>
            <a:chExt cx="5068375" cy="5589240"/>
          </a:xfrm>
        </p:grpSpPr>
        <p:sp>
          <p:nvSpPr>
            <p:cNvPr id="12" name="Rectangle 11"/>
            <p:cNvSpPr/>
            <p:nvPr/>
          </p:nvSpPr>
          <p:spPr>
            <a:xfrm>
              <a:off x="4633828" y="1268760"/>
              <a:ext cx="412837" cy="5589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grpSp>
          <p:nvGrpSpPr>
            <p:cNvPr id="26671" name="Group 5"/>
            <p:cNvGrpSpPr>
              <a:grpSpLocks/>
            </p:cNvGrpSpPr>
            <p:nvPr/>
          </p:nvGrpSpPr>
          <p:grpSpPr bwMode="auto">
            <a:xfrm>
              <a:off x="-21710" y="1268760"/>
              <a:ext cx="4656239" cy="4752528"/>
              <a:chOff x="8710" y="1196751"/>
              <a:chExt cx="3411162" cy="3481704"/>
            </a:xfrm>
          </p:grpSpPr>
          <p:pic>
            <p:nvPicPr>
              <p:cNvPr id="26674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0" y="1196751"/>
                <a:ext cx="3411162" cy="3456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675" name="Group 4"/>
              <p:cNvGrpSpPr>
                <a:grpSpLocks/>
              </p:cNvGrpSpPr>
              <p:nvPr/>
            </p:nvGrpSpPr>
            <p:grpSpPr bwMode="auto">
              <a:xfrm>
                <a:off x="2123728" y="4254574"/>
                <a:ext cx="648072" cy="423881"/>
                <a:chOff x="2123728" y="4254574"/>
                <a:chExt cx="648072" cy="423881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2123499" y="4406441"/>
                  <a:ext cx="647930" cy="272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  <p:sp>
              <p:nvSpPr>
                <p:cNvPr id="4" name="Oval 3"/>
                <p:cNvSpPr/>
                <p:nvPr/>
              </p:nvSpPr>
              <p:spPr>
                <a:xfrm>
                  <a:off x="2303802" y="4254096"/>
                  <a:ext cx="287323" cy="28840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it-IT"/>
                </a:p>
              </p:txBody>
            </p:sp>
          </p:grpSp>
        </p:grpSp>
        <p:sp>
          <p:nvSpPr>
            <p:cNvPr id="7" name="Rectangle 6"/>
            <p:cNvSpPr/>
            <p:nvPr/>
          </p:nvSpPr>
          <p:spPr>
            <a:xfrm>
              <a:off x="4633828" y="4581666"/>
              <a:ext cx="144493" cy="142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0" y="5986517"/>
              <a:ext cx="4633308" cy="8714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680075" y="4756150"/>
            <a:ext cx="2592388" cy="817563"/>
            <a:chOff x="5863784" y="2175772"/>
            <a:chExt cx="2592387" cy="817563"/>
          </a:xfrm>
        </p:grpSpPr>
        <p:cxnSp>
          <p:nvCxnSpPr>
            <p:cNvPr id="84" name="Straight Connector 83"/>
            <p:cNvCxnSpPr/>
            <p:nvPr/>
          </p:nvCxnSpPr>
          <p:spPr bwMode="auto">
            <a:xfrm>
              <a:off x="6224147" y="2736160"/>
              <a:ext cx="1871661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sosceles Triangle 85"/>
            <p:cNvSpPr/>
            <p:nvPr/>
          </p:nvSpPr>
          <p:spPr bwMode="auto">
            <a:xfrm>
              <a:off x="6068572" y="2736160"/>
              <a:ext cx="319087" cy="252412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91" name="Isosceles Triangle 90"/>
            <p:cNvSpPr/>
            <p:nvPr/>
          </p:nvSpPr>
          <p:spPr bwMode="auto">
            <a:xfrm>
              <a:off x="7937058" y="2736160"/>
              <a:ext cx="319088" cy="252412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5863784" y="2988572"/>
              <a:ext cx="72072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 bwMode="auto">
            <a:xfrm>
              <a:off x="7735446" y="2993335"/>
              <a:ext cx="720725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69" name="TextBox 21505"/>
            <p:cNvSpPr txBox="1">
              <a:spLocks noChangeArrowheads="1"/>
            </p:cNvSpPr>
            <p:nvPr/>
          </p:nvSpPr>
          <p:spPr bwMode="auto">
            <a:xfrm>
              <a:off x="5922034" y="2175772"/>
              <a:ext cx="2476294" cy="369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002060"/>
                  </a:solidFill>
                  <a:latin typeface="+mn-lt"/>
                </a:rPr>
                <a:t>schema ECF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6679" y="3066044"/>
            <a:ext cx="1850716" cy="1207664"/>
            <a:chOff x="522654" y="3123234"/>
            <a:chExt cx="1850716" cy="1207664"/>
          </a:xfrm>
          <a:solidFill>
            <a:srgbClr val="F20000"/>
          </a:solidFill>
        </p:grpSpPr>
        <p:sp>
          <p:nvSpPr>
            <p:cNvPr id="157" name="Down Arrow 156"/>
            <p:cNvSpPr/>
            <p:nvPr/>
          </p:nvSpPr>
          <p:spPr bwMode="auto">
            <a:xfrm>
              <a:off x="522654" y="3123234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58" name="Down Arrow 157"/>
            <p:cNvSpPr/>
            <p:nvPr/>
          </p:nvSpPr>
          <p:spPr bwMode="auto">
            <a:xfrm>
              <a:off x="804618" y="3298165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59" name="Down Arrow 158"/>
            <p:cNvSpPr/>
            <p:nvPr/>
          </p:nvSpPr>
          <p:spPr bwMode="auto">
            <a:xfrm>
              <a:off x="1095854" y="3453825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0" name="Down Arrow 159"/>
            <p:cNvSpPr/>
            <p:nvPr/>
          </p:nvSpPr>
          <p:spPr bwMode="auto">
            <a:xfrm>
              <a:off x="1381117" y="3597299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1" name="Down Arrow 160"/>
            <p:cNvSpPr/>
            <p:nvPr/>
          </p:nvSpPr>
          <p:spPr bwMode="auto">
            <a:xfrm>
              <a:off x="1662472" y="3724661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2" name="Down Arrow 161"/>
            <p:cNvSpPr/>
            <p:nvPr/>
          </p:nvSpPr>
          <p:spPr bwMode="auto">
            <a:xfrm>
              <a:off x="1935536" y="3875287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3" name="Down Arrow 162"/>
            <p:cNvSpPr/>
            <p:nvPr/>
          </p:nvSpPr>
          <p:spPr bwMode="auto">
            <a:xfrm>
              <a:off x="2229355" y="4029646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470722" y="2060289"/>
            <a:ext cx="1850716" cy="1207664"/>
            <a:chOff x="522654" y="3123234"/>
            <a:chExt cx="1850716" cy="1207664"/>
          </a:xfrm>
          <a:solidFill>
            <a:srgbClr val="F20000"/>
          </a:solidFill>
        </p:grpSpPr>
        <p:sp>
          <p:nvSpPr>
            <p:cNvPr id="165" name="Down Arrow 164"/>
            <p:cNvSpPr/>
            <p:nvPr/>
          </p:nvSpPr>
          <p:spPr bwMode="auto">
            <a:xfrm>
              <a:off x="522654" y="3123234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6" name="Down Arrow 165"/>
            <p:cNvSpPr/>
            <p:nvPr/>
          </p:nvSpPr>
          <p:spPr bwMode="auto">
            <a:xfrm>
              <a:off x="804618" y="3298165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7" name="Down Arrow 166"/>
            <p:cNvSpPr/>
            <p:nvPr/>
          </p:nvSpPr>
          <p:spPr bwMode="auto">
            <a:xfrm>
              <a:off x="1095854" y="3453825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8" name="Down Arrow 167"/>
            <p:cNvSpPr/>
            <p:nvPr/>
          </p:nvSpPr>
          <p:spPr bwMode="auto">
            <a:xfrm>
              <a:off x="1381117" y="3597299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9" name="Down Arrow 168"/>
            <p:cNvSpPr/>
            <p:nvPr/>
          </p:nvSpPr>
          <p:spPr bwMode="auto">
            <a:xfrm>
              <a:off x="1662472" y="3724661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70" name="Down Arrow 169"/>
            <p:cNvSpPr/>
            <p:nvPr/>
          </p:nvSpPr>
          <p:spPr bwMode="auto">
            <a:xfrm>
              <a:off x="1935536" y="3875287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71" name="Down Arrow 170"/>
            <p:cNvSpPr/>
            <p:nvPr/>
          </p:nvSpPr>
          <p:spPr bwMode="auto">
            <a:xfrm>
              <a:off x="2229355" y="4029646"/>
              <a:ext cx="144015" cy="301252"/>
            </a:xfrm>
            <a:prstGeom prst="downArrow">
              <a:avLst/>
            </a:prstGeom>
            <a:grp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366963" y="2641600"/>
            <a:ext cx="893762" cy="1112838"/>
            <a:chOff x="2366956" y="2641624"/>
            <a:chExt cx="894430" cy="1113453"/>
          </a:xfrm>
        </p:grpSpPr>
        <p:sp>
          <p:nvSpPr>
            <p:cNvPr id="172" name="Down Arrow 171"/>
            <p:cNvSpPr/>
            <p:nvPr/>
          </p:nvSpPr>
          <p:spPr bwMode="auto">
            <a:xfrm>
              <a:off x="2725999" y="2641624"/>
              <a:ext cx="85789" cy="40980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73" name="Down Arrow 172"/>
            <p:cNvSpPr/>
            <p:nvPr/>
          </p:nvSpPr>
          <p:spPr bwMode="auto">
            <a:xfrm>
              <a:off x="3175597" y="3068898"/>
              <a:ext cx="85789" cy="40980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74" name="Down Arrow 173"/>
            <p:cNvSpPr/>
            <p:nvPr/>
          </p:nvSpPr>
          <p:spPr bwMode="auto">
            <a:xfrm>
              <a:off x="2678339" y="3345276"/>
              <a:ext cx="85789" cy="40980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75" name="Down Arrow 174"/>
            <p:cNvSpPr/>
            <p:nvPr/>
          </p:nvSpPr>
          <p:spPr bwMode="auto">
            <a:xfrm>
              <a:off x="2366956" y="2871939"/>
              <a:ext cx="85789" cy="409801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2363788" y="2995613"/>
            <a:ext cx="1377950" cy="1014412"/>
            <a:chOff x="2363073" y="2996351"/>
            <a:chExt cx="1378113" cy="1014305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2363073" y="3283658"/>
              <a:ext cx="1378113" cy="726998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363073" y="2996351"/>
              <a:ext cx="741450" cy="426992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530896" y="4455657"/>
            <a:ext cx="1850716" cy="1207664"/>
            <a:chOff x="522654" y="3123234"/>
            <a:chExt cx="1850716" cy="1207664"/>
          </a:xfrm>
          <a:solidFill>
            <a:schemeClr val="accent6">
              <a:lumMod val="50000"/>
            </a:schemeClr>
          </a:solidFill>
        </p:grpSpPr>
        <p:sp>
          <p:nvSpPr>
            <p:cNvPr id="179" name="Down Arrow 178"/>
            <p:cNvSpPr/>
            <p:nvPr/>
          </p:nvSpPr>
          <p:spPr bwMode="auto">
            <a:xfrm>
              <a:off x="522654" y="3123234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80" name="Down Arrow 179"/>
            <p:cNvSpPr/>
            <p:nvPr/>
          </p:nvSpPr>
          <p:spPr bwMode="auto">
            <a:xfrm>
              <a:off x="804618" y="3298165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81" name="Down Arrow 180"/>
            <p:cNvSpPr/>
            <p:nvPr/>
          </p:nvSpPr>
          <p:spPr bwMode="auto">
            <a:xfrm>
              <a:off x="1095854" y="3453825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82" name="Down Arrow 181"/>
            <p:cNvSpPr/>
            <p:nvPr/>
          </p:nvSpPr>
          <p:spPr bwMode="auto">
            <a:xfrm>
              <a:off x="1381117" y="3597299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83" name="Down Arrow 182"/>
            <p:cNvSpPr/>
            <p:nvPr/>
          </p:nvSpPr>
          <p:spPr bwMode="auto">
            <a:xfrm>
              <a:off x="1662472" y="3724661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84" name="Down Arrow 183"/>
            <p:cNvSpPr/>
            <p:nvPr/>
          </p:nvSpPr>
          <p:spPr bwMode="auto">
            <a:xfrm>
              <a:off x="1935536" y="3875287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85" name="Down Arrow 184"/>
            <p:cNvSpPr/>
            <p:nvPr/>
          </p:nvSpPr>
          <p:spPr bwMode="auto">
            <a:xfrm>
              <a:off x="2229355" y="4029646"/>
              <a:ext cx="144015" cy="301252"/>
            </a:xfrm>
            <a:prstGeom prst="downArrow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290763" y="3968750"/>
            <a:ext cx="5353050" cy="960438"/>
            <a:chOff x="2291347" y="3968723"/>
            <a:chExt cx="5352563" cy="960999"/>
          </a:xfrm>
        </p:grpSpPr>
        <p:sp>
          <p:nvSpPr>
            <p:cNvPr id="26655" name="TextBox 186"/>
            <p:cNvSpPr txBox="1">
              <a:spLocks noChangeArrowheads="1"/>
            </p:cNvSpPr>
            <p:nvPr/>
          </p:nvSpPr>
          <p:spPr bwMode="auto">
            <a:xfrm>
              <a:off x="4799110" y="3968723"/>
              <a:ext cx="2844800" cy="4000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2060"/>
                  </a:solidFill>
                  <a:latin typeface="+mn-lt"/>
                </a:rPr>
                <a:t>SETTO PRINCIPALE</a:t>
              </a:r>
            </a:p>
          </p:txBody>
        </p:sp>
        <p:cxnSp>
          <p:nvCxnSpPr>
            <p:cNvPr id="39" name="Straight Connector 38"/>
            <p:cNvCxnSpPr>
              <a:stCxn id="26655" idx="1"/>
            </p:cNvCxnSpPr>
            <p:nvPr/>
          </p:nvCxnSpPr>
          <p:spPr>
            <a:xfrm flipH="1">
              <a:off x="2291347" y="4168865"/>
              <a:ext cx="2508022" cy="76085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6655" idx="1"/>
            </p:cNvCxnSpPr>
            <p:nvPr/>
          </p:nvCxnSpPr>
          <p:spPr>
            <a:xfrm flipH="1" flipV="1">
              <a:off x="4250144" y="4089443"/>
              <a:ext cx="549225" cy="7942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2720975" y="5251450"/>
            <a:ext cx="2519363" cy="846138"/>
            <a:chOff x="2721607" y="5250721"/>
            <a:chExt cx="2518922" cy="846904"/>
          </a:xfrm>
        </p:grpSpPr>
        <p:sp>
          <p:nvSpPr>
            <p:cNvPr id="26653" name="TextBox 187"/>
            <p:cNvSpPr txBox="1">
              <a:spLocks noChangeArrowheads="1"/>
            </p:cNvSpPr>
            <p:nvPr/>
          </p:nvSpPr>
          <p:spPr bwMode="auto">
            <a:xfrm>
              <a:off x="2721607" y="5697575"/>
              <a:ext cx="2518922" cy="4000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2060"/>
                  </a:solidFill>
                  <a:latin typeface="+mn-lt"/>
                </a:rPr>
                <a:t>FONDAZIONE</a:t>
              </a:r>
            </a:p>
          </p:txBody>
        </p:sp>
        <p:cxnSp>
          <p:nvCxnSpPr>
            <p:cNvPr id="189" name="Straight Connector 188"/>
            <p:cNvCxnSpPr/>
            <p:nvPr/>
          </p:nvCxnSpPr>
          <p:spPr>
            <a:xfrm flipV="1">
              <a:off x="2993022" y="5250721"/>
              <a:ext cx="280938" cy="45284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/>
          <p:nvPr/>
        </p:nvSpPr>
        <p:spPr>
          <a:xfrm>
            <a:off x="3913188" y="3290888"/>
            <a:ext cx="687387" cy="687387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9" name="Oval 198"/>
          <p:cNvSpPr/>
          <p:nvPr/>
        </p:nvSpPr>
        <p:spPr>
          <a:xfrm>
            <a:off x="1881188" y="5514975"/>
            <a:ext cx="687387" cy="687388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808038" y="1179513"/>
            <a:ext cx="5170487" cy="1689100"/>
            <a:chOff x="808643" y="1180216"/>
            <a:chExt cx="5170579" cy="1688594"/>
          </a:xfrm>
        </p:grpSpPr>
        <p:sp>
          <p:nvSpPr>
            <p:cNvPr id="26650" name="TextBox 199"/>
            <p:cNvSpPr txBox="1">
              <a:spLocks noChangeArrowheads="1"/>
            </p:cNvSpPr>
            <p:nvPr/>
          </p:nvSpPr>
          <p:spPr bwMode="auto">
            <a:xfrm>
              <a:off x="3134422" y="1180216"/>
              <a:ext cx="2844800" cy="4000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rgbClr val="002060"/>
                  </a:solidFill>
                  <a:latin typeface="+mn-lt"/>
                </a:rPr>
                <a:t>SETTO SUPERIORE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2753365" y="1564276"/>
              <a:ext cx="738201" cy="24916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808643" y="1567450"/>
              <a:ext cx="2686098" cy="130136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385763" y="1671638"/>
            <a:ext cx="1833562" cy="1350962"/>
            <a:chOff x="386408" y="1671529"/>
            <a:chExt cx="1832785" cy="1350860"/>
          </a:xfrm>
        </p:grpSpPr>
        <p:sp>
          <p:nvSpPr>
            <p:cNvPr id="26648" name="TextBox 200"/>
            <p:cNvSpPr txBox="1">
              <a:spLocks noChangeArrowheads="1"/>
            </p:cNvSpPr>
            <p:nvPr/>
          </p:nvSpPr>
          <p:spPr bwMode="auto">
            <a:xfrm>
              <a:off x="386408" y="1671529"/>
              <a:ext cx="1531916" cy="4000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SOLAIO</a:t>
              </a:r>
            </a:p>
          </p:txBody>
        </p:sp>
        <p:cxnSp>
          <p:nvCxnSpPr>
            <p:cNvPr id="202" name="Straight Connector 201"/>
            <p:cNvCxnSpPr/>
            <p:nvPr/>
          </p:nvCxnSpPr>
          <p:spPr>
            <a:xfrm flipH="1" flipV="1">
              <a:off x="1355959" y="2060437"/>
              <a:ext cx="863234" cy="96195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291138" y="2306638"/>
            <a:ext cx="332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GIACITURA ORIZZONTALE</a:t>
            </a: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5291138" y="2835275"/>
            <a:ext cx="3324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2060"/>
                </a:solidFill>
                <a:latin typeface="+mn-lt"/>
              </a:rPr>
              <a:t>GIACITURA VERTICALE</a:t>
            </a:r>
          </a:p>
        </p:txBody>
      </p: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41288" y="3611563"/>
            <a:ext cx="338137" cy="1027112"/>
            <a:chOff x="158619" y="3622224"/>
            <a:chExt cx="337663" cy="1027309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169715" y="3622224"/>
              <a:ext cx="324982" cy="19053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/>
            <p:nvPr/>
          </p:nvCxnSpPr>
          <p:spPr>
            <a:xfrm>
              <a:off x="158619" y="3901678"/>
              <a:ext cx="324981" cy="19053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>
              <a:off x="169715" y="4171604"/>
              <a:ext cx="324982" cy="19053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>
              <a:off x="171301" y="4458996"/>
              <a:ext cx="324981" cy="19053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3">
            <a:extLst>
              <a:ext uri="{FF2B5EF4-FFF2-40B4-BE49-F238E27FC236}">
                <a16:creationId xmlns:a16="http://schemas.microsoft.com/office/drawing/2014/main" id="{D2D60E41-4433-F679-E086-DD28B951E8D3}"/>
              </a:ext>
            </a:extLst>
          </p:cNvPr>
          <p:cNvSpPr txBox="1">
            <a:spLocks/>
          </p:cNvSpPr>
          <p:nvPr/>
        </p:nvSpPr>
        <p:spPr>
          <a:xfrm>
            <a:off x="628650" y="116632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99" grpId="0" animBg="1"/>
      <p:bldP spid="61" grpId="0"/>
      <p:bldP spid="2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445833" y="592719"/>
            <a:ext cx="8420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A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DISTRIBUZIONE DEI CARICHI_RUOLO DEL CORDOLO</a:t>
            </a:r>
          </a:p>
        </p:txBody>
      </p:sp>
      <p:grpSp>
        <p:nvGrpSpPr>
          <p:cNvPr id="50" name="Gruppo 49"/>
          <p:cNvGrpSpPr/>
          <p:nvPr/>
        </p:nvGrpSpPr>
        <p:grpSpPr>
          <a:xfrm>
            <a:off x="1625400" y="1141208"/>
            <a:ext cx="6125953" cy="5716792"/>
            <a:chOff x="1509022" y="1141208"/>
            <a:chExt cx="6125953" cy="5716792"/>
          </a:xfrm>
        </p:grpSpPr>
        <p:grpSp>
          <p:nvGrpSpPr>
            <p:cNvPr id="46" name="Gruppo 45"/>
            <p:cNvGrpSpPr/>
            <p:nvPr/>
          </p:nvGrpSpPr>
          <p:grpSpPr>
            <a:xfrm>
              <a:off x="1509022" y="1141208"/>
              <a:ext cx="6125953" cy="5716792"/>
              <a:chOff x="308416" y="1152688"/>
              <a:chExt cx="6125953" cy="5716792"/>
            </a:xfrm>
          </p:grpSpPr>
          <p:sp>
            <p:nvSpPr>
              <p:cNvPr id="45" name="Rettangolo 44"/>
              <p:cNvSpPr/>
              <p:nvPr/>
            </p:nvSpPr>
            <p:spPr>
              <a:xfrm>
                <a:off x="314723" y="1152688"/>
                <a:ext cx="6119646" cy="57167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uppo 17"/>
              <p:cNvGrpSpPr/>
              <p:nvPr/>
            </p:nvGrpSpPr>
            <p:grpSpPr>
              <a:xfrm>
                <a:off x="308416" y="1157486"/>
                <a:ext cx="1804394" cy="5643944"/>
                <a:chOff x="4329400" y="1396138"/>
                <a:chExt cx="1804394" cy="5643944"/>
              </a:xfrm>
            </p:grpSpPr>
            <p:grpSp>
              <p:nvGrpSpPr>
                <p:cNvPr id="9" name="Gruppo 8"/>
                <p:cNvGrpSpPr/>
                <p:nvPr/>
              </p:nvGrpSpPr>
              <p:grpSpPr>
                <a:xfrm>
                  <a:off x="4329400" y="3254206"/>
                  <a:ext cx="1785921" cy="2850539"/>
                  <a:chOff x="5228346" y="-312631"/>
                  <a:chExt cx="3312535" cy="4744410"/>
                </a:xfrm>
              </p:grpSpPr>
              <p:pic>
                <p:nvPicPr>
                  <p:cNvPr id="4" name="Immagine 3"/>
                  <p:cNvPicPr>
                    <a:picLocks noChangeAspect="1"/>
                  </p:cNvPicPr>
                  <p:nvPr/>
                </p:nvPicPr>
                <p:blipFill rotWithShape="1">
                  <a:blip r:embed="rId2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bright="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228346" y="-312631"/>
                    <a:ext cx="3312535" cy="3054632"/>
                  </a:xfrm>
                  <a:prstGeom prst="rect">
                    <a:avLst/>
                  </a:prstGeom>
                </p:spPr>
              </p:pic>
              <p:sp>
                <p:nvSpPr>
                  <p:cNvPr id="5" name="Rettangolo 4"/>
                  <p:cNvSpPr/>
                  <p:nvPr/>
                </p:nvSpPr>
                <p:spPr>
                  <a:xfrm>
                    <a:off x="5240045" y="3055719"/>
                    <a:ext cx="764771" cy="13760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ttangolo 5"/>
                  <p:cNvSpPr/>
                  <p:nvPr/>
                </p:nvSpPr>
                <p:spPr>
                  <a:xfrm>
                    <a:off x="5926975" y="3670541"/>
                    <a:ext cx="423949" cy="5948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ttangolo 6"/>
                  <p:cNvSpPr/>
                  <p:nvPr/>
                </p:nvSpPr>
                <p:spPr>
                  <a:xfrm>
                    <a:off x="7615873" y="3028065"/>
                    <a:ext cx="921239" cy="38413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ttangolo 7"/>
                  <p:cNvSpPr/>
                  <p:nvPr/>
                </p:nvSpPr>
                <p:spPr>
                  <a:xfrm>
                    <a:off x="8366788" y="3674323"/>
                    <a:ext cx="170323" cy="25390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uppo 14"/>
                <p:cNvGrpSpPr/>
                <p:nvPr/>
              </p:nvGrpSpPr>
              <p:grpSpPr>
                <a:xfrm>
                  <a:off x="4331888" y="5169405"/>
                  <a:ext cx="1801906" cy="1870677"/>
                  <a:chOff x="3196661" y="6682201"/>
                  <a:chExt cx="3050287" cy="3298264"/>
                </a:xfrm>
              </p:grpSpPr>
              <p:pic>
                <p:nvPicPr>
                  <p:cNvPr id="11" name="Immagine 10"/>
                  <p:cNvPicPr>
                    <a:picLocks noChangeAspect="1"/>
                  </p:cNvPicPr>
                  <p:nvPr/>
                </p:nvPicPr>
                <p:blipFill rotWithShape="1">
                  <a:blip r:embed="rId4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bright="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3203126" y="6682201"/>
                    <a:ext cx="3043822" cy="3298264"/>
                  </a:xfrm>
                  <a:prstGeom prst="rect">
                    <a:avLst/>
                  </a:prstGeom>
                </p:spPr>
              </p:pic>
              <p:sp>
                <p:nvSpPr>
                  <p:cNvPr id="12" name="Rettangolo 11"/>
                  <p:cNvSpPr/>
                  <p:nvPr/>
                </p:nvSpPr>
                <p:spPr>
                  <a:xfrm>
                    <a:off x="3196661" y="7150054"/>
                    <a:ext cx="464000" cy="68995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" name="Gruppo 16"/>
                <p:cNvGrpSpPr/>
                <p:nvPr/>
              </p:nvGrpSpPr>
              <p:grpSpPr>
                <a:xfrm>
                  <a:off x="4329593" y="1396138"/>
                  <a:ext cx="1799061" cy="1793706"/>
                  <a:chOff x="4329593" y="1396138"/>
                  <a:chExt cx="1799061" cy="1793706"/>
                </a:xfrm>
              </p:grpSpPr>
              <p:pic>
                <p:nvPicPr>
                  <p:cNvPr id="3" name="Immagine 2"/>
                  <p:cNvPicPr>
                    <a:picLocks noChangeAspect="1"/>
                  </p:cNvPicPr>
                  <p:nvPr/>
                </p:nvPicPr>
                <p:blipFill rotWithShape="1">
                  <a:blip r:embed="rId6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bright="20000"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329593" y="1396138"/>
                    <a:ext cx="1799061" cy="1793706"/>
                  </a:xfrm>
                  <a:prstGeom prst="rect">
                    <a:avLst/>
                  </a:prstGeom>
                </p:spPr>
              </p:pic>
              <p:sp>
                <p:nvSpPr>
                  <p:cNvPr id="16" name="Rettangolo 15"/>
                  <p:cNvSpPr/>
                  <p:nvPr/>
                </p:nvSpPr>
                <p:spPr>
                  <a:xfrm>
                    <a:off x="5785658" y="2565256"/>
                    <a:ext cx="342022" cy="1903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" name="Gruppo 36"/>
              <p:cNvGrpSpPr/>
              <p:nvPr/>
            </p:nvGrpSpPr>
            <p:grpSpPr>
              <a:xfrm>
                <a:off x="2092304" y="1157485"/>
                <a:ext cx="4342065" cy="3117301"/>
                <a:chOff x="2092304" y="1157485"/>
                <a:chExt cx="4342065" cy="3117301"/>
              </a:xfrm>
            </p:grpSpPr>
            <p:pic>
              <p:nvPicPr>
                <p:cNvPr id="2" name="Immagine 1"/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92304" y="1157485"/>
                  <a:ext cx="4342065" cy="3117301"/>
                </a:xfrm>
                <a:prstGeom prst="rect">
                  <a:avLst/>
                </a:prstGeom>
              </p:spPr>
            </p:pic>
            <p:sp>
              <p:nvSpPr>
                <p:cNvPr id="19" name="CasellaDiTesto 18"/>
                <p:cNvSpPr txBox="1"/>
                <p:nvPr/>
              </p:nvSpPr>
              <p:spPr>
                <a:xfrm>
                  <a:off x="2261063" y="3648398"/>
                  <a:ext cx="947651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>
                      <a:solidFill>
                        <a:srgbClr val="A2020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cordoli</a:t>
                  </a:r>
                  <a:endParaRPr lang="en-US" sz="1600" b="1" dirty="0">
                    <a:solidFill>
                      <a:srgbClr val="A2020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CasellaDiTesto 20"/>
                <p:cNvSpPr txBox="1"/>
                <p:nvPr/>
              </p:nvSpPr>
              <p:spPr>
                <a:xfrm>
                  <a:off x="2530964" y="3337581"/>
                  <a:ext cx="870628" cy="3385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600" b="1" dirty="0">
                      <a:solidFill>
                        <a:srgbClr val="A2020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solaio</a:t>
                  </a:r>
                  <a:endParaRPr lang="en-US" sz="1600" b="1" dirty="0">
                    <a:solidFill>
                      <a:srgbClr val="A2020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Connettore diritto 25"/>
                <p:cNvCxnSpPr>
                  <a:stCxn id="28" idx="3"/>
                </p:cNvCxnSpPr>
                <p:nvPr/>
              </p:nvCxnSpPr>
              <p:spPr>
                <a:xfrm flipH="1">
                  <a:off x="3208715" y="3307672"/>
                  <a:ext cx="86447" cy="133797"/>
                </a:xfrm>
                <a:prstGeom prst="line">
                  <a:avLst/>
                </a:prstGeom>
                <a:ln w="19050">
                  <a:solidFill>
                    <a:srgbClr val="A2020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e 27"/>
                <p:cNvSpPr/>
                <p:nvPr/>
              </p:nvSpPr>
              <p:spPr>
                <a:xfrm>
                  <a:off x="3276901" y="3201242"/>
                  <a:ext cx="124691" cy="124691"/>
                </a:xfrm>
                <a:prstGeom prst="ellipse">
                  <a:avLst/>
                </a:prstGeom>
                <a:solidFill>
                  <a:srgbClr val="A20202"/>
                </a:solidFill>
                <a:ln>
                  <a:solidFill>
                    <a:srgbClr val="A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e 30"/>
                <p:cNvSpPr/>
                <p:nvPr/>
              </p:nvSpPr>
              <p:spPr>
                <a:xfrm>
                  <a:off x="2372954" y="2762581"/>
                  <a:ext cx="124691" cy="124691"/>
                </a:xfrm>
                <a:prstGeom prst="ellipse">
                  <a:avLst/>
                </a:prstGeom>
                <a:solidFill>
                  <a:srgbClr val="A20202"/>
                </a:solidFill>
                <a:ln>
                  <a:solidFill>
                    <a:srgbClr val="A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e 31"/>
                <p:cNvSpPr/>
                <p:nvPr/>
              </p:nvSpPr>
              <p:spPr>
                <a:xfrm>
                  <a:off x="3980081" y="3692984"/>
                  <a:ext cx="124691" cy="124691"/>
                </a:xfrm>
                <a:prstGeom prst="ellipse">
                  <a:avLst/>
                </a:prstGeom>
                <a:solidFill>
                  <a:srgbClr val="A20202"/>
                </a:solidFill>
                <a:ln>
                  <a:solidFill>
                    <a:srgbClr val="A2020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Connettore diritto 32"/>
                <p:cNvCxnSpPr/>
                <p:nvPr/>
              </p:nvCxnSpPr>
              <p:spPr>
                <a:xfrm>
                  <a:off x="2434326" y="2887272"/>
                  <a:ext cx="0" cy="761126"/>
                </a:xfrm>
                <a:prstGeom prst="line">
                  <a:avLst/>
                </a:prstGeom>
                <a:ln w="28575">
                  <a:solidFill>
                    <a:srgbClr val="A2020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ttore diritto 34"/>
                <p:cNvCxnSpPr/>
                <p:nvPr/>
              </p:nvCxnSpPr>
              <p:spPr>
                <a:xfrm flipV="1">
                  <a:off x="3208714" y="3728903"/>
                  <a:ext cx="771367" cy="26426"/>
                </a:xfrm>
                <a:prstGeom prst="line">
                  <a:avLst/>
                </a:prstGeom>
                <a:ln w="28575">
                  <a:solidFill>
                    <a:srgbClr val="A2020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ttangolo 35"/>
                <p:cNvSpPr/>
                <p:nvPr/>
              </p:nvSpPr>
              <p:spPr>
                <a:xfrm>
                  <a:off x="4854633" y="1670858"/>
                  <a:ext cx="1579736" cy="5320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400" b="1" dirty="0">
                      <a:solidFill>
                        <a:srgbClr val="A2020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direzione tessitura solaio</a:t>
                  </a:r>
                  <a:endParaRPr lang="en-US" sz="1400" b="1" dirty="0">
                    <a:solidFill>
                      <a:srgbClr val="A2020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Gruppo 42"/>
              <p:cNvGrpSpPr/>
              <p:nvPr/>
            </p:nvGrpSpPr>
            <p:grpSpPr>
              <a:xfrm>
                <a:off x="2794763" y="4612013"/>
                <a:ext cx="3107273" cy="1978429"/>
                <a:chOff x="3401592" y="4613564"/>
                <a:chExt cx="3107273" cy="1978429"/>
              </a:xfrm>
            </p:grpSpPr>
            <p:sp>
              <p:nvSpPr>
                <p:cNvPr id="38" name="Rettangolo 37"/>
                <p:cNvSpPr/>
                <p:nvPr/>
              </p:nvSpPr>
              <p:spPr>
                <a:xfrm>
                  <a:off x="3401592" y="4613564"/>
                  <a:ext cx="3107273" cy="197842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ttangolo 38"/>
                <p:cNvSpPr/>
                <p:nvPr/>
              </p:nvSpPr>
              <p:spPr>
                <a:xfrm>
                  <a:off x="3594397" y="4774291"/>
                  <a:ext cx="2739901" cy="1680591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ttangolo 41"/>
                <p:cNvSpPr/>
                <p:nvPr/>
              </p:nvSpPr>
              <p:spPr>
                <a:xfrm>
                  <a:off x="3491345" y="4677756"/>
                  <a:ext cx="2943024" cy="1856048"/>
                </a:xfrm>
                <a:prstGeom prst="rect">
                  <a:avLst/>
                </a:prstGeom>
                <a:noFill/>
                <a:ln w="38100">
                  <a:solidFill>
                    <a:srgbClr val="A2020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Ovale 43"/>
              <p:cNvSpPr/>
              <p:nvPr/>
            </p:nvSpPr>
            <p:spPr>
              <a:xfrm>
                <a:off x="5453467" y="4423183"/>
                <a:ext cx="748146" cy="699114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Rettangolo 46"/>
            <p:cNvSpPr/>
            <p:nvPr/>
          </p:nvSpPr>
          <p:spPr>
            <a:xfrm>
              <a:off x="1520576" y="3173794"/>
              <a:ext cx="611272" cy="7481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ttangolo 47"/>
            <p:cNvSpPr/>
            <p:nvPr/>
          </p:nvSpPr>
          <p:spPr>
            <a:xfrm>
              <a:off x="2801389" y="2942705"/>
              <a:ext cx="498764" cy="3241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ttangolo 48"/>
            <p:cNvSpPr/>
            <p:nvPr/>
          </p:nvSpPr>
          <p:spPr>
            <a:xfrm>
              <a:off x="3201082" y="3429989"/>
              <a:ext cx="91828" cy="94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CasellaDiTesto 50"/>
          <p:cNvSpPr txBox="1"/>
          <p:nvPr/>
        </p:nvSpPr>
        <p:spPr>
          <a:xfrm>
            <a:off x="5335" y="2124904"/>
            <a:ext cx="162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appoggio </a:t>
            </a:r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diretto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0" y="3730636"/>
            <a:ext cx="162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dormiente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5335" y="5508216"/>
            <a:ext cx="162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cordolo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7751353" y="4600533"/>
            <a:ext cx="890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cuciture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7730539" y="2959125"/>
            <a:ext cx="1380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distribuzione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olo 3">
            <a:extLst>
              <a:ext uri="{FF2B5EF4-FFF2-40B4-BE49-F238E27FC236}">
                <a16:creationId xmlns:a16="http://schemas.microsoft.com/office/drawing/2014/main" id="{04D44E9F-43ED-2AC6-0E8E-5AEC95CACF38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</p:spTree>
    <p:extLst>
      <p:ext uri="{BB962C8B-B14F-4D97-AF65-F5344CB8AC3E}">
        <p14:creationId xmlns:p14="http://schemas.microsoft.com/office/powerpoint/2010/main" val="425430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sellaDiTesto 3"/>
          <p:cNvSpPr txBox="1">
            <a:spLocks noChangeArrowheads="1"/>
          </p:cNvSpPr>
          <p:nvPr/>
        </p:nvSpPr>
        <p:spPr bwMode="auto">
          <a:xfrm>
            <a:off x="1971675" y="782637"/>
            <a:ext cx="5200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C00000"/>
                </a:solidFill>
                <a:latin typeface="+mn-lt"/>
                <a:ea typeface="Consolas" panose="020B0609020204030204" pitchFamily="49" charset="0"/>
              </a:rPr>
              <a:t>TEMA DELL’ANGOLO</a:t>
            </a:r>
          </a:p>
        </p:txBody>
      </p:sp>
      <p:sp>
        <p:nvSpPr>
          <p:cNvPr id="32771" name="CasellaDiTesto 2"/>
          <p:cNvSpPr txBox="1">
            <a:spLocks noChangeArrowheads="1"/>
          </p:cNvSpPr>
          <p:nvPr/>
        </p:nvSpPr>
        <p:spPr bwMode="auto">
          <a:xfrm>
            <a:off x="15875" y="5811838"/>
            <a:ext cx="8986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l’angolo è una </a:t>
            </a:r>
            <a:r>
              <a:rPr lang="it-IT" altLang="it-IT" sz="2400" i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struttura</a:t>
            </a:r>
            <a:r>
              <a:rPr lang="it-IT" altLang="it-IT" sz="2400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 che lavora  </a:t>
            </a:r>
            <a:r>
              <a:rPr lang="it-IT" altLang="it-IT" b="1" dirty="0">
                <a:solidFill>
                  <a:srgbClr val="002060"/>
                </a:solidFill>
                <a:latin typeface="+mn-lt"/>
                <a:ea typeface="Consolas" panose="020B0609020204030204" pitchFamily="49" charset="0"/>
              </a:rPr>
              <a:t>PER FORMA</a:t>
            </a:r>
          </a:p>
        </p:txBody>
      </p:sp>
      <p:sp>
        <p:nvSpPr>
          <p:cNvPr id="32772" name="Rettangolo 5"/>
          <p:cNvSpPr>
            <a:spLocks noChangeArrowheads="1"/>
          </p:cNvSpPr>
          <p:nvPr/>
        </p:nvSpPr>
        <p:spPr bwMode="auto">
          <a:xfrm>
            <a:off x="250825" y="5045075"/>
            <a:ext cx="766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onsolas" panose="020B0609020204030204" pitchFamily="49" charset="0"/>
              </a:rPr>
              <a:t>La pietra che i costruttori hanno scartata  è diventata pietra angolare, e questa è l’opera meravigliosa del Signore (Sal 118,22-23)</a:t>
            </a:r>
          </a:p>
        </p:txBody>
      </p:sp>
      <p:pic>
        <p:nvPicPr>
          <p:cNvPr id="32773" name="Picture 2" descr="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425575"/>
            <a:ext cx="5919787" cy="3436938"/>
          </a:xfrm>
          <a:prstGeom prst="rect">
            <a:avLst/>
          </a:prstGeom>
          <a:noFill/>
          <a:ln w="38100">
            <a:solidFill>
              <a:srgbClr val="D9C7A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25575"/>
            <a:ext cx="2649538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3">
            <a:extLst>
              <a:ext uri="{FF2B5EF4-FFF2-40B4-BE49-F238E27FC236}">
                <a16:creationId xmlns:a16="http://schemas.microsoft.com/office/drawing/2014/main" id="{CB8DC077-9BE4-D580-6475-1FEB5319FB6C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>
            <a:grpSpLocks/>
          </p:cNvGrpSpPr>
          <p:nvPr/>
        </p:nvGrpSpPr>
        <p:grpSpPr bwMode="auto">
          <a:xfrm>
            <a:off x="0" y="1844675"/>
            <a:ext cx="5543550" cy="4752975"/>
            <a:chOff x="1331913" y="1125538"/>
            <a:chExt cx="6769100" cy="5803900"/>
          </a:xfrm>
        </p:grpSpPr>
        <p:pic>
          <p:nvPicPr>
            <p:cNvPr id="14341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1125538"/>
              <a:ext cx="6769100" cy="580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4571079" y="1125538"/>
              <a:ext cx="36830" cy="5803900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796185" y="1125538"/>
              <a:ext cx="792829" cy="5803900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843911" y="1125538"/>
              <a:ext cx="540831" cy="5803900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512190" y="1125538"/>
              <a:ext cx="1042891" cy="5803900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804184" y="1125538"/>
              <a:ext cx="1205722" cy="5803900"/>
            </a:xfrm>
            <a:prstGeom prst="line">
              <a:avLst/>
            </a:prstGeom>
            <a:ln w="571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1844675"/>
            <a:ext cx="349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3">
            <a:extLst>
              <a:ext uri="{FF2B5EF4-FFF2-40B4-BE49-F238E27FC236}">
                <a16:creationId xmlns:a16="http://schemas.microsoft.com/office/drawing/2014/main" id="{FE4FF80C-14A0-2D5B-7F26-C5A0323BC8BF}"/>
              </a:ext>
            </a:extLst>
          </p:cNvPr>
          <p:cNvSpPr txBox="1">
            <a:spLocks/>
          </p:cNvSpPr>
          <p:nvPr/>
        </p:nvSpPr>
        <p:spPr>
          <a:xfrm>
            <a:off x="628650" y="189519"/>
            <a:ext cx="7886700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Elementi Costruttivi_aa.2025-26</a:t>
            </a:r>
          </a:p>
        </p:txBody>
      </p:sp>
      <p:sp>
        <p:nvSpPr>
          <p:cNvPr id="3" name="TextBox 115">
            <a:extLst>
              <a:ext uri="{FF2B5EF4-FFF2-40B4-BE49-F238E27FC236}">
                <a16:creationId xmlns:a16="http://schemas.microsoft.com/office/drawing/2014/main" id="{8530F268-BA4F-AECF-FEC6-A40638247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908720"/>
            <a:ext cx="4608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2060"/>
                </a:solidFill>
                <a:latin typeface="+mn-lt"/>
              </a:rPr>
              <a:t>tema della DISCONTINUITÀ</a:t>
            </a:r>
            <a:endParaRPr lang="it-IT" altLang="it-IT" sz="280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FFC3F7-2884-40CD-9300-7B72AD9B35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7B00B-67CD-4B49-B63C-F563C074A3E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2006/documentManagement/types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975B63-E423-4508-B6D1-CE08DE878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7323</TotalTime>
  <Words>465</Words>
  <Application>Microsoft Office PowerPoint</Application>
  <PresentationFormat>Presentazione su schermo (4:3)</PresentationFormat>
  <Paragraphs>99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Consolas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COS.A.1 Corso di ANALISI E PROGETTO DI ELEMENTI COSTRUTTIVI</dc:title>
  <dc:creator>GAROFOLO ILARIA</dc:creator>
  <cp:lastModifiedBy>GAROFOLO ILARIA</cp:lastModifiedBy>
  <cp:revision>454</cp:revision>
  <dcterms:created xsi:type="dcterms:W3CDTF">2011-02-28T18:47:19Z</dcterms:created>
  <dcterms:modified xsi:type="dcterms:W3CDTF">2025-10-23T06:14:33Z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