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416" r:id="rId5"/>
    <p:sldId id="417" r:id="rId6"/>
    <p:sldId id="418" r:id="rId7"/>
    <p:sldId id="496" r:id="rId8"/>
    <p:sldId id="421" r:id="rId9"/>
    <p:sldId id="422" r:id="rId10"/>
    <p:sldId id="488" r:id="rId11"/>
    <p:sldId id="489" r:id="rId12"/>
    <p:sldId id="490" r:id="rId13"/>
    <p:sldId id="491" r:id="rId14"/>
    <p:sldId id="494" r:id="rId15"/>
    <p:sldId id="425" r:id="rId16"/>
    <p:sldId id="501" r:id="rId17"/>
    <p:sldId id="497" r:id="rId18"/>
    <p:sldId id="500" r:id="rId19"/>
    <p:sldId id="498" r:id="rId20"/>
    <p:sldId id="499" r:id="rId21"/>
    <p:sldId id="50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CE0E0"/>
    <a:srgbClr val="A20202"/>
    <a:srgbClr val="336600"/>
    <a:srgbClr val="E5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463D9-C6F7-4640-B913-3A9CCF38793A}" v="291" dt="2025-11-03T08:25:28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4E69F883-BC4D-438C-8D1E-B07640AF694A}"/>
    <pc:docChg chg="custSel addSld delSld modSld sldOrd">
      <pc:chgData name="GAROFOLO ILARIA" userId="3b094b60-c214-4504-8c18-1bd7e03e5e88" providerId="ADAL" clId="{4E69F883-BC4D-438C-8D1E-B07640AF694A}" dt="2025-11-03T08:25:28.634" v="834" actId="1076"/>
      <pc:docMkLst>
        <pc:docMk/>
      </pc:docMkLst>
      <pc:sldChg chg="modSp mod">
        <pc:chgData name="GAROFOLO ILARIA" userId="3b094b60-c214-4504-8c18-1bd7e03e5e88" providerId="ADAL" clId="{4E69F883-BC4D-438C-8D1E-B07640AF694A}" dt="2025-11-03T08:25:28.634" v="834" actId="1076"/>
        <pc:sldMkLst>
          <pc:docMk/>
          <pc:sldMk cId="1668141740" sldId="416"/>
        </pc:sldMkLst>
        <pc:spChg chg="mod">
          <ac:chgData name="GAROFOLO ILARIA" userId="3b094b60-c214-4504-8c18-1bd7e03e5e88" providerId="ADAL" clId="{4E69F883-BC4D-438C-8D1E-B07640AF694A}" dt="2025-10-21T08:42:35.344" v="27" actId="12788"/>
          <ac:spMkLst>
            <pc:docMk/>
            <pc:sldMk cId="1668141740" sldId="416"/>
            <ac:spMk id="6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1-03T08:25:28.634" v="834" actId="1076"/>
          <ac:spMkLst>
            <pc:docMk/>
            <pc:sldMk cId="1668141740" sldId="416"/>
            <ac:spMk id="5123" creationId="{00000000-0000-0000-0000-000000000000}"/>
          </ac:spMkLst>
        </pc:spChg>
        <pc:picChg chg="mod">
          <ac:chgData name="GAROFOLO ILARIA" userId="3b094b60-c214-4504-8c18-1bd7e03e5e88" providerId="ADAL" clId="{4E69F883-BC4D-438C-8D1E-B07640AF694A}" dt="2025-10-21T08:42:35.344" v="27" actId="12788"/>
          <ac:picMkLst>
            <pc:docMk/>
            <pc:sldMk cId="1668141740" sldId="416"/>
            <ac:picMk id="5122" creationId="{00000000-0000-0000-0000-000000000000}"/>
          </ac:picMkLst>
        </pc:picChg>
      </pc:sldChg>
      <pc:sldChg chg="addSp delSp modSp mod">
        <pc:chgData name="GAROFOLO ILARIA" userId="3b094b60-c214-4504-8c18-1bd7e03e5e88" providerId="ADAL" clId="{4E69F883-BC4D-438C-8D1E-B07640AF694A}" dt="2025-10-21T08:42:50.830" v="30" actId="1076"/>
        <pc:sldMkLst>
          <pc:docMk/>
          <pc:sldMk cId="2198129988" sldId="417"/>
        </pc:sldMkLst>
        <pc:spChg chg="add mod">
          <ac:chgData name="GAROFOLO ILARIA" userId="3b094b60-c214-4504-8c18-1bd7e03e5e88" providerId="ADAL" clId="{4E69F883-BC4D-438C-8D1E-B07640AF694A}" dt="2025-10-21T08:42:46.904" v="29"/>
          <ac:spMkLst>
            <pc:docMk/>
            <pc:sldMk cId="2198129988" sldId="417"/>
            <ac:spMk id="9" creationId="{64269ABF-6A5F-7014-0F3A-5266EA1066C3}"/>
          </ac:spMkLst>
        </pc:spChg>
        <pc:spChg chg="mod">
          <ac:chgData name="GAROFOLO ILARIA" userId="3b094b60-c214-4504-8c18-1bd7e03e5e88" providerId="ADAL" clId="{4E69F883-BC4D-438C-8D1E-B07640AF694A}" dt="2025-10-21T08:42:50.830" v="30" actId="1076"/>
          <ac:spMkLst>
            <pc:docMk/>
            <pc:sldMk cId="2198129988" sldId="417"/>
            <ac:spMk id="6148" creationId="{00000000-0000-0000-0000-000000000000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3:14.035" v="33" actId="1076"/>
        <pc:sldMkLst>
          <pc:docMk/>
          <pc:sldMk cId="1508673861" sldId="418"/>
        </pc:sldMkLst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2" creationId="{00000000-0000-0000-0000-000000000000}"/>
          </ac:spMkLst>
        </pc:spChg>
        <pc:spChg chg="add mod">
          <ac:chgData name="GAROFOLO ILARIA" userId="3b094b60-c214-4504-8c18-1bd7e03e5e88" providerId="ADAL" clId="{4E69F883-BC4D-438C-8D1E-B07640AF694A}" dt="2025-10-21T08:43:07.438" v="32"/>
          <ac:spMkLst>
            <pc:docMk/>
            <pc:sldMk cId="1508673861" sldId="418"/>
            <ac:spMk id="3" creationId="{2E2A21D3-ADB3-C7CF-849A-994E3572AEF0}"/>
          </ac:spMkLst>
        </pc:spChg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22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2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24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3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34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1T08:43:14.035" v="33" actId="1076"/>
          <ac:spMkLst>
            <pc:docMk/>
            <pc:sldMk cId="1508673861" sldId="418"/>
            <ac:spMk id="50182" creationId="{00000000-0000-0000-0000-000000000000}"/>
          </ac:spMkLst>
        </pc:spChg>
        <pc:grpChg chg="mod">
          <ac:chgData name="GAROFOLO ILARIA" userId="3b094b60-c214-4504-8c18-1bd7e03e5e88" providerId="ADAL" clId="{4E69F883-BC4D-438C-8D1E-B07640AF694A}" dt="2025-10-21T08:43:14.035" v="33" actId="1076"/>
          <ac:grpSpMkLst>
            <pc:docMk/>
            <pc:sldMk cId="1508673861" sldId="418"/>
            <ac:grpSpMk id="6" creationId="{00000000-0000-0000-0000-000000000000}"/>
          </ac:grpSpMkLst>
        </pc:grpChg>
        <pc:grpChg chg="mod">
          <ac:chgData name="GAROFOLO ILARIA" userId="3b094b60-c214-4504-8c18-1bd7e03e5e88" providerId="ADAL" clId="{4E69F883-BC4D-438C-8D1E-B07640AF694A}" dt="2025-10-21T08:43:14.035" v="33" actId="1076"/>
          <ac:grpSpMkLst>
            <pc:docMk/>
            <pc:sldMk cId="1508673861" sldId="418"/>
            <ac:grpSpMk id="7" creationId="{00000000-0000-0000-0000-000000000000}"/>
          </ac:grpSpMkLst>
        </pc:grpChg>
        <pc:grpChg chg="mod">
          <ac:chgData name="GAROFOLO ILARIA" userId="3b094b60-c214-4504-8c18-1bd7e03e5e88" providerId="ADAL" clId="{4E69F883-BC4D-438C-8D1E-B07640AF694A}" dt="2025-10-21T08:43:14.035" v="33" actId="1076"/>
          <ac:grpSpMkLst>
            <pc:docMk/>
            <pc:sldMk cId="1508673861" sldId="418"/>
            <ac:grpSpMk id="9" creationId="{00000000-0000-0000-0000-000000000000}"/>
          </ac:grpSpMkLst>
        </pc:grpChg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247268467" sldId="419"/>
        </pc:sldMkLst>
      </pc:sldChg>
      <pc:sldChg chg="addSp delSp modSp mod">
        <pc:chgData name="GAROFOLO ILARIA" userId="3b094b60-c214-4504-8c18-1bd7e03e5e88" providerId="ADAL" clId="{4E69F883-BC4D-438C-8D1E-B07640AF694A}" dt="2025-10-21T08:43:27.247" v="37"/>
        <pc:sldMkLst>
          <pc:docMk/>
          <pc:sldMk cId="2934947838" sldId="421"/>
        </pc:sldMkLst>
        <pc:spChg chg="add mod">
          <ac:chgData name="GAROFOLO ILARIA" userId="3b094b60-c214-4504-8c18-1bd7e03e5e88" providerId="ADAL" clId="{4E69F883-BC4D-438C-8D1E-B07640AF694A}" dt="2025-10-21T08:43:27.247" v="37"/>
          <ac:spMkLst>
            <pc:docMk/>
            <pc:sldMk cId="2934947838" sldId="421"/>
            <ac:spMk id="2" creationId="{DAEC1D1F-54ED-F00C-47C6-3C344EF8B9F8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3:35.988" v="40" actId="1076"/>
        <pc:sldMkLst>
          <pc:docMk/>
          <pc:sldMk cId="143269048" sldId="422"/>
        </pc:sldMkLst>
        <pc:spChg chg="add mod">
          <ac:chgData name="GAROFOLO ILARIA" userId="3b094b60-c214-4504-8c18-1bd7e03e5e88" providerId="ADAL" clId="{4E69F883-BC4D-438C-8D1E-B07640AF694A}" dt="2025-10-21T08:43:32.448" v="39"/>
          <ac:spMkLst>
            <pc:docMk/>
            <pc:sldMk cId="143269048" sldId="422"/>
            <ac:spMk id="6" creationId="{B3A8BBA6-DE75-311D-1CAC-D230D8DDDA32}"/>
          </ac:spMkLst>
        </pc:spChg>
        <pc:spChg chg="mod">
          <ac:chgData name="GAROFOLO ILARIA" userId="3b094b60-c214-4504-8c18-1bd7e03e5e88" providerId="ADAL" clId="{4E69F883-BC4D-438C-8D1E-B07640AF694A}" dt="2025-10-21T08:43:35.988" v="40" actId="1076"/>
          <ac:spMkLst>
            <pc:docMk/>
            <pc:sldMk cId="143269048" sldId="422"/>
            <ac:spMk id="17" creationId="{00000000-0000-0000-0000-000000000000}"/>
          </ac:spMkLst>
        </pc:spChg>
      </pc:sldChg>
      <pc:sldChg chg="addSp delSp modSp mod modAnim">
        <pc:chgData name="GAROFOLO ILARIA" userId="3b094b60-c214-4504-8c18-1bd7e03e5e88" providerId="ADAL" clId="{4E69F883-BC4D-438C-8D1E-B07640AF694A}" dt="2025-11-03T07:58:33.460" v="543" actId="20577"/>
        <pc:sldMkLst>
          <pc:docMk/>
          <pc:sldMk cId="4282743138" sldId="425"/>
        </pc:sldMkLst>
        <pc:spChg chg="add mod">
          <ac:chgData name="GAROFOLO ILARIA" userId="3b094b60-c214-4504-8c18-1bd7e03e5e88" providerId="ADAL" clId="{4E69F883-BC4D-438C-8D1E-B07640AF694A}" dt="2025-10-21T08:44:21.791" v="54"/>
          <ac:spMkLst>
            <pc:docMk/>
            <pc:sldMk cId="4282743138" sldId="425"/>
            <ac:spMk id="2" creationId="{087EE3E9-1640-2AAE-60AF-B71624B74A0A}"/>
          </ac:spMkLst>
        </pc:spChg>
        <pc:spChg chg="add">
          <ac:chgData name="GAROFOLO ILARIA" userId="3b094b60-c214-4504-8c18-1bd7e03e5e88" providerId="ADAL" clId="{4E69F883-BC4D-438C-8D1E-B07640AF694A}" dt="2025-11-03T07:37:47.012" v="366"/>
          <ac:spMkLst>
            <pc:docMk/>
            <pc:sldMk cId="4282743138" sldId="425"/>
            <ac:spMk id="4" creationId="{66D13C89-8786-B7A2-5BCD-C3B6D3EDF243}"/>
          </ac:spMkLst>
        </pc:spChg>
        <pc:spChg chg="mod">
          <ac:chgData name="GAROFOLO ILARIA" userId="3b094b60-c214-4504-8c18-1bd7e03e5e88" providerId="ADAL" clId="{4E69F883-BC4D-438C-8D1E-B07640AF694A}" dt="2025-11-03T07:36:24.141" v="365" actId="1076"/>
          <ac:spMkLst>
            <pc:docMk/>
            <pc:sldMk cId="4282743138" sldId="425"/>
            <ac:spMk id="1435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1-03T07:58:33.460" v="543" actId="20577"/>
          <ac:spMkLst>
            <pc:docMk/>
            <pc:sldMk cId="4282743138" sldId="425"/>
            <ac:spMk id="14352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1-03T07:36:24.141" v="365" actId="1076"/>
          <ac:spMkLst>
            <pc:docMk/>
            <pc:sldMk cId="4282743138" sldId="425"/>
            <ac:spMk id="1435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1-03T07:36:24.141" v="365" actId="1076"/>
          <ac:spMkLst>
            <pc:docMk/>
            <pc:sldMk cId="4282743138" sldId="425"/>
            <ac:spMk id="14354" creationId="{00000000-0000-0000-0000-000000000000}"/>
          </ac:spMkLst>
        </pc:spChg>
        <pc:grpChg chg="del">
          <ac:chgData name="GAROFOLO ILARIA" userId="3b094b60-c214-4504-8c18-1bd7e03e5e88" providerId="ADAL" clId="{4E69F883-BC4D-438C-8D1E-B07640AF694A}" dt="2025-11-03T07:31:23.767" v="348" actId="165"/>
          <ac:grpSpMkLst>
            <pc:docMk/>
            <pc:sldMk cId="4282743138" sldId="425"/>
            <ac:grpSpMk id="16" creationId="{00000000-0000-0000-0000-000000000000}"/>
          </ac:grpSpMkLst>
        </pc:grpChg>
        <pc:grpChg chg="mod topLvl">
          <ac:chgData name="GAROFOLO ILARIA" userId="3b094b60-c214-4504-8c18-1bd7e03e5e88" providerId="ADAL" clId="{4E69F883-BC4D-438C-8D1E-B07640AF694A}" dt="2025-11-03T07:36:24.141" v="365" actId="1076"/>
          <ac:grpSpMkLst>
            <pc:docMk/>
            <pc:sldMk cId="4282743138" sldId="425"/>
            <ac:grpSpMk id="14349" creationId="{00000000-0000-0000-0000-000000000000}"/>
          </ac:grpSpMkLst>
        </pc:grpChg>
        <pc:picChg chg="add del mod">
          <ac:chgData name="GAROFOLO ILARIA" userId="3b094b60-c214-4504-8c18-1bd7e03e5e88" providerId="ADAL" clId="{4E69F883-BC4D-438C-8D1E-B07640AF694A}" dt="2025-11-03T07:35:29.465" v="357" actId="478"/>
          <ac:picMkLst>
            <pc:docMk/>
            <pc:sldMk cId="4282743138" sldId="425"/>
            <ac:picMk id="3" creationId="{FABF143E-70E5-7A8E-7F10-8ECEACE6ACDB}"/>
          </ac:picMkLst>
        </pc:picChg>
        <pc:picChg chg="add mod modCrop">
          <ac:chgData name="GAROFOLO ILARIA" userId="3b094b60-c214-4504-8c18-1bd7e03e5e88" providerId="ADAL" clId="{4E69F883-BC4D-438C-8D1E-B07640AF694A}" dt="2025-11-03T07:38:36.371" v="371" actId="1076"/>
          <ac:picMkLst>
            <pc:docMk/>
            <pc:sldMk cId="4282743138" sldId="425"/>
            <ac:picMk id="5" creationId="{22322513-3634-EA5B-222A-C9F59024A99D}"/>
          </ac:picMkLst>
        </pc:picChg>
        <pc:picChg chg="del">
          <ac:chgData name="GAROFOLO ILARIA" userId="3b094b60-c214-4504-8c18-1bd7e03e5e88" providerId="ADAL" clId="{4E69F883-BC4D-438C-8D1E-B07640AF694A}" dt="2025-11-03T07:31:06.225" v="343" actId="478"/>
          <ac:picMkLst>
            <pc:docMk/>
            <pc:sldMk cId="4282743138" sldId="425"/>
            <ac:picMk id="15" creationId="{00000000-0000-0000-0000-000000000000}"/>
          </ac:picMkLst>
        </pc:picChg>
        <pc:picChg chg="del">
          <ac:chgData name="GAROFOLO ILARIA" userId="3b094b60-c214-4504-8c18-1bd7e03e5e88" providerId="ADAL" clId="{4E69F883-BC4D-438C-8D1E-B07640AF694A}" dt="2025-11-03T07:31:14.177" v="347" actId="478"/>
          <ac:picMkLst>
            <pc:docMk/>
            <pc:sldMk cId="4282743138" sldId="425"/>
            <ac:picMk id="55" creationId="{00000000-0000-0000-0000-000000000000}"/>
          </ac:picMkLst>
        </pc:picChg>
        <pc:picChg chg="del">
          <ac:chgData name="GAROFOLO ILARIA" userId="3b094b60-c214-4504-8c18-1bd7e03e5e88" providerId="ADAL" clId="{4E69F883-BC4D-438C-8D1E-B07640AF694A}" dt="2025-11-03T07:31:08.779" v="345" actId="478"/>
          <ac:picMkLst>
            <pc:docMk/>
            <pc:sldMk cId="4282743138" sldId="425"/>
            <ac:picMk id="57" creationId="{00000000-0000-0000-0000-000000000000}"/>
          </ac:picMkLst>
        </pc:picChg>
        <pc:picChg chg="del">
          <ac:chgData name="GAROFOLO ILARIA" userId="3b094b60-c214-4504-8c18-1bd7e03e5e88" providerId="ADAL" clId="{4E69F883-BC4D-438C-8D1E-B07640AF694A}" dt="2025-11-03T07:31:07.528" v="344" actId="478"/>
          <ac:picMkLst>
            <pc:docMk/>
            <pc:sldMk cId="4282743138" sldId="425"/>
            <ac:picMk id="58" creationId="{00000000-0000-0000-0000-000000000000}"/>
          </ac:picMkLst>
        </pc:picChg>
        <pc:picChg chg="mod topLvl">
          <ac:chgData name="GAROFOLO ILARIA" userId="3b094b60-c214-4504-8c18-1bd7e03e5e88" providerId="ADAL" clId="{4E69F883-BC4D-438C-8D1E-B07640AF694A}" dt="2025-11-03T07:31:23.767" v="348" actId="165"/>
          <ac:picMkLst>
            <pc:docMk/>
            <pc:sldMk cId="4282743138" sldId="425"/>
            <ac:picMk id="14350" creationId="{00000000-0000-0000-0000-000000000000}"/>
          </ac:picMkLst>
        </pc:picChg>
        <pc:picChg chg="del">
          <ac:chgData name="GAROFOLO ILARIA" userId="3b094b60-c214-4504-8c18-1bd7e03e5e88" providerId="ADAL" clId="{4E69F883-BC4D-438C-8D1E-B07640AF694A}" dt="2025-11-03T07:31:04.732" v="342" actId="478"/>
          <ac:picMkLst>
            <pc:docMk/>
            <pc:sldMk cId="4282743138" sldId="425"/>
            <ac:picMk id="50176" creationId="{00000000-0000-0000-0000-000000000000}"/>
          </ac:picMkLst>
        </pc:picChg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541527149" sldId="427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445931913" sldId="428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142928897" sldId="433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127635216" sldId="435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824844183" sldId="437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4220242525" sldId="441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1540324886" sldId="444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639010030" sldId="445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419571586" sldId="451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906066973" sldId="454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815461951" sldId="455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014812412" sldId="457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4250131868" sldId="460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882925704" sldId="461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1717194118" sldId="462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812863630" sldId="463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3166353101" sldId="465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539435104" sldId="467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693590430" sldId="473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671816818" sldId="474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1254030783" sldId="476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1240929643" sldId="480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1877383848" sldId="484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299474527" sldId="485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2497597526" sldId="486"/>
        </pc:sldMkLst>
      </pc:sldChg>
      <pc:sldChg chg="del">
        <pc:chgData name="GAROFOLO ILARIA" userId="3b094b60-c214-4504-8c18-1bd7e03e5e88" providerId="ADAL" clId="{4E69F883-BC4D-438C-8D1E-B07640AF694A}" dt="2025-10-21T08:41:45.933" v="0" actId="47"/>
        <pc:sldMkLst>
          <pc:docMk/>
          <pc:sldMk cId="944884049" sldId="487"/>
        </pc:sldMkLst>
      </pc:sldChg>
      <pc:sldChg chg="addSp delSp modSp mod">
        <pc:chgData name="GAROFOLO ILARIA" userId="3b094b60-c214-4504-8c18-1bd7e03e5e88" providerId="ADAL" clId="{4E69F883-BC4D-438C-8D1E-B07640AF694A}" dt="2025-10-21T08:43:44.673" v="43"/>
        <pc:sldMkLst>
          <pc:docMk/>
          <pc:sldMk cId="2738717553" sldId="488"/>
        </pc:sldMkLst>
        <pc:spChg chg="add mod">
          <ac:chgData name="GAROFOLO ILARIA" userId="3b094b60-c214-4504-8c18-1bd7e03e5e88" providerId="ADAL" clId="{4E69F883-BC4D-438C-8D1E-B07640AF694A}" dt="2025-10-21T08:43:44.673" v="43"/>
          <ac:spMkLst>
            <pc:docMk/>
            <pc:sldMk cId="2738717553" sldId="488"/>
            <ac:spMk id="6" creationId="{15A2A961-BE6B-F1FC-5EFB-A79C764E3603}"/>
          </ac:spMkLst>
        </pc:spChg>
        <pc:spChg chg="mod">
          <ac:chgData name="GAROFOLO ILARIA" userId="3b094b60-c214-4504-8c18-1bd7e03e5e88" providerId="ADAL" clId="{4E69F883-BC4D-438C-8D1E-B07640AF694A}" dt="2025-10-21T08:43:41.778" v="41" actId="1076"/>
          <ac:spMkLst>
            <pc:docMk/>
            <pc:sldMk cId="2738717553" sldId="488"/>
            <ac:spMk id="50182" creationId="{00000000-0000-0000-0000-000000000000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4:00.256" v="46" actId="1076"/>
        <pc:sldMkLst>
          <pc:docMk/>
          <pc:sldMk cId="1212521161" sldId="489"/>
        </pc:sldMkLst>
        <pc:spChg chg="add mod">
          <ac:chgData name="GAROFOLO ILARIA" userId="3b094b60-c214-4504-8c18-1bd7e03e5e88" providerId="ADAL" clId="{4E69F883-BC4D-438C-8D1E-B07640AF694A}" dt="2025-10-21T08:43:51.222" v="45"/>
          <ac:spMkLst>
            <pc:docMk/>
            <pc:sldMk cId="1212521161" sldId="489"/>
            <ac:spMk id="2" creationId="{A1801824-AFD8-7C11-15E9-2EE481A2FB95}"/>
          </ac:spMkLst>
        </pc:spChg>
        <pc:spChg chg="mod">
          <ac:chgData name="GAROFOLO ILARIA" userId="3b094b60-c214-4504-8c18-1bd7e03e5e88" providerId="ADAL" clId="{4E69F883-BC4D-438C-8D1E-B07640AF694A}" dt="2025-10-21T08:44:00.256" v="46" actId="1076"/>
          <ac:spMkLst>
            <pc:docMk/>
            <pc:sldMk cId="1212521161" sldId="489"/>
            <ac:spMk id="50182" creationId="{00000000-0000-0000-0000-000000000000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4:05.158" v="48"/>
        <pc:sldMkLst>
          <pc:docMk/>
          <pc:sldMk cId="95475214" sldId="490"/>
        </pc:sldMkLst>
        <pc:spChg chg="add mod">
          <ac:chgData name="GAROFOLO ILARIA" userId="3b094b60-c214-4504-8c18-1bd7e03e5e88" providerId="ADAL" clId="{4E69F883-BC4D-438C-8D1E-B07640AF694A}" dt="2025-10-21T08:44:05.158" v="48"/>
          <ac:spMkLst>
            <pc:docMk/>
            <pc:sldMk cId="95475214" sldId="490"/>
            <ac:spMk id="3" creationId="{DF9D3ECB-FC20-E1E9-2EE7-09545555F8E1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4:10.368" v="50"/>
        <pc:sldMkLst>
          <pc:docMk/>
          <pc:sldMk cId="376864073" sldId="491"/>
        </pc:sldMkLst>
        <pc:spChg chg="add mod">
          <ac:chgData name="GAROFOLO ILARIA" userId="3b094b60-c214-4504-8c18-1bd7e03e5e88" providerId="ADAL" clId="{4E69F883-BC4D-438C-8D1E-B07640AF694A}" dt="2025-10-21T08:44:10.368" v="50"/>
          <ac:spMkLst>
            <pc:docMk/>
            <pc:sldMk cId="376864073" sldId="491"/>
            <ac:spMk id="3" creationId="{5BB5AE51-2243-2416-1D79-A07484CCA1A2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4:16.065" v="52"/>
        <pc:sldMkLst>
          <pc:docMk/>
          <pc:sldMk cId="1841162110" sldId="494"/>
        </pc:sldMkLst>
        <pc:spChg chg="add mod">
          <ac:chgData name="GAROFOLO ILARIA" userId="3b094b60-c214-4504-8c18-1bd7e03e5e88" providerId="ADAL" clId="{4E69F883-BC4D-438C-8D1E-B07640AF694A}" dt="2025-10-21T08:44:16.065" v="52"/>
          <ac:spMkLst>
            <pc:docMk/>
            <pc:sldMk cId="1841162110" sldId="494"/>
            <ac:spMk id="2" creationId="{1B986024-7FC7-CF49-1C35-3D9C6CFAE960}"/>
          </ac:spMkLst>
        </pc:spChg>
      </pc:sldChg>
      <pc:sldChg chg="addSp delSp modSp mod">
        <pc:chgData name="GAROFOLO ILARIA" userId="3b094b60-c214-4504-8c18-1bd7e03e5e88" providerId="ADAL" clId="{4E69F883-BC4D-438C-8D1E-B07640AF694A}" dt="2025-10-21T08:43:20.982" v="35"/>
        <pc:sldMkLst>
          <pc:docMk/>
          <pc:sldMk cId="1256926789" sldId="496"/>
        </pc:sldMkLst>
        <pc:spChg chg="add mod">
          <ac:chgData name="GAROFOLO ILARIA" userId="3b094b60-c214-4504-8c18-1bd7e03e5e88" providerId="ADAL" clId="{4E69F883-BC4D-438C-8D1E-B07640AF694A}" dt="2025-10-21T08:43:20.982" v="35"/>
          <ac:spMkLst>
            <pc:docMk/>
            <pc:sldMk cId="1256926789" sldId="496"/>
            <ac:spMk id="3" creationId="{BE363BFE-AAA4-6289-1D23-907D47A92510}"/>
          </ac:spMkLst>
        </pc:spChg>
      </pc:sldChg>
      <pc:sldChg chg="addSp delSp modSp add mod ord modAnim">
        <pc:chgData name="GAROFOLO ILARIA" userId="3b094b60-c214-4504-8c18-1bd7e03e5e88" providerId="ADAL" clId="{4E69F883-BC4D-438C-8D1E-B07640AF694A}" dt="2025-11-03T08:07:33.058" v="586"/>
        <pc:sldMkLst>
          <pc:docMk/>
          <pc:sldMk cId="3260224340" sldId="497"/>
        </pc:sldMkLst>
        <pc:spChg chg="add mod">
          <ac:chgData name="GAROFOLO ILARIA" userId="3b094b60-c214-4504-8c18-1bd7e03e5e88" providerId="ADAL" clId="{4E69F883-BC4D-438C-8D1E-B07640AF694A}" dt="2025-10-21T08:49:14.074" v="99" actId="1076"/>
          <ac:spMkLst>
            <pc:docMk/>
            <pc:sldMk cId="3260224340" sldId="497"/>
            <ac:spMk id="3" creationId="{21485A87-430B-F039-2A09-13F4D7193A82}"/>
          </ac:spMkLst>
        </pc:spChg>
        <pc:grpChg chg="add mod">
          <ac:chgData name="GAROFOLO ILARIA" userId="3b094b60-c214-4504-8c18-1bd7e03e5e88" providerId="ADAL" clId="{4E69F883-BC4D-438C-8D1E-B07640AF694A}" dt="2025-10-21T08:51:23.907" v="119" actId="164"/>
          <ac:grpSpMkLst>
            <pc:docMk/>
            <pc:sldMk cId="3260224340" sldId="497"/>
            <ac:grpSpMk id="4" creationId="{0D89D500-2136-1029-3233-C60E416EBA56}"/>
          </ac:grpSpMkLst>
        </pc:grpChg>
        <pc:picChg chg="add mod">
          <ac:chgData name="GAROFOLO ILARIA" userId="3b094b60-c214-4504-8c18-1bd7e03e5e88" providerId="ADAL" clId="{4E69F883-BC4D-438C-8D1E-B07640AF694A}" dt="2025-10-21T08:49:44.207" v="104" actId="1076"/>
          <ac:picMkLst>
            <pc:docMk/>
            <pc:sldMk cId="3260224340" sldId="497"/>
            <ac:picMk id="1026" creationId="{0F585D6F-D17F-B1E4-7F3F-AC37B04A7C75}"/>
          </ac:picMkLst>
        </pc:picChg>
        <pc:picChg chg="add mod">
          <ac:chgData name="GAROFOLO ILARIA" userId="3b094b60-c214-4504-8c18-1bd7e03e5e88" providerId="ADAL" clId="{4E69F883-BC4D-438C-8D1E-B07640AF694A}" dt="2025-10-21T08:49:44.207" v="104" actId="1076"/>
          <ac:picMkLst>
            <pc:docMk/>
            <pc:sldMk cId="3260224340" sldId="497"/>
            <ac:picMk id="1028" creationId="{89233FC6-E67B-4AD3-B606-1491702EC984}"/>
          </ac:picMkLst>
        </pc:picChg>
        <pc:picChg chg="add mod">
          <ac:chgData name="GAROFOLO ILARIA" userId="3b094b60-c214-4504-8c18-1bd7e03e5e88" providerId="ADAL" clId="{4E69F883-BC4D-438C-8D1E-B07640AF694A}" dt="2025-10-21T08:51:23.907" v="119" actId="164"/>
          <ac:picMkLst>
            <pc:docMk/>
            <pc:sldMk cId="3260224340" sldId="497"/>
            <ac:picMk id="1030" creationId="{352188CF-DCAC-49A0-D876-C29644387AD4}"/>
          </ac:picMkLst>
        </pc:picChg>
        <pc:picChg chg="add mod">
          <ac:chgData name="GAROFOLO ILARIA" userId="3b094b60-c214-4504-8c18-1bd7e03e5e88" providerId="ADAL" clId="{4E69F883-BC4D-438C-8D1E-B07640AF694A}" dt="2025-10-21T08:51:23.907" v="119" actId="164"/>
          <ac:picMkLst>
            <pc:docMk/>
            <pc:sldMk cId="3260224340" sldId="497"/>
            <ac:picMk id="1032" creationId="{93719597-4316-E8FD-36C0-0AC38C356ABA}"/>
          </ac:picMkLst>
        </pc:picChg>
      </pc:sldChg>
      <pc:sldChg chg="addSp delSp modSp add mod ord">
        <pc:chgData name="GAROFOLO ILARIA" userId="3b094b60-c214-4504-8c18-1bd7e03e5e88" providerId="ADAL" clId="{4E69F883-BC4D-438C-8D1E-B07640AF694A}" dt="2025-11-03T07:26:41.601" v="328" actId="20577"/>
        <pc:sldMkLst>
          <pc:docMk/>
          <pc:sldMk cId="2280018891" sldId="498"/>
        </pc:sldMkLst>
        <pc:spChg chg="mod">
          <ac:chgData name="GAROFOLO ILARIA" userId="3b094b60-c214-4504-8c18-1bd7e03e5e88" providerId="ADAL" clId="{4E69F883-BC4D-438C-8D1E-B07640AF694A}" dt="2025-11-03T07:26:41.601" v="328" actId="20577"/>
          <ac:spMkLst>
            <pc:docMk/>
            <pc:sldMk cId="2280018891" sldId="498"/>
            <ac:spMk id="4" creationId="{66975319-C0FF-DE54-5CB6-90DB9E19E07A}"/>
          </ac:spMkLst>
        </pc:spChg>
        <pc:spChg chg="mod">
          <ac:chgData name="GAROFOLO ILARIA" userId="3b094b60-c214-4504-8c18-1bd7e03e5e88" providerId="ADAL" clId="{4E69F883-BC4D-438C-8D1E-B07640AF694A}" dt="2025-11-03T07:17:37.469" v="149" actId="20577"/>
          <ac:spMkLst>
            <pc:docMk/>
            <pc:sldMk cId="2280018891" sldId="498"/>
            <ac:spMk id="38" creationId="{33AC5458-BA9C-C5A2-2804-C7835F6C0487}"/>
          </ac:spMkLst>
        </pc:spChg>
        <pc:spChg chg="mod">
          <ac:chgData name="GAROFOLO ILARIA" userId="3b094b60-c214-4504-8c18-1bd7e03e5e88" providerId="ADAL" clId="{4E69F883-BC4D-438C-8D1E-B07640AF694A}" dt="2025-11-03T07:19:10.120" v="153" actId="1076"/>
          <ac:spMkLst>
            <pc:docMk/>
            <pc:sldMk cId="2280018891" sldId="498"/>
            <ac:spMk id="14340" creationId="{13AAB4A9-C195-5D9B-B16B-5254E64C6430}"/>
          </ac:spMkLst>
        </pc:spChg>
        <pc:picChg chg="add del mod">
          <ac:chgData name="GAROFOLO ILARIA" userId="3b094b60-c214-4504-8c18-1bd7e03e5e88" providerId="ADAL" clId="{4E69F883-BC4D-438C-8D1E-B07640AF694A}" dt="2025-11-03T07:21:48.928" v="157" actId="478"/>
          <ac:picMkLst>
            <pc:docMk/>
            <pc:sldMk cId="2280018891" sldId="498"/>
            <ac:picMk id="1026" creationId="{707AD680-F90C-C166-4BCC-5789BCB988F1}"/>
          </ac:picMkLst>
        </pc:picChg>
        <pc:picChg chg="add mod">
          <ac:chgData name="GAROFOLO ILARIA" userId="3b094b60-c214-4504-8c18-1bd7e03e5e88" providerId="ADAL" clId="{4E69F883-BC4D-438C-8D1E-B07640AF694A}" dt="2025-11-03T07:25:23.460" v="209" actId="732"/>
          <ac:picMkLst>
            <pc:docMk/>
            <pc:sldMk cId="2280018891" sldId="498"/>
            <ac:picMk id="1028" creationId="{09A884FA-5600-4091-6CED-915512586749}"/>
          </ac:picMkLst>
        </pc:picChg>
        <pc:picChg chg="add mod">
          <ac:chgData name="GAROFOLO ILARIA" userId="3b094b60-c214-4504-8c18-1bd7e03e5e88" providerId="ADAL" clId="{4E69F883-BC4D-438C-8D1E-B07640AF694A}" dt="2025-11-03T07:25:29.610" v="210" actId="732"/>
          <ac:picMkLst>
            <pc:docMk/>
            <pc:sldMk cId="2280018891" sldId="498"/>
            <ac:picMk id="1030" creationId="{F1D11EAF-AD94-C0C8-395F-3050ABE46A3F}"/>
          </ac:picMkLst>
        </pc:picChg>
      </pc:sldChg>
      <pc:sldChg chg="addSp delSp modSp add mod">
        <pc:chgData name="GAROFOLO ILARIA" userId="3b094b60-c214-4504-8c18-1bd7e03e5e88" providerId="ADAL" clId="{4E69F883-BC4D-438C-8D1E-B07640AF694A}" dt="2025-11-03T08:20:58.400" v="806" actId="1076"/>
        <pc:sldMkLst>
          <pc:docMk/>
          <pc:sldMk cId="3820847381" sldId="499"/>
        </pc:sldMkLst>
        <pc:spChg chg="mod">
          <ac:chgData name="GAROFOLO ILARIA" userId="3b094b60-c214-4504-8c18-1bd7e03e5e88" providerId="ADAL" clId="{4E69F883-BC4D-438C-8D1E-B07640AF694A}" dt="2025-11-03T08:20:58.400" v="806" actId="1076"/>
          <ac:spMkLst>
            <pc:docMk/>
            <pc:sldMk cId="3820847381" sldId="499"/>
            <ac:spMk id="4" creationId="{EBA88563-66F6-786C-BE04-BA25E457B021}"/>
          </ac:spMkLst>
        </pc:spChg>
        <pc:spChg chg="add">
          <ac:chgData name="GAROFOLO ILARIA" userId="3b094b60-c214-4504-8c18-1bd7e03e5e88" providerId="ADAL" clId="{4E69F883-BC4D-438C-8D1E-B07640AF694A}" dt="2025-11-03T07:29:13.172" v="334"/>
          <ac:spMkLst>
            <pc:docMk/>
            <pc:sldMk cId="3820847381" sldId="499"/>
            <ac:spMk id="5" creationId="{6E8A460D-8D80-9D26-0266-0199AE6DAE00}"/>
          </ac:spMkLst>
        </pc:spChg>
        <pc:spChg chg="add del mod">
          <ac:chgData name="GAROFOLO ILARIA" userId="3b094b60-c214-4504-8c18-1bd7e03e5e88" providerId="ADAL" clId="{4E69F883-BC4D-438C-8D1E-B07640AF694A}" dt="2025-11-03T08:20:32.397" v="802" actId="478"/>
          <ac:spMkLst>
            <pc:docMk/>
            <pc:sldMk cId="3820847381" sldId="499"/>
            <ac:spMk id="7" creationId="{8BA4263D-06B3-9CC3-6EC8-28C5AE6718AB}"/>
          </ac:spMkLst>
        </pc:spChg>
        <pc:grpChg chg="add mod">
          <ac:chgData name="GAROFOLO ILARIA" userId="3b094b60-c214-4504-8c18-1bd7e03e5e88" providerId="ADAL" clId="{4E69F883-BC4D-438C-8D1E-B07640AF694A}" dt="2025-11-03T08:20:50.252" v="805" actId="1076"/>
          <ac:grpSpMkLst>
            <pc:docMk/>
            <pc:sldMk cId="3820847381" sldId="499"/>
            <ac:grpSpMk id="9" creationId="{A614BA48-F073-4DB5-DA2B-6EA210037E76}"/>
          </ac:grpSpMkLst>
        </pc:grpChg>
        <pc:picChg chg="add mod">
          <ac:chgData name="GAROFOLO ILARIA" userId="3b094b60-c214-4504-8c18-1bd7e03e5e88" providerId="ADAL" clId="{4E69F883-BC4D-438C-8D1E-B07640AF694A}" dt="2025-11-03T08:20:50.252" v="805" actId="1076"/>
          <ac:picMkLst>
            <pc:docMk/>
            <pc:sldMk cId="3820847381" sldId="499"/>
            <ac:picMk id="3" creationId="{FAE8F23B-FBDD-B50A-C1EA-9FA315019F6E}"/>
          </ac:picMkLst>
        </pc:picChg>
        <pc:picChg chg="add mod">
          <ac:chgData name="GAROFOLO ILARIA" userId="3b094b60-c214-4504-8c18-1bd7e03e5e88" providerId="ADAL" clId="{4E69F883-BC4D-438C-8D1E-B07640AF694A}" dt="2025-11-03T08:20:50.252" v="805" actId="1076"/>
          <ac:picMkLst>
            <pc:docMk/>
            <pc:sldMk cId="3820847381" sldId="499"/>
            <ac:picMk id="6" creationId="{F7B5EAE2-48F2-5122-20F3-59BDCB23133D}"/>
          </ac:picMkLst>
        </pc:picChg>
        <pc:picChg chg="add mod modCrop">
          <ac:chgData name="GAROFOLO ILARIA" userId="3b094b60-c214-4504-8c18-1bd7e03e5e88" providerId="ADAL" clId="{4E69F883-BC4D-438C-8D1E-B07640AF694A}" dt="2025-11-03T08:20:50.252" v="805" actId="1076"/>
          <ac:picMkLst>
            <pc:docMk/>
            <pc:sldMk cId="3820847381" sldId="499"/>
            <ac:picMk id="8" creationId="{A623611E-97AE-474F-36E7-BE4B8E1A8807}"/>
          </ac:picMkLst>
        </pc:picChg>
        <pc:picChg chg="del mod">
          <ac:chgData name="GAROFOLO ILARIA" userId="3b094b60-c214-4504-8c18-1bd7e03e5e88" providerId="ADAL" clId="{4E69F883-BC4D-438C-8D1E-B07640AF694A}" dt="2025-11-03T08:20:25.670" v="800" actId="478"/>
          <ac:picMkLst>
            <pc:docMk/>
            <pc:sldMk cId="3820847381" sldId="499"/>
            <ac:picMk id="1026" creationId="{DCDA62EB-7197-1ACD-2168-2CFB59446A01}"/>
          </ac:picMkLst>
        </pc:picChg>
        <pc:picChg chg="del">
          <ac:chgData name="GAROFOLO ILARIA" userId="3b094b60-c214-4504-8c18-1bd7e03e5e88" providerId="ADAL" clId="{4E69F883-BC4D-438C-8D1E-B07640AF694A}" dt="2025-11-03T07:26:46.851" v="329" actId="478"/>
          <ac:picMkLst>
            <pc:docMk/>
            <pc:sldMk cId="3820847381" sldId="499"/>
            <ac:picMk id="1028" creationId="{7B502E2E-FFD4-DADC-0D80-41BCDB9AC4E6}"/>
          </ac:picMkLst>
        </pc:picChg>
        <pc:picChg chg="add mod">
          <ac:chgData name="GAROFOLO ILARIA" userId="3b094b60-c214-4504-8c18-1bd7e03e5e88" providerId="ADAL" clId="{4E69F883-BC4D-438C-8D1E-B07640AF694A}" dt="2025-11-03T08:20:50.252" v="805" actId="1076"/>
          <ac:picMkLst>
            <pc:docMk/>
            <pc:sldMk cId="3820847381" sldId="499"/>
            <ac:picMk id="2052" creationId="{0B62861B-CCC9-EE80-C258-A24D4C831B08}"/>
          </ac:picMkLst>
        </pc:picChg>
        <pc:picChg chg="add del mod">
          <ac:chgData name="GAROFOLO ILARIA" userId="3b094b60-c214-4504-8c18-1bd7e03e5e88" providerId="ADAL" clId="{4E69F883-BC4D-438C-8D1E-B07640AF694A}" dt="2025-11-03T08:18:40.767" v="787" actId="478"/>
          <ac:picMkLst>
            <pc:docMk/>
            <pc:sldMk cId="3820847381" sldId="499"/>
            <ac:picMk id="2054" creationId="{0AA41026-3FCB-5424-2D54-B6C29D5CB666}"/>
          </ac:picMkLst>
        </pc:picChg>
        <pc:picChg chg="add del mod">
          <ac:chgData name="GAROFOLO ILARIA" userId="3b094b60-c214-4504-8c18-1bd7e03e5e88" providerId="ADAL" clId="{4E69F883-BC4D-438C-8D1E-B07640AF694A}" dt="2025-11-03T08:20:23.381" v="799" actId="478"/>
          <ac:picMkLst>
            <pc:docMk/>
            <pc:sldMk cId="3820847381" sldId="499"/>
            <ac:picMk id="2056" creationId="{85239650-1390-B9FF-F2D7-3287C45CA6D5}"/>
          </ac:picMkLst>
        </pc:picChg>
        <pc:picChg chg="add del mod">
          <ac:chgData name="GAROFOLO ILARIA" userId="3b094b60-c214-4504-8c18-1bd7e03e5e88" providerId="ADAL" clId="{4E69F883-BC4D-438C-8D1E-B07640AF694A}" dt="2025-11-03T08:20:21.956" v="798" actId="478"/>
          <ac:picMkLst>
            <pc:docMk/>
            <pc:sldMk cId="3820847381" sldId="499"/>
            <ac:picMk id="2058" creationId="{EC80487B-5C13-01FE-B383-AC87DEE66E19}"/>
          </ac:picMkLst>
        </pc:picChg>
      </pc:sldChg>
      <pc:sldChg chg="addSp delSp modSp add modAnim">
        <pc:chgData name="GAROFOLO ILARIA" userId="3b094b60-c214-4504-8c18-1bd7e03e5e88" providerId="ADAL" clId="{4E69F883-BC4D-438C-8D1E-B07640AF694A}" dt="2025-11-03T08:07:08.921" v="584" actId="1076"/>
        <pc:sldMkLst>
          <pc:docMk/>
          <pc:sldMk cId="2987550333" sldId="500"/>
        </pc:sldMkLst>
        <pc:grpChg chg="del">
          <ac:chgData name="GAROFOLO ILARIA" userId="3b094b60-c214-4504-8c18-1bd7e03e5e88" providerId="ADAL" clId="{4E69F883-BC4D-438C-8D1E-B07640AF694A}" dt="2025-11-03T07:58:47.139" v="544" actId="478"/>
          <ac:grpSpMkLst>
            <pc:docMk/>
            <pc:sldMk cId="2987550333" sldId="500"/>
            <ac:grpSpMk id="16" creationId="{8BAF8B79-5854-FBBA-4EF5-59D9DF6D2AF7}"/>
          </ac:grpSpMkLst>
        </pc:grpChg>
        <pc:picChg chg="del">
          <ac:chgData name="GAROFOLO ILARIA" userId="3b094b60-c214-4504-8c18-1bd7e03e5e88" providerId="ADAL" clId="{4E69F883-BC4D-438C-8D1E-B07640AF694A}" dt="2025-11-03T07:58:51.683" v="546" actId="478"/>
          <ac:picMkLst>
            <pc:docMk/>
            <pc:sldMk cId="2987550333" sldId="500"/>
            <ac:picMk id="15" creationId="{A0ED0BF7-C523-B301-49CA-79012E964A2D}"/>
          </ac:picMkLst>
        </pc:picChg>
        <pc:picChg chg="mod">
          <ac:chgData name="GAROFOLO ILARIA" userId="3b094b60-c214-4504-8c18-1bd7e03e5e88" providerId="ADAL" clId="{4E69F883-BC4D-438C-8D1E-B07640AF694A}" dt="2025-11-03T07:59:24.165" v="556" actId="1076"/>
          <ac:picMkLst>
            <pc:docMk/>
            <pc:sldMk cId="2987550333" sldId="500"/>
            <ac:picMk id="55" creationId="{D7498F39-763B-682D-5DE4-6ACF015BE55C}"/>
          </ac:picMkLst>
        </pc:picChg>
        <pc:picChg chg="mod">
          <ac:chgData name="GAROFOLO ILARIA" userId="3b094b60-c214-4504-8c18-1bd7e03e5e88" providerId="ADAL" clId="{4E69F883-BC4D-438C-8D1E-B07640AF694A}" dt="2025-11-03T07:59:18.274" v="555" actId="1076"/>
          <ac:picMkLst>
            <pc:docMk/>
            <pc:sldMk cId="2987550333" sldId="500"/>
            <ac:picMk id="57" creationId="{AF060510-2708-54EB-54D2-811D7A48D6F9}"/>
          </ac:picMkLst>
        </pc:picChg>
        <pc:picChg chg="del">
          <ac:chgData name="GAROFOLO ILARIA" userId="3b094b60-c214-4504-8c18-1bd7e03e5e88" providerId="ADAL" clId="{4E69F883-BC4D-438C-8D1E-B07640AF694A}" dt="2025-11-03T07:58:54.024" v="547" actId="478"/>
          <ac:picMkLst>
            <pc:docMk/>
            <pc:sldMk cId="2987550333" sldId="500"/>
            <ac:picMk id="58" creationId="{0C528A6B-DE44-3919-A7AB-1E3257DDBCDC}"/>
          </ac:picMkLst>
        </pc:picChg>
        <pc:picChg chg="add mod">
          <ac:chgData name="GAROFOLO ILARIA" userId="3b094b60-c214-4504-8c18-1bd7e03e5e88" providerId="ADAL" clId="{4E69F883-BC4D-438C-8D1E-B07640AF694A}" dt="2025-11-03T08:06:53.116" v="582" actId="1076"/>
          <ac:picMkLst>
            <pc:docMk/>
            <pc:sldMk cId="2987550333" sldId="500"/>
            <ac:picMk id="5122" creationId="{FB3644AC-7FB0-C901-08FD-670D651A2068}"/>
          </ac:picMkLst>
        </pc:picChg>
        <pc:picChg chg="add mod">
          <ac:chgData name="GAROFOLO ILARIA" userId="3b094b60-c214-4504-8c18-1bd7e03e5e88" providerId="ADAL" clId="{4E69F883-BC4D-438C-8D1E-B07640AF694A}" dt="2025-11-03T08:07:01.570" v="583" actId="1076"/>
          <ac:picMkLst>
            <pc:docMk/>
            <pc:sldMk cId="2987550333" sldId="500"/>
            <ac:picMk id="5124" creationId="{6784D568-6758-AD9F-AE86-6369B7CE5E38}"/>
          </ac:picMkLst>
        </pc:picChg>
        <pc:picChg chg="add mod">
          <ac:chgData name="GAROFOLO ILARIA" userId="3b094b60-c214-4504-8c18-1bd7e03e5e88" providerId="ADAL" clId="{4E69F883-BC4D-438C-8D1E-B07640AF694A}" dt="2025-11-03T08:07:08.921" v="584" actId="1076"/>
          <ac:picMkLst>
            <pc:docMk/>
            <pc:sldMk cId="2987550333" sldId="500"/>
            <ac:picMk id="5126" creationId="{3D49E8BC-DD4A-D2D8-F7FD-7F8A3C74C2D6}"/>
          </ac:picMkLst>
        </pc:picChg>
        <pc:picChg chg="mod">
          <ac:chgData name="GAROFOLO ILARIA" userId="3b094b60-c214-4504-8c18-1bd7e03e5e88" providerId="ADAL" clId="{4E69F883-BC4D-438C-8D1E-B07640AF694A}" dt="2025-11-03T08:00:58.063" v="559" actId="14100"/>
          <ac:picMkLst>
            <pc:docMk/>
            <pc:sldMk cId="2987550333" sldId="500"/>
            <ac:picMk id="50176" creationId="{B0D603D0-F176-FF2C-2E73-9016C2749827}"/>
          </ac:picMkLst>
        </pc:picChg>
      </pc:sldChg>
      <pc:sldChg chg="addSp delSp modSp add mod modAnim">
        <pc:chgData name="GAROFOLO ILARIA" userId="3b094b60-c214-4504-8c18-1bd7e03e5e88" providerId="ADAL" clId="{4E69F883-BC4D-438C-8D1E-B07640AF694A}" dt="2025-11-03T07:58:10.912" v="529" actId="20577"/>
        <pc:sldMkLst>
          <pc:docMk/>
          <pc:sldMk cId="3422956893" sldId="501"/>
        </pc:sldMkLst>
        <pc:spChg chg="add mod">
          <ac:chgData name="GAROFOLO ILARIA" userId="3b094b60-c214-4504-8c18-1bd7e03e5e88" providerId="ADAL" clId="{4E69F883-BC4D-438C-8D1E-B07640AF694A}" dt="2025-11-03T07:58:10.912" v="529" actId="20577"/>
          <ac:spMkLst>
            <pc:docMk/>
            <pc:sldMk cId="3422956893" sldId="501"/>
            <ac:spMk id="7" creationId="{8C23CAC3-4FDF-7C24-B482-47FBF26FDD34}"/>
          </ac:spMkLst>
        </pc:spChg>
        <pc:spChg chg="del">
          <ac:chgData name="GAROFOLO ILARIA" userId="3b094b60-c214-4504-8c18-1bd7e03e5e88" providerId="ADAL" clId="{4E69F883-BC4D-438C-8D1E-B07640AF694A}" dt="2025-11-03T07:52:23.388" v="454" actId="478"/>
          <ac:spMkLst>
            <pc:docMk/>
            <pc:sldMk cId="3422956893" sldId="501"/>
            <ac:spMk id="14340" creationId="{97383B47-B1DA-AADF-DBFB-8B5A789EBE6A}"/>
          </ac:spMkLst>
        </pc:spChg>
        <pc:spChg chg="mod topLvl">
          <ac:chgData name="GAROFOLO ILARIA" userId="3b094b60-c214-4504-8c18-1bd7e03e5e88" providerId="ADAL" clId="{4E69F883-BC4D-438C-8D1E-B07640AF694A}" dt="2025-11-03T07:51:02.318" v="437" actId="165"/>
          <ac:spMkLst>
            <pc:docMk/>
            <pc:sldMk cId="3422956893" sldId="501"/>
            <ac:spMk id="14351" creationId="{6A67BC3D-E02C-464E-8CFB-E81AB4B1F31F}"/>
          </ac:spMkLst>
        </pc:spChg>
        <pc:spChg chg="mod topLvl">
          <ac:chgData name="GAROFOLO ILARIA" userId="3b094b60-c214-4504-8c18-1bd7e03e5e88" providerId="ADAL" clId="{4E69F883-BC4D-438C-8D1E-B07640AF694A}" dt="2025-11-03T07:58:02.833" v="526" actId="113"/>
          <ac:spMkLst>
            <pc:docMk/>
            <pc:sldMk cId="3422956893" sldId="501"/>
            <ac:spMk id="14352" creationId="{70949032-478C-238D-EC19-289ECBD249D6}"/>
          </ac:spMkLst>
        </pc:spChg>
        <pc:spChg chg="mod topLvl">
          <ac:chgData name="GAROFOLO ILARIA" userId="3b094b60-c214-4504-8c18-1bd7e03e5e88" providerId="ADAL" clId="{4E69F883-BC4D-438C-8D1E-B07640AF694A}" dt="2025-11-03T07:52:19.644" v="453" actId="1076"/>
          <ac:spMkLst>
            <pc:docMk/>
            <pc:sldMk cId="3422956893" sldId="501"/>
            <ac:spMk id="14353" creationId="{08F2D3A5-02BF-FE77-4381-139F8C52E390}"/>
          </ac:spMkLst>
        </pc:spChg>
        <pc:spChg chg="del mod topLvl">
          <ac:chgData name="GAROFOLO ILARIA" userId="3b094b60-c214-4504-8c18-1bd7e03e5e88" providerId="ADAL" clId="{4E69F883-BC4D-438C-8D1E-B07640AF694A}" dt="2025-11-03T07:52:29.371" v="455" actId="478"/>
          <ac:spMkLst>
            <pc:docMk/>
            <pc:sldMk cId="3422956893" sldId="501"/>
            <ac:spMk id="14354" creationId="{B4AF47FC-7482-62BE-1880-99E55B8CAEED}"/>
          </ac:spMkLst>
        </pc:spChg>
        <pc:grpChg chg="add mod">
          <ac:chgData name="GAROFOLO ILARIA" userId="3b094b60-c214-4504-8c18-1bd7e03e5e88" providerId="ADAL" clId="{4E69F883-BC4D-438C-8D1E-B07640AF694A}" dt="2025-11-03T07:44:28.576" v="412" actId="1076"/>
          <ac:grpSpMkLst>
            <pc:docMk/>
            <pc:sldMk cId="3422956893" sldId="501"/>
            <ac:grpSpMk id="4" creationId="{30BE4D68-E967-EB22-FFA7-E18233B027D6}"/>
          </ac:grpSpMkLst>
        </pc:grpChg>
        <pc:grpChg chg="add mod">
          <ac:chgData name="GAROFOLO ILARIA" userId="3b094b60-c214-4504-8c18-1bd7e03e5e88" providerId="ADAL" clId="{4E69F883-BC4D-438C-8D1E-B07640AF694A}" dt="2025-11-03T07:49:08.814" v="428" actId="1076"/>
          <ac:grpSpMkLst>
            <pc:docMk/>
            <pc:sldMk cId="3422956893" sldId="501"/>
            <ac:grpSpMk id="6" creationId="{0D158845-F484-267C-5879-24C2AA707E38}"/>
          </ac:grpSpMkLst>
        </pc:grpChg>
        <pc:grpChg chg="del">
          <ac:chgData name="GAROFOLO ILARIA" userId="3b094b60-c214-4504-8c18-1bd7e03e5e88" providerId="ADAL" clId="{4E69F883-BC4D-438C-8D1E-B07640AF694A}" dt="2025-11-03T07:44:16.085" v="409" actId="478"/>
          <ac:grpSpMkLst>
            <pc:docMk/>
            <pc:sldMk cId="3422956893" sldId="501"/>
            <ac:grpSpMk id="14" creationId="{679DA943-CB7A-1BA0-4C14-40A5E116F683}"/>
          </ac:grpSpMkLst>
        </pc:grpChg>
        <pc:grpChg chg="del mod">
          <ac:chgData name="GAROFOLO ILARIA" userId="3b094b60-c214-4504-8c18-1bd7e03e5e88" providerId="ADAL" clId="{4E69F883-BC4D-438C-8D1E-B07640AF694A}" dt="2025-11-03T07:51:02.318" v="437" actId="165"/>
          <ac:grpSpMkLst>
            <pc:docMk/>
            <pc:sldMk cId="3422956893" sldId="501"/>
            <ac:grpSpMk id="14349" creationId="{FD808921-088E-C38F-7F22-37EBDD399943}"/>
          </ac:grpSpMkLst>
        </pc:grpChg>
        <pc:picChg chg="mod modCrop">
          <ac:chgData name="GAROFOLO ILARIA" userId="3b094b60-c214-4504-8c18-1bd7e03e5e88" providerId="ADAL" clId="{4E69F883-BC4D-438C-8D1E-B07640AF694A}" dt="2025-11-03T07:44:28.576" v="412" actId="1076"/>
          <ac:picMkLst>
            <pc:docMk/>
            <pc:sldMk cId="3422956893" sldId="501"/>
            <ac:picMk id="3" creationId="{B010443E-C436-815B-31DE-81317BAA210B}"/>
          </ac:picMkLst>
        </pc:picChg>
        <pc:picChg chg="add mod modCrop">
          <ac:chgData name="GAROFOLO ILARIA" userId="3b094b60-c214-4504-8c18-1bd7e03e5e88" providerId="ADAL" clId="{4E69F883-BC4D-438C-8D1E-B07640AF694A}" dt="2025-11-03T07:49:08.814" v="428" actId="1076"/>
          <ac:picMkLst>
            <pc:docMk/>
            <pc:sldMk cId="3422956893" sldId="501"/>
            <ac:picMk id="5" creationId="{4009CD94-A30B-382A-9AC0-EEA7E0475D9C}"/>
          </ac:picMkLst>
        </pc:picChg>
        <pc:picChg chg="add mod">
          <ac:chgData name="GAROFOLO ILARIA" userId="3b094b60-c214-4504-8c18-1bd7e03e5e88" providerId="ADAL" clId="{4E69F883-BC4D-438C-8D1E-B07640AF694A}" dt="2025-11-03T07:44:28.576" v="412" actId="1076"/>
          <ac:picMkLst>
            <pc:docMk/>
            <pc:sldMk cId="3422956893" sldId="501"/>
            <ac:picMk id="4098" creationId="{3EEE1F9A-36D2-D995-146C-188F49AE68FA}"/>
          </ac:picMkLst>
        </pc:picChg>
        <pc:picChg chg="add del">
          <ac:chgData name="GAROFOLO ILARIA" userId="3b094b60-c214-4504-8c18-1bd7e03e5e88" providerId="ADAL" clId="{4E69F883-BC4D-438C-8D1E-B07640AF694A}" dt="2025-11-03T07:46:41.653" v="419" actId="478"/>
          <ac:picMkLst>
            <pc:docMk/>
            <pc:sldMk cId="3422956893" sldId="501"/>
            <ac:picMk id="4100" creationId="{348707F5-29D6-404B-7B50-03896490CEED}"/>
          </ac:picMkLst>
        </pc:picChg>
        <pc:picChg chg="add mod">
          <ac:chgData name="GAROFOLO ILARIA" userId="3b094b60-c214-4504-8c18-1bd7e03e5e88" providerId="ADAL" clId="{4E69F883-BC4D-438C-8D1E-B07640AF694A}" dt="2025-11-03T07:49:08.814" v="428" actId="1076"/>
          <ac:picMkLst>
            <pc:docMk/>
            <pc:sldMk cId="3422956893" sldId="501"/>
            <ac:picMk id="4102" creationId="{9160A2DC-8711-7080-5B0C-3E4DA9B26E61}"/>
          </ac:picMkLst>
        </pc:picChg>
        <pc:picChg chg="del">
          <ac:chgData name="GAROFOLO ILARIA" userId="3b094b60-c214-4504-8c18-1bd7e03e5e88" providerId="ADAL" clId="{4E69F883-BC4D-438C-8D1E-B07640AF694A}" dt="2025-11-03T07:43:47.324" v="403" actId="478"/>
          <ac:picMkLst>
            <pc:docMk/>
            <pc:sldMk cId="3422956893" sldId="501"/>
            <ac:picMk id="14350" creationId="{FEF5AD38-D75B-60F4-6E4A-E9A486C01479}"/>
          </ac:picMkLst>
        </pc:picChg>
      </pc:sldChg>
      <pc:sldChg chg="addSp delSp modSp add mod modAnim">
        <pc:chgData name="GAROFOLO ILARIA" userId="3b094b60-c214-4504-8c18-1bd7e03e5e88" providerId="ADAL" clId="{4E69F883-BC4D-438C-8D1E-B07640AF694A}" dt="2025-11-03T08:24:33.857" v="830"/>
        <pc:sldMkLst>
          <pc:docMk/>
          <pc:sldMk cId="2220661542" sldId="502"/>
        </pc:sldMkLst>
        <pc:spChg chg="del">
          <ac:chgData name="GAROFOLO ILARIA" userId="3b094b60-c214-4504-8c18-1bd7e03e5e88" providerId="ADAL" clId="{4E69F883-BC4D-438C-8D1E-B07640AF694A}" dt="2025-11-03T08:21:05.497" v="808" actId="478"/>
          <ac:spMkLst>
            <pc:docMk/>
            <pc:sldMk cId="2220661542" sldId="502"/>
            <ac:spMk id="4" creationId="{05A02148-112F-1397-F3A2-6C892F5E0E6B}"/>
          </ac:spMkLst>
        </pc:spChg>
        <pc:spChg chg="mod">
          <ac:chgData name="GAROFOLO ILARIA" userId="3b094b60-c214-4504-8c18-1bd7e03e5e88" providerId="ADAL" clId="{4E69F883-BC4D-438C-8D1E-B07640AF694A}" dt="2025-11-03T08:21:35.603" v="813" actId="1076"/>
          <ac:spMkLst>
            <pc:docMk/>
            <pc:sldMk cId="2220661542" sldId="502"/>
            <ac:spMk id="7" creationId="{3D6A9603-74C5-96B7-DD6A-09A89EE1D9B9}"/>
          </ac:spMkLst>
        </pc:spChg>
        <pc:grpChg chg="del">
          <ac:chgData name="GAROFOLO ILARIA" userId="3b094b60-c214-4504-8c18-1bd7e03e5e88" providerId="ADAL" clId="{4E69F883-BC4D-438C-8D1E-B07640AF694A}" dt="2025-11-03T08:21:03.108" v="807" actId="478"/>
          <ac:grpSpMkLst>
            <pc:docMk/>
            <pc:sldMk cId="2220661542" sldId="502"/>
            <ac:grpSpMk id="9" creationId="{ABAF9F22-F987-8A35-70B0-19E86EBF3A8A}"/>
          </ac:grpSpMkLst>
        </pc:grpChg>
        <pc:picChg chg="mod">
          <ac:chgData name="GAROFOLO ILARIA" userId="3b094b60-c214-4504-8c18-1bd7e03e5e88" providerId="ADAL" clId="{4E69F883-BC4D-438C-8D1E-B07640AF694A}" dt="2025-11-03T08:21:46.619" v="814" actId="1076"/>
          <ac:picMkLst>
            <pc:docMk/>
            <pc:sldMk cId="2220661542" sldId="502"/>
            <ac:picMk id="1026" creationId="{C28CA2A5-2276-96BB-A4F8-C32242F0F438}"/>
          </ac:picMkLst>
        </pc:picChg>
        <pc:picChg chg="mod">
          <ac:chgData name="GAROFOLO ILARIA" userId="3b094b60-c214-4504-8c18-1bd7e03e5e88" providerId="ADAL" clId="{4E69F883-BC4D-438C-8D1E-B07640AF694A}" dt="2025-11-03T08:21:59.932" v="817" actId="1076"/>
          <ac:picMkLst>
            <pc:docMk/>
            <pc:sldMk cId="2220661542" sldId="502"/>
            <ac:picMk id="2056" creationId="{BBE9698A-5239-E1EE-DFD8-A76F1D0A4835}"/>
          </ac:picMkLst>
        </pc:picChg>
        <pc:picChg chg="mod">
          <ac:chgData name="GAROFOLO ILARIA" userId="3b094b60-c214-4504-8c18-1bd7e03e5e88" providerId="ADAL" clId="{4E69F883-BC4D-438C-8D1E-B07640AF694A}" dt="2025-11-03T08:22:16.902" v="819" actId="732"/>
          <ac:picMkLst>
            <pc:docMk/>
            <pc:sldMk cId="2220661542" sldId="502"/>
            <ac:picMk id="2058" creationId="{3AEC5C23-6533-C6FD-1E61-5AC404229F06}"/>
          </ac:picMkLst>
        </pc:picChg>
        <pc:picChg chg="add mod">
          <ac:chgData name="GAROFOLO ILARIA" userId="3b094b60-c214-4504-8c18-1bd7e03e5e88" providerId="ADAL" clId="{4E69F883-BC4D-438C-8D1E-B07640AF694A}" dt="2025-11-03T08:24:20.169" v="828" actId="1076"/>
          <ac:picMkLst>
            <pc:docMk/>
            <pc:sldMk cId="2220661542" sldId="502"/>
            <ac:picMk id="6146" creationId="{3E704A49-8B68-AA3C-D9BC-74AB6A4F3AA7}"/>
          </ac:picMkLst>
        </pc:picChg>
      </pc:sldChg>
      <pc:sldMasterChg chg="delSldLayout">
        <pc:chgData name="GAROFOLO ILARIA" userId="3b094b60-c214-4504-8c18-1bd7e03e5e88" providerId="ADAL" clId="{4E69F883-BC4D-438C-8D1E-B07640AF694A}" dt="2025-10-21T08:41:45.933" v="0" actId="47"/>
        <pc:sldMasterMkLst>
          <pc:docMk/>
          <pc:sldMasterMk cId="3469094144" sldId="2147483660"/>
        </pc:sldMasterMkLst>
        <pc:sldLayoutChg chg="del">
          <pc:chgData name="GAROFOLO ILARIA" userId="3b094b60-c214-4504-8c18-1bd7e03e5e88" providerId="ADAL" clId="{4E69F883-BC4D-438C-8D1E-B07640AF694A}" dt="2025-10-21T08:41:45.933" v="0" actId="47"/>
          <pc:sldLayoutMkLst>
            <pc:docMk/>
            <pc:sldMasterMk cId="3469094144" sldId="2147483660"/>
            <pc:sldLayoutMk cId="471312553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255F2-96A4-4911-A3AA-F8144D9AB16F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2BB3-8CB6-43B6-8499-1C06C8355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B1AD-8826-4026-AE1E-426A7E6F70A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sellaDiTesto 1"/>
          <p:cNvSpPr txBox="1">
            <a:spLocks noChangeArrowheads="1"/>
          </p:cNvSpPr>
          <p:nvPr/>
        </p:nvSpPr>
        <p:spPr bwMode="auto">
          <a:xfrm>
            <a:off x="720942" y="1038793"/>
            <a:ext cx="799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3200" b="1" dirty="0">
                <a:solidFill>
                  <a:schemeClr val="bg1"/>
                </a:solidFill>
                <a:latin typeface="+mn-lt"/>
              </a:rPr>
              <a:t>FINITURE  e  RIVESTIMENTI</a:t>
            </a:r>
            <a:endParaRPr lang="en-US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66814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ttangolo 1"/>
          <p:cNvSpPr/>
          <p:nvPr/>
        </p:nvSpPr>
        <p:spPr>
          <a:xfrm>
            <a:off x="107505" y="1196752"/>
            <a:ext cx="88723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LINOLEUM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 prodotto con materie prime naturali come olio di lino, resine di alberi, polveri di legno, polveri calcaree, pigmenti colorati, sughero, polveri di sughero e calandrato su un supporto di juta. É un prodotto ecologico, completamente biodegradabile, antistatico per natura e resistente allo sfregamento, al fuoco di sigaretta ed è stabile ai grassi ed agli oli. </a:t>
            </a:r>
          </a:p>
          <a:p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PVC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Prodotto a base di cloruro di polivinile unito a plastificanti, stabilizzanti, cariche inerti e pigmenti colorati. Possiede una buona resistenza agli acidi e una facilità di pulizia. Può essere antistatico o conduttivo.</a:t>
            </a:r>
          </a:p>
          <a:p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GOMMA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 pavimento è costituito da due strati di gomma naturale e sintetica, cariche minerali e pigmenti colorati. Garantisce buone caratteristiche igieniche, di facile manutenzione.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MOQUETTE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costituita da fibre sintetiche a diametro diverso compattate per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agugliatura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continua ed accoppiate con uno strato di fondo portante. La caratteristica peculiare è la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fonoassorbenza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difficoltà di pulizia e la limitata durata nel tempo ne limitano i campi di impiego</a:t>
            </a:r>
            <a:endParaRPr lang="it-IT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07504" y="68580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Calibri"/>
              </a:rPr>
              <a:t>PAVIMENTAZIONI RESILIENTI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5BB5AE51-2243-2416-1D79-A07484CCA1A2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37686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07504" y="66274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Calibri"/>
              </a:rPr>
              <a:t>PAVIMENTAZIONI RESILIENTI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7504" y="1463596"/>
            <a:ext cx="8838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Adesivo 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L’adesivo si sceglie in base alle sollecitazioni che la pavimentazione deve sopportare (punto 6.2.2 “Tipologia e caratteristiche degli adesivi e fattori che influenzano la scelta degli stessi”  - UNI 11515-1), alla necessità di ridurre lo spessore, dell’assenza di giunti (ottenibile con la termosaldatura/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termosigillatura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 di plasmabilità (realizzazione di 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sguscie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comprensive di angoli e spigoli), di riduzione del rumore da calpestio,  di assorbire gli urti. 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L’adesivo deve garantire la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resistenza allo strappo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e deve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stabilizzare la pavimentazione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resiliente.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L’adesivo più comunemente utilizzato è quello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acrilico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in linea di massima è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idoneo per tutte le tipologie di pavimentazioni resilienti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se non si attende il corretto punto di presa si rischia la formazione di bolle, dovute alla parte acquosa del collante non ancora evaporata, in particolare sui supporti non assorbenti.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1B986024-7FC7-CF49-1C35-3D9C6CFAE960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84116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273968" y="689203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FINITURA INTRADOSSALE</a:t>
            </a:r>
          </a:p>
        </p:txBody>
      </p:sp>
      <p:sp>
        <p:nvSpPr>
          <p:cNvPr id="14339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4622800" y="1441450"/>
            <a:ext cx="4140200" cy="3202600"/>
            <a:chOff x="4588584" y="1441661"/>
            <a:chExt cx="4140361" cy="3202522"/>
          </a:xfrm>
        </p:grpSpPr>
        <p:sp>
          <p:nvSpPr>
            <p:cNvPr id="14355" name="CasellaDiTesto 19"/>
            <p:cNvSpPr txBox="1">
              <a:spLocks noChangeArrowheads="1"/>
            </p:cNvSpPr>
            <p:nvPr/>
          </p:nvSpPr>
          <p:spPr bwMode="auto">
            <a:xfrm>
              <a:off x="4588584" y="1441661"/>
              <a:ext cx="3851921" cy="53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solidFill>
                    <a:srgbClr val="002060"/>
                  </a:solidFill>
                  <a:latin typeface="+mn-lt"/>
                </a:rPr>
                <a:t>FINITURA DISCONTINUA</a:t>
              </a:r>
              <a:endParaRPr lang="en-US" altLang="en-US" sz="24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56" name="CasellaDiTesto 20"/>
            <p:cNvSpPr txBox="1">
              <a:spLocks noChangeArrowheads="1"/>
            </p:cNvSpPr>
            <p:nvPr/>
          </p:nvSpPr>
          <p:spPr bwMode="auto">
            <a:xfrm>
              <a:off x="4671498" y="2001310"/>
              <a:ext cx="3686093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A20202"/>
                  </a:solidFill>
                  <a:latin typeface="+mn-lt"/>
                </a:rPr>
                <a:t>rivestimento a controsoffitto</a:t>
              </a:r>
              <a:endParaRPr lang="en-US" altLang="en-US" sz="2000" b="1">
                <a:solidFill>
                  <a:srgbClr val="A20202"/>
                </a:solidFill>
                <a:latin typeface="+mn-lt"/>
              </a:endParaRPr>
            </a:p>
          </p:txBody>
        </p:sp>
        <p:sp>
          <p:nvSpPr>
            <p:cNvPr id="14357" name="CasellaDiTesto 20"/>
            <p:cNvSpPr txBox="1">
              <a:spLocks noChangeArrowheads="1"/>
            </p:cNvSpPr>
            <p:nvPr/>
          </p:nvSpPr>
          <p:spPr bwMode="auto">
            <a:xfrm>
              <a:off x="4714344" y="2460360"/>
              <a:ext cx="3600400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2060"/>
                  </a:solidFill>
                  <a:latin typeface="+mn-lt"/>
                </a:rPr>
                <a:t>rimovibile, ispezionabile</a:t>
              </a:r>
              <a:endParaRPr lang="en-US" altLang="en-US" sz="2000">
                <a:solidFill>
                  <a:srgbClr val="002060"/>
                </a:solidFill>
                <a:latin typeface="+mn-lt"/>
              </a:endParaRPr>
            </a:p>
          </p:txBody>
        </p:sp>
        <p:grpSp>
          <p:nvGrpSpPr>
            <p:cNvPr id="14358" name="Gruppo 8"/>
            <p:cNvGrpSpPr>
              <a:grpSpLocks/>
            </p:cNvGrpSpPr>
            <p:nvPr/>
          </p:nvGrpSpPr>
          <p:grpSpPr bwMode="auto">
            <a:xfrm>
              <a:off x="5004048" y="3142517"/>
              <a:ext cx="3724897" cy="1501666"/>
              <a:chOff x="5131182" y="3292827"/>
              <a:chExt cx="3724897" cy="1501666"/>
            </a:xfrm>
          </p:grpSpPr>
          <p:grpSp>
            <p:nvGrpSpPr>
              <p:cNvPr id="14359" name="Gruppo 7"/>
              <p:cNvGrpSpPr>
                <a:grpSpLocks/>
              </p:cNvGrpSpPr>
              <p:nvPr/>
            </p:nvGrpSpPr>
            <p:grpSpPr bwMode="auto">
              <a:xfrm>
                <a:off x="7122328" y="3292827"/>
                <a:ext cx="1733751" cy="1501666"/>
                <a:chOff x="7415495" y="3292827"/>
                <a:chExt cx="1733751" cy="1501666"/>
              </a:xfrm>
            </p:grpSpPr>
            <p:sp>
              <p:nvSpPr>
                <p:cNvPr id="14366" name="CasellaDiTesto 41"/>
                <p:cNvSpPr txBox="1">
                  <a:spLocks noChangeArrowheads="1"/>
                </p:cNvSpPr>
                <p:nvPr/>
              </p:nvSpPr>
              <p:spPr bwMode="auto">
                <a:xfrm>
                  <a:off x="7415495" y="3292827"/>
                  <a:ext cx="855437" cy="424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800" b="1">
                      <a:solidFill>
                        <a:srgbClr val="002060"/>
                      </a:solidFill>
                      <a:latin typeface="+mn-lt"/>
                    </a:rPr>
                    <a:t>chiusi</a:t>
                  </a:r>
                  <a:endParaRPr lang="en-US" altLang="en-US" sz="1800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grpSp>
              <p:nvGrpSpPr>
                <p:cNvPr id="14367" name="Gruppo 5"/>
                <p:cNvGrpSpPr>
                  <a:grpSpLocks/>
                </p:cNvGrpSpPr>
                <p:nvPr/>
              </p:nvGrpSpPr>
              <p:grpSpPr bwMode="auto">
                <a:xfrm>
                  <a:off x="7415496" y="3686122"/>
                  <a:ext cx="1733750" cy="1108371"/>
                  <a:chOff x="7415496" y="3686122"/>
                  <a:chExt cx="1733750" cy="1108371"/>
                </a:xfrm>
              </p:grpSpPr>
              <p:sp>
                <p:nvSpPr>
                  <p:cNvPr id="14368" name="CasellaDiTesto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3686122"/>
                    <a:ext cx="85543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doghe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9" name="CasellaDiTesto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4033331"/>
                    <a:ext cx="1733750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pannelli lisci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70" name="CasellaDiTesto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4369771"/>
                    <a:ext cx="1733750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pannelli forati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4360" name="Gruppo 6"/>
              <p:cNvGrpSpPr>
                <a:grpSpLocks/>
              </p:cNvGrpSpPr>
              <p:nvPr/>
            </p:nvGrpSpPr>
            <p:grpSpPr bwMode="auto">
              <a:xfrm>
                <a:off x="5131182" y="3292827"/>
                <a:ext cx="1405047" cy="1501666"/>
                <a:chOff x="4926057" y="3292827"/>
                <a:chExt cx="1405047" cy="1501666"/>
              </a:xfrm>
            </p:grpSpPr>
            <p:sp>
              <p:nvSpPr>
                <p:cNvPr id="14361" name="CasellaDiTesto 36"/>
                <p:cNvSpPr txBox="1">
                  <a:spLocks noChangeArrowheads="1"/>
                </p:cNvSpPr>
                <p:nvPr/>
              </p:nvSpPr>
              <p:spPr bwMode="auto">
                <a:xfrm>
                  <a:off x="4940699" y="3292827"/>
                  <a:ext cx="855437" cy="424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800" b="1">
                      <a:solidFill>
                        <a:srgbClr val="002060"/>
                      </a:solidFill>
                      <a:latin typeface="+mn-lt"/>
                    </a:rPr>
                    <a:t>aperti</a:t>
                  </a:r>
                  <a:endParaRPr lang="en-US" altLang="en-US" sz="1800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grpSp>
              <p:nvGrpSpPr>
                <p:cNvPr id="14362" name="Gruppo 4"/>
                <p:cNvGrpSpPr>
                  <a:grpSpLocks/>
                </p:cNvGrpSpPr>
                <p:nvPr/>
              </p:nvGrpSpPr>
              <p:grpSpPr bwMode="auto">
                <a:xfrm>
                  <a:off x="4926057" y="3686122"/>
                  <a:ext cx="1405047" cy="1108371"/>
                  <a:chOff x="4926057" y="3686122"/>
                  <a:chExt cx="1405047" cy="1108371"/>
                </a:xfrm>
              </p:grpSpPr>
              <p:sp>
                <p:nvSpPr>
                  <p:cNvPr id="14363" name="CasellaDiTesto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3686122"/>
                    <a:ext cx="140504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schermo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4" name="CasellaDiTesto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4033331"/>
                    <a:ext cx="85543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griglia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5" name="CasellaDiTesto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4369771"/>
                    <a:ext cx="140504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lamelle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</p:grpSp>
      </p:grpSp>
      <p:grpSp>
        <p:nvGrpSpPr>
          <p:cNvPr id="14349" name="Gruppo 11"/>
          <p:cNvGrpSpPr>
            <a:grpSpLocks/>
          </p:cNvGrpSpPr>
          <p:nvPr/>
        </p:nvGrpSpPr>
        <p:grpSpPr bwMode="auto">
          <a:xfrm>
            <a:off x="290472" y="1466937"/>
            <a:ext cx="3744995" cy="3536848"/>
            <a:chOff x="288976" y="1441661"/>
            <a:chExt cx="3744792" cy="3536579"/>
          </a:xfrm>
        </p:grpSpPr>
        <p:sp>
          <p:nvSpPr>
            <p:cNvPr id="14351" name="CasellaDiTesto 18"/>
            <p:cNvSpPr txBox="1">
              <a:spLocks noChangeArrowheads="1"/>
            </p:cNvSpPr>
            <p:nvPr/>
          </p:nvSpPr>
          <p:spPr bwMode="auto">
            <a:xfrm>
              <a:off x="394465" y="1441661"/>
              <a:ext cx="3533817" cy="60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800" b="1" dirty="0">
                  <a:solidFill>
                    <a:srgbClr val="002060"/>
                  </a:solidFill>
                  <a:latin typeface="+mn-lt"/>
                </a:rPr>
                <a:t>FINITURA CONTINUA</a:t>
              </a:r>
              <a:endParaRPr lang="en-US" altLang="en-US" sz="28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52" name="CasellaDiTesto 20"/>
            <p:cNvSpPr txBox="1">
              <a:spLocks noChangeArrowheads="1"/>
            </p:cNvSpPr>
            <p:nvPr/>
          </p:nvSpPr>
          <p:spPr bwMode="auto">
            <a:xfrm>
              <a:off x="288976" y="3585977"/>
              <a:ext cx="3744792" cy="139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dirty="0">
                  <a:solidFill>
                    <a:srgbClr val="002060"/>
                  </a:solidFill>
                  <a:latin typeface="+mn-lt"/>
                </a:rPr>
                <a:t>intonaco leggero (su rete)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dirty="0">
                  <a:solidFill>
                    <a:srgbClr val="002060"/>
                  </a:solidFill>
                  <a:latin typeface="+mn-lt"/>
                </a:rPr>
                <a:t>+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dirty="0">
                  <a:solidFill>
                    <a:srgbClr val="002060"/>
                  </a:solidFill>
                  <a:latin typeface="+mn-lt"/>
                </a:rPr>
                <a:t>tinteggiatura</a:t>
              </a:r>
              <a:endParaRPr lang="en-US" altLang="en-US" sz="24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53" name="CasellaDiTesto 20"/>
            <p:cNvSpPr txBox="1">
              <a:spLocks noChangeArrowheads="1"/>
            </p:cNvSpPr>
            <p:nvPr/>
          </p:nvSpPr>
          <p:spPr bwMode="auto">
            <a:xfrm>
              <a:off x="529683" y="2001310"/>
              <a:ext cx="3051533" cy="53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b="1" dirty="0">
                  <a:solidFill>
                    <a:srgbClr val="A20202"/>
                  </a:solidFill>
                  <a:latin typeface="+mn-lt"/>
                </a:rPr>
                <a:t>rivestimento a soffitto</a:t>
              </a:r>
              <a:endParaRPr lang="en-US" altLang="en-US" sz="2400" b="1" dirty="0">
                <a:solidFill>
                  <a:srgbClr val="A20202"/>
                </a:solidFill>
                <a:latin typeface="+mn-lt"/>
              </a:endParaRPr>
            </a:p>
          </p:txBody>
        </p:sp>
        <p:sp>
          <p:nvSpPr>
            <p:cNvPr id="14354" name="CasellaDiTesto 20"/>
            <p:cNvSpPr txBox="1">
              <a:spLocks noChangeArrowheads="1"/>
            </p:cNvSpPr>
            <p:nvPr/>
          </p:nvSpPr>
          <p:spPr bwMode="auto">
            <a:xfrm>
              <a:off x="361173" y="2460360"/>
              <a:ext cx="3600400" cy="43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dirty="0">
                  <a:solidFill>
                    <a:srgbClr val="002060"/>
                  </a:solidFill>
                  <a:latin typeface="+mn-lt"/>
                </a:rPr>
                <a:t>inamovibile, non ispezionabile</a:t>
              </a:r>
              <a:endParaRPr lang="en-US" altLang="en-US" sz="2000" dirty="0">
                <a:solidFill>
                  <a:srgbClr val="002060"/>
                </a:solidFill>
                <a:latin typeface="+mn-lt"/>
              </a:endParaRPr>
            </a:p>
          </p:txBody>
        </p:sp>
      </p:grpSp>
      <p:pic>
        <p:nvPicPr>
          <p:cNvPr id="14350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101" y="1466937"/>
            <a:ext cx="4638825" cy="534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087EE3E9-1640-2AAE-60AF-B71624B74A0A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322513-3634-EA5B-222A-C9F59024A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819" y="2250200"/>
            <a:ext cx="48902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E4E34-413F-A1B3-B0A7-C616F85A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>
            <a:extLst>
              <a:ext uri="{FF2B5EF4-FFF2-40B4-BE49-F238E27FC236}">
                <a16:creationId xmlns:a16="http://schemas.microsoft.com/office/drawing/2014/main" id="{49149D14-324B-D65E-9693-4F50581B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968" y="689203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FINITURA INTRADOSSALE</a:t>
            </a:r>
          </a:p>
        </p:txBody>
      </p:sp>
      <p:sp>
        <p:nvSpPr>
          <p:cNvPr id="14339" name="Rettangolo 22">
            <a:extLst>
              <a:ext uri="{FF2B5EF4-FFF2-40B4-BE49-F238E27FC236}">
                <a16:creationId xmlns:a16="http://schemas.microsoft.com/office/drawing/2014/main" id="{06CD318A-B42B-123F-D917-A70542501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51" name="CasellaDiTesto 18">
            <a:extLst>
              <a:ext uri="{FF2B5EF4-FFF2-40B4-BE49-F238E27FC236}">
                <a16:creationId xmlns:a16="http://schemas.microsoft.com/office/drawing/2014/main" id="{6A67BC3D-E02C-464E-8CFB-E81AB4B1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67" y="1466937"/>
            <a:ext cx="3534009" cy="5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800" b="1" dirty="0">
                <a:solidFill>
                  <a:srgbClr val="002060"/>
                </a:solidFill>
                <a:latin typeface="+mn-lt"/>
              </a:rPr>
              <a:t>SFONDELLAMENTO</a:t>
            </a:r>
            <a:endParaRPr lang="en-US" alt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52" name="CasellaDiTesto 20">
            <a:extLst>
              <a:ext uri="{FF2B5EF4-FFF2-40B4-BE49-F238E27FC236}">
                <a16:creationId xmlns:a16="http://schemas.microsoft.com/office/drawing/2014/main" id="{70949032-478C-238D-EC19-289ECBD24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7" y="3509368"/>
            <a:ext cx="3807596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reti + intonaco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fibra di vetro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FRP –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Fiber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Reinforced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Polymer</a:t>
            </a:r>
            <a:endParaRPr lang="it-IT" alt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53" name="CasellaDiTesto 20">
            <a:extLst>
              <a:ext uri="{FF2B5EF4-FFF2-40B4-BE49-F238E27FC236}">
                <a16:creationId xmlns:a16="http://schemas.microsoft.com/office/drawing/2014/main" id="{08F2D3A5-02BF-FE77-4381-139F8C52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7" y="2172927"/>
            <a:ext cx="4082093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distacco e nella successiva caduta della parte inferiore delle pignatte nei solai in laterocemento</a:t>
            </a:r>
            <a:endParaRPr lang="en-US" alt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EDD9C9B6-4C31-5BD3-16D9-7A837177B7FE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BE4D68-E967-EB22-FFA7-E18233B027D6}"/>
              </a:ext>
            </a:extLst>
          </p:cNvPr>
          <p:cNvGrpSpPr/>
          <p:nvPr/>
        </p:nvGrpSpPr>
        <p:grpSpPr>
          <a:xfrm>
            <a:off x="4423374" y="1282946"/>
            <a:ext cx="4720626" cy="5578662"/>
            <a:chOff x="3551992" y="286969"/>
            <a:chExt cx="5605552" cy="662443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010443E-C436-815B-31DE-81317BAA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51992" y="3870722"/>
              <a:ext cx="5592008" cy="3040682"/>
            </a:xfrm>
            <a:prstGeom prst="rect">
              <a:avLst/>
            </a:prstGeom>
          </p:spPr>
        </p:pic>
        <p:pic>
          <p:nvPicPr>
            <p:cNvPr id="4098" name="Picture 2" descr="▷Cos'è lo SFONDELLAMENTO del SOLAIO cause ripristino">
              <a:extLst>
                <a:ext uri="{FF2B5EF4-FFF2-40B4-BE49-F238E27FC236}">
                  <a16:creationId xmlns:a16="http://schemas.microsoft.com/office/drawing/2014/main" id="{3EEE1F9A-36D2-D995-146C-188F49AE6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844" y="286969"/>
              <a:ext cx="5600700" cy="3509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D158845-F484-267C-5879-24C2AA707E38}"/>
              </a:ext>
            </a:extLst>
          </p:cNvPr>
          <p:cNvGrpSpPr/>
          <p:nvPr/>
        </p:nvGrpSpPr>
        <p:grpSpPr>
          <a:xfrm>
            <a:off x="4375200" y="1214130"/>
            <a:ext cx="4768800" cy="5648056"/>
            <a:chOff x="4383654" y="1209945"/>
            <a:chExt cx="4768800" cy="564805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009CD94-A30B-382A-9AC0-EEA7E0475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03514" y="1209945"/>
              <a:ext cx="4748940" cy="3029478"/>
            </a:xfrm>
            <a:prstGeom prst="rect">
              <a:avLst/>
            </a:prstGeom>
          </p:spPr>
        </p:pic>
        <p:pic>
          <p:nvPicPr>
            <p:cNvPr id="4102" name="Picture 6" descr="ITON Srl - Antisfondellamento nei solai, coperture e balconi">
              <a:extLst>
                <a:ext uri="{FF2B5EF4-FFF2-40B4-BE49-F238E27FC236}">
                  <a16:creationId xmlns:a16="http://schemas.microsoft.com/office/drawing/2014/main" id="{9160A2DC-8711-7080-5B0C-3E4DA9B26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654" y="4299791"/>
              <a:ext cx="4709220" cy="255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sellaDiTesto 20">
            <a:extLst>
              <a:ext uri="{FF2B5EF4-FFF2-40B4-BE49-F238E27FC236}">
                <a16:creationId xmlns:a16="http://schemas.microsoft.com/office/drawing/2014/main" id="{8C23CAC3-4FDF-7C24-B482-47FBF26F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7" y="5086999"/>
            <a:ext cx="3807596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sistemi a secco</a:t>
            </a:r>
            <a:endParaRPr lang="it-IT" altLang="en-US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controsoffitti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controsolai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antisfondellamento</a:t>
            </a:r>
            <a:endParaRPr lang="en-US" altLang="en-US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F49F0-28B0-3002-42C4-641E4693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>
            <a:extLst>
              <a:ext uri="{FF2B5EF4-FFF2-40B4-BE49-F238E27FC236}">
                <a16:creationId xmlns:a16="http://schemas.microsoft.com/office/drawing/2014/main" id="{8D7EF2F3-22C2-80A3-232D-CB8094E8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968" y="689203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FINITURA INTRADOSSALE</a:t>
            </a:r>
          </a:p>
        </p:txBody>
      </p:sp>
      <p:sp>
        <p:nvSpPr>
          <p:cNvPr id="14339" name="Rettangolo 22">
            <a:extLst>
              <a:ext uri="{FF2B5EF4-FFF2-40B4-BE49-F238E27FC236}">
                <a16:creationId xmlns:a16="http://schemas.microsoft.com/office/drawing/2014/main" id="{C85CD623-BA46-2362-4D17-378902F7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>
            <a:extLst>
              <a:ext uri="{FF2B5EF4-FFF2-40B4-BE49-F238E27FC236}">
                <a16:creationId xmlns:a16="http://schemas.microsoft.com/office/drawing/2014/main" id="{7D71A5A4-9407-CC3F-6795-A75BAEF613E5}"/>
              </a:ext>
            </a:extLst>
          </p:cNvPr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50BA599-BB80-41F4-13C9-6882ADB85465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85D6F-D17F-B1E4-7F3F-AC37B04A7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3043"/>
            <a:ext cx="4649002" cy="31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voro Di Restauro Soffitto Camera A Canne - Remo Paduano - PA.R.EDIL  S.R.L. - Edilnet.it">
            <a:extLst>
              <a:ext uri="{FF2B5EF4-FFF2-40B4-BE49-F238E27FC236}">
                <a16:creationId xmlns:a16="http://schemas.microsoft.com/office/drawing/2014/main" id="{89233FC6-E67B-4AD3-B606-1491702E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505" y="1293044"/>
            <a:ext cx="4379494" cy="31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485A87-430B-F039-2A09-13F4D7193A82}"/>
              </a:ext>
            </a:extLst>
          </p:cNvPr>
          <p:cNvSpPr txBox="1"/>
          <p:nvPr/>
        </p:nvSpPr>
        <p:spPr>
          <a:xfrm>
            <a:off x="3012707" y="5213374"/>
            <a:ext cx="327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Camera a canne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D89D500-2136-1029-3233-C60E416EBA56}"/>
              </a:ext>
            </a:extLst>
          </p:cNvPr>
          <p:cNvGrpSpPr/>
          <p:nvPr/>
        </p:nvGrpSpPr>
        <p:grpSpPr>
          <a:xfrm>
            <a:off x="0" y="4592941"/>
            <a:ext cx="9127155" cy="2147911"/>
            <a:chOff x="0" y="4592941"/>
            <a:chExt cx="9127155" cy="2147911"/>
          </a:xfrm>
        </p:grpSpPr>
        <p:pic>
          <p:nvPicPr>
            <p:cNvPr id="1030" name="Picture 6" descr="Isolamento termico e bioedilizia con cannapalustre | La Banca della Calce">
              <a:extLst>
                <a:ext uri="{FF2B5EF4-FFF2-40B4-BE49-F238E27FC236}">
                  <a16:creationId xmlns:a16="http://schemas.microsoft.com/office/drawing/2014/main" id="{352188CF-DCAC-49A0-D876-C29644387A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92941"/>
              <a:ext cx="3647975" cy="2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solamento termico e bioedilizia con cannapalustre | La Banca della Calce">
              <a:extLst>
                <a:ext uri="{FF2B5EF4-FFF2-40B4-BE49-F238E27FC236}">
                  <a16:creationId xmlns:a16="http://schemas.microsoft.com/office/drawing/2014/main" id="{93719597-4316-E8FD-36C0-0AC38C356A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811" y="4592941"/>
              <a:ext cx="3407344" cy="2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02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5A9FB-788E-967C-96C4-BC7251018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>
            <a:extLst>
              <a:ext uri="{FF2B5EF4-FFF2-40B4-BE49-F238E27FC236}">
                <a16:creationId xmlns:a16="http://schemas.microsoft.com/office/drawing/2014/main" id="{DDD3E7D3-C91F-55F8-EBED-EBB99C1D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968" y="689203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FINITURA INTRADOSSALE</a:t>
            </a:r>
          </a:p>
        </p:txBody>
      </p:sp>
      <p:sp>
        <p:nvSpPr>
          <p:cNvPr id="14339" name="Rettangolo 22">
            <a:extLst>
              <a:ext uri="{FF2B5EF4-FFF2-40B4-BE49-F238E27FC236}">
                <a16:creationId xmlns:a16="http://schemas.microsoft.com/office/drawing/2014/main" id="{7DF89160-08A8-7C73-9819-D979BCFB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>
            <a:extLst>
              <a:ext uri="{FF2B5EF4-FFF2-40B4-BE49-F238E27FC236}">
                <a16:creationId xmlns:a16="http://schemas.microsoft.com/office/drawing/2014/main" id="{6C3DD759-7835-CFD9-515E-9D96280D4715}"/>
              </a:ext>
            </a:extLst>
          </p:cNvPr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29F02D5-E358-CFA9-AFE9-5B3056D19B72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1441450"/>
            <a:ext cx="4140200" cy="3202600"/>
            <a:chOff x="4588584" y="1441661"/>
            <a:chExt cx="4140361" cy="3202522"/>
          </a:xfrm>
        </p:grpSpPr>
        <p:sp>
          <p:nvSpPr>
            <p:cNvPr id="14355" name="CasellaDiTesto 19">
              <a:extLst>
                <a:ext uri="{FF2B5EF4-FFF2-40B4-BE49-F238E27FC236}">
                  <a16:creationId xmlns:a16="http://schemas.microsoft.com/office/drawing/2014/main" id="{3D55B814-F0F5-73BB-4ED7-3B9AF577A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584" y="1441661"/>
              <a:ext cx="3851921" cy="53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solidFill>
                    <a:srgbClr val="002060"/>
                  </a:solidFill>
                  <a:latin typeface="+mn-lt"/>
                </a:rPr>
                <a:t>FINITURA DISCONTINUA</a:t>
              </a:r>
              <a:endParaRPr lang="en-US" altLang="en-US" sz="24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56" name="CasellaDiTesto 20">
              <a:extLst>
                <a:ext uri="{FF2B5EF4-FFF2-40B4-BE49-F238E27FC236}">
                  <a16:creationId xmlns:a16="http://schemas.microsoft.com/office/drawing/2014/main" id="{629FA645-546A-AE8F-40B3-10DC0D454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498" y="2001310"/>
              <a:ext cx="3686093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A20202"/>
                  </a:solidFill>
                  <a:latin typeface="+mn-lt"/>
                </a:rPr>
                <a:t>rivestimento a controsoffitto</a:t>
              </a:r>
              <a:endParaRPr lang="en-US" altLang="en-US" sz="2000" b="1">
                <a:solidFill>
                  <a:srgbClr val="A20202"/>
                </a:solidFill>
                <a:latin typeface="+mn-lt"/>
              </a:endParaRPr>
            </a:p>
          </p:txBody>
        </p:sp>
        <p:sp>
          <p:nvSpPr>
            <p:cNvPr id="14357" name="CasellaDiTesto 20">
              <a:extLst>
                <a:ext uri="{FF2B5EF4-FFF2-40B4-BE49-F238E27FC236}">
                  <a16:creationId xmlns:a16="http://schemas.microsoft.com/office/drawing/2014/main" id="{E6D49278-8E10-656C-3D32-0096BEEFB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344" y="2460360"/>
              <a:ext cx="3600400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2060"/>
                  </a:solidFill>
                  <a:latin typeface="+mn-lt"/>
                </a:rPr>
                <a:t>rimovibile, ispezionabile</a:t>
              </a:r>
              <a:endParaRPr lang="en-US" altLang="en-US" sz="2000">
                <a:solidFill>
                  <a:srgbClr val="002060"/>
                </a:solidFill>
                <a:latin typeface="+mn-lt"/>
              </a:endParaRPr>
            </a:p>
          </p:txBody>
        </p:sp>
        <p:grpSp>
          <p:nvGrpSpPr>
            <p:cNvPr id="14358" name="Gruppo 8">
              <a:extLst>
                <a:ext uri="{FF2B5EF4-FFF2-40B4-BE49-F238E27FC236}">
                  <a16:creationId xmlns:a16="http://schemas.microsoft.com/office/drawing/2014/main" id="{A1733F21-40E0-4DA5-089E-C8471FA70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4048" y="3142517"/>
              <a:ext cx="3724897" cy="1501666"/>
              <a:chOff x="5131182" y="3292827"/>
              <a:chExt cx="3724897" cy="1501666"/>
            </a:xfrm>
          </p:grpSpPr>
          <p:grpSp>
            <p:nvGrpSpPr>
              <p:cNvPr id="14359" name="Gruppo 7">
                <a:extLst>
                  <a:ext uri="{FF2B5EF4-FFF2-40B4-BE49-F238E27FC236}">
                    <a16:creationId xmlns:a16="http://schemas.microsoft.com/office/drawing/2014/main" id="{0A552131-F24E-8712-0D41-967B853A8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22328" y="3292827"/>
                <a:ext cx="1733751" cy="1501666"/>
                <a:chOff x="7415495" y="3292827"/>
                <a:chExt cx="1733751" cy="1501666"/>
              </a:xfrm>
            </p:grpSpPr>
            <p:sp>
              <p:nvSpPr>
                <p:cNvPr id="14366" name="CasellaDiTesto 41">
                  <a:extLst>
                    <a:ext uri="{FF2B5EF4-FFF2-40B4-BE49-F238E27FC236}">
                      <a16:creationId xmlns:a16="http://schemas.microsoft.com/office/drawing/2014/main" id="{5AFBE4FF-6E65-0E39-E142-1D8011F4A6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15495" y="3292827"/>
                  <a:ext cx="855437" cy="424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800" b="1">
                      <a:solidFill>
                        <a:srgbClr val="002060"/>
                      </a:solidFill>
                      <a:latin typeface="+mn-lt"/>
                    </a:rPr>
                    <a:t>chiusi</a:t>
                  </a:r>
                  <a:endParaRPr lang="en-US" altLang="en-US" sz="1800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grpSp>
              <p:nvGrpSpPr>
                <p:cNvPr id="14367" name="Gruppo 5">
                  <a:extLst>
                    <a:ext uri="{FF2B5EF4-FFF2-40B4-BE49-F238E27FC236}">
                      <a16:creationId xmlns:a16="http://schemas.microsoft.com/office/drawing/2014/main" id="{9029819D-5B9F-8247-E2F9-06F766D112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15496" y="3686122"/>
                  <a:ext cx="1733750" cy="1108371"/>
                  <a:chOff x="7415496" y="3686122"/>
                  <a:chExt cx="1733750" cy="1108371"/>
                </a:xfrm>
              </p:grpSpPr>
              <p:sp>
                <p:nvSpPr>
                  <p:cNvPr id="14368" name="CasellaDiTesto 42">
                    <a:extLst>
                      <a:ext uri="{FF2B5EF4-FFF2-40B4-BE49-F238E27FC236}">
                        <a16:creationId xmlns:a16="http://schemas.microsoft.com/office/drawing/2014/main" id="{3BE751EF-7287-27BE-9851-C49942A200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3686122"/>
                    <a:ext cx="85543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doghe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9" name="CasellaDiTesto 43">
                    <a:extLst>
                      <a:ext uri="{FF2B5EF4-FFF2-40B4-BE49-F238E27FC236}">
                        <a16:creationId xmlns:a16="http://schemas.microsoft.com/office/drawing/2014/main" id="{9E1141ED-479D-2A9F-5313-AF71C1B2FC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4033331"/>
                    <a:ext cx="1733750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pannelli lisci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70" name="CasellaDiTesto 48">
                    <a:extLst>
                      <a:ext uri="{FF2B5EF4-FFF2-40B4-BE49-F238E27FC236}">
                        <a16:creationId xmlns:a16="http://schemas.microsoft.com/office/drawing/2014/main" id="{79D744A9-1D87-9DCA-D45C-0D88A9C1279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4369771"/>
                    <a:ext cx="1733750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pannelli forati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4360" name="Gruppo 6">
                <a:extLst>
                  <a:ext uri="{FF2B5EF4-FFF2-40B4-BE49-F238E27FC236}">
                    <a16:creationId xmlns:a16="http://schemas.microsoft.com/office/drawing/2014/main" id="{4B70F96E-3AD7-0047-104A-4657B9C28D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1182" y="3292827"/>
                <a:ext cx="1405047" cy="1501666"/>
                <a:chOff x="4926057" y="3292827"/>
                <a:chExt cx="1405047" cy="1501666"/>
              </a:xfrm>
            </p:grpSpPr>
            <p:sp>
              <p:nvSpPr>
                <p:cNvPr id="14361" name="CasellaDiTesto 36">
                  <a:extLst>
                    <a:ext uri="{FF2B5EF4-FFF2-40B4-BE49-F238E27FC236}">
                      <a16:creationId xmlns:a16="http://schemas.microsoft.com/office/drawing/2014/main" id="{A38C76D1-2EA7-11A1-E5E8-D73D26AF6D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0699" y="3292827"/>
                  <a:ext cx="855437" cy="424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800" b="1">
                      <a:solidFill>
                        <a:srgbClr val="002060"/>
                      </a:solidFill>
                      <a:latin typeface="+mn-lt"/>
                    </a:rPr>
                    <a:t>aperti</a:t>
                  </a:r>
                  <a:endParaRPr lang="en-US" altLang="en-US" sz="1800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grpSp>
              <p:nvGrpSpPr>
                <p:cNvPr id="14362" name="Gruppo 4">
                  <a:extLst>
                    <a:ext uri="{FF2B5EF4-FFF2-40B4-BE49-F238E27FC236}">
                      <a16:creationId xmlns:a16="http://schemas.microsoft.com/office/drawing/2014/main" id="{4F7179C0-96E3-8B37-AC61-8DDF3FC17E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26057" y="3686122"/>
                  <a:ext cx="1405047" cy="1108371"/>
                  <a:chOff x="4926057" y="3686122"/>
                  <a:chExt cx="1405047" cy="1108371"/>
                </a:xfrm>
              </p:grpSpPr>
              <p:sp>
                <p:nvSpPr>
                  <p:cNvPr id="14363" name="CasellaDiTesto 46">
                    <a:extLst>
                      <a:ext uri="{FF2B5EF4-FFF2-40B4-BE49-F238E27FC236}">
                        <a16:creationId xmlns:a16="http://schemas.microsoft.com/office/drawing/2014/main" id="{74A9FB85-DB78-6072-9E92-B52A1C256E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3686122"/>
                    <a:ext cx="140504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schermo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4" name="CasellaDiTesto 47">
                    <a:extLst>
                      <a:ext uri="{FF2B5EF4-FFF2-40B4-BE49-F238E27FC236}">
                        <a16:creationId xmlns:a16="http://schemas.microsoft.com/office/drawing/2014/main" id="{706141AB-D29A-B2C9-1BAF-63FE8080AB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4033331"/>
                    <a:ext cx="85543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griglia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5" name="CasellaDiTesto 49">
                    <a:extLst>
                      <a:ext uri="{FF2B5EF4-FFF2-40B4-BE49-F238E27FC236}">
                        <a16:creationId xmlns:a16="http://schemas.microsoft.com/office/drawing/2014/main" id="{162A8F73-3DEF-B0E9-800D-B4C282AAAB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4369771"/>
                    <a:ext cx="140504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lamelle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</p:grpSp>
      </p:grpSp>
      <p:pic>
        <p:nvPicPr>
          <p:cNvPr id="55" name="Immagine 1">
            <a:extLst>
              <a:ext uri="{FF2B5EF4-FFF2-40B4-BE49-F238E27FC236}">
                <a16:creationId xmlns:a16="http://schemas.microsoft.com/office/drawing/2014/main" id="{D7498F39-763B-682D-5DE4-6ACF015BE5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02" y="1516341"/>
            <a:ext cx="4460876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magine 4">
            <a:extLst>
              <a:ext uri="{FF2B5EF4-FFF2-40B4-BE49-F238E27FC236}">
                <a16:creationId xmlns:a16="http://schemas.microsoft.com/office/drawing/2014/main" id="{AF060510-2708-54EB-54D2-811D7A48D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0" y="1350614"/>
            <a:ext cx="44243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" name="Immagine 50175">
            <a:extLst>
              <a:ext uri="{FF2B5EF4-FFF2-40B4-BE49-F238E27FC236}">
                <a16:creationId xmlns:a16="http://schemas.microsoft.com/office/drawing/2014/main" id="{B0D603D0-F176-FF2C-2E73-9016C2749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3304"/>
            <a:ext cx="480060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4C46BF10-B6E6-A811-5F19-86038526AF4E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pic>
        <p:nvPicPr>
          <p:cNvPr id="5122" name="Picture 2" descr="CRL Controsoffitti | Prodotti">
            <a:extLst>
              <a:ext uri="{FF2B5EF4-FFF2-40B4-BE49-F238E27FC236}">
                <a16:creationId xmlns:a16="http://schemas.microsoft.com/office/drawing/2014/main" id="{FB3644AC-7FB0-C901-08FD-670D651A2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337" y="1923232"/>
            <a:ext cx="4876291" cy="32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trosoffitto Cartongesso Pronto Pannelli Controsoffitto In Fibra Minerale  - 600x600x15 Mm, Lisci, Confezione Da 16 Pz Controsoffitto Pannelli">
            <a:extLst>
              <a:ext uri="{FF2B5EF4-FFF2-40B4-BE49-F238E27FC236}">
                <a16:creationId xmlns:a16="http://schemas.microsoft.com/office/drawing/2014/main" id="{6784D568-6758-AD9F-AE86-6369B7CE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45" y="1752338"/>
            <a:ext cx="4839310" cy="36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nnelli Acustici Forati in Legno PAP – International Acoustic">
            <a:extLst>
              <a:ext uri="{FF2B5EF4-FFF2-40B4-BE49-F238E27FC236}">
                <a16:creationId xmlns:a16="http://schemas.microsoft.com/office/drawing/2014/main" id="{3D49E8BC-DD4A-D2D8-F7FD-7F8A3C74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16" y="2068127"/>
            <a:ext cx="4839311" cy="36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F0802-0DC1-2230-5543-C64614AC5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>
            <a:extLst>
              <a:ext uri="{FF2B5EF4-FFF2-40B4-BE49-F238E27FC236}">
                <a16:creationId xmlns:a16="http://schemas.microsoft.com/office/drawing/2014/main" id="{E87CA69A-A4E5-31D1-E91A-F13EB348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>
            <a:extLst>
              <a:ext uri="{FF2B5EF4-FFF2-40B4-BE49-F238E27FC236}">
                <a16:creationId xmlns:a16="http://schemas.microsoft.com/office/drawing/2014/main" id="{13AAB4A9-C195-5D9B-B16B-5254E64C6430}"/>
              </a:ext>
            </a:extLst>
          </p:cNvPr>
          <p:cNvSpPr>
            <a:spLocks/>
          </p:cNvSpPr>
          <p:nvPr/>
        </p:nvSpPr>
        <p:spPr bwMode="auto">
          <a:xfrm>
            <a:off x="3199954" y="886968"/>
            <a:ext cx="149821" cy="1773158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33AC5458-BA9C-C5A2-2804-C7835F6C0487}"/>
              </a:ext>
            </a:extLst>
          </p:cNvPr>
          <p:cNvSpPr txBox="1">
            <a:spLocks/>
          </p:cNvSpPr>
          <p:nvPr/>
        </p:nvSpPr>
        <p:spPr>
          <a:xfrm>
            <a:off x="107504" y="66274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Calibri"/>
              </a:rPr>
              <a:t>Controsoffitti in pannelli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6975319-C0FF-DE54-5CB6-90DB9E19E07A}"/>
              </a:ext>
            </a:extLst>
          </p:cNvPr>
          <p:cNvSpPr/>
          <p:nvPr/>
        </p:nvSpPr>
        <p:spPr>
          <a:xfrm>
            <a:off x="107504" y="4606648"/>
            <a:ext cx="8838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 in metallo 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Altezze disponibili da 55 mm fino a 120 mm, compatibili  anche con pesi e grandi portate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presenti, le strutture primarie sono utilizzate per risolvere condizioni di sospensione irregolari. Il sistema di sospensione è a pendini regolabili, collegati al solaio</a:t>
            </a:r>
          </a:p>
          <a:p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FEB85B7B-FBBE-FA97-2A65-F9AECC2CEF42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A884FA-5600-4091-6CED-915512586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4759"/>
            <a:ext cx="4488079" cy="26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D11EAF-AD94-C0C8-395F-3050ABE46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921" y="1874782"/>
            <a:ext cx="4488079" cy="26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1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382AC-1323-BA6B-7039-90421FBF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>
            <a:extLst>
              <a:ext uri="{FF2B5EF4-FFF2-40B4-BE49-F238E27FC236}">
                <a16:creationId xmlns:a16="http://schemas.microsoft.com/office/drawing/2014/main" id="{A61D8616-94B6-F2FA-DE0B-CF69509F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>
            <a:extLst>
              <a:ext uri="{FF2B5EF4-FFF2-40B4-BE49-F238E27FC236}">
                <a16:creationId xmlns:a16="http://schemas.microsoft.com/office/drawing/2014/main" id="{EBA41BD4-AD1E-2EEF-8AC6-FDCFDCD87D0E}"/>
              </a:ext>
            </a:extLst>
          </p:cNvPr>
          <p:cNvSpPr>
            <a:spLocks/>
          </p:cNvSpPr>
          <p:nvPr/>
        </p:nvSpPr>
        <p:spPr bwMode="auto">
          <a:xfrm>
            <a:off x="3199954" y="886968"/>
            <a:ext cx="149821" cy="1773158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E63391E7-B87C-07E2-0B26-660E58D581B3}"/>
              </a:ext>
            </a:extLst>
          </p:cNvPr>
          <p:cNvSpPr txBox="1">
            <a:spLocks/>
          </p:cNvSpPr>
          <p:nvPr/>
        </p:nvSpPr>
        <p:spPr>
          <a:xfrm>
            <a:off x="107504" y="66274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Calibri"/>
              </a:rPr>
              <a:t>Controsoffitti in pannelli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BA88563-66F6-786C-BE04-BA25E457B021}"/>
              </a:ext>
            </a:extLst>
          </p:cNvPr>
          <p:cNvSpPr/>
          <p:nvPr/>
        </p:nvSpPr>
        <p:spPr>
          <a:xfrm>
            <a:off x="107504" y="3299762"/>
            <a:ext cx="2845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Pannelli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fibra di legno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metallo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cartongesso 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gesso rivestito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8B63E613-68B5-F201-5442-E54E07FD558F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614BA48-F073-4DB5-DA2B-6EA210037E76}"/>
              </a:ext>
            </a:extLst>
          </p:cNvPr>
          <p:cNvGrpSpPr/>
          <p:nvPr/>
        </p:nvGrpSpPr>
        <p:grpSpPr>
          <a:xfrm>
            <a:off x="2171812" y="1749892"/>
            <a:ext cx="6972188" cy="5108108"/>
            <a:chOff x="2791969" y="1098551"/>
            <a:chExt cx="6244528" cy="457499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AE8F23B-FBDD-B50A-C1EA-9FA31501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4641" y="1098551"/>
              <a:ext cx="2991855" cy="2243891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7B5EAE2-48F2-5122-20F3-59BDCB23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4641" y="3429000"/>
              <a:ext cx="2991856" cy="224389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623611E-97AE-474F-36E7-BE4B8E1A8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1969" y="1111740"/>
              <a:ext cx="3198920" cy="2230702"/>
            </a:xfrm>
            <a:prstGeom prst="rect">
              <a:avLst/>
            </a:prstGeom>
          </p:spPr>
        </p:pic>
        <p:pic>
          <p:nvPicPr>
            <p:cNvPr id="2052" name="Picture 4" descr="ITP CEILINGS">
              <a:extLst>
                <a:ext uri="{FF2B5EF4-FFF2-40B4-BE49-F238E27FC236}">
                  <a16:creationId xmlns:a16="http://schemas.microsoft.com/office/drawing/2014/main" id="{0B62861B-CCC9-EE80-C258-A24D4C831B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969" y="3442719"/>
              <a:ext cx="3198920" cy="223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084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E4C80-A56C-B3F2-C23E-9A98D47F4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>
            <a:extLst>
              <a:ext uri="{FF2B5EF4-FFF2-40B4-BE49-F238E27FC236}">
                <a16:creationId xmlns:a16="http://schemas.microsoft.com/office/drawing/2014/main" id="{678B1EEB-1426-8C84-CE9F-1841D5C67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>
            <a:extLst>
              <a:ext uri="{FF2B5EF4-FFF2-40B4-BE49-F238E27FC236}">
                <a16:creationId xmlns:a16="http://schemas.microsoft.com/office/drawing/2014/main" id="{30EF898D-F985-8A60-4034-8C778ABF35E2}"/>
              </a:ext>
            </a:extLst>
          </p:cNvPr>
          <p:cNvSpPr>
            <a:spLocks/>
          </p:cNvSpPr>
          <p:nvPr/>
        </p:nvSpPr>
        <p:spPr bwMode="auto">
          <a:xfrm>
            <a:off x="3199954" y="886968"/>
            <a:ext cx="149821" cy="1773158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ADB13C20-4EB3-3FAC-701C-8F0745A20936}"/>
              </a:ext>
            </a:extLst>
          </p:cNvPr>
          <p:cNvSpPr txBox="1">
            <a:spLocks/>
          </p:cNvSpPr>
          <p:nvPr/>
        </p:nvSpPr>
        <p:spPr>
          <a:xfrm>
            <a:off x="107504" y="66274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Calibri"/>
              </a:rPr>
              <a:t>Controsoffitti in pannelli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D588AABA-E652-BC79-164B-286CFC02B06F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CA2A5-2276-96BB-A4F8-C32242F0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89" y="2214365"/>
            <a:ext cx="7310479" cy="41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D6A9603-74C5-96B7-DD6A-09A89EE1D9B9}"/>
              </a:ext>
            </a:extLst>
          </p:cNvPr>
          <p:cNvSpPr/>
          <p:nvPr/>
        </p:nvSpPr>
        <p:spPr>
          <a:xfrm>
            <a:off x="2103152" y="1292105"/>
            <a:ext cx="552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Miglioramento delle prestazioni acustiche</a:t>
            </a:r>
          </a:p>
        </p:txBody>
      </p:sp>
      <p:pic>
        <p:nvPicPr>
          <p:cNvPr id="2056" name="Picture 8" descr="Controsoffitti Acustici Fonoassorbenti: caratteristiche e funzionalità">
            <a:extLst>
              <a:ext uri="{FF2B5EF4-FFF2-40B4-BE49-F238E27FC236}">
                <a16:creationId xmlns:a16="http://schemas.microsoft.com/office/drawing/2014/main" id="{BBE9698A-5239-E1EE-DFD8-A76F1D0A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925" y="2214365"/>
            <a:ext cx="6939005" cy="46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nnelli fonoassorbenti a soffitto per il progetto della sala riunioni">
            <a:extLst>
              <a:ext uri="{FF2B5EF4-FFF2-40B4-BE49-F238E27FC236}">
                <a16:creationId xmlns:a16="http://schemas.microsoft.com/office/drawing/2014/main" id="{3AEC5C23-6533-C6FD-1E61-5AC404229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381" y="2098272"/>
            <a:ext cx="6754091" cy="47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nnelli fonoassorbenti per soffitto | Acquista su masacoustics.it">
            <a:extLst>
              <a:ext uri="{FF2B5EF4-FFF2-40B4-BE49-F238E27FC236}">
                <a16:creationId xmlns:a16="http://schemas.microsoft.com/office/drawing/2014/main" id="{3E704A49-8B68-AA3C-D9BC-74AB6A4F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12" y="2037629"/>
            <a:ext cx="6598227" cy="48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4" descr="Diagonali scure verso l'alto"/>
          <p:cNvSpPr>
            <a:spLocks noChangeArrowheads="1"/>
          </p:cNvSpPr>
          <p:nvPr/>
        </p:nvSpPr>
        <p:spPr bwMode="auto">
          <a:xfrm>
            <a:off x="577853" y="4377756"/>
            <a:ext cx="4969349" cy="43349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>
              <a:solidFill>
                <a:srgbClr val="000000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42925" y="3987137"/>
            <a:ext cx="5040793" cy="319165"/>
            <a:chOff x="542925" y="3987137"/>
            <a:chExt cx="5040793" cy="319165"/>
          </a:xfrm>
        </p:grpSpPr>
        <p:sp>
          <p:nvSpPr>
            <p:cNvPr id="6155" name="Line 6"/>
            <p:cNvSpPr>
              <a:spLocks noChangeShapeType="1"/>
            </p:cNvSpPr>
            <p:nvPr/>
          </p:nvSpPr>
          <p:spPr bwMode="auto">
            <a:xfrm>
              <a:off x="542925" y="3987137"/>
              <a:ext cx="5040793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157" name="Rectangle 9" descr="Punti sparsi"/>
            <p:cNvSpPr>
              <a:spLocks noChangeArrowheads="1"/>
            </p:cNvSpPr>
            <p:nvPr/>
          </p:nvSpPr>
          <p:spPr bwMode="auto">
            <a:xfrm>
              <a:off x="577853" y="4028422"/>
              <a:ext cx="4969349" cy="277880"/>
            </a:xfrm>
            <a:prstGeom prst="rect">
              <a:avLst/>
            </a:prstGeom>
            <a:pattFill prst="pct25">
              <a:fgClr>
                <a:srgbClr val="A20202"/>
              </a:fgClr>
              <a:bgClr>
                <a:schemeClr val="bg1"/>
              </a:bgClr>
            </a:pattFill>
            <a:ln w="9525">
              <a:solidFill>
                <a:srgbClr val="A202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051550" y="4410352"/>
            <a:ext cx="2473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parte resistente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700713" y="3844227"/>
            <a:ext cx="2905125" cy="533400"/>
            <a:chOff x="5700713" y="3844227"/>
            <a:chExt cx="2905125" cy="533400"/>
          </a:xfrm>
        </p:grpSpPr>
        <p:sp>
          <p:nvSpPr>
            <p:cNvPr id="6152" name="Text Box 15"/>
            <p:cNvSpPr txBox="1">
              <a:spLocks noChangeArrowheads="1"/>
            </p:cNvSpPr>
            <p:nvPr/>
          </p:nvSpPr>
          <p:spPr bwMode="auto">
            <a:xfrm>
              <a:off x="6061075" y="3844227"/>
              <a:ext cx="2544763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1800" b="1" dirty="0">
                  <a:solidFill>
                    <a:srgbClr val="A20202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finitura </a:t>
              </a:r>
              <a:r>
                <a:rPr lang="it-IT" altLang="it-IT" sz="1800" b="1" dirty="0" err="1">
                  <a:solidFill>
                    <a:srgbClr val="A20202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estradossale</a:t>
              </a:r>
              <a:endParaRPr lang="it-IT" altLang="it-IT" sz="1800" b="1" dirty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153" name="AutoShape 20"/>
            <p:cNvSpPr>
              <a:spLocks/>
            </p:cNvSpPr>
            <p:nvPr/>
          </p:nvSpPr>
          <p:spPr bwMode="auto">
            <a:xfrm>
              <a:off x="5700713" y="3945827"/>
              <a:ext cx="144462" cy="431800"/>
            </a:xfrm>
            <a:prstGeom prst="rightBrace">
              <a:avLst>
                <a:gd name="adj1" fmla="val 24909"/>
                <a:gd name="adj2" fmla="val 50000"/>
              </a:avLst>
            </a:prstGeom>
            <a:noFill/>
            <a:ln w="38100">
              <a:solidFill>
                <a:srgbClr val="A2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473100" y="1643165"/>
            <a:ext cx="82073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REQUISITI RILEVANTI 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(tra gli altri):</a:t>
            </a:r>
            <a:endParaRPr lang="it-IT" altLang="it-IT" sz="2000" dirty="0">
              <a:solidFill>
                <a:srgbClr val="002060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Resistenza meccanica a carichi statici e dinamici, agli urti, alle deformazioni, al fuoco, isolamento acustico, durabilità, manutenzione, attrezzabilità</a:t>
            </a:r>
          </a:p>
        </p:txBody>
      </p:sp>
      <p:sp>
        <p:nvSpPr>
          <p:cNvPr id="6148" name="Text Box 23"/>
          <p:cNvSpPr txBox="1">
            <a:spLocks noChangeArrowheads="1"/>
          </p:cNvSpPr>
          <p:nvPr/>
        </p:nvSpPr>
        <p:spPr bwMode="auto">
          <a:xfrm>
            <a:off x="458788" y="897359"/>
            <a:ext cx="82089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PARTIZIONI ORIZZONTALI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971550" y="3976746"/>
            <a:ext cx="4313649" cy="1271125"/>
            <a:chOff x="971550" y="3976746"/>
            <a:chExt cx="4313649" cy="1271125"/>
          </a:xfrm>
        </p:grpSpPr>
        <p:sp>
          <p:nvSpPr>
            <p:cNvPr id="6158" name="Text Box 10"/>
            <p:cNvSpPr txBox="1">
              <a:spLocks noChangeArrowheads="1"/>
            </p:cNvSpPr>
            <p:nvPr/>
          </p:nvSpPr>
          <p:spPr bwMode="auto">
            <a:xfrm>
              <a:off x="971550" y="4877894"/>
              <a:ext cx="4313649" cy="369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canalizzazioni impianti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971550" y="3976746"/>
              <a:ext cx="43132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600" dirty="0">
                  <a:solidFill>
                    <a:srgbClr val="A20202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canalizzazioni impianti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542925" y="4811248"/>
            <a:ext cx="8124825" cy="503360"/>
            <a:chOff x="542925" y="4811248"/>
            <a:chExt cx="8124825" cy="503360"/>
          </a:xfrm>
        </p:grpSpPr>
        <p:grpSp>
          <p:nvGrpSpPr>
            <p:cNvPr id="6" name="Gruppo 5"/>
            <p:cNvGrpSpPr/>
            <p:nvPr/>
          </p:nvGrpSpPr>
          <p:grpSpPr>
            <a:xfrm>
              <a:off x="542925" y="4877984"/>
              <a:ext cx="8124825" cy="436624"/>
              <a:chOff x="542925" y="4877984"/>
              <a:chExt cx="8124825" cy="436624"/>
            </a:xfrm>
          </p:grpSpPr>
          <p:sp>
            <p:nvSpPr>
              <p:cNvPr id="6156" name="Line 7"/>
              <p:cNvSpPr>
                <a:spLocks noChangeShapeType="1"/>
              </p:cNvSpPr>
              <p:nvPr/>
            </p:nvSpPr>
            <p:spPr bwMode="auto">
              <a:xfrm>
                <a:off x="542925" y="5314608"/>
                <a:ext cx="5040793" cy="0"/>
              </a:xfrm>
              <a:prstGeom prst="line">
                <a:avLst/>
              </a:prstGeom>
              <a:noFill/>
              <a:ln w="38100" cmpd="sng">
                <a:solidFill>
                  <a:srgbClr val="254F5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2" name="Text Box 12"/>
              <p:cNvSpPr txBox="1">
                <a:spLocks noChangeArrowheads="1"/>
              </p:cNvSpPr>
              <p:nvPr/>
            </p:nvSpPr>
            <p:spPr bwMode="auto">
              <a:xfrm>
                <a:off x="6051550" y="4877984"/>
                <a:ext cx="2616200" cy="369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1800" b="1" dirty="0">
                    <a:solidFill>
                      <a:srgbClr val="254F55"/>
                    </a:solidFill>
                    <a:latin typeface="+mn-lt"/>
                    <a:ea typeface="Consolas" panose="020B0609020204030204" pitchFamily="49" charset="0"/>
                    <a:cs typeface="Consolas" panose="020B0609020204030204" pitchFamily="49" charset="0"/>
                  </a:rPr>
                  <a:t>finitura </a:t>
                </a:r>
                <a:r>
                  <a:rPr lang="it-IT" altLang="it-IT" sz="1800" b="1" dirty="0" err="1">
                    <a:solidFill>
                      <a:srgbClr val="254F55"/>
                    </a:solidFill>
                    <a:latin typeface="+mn-lt"/>
                    <a:ea typeface="Consolas" panose="020B0609020204030204" pitchFamily="49" charset="0"/>
                    <a:cs typeface="Consolas" panose="020B0609020204030204" pitchFamily="49" charset="0"/>
                  </a:rPr>
                  <a:t>intradossale</a:t>
                </a:r>
                <a:endParaRPr lang="it-IT" altLang="it-IT" sz="1800" b="1" dirty="0">
                  <a:solidFill>
                    <a:srgbClr val="254F55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21" name="AutoShape 20"/>
            <p:cNvSpPr>
              <a:spLocks/>
            </p:cNvSpPr>
            <p:nvPr/>
          </p:nvSpPr>
          <p:spPr bwMode="auto">
            <a:xfrm>
              <a:off x="5729797" y="4811248"/>
              <a:ext cx="144462" cy="503360"/>
            </a:xfrm>
            <a:prstGeom prst="rightBrace">
              <a:avLst>
                <a:gd name="adj1" fmla="val 24909"/>
                <a:gd name="adj2" fmla="val 50000"/>
              </a:avLst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42925" y="4829936"/>
              <a:ext cx="5040793" cy="0"/>
            </a:xfrm>
            <a:prstGeom prst="line">
              <a:avLst/>
            </a:prstGeom>
            <a:noFill/>
            <a:ln w="57150" cmpd="sng">
              <a:solidFill>
                <a:srgbClr val="254F55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sp>
        <p:nvSpPr>
          <p:cNvPr id="9" name="Titolo 3">
            <a:extLst>
              <a:ext uri="{FF2B5EF4-FFF2-40B4-BE49-F238E27FC236}">
                <a16:creationId xmlns:a16="http://schemas.microsoft.com/office/drawing/2014/main" id="{64269ABF-6A5F-7014-0F3A-5266EA1066C3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1981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7173" name="Rettangolo 22"/>
          <p:cNvSpPr>
            <a:spLocks noChangeArrowheads="1"/>
          </p:cNvSpPr>
          <p:nvPr/>
        </p:nvSpPr>
        <p:spPr bwMode="auto">
          <a:xfrm>
            <a:off x="8259191" y="2575814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31162" y="887288"/>
            <a:ext cx="8494333" cy="2661145"/>
            <a:chOff x="567371" y="748046"/>
            <a:chExt cx="8340853" cy="2661145"/>
          </a:xfrm>
        </p:grpSpPr>
        <p:sp>
          <p:nvSpPr>
            <p:cNvPr id="50182" name="CasellaDiTesto 15"/>
            <p:cNvSpPr txBox="1">
              <a:spLocks noChangeArrowheads="1"/>
            </p:cNvSpPr>
            <p:nvPr/>
          </p:nvSpPr>
          <p:spPr bwMode="auto">
            <a:xfrm>
              <a:off x="1316736" y="748046"/>
              <a:ext cx="66976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>
                  <a:solidFill>
                    <a:srgbClr val="A20202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FINITURA ESTRADOSSALE</a:t>
              </a: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567371" y="2506399"/>
              <a:ext cx="8340853" cy="902792"/>
              <a:chOff x="567371" y="2248958"/>
              <a:chExt cx="8340853" cy="902792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567371" y="2439503"/>
                <a:ext cx="4204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002060"/>
                    </a:solidFill>
                  </a:rPr>
                  <a:t>SOTTOFONDO</a:t>
                </a:r>
              </a:p>
            </p:txBody>
          </p:sp>
          <p:grpSp>
            <p:nvGrpSpPr>
              <p:cNvPr id="5" name="Gruppo 4"/>
              <p:cNvGrpSpPr/>
              <p:nvPr/>
            </p:nvGrpSpPr>
            <p:grpSpPr>
              <a:xfrm>
                <a:off x="2790985" y="2248958"/>
                <a:ext cx="6117239" cy="902792"/>
                <a:chOff x="2790985" y="2248958"/>
                <a:chExt cx="6117239" cy="902792"/>
              </a:xfrm>
            </p:grpSpPr>
            <p:sp>
              <p:nvSpPr>
                <p:cNvPr id="23" name="CasellaDiTesto 22"/>
                <p:cNvSpPr txBox="1"/>
                <p:nvPr/>
              </p:nvSpPr>
              <p:spPr>
                <a:xfrm>
                  <a:off x="2790985" y="2248958"/>
                  <a:ext cx="55732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err="1">
                      <a:solidFill>
                        <a:srgbClr val="002060"/>
                      </a:solidFill>
                    </a:rPr>
                    <a:t>Monostrato</a:t>
                  </a:r>
                  <a:r>
                    <a:rPr lang="it-IT" sz="2400" b="1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it-IT" sz="24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it-IT" sz="20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Massetto di finitura</a:t>
                  </a:r>
                  <a:endParaRPr lang="it-IT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2790985" y="2690085"/>
                  <a:ext cx="611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err="1">
                      <a:solidFill>
                        <a:srgbClr val="002060"/>
                      </a:solidFill>
                    </a:rPr>
                    <a:t>Pluristrato</a:t>
                  </a:r>
                  <a:r>
                    <a:rPr lang="it-IT" sz="2400" b="1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it-IT" sz="24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it-IT" sz="20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Massetto di finitura + strati isolanti</a:t>
                  </a:r>
                  <a:endParaRPr lang="it-IT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8" name="Gruppo 7"/>
            <p:cNvGrpSpPr/>
            <p:nvPr/>
          </p:nvGrpSpPr>
          <p:grpSpPr>
            <a:xfrm>
              <a:off x="567371" y="1346678"/>
              <a:ext cx="8340853" cy="920190"/>
              <a:chOff x="688627" y="1346678"/>
              <a:chExt cx="8340853" cy="920190"/>
            </a:xfrm>
          </p:grpSpPr>
          <p:sp>
            <p:nvSpPr>
              <p:cNvPr id="2" name="CasellaDiTesto 1"/>
              <p:cNvSpPr txBox="1"/>
              <p:nvPr/>
            </p:nvSpPr>
            <p:spPr>
              <a:xfrm>
                <a:off x="688627" y="1573616"/>
                <a:ext cx="4204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002060"/>
                    </a:solidFill>
                  </a:rPr>
                  <a:t>PAVIMENTO</a:t>
                </a:r>
              </a:p>
            </p:txBody>
          </p:sp>
          <p:grpSp>
            <p:nvGrpSpPr>
              <p:cNvPr id="7" name="Gruppo 6"/>
              <p:cNvGrpSpPr/>
              <p:nvPr/>
            </p:nvGrpSpPr>
            <p:grpSpPr>
              <a:xfrm>
                <a:off x="2912241" y="1346678"/>
                <a:ext cx="6117239" cy="920190"/>
                <a:chOff x="2912241" y="1346678"/>
                <a:chExt cx="6117239" cy="920190"/>
              </a:xfrm>
            </p:grpSpPr>
            <p:sp>
              <p:nvSpPr>
                <p:cNvPr id="33" name="CasellaDiTesto 32"/>
                <p:cNvSpPr txBox="1"/>
                <p:nvPr/>
              </p:nvSpPr>
              <p:spPr>
                <a:xfrm>
                  <a:off x="2912241" y="1346678"/>
                  <a:ext cx="55732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002060"/>
                      </a:solidFill>
                    </a:rPr>
                    <a:t>Rigido</a:t>
                  </a:r>
                </a:p>
              </p:txBody>
            </p:sp>
            <p:sp>
              <p:nvSpPr>
                <p:cNvPr id="34" name="CasellaDiTesto 33"/>
                <p:cNvSpPr txBox="1"/>
                <p:nvPr/>
              </p:nvSpPr>
              <p:spPr>
                <a:xfrm>
                  <a:off x="2912241" y="1805203"/>
                  <a:ext cx="611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002060"/>
                      </a:solidFill>
                    </a:rPr>
                    <a:t>Resiliente</a:t>
                  </a:r>
                  <a:endParaRPr lang="it-IT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grpSp>
        <p:nvGrpSpPr>
          <p:cNvPr id="10" name="Gruppo 9"/>
          <p:cNvGrpSpPr/>
          <p:nvPr/>
        </p:nvGrpSpPr>
        <p:grpSpPr>
          <a:xfrm>
            <a:off x="531162" y="4089849"/>
            <a:ext cx="8530542" cy="2663495"/>
            <a:chOff x="567371" y="4094850"/>
            <a:chExt cx="8530542" cy="2663495"/>
          </a:xfrm>
        </p:grpSpPr>
        <p:sp>
          <p:nvSpPr>
            <p:cNvPr id="26" name="CasellaDiTesto 15"/>
            <p:cNvSpPr txBox="1">
              <a:spLocks noChangeArrowheads="1"/>
            </p:cNvSpPr>
            <p:nvPr/>
          </p:nvSpPr>
          <p:spPr bwMode="auto">
            <a:xfrm>
              <a:off x="1316735" y="4094850"/>
              <a:ext cx="66976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>
                  <a:solidFill>
                    <a:srgbClr val="A20202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FINITURA INTRADOSSALE</a:t>
              </a:r>
            </a:p>
          </p:txBody>
        </p:sp>
        <p:sp>
          <p:nvSpPr>
            <p:cNvPr id="28" name="Rettangolo 22"/>
            <p:cNvSpPr>
              <a:spLocks noChangeArrowheads="1"/>
            </p:cNvSpPr>
            <p:nvPr/>
          </p:nvSpPr>
          <p:spPr bwMode="auto">
            <a:xfrm>
              <a:off x="8206295" y="5288534"/>
              <a:ext cx="3159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800"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67371" y="4598066"/>
              <a:ext cx="4204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</a:rPr>
                <a:t>SOFFITTO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67371" y="5355154"/>
              <a:ext cx="4204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</a:rPr>
                <a:t>CONTROSOFFITTO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062970" y="5337556"/>
              <a:ext cx="557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  <a:sym typeface="Wingdings" panose="05000000000000000000" pitchFamily="2" charset="2"/>
                </a:rPr>
                <a:t>Continuo</a:t>
              </a:r>
              <a:endParaRPr lang="it-IT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062970" y="5847025"/>
              <a:ext cx="6034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  <a:sym typeface="Wingdings" panose="05000000000000000000" pitchFamily="2" charset="2"/>
                </a:rPr>
                <a:t>Discontinuo</a:t>
              </a:r>
              <a:endParaRPr lang="it-IT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062970" y="6358235"/>
              <a:ext cx="5881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solidFill>
                    <a:srgbClr val="002060"/>
                  </a:solidFill>
                  <a:sym typeface="Wingdings" panose="05000000000000000000" pitchFamily="2" charset="2"/>
                </a:rPr>
                <a:t>con/senza funzione correttiva/isolante</a:t>
              </a:r>
              <a:endParaRPr lang="it-IT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2E2A21D3-ADB3-C7CF-849A-994E3572AEF0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50867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2"/>
          <p:cNvSpPr>
            <a:spLocks noChangeArrowheads="1"/>
          </p:cNvSpPr>
          <p:nvPr/>
        </p:nvSpPr>
        <p:spPr bwMode="auto">
          <a:xfrm>
            <a:off x="4211638" y="4437063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7171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-15875" y="56947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SOTTOFONDO_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</a:t>
            </a: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DI LIVELLAMENTO/REGOLARIZZAZIONE</a:t>
            </a:r>
          </a:p>
        </p:txBody>
      </p:sp>
      <p:sp>
        <p:nvSpPr>
          <p:cNvPr id="7173" name="Rettangolo 22"/>
          <p:cNvSpPr>
            <a:spLocks noChangeArrowheads="1"/>
          </p:cNvSpPr>
          <p:nvPr/>
        </p:nvSpPr>
        <p:spPr bwMode="auto">
          <a:xfrm>
            <a:off x="8359775" y="2749550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5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75" y="1085850"/>
            <a:ext cx="5099939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2450"/>
            <a:ext cx="5084064" cy="25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6"/>
          <p:cNvSpPr txBox="1">
            <a:spLocks noChangeArrowheads="1"/>
          </p:cNvSpPr>
          <p:nvPr/>
        </p:nvSpPr>
        <p:spPr bwMode="auto">
          <a:xfrm>
            <a:off x="5288534" y="3515707"/>
            <a:ext cx="3492500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massetti alleggeriti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massetti con materiali isolanti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288534" y="5093219"/>
            <a:ext cx="370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massetti a secco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i="1" dirty="0">
                <a:solidFill>
                  <a:srgbClr val="002060"/>
                </a:solidFill>
                <a:latin typeface="+mn-lt"/>
              </a:rPr>
              <a:t>con pannelli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i="1" dirty="0">
                <a:solidFill>
                  <a:srgbClr val="002060"/>
                </a:solidFill>
                <a:latin typeface="+mn-lt"/>
              </a:rPr>
              <a:t>con materiale sciolto</a:t>
            </a:r>
            <a:endParaRPr lang="en-US" altLang="en-US" sz="1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5219700" y="2527074"/>
            <a:ext cx="349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002060"/>
                </a:solidFill>
                <a:latin typeface="+mn-lt"/>
              </a:rPr>
              <a:t>SPESSORE</a:t>
            </a:r>
            <a:r>
              <a:rPr lang="it-IT" altLang="en-US" sz="2400" dirty="0">
                <a:solidFill>
                  <a:srgbClr val="002060"/>
                </a:solidFill>
                <a:latin typeface="+mn-lt"/>
              </a:rPr>
              <a:t>: da 6 a  10 cm</a:t>
            </a:r>
            <a:endParaRPr lang="en-US" alt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19700" y="1340611"/>
            <a:ext cx="420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FUNZIONE</a:t>
            </a:r>
            <a:r>
              <a:rPr lang="it-IT" sz="2000" dirty="0">
                <a:solidFill>
                  <a:srgbClr val="002060"/>
                </a:solidFill>
              </a:rPr>
              <a:t>:  ripartire il carico del pavimento sull’elemento portante e livellarne le irregolarità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288533" y="4806395"/>
            <a:ext cx="264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Procedimenti a secco: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288534" y="3269151"/>
            <a:ext cx="264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Procedimenti bagnati: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BE363BFE-AAA4-6289-1D23-907D47A92510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25692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10243" name="Rettangolo 22"/>
          <p:cNvSpPr>
            <a:spLocks noChangeArrowheads="1"/>
          </p:cNvSpPr>
          <p:nvPr/>
        </p:nvSpPr>
        <p:spPr bwMode="auto">
          <a:xfrm>
            <a:off x="8358188" y="2573338"/>
            <a:ext cx="315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44" name="CasellaDiTesto 12"/>
          <p:cNvSpPr txBox="1">
            <a:spLocks noChangeArrowheads="1"/>
          </p:cNvSpPr>
          <p:nvPr/>
        </p:nvSpPr>
        <p:spPr bwMode="auto">
          <a:xfrm>
            <a:off x="1141413" y="2151063"/>
            <a:ext cx="76327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dirty="0">
                <a:solidFill>
                  <a:srgbClr val="002060"/>
                </a:solidFill>
                <a:latin typeface="+mn-lt"/>
              </a:rPr>
              <a:t>Impedire il trasferimento diretto agli strati solidi sottostanti delle vibrazioni acustiche provocate da urti – </a:t>
            </a:r>
            <a:r>
              <a:rPr lang="it-IT" altLang="en-US" sz="1600" i="1" dirty="0">
                <a:solidFill>
                  <a:srgbClr val="002060"/>
                </a:solidFill>
                <a:latin typeface="+mn-lt"/>
              </a:rPr>
              <a:t>rumore da calpestio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dirty="0">
                <a:solidFill>
                  <a:srgbClr val="002060"/>
                </a:solidFill>
                <a:latin typeface="+mn-lt"/>
              </a:rPr>
              <a:t>Impedire la trasmissione del rumore aereo</a:t>
            </a:r>
            <a:endParaRPr lang="en-US" altLang="en-US" sz="1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246" name="Gruppo 7"/>
          <p:cNvGrpSpPr>
            <a:grpSpLocks/>
          </p:cNvGrpSpPr>
          <p:nvPr/>
        </p:nvGrpSpPr>
        <p:grpSpPr bwMode="auto">
          <a:xfrm>
            <a:off x="466725" y="1598616"/>
            <a:ext cx="8308975" cy="424732"/>
            <a:chOff x="467544" y="2047607"/>
            <a:chExt cx="8310173" cy="425026"/>
          </a:xfrm>
        </p:grpSpPr>
        <p:sp>
          <p:nvSpPr>
            <p:cNvPr id="10260" name="CasellaDiTesto 6"/>
            <p:cNvSpPr txBox="1">
              <a:spLocks noChangeArrowheads="1"/>
            </p:cNvSpPr>
            <p:nvPr/>
          </p:nvSpPr>
          <p:spPr bwMode="auto">
            <a:xfrm>
              <a:off x="467544" y="2047607"/>
              <a:ext cx="3492574" cy="40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b="1" dirty="0">
                  <a:solidFill>
                    <a:srgbClr val="A20202"/>
                  </a:solidFill>
                  <a:latin typeface="+mn-lt"/>
                </a:rPr>
                <a:t>ASSORBIMENTO ACUSTICO</a:t>
              </a:r>
              <a:endParaRPr lang="en-US" altLang="en-US" sz="1800" b="1" dirty="0">
                <a:solidFill>
                  <a:srgbClr val="A20202"/>
                </a:solidFill>
                <a:latin typeface="+mn-lt"/>
              </a:endParaRPr>
            </a:p>
          </p:txBody>
        </p:sp>
        <p:sp>
          <p:nvSpPr>
            <p:cNvPr id="10261" name="CasellaDiTesto 14"/>
            <p:cNvSpPr txBox="1">
              <a:spLocks noChangeArrowheads="1"/>
            </p:cNvSpPr>
            <p:nvPr/>
          </p:nvSpPr>
          <p:spPr bwMode="auto">
            <a:xfrm>
              <a:off x="4462908" y="2047607"/>
              <a:ext cx="4314809" cy="4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b="1">
                  <a:solidFill>
                    <a:srgbClr val="A20202"/>
                  </a:solidFill>
                  <a:latin typeface="+mn-lt"/>
                </a:rPr>
                <a:t>AMMORTIZZAZIONE ACUSTICA</a:t>
              </a:r>
              <a:endParaRPr lang="en-US" altLang="en-US" sz="1800" b="1">
                <a:solidFill>
                  <a:srgbClr val="A20202"/>
                </a:solidFill>
                <a:latin typeface="+mn-lt"/>
              </a:endParaRPr>
            </a:p>
          </p:txBody>
        </p:sp>
      </p:grpSp>
      <p:grpSp>
        <p:nvGrpSpPr>
          <p:cNvPr id="10248" name="Gruppo 3"/>
          <p:cNvGrpSpPr>
            <a:grpSpLocks/>
          </p:cNvGrpSpPr>
          <p:nvPr/>
        </p:nvGrpSpPr>
        <p:grpSpPr bwMode="auto">
          <a:xfrm>
            <a:off x="335575" y="3403600"/>
            <a:ext cx="8790961" cy="1188028"/>
            <a:chOff x="130709" y="3964136"/>
            <a:chExt cx="8790738" cy="1187791"/>
          </a:xfrm>
        </p:grpSpPr>
        <p:sp>
          <p:nvSpPr>
            <p:cNvPr id="10255" name="Rettangolo 2"/>
            <p:cNvSpPr>
              <a:spLocks noChangeArrowheads="1"/>
            </p:cNvSpPr>
            <p:nvPr/>
          </p:nvSpPr>
          <p:spPr bwMode="auto">
            <a:xfrm>
              <a:off x="4211638" y="4437063"/>
              <a:ext cx="1008062" cy="40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it-IT" altLang="it-IT" sz="2000">
                <a:latin typeface="+mn-lt"/>
              </a:endParaRPr>
            </a:p>
          </p:txBody>
        </p:sp>
        <p:sp>
          <p:nvSpPr>
            <p:cNvPr id="10256" name="CasellaDiTesto 18"/>
            <p:cNvSpPr txBox="1">
              <a:spLocks noChangeArrowheads="1"/>
            </p:cNvSpPr>
            <p:nvPr/>
          </p:nvSpPr>
          <p:spPr bwMode="auto">
            <a:xfrm>
              <a:off x="423620" y="3994657"/>
              <a:ext cx="3492574" cy="46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002060"/>
                  </a:solidFill>
                  <a:latin typeface="+mn-lt"/>
                </a:rPr>
                <a:t>PAVIMENTO RESILIENTE</a:t>
              </a:r>
              <a:endParaRPr lang="en-US" altLang="en-US" sz="20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257" name="CasellaDiTesto 19"/>
            <p:cNvSpPr txBox="1">
              <a:spLocks noChangeArrowheads="1"/>
            </p:cNvSpPr>
            <p:nvPr/>
          </p:nvSpPr>
          <p:spPr bwMode="auto">
            <a:xfrm>
              <a:off x="4953936" y="3964136"/>
              <a:ext cx="3492574" cy="46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002060"/>
                  </a:solidFill>
                  <a:latin typeface="+mn-lt"/>
                </a:rPr>
                <a:t>PAVIMENTO GALLEGGIANTE</a:t>
              </a:r>
              <a:endParaRPr lang="en-US" altLang="en-US" sz="20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258" name="CasellaDiTesto 20"/>
            <p:cNvSpPr txBox="1">
              <a:spLocks noChangeArrowheads="1"/>
            </p:cNvSpPr>
            <p:nvPr/>
          </p:nvSpPr>
          <p:spPr bwMode="auto">
            <a:xfrm>
              <a:off x="130709" y="4455090"/>
              <a:ext cx="4090796" cy="68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Rivestimento con strato smorzante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(pannello isolante in fibra minerale o naturale)</a:t>
              </a:r>
              <a:endParaRPr lang="en-US" altLang="en-US" sz="16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259" name="CasellaDiTesto 21"/>
            <p:cNvSpPr txBox="1">
              <a:spLocks noChangeArrowheads="1"/>
            </p:cNvSpPr>
            <p:nvPr/>
          </p:nvSpPr>
          <p:spPr bwMode="auto">
            <a:xfrm>
              <a:off x="4478997" y="4468799"/>
              <a:ext cx="4442450" cy="68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Inserimento strato di materiale elastico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tra solaio e massetto o massetto e pavimento</a:t>
              </a:r>
              <a:endParaRPr lang="en-US" altLang="en-US" sz="1600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0249" name="Gruppo 4"/>
          <p:cNvGrpSpPr>
            <a:grpSpLocks/>
          </p:cNvGrpSpPr>
          <p:nvPr/>
        </p:nvGrpSpPr>
        <p:grpSpPr bwMode="auto">
          <a:xfrm>
            <a:off x="12700" y="4605338"/>
            <a:ext cx="9131300" cy="2657453"/>
            <a:chOff x="11911" y="4605924"/>
            <a:chExt cx="9132089" cy="2656860"/>
          </a:xfrm>
        </p:grpSpPr>
        <p:sp>
          <p:nvSpPr>
            <p:cNvPr id="10251" name="Rettangolo 22"/>
            <p:cNvSpPr>
              <a:spLocks noChangeArrowheads="1"/>
            </p:cNvSpPr>
            <p:nvPr/>
          </p:nvSpPr>
          <p:spPr bwMode="auto">
            <a:xfrm>
              <a:off x="8343900" y="6862763"/>
              <a:ext cx="315913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it-IT" altLang="it-IT" sz="2000"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025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096" y="4611397"/>
              <a:ext cx="3226904" cy="225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Immagin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98" y="4605924"/>
              <a:ext cx="2723339" cy="225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Immagin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1" y="4605924"/>
              <a:ext cx="2903906" cy="225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asellaDiTesto 15"/>
          <p:cNvSpPr txBox="1">
            <a:spLocks noChangeArrowheads="1"/>
          </p:cNvSpPr>
          <p:nvPr/>
        </p:nvSpPr>
        <p:spPr bwMode="auto">
          <a:xfrm>
            <a:off x="1273175" y="600075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SOTTOFONDO_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STRATI DI ISOLAMENTO</a:t>
            </a:r>
          </a:p>
        </p:txBody>
      </p:sp>
      <p:sp>
        <p:nvSpPr>
          <p:cNvPr id="25" name="CasellaDiTesto 17"/>
          <p:cNvSpPr txBox="1">
            <a:spLocks noChangeArrowheads="1"/>
          </p:cNvSpPr>
          <p:nvPr/>
        </p:nvSpPr>
        <p:spPr bwMode="auto">
          <a:xfrm>
            <a:off x="3168889" y="1166981"/>
            <a:ext cx="298132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ISOLAMENTO ACUSTICO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DAEC1D1F-54ED-F00C-47C6-3C344EF8B9F8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9349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4"/>
          <p:cNvSpPr>
            <a:spLocks noChangeArrowheads="1"/>
          </p:cNvSpPr>
          <p:nvPr/>
        </p:nvSpPr>
        <p:spPr bwMode="auto">
          <a:xfrm>
            <a:off x="7143617" y="1013619"/>
            <a:ext cx="1025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11267" name="CasellaDiTesto 12"/>
          <p:cNvSpPr txBox="1">
            <a:spLocks noChangeArrowheads="1"/>
          </p:cNvSpPr>
          <p:nvPr/>
        </p:nvSpPr>
        <p:spPr bwMode="auto">
          <a:xfrm>
            <a:off x="901908" y="1687513"/>
            <a:ext cx="744019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002060"/>
                </a:solidFill>
                <a:latin typeface="+mn-lt"/>
              </a:rPr>
              <a:t>realizza l’adesione continua, mediante malta, tra lo strato di finitura superiore e il supporto sottostante</a:t>
            </a:r>
            <a:endParaRPr lang="en-US" altLang="en-US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269" name="CasellaDiTesto 17"/>
          <p:cNvSpPr txBox="1">
            <a:spLocks noChangeArrowheads="1"/>
          </p:cNvSpPr>
          <p:nvPr/>
        </p:nvSpPr>
        <p:spPr bwMode="auto">
          <a:xfrm>
            <a:off x="2989345" y="1196465"/>
            <a:ext cx="3265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ALLETTAMENTO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270" name="CasellaDiTesto 1"/>
          <p:cNvSpPr txBox="1">
            <a:spLocks noChangeArrowheads="1"/>
          </p:cNvSpPr>
          <p:nvPr/>
        </p:nvSpPr>
        <p:spPr bwMode="auto">
          <a:xfrm>
            <a:off x="1283181" y="2615407"/>
            <a:ext cx="46510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b="1" dirty="0">
                <a:solidFill>
                  <a:srgbClr val="002060"/>
                </a:solidFill>
                <a:latin typeface="+mn-lt"/>
              </a:rPr>
              <a:t>rasatura a malta di cemento fine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b="1" dirty="0">
                <a:solidFill>
                  <a:srgbClr val="002060"/>
                </a:solidFill>
                <a:latin typeface="+mn-lt"/>
              </a:rPr>
              <a:t>collanti</a:t>
            </a:r>
            <a:endParaRPr lang="en-US" altLang="en-US" sz="1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44471" y="5110949"/>
            <a:ext cx="8423307" cy="1237668"/>
            <a:chOff x="536762" y="3621648"/>
            <a:chExt cx="8423307" cy="1237668"/>
          </a:xfrm>
        </p:grpSpPr>
        <p:sp>
          <p:nvSpPr>
            <p:cNvPr id="11272" name="CasellaDiTesto 17"/>
            <p:cNvSpPr txBox="1">
              <a:spLocks noChangeArrowheads="1"/>
            </p:cNvSpPr>
            <p:nvPr/>
          </p:nvSpPr>
          <p:spPr bwMode="auto">
            <a:xfrm>
              <a:off x="3207749" y="3621648"/>
              <a:ext cx="298132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b="1" dirty="0">
                  <a:solidFill>
                    <a:srgbClr val="002060"/>
                  </a:solidFill>
                  <a:latin typeface="+mn-lt"/>
                </a:rPr>
                <a:t>PAVIMENTI A SECCO</a:t>
              </a:r>
              <a:endParaRPr lang="en-US" altLang="en-US" sz="18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273" name="CasellaDiTesto 2"/>
            <p:cNvSpPr txBox="1">
              <a:spLocks noChangeArrowheads="1"/>
            </p:cNvSpPr>
            <p:nvPr/>
          </p:nvSpPr>
          <p:spPr bwMode="auto">
            <a:xfrm>
              <a:off x="536762" y="4102186"/>
              <a:ext cx="8423307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finitura in elementi </a:t>
              </a:r>
              <a:r>
                <a:rPr lang="it-IT" altLang="en-US" sz="1800" i="1" dirty="0">
                  <a:solidFill>
                    <a:srgbClr val="002060"/>
                  </a:solidFill>
                  <a:latin typeface="+mn-lt"/>
                </a:rPr>
                <a:t>galleggianti</a:t>
              </a: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, collegati o meno tra di loro, e appoggiati direttamente sullo strato di livellamento/isolamento o su supporti collegati allo strato di livellamento</a:t>
              </a:r>
              <a:endParaRPr lang="en-US" altLang="en-US" sz="1800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805655" y="3641579"/>
            <a:ext cx="7632700" cy="866057"/>
            <a:chOff x="536763" y="5377968"/>
            <a:chExt cx="7632700" cy="866057"/>
          </a:xfrm>
        </p:grpSpPr>
        <p:sp>
          <p:nvSpPr>
            <p:cNvPr id="11274" name="CasellaDiTesto 17"/>
            <p:cNvSpPr txBox="1">
              <a:spLocks noChangeArrowheads="1"/>
            </p:cNvSpPr>
            <p:nvPr/>
          </p:nvSpPr>
          <p:spPr bwMode="auto">
            <a:xfrm>
              <a:off x="2862451" y="5377968"/>
              <a:ext cx="29813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 dirty="0">
                  <a:solidFill>
                    <a:srgbClr val="002060"/>
                  </a:solidFill>
                  <a:latin typeface="+mn-lt"/>
                </a:rPr>
                <a:t>PAVIMENTI INCOLLATI</a:t>
              </a:r>
              <a:endParaRPr lang="en-US" altLang="en-US" sz="20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275" name="CasellaDiTesto 33"/>
            <p:cNvSpPr txBox="1">
              <a:spLocks noChangeArrowheads="1"/>
            </p:cNvSpPr>
            <p:nvPr/>
          </p:nvSpPr>
          <p:spPr bwMode="auto">
            <a:xfrm>
              <a:off x="536763" y="5819293"/>
              <a:ext cx="763270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collegati solidamente al sottofondo con colle e sigillanti</a:t>
              </a:r>
              <a:endParaRPr lang="en-US" altLang="en-US" sz="18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7" name="CasellaDiTesto 15"/>
          <p:cNvSpPr txBox="1">
            <a:spLocks noChangeArrowheads="1"/>
          </p:cNvSpPr>
          <p:nvPr/>
        </p:nvSpPr>
        <p:spPr bwMode="auto">
          <a:xfrm>
            <a:off x="1283181" y="678454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SOTTOFONDO_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STRATI DI COLLEGAMENTO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41293" y="3340484"/>
            <a:ext cx="8361508" cy="3504213"/>
            <a:chOff x="54540" y="2615407"/>
            <a:chExt cx="8706904" cy="3648965"/>
          </a:xfrm>
        </p:grpSpPr>
        <p:pic>
          <p:nvPicPr>
            <p:cNvPr id="3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843" y="2615407"/>
              <a:ext cx="3820601" cy="3648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40" y="2616560"/>
              <a:ext cx="4862209" cy="3646657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256526" y="3657000"/>
            <a:ext cx="8599196" cy="1580577"/>
            <a:chOff x="234462" y="3150531"/>
            <a:chExt cx="8599196" cy="1580577"/>
          </a:xfrm>
        </p:grpSpPr>
        <p:sp>
          <p:nvSpPr>
            <p:cNvPr id="30" name="CasellaDiTesto 12"/>
            <p:cNvSpPr txBox="1">
              <a:spLocks noChangeArrowheads="1"/>
            </p:cNvSpPr>
            <p:nvPr/>
          </p:nvSpPr>
          <p:spPr bwMode="auto">
            <a:xfrm>
              <a:off x="234462" y="3641579"/>
              <a:ext cx="8599196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realizza  il collegamento, mediante  elementi meccanici (chiodi, graffe) tra lo strato di finitura superiore e il supporto sottostante o tra gli stessi elementi del pavimento per renderli solidali</a:t>
              </a:r>
              <a:endParaRPr lang="en-US" altLang="en-US" sz="18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1" name="CasellaDiTesto 17"/>
            <p:cNvSpPr txBox="1">
              <a:spLocks noChangeArrowheads="1"/>
            </p:cNvSpPr>
            <p:nvPr/>
          </p:nvSpPr>
          <p:spPr bwMode="auto">
            <a:xfrm>
              <a:off x="2901400" y="3150531"/>
              <a:ext cx="3265320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 dirty="0">
                  <a:solidFill>
                    <a:srgbClr val="002060"/>
                  </a:solidFill>
                  <a:latin typeface="+mn-lt"/>
                </a:rPr>
                <a:t>COLLEGAMENTO</a:t>
              </a:r>
              <a:endParaRPr lang="en-US" altLang="en-US" sz="20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-44964" y="3519299"/>
            <a:ext cx="9202175" cy="3338701"/>
            <a:chOff x="-69898" y="3504887"/>
            <a:chExt cx="9202175" cy="3338701"/>
          </a:xfrm>
        </p:grpSpPr>
        <p:pic>
          <p:nvPicPr>
            <p:cNvPr id="1028" name="Picture 4" descr="Pavimento a secco in grès | Come si posa - Rifare Casa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69898" y="3516277"/>
              <a:ext cx="5099538" cy="3327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7"/>
            <a:stretch/>
          </p:blipFill>
          <p:spPr>
            <a:xfrm>
              <a:off x="5064663" y="3504887"/>
              <a:ext cx="4067614" cy="3338701"/>
            </a:xfrm>
            <a:prstGeom prst="rect">
              <a:avLst/>
            </a:prstGeom>
          </p:spPr>
        </p:pic>
      </p:grpSp>
      <p:sp>
        <p:nvSpPr>
          <p:cNvPr id="6" name="Titolo 3">
            <a:extLst>
              <a:ext uri="{FF2B5EF4-FFF2-40B4-BE49-F238E27FC236}">
                <a16:creationId xmlns:a16="http://schemas.microsoft.com/office/drawing/2014/main" id="{B3A8BBA6-DE75-311D-1CAC-D230D8DDDA32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432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287462" y="656795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PAVIMENTO</a:t>
            </a:r>
          </a:p>
        </p:txBody>
      </p:sp>
      <p:sp>
        <p:nvSpPr>
          <p:cNvPr id="12293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9552" y="172535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finitura di una partizione interna orizzontale,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degli elementi tecnici del sistema edilizio aventi funzione di dividere ed articolare gli spazi interni del sistema edilizio.</a:t>
            </a:r>
          </a:p>
        </p:txBody>
      </p:sp>
      <p:sp>
        <p:nvSpPr>
          <p:cNvPr id="3" name="CasellaDiTesto 2"/>
          <p:cNvSpPr txBox="1"/>
          <p:nvPr/>
        </p:nvSpPr>
        <p:spPr>
          <a:xfrm flipH="1">
            <a:off x="467544" y="1063875"/>
            <a:ext cx="103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Rettangolo 3"/>
          <p:cNvSpPr/>
          <p:nvPr/>
        </p:nvSpPr>
        <p:spPr>
          <a:xfrm>
            <a:off x="7374316" y="1165402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 8290-1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293163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possibile fare diverse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classificazioni delle pavimentazioni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come quella della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destinazione d’uso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dell’edificio (residenziale, commerciale, industriale), oppure la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 dell’elemento tecnologico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(interna o esterna) o la sua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composizione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15A2A961-BE6B-F1FC-5EFB-A79C764E3603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273871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427893" y="610607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PAVIMENTO</a:t>
            </a:r>
          </a:p>
        </p:txBody>
      </p:sp>
      <p:sp>
        <p:nvSpPr>
          <p:cNvPr id="12291" name="CasellaDiTesto 18"/>
          <p:cNvSpPr txBox="1">
            <a:spLocks noChangeArrowheads="1"/>
          </p:cNvSpPr>
          <p:nvPr/>
        </p:nvSpPr>
        <p:spPr bwMode="auto">
          <a:xfrm>
            <a:off x="504825" y="2484438"/>
            <a:ext cx="23574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002060"/>
                </a:solidFill>
              </a:rPr>
              <a:t>PAVIMENTO CONTINUO</a:t>
            </a:r>
            <a:endParaRPr lang="en-US" altLang="en-US" sz="1800" b="1">
              <a:solidFill>
                <a:srgbClr val="002060"/>
              </a:solidFill>
            </a:endParaRPr>
          </a:p>
        </p:txBody>
      </p:sp>
      <p:sp>
        <p:nvSpPr>
          <p:cNvPr id="12292" name="CasellaDiTesto 19"/>
          <p:cNvSpPr txBox="1">
            <a:spLocks noChangeArrowheads="1"/>
          </p:cNvSpPr>
          <p:nvPr/>
        </p:nvSpPr>
        <p:spPr bwMode="auto">
          <a:xfrm>
            <a:off x="503238" y="5351463"/>
            <a:ext cx="24844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002060"/>
                </a:solidFill>
              </a:rPr>
              <a:t>PAVIMENTO DISCONTINUO</a:t>
            </a:r>
            <a:endParaRPr lang="en-US" altLang="en-US" sz="1800" b="1">
              <a:solidFill>
                <a:srgbClr val="002060"/>
              </a:solidFill>
            </a:endParaRPr>
          </a:p>
        </p:txBody>
      </p:sp>
      <p:sp>
        <p:nvSpPr>
          <p:cNvPr id="12293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294" name="Connettore diritto 9"/>
          <p:cNvCxnSpPr>
            <a:cxnSpLocks noChangeShapeType="1"/>
            <a:stCxn id="12313" idx="3"/>
          </p:cNvCxnSpPr>
          <p:nvPr/>
        </p:nvCxnSpPr>
        <p:spPr bwMode="auto">
          <a:xfrm flipV="1">
            <a:off x="5653088" y="1192213"/>
            <a:ext cx="906462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Connettore diritto 33"/>
          <p:cNvCxnSpPr>
            <a:cxnSpLocks noChangeShapeType="1"/>
          </p:cNvCxnSpPr>
          <p:nvPr/>
        </p:nvCxnSpPr>
        <p:spPr bwMode="auto">
          <a:xfrm flipV="1">
            <a:off x="5653088" y="2149475"/>
            <a:ext cx="906462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Connettore diritto 34"/>
          <p:cNvCxnSpPr>
            <a:cxnSpLocks noChangeShapeType="1"/>
          </p:cNvCxnSpPr>
          <p:nvPr/>
        </p:nvCxnSpPr>
        <p:spPr bwMode="auto">
          <a:xfrm flipV="1">
            <a:off x="5653088" y="2962275"/>
            <a:ext cx="906462" cy="1588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Connettore diritto 35"/>
          <p:cNvCxnSpPr>
            <a:cxnSpLocks noChangeShapeType="1"/>
          </p:cNvCxnSpPr>
          <p:nvPr/>
        </p:nvCxnSpPr>
        <p:spPr bwMode="auto">
          <a:xfrm flipV="1">
            <a:off x="5653088" y="3776663"/>
            <a:ext cx="906462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299" name="Gruppo 30"/>
          <p:cNvGrpSpPr>
            <a:grpSpLocks/>
          </p:cNvGrpSpPr>
          <p:nvPr/>
        </p:nvGrpSpPr>
        <p:grpSpPr bwMode="auto">
          <a:xfrm>
            <a:off x="2724517" y="514600"/>
            <a:ext cx="6270625" cy="6247422"/>
            <a:chOff x="2747605" y="319540"/>
            <a:chExt cx="6271455" cy="6392274"/>
          </a:xfrm>
        </p:grpSpPr>
        <p:grpSp>
          <p:nvGrpSpPr>
            <p:cNvPr id="12301" name="Gruppo 2"/>
            <p:cNvGrpSpPr>
              <a:grpSpLocks/>
            </p:cNvGrpSpPr>
            <p:nvPr/>
          </p:nvGrpSpPr>
          <p:grpSpPr bwMode="auto">
            <a:xfrm>
              <a:off x="6300192" y="319540"/>
              <a:ext cx="2718868" cy="3891770"/>
              <a:chOff x="6372225" y="494469"/>
              <a:chExt cx="2718868" cy="3891770"/>
            </a:xfrm>
          </p:grpSpPr>
          <p:sp>
            <p:nvSpPr>
              <p:cNvPr id="12318" name="Rettangolo 4"/>
              <p:cNvSpPr>
                <a:spLocks noChangeArrowheads="1"/>
              </p:cNvSpPr>
              <p:nvPr/>
            </p:nvSpPr>
            <p:spPr bwMode="auto">
              <a:xfrm>
                <a:off x="6372225" y="981075"/>
                <a:ext cx="936625" cy="50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2319" name="Rettangolo 22"/>
              <p:cNvSpPr>
                <a:spLocks noChangeArrowheads="1"/>
              </p:cNvSpPr>
              <p:nvPr/>
            </p:nvSpPr>
            <p:spPr bwMode="auto">
              <a:xfrm>
                <a:off x="8359775" y="2749550"/>
                <a:ext cx="3159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1800">
                  <a:latin typeface="Consolas" panose="020B0609020204030204" pitchFamily="49" charset="0"/>
                  <a:ea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2320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494469"/>
                <a:ext cx="2044351" cy="142192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smalto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cementizio bitumIoso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cementizio resinoso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spolvero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riporto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riporto corazzato</a:t>
                </a:r>
              </a:p>
            </p:txBody>
          </p:sp>
          <p:sp>
            <p:nvSpPr>
              <p:cNvPr id="12321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3629109"/>
                <a:ext cx="1747476" cy="7571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linoleum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gomma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PVC</a:t>
                </a:r>
              </a:p>
            </p:txBody>
          </p:sp>
          <p:sp>
            <p:nvSpPr>
              <p:cNvPr id="12322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2805829"/>
                <a:ext cx="2459756" cy="7571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impregnazione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film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autolivellante</a:t>
                </a:r>
              </a:p>
            </p:txBody>
          </p:sp>
          <p:sp>
            <p:nvSpPr>
              <p:cNvPr id="12323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1982548"/>
                <a:ext cx="2459756" cy="7571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battuto alla veneziana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mosaico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palladiana</a:t>
                </a:r>
              </a:p>
            </p:txBody>
          </p:sp>
        </p:grpSp>
        <p:grpSp>
          <p:nvGrpSpPr>
            <p:cNvPr id="12302" name="Gruppo 3"/>
            <p:cNvGrpSpPr>
              <a:grpSpLocks/>
            </p:cNvGrpSpPr>
            <p:nvPr/>
          </p:nvGrpSpPr>
          <p:grpSpPr bwMode="auto">
            <a:xfrm>
              <a:off x="3507816" y="1028943"/>
              <a:ext cx="3606825" cy="5682871"/>
              <a:chOff x="3255914" y="1132103"/>
              <a:chExt cx="3606825" cy="5682871"/>
            </a:xfrm>
          </p:grpSpPr>
          <p:grpSp>
            <p:nvGrpSpPr>
              <p:cNvPr id="12307" name="Gruppo 1"/>
              <p:cNvGrpSpPr>
                <a:grpSpLocks/>
              </p:cNvGrpSpPr>
              <p:nvPr/>
            </p:nvGrpSpPr>
            <p:grpSpPr bwMode="auto">
              <a:xfrm>
                <a:off x="3255914" y="1132103"/>
                <a:ext cx="2145553" cy="3402440"/>
                <a:chOff x="3277618" y="1132103"/>
                <a:chExt cx="2145553" cy="3402440"/>
              </a:xfrm>
            </p:grpSpPr>
            <p:sp>
              <p:nvSpPr>
                <p:cNvPr id="12313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1132103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cementizio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4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2092859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lapideo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5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2882542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resinoso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6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3686418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resiliente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7" name="CasellaDiTesto 21"/>
                <p:cNvSpPr txBox="1">
                  <a:spLocks noChangeArrowheads="1"/>
                </p:cNvSpPr>
                <p:nvPr/>
              </p:nvSpPr>
              <p:spPr bwMode="auto">
                <a:xfrm>
                  <a:off x="3277618" y="4207466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tessile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2308" name="CasellaDiTesto 25"/>
              <p:cNvSpPr txBox="1">
                <a:spLocks noChangeArrowheads="1"/>
              </p:cNvSpPr>
              <p:nvPr/>
            </p:nvSpPr>
            <p:spPr bwMode="auto">
              <a:xfrm>
                <a:off x="3255914" y="4750001"/>
                <a:ext cx="2145553" cy="35086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ceramico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09" name="CasellaDiTesto 26"/>
              <p:cNvSpPr txBox="1">
                <a:spLocks noChangeArrowheads="1"/>
              </p:cNvSpPr>
              <p:nvPr/>
            </p:nvSpPr>
            <p:spPr bwMode="auto">
              <a:xfrm>
                <a:off x="3255914" y="6035582"/>
                <a:ext cx="3606825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lapideo in conglomerato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10" name="CasellaDiTesto 27"/>
              <p:cNvSpPr txBox="1">
                <a:spLocks noChangeArrowheads="1"/>
              </p:cNvSpPr>
              <p:nvPr/>
            </p:nvSpPr>
            <p:spPr bwMode="auto">
              <a:xfrm>
                <a:off x="3255914" y="6464109"/>
                <a:ext cx="2145553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ligneo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11" name="CasellaDiTesto 28"/>
              <p:cNvSpPr txBox="1">
                <a:spLocks noChangeArrowheads="1"/>
              </p:cNvSpPr>
              <p:nvPr/>
            </p:nvSpPr>
            <p:spPr bwMode="auto">
              <a:xfrm>
                <a:off x="3255914" y="5178528"/>
                <a:ext cx="2145553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cementizio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12" name="CasellaDiTesto 29"/>
              <p:cNvSpPr txBox="1">
                <a:spLocks noChangeArrowheads="1"/>
              </p:cNvSpPr>
              <p:nvPr/>
            </p:nvSpPr>
            <p:spPr bwMode="auto">
              <a:xfrm>
                <a:off x="3255914" y="5607055"/>
                <a:ext cx="3318793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lapideo di cava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303" name="Parentesi quadra aperta 12"/>
            <p:cNvSpPr>
              <a:spLocks/>
            </p:cNvSpPr>
            <p:nvPr/>
          </p:nvSpPr>
          <p:spPr bwMode="auto">
            <a:xfrm>
              <a:off x="3092412" y="1028943"/>
              <a:ext cx="239368" cy="3402440"/>
            </a:xfrm>
            <a:prstGeom prst="leftBracket">
              <a:avLst>
                <a:gd name="adj" fmla="val 8357"/>
              </a:avLst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cxnSp>
          <p:nvCxnSpPr>
            <p:cNvPr id="12304" name="Connettore diritto 16"/>
            <p:cNvCxnSpPr>
              <a:cxnSpLocks noChangeShapeType="1"/>
              <a:endCxn id="12303" idx="1"/>
            </p:cNvCxnSpPr>
            <p:nvPr/>
          </p:nvCxnSpPr>
          <p:spPr bwMode="auto">
            <a:xfrm>
              <a:off x="2771800" y="2730163"/>
              <a:ext cx="320612" cy="0"/>
            </a:xfrm>
            <a:prstGeom prst="line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Connettore diritto 44"/>
            <p:cNvCxnSpPr>
              <a:cxnSpLocks noChangeShapeType="1"/>
            </p:cNvCxnSpPr>
            <p:nvPr/>
          </p:nvCxnSpPr>
          <p:spPr bwMode="auto">
            <a:xfrm>
              <a:off x="2747605" y="5733256"/>
              <a:ext cx="320612" cy="0"/>
            </a:xfrm>
            <a:prstGeom prst="line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6" name="Parentesi quadra aperta 45"/>
            <p:cNvSpPr>
              <a:spLocks/>
            </p:cNvSpPr>
            <p:nvPr/>
          </p:nvSpPr>
          <p:spPr bwMode="auto">
            <a:xfrm>
              <a:off x="3075302" y="4646841"/>
              <a:ext cx="256478" cy="2064973"/>
            </a:xfrm>
            <a:prstGeom prst="leftBracket">
              <a:avLst>
                <a:gd name="adj" fmla="val 8349"/>
              </a:avLst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A1801824-AFD8-7C11-15E9-2EE481A2FB95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121252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95288" y="908050"/>
            <a:ext cx="8099425" cy="5949950"/>
            <a:chOff x="34615" y="908050"/>
            <a:chExt cx="8099859" cy="5949950"/>
          </a:xfrm>
        </p:grpSpPr>
        <p:pic>
          <p:nvPicPr>
            <p:cNvPr id="13321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5" y="908050"/>
              <a:ext cx="4462462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6" descr="Limestone, pavimento in tessuto vinilico di 2tec2 | lartdevivre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08050"/>
              <a:ext cx="3346450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813" y="908050"/>
            <a:ext cx="63023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793750"/>
            <a:ext cx="8080375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12700" y="793750"/>
            <a:ext cx="9144000" cy="6102350"/>
            <a:chOff x="0" y="788076"/>
            <a:chExt cx="9143999" cy="6102518"/>
          </a:xfrm>
        </p:grpSpPr>
        <p:pic>
          <p:nvPicPr>
            <p:cNvPr id="13319" name="Immagin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8378"/>
              <a:ext cx="5994400" cy="610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Immagin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8215" y="2319299"/>
              <a:ext cx="6097008" cy="303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DF9D3ECB-FC20-E1E9-2EE7-09545555F8E1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ARCHITETTURA </a:t>
            </a:r>
            <a:r>
              <a:rPr lang="it-IT" sz="2400" b="1" dirty="0" err="1">
                <a:solidFill>
                  <a:schemeClr val="bg1"/>
                </a:solidFill>
                <a:latin typeface="+mn-lt"/>
              </a:rPr>
              <a:t>TECNICA</a:t>
            </a:r>
            <a:r>
              <a:rPr lang="it-IT" sz="1600" b="1" dirty="0" err="1">
                <a:solidFill>
                  <a:schemeClr val="bg1"/>
                </a:solidFill>
                <a:latin typeface="+mn-lt"/>
              </a:rPr>
              <a:t>_aa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2025-26</a:t>
            </a:r>
          </a:p>
        </p:txBody>
      </p:sp>
    </p:spTree>
    <p:extLst>
      <p:ext uri="{BB962C8B-B14F-4D97-AF65-F5344CB8AC3E}">
        <p14:creationId xmlns:p14="http://schemas.microsoft.com/office/powerpoint/2010/main" val="954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B9D28A46-EBC6-4AD2-A926-E60FC42A9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9F1B06-D45E-4FA4-9990-715B2ADAF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B979C-E32A-4BD1-85A5-2C97AB5D61A0}">
  <ds:schemaRefs>
    <ds:schemaRef ds:uri="http://schemas.openxmlformats.org/package/2006/metadata/core-properties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e2ceee5-4e98-448d-bd69-9759c29185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1018</Words>
  <Application>Microsoft Office PowerPoint</Application>
  <PresentationFormat>Presentazione su schermo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GAROFOLO ILARIA</dc:creator>
  <cp:lastModifiedBy>GAROFOLO ILARIA</cp:lastModifiedBy>
  <cp:revision>221</cp:revision>
  <dcterms:created xsi:type="dcterms:W3CDTF">2020-04-12T09:21:19Z</dcterms:created>
  <dcterms:modified xsi:type="dcterms:W3CDTF">2025-11-03T08:25:39Z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