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3B73A5-D52D-4A8D-B281-22E6A6DAA1C4}" v="4" dt="2025-10-23T18:48:57.3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62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31D0E93-7F35-7EAA-7034-6BC5414AE6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826ED2E-B8D6-C15D-69A2-1FE6403AAF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4276013-2026-E799-5E91-6DEFC13DF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4AA21-9685-4570-A6B7-AA53E558D94D}" type="datetimeFigureOut">
              <a:rPr lang="it-IT" smtClean="0"/>
              <a:t>23/10/2025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5FA8A47-BC38-C612-356C-99B839CF7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7F8AA78-8893-FF86-6F59-9CA26CA1C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50238-3569-496B-9341-9392D205D50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5275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B1DAEEF-B00B-CF18-8372-C05EF90A9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DACEEB5-BE51-7E65-C8E6-DC68AD789F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C638410-30E9-CB63-DF15-FBC3CBE7E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4AA21-9685-4570-A6B7-AA53E558D94D}" type="datetimeFigureOut">
              <a:rPr lang="it-IT" smtClean="0"/>
              <a:t>23/10/2025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9D802EC-CA1E-6105-4DBB-1D61F9F00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60E4450-97AC-B8BA-5056-7B44B0745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50238-3569-496B-9341-9392D205D50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9609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869FD7A8-4084-46B0-328A-996BB8A4A9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9B92449-E6AE-B311-B305-13819ECF6C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27D7FD9-B29F-B45E-91DA-73A5E65A2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4AA21-9685-4570-A6B7-AA53E558D94D}" type="datetimeFigureOut">
              <a:rPr lang="it-IT" smtClean="0"/>
              <a:t>23/10/2025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007152C-9804-9807-96FF-C513C132E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1FF5D43-6353-0A1F-1EEC-1DC794E99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50238-3569-496B-9341-9392D205D50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2054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999C95-7F3D-8CA1-0363-BC08B83D5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1D426B4-B75F-E4D6-625C-EC25526783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F1F163C-3FEA-E470-0832-F7C01CBD1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4AA21-9685-4570-A6B7-AA53E558D94D}" type="datetimeFigureOut">
              <a:rPr lang="it-IT" smtClean="0"/>
              <a:t>23/10/2025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564B76C-44DC-AAEC-EBC3-526B4E9B6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D121092-5876-6884-0FE7-32243FCF7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50238-3569-496B-9341-9392D205D50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9815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D42094E-B835-4C94-FC23-E18B25B4A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628D3D8-D18F-238A-A1B8-4471D2F106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79B34B4-73AF-ACEA-68CA-7E8B10BD7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4AA21-9685-4570-A6B7-AA53E558D94D}" type="datetimeFigureOut">
              <a:rPr lang="it-IT" smtClean="0"/>
              <a:t>23/10/2025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C6F50CA-32D1-F97A-FD1C-31D908716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CEDCF3-C924-CC4B-7063-F899E903D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50238-3569-496B-9341-9392D205D50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6665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278DF2-51D6-054C-A36F-0EA84A843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627D85E-F8C9-D26B-6065-69332B6491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6144BD7-7761-2690-E2F0-C778D1DC09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5B21D73-20C7-652B-AF49-79D04BF90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4AA21-9685-4570-A6B7-AA53E558D94D}" type="datetimeFigureOut">
              <a:rPr lang="it-IT" smtClean="0"/>
              <a:t>23/10/2025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2D7BF23-E9B5-95A1-8E50-5E00658C1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A559D00-6068-B506-77F7-D3F669282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50238-3569-496B-9341-9392D205D50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7255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EFA8E1-8306-3A97-1EBB-6687D0C6B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D77314C-DC34-51C2-6F03-07D3C2587F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74F0110-0CE9-D432-E3EA-ACB33B2C5C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4E98AD0C-C3AC-3420-7B08-5530FA15C5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1D6D4E9-611F-E766-E1EA-EA85A77AD3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11FF8D88-1B45-2148-BC4C-2CA9D494C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4AA21-9685-4570-A6B7-AA53E558D94D}" type="datetimeFigureOut">
              <a:rPr lang="it-IT" smtClean="0"/>
              <a:t>23/10/2025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618D7FF6-48E1-B4C9-DE74-14A357C89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53894B1-02AE-4899-3C86-68A617EDE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50238-3569-496B-9341-9392D205D50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7622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759F98C-3B81-5050-48D7-3D21B96EB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CEFD5906-36B4-4567-23D9-93444EC25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4AA21-9685-4570-A6B7-AA53E558D94D}" type="datetimeFigureOut">
              <a:rPr lang="it-IT" smtClean="0"/>
              <a:t>23/10/2025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40DABE6-D21E-D4A4-B8CF-7CFFC813B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66B97A9-588B-9F5F-51AF-CB351C017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50238-3569-496B-9341-9392D205D50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8737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08A9581-922B-8233-C2B7-C431806E9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4AA21-9685-4570-A6B7-AA53E558D94D}" type="datetimeFigureOut">
              <a:rPr lang="it-IT" smtClean="0"/>
              <a:t>23/10/2025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D831CBC-B85C-0CAB-A2A8-95BBF6172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7385762-6DB1-5496-AD93-E73B8E749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50238-3569-496B-9341-9392D205D50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0797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E57DD0-9D36-8E97-CCA8-68F445A927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1DCDB5A-6504-76C7-2B14-0925AA4E07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01F1C88-EC65-6AD0-63F2-A8E977CBD4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BBC3AB4-BE00-7BD7-73A4-4A0340B3B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4AA21-9685-4570-A6B7-AA53E558D94D}" type="datetimeFigureOut">
              <a:rPr lang="it-IT" smtClean="0"/>
              <a:t>23/10/2025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B14DFEC-83E5-F1E2-D6A9-1075240A5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5AE6D5D-25B1-9509-EDE3-FABDD249F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50238-3569-496B-9341-9392D205D50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7120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C3037E2-86D3-23AD-FDAE-694922ED6D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0ECF7983-9665-C54B-E70C-3B334EAF5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068059F-97CE-C6D3-4E1C-397E56582D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D9F1F07-6BA7-D3EC-5608-006701765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4AA21-9685-4570-A6B7-AA53E558D94D}" type="datetimeFigureOut">
              <a:rPr lang="it-IT" smtClean="0"/>
              <a:t>23/10/2025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C747066-0D22-71B3-0B88-0674F0EC4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CEAEE72-F6F0-18EC-39F4-C48F55986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50238-3569-496B-9341-9392D205D50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9335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DE8D581C-2FEB-51CE-59A8-1E1B39028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D01A5BD-9ED9-5E4C-4859-769E5A2DBC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884BC4A-ABED-DCBC-8EA5-0B0E3C8DD8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94AA21-9685-4570-A6B7-AA53E558D94D}" type="datetimeFigureOut">
              <a:rPr lang="it-IT" smtClean="0"/>
              <a:t>23/10/2025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9B9339B-2D88-C0C6-900D-7456BAF61D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6D821F3-411A-DEAB-8EF4-22B5B496C0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5950238-3569-496B-9341-9392D205D50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3033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7F778CF1-61A8-3D93-B3B9-3820DBD137A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9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762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3BC55384-CC5E-C751-55AC-C66AC8190D4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9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665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B8065466-5481-67A0-DBEF-254FD3B27EE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0809"/>
          <a:stretch>
            <a:fillRect/>
          </a:stretch>
        </p:blipFill>
        <p:spPr>
          <a:xfrm>
            <a:off x="211015" y="245264"/>
            <a:ext cx="11798446" cy="5919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43462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Tema di Office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 GIUSTI LISA</dc:creator>
  <cp:lastModifiedBy>DE GIUSTI LISA</cp:lastModifiedBy>
  <cp:revision>2</cp:revision>
  <dcterms:created xsi:type="dcterms:W3CDTF">2025-10-23T18:46:34Z</dcterms:created>
  <dcterms:modified xsi:type="dcterms:W3CDTF">2025-10-23T18:50:50Z</dcterms:modified>
</cp:coreProperties>
</file>