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1" r:id="rId2"/>
    <p:sldId id="390" r:id="rId3"/>
    <p:sldId id="359" r:id="rId4"/>
    <p:sldId id="366" r:id="rId5"/>
    <p:sldId id="362" r:id="rId6"/>
    <p:sldId id="365" r:id="rId7"/>
    <p:sldId id="361" r:id="rId8"/>
    <p:sldId id="382" r:id="rId9"/>
    <p:sldId id="367" r:id="rId10"/>
    <p:sldId id="343" r:id="rId11"/>
    <p:sldId id="385" r:id="rId12"/>
    <p:sldId id="376" r:id="rId13"/>
    <p:sldId id="378" r:id="rId14"/>
    <p:sldId id="377" r:id="rId15"/>
    <p:sldId id="388" r:id="rId16"/>
    <p:sldId id="383" r:id="rId17"/>
    <p:sldId id="392" r:id="rId18"/>
    <p:sldId id="384" r:id="rId19"/>
    <p:sldId id="371" r:id="rId20"/>
    <p:sldId id="363" r:id="rId21"/>
    <p:sldId id="380" r:id="rId22"/>
    <p:sldId id="368" r:id="rId23"/>
    <p:sldId id="387" r:id="rId24"/>
    <p:sldId id="381" r:id="rId25"/>
    <p:sldId id="351" r:id="rId26"/>
    <p:sldId id="389" r:id="rId27"/>
    <p:sldId id="332" r:id="rId28"/>
    <p:sldId id="352" r:id="rId29"/>
    <p:sldId id="353" r:id="rId30"/>
    <p:sldId id="348" r:id="rId31"/>
    <p:sldId id="349" r:id="rId32"/>
    <p:sldId id="350" r:id="rId33"/>
    <p:sldId id="369" r:id="rId34"/>
    <p:sldId id="347" r:id="rId3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970B47-BD16-F2CE-090F-B38639DE63DA}" name="SIGNORI AMBRA" initials="SA" userId="S::47854@ds.units.it::a197a23e-b1a1-4ac8-8100-20862656110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DCDC"/>
    <a:srgbClr val="F7E2DC"/>
    <a:srgbClr val="E8E3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4226D-CBC7-603F-5EE7-A6E43253786D}" v="174" dt="2025-10-23T12:57:48.465"/>
    <p1510:client id="{6D9C9CDB-0ABE-21FB-7FF8-8EDD3CFB5595}" v="1341" dt="2025-10-23T11:01:18.637"/>
    <p1510:client id="{769E3C72-0CAC-8836-72B9-F338EB4675F5}" v="36" dt="2025-10-23T09:33:08.150"/>
    <p1510:client id="{8ACA5E06-1BB1-4084-B3E2-A8A34D8BD98C}" v="5" dt="2025-10-23T10:56:18.402"/>
    <p1510:client id="{ACF24A1C-2962-F3B6-8F44-00DF738FD28E}" v="63" dt="2025-10-23T08:05:27.72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AGGENTI ROSARIA" userId="S::47855@ds.units.it::ee2fbd17-6d5a-450b-91f3-0427f7059c55" providerId="AD" clId="Web-{1904A756-2525-D439-6F1E-D71CCA4EA52C}"/>
    <pc:docChg chg="addSld modSld">
      <pc:chgData name="GUAGGENTI ROSARIA" userId="S::47855@ds.units.it::ee2fbd17-6d5a-450b-91f3-0427f7059c55" providerId="AD" clId="Web-{1904A756-2525-D439-6F1E-D71CCA4EA52C}" dt="2025-10-17T11:00:39.737" v="1355" actId="1076"/>
      <pc:docMkLst>
        <pc:docMk/>
      </pc:docMkLst>
      <pc:sldChg chg="addSp delSp modSp">
        <pc:chgData name="GUAGGENTI ROSARIA" userId="S::47855@ds.units.it::ee2fbd17-6d5a-450b-91f3-0427f7059c55" providerId="AD" clId="Web-{1904A756-2525-D439-6F1E-D71CCA4EA52C}" dt="2025-10-17T11:00:39.737" v="1355" actId="1076"/>
        <pc:sldMkLst>
          <pc:docMk/>
          <pc:sldMk cId="1498443422" sldId="371"/>
        </pc:sldMkLst>
        <pc:spChg chg="add mod">
          <ac:chgData name="GUAGGENTI ROSARIA" userId="S::47855@ds.units.it::ee2fbd17-6d5a-450b-91f3-0427f7059c55" providerId="AD" clId="Web-{1904A756-2525-D439-6F1E-D71CCA4EA52C}" dt="2025-10-17T11:00:39.737" v="1355" actId="1076"/>
          <ac:spMkLst>
            <pc:docMk/>
            <pc:sldMk cId="1498443422" sldId="371"/>
            <ac:spMk id="2" creationId="{91536F44-6161-1A20-740E-C787E5A84365}"/>
          </ac:spMkLst>
        </pc:spChg>
        <pc:spChg chg="add mod">
          <ac:chgData name="GUAGGENTI ROSARIA" userId="S::47855@ds.units.it::ee2fbd17-6d5a-450b-91f3-0427f7059c55" providerId="AD" clId="Web-{1904A756-2525-D439-6F1E-D71CCA4EA52C}" dt="2025-10-17T10:08:15.975" v="1026" actId="14100"/>
          <ac:spMkLst>
            <pc:docMk/>
            <pc:sldMk cId="1498443422" sldId="371"/>
            <ac:spMk id="4" creationId="{1B282963-AFC0-C645-F865-7EB07780FF19}"/>
          </ac:spMkLst>
        </pc:spChg>
        <pc:spChg chg="add mod">
          <ac:chgData name="GUAGGENTI ROSARIA" userId="S::47855@ds.units.it::ee2fbd17-6d5a-450b-91f3-0427f7059c55" providerId="AD" clId="Web-{1904A756-2525-D439-6F1E-D71CCA4EA52C}" dt="2025-10-17T10:08:11.178" v="1025" actId="1076"/>
          <ac:spMkLst>
            <pc:docMk/>
            <pc:sldMk cId="1498443422" sldId="371"/>
            <ac:spMk id="10" creationId="{DC389A2D-79D5-9996-D342-7BC9454E2783}"/>
          </ac:spMkLst>
        </pc:spChg>
      </pc:sldChg>
      <pc:sldChg chg="addSp delSp modSp">
        <pc:chgData name="GUAGGENTI ROSARIA" userId="S::47855@ds.units.it::ee2fbd17-6d5a-450b-91f3-0427f7059c55" providerId="AD" clId="Web-{1904A756-2525-D439-6F1E-D71CCA4EA52C}" dt="2025-10-17T11:00:17.377" v="1354" actId="20577"/>
        <pc:sldMkLst>
          <pc:docMk/>
          <pc:sldMk cId="3219275141" sldId="383"/>
        </pc:sldMkLst>
        <pc:spChg chg="mod">
          <ac:chgData name="GUAGGENTI ROSARIA" userId="S::47855@ds.units.it::ee2fbd17-6d5a-450b-91f3-0427f7059c55" providerId="AD" clId="Web-{1904A756-2525-D439-6F1E-D71CCA4EA52C}" dt="2025-10-17T09:50:24.083" v="850" actId="1076"/>
          <ac:spMkLst>
            <pc:docMk/>
            <pc:sldMk cId="3219275141" sldId="383"/>
            <ac:spMk id="2" creationId="{C11CDB37-EF7F-8754-2689-90077DA3EB6E}"/>
          </ac:spMkLst>
        </pc:spChg>
        <pc:spChg chg="mod">
          <ac:chgData name="GUAGGENTI ROSARIA" userId="S::47855@ds.units.it::ee2fbd17-6d5a-450b-91f3-0427f7059c55" providerId="AD" clId="Web-{1904A756-2525-D439-6F1E-D71CCA4EA52C}" dt="2025-10-17T11:00:17.377" v="1354" actId="20577"/>
          <ac:spMkLst>
            <pc:docMk/>
            <pc:sldMk cId="3219275141" sldId="383"/>
            <ac:spMk id="3" creationId="{09DC16F6-715B-051D-0F47-AF7FC73FFCBD}"/>
          </ac:spMkLst>
        </pc:spChg>
      </pc:sldChg>
      <pc:sldChg chg="addSp delSp modSp">
        <pc:chgData name="GUAGGENTI ROSARIA" userId="S::47855@ds.units.it::ee2fbd17-6d5a-450b-91f3-0427f7059c55" providerId="AD" clId="Web-{1904A756-2525-D439-6F1E-D71CCA4EA52C}" dt="2025-10-17T10:45:21.442" v="1326" actId="14100"/>
        <pc:sldMkLst>
          <pc:docMk/>
          <pc:sldMk cId="1215746012" sldId="384"/>
        </pc:sldMkLst>
        <pc:spChg chg="mod">
          <ac:chgData name="GUAGGENTI ROSARIA" userId="S::47855@ds.units.it::ee2fbd17-6d5a-450b-91f3-0427f7059c55" providerId="AD" clId="Web-{1904A756-2525-D439-6F1E-D71CCA4EA52C}" dt="2025-10-17T08:40:48.659" v="48" actId="20577"/>
          <ac:spMkLst>
            <pc:docMk/>
            <pc:sldMk cId="1215746012" sldId="384"/>
            <ac:spMk id="3" creationId="{9AC34AD6-1115-BFF1-EA34-E356B12CC727}"/>
          </ac:spMkLst>
        </pc:spChg>
        <pc:spChg chg="add mod">
          <ac:chgData name="GUAGGENTI ROSARIA" userId="S::47855@ds.units.it::ee2fbd17-6d5a-450b-91f3-0427f7059c55" providerId="AD" clId="Web-{1904A756-2525-D439-6F1E-D71CCA4EA52C}" dt="2025-10-17T10:28:31.087" v="1079" actId="20577"/>
          <ac:spMkLst>
            <pc:docMk/>
            <pc:sldMk cId="1215746012" sldId="384"/>
            <ac:spMk id="50" creationId="{79FDD821-D6D5-2DDC-1278-AD78735C311C}"/>
          </ac:spMkLst>
        </pc:spChg>
        <pc:spChg chg="add mod">
          <ac:chgData name="GUAGGENTI ROSARIA" userId="S::47855@ds.units.it::ee2fbd17-6d5a-450b-91f3-0427f7059c55" providerId="AD" clId="Web-{1904A756-2525-D439-6F1E-D71CCA4EA52C}" dt="2025-10-17T10:40:40.592" v="1307" actId="20577"/>
          <ac:spMkLst>
            <pc:docMk/>
            <pc:sldMk cId="1215746012" sldId="384"/>
            <ac:spMk id="51" creationId="{8A390C70-66A3-F207-BBF4-5F1970A8BE1E}"/>
          </ac:spMkLst>
        </pc:spChg>
        <pc:spChg chg="add mod">
          <ac:chgData name="GUAGGENTI ROSARIA" userId="S::47855@ds.units.it::ee2fbd17-6d5a-450b-91f3-0427f7059c55" providerId="AD" clId="Web-{1904A756-2525-D439-6F1E-D71CCA4EA52C}" dt="2025-10-17T10:40:54.640" v="1314" actId="20577"/>
          <ac:spMkLst>
            <pc:docMk/>
            <pc:sldMk cId="1215746012" sldId="384"/>
            <ac:spMk id="54" creationId="{40AEBDAB-957A-6673-9A36-7EF3C8B73966}"/>
          </ac:spMkLst>
        </pc:spChg>
        <pc:spChg chg="add mod">
          <ac:chgData name="GUAGGENTI ROSARIA" userId="S::47855@ds.units.it::ee2fbd17-6d5a-450b-91f3-0427f7059c55" providerId="AD" clId="Web-{1904A756-2525-D439-6F1E-D71CCA4EA52C}" dt="2025-10-17T10:41:16.312" v="1318" actId="20577"/>
          <ac:spMkLst>
            <pc:docMk/>
            <pc:sldMk cId="1215746012" sldId="384"/>
            <ac:spMk id="55" creationId="{2D3F3597-3FFC-3AEC-494D-61BFCF023734}"/>
          </ac:spMkLst>
        </pc:spChg>
        <pc:spChg chg="add mod">
          <ac:chgData name="GUAGGENTI ROSARIA" userId="S::47855@ds.units.it::ee2fbd17-6d5a-450b-91f3-0427f7059c55" providerId="AD" clId="Web-{1904A756-2525-D439-6F1E-D71CCA4EA52C}" dt="2025-10-17T10:44:05.721" v="1323" actId="1076"/>
          <ac:spMkLst>
            <pc:docMk/>
            <pc:sldMk cId="1215746012" sldId="384"/>
            <ac:spMk id="56" creationId="{F3215D7B-AF51-D509-7721-BA7D3ECAB39E}"/>
          </ac:spMkLst>
        </pc:spChg>
        <pc:spChg chg="add mod">
          <ac:chgData name="GUAGGENTI ROSARIA" userId="S::47855@ds.units.it::ee2fbd17-6d5a-450b-91f3-0427f7059c55" providerId="AD" clId="Web-{1904A756-2525-D439-6F1E-D71CCA4EA52C}" dt="2025-10-17T10:41:31.390" v="1320" actId="14100"/>
          <ac:spMkLst>
            <pc:docMk/>
            <pc:sldMk cId="1215746012" sldId="384"/>
            <ac:spMk id="57" creationId="{E2B9DADF-19A9-6BAB-E5A1-194E34BCFD29}"/>
          </ac:spMkLst>
        </pc:spChg>
        <pc:spChg chg="add mod">
          <ac:chgData name="GUAGGENTI ROSARIA" userId="S::47855@ds.units.it::ee2fbd17-6d5a-450b-91f3-0427f7059c55" providerId="AD" clId="Web-{1904A756-2525-D439-6F1E-D71CCA4EA52C}" dt="2025-10-17T10:39:53.044" v="1301" actId="20577"/>
          <ac:spMkLst>
            <pc:docMk/>
            <pc:sldMk cId="1215746012" sldId="384"/>
            <ac:spMk id="58" creationId="{4D622F99-39F5-6764-25D6-0B7C03BA8A86}"/>
          </ac:spMkLst>
        </pc:spChg>
        <pc:spChg chg="add mod">
          <ac:chgData name="GUAGGENTI ROSARIA" userId="S::47855@ds.units.it::ee2fbd17-6d5a-450b-91f3-0427f7059c55" providerId="AD" clId="Web-{1904A756-2525-D439-6F1E-D71CCA4EA52C}" dt="2025-10-17T10:44:11.534" v="1324" actId="1076"/>
          <ac:spMkLst>
            <pc:docMk/>
            <pc:sldMk cId="1215746012" sldId="384"/>
            <ac:spMk id="59" creationId="{6D61F5F7-50CA-0131-0722-3394826A2100}"/>
          </ac:spMkLst>
        </pc:spChg>
        <pc:spChg chg="add mod">
          <ac:chgData name="GUAGGENTI ROSARIA" userId="S::47855@ds.units.it::ee2fbd17-6d5a-450b-91f3-0427f7059c55" providerId="AD" clId="Web-{1904A756-2525-D439-6F1E-D71CCA4EA52C}" dt="2025-10-17T10:45:21.442" v="1326" actId="14100"/>
          <ac:spMkLst>
            <pc:docMk/>
            <pc:sldMk cId="1215746012" sldId="384"/>
            <ac:spMk id="63" creationId="{44F5FE3C-B11A-3BA2-C584-B24405E5A421}"/>
          </ac:spMkLst>
        </pc:spChg>
      </pc:sldChg>
    </pc:docChg>
  </pc:docChgLst>
  <pc:docChgLst>
    <pc:chgData name="DE GIUSTI LISA" userId="9b7dc1fb-083d-4bc3-b8ed-ad685b206fd5" providerId="ADAL" clId="{F8108782-71A1-42EF-A42A-E7F7C24BF8E4}"/>
    <pc:docChg chg="undo custSel addSld delSld modSld sldOrd">
      <pc:chgData name="DE GIUSTI LISA" userId="9b7dc1fb-083d-4bc3-b8ed-ad685b206fd5" providerId="ADAL" clId="{F8108782-71A1-42EF-A42A-E7F7C24BF8E4}" dt="2025-10-18T12:42:26.075" v="2522" actId="1076"/>
      <pc:docMkLst>
        <pc:docMk/>
      </pc:docMkLst>
      <pc:sldChg chg="delSp modSp add mod">
        <pc:chgData name="DE GIUSTI LISA" userId="9b7dc1fb-083d-4bc3-b8ed-ad685b206fd5" providerId="ADAL" clId="{F8108782-71A1-42EF-A42A-E7F7C24BF8E4}" dt="2025-10-18T12:40:14.008" v="2512" actId="14100"/>
        <pc:sldMkLst>
          <pc:docMk/>
          <pc:sldMk cId="1831206353" sldId="261"/>
        </pc:sldMkLst>
        <pc:spChg chg="mod">
          <ac:chgData name="DE GIUSTI LISA" userId="9b7dc1fb-083d-4bc3-b8ed-ad685b206fd5" providerId="ADAL" clId="{F8108782-71A1-42EF-A42A-E7F7C24BF8E4}" dt="2025-10-18T12:38:30.556" v="2385" actId="20577"/>
          <ac:spMkLst>
            <pc:docMk/>
            <pc:sldMk cId="1831206353" sldId="261"/>
            <ac:spMk id="2" creationId="{873215F3-D6DB-4B59-92EF-A871D1039374}"/>
          </ac:spMkLst>
        </pc:spChg>
        <pc:spChg chg="mod">
          <ac:chgData name="DE GIUSTI LISA" userId="9b7dc1fb-083d-4bc3-b8ed-ad685b206fd5" providerId="ADAL" clId="{F8108782-71A1-42EF-A42A-E7F7C24BF8E4}" dt="2025-10-18T12:40:14.008" v="2512" actId="14100"/>
          <ac:spMkLst>
            <pc:docMk/>
            <pc:sldMk cId="1831206353" sldId="261"/>
            <ac:spMk id="3" creationId="{B1B5457A-5FF3-4848-80DB-6B009D842895}"/>
          </ac:spMkLst>
        </pc:spChg>
      </pc:sldChg>
      <pc:sldChg chg="addSp delSp modSp mod">
        <pc:chgData name="DE GIUSTI LISA" userId="9b7dc1fb-083d-4bc3-b8ed-ad685b206fd5" providerId="ADAL" clId="{F8108782-71A1-42EF-A42A-E7F7C24BF8E4}" dt="2025-10-17T12:02:15.037" v="2160" actId="14100"/>
        <pc:sldMkLst>
          <pc:docMk/>
          <pc:sldMk cId="3126428443" sldId="332"/>
        </pc:sldMkLst>
        <pc:spChg chg="mod">
          <ac:chgData name="DE GIUSTI LISA" userId="9b7dc1fb-083d-4bc3-b8ed-ad685b206fd5" providerId="ADAL" clId="{F8108782-71A1-42EF-A42A-E7F7C24BF8E4}" dt="2025-10-17T12:02:15.037" v="2160" actId="14100"/>
          <ac:spMkLst>
            <pc:docMk/>
            <pc:sldMk cId="3126428443" sldId="332"/>
            <ac:spMk id="2" creationId="{72B2DB94-CAC6-E467-8442-B1AECA647E86}"/>
          </ac:spMkLst>
        </pc:spChg>
        <pc:spChg chg="add del mod">
          <ac:chgData name="DE GIUSTI LISA" userId="9b7dc1fb-083d-4bc3-b8ed-ad685b206fd5" providerId="ADAL" clId="{F8108782-71A1-42EF-A42A-E7F7C24BF8E4}" dt="2025-10-17T12:02:10.718" v="2159" actId="208"/>
          <ac:spMkLst>
            <pc:docMk/>
            <pc:sldMk cId="3126428443" sldId="332"/>
            <ac:spMk id="3" creationId="{6A346263-C30A-B35A-3F5C-2CD6FA4E5AF1}"/>
          </ac:spMkLst>
        </pc:spChg>
      </pc:sldChg>
      <pc:sldChg chg="addSp modSp mod ord">
        <pc:chgData name="DE GIUSTI LISA" userId="9b7dc1fb-083d-4bc3-b8ed-ad685b206fd5" providerId="ADAL" clId="{F8108782-71A1-42EF-A42A-E7F7C24BF8E4}" dt="2025-10-17T09:20:31.429" v="1978" actId="14100"/>
        <pc:sldMkLst>
          <pc:docMk/>
          <pc:sldMk cId="346430644" sldId="343"/>
        </pc:sldMkLst>
      </pc:sldChg>
      <pc:sldChg chg="delSp modSp mod ord">
        <pc:chgData name="DE GIUSTI LISA" userId="9b7dc1fb-083d-4bc3-b8ed-ad685b206fd5" providerId="ADAL" clId="{F8108782-71A1-42EF-A42A-E7F7C24BF8E4}" dt="2025-10-17T12:08:25.771" v="2186"/>
        <pc:sldMkLst>
          <pc:docMk/>
          <pc:sldMk cId="1880655614" sldId="347"/>
        </pc:sldMkLst>
        <pc:spChg chg="mod">
          <ac:chgData name="DE GIUSTI LISA" userId="9b7dc1fb-083d-4bc3-b8ed-ad685b206fd5" providerId="ADAL" clId="{F8108782-71A1-42EF-A42A-E7F7C24BF8E4}" dt="2025-10-17T12:06:55.816" v="2171" actId="208"/>
          <ac:spMkLst>
            <pc:docMk/>
            <pc:sldMk cId="1880655614" sldId="347"/>
            <ac:spMk id="6" creationId="{5890D673-D958-F60E-012B-04D3C47A7433}"/>
          </ac:spMkLst>
        </pc:spChg>
      </pc:sldChg>
      <pc:sldChg chg="delSp modSp mod">
        <pc:chgData name="DE GIUSTI LISA" userId="9b7dc1fb-083d-4bc3-b8ed-ad685b206fd5" providerId="ADAL" clId="{F8108782-71A1-42EF-A42A-E7F7C24BF8E4}" dt="2025-10-17T12:11:35.809" v="2202" actId="14100"/>
        <pc:sldMkLst>
          <pc:docMk/>
          <pc:sldMk cId="1615191033" sldId="348"/>
        </pc:sldMkLst>
        <pc:spChg chg="mod">
          <ac:chgData name="DE GIUSTI LISA" userId="9b7dc1fb-083d-4bc3-b8ed-ad685b206fd5" providerId="ADAL" clId="{F8108782-71A1-42EF-A42A-E7F7C24BF8E4}" dt="2025-10-17T12:11:35.809" v="2202" actId="14100"/>
          <ac:spMkLst>
            <pc:docMk/>
            <pc:sldMk cId="1615191033" sldId="348"/>
            <ac:spMk id="6" creationId="{5890D673-D958-F60E-012B-04D3C47A7433}"/>
          </ac:spMkLst>
        </pc:spChg>
      </pc:sldChg>
      <pc:sldChg chg="delSp modSp mod">
        <pc:chgData name="DE GIUSTI LISA" userId="9b7dc1fb-083d-4bc3-b8ed-ad685b206fd5" providerId="ADAL" clId="{F8108782-71A1-42EF-A42A-E7F7C24BF8E4}" dt="2025-10-17T12:19:54.710" v="2230" actId="14100"/>
        <pc:sldMkLst>
          <pc:docMk/>
          <pc:sldMk cId="4266543003" sldId="349"/>
        </pc:sldMkLst>
        <pc:spChg chg="mod">
          <ac:chgData name="DE GIUSTI LISA" userId="9b7dc1fb-083d-4bc3-b8ed-ad685b206fd5" providerId="ADAL" clId="{F8108782-71A1-42EF-A42A-E7F7C24BF8E4}" dt="2025-10-17T12:19:54.710" v="2230" actId="14100"/>
          <ac:spMkLst>
            <pc:docMk/>
            <pc:sldMk cId="4266543003" sldId="349"/>
            <ac:spMk id="2" creationId="{44355096-7CAA-6061-2E1F-6EC0C222E781}"/>
          </ac:spMkLst>
        </pc:spChg>
        <pc:spChg chg="mod">
          <ac:chgData name="DE GIUSTI LISA" userId="9b7dc1fb-083d-4bc3-b8ed-ad685b206fd5" providerId="ADAL" clId="{F8108782-71A1-42EF-A42A-E7F7C24BF8E4}" dt="2025-10-17T12:14:04.297" v="2210" actId="14100"/>
          <ac:spMkLst>
            <pc:docMk/>
            <pc:sldMk cId="4266543003" sldId="349"/>
            <ac:spMk id="6" creationId="{5890D673-D958-F60E-012B-04D3C47A7433}"/>
          </ac:spMkLst>
        </pc:spChg>
      </pc:sldChg>
      <pc:sldChg chg="delSp modSp mod">
        <pc:chgData name="DE GIUSTI LISA" userId="9b7dc1fb-083d-4bc3-b8ed-ad685b206fd5" providerId="ADAL" clId="{F8108782-71A1-42EF-A42A-E7F7C24BF8E4}" dt="2025-10-17T12:20:18.967" v="2233" actId="478"/>
        <pc:sldMkLst>
          <pc:docMk/>
          <pc:sldMk cId="405097069" sldId="350"/>
        </pc:sldMkLst>
        <pc:spChg chg="mod">
          <ac:chgData name="DE GIUSTI LISA" userId="9b7dc1fb-083d-4bc3-b8ed-ad685b206fd5" providerId="ADAL" clId="{F8108782-71A1-42EF-A42A-E7F7C24BF8E4}" dt="2025-10-16T09:43:09.555" v="554" actId="20577"/>
          <ac:spMkLst>
            <pc:docMk/>
            <pc:sldMk cId="405097069" sldId="350"/>
            <ac:spMk id="2" creationId="{44355096-7CAA-6061-2E1F-6EC0C222E781}"/>
          </ac:spMkLst>
        </pc:spChg>
        <pc:spChg chg="mod">
          <ac:chgData name="DE GIUSTI LISA" userId="9b7dc1fb-083d-4bc3-b8ed-ad685b206fd5" providerId="ADAL" clId="{F8108782-71A1-42EF-A42A-E7F7C24BF8E4}" dt="2025-10-17T12:07:54.165" v="2180" actId="14100"/>
          <ac:spMkLst>
            <pc:docMk/>
            <pc:sldMk cId="405097069" sldId="350"/>
            <ac:spMk id="6" creationId="{5890D673-D958-F60E-012B-04D3C47A7433}"/>
          </ac:spMkLst>
        </pc:spChg>
      </pc:sldChg>
      <pc:sldChg chg="delSp modSp mod">
        <pc:chgData name="DE GIUSTI LISA" userId="9b7dc1fb-083d-4bc3-b8ed-ad685b206fd5" providerId="ADAL" clId="{F8108782-71A1-42EF-A42A-E7F7C24BF8E4}" dt="2025-10-17T12:22:58.213" v="2245" actId="1076"/>
        <pc:sldMkLst>
          <pc:docMk/>
          <pc:sldMk cId="2736814746" sldId="351"/>
        </pc:sldMkLst>
        <pc:spChg chg="mod">
          <ac:chgData name="DE GIUSTI LISA" userId="9b7dc1fb-083d-4bc3-b8ed-ad685b206fd5" providerId="ADAL" clId="{F8108782-71A1-42EF-A42A-E7F7C24BF8E4}" dt="2025-10-17T12:22:58.213" v="2245" actId="1076"/>
          <ac:spMkLst>
            <pc:docMk/>
            <pc:sldMk cId="2736814746" sldId="351"/>
            <ac:spMk id="3" creationId="{CFA612B8-920D-952E-C314-B324766F52A0}"/>
          </ac:spMkLst>
        </pc:spChg>
        <pc:spChg chg="mod">
          <ac:chgData name="DE GIUSTI LISA" userId="9b7dc1fb-083d-4bc3-b8ed-ad685b206fd5" providerId="ADAL" clId="{F8108782-71A1-42EF-A42A-E7F7C24BF8E4}" dt="2025-10-17T12:22:24.444" v="2239" actId="208"/>
          <ac:spMkLst>
            <pc:docMk/>
            <pc:sldMk cId="2736814746" sldId="351"/>
            <ac:spMk id="11" creationId="{C32C5407-37C8-A3CA-8905-D1DC9366C680}"/>
          </ac:spMkLst>
        </pc:spChg>
      </pc:sldChg>
      <pc:sldChg chg="delSp modSp mod">
        <pc:chgData name="DE GIUSTI LISA" userId="9b7dc1fb-083d-4bc3-b8ed-ad685b206fd5" providerId="ADAL" clId="{F8108782-71A1-42EF-A42A-E7F7C24BF8E4}" dt="2025-10-17T12:03:19.256" v="2166" actId="14100"/>
        <pc:sldMkLst>
          <pc:docMk/>
          <pc:sldMk cId="2751388483" sldId="352"/>
        </pc:sldMkLst>
        <pc:spChg chg="mod">
          <ac:chgData name="DE GIUSTI LISA" userId="9b7dc1fb-083d-4bc3-b8ed-ad685b206fd5" providerId="ADAL" clId="{F8108782-71A1-42EF-A42A-E7F7C24BF8E4}" dt="2025-10-17T12:03:08.134" v="2164" actId="208"/>
          <ac:spMkLst>
            <pc:docMk/>
            <pc:sldMk cId="2751388483" sldId="352"/>
            <ac:spMk id="3" creationId="{6A346263-C30A-B35A-3F5C-2CD6FA4E5AF1}"/>
          </ac:spMkLst>
        </pc:spChg>
        <pc:picChg chg="mod">
          <ac:chgData name="DE GIUSTI LISA" userId="9b7dc1fb-083d-4bc3-b8ed-ad685b206fd5" providerId="ADAL" clId="{F8108782-71A1-42EF-A42A-E7F7C24BF8E4}" dt="2025-10-17T12:03:19.256" v="2166" actId="14100"/>
          <ac:picMkLst>
            <pc:docMk/>
            <pc:sldMk cId="2751388483" sldId="352"/>
            <ac:picMk id="5" creationId="{8B3B66A7-AD32-5DC0-1892-03960B51345F}"/>
          </ac:picMkLst>
        </pc:picChg>
      </pc:sldChg>
      <pc:sldChg chg="addSp delSp modSp mod">
        <pc:chgData name="DE GIUSTI LISA" userId="9b7dc1fb-083d-4bc3-b8ed-ad685b206fd5" providerId="ADAL" clId="{F8108782-71A1-42EF-A42A-E7F7C24BF8E4}" dt="2025-10-17T12:10:37.642" v="2197" actId="1076"/>
        <pc:sldMkLst>
          <pc:docMk/>
          <pc:sldMk cId="3554813128" sldId="353"/>
        </pc:sldMkLst>
        <pc:spChg chg="mod">
          <ac:chgData name="DE GIUSTI LISA" userId="9b7dc1fb-083d-4bc3-b8ed-ad685b206fd5" providerId="ADAL" clId="{F8108782-71A1-42EF-A42A-E7F7C24BF8E4}" dt="2025-10-17T12:09:59.202" v="2192" actId="255"/>
          <ac:spMkLst>
            <pc:docMk/>
            <pc:sldMk cId="3554813128" sldId="353"/>
            <ac:spMk id="2" creationId="{E7BF638E-8E03-C96F-7B82-CF28680E614C}"/>
          </ac:spMkLst>
        </pc:spChg>
        <pc:spChg chg="mod">
          <ac:chgData name="DE GIUSTI LISA" userId="9b7dc1fb-083d-4bc3-b8ed-ad685b206fd5" providerId="ADAL" clId="{F8108782-71A1-42EF-A42A-E7F7C24BF8E4}" dt="2025-10-17T12:10:16.957" v="2194" actId="1076"/>
          <ac:spMkLst>
            <pc:docMk/>
            <pc:sldMk cId="3554813128" sldId="353"/>
            <ac:spMk id="3" creationId="{6A346263-C30A-B35A-3F5C-2CD6FA4E5AF1}"/>
          </ac:spMkLst>
        </pc:spChg>
        <pc:spChg chg="add del mod">
          <ac:chgData name="DE GIUSTI LISA" userId="9b7dc1fb-083d-4bc3-b8ed-ad685b206fd5" providerId="ADAL" clId="{F8108782-71A1-42EF-A42A-E7F7C24BF8E4}" dt="2025-10-17T12:10:37.642" v="2197" actId="1076"/>
          <ac:spMkLst>
            <pc:docMk/>
            <pc:sldMk cId="3554813128" sldId="353"/>
            <ac:spMk id="10" creationId="{25010AD2-537D-0448-17CE-D8BB9A449FCA}"/>
          </ac:spMkLst>
        </pc:spChg>
      </pc:sldChg>
      <pc:sldChg chg="delSp modSp mod modCm">
        <pc:chgData name="DE GIUSTI LISA" userId="9b7dc1fb-083d-4bc3-b8ed-ad685b206fd5" providerId="ADAL" clId="{F8108782-71A1-42EF-A42A-E7F7C24BF8E4}" dt="2025-10-18T12:40:52.680" v="2518" actId="14100"/>
        <pc:sldMkLst>
          <pc:docMk/>
          <pc:sldMk cId="2300981653" sldId="359"/>
        </pc:sldMkLst>
        <pc:spChg chg="mod">
          <ac:chgData name="DE GIUSTI LISA" userId="9b7dc1fb-083d-4bc3-b8ed-ad685b206fd5" providerId="ADAL" clId="{F8108782-71A1-42EF-A42A-E7F7C24BF8E4}" dt="2025-10-17T08:33:21.330" v="1976" actId="14100"/>
          <ac:spMkLst>
            <pc:docMk/>
            <pc:sldMk cId="2300981653" sldId="359"/>
            <ac:spMk id="11" creationId="{C32C5407-37C8-A3CA-8905-D1DC9366C680}"/>
          </ac:spMkLst>
        </pc:spChg>
        <pc:picChg chg="mod">
          <ac:chgData name="DE GIUSTI LISA" userId="9b7dc1fb-083d-4bc3-b8ed-ad685b206fd5" providerId="ADAL" clId="{F8108782-71A1-42EF-A42A-E7F7C24BF8E4}" dt="2025-10-18T12:40:52.680" v="2518" actId="14100"/>
          <ac:picMkLst>
            <pc:docMk/>
            <pc:sldMk cId="2300981653" sldId="359"/>
            <ac:picMk id="5" creationId="{963FA63F-E6B3-D5AD-18E9-8FEC074F68EC}"/>
          </ac:picMkLst>
        </pc:picChg>
        <pc:extLst>
          <p:ext xmlns:p="http://schemas.openxmlformats.org/presentationml/2006/main" uri="{D6D511B9-2390-475A-947B-AFAB55BFBCF1}">
            <pc226:cmChg xmlns:pc226="http://schemas.microsoft.com/office/powerpoint/2022/06/main/command" chg="mod">
              <pc226:chgData name="DE GIUSTI LISA" userId="9b7dc1fb-083d-4bc3-b8ed-ad685b206fd5" providerId="ADAL" clId="{F8108782-71A1-42EF-A42A-E7F7C24BF8E4}" dt="2025-10-16T09:12:16.061" v="4" actId="20577"/>
              <pc2:cmMkLst xmlns:pc2="http://schemas.microsoft.com/office/powerpoint/2019/9/main/command">
                <pc:docMk/>
                <pc:sldMk cId="2300981653" sldId="359"/>
                <pc2:cmMk id="{FC333016-5EA6-4320-9947-4966D5DCCFBF}"/>
              </pc2:cmMkLst>
            </pc226:cmChg>
          </p:ext>
        </pc:extLst>
      </pc:sldChg>
      <pc:sldChg chg="delSp modSp mod">
        <pc:chgData name="DE GIUSTI LISA" userId="9b7dc1fb-083d-4bc3-b8ed-ad685b206fd5" providerId="ADAL" clId="{F8108782-71A1-42EF-A42A-E7F7C24BF8E4}" dt="2025-10-16T09:23:35.513" v="213" actId="5793"/>
        <pc:sldMkLst>
          <pc:docMk/>
          <pc:sldMk cId="4214379344" sldId="361"/>
        </pc:sldMkLst>
        <pc:spChg chg="mod">
          <ac:chgData name="DE GIUSTI LISA" userId="9b7dc1fb-083d-4bc3-b8ed-ad685b206fd5" providerId="ADAL" clId="{F8108782-71A1-42EF-A42A-E7F7C24BF8E4}" dt="2025-10-16T09:13:04.131" v="8" actId="1076"/>
          <ac:spMkLst>
            <pc:docMk/>
            <pc:sldMk cId="4214379344" sldId="361"/>
            <ac:spMk id="11" creationId="{C32C5407-37C8-A3CA-8905-D1DC9366C680}"/>
          </ac:spMkLst>
        </pc:spChg>
      </pc:sldChg>
      <pc:sldChg chg="addSp delSp modSp mod ord">
        <pc:chgData name="DE GIUSTI LISA" userId="9b7dc1fb-083d-4bc3-b8ed-ad685b206fd5" providerId="ADAL" clId="{F8108782-71A1-42EF-A42A-E7F7C24BF8E4}" dt="2025-10-16T09:19:53.441" v="37"/>
        <pc:sldMkLst>
          <pc:docMk/>
          <pc:sldMk cId="2664615331" sldId="362"/>
        </pc:sldMkLst>
        <pc:spChg chg="add del mod">
          <ac:chgData name="DE GIUSTI LISA" userId="9b7dc1fb-083d-4bc3-b8ed-ad685b206fd5" providerId="ADAL" clId="{F8108782-71A1-42EF-A42A-E7F7C24BF8E4}" dt="2025-10-16T09:13:56.975" v="16" actId="478"/>
          <ac:spMkLst>
            <pc:docMk/>
            <pc:sldMk cId="2664615331" sldId="362"/>
            <ac:spMk id="2" creationId="{21C61B31-80FA-75EC-F696-EC075B284DB3}"/>
          </ac:spMkLst>
        </pc:spChg>
      </pc:sldChg>
      <pc:sldChg chg="delSp modSp mod ord">
        <pc:chgData name="DE GIUSTI LISA" userId="9b7dc1fb-083d-4bc3-b8ed-ad685b206fd5" providerId="ADAL" clId="{F8108782-71A1-42EF-A42A-E7F7C24BF8E4}" dt="2025-10-18T12:42:26.075" v="2522" actId="1076"/>
        <pc:sldMkLst>
          <pc:docMk/>
          <pc:sldMk cId="1482666773" sldId="363"/>
        </pc:sldMkLst>
        <pc:spChg chg="mod">
          <ac:chgData name="DE GIUSTI LISA" userId="9b7dc1fb-083d-4bc3-b8ed-ad685b206fd5" providerId="ADAL" clId="{F8108782-71A1-42EF-A42A-E7F7C24BF8E4}" dt="2025-10-16T09:39:38.365" v="439" actId="14100"/>
          <ac:spMkLst>
            <pc:docMk/>
            <pc:sldMk cId="1482666773" sldId="363"/>
            <ac:spMk id="2" creationId="{21C61B31-80FA-75EC-F696-EC075B284DB3}"/>
          </ac:spMkLst>
        </pc:spChg>
        <pc:spChg chg="mod">
          <ac:chgData name="DE GIUSTI LISA" userId="9b7dc1fb-083d-4bc3-b8ed-ad685b206fd5" providerId="ADAL" clId="{F8108782-71A1-42EF-A42A-E7F7C24BF8E4}" dt="2025-10-18T12:42:26.075" v="2522" actId="1076"/>
          <ac:spMkLst>
            <pc:docMk/>
            <pc:sldMk cId="1482666773" sldId="363"/>
            <ac:spMk id="16" creationId="{F34D3F91-74F4-BB83-E863-878CB83AAB21}"/>
          </ac:spMkLst>
        </pc:spChg>
      </pc:sldChg>
      <pc:sldChg chg="modSp mod ord">
        <pc:chgData name="DE GIUSTI LISA" userId="9b7dc1fb-083d-4bc3-b8ed-ad685b206fd5" providerId="ADAL" clId="{F8108782-71A1-42EF-A42A-E7F7C24BF8E4}" dt="2025-10-16T09:20:18.614" v="68" actId="20577"/>
        <pc:sldMkLst>
          <pc:docMk/>
          <pc:sldMk cId="636811100" sldId="365"/>
        </pc:sldMkLst>
        <pc:spChg chg="mod">
          <ac:chgData name="DE GIUSTI LISA" userId="9b7dc1fb-083d-4bc3-b8ed-ad685b206fd5" providerId="ADAL" clId="{F8108782-71A1-42EF-A42A-E7F7C24BF8E4}" dt="2025-10-16T09:20:18.614" v="68" actId="20577"/>
          <ac:spMkLst>
            <pc:docMk/>
            <pc:sldMk cId="636811100" sldId="365"/>
            <ac:spMk id="3" creationId="{6999E50B-8334-72D8-CD10-5DE6A2912852}"/>
          </ac:spMkLst>
        </pc:spChg>
      </pc:sldChg>
      <pc:sldChg chg="modSp add mod">
        <pc:chgData name="DE GIUSTI LISA" userId="9b7dc1fb-083d-4bc3-b8ed-ad685b206fd5" providerId="ADAL" clId="{F8108782-71A1-42EF-A42A-E7F7C24BF8E4}" dt="2025-10-18T12:41:19.830" v="2519" actId="20577"/>
        <pc:sldMkLst>
          <pc:docMk/>
          <pc:sldMk cId="1894090828" sldId="366"/>
        </pc:sldMkLst>
        <pc:spChg chg="mod">
          <ac:chgData name="DE GIUSTI LISA" userId="9b7dc1fb-083d-4bc3-b8ed-ad685b206fd5" providerId="ADAL" clId="{F8108782-71A1-42EF-A42A-E7F7C24BF8E4}" dt="2025-10-18T12:41:19.830" v="2519" actId="20577"/>
          <ac:spMkLst>
            <pc:docMk/>
            <pc:sldMk cId="1894090828" sldId="366"/>
            <ac:spMk id="11" creationId="{62F61C31-09AD-513C-0DF3-68D5B960805E}"/>
          </ac:spMkLst>
        </pc:spChg>
      </pc:sldChg>
      <pc:sldChg chg="delSp modSp add mod">
        <pc:chgData name="DE GIUSTI LISA" userId="9b7dc1fb-083d-4bc3-b8ed-ad685b206fd5" providerId="ADAL" clId="{F8108782-71A1-42EF-A42A-E7F7C24BF8E4}" dt="2025-10-16T09:38:15.203" v="417" actId="20577"/>
        <pc:sldMkLst>
          <pc:docMk/>
          <pc:sldMk cId="1409845938" sldId="367"/>
        </pc:sldMkLst>
        <pc:spChg chg="mod">
          <ac:chgData name="DE GIUSTI LISA" userId="9b7dc1fb-083d-4bc3-b8ed-ad685b206fd5" providerId="ADAL" clId="{F8108782-71A1-42EF-A42A-E7F7C24BF8E4}" dt="2025-10-16T09:36:13.051" v="319" actId="20577"/>
          <ac:spMkLst>
            <pc:docMk/>
            <pc:sldMk cId="1409845938" sldId="367"/>
            <ac:spMk id="2" creationId="{6C7529B4-D368-DE3F-BD1F-C19DE6CA3E35}"/>
          </ac:spMkLst>
        </pc:spChg>
      </pc:sldChg>
      <pc:sldChg chg="addSp delSp modSp add mod ord">
        <pc:chgData name="DE GIUSTI LISA" userId="9b7dc1fb-083d-4bc3-b8ed-ad685b206fd5" providerId="ADAL" clId="{F8108782-71A1-42EF-A42A-E7F7C24BF8E4}" dt="2025-10-16T10:39:27.549" v="877"/>
        <pc:sldMkLst>
          <pc:docMk/>
          <pc:sldMk cId="1372156019" sldId="368"/>
        </pc:sldMkLst>
      </pc:sldChg>
      <pc:sldChg chg="modSp new mod">
        <pc:chgData name="DE GIUSTI LISA" userId="9b7dc1fb-083d-4bc3-b8ed-ad685b206fd5" providerId="ADAL" clId="{F8108782-71A1-42EF-A42A-E7F7C24BF8E4}" dt="2025-10-16T11:29:31.326" v="1519" actId="20577"/>
        <pc:sldMkLst>
          <pc:docMk/>
          <pc:sldMk cId="4076512642" sldId="369"/>
        </pc:sldMkLst>
        <pc:spChg chg="mod">
          <ac:chgData name="DE GIUSTI LISA" userId="9b7dc1fb-083d-4bc3-b8ed-ad685b206fd5" providerId="ADAL" clId="{F8108782-71A1-42EF-A42A-E7F7C24BF8E4}" dt="2025-10-16T09:49:05.875" v="620" actId="20577"/>
          <ac:spMkLst>
            <pc:docMk/>
            <pc:sldMk cId="4076512642" sldId="369"/>
            <ac:spMk id="2" creationId="{3A979800-1E2E-0915-E172-E6E5B3360773}"/>
          </ac:spMkLst>
        </pc:spChg>
      </pc:sldChg>
      <pc:sldChg chg="addSp delSp modSp add del mod ord">
        <pc:chgData name="DE GIUSTI LISA" userId="9b7dc1fb-083d-4bc3-b8ed-ad685b206fd5" providerId="ADAL" clId="{F8108782-71A1-42EF-A42A-E7F7C24BF8E4}" dt="2025-10-17T10:16:35.351" v="1982"/>
        <pc:sldMkLst>
          <pc:docMk/>
          <pc:sldMk cId="1498443422" sldId="371"/>
        </pc:sldMkLst>
      </pc:sldChg>
      <pc:sldChg chg="delSp mod ord">
        <pc:chgData name="DE GIUSTI LISA" userId="9b7dc1fb-083d-4bc3-b8ed-ad685b206fd5" providerId="ADAL" clId="{F8108782-71A1-42EF-A42A-E7F7C24BF8E4}" dt="2025-10-16T10:38:53.793" v="865"/>
        <pc:sldMkLst>
          <pc:docMk/>
          <pc:sldMk cId="4134191793" sldId="376"/>
        </pc:sldMkLst>
      </pc:sldChg>
      <pc:sldChg chg="delSp modSp mod">
        <pc:chgData name="DE GIUSTI LISA" userId="9b7dc1fb-083d-4bc3-b8ed-ad685b206fd5" providerId="ADAL" clId="{F8108782-71A1-42EF-A42A-E7F7C24BF8E4}" dt="2025-10-17T12:26:58.789" v="2267" actId="14100"/>
        <pc:sldMkLst>
          <pc:docMk/>
          <pc:sldMk cId="2486974883" sldId="378"/>
        </pc:sldMkLst>
        <pc:spChg chg="mod">
          <ac:chgData name="DE GIUSTI LISA" userId="9b7dc1fb-083d-4bc3-b8ed-ad685b206fd5" providerId="ADAL" clId="{F8108782-71A1-42EF-A42A-E7F7C24BF8E4}" dt="2025-10-17T12:26:50.829" v="2265" actId="20577"/>
          <ac:spMkLst>
            <pc:docMk/>
            <pc:sldMk cId="2486974883" sldId="378"/>
            <ac:spMk id="4" creationId="{B26CABFD-9AFD-3FFF-1ADC-7D62D7228C75}"/>
          </ac:spMkLst>
        </pc:spChg>
        <pc:picChg chg="mod">
          <ac:chgData name="DE GIUSTI LISA" userId="9b7dc1fb-083d-4bc3-b8ed-ad685b206fd5" providerId="ADAL" clId="{F8108782-71A1-42EF-A42A-E7F7C24BF8E4}" dt="2025-10-17T12:26:56.463" v="2266" actId="14100"/>
          <ac:picMkLst>
            <pc:docMk/>
            <pc:sldMk cId="2486974883" sldId="378"/>
            <ac:picMk id="3" creationId="{240BE487-7238-650F-3964-2ADFFCA73CF2}"/>
          </ac:picMkLst>
        </pc:picChg>
        <pc:picChg chg="mod">
          <ac:chgData name="DE GIUSTI LISA" userId="9b7dc1fb-083d-4bc3-b8ed-ad685b206fd5" providerId="ADAL" clId="{F8108782-71A1-42EF-A42A-E7F7C24BF8E4}" dt="2025-10-17T12:26:58.789" v="2267" actId="14100"/>
          <ac:picMkLst>
            <pc:docMk/>
            <pc:sldMk cId="2486974883" sldId="378"/>
            <ac:picMk id="7" creationId="{D9FDBB58-D26F-159C-574C-2332F9D4D1FD}"/>
          </ac:picMkLst>
        </pc:picChg>
      </pc:sldChg>
      <pc:sldChg chg="modSp add mod">
        <pc:chgData name="DE GIUSTI LISA" userId="9b7dc1fb-083d-4bc3-b8ed-ad685b206fd5" providerId="ADAL" clId="{F8108782-71A1-42EF-A42A-E7F7C24BF8E4}" dt="2025-10-16T11:37:46.752" v="1887" actId="20577"/>
        <pc:sldMkLst>
          <pc:docMk/>
          <pc:sldMk cId="2300493383" sldId="380"/>
        </pc:sldMkLst>
      </pc:sldChg>
      <pc:sldChg chg="modSp add mod">
        <pc:chgData name="DE GIUSTI LISA" userId="9b7dc1fb-083d-4bc3-b8ed-ad685b206fd5" providerId="ADAL" clId="{F8108782-71A1-42EF-A42A-E7F7C24BF8E4}" dt="2025-10-16T11:38:40.420" v="1968" actId="20577"/>
        <pc:sldMkLst>
          <pc:docMk/>
          <pc:sldMk cId="741331756" sldId="381"/>
        </pc:sldMkLst>
      </pc:sldChg>
      <pc:sldChg chg="addSp modSp mod">
        <pc:chgData name="DE GIUSTI LISA" userId="9b7dc1fb-083d-4bc3-b8ed-ad685b206fd5" providerId="ADAL" clId="{F8108782-71A1-42EF-A42A-E7F7C24BF8E4}" dt="2025-10-17T10:10:34.469" v="1980" actId="1076"/>
        <pc:sldMkLst>
          <pc:docMk/>
          <pc:sldMk cId="14439757" sldId="385"/>
        </pc:sldMkLst>
        <pc:spChg chg="add mod">
          <ac:chgData name="DE GIUSTI LISA" userId="9b7dc1fb-083d-4bc3-b8ed-ad685b206fd5" providerId="ADAL" clId="{F8108782-71A1-42EF-A42A-E7F7C24BF8E4}" dt="2025-10-17T10:10:34.469" v="1980" actId="1076"/>
          <ac:spMkLst>
            <pc:docMk/>
            <pc:sldMk cId="14439757" sldId="385"/>
            <ac:spMk id="17" creationId="{93B0BEB7-4756-7833-FDA8-4AE64ED22E5A}"/>
          </ac:spMkLst>
        </pc:spChg>
      </pc:sldChg>
      <pc:sldChg chg="add">
        <pc:chgData name="DE GIUSTI LISA" userId="9b7dc1fb-083d-4bc3-b8ed-ad685b206fd5" providerId="ADAL" clId="{F8108782-71A1-42EF-A42A-E7F7C24BF8E4}" dt="2025-10-18T12:36:40.600" v="2268" actId="2890"/>
        <pc:sldMkLst>
          <pc:docMk/>
          <pc:sldMk cId="176953831" sldId="390"/>
        </pc:sldMkLst>
      </pc:sldChg>
    </pc:docChg>
  </pc:docChgLst>
  <pc:docChgLst>
    <pc:chgData name="GUAGGENTI ROSARIA" userId="S::47855@ds.units.it::ee2fbd17-6d5a-450b-91f3-0427f7059c55" providerId="AD" clId="Web-{ACF24A1C-2962-F3B6-8F44-00DF738FD28E}"/>
    <pc:docChg chg="modSld">
      <pc:chgData name="GUAGGENTI ROSARIA" userId="S::47855@ds.units.it::ee2fbd17-6d5a-450b-91f3-0427f7059c55" providerId="AD" clId="Web-{ACF24A1C-2962-F3B6-8F44-00DF738FD28E}" dt="2025-10-23T08:05:27.726" v="62"/>
      <pc:docMkLst>
        <pc:docMk/>
      </pc:docMkLst>
      <pc:sldChg chg="modSp">
        <pc:chgData name="GUAGGENTI ROSARIA" userId="S::47855@ds.units.it::ee2fbd17-6d5a-450b-91f3-0427f7059c55" providerId="AD" clId="Web-{ACF24A1C-2962-F3B6-8F44-00DF738FD28E}" dt="2025-10-23T07:53:06.018" v="56" actId="1076"/>
        <pc:sldMkLst>
          <pc:docMk/>
          <pc:sldMk cId="1880655614" sldId="347"/>
        </pc:sldMkLst>
        <pc:spChg chg="mod">
          <ac:chgData name="GUAGGENTI ROSARIA" userId="S::47855@ds.units.it::ee2fbd17-6d5a-450b-91f3-0427f7059c55" providerId="AD" clId="Web-{ACF24A1C-2962-F3B6-8F44-00DF738FD28E}" dt="2025-10-23T07:53:06.018" v="56" actId="1076"/>
          <ac:spMkLst>
            <pc:docMk/>
            <pc:sldMk cId="1880655614" sldId="347"/>
            <ac:spMk id="6" creationId="{5890D673-D958-F60E-012B-04D3C47A7433}"/>
          </ac:spMkLst>
        </pc:spChg>
      </pc:sldChg>
      <pc:sldChg chg="modSp">
        <pc:chgData name="GUAGGENTI ROSARIA" userId="S::47855@ds.units.it::ee2fbd17-6d5a-450b-91f3-0427f7059c55" providerId="AD" clId="Web-{ACF24A1C-2962-F3B6-8F44-00DF738FD28E}" dt="2025-10-23T07:46:51.015" v="55" actId="14100"/>
        <pc:sldMkLst>
          <pc:docMk/>
          <pc:sldMk cId="4076512642" sldId="369"/>
        </pc:sldMkLst>
        <pc:graphicFrameChg chg="mod">
          <ac:chgData name="GUAGGENTI ROSARIA" userId="S::47855@ds.units.it::ee2fbd17-6d5a-450b-91f3-0427f7059c55" providerId="AD" clId="Web-{ACF24A1C-2962-F3B6-8F44-00DF738FD28E}" dt="2025-10-23T07:46:45.359" v="54" actId="14100"/>
          <ac:graphicFrameMkLst>
            <pc:docMk/>
            <pc:sldMk cId="4076512642" sldId="369"/>
            <ac:graphicFrameMk id="23" creationId="{1478A34F-D35F-A017-3D8D-9077D9959631}"/>
          </ac:graphicFrameMkLst>
        </pc:graphicFrameChg>
        <pc:graphicFrameChg chg="mod">
          <ac:chgData name="GUAGGENTI ROSARIA" userId="S::47855@ds.units.it::ee2fbd17-6d5a-450b-91f3-0427f7059c55" providerId="AD" clId="Web-{ACF24A1C-2962-F3B6-8F44-00DF738FD28E}" dt="2025-10-23T07:46:51.015" v="55" actId="14100"/>
          <ac:graphicFrameMkLst>
            <pc:docMk/>
            <pc:sldMk cId="4076512642" sldId="369"/>
            <ac:graphicFrameMk id="101" creationId="{55F3A9B9-324B-F9B8-5DC7-6835257F6E9A}"/>
          </ac:graphicFrameMkLst>
        </pc:graphicFrameChg>
      </pc:sldChg>
      <pc:sldChg chg="addSp delSp modSp">
        <pc:chgData name="GUAGGENTI ROSARIA" userId="S::47855@ds.units.it::ee2fbd17-6d5a-450b-91f3-0427f7059c55" providerId="AD" clId="Web-{ACF24A1C-2962-F3B6-8F44-00DF738FD28E}" dt="2025-10-23T08:05:27.726" v="62"/>
        <pc:sldMkLst>
          <pc:docMk/>
          <pc:sldMk cId="1498443422" sldId="371"/>
        </pc:sldMkLst>
        <pc:spChg chg="mod">
          <ac:chgData name="GUAGGENTI ROSARIA" userId="S::47855@ds.units.it::ee2fbd17-6d5a-450b-91f3-0427f7059c55" providerId="AD" clId="Web-{ACF24A1C-2962-F3B6-8F44-00DF738FD28E}" dt="2025-10-23T07:45:12.482" v="51" actId="1076"/>
          <ac:spMkLst>
            <pc:docMk/>
            <pc:sldMk cId="1498443422" sldId="371"/>
            <ac:spMk id="2" creationId="{91536F44-6161-1A20-740E-C787E5A84365}"/>
          </ac:spMkLst>
        </pc:spChg>
        <pc:spChg chg="del">
          <ac:chgData name="GUAGGENTI ROSARIA" userId="S::47855@ds.units.it::ee2fbd17-6d5a-450b-91f3-0427f7059c55" providerId="AD" clId="Web-{ACF24A1C-2962-F3B6-8F44-00DF738FD28E}" dt="2025-10-23T07:08:11.129" v="0"/>
          <ac:spMkLst>
            <pc:docMk/>
            <pc:sldMk cId="1498443422" sldId="371"/>
            <ac:spMk id="3" creationId="{7551FEB4-DD0B-E304-DEBD-B9048CBB129C}"/>
          </ac:spMkLst>
        </pc:spChg>
        <pc:spChg chg="mod">
          <ac:chgData name="GUAGGENTI ROSARIA" userId="S::47855@ds.units.it::ee2fbd17-6d5a-450b-91f3-0427f7059c55" providerId="AD" clId="Web-{ACF24A1C-2962-F3B6-8F44-00DF738FD28E}" dt="2025-10-23T07:45:22.623" v="53" actId="14100"/>
          <ac:spMkLst>
            <pc:docMk/>
            <pc:sldMk cId="1498443422" sldId="371"/>
            <ac:spMk id="10" creationId="{DC389A2D-79D5-9996-D342-7BC9454E2783}"/>
          </ac:spMkLst>
        </pc:spChg>
        <pc:picChg chg="add mod modCrop">
          <ac:chgData name="GUAGGENTI ROSARIA" userId="S::47855@ds.units.it::ee2fbd17-6d5a-450b-91f3-0427f7059c55" providerId="AD" clId="Web-{ACF24A1C-2962-F3B6-8F44-00DF738FD28E}" dt="2025-10-23T08:05:27.726" v="62"/>
          <ac:picMkLst>
            <pc:docMk/>
            <pc:sldMk cId="1498443422" sldId="371"/>
            <ac:picMk id="3" creationId="{B85C9951-FFBD-2335-ED2A-31BD62C20563}"/>
          </ac:picMkLst>
        </pc:picChg>
        <pc:picChg chg="mod">
          <ac:chgData name="GUAGGENTI ROSARIA" userId="S::47855@ds.units.it::ee2fbd17-6d5a-450b-91f3-0427f7059c55" providerId="AD" clId="Web-{ACF24A1C-2962-F3B6-8F44-00DF738FD28E}" dt="2025-10-23T08:04:58.725" v="60" actId="1076"/>
          <ac:picMkLst>
            <pc:docMk/>
            <pc:sldMk cId="1498443422" sldId="371"/>
            <ac:picMk id="5" creationId="{6FEFCACE-B650-2879-E8E9-7C68E0D4EFB7}"/>
          </ac:picMkLst>
        </pc:picChg>
      </pc:sldChg>
      <pc:sldChg chg="modSp">
        <pc:chgData name="GUAGGENTI ROSARIA" userId="S::47855@ds.units.it::ee2fbd17-6d5a-450b-91f3-0427f7059c55" providerId="AD" clId="Web-{ACF24A1C-2962-F3B6-8F44-00DF738FD28E}" dt="2025-10-23T07:41:59.025" v="50" actId="1076"/>
        <pc:sldMkLst>
          <pc:docMk/>
          <pc:sldMk cId="999127127" sldId="386"/>
        </pc:sldMkLst>
        <pc:spChg chg="mod">
          <ac:chgData name="GUAGGENTI ROSARIA" userId="S::47855@ds.units.it::ee2fbd17-6d5a-450b-91f3-0427f7059c55" providerId="AD" clId="Web-{ACF24A1C-2962-F3B6-8F44-00DF738FD28E}" dt="2025-10-23T07:41:59.025" v="50" actId="1076"/>
          <ac:spMkLst>
            <pc:docMk/>
            <pc:sldMk cId="999127127" sldId="386"/>
            <ac:spMk id="63" creationId="{8ED8C945-A409-357F-AF74-75820034E2DB}"/>
          </ac:spMkLst>
        </pc:spChg>
      </pc:sldChg>
      <pc:sldChg chg="modSp">
        <pc:chgData name="GUAGGENTI ROSARIA" userId="S::47855@ds.units.it::ee2fbd17-6d5a-450b-91f3-0427f7059c55" providerId="AD" clId="Web-{ACF24A1C-2962-F3B6-8F44-00DF738FD28E}" dt="2025-10-23T08:00:28.781" v="58" actId="1076"/>
        <pc:sldMkLst>
          <pc:docMk/>
          <pc:sldMk cId="1091466042" sldId="388"/>
        </pc:sldMkLst>
        <pc:picChg chg="mod">
          <ac:chgData name="GUAGGENTI ROSARIA" userId="S::47855@ds.units.it::ee2fbd17-6d5a-450b-91f3-0427f7059c55" providerId="AD" clId="Web-{ACF24A1C-2962-F3B6-8F44-00DF738FD28E}" dt="2025-10-23T08:00:28.781" v="58" actId="1076"/>
          <ac:picMkLst>
            <pc:docMk/>
            <pc:sldMk cId="1091466042" sldId="388"/>
            <ac:picMk id="9" creationId="{522F648A-C429-A325-BB94-A0A0602924CF}"/>
          </ac:picMkLst>
        </pc:picChg>
      </pc:sldChg>
    </pc:docChg>
  </pc:docChgLst>
  <pc:docChgLst>
    <pc:chgData name="SIGNORI AMBRA" userId="S::47854@ds.units.it::a197a23e-b1a1-4ac8-8100-208626561105" providerId="AD" clId="Web-{D6714DE0-63E3-80A8-174B-2F9FAC50892C}"/>
    <pc:docChg chg="modSld">
      <pc:chgData name="SIGNORI AMBRA" userId="S::47854@ds.units.it::a197a23e-b1a1-4ac8-8100-208626561105" providerId="AD" clId="Web-{D6714DE0-63E3-80A8-174B-2F9FAC50892C}" dt="2025-10-17T12:02:20.924" v="91" actId="20577"/>
      <pc:docMkLst>
        <pc:docMk/>
      </pc:docMkLst>
      <pc:sldChg chg="modSp">
        <pc:chgData name="SIGNORI AMBRA" userId="S::47854@ds.units.it::a197a23e-b1a1-4ac8-8100-208626561105" providerId="AD" clId="Web-{D6714DE0-63E3-80A8-174B-2F9FAC50892C}" dt="2025-10-17T11:34:32.271" v="1" actId="1076"/>
        <pc:sldMkLst>
          <pc:docMk/>
          <pc:sldMk cId="2300981653" sldId="359"/>
        </pc:sldMkLst>
        <pc:picChg chg="mod">
          <ac:chgData name="SIGNORI AMBRA" userId="S::47854@ds.units.it::a197a23e-b1a1-4ac8-8100-208626561105" providerId="AD" clId="Web-{D6714DE0-63E3-80A8-174B-2F9FAC50892C}" dt="2025-10-17T11:34:32.271" v="1" actId="1076"/>
          <ac:picMkLst>
            <pc:docMk/>
            <pc:sldMk cId="2300981653" sldId="359"/>
            <ac:picMk id="10" creationId="{4F9B4396-F234-EA25-9756-B556D5F611D6}"/>
          </ac:picMkLst>
        </pc:picChg>
        <pc:picChg chg="mod">
          <ac:chgData name="SIGNORI AMBRA" userId="S::47854@ds.units.it::a197a23e-b1a1-4ac8-8100-208626561105" providerId="AD" clId="Web-{D6714DE0-63E3-80A8-174B-2F9FAC50892C}" dt="2025-10-17T11:34:26.348" v="0" actId="1076"/>
          <ac:picMkLst>
            <pc:docMk/>
            <pc:sldMk cId="2300981653" sldId="359"/>
            <ac:picMk id="13" creationId="{7B1095FD-9126-2FDB-68F4-E42460A2E2ED}"/>
          </ac:picMkLst>
        </pc:picChg>
      </pc:sldChg>
      <pc:sldChg chg="addSp delSp">
        <pc:chgData name="SIGNORI AMBRA" userId="S::47854@ds.units.it::a197a23e-b1a1-4ac8-8100-208626561105" providerId="AD" clId="Web-{D6714DE0-63E3-80A8-174B-2F9FAC50892C}" dt="2025-10-17T11:35:03.994" v="4"/>
        <pc:sldMkLst>
          <pc:docMk/>
          <pc:sldMk cId="3292850176" sldId="382"/>
        </pc:sldMkLst>
      </pc:sldChg>
      <pc:sldChg chg="addSp modSp">
        <pc:chgData name="SIGNORI AMBRA" userId="S::47854@ds.units.it::a197a23e-b1a1-4ac8-8100-208626561105" providerId="AD" clId="Web-{D6714DE0-63E3-80A8-174B-2F9FAC50892C}" dt="2025-10-17T12:02:20.924" v="91" actId="20577"/>
        <pc:sldMkLst>
          <pc:docMk/>
          <pc:sldMk cId="14439757" sldId="385"/>
        </pc:sldMkLst>
        <pc:spChg chg="add mod">
          <ac:chgData name="SIGNORI AMBRA" userId="S::47854@ds.units.it::a197a23e-b1a1-4ac8-8100-208626561105" providerId="AD" clId="Web-{D6714DE0-63E3-80A8-174B-2F9FAC50892C}" dt="2025-10-17T12:02:20.924" v="91" actId="20577"/>
          <ac:spMkLst>
            <pc:docMk/>
            <pc:sldMk cId="14439757" sldId="385"/>
            <ac:spMk id="3" creationId="{AC673E16-9CAC-7858-46A0-8264FA3C30D1}"/>
          </ac:spMkLst>
        </pc:spChg>
        <pc:picChg chg="mod">
          <ac:chgData name="SIGNORI AMBRA" userId="S::47854@ds.units.it::a197a23e-b1a1-4ac8-8100-208626561105" providerId="AD" clId="Web-{D6714DE0-63E3-80A8-174B-2F9FAC50892C}" dt="2025-10-17T11:57:46.329" v="9" actId="1076"/>
          <ac:picMkLst>
            <pc:docMk/>
            <pc:sldMk cId="14439757" sldId="385"/>
            <ac:picMk id="13" creationId="{672F3616-A5C5-11AE-EDCA-5D79018EEF8D}"/>
          </ac:picMkLst>
        </pc:picChg>
        <pc:picChg chg="mod">
          <ac:chgData name="SIGNORI AMBRA" userId="S::47854@ds.units.it::a197a23e-b1a1-4ac8-8100-208626561105" providerId="AD" clId="Web-{D6714DE0-63E3-80A8-174B-2F9FAC50892C}" dt="2025-10-17T11:57:48.486" v="10" actId="1076"/>
          <ac:picMkLst>
            <pc:docMk/>
            <pc:sldMk cId="14439757" sldId="385"/>
            <ac:picMk id="19" creationId="{71B2BFC9-70BF-8B60-D85F-6B652C3BBF5D}"/>
          </ac:picMkLst>
        </pc:picChg>
      </pc:sldChg>
    </pc:docChg>
  </pc:docChgLst>
  <pc:docChgLst>
    <pc:chgData name="SIGNORI AMBRA" userId="S::47854@ds.units.it::a197a23e-b1a1-4ac8-8100-208626561105" providerId="AD" clId="Web-{516FCD56-ADF4-8791-52D2-E8293E65C459}"/>
    <pc:docChg chg="addSld modSld sldOrd">
      <pc:chgData name="SIGNORI AMBRA" userId="S::47854@ds.units.it::a197a23e-b1a1-4ac8-8100-208626561105" providerId="AD" clId="Web-{516FCD56-ADF4-8791-52D2-E8293E65C459}" dt="2025-10-17T19:30:34.866" v="568"/>
      <pc:docMkLst>
        <pc:docMk/>
      </pc:docMkLst>
      <pc:sldChg chg="modSp">
        <pc:chgData name="SIGNORI AMBRA" userId="S::47854@ds.units.it::a197a23e-b1a1-4ac8-8100-208626561105" providerId="AD" clId="Web-{516FCD56-ADF4-8791-52D2-E8293E65C459}" dt="2025-10-17T19:18:38.486" v="542" actId="20577"/>
        <pc:sldMkLst>
          <pc:docMk/>
          <pc:sldMk cId="3126428443" sldId="332"/>
        </pc:sldMkLst>
        <pc:spChg chg="mod">
          <ac:chgData name="SIGNORI AMBRA" userId="S::47854@ds.units.it::a197a23e-b1a1-4ac8-8100-208626561105" providerId="AD" clId="Web-{516FCD56-ADF4-8791-52D2-E8293E65C459}" dt="2025-10-17T19:18:38.486" v="542" actId="20577"/>
          <ac:spMkLst>
            <pc:docMk/>
            <pc:sldMk cId="3126428443" sldId="332"/>
            <ac:spMk id="2" creationId="{72B2DB94-CAC6-E467-8442-B1AECA647E86}"/>
          </ac:spMkLst>
        </pc:spChg>
      </pc:sldChg>
      <pc:sldChg chg="modSp">
        <pc:chgData name="SIGNORI AMBRA" userId="S::47854@ds.units.it::a197a23e-b1a1-4ac8-8100-208626561105" providerId="AD" clId="Web-{516FCD56-ADF4-8791-52D2-E8293E65C459}" dt="2025-10-17T19:26:10.071" v="567" actId="20577"/>
        <pc:sldMkLst>
          <pc:docMk/>
          <pc:sldMk cId="3554813128" sldId="353"/>
        </pc:sldMkLst>
        <pc:spChg chg="mod">
          <ac:chgData name="SIGNORI AMBRA" userId="S::47854@ds.units.it::a197a23e-b1a1-4ac8-8100-208626561105" providerId="AD" clId="Web-{516FCD56-ADF4-8791-52D2-E8293E65C459}" dt="2025-10-17T19:26:10.071" v="567" actId="20577"/>
          <ac:spMkLst>
            <pc:docMk/>
            <pc:sldMk cId="3554813128" sldId="353"/>
            <ac:spMk id="3" creationId="{6A346263-C30A-B35A-3F5C-2CD6FA4E5AF1}"/>
          </ac:spMkLst>
        </pc:spChg>
      </pc:sldChg>
      <pc:sldChg chg="modSp">
        <pc:chgData name="SIGNORI AMBRA" userId="S::47854@ds.units.it::a197a23e-b1a1-4ac8-8100-208626561105" providerId="AD" clId="Web-{516FCD56-ADF4-8791-52D2-E8293E65C459}" dt="2025-10-17T19:15:15.317" v="538" actId="14100"/>
        <pc:sldMkLst>
          <pc:docMk/>
          <pc:sldMk cId="4076512642" sldId="369"/>
        </pc:sldMkLst>
        <pc:spChg chg="mod">
          <ac:chgData name="SIGNORI AMBRA" userId="S::47854@ds.units.it::a197a23e-b1a1-4ac8-8100-208626561105" providerId="AD" clId="Web-{516FCD56-ADF4-8791-52D2-E8293E65C459}" dt="2025-10-17T19:15:15.317" v="538" actId="14100"/>
          <ac:spMkLst>
            <pc:docMk/>
            <pc:sldMk cId="4076512642" sldId="369"/>
            <ac:spMk id="2" creationId="{3A979800-1E2E-0915-E172-E6E5B3360773}"/>
          </ac:spMkLst>
        </pc:spChg>
      </pc:sldChg>
      <pc:sldChg chg="modSp">
        <pc:chgData name="SIGNORI AMBRA" userId="S::47854@ds.units.it::a197a23e-b1a1-4ac8-8100-208626561105" providerId="AD" clId="Web-{516FCD56-ADF4-8791-52D2-E8293E65C459}" dt="2025-10-17T18:44:59.604" v="493" actId="1076"/>
        <pc:sldMkLst>
          <pc:docMk/>
          <pc:sldMk cId="2486974883" sldId="378"/>
        </pc:sldMkLst>
        <pc:picChg chg="mod">
          <ac:chgData name="SIGNORI AMBRA" userId="S::47854@ds.units.it::a197a23e-b1a1-4ac8-8100-208626561105" providerId="AD" clId="Web-{516FCD56-ADF4-8791-52D2-E8293E65C459}" dt="2025-10-17T18:44:51.744" v="491" actId="14100"/>
          <ac:picMkLst>
            <pc:docMk/>
            <pc:sldMk cId="2486974883" sldId="378"/>
            <ac:picMk id="3" creationId="{240BE487-7238-650F-3964-2ADFFCA73CF2}"/>
          </ac:picMkLst>
        </pc:picChg>
        <pc:picChg chg="mod">
          <ac:chgData name="SIGNORI AMBRA" userId="S::47854@ds.units.it::a197a23e-b1a1-4ac8-8100-208626561105" providerId="AD" clId="Web-{516FCD56-ADF4-8791-52D2-E8293E65C459}" dt="2025-10-17T18:44:59.604" v="493" actId="1076"/>
          <ac:picMkLst>
            <pc:docMk/>
            <pc:sldMk cId="2486974883" sldId="378"/>
            <ac:picMk id="7" creationId="{D9FDBB58-D26F-159C-574C-2332F9D4D1FD}"/>
          </ac:picMkLst>
        </pc:picChg>
      </pc:sldChg>
      <pc:sldChg chg="addSp delSp modSp ord">
        <pc:chgData name="SIGNORI AMBRA" userId="S::47854@ds.units.it::a197a23e-b1a1-4ac8-8100-208626561105" providerId="AD" clId="Web-{516FCD56-ADF4-8791-52D2-E8293E65C459}" dt="2025-10-17T19:30:34.866" v="568"/>
        <pc:sldMkLst>
          <pc:docMk/>
          <pc:sldMk cId="2300493383" sldId="380"/>
        </pc:sldMkLst>
        <pc:spChg chg="add mod">
          <ac:chgData name="SIGNORI AMBRA" userId="S::47854@ds.units.it::a197a23e-b1a1-4ac8-8100-208626561105" providerId="AD" clId="Web-{516FCD56-ADF4-8791-52D2-E8293E65C459}" dt="2025-10-17T17:59:22.569" v="360" actId="1076"/>
          <ac:spMkLst>
            <pc:docMk/>
            <pc:sldMk cId="2300493383" sldId="380"/>
            <ac:spMk id="4" creationId="{21C61B31-80FA-75EC-F696-EC075B284DB3}"/>
          </ac:spMkLst>
        </pc:spChg>
        <pc:spChg chg="add mod">
          <ac:chgData name="SIGNORI AMBRA" userId="S::47854@ds.units.it::a197a23e-b1a1-4ac8-8100-208626561105" providerId="AD" clId="Web-{516FCD56-ADF4-8791-52D2-E8293E65C459}" dt="2025-10-17T18:11:55.790" v="443" actId="1076"/>
          <ac:spMkLst>
            <pc:docMk/>
            <pc:sldMk cId="2300493383" sldId="380"/>
            <ac:spMk id="5" creationId="{6C55D9FE-CCD0-A61A-EFA9-1E9BDAFCA449}"/>
          </ac:spMkLst>
        </pc:spChg>
        <pc:spChg chg="mod">
          <ac:chgData name="SIGNORI AMBRA" userId="S::47854@ds.units.it::a197a23e-b1a1-4ac8-8100-208626561105" providerId="AD" clId="Web-{516FCD56-ADF4-8791-52D2-E8293E65C459}" dt="2025-10-17T17:39:18.281" v="85" actId="1076"/>
          <ac:spMkLst>
            <pc:docMk/>
            <pc:sldMk cId="2300493383" sldId="380"/>
            <ac:spMk id="9" creationId="{395D8B9C-4608-E107-444B-B5D8B18D77AC}"/>
          </ac:spMkLst>
        </pc:spChg>
        <pc:spChg chg="add mod">
          <ac:chgData name="SIGNORI AMBRA" userId="S::47854@ds.units.it::a197a23e-b1a1-4ac8-8100-208626561105" providerId="AD" clId="Web-{516FCD56-ADF4-8791-52D2-E8293E65C459}" dt="2025-10-17T17:41:48.600" v="165" actId="14100"/>
          <ac:spMkLst>
            <pc:docMk/>
            <pc:sldMk cId="2300493383" sldId="380"/>
            <ac:spMk id="11" creationId="{DE04B600-969D-10C6-F748-38361AA69DDD}"/>
          </ac:spMkLst>
        </pc:spChg>
        <pc:spChg chg="add mod">
          <ac:chgData name="SIGNORI AMBRA" userId="S::47854@ds.units.it::a197a23e-b1a1-4ac8-8100-208626561105" providerId="AD" clId="Web-{516FCD56-ADF4-8791-52D2-E8293E65C459}" dt="2025-10-17T17:49:57.743" v="220" actId="20577"/>
          <ac:spMkLst>
            <pc:docMk/>
            <pc:sldMk cId="2300493383" sldId="380"/>
            <ac:spMk id="12" creationId="{DA483A2F-DF26-21D7-DEF2-1F202C7FE906}"/>
          </ac:spMkLst>
        </pc:spChg>
        <pc:spChg chg="add mod">
          <ac:chgData name="SIGNORI AMBRA" userId="S::47854@ds.units.it::a197a23e-b1a1-4ac8-8100-208626561105" providerId="AD" clId="Web-{516FCD56-ADF4-8791-52D2-E8293E65C459}" dt="2025-10-17T18:10:19.694" v="427" actId="1076"/>
          <ac:spMkLst>
            <pc:docMk/>
            <pc:sldMk cId="2300493383" sldId="380"/>
            <ac:spMk id="14" creationId="{E4641947-360D-C6D1-FE6A-80C53D40A729}"/>
          </ac:spMkLst>
        </pc:spChg>
        <pc:spChg chg="add mod">
          <ac:chgData name="SIGNORI AMBRA" userId="S::47854@ds.units.it::a197a23e-b1a1-4ac8-8100-208626561105" providerId="AD" clId="Web-{516FCD56-ADF4-8791-52D2-E8293E65C459}" dt="2025-10-17T18:58:38.531" v="494" actId="1076"/>
          <ac:spMkLst>
            <pc:docMk/>
            <pc:sldMk cId="2300493383" sldId="380"/>
            <ac:spMk id="15" creationId="{955A5789-5E2B-89AE-8507-03F0569D4343}"/>
          </ac:spMkLst>
        </pc:spChg>
        <pc:spChg chg="add mod">
          <ac:chgData name="SIGNORI AMBRA" userId="S::47854@ds.units.it::a197a23e-b1a1-4ac8-8100-208626561105" providerId="AD" clId="Web-{516FCD56-ADF4-8791-52D2-E8293E65C459}" dt="2025-10-17T18:08:44.785" v="419" actId="1076"/>
          <ac:spMkLst>
            <pc:docMk/>
            <pc:sldMk cId="2300493383" sldId="380"/>
            <ac:spMk id="17" creationId="{BBD318EF-7FE7-27B7-BEE1-B04BA640DEDE}"/>
          </ac:spMkLst>
        </pc:spChg>
        <pc:spChg chg="add mod">
          <ac:chgData name="SIGNORI AMBRA" userId="S::47854@ds.units.it::a197a23e-b1a1-4ac8-8100-208626561105" providerId="AD" clId="Web-{516FCD56-ADF4-8791-52D2-E8293E65C459}" dt="2025-10-17T18:12:15.743" v="445" actId="20577"/>
          <ac:spMkLst>
            <pc:docMk/>
            <pc:sldMk cId="2300493383" sldId="380"/>
            <ac:spMk id="19" creationId="{CDFC08E0-714F-BEA4-734B-DB167495C559}"/>
          </ac:spMkLst>
        </pc:spChg>
        <pc:picChg chg="mod">
          <ac:chgData name="SIGNORI AMBRA" userId="S::47854@ds.units.it::a197a23e-b1a1-4ac8-8100-208626561105" providerId="AD" clId="Web-{516FCD56-ADF4-8791-52D2-E8293E65C459}" dt="2025-10-17T18:01:43.778" v="393" actId="1076"/>
          <ac:picMkLst>
            <pc:docMk/>
            <pc:sldMk cId="2300493383" sldId="380"/>
            <ac:picMk id="2" creationId="{1D9EB6A4-D09B-6AAD-31B6-8AA83444DED0}"/>
          </ac:picMkLst>
        </pc:picChg>
        <pc:picChg chg="add mod">
          <ac:chgData name="SIGNORI AMBRA" userId="S::47854@ds.units.it::a197a23e-b1a1-4ac8-8100-208626561105" providerId="AD" clId="Web-{516FCD56-ADF4-8791-52D2-E8293E65C459}" dt="2025-10-17T17:39:23.472" v="86" actId="1076"/>
          <ac:picMkLst>
            <pc:docMk/>
            <pc:sldMk cId="2300493383" sldId="380"/>
            <ac:picMk id="7" creationId="{3C0A0292-A3DB-075B-1128-09B8A9F833D4}"/>
          </ac:picMkLst>
        </pc:picChg>
        <pc:picChg chg="mod">
          <ac:chgData name="SIGNORI AMBRA" userId="S::47854@ds.units.it::a197a23e-b1a1-4ac8-8100-208626561105" providerId="AD" clId="Web-{516FCD56-ADF4-8791-52D2-E8293E65C459}" dt="2025-10-17T17:34:34.259" v="26" actId="1076"/>
          <ac:picMkLst>
            <pc:docMk/>
            <pc:sldMk cId="2300493383" sldId="380"/>
            <ac:picMk id="8" creationId="{8A81FF10-4896-429E-FC9E-6D535970A86A}"/>
          </ac:picMkLst>
        </pc:picChg>
        <pc:picChg chg="add mod">
          <ac:chgData name="SIGNORI AMBRA" userId="S::47854@ds.units.it::a197a23e-b1a1-4ac8-8100-208626561105" providerId="AD" clId="Web-{516FCD56-ADF4-8791-52D2-E8293E65C459}" dt="2025-10-17T17:40:58.865" v="97" actId="1076"/>
          <ac:picMkLst>
            <pc:docMk/>
            <pc:sldMk cId="2300493383" sldId="380"/>
            <ac:picMk id="10" creationId="{D62E22EE-B911-F479-6B53-0D52D40A8317}"/>
          </ac:picMkLst>
        </pc:picChg>
        <pc:picChg chg="add mod">
          <ac:chgData name="SIGNORI AMBRA" userId="S::47854@ds.units.it::a197a23e-b1a1-4ac8-8100-208626561105" providerId="AD" clId="Web-{516FCD56-ADF4-8791-52D2-E8293E65C459}" dt="2025-10-17T18:10:04.006" v="425" actId="1076"/>
          <ac:picMkLst>
            <pc:docMk/>
            <pc:sldMk cId="2300493383" sldId="380"/>
            <ac:picMk id="13" creationId="{F212E9BF-2096-D017-902A-FBD2C8770CC1}"/>
          </ac:picMkLst>
        </pc:picChg>
        <pc:picChg chg="add mod">
          <ac:chgData name="SIGNORI AMBRA" userId="S::47854@ds.units.it::a197a23e-b1a1-4ac8-8100-208626561105" providerId="AD" clId="Web-{516FCD56-ADF4-8791-52D2-E8293E65C459}" dt="2025-10-17T18:08:50.629" v="420" actId="1076"/>
          <ac:picMkLst>
            <pc:docMk/>
            <pc:sldMk cId="2300493383" sldId="380"/>
            <ac:picMk id="16" creationId="{BCC82E42-44C0-1A35-F9D9-1D1CAE667520}"/>
          </ac:picMkLst>
        </pc:picChg>
        <pc:picChg chg="add mod">
          <ac:chgData name="SIGNORI AMBRA" userId="S::47854@ds.units.it::a197a23e-b1a1-4ac8-8100-208626561105" providerId="AD" clId="Web-{516FCD56-ADF4-8791-52D2-E8293E65C459}" dt="2025-10-17T18:12:02.415" v="444" actId="1076"/>
          <ac:picMkLst>
            <pc:docMk/>
            <pc:sldMk cId="2300493383" sldId="380"/>
            <ac:picMk id="18" creationId="{90FA4B83-9228-03AA-07ED-9850C0244FCB}"/>
          </ac:picMkLst>
        </pc:picChg>
      </pc:sldChg>
      <pc:sldChg chg="addSp delSp modSp add replId">
        <pc:chgData name="SIGNORI AMBRA" userId="S::47854@ds.units.it::a197a23e-b1a1-4ac8-8100-208626561105" providerId="AD" clId="Web-{516FCD56-ADF4-8791-52D2-E8293E65C459}" dt="2025-10-17T19:13:44.464" v="531" actId="1076"/>
        <pc:sldMkLst>
          <pc:docMk/>
          <pc:sldMk cId="3093615576" sldId="387"/>
        </pc:sldMkLst>
        <pc:spChg chg="mod">
          <ac:chgData name="SIGNORI AMBRA" userId="S::47854@ds.units.it::a197a23e-b1a1-4ac8-8100-208626561105" providerId="AD" clId="Web-{516FCD56-ADF4-8791-52D2-E8293E65C459}" dt="2025-10-17T18:08:14.222" v="403" actId="1076"/>
          <ac:spMkLst>
            <pc:docMk/>
            <pc:sldMk cId="3093615576" sldId="387"/>
            <ac:spMk id="4" creationId="{9CBF1F3A-8B64-7AC6-8F4C-771ECB0A4B3F}"/>
          </ac:spMkLst>
        </pc:spChg>
        <pc:spChg chg="add mod">
          <ac:chgData name="SIGNORI AMBRA" userId="S::47854@ds.units.it::a197a23e-b1a1-4ac8-8100-208626561105" providerId="AD" clId="Web-{516FCD56-ADF4-8791-52D2-E8293E65C459}" dt="2025-10-17T19:12:01.160" v="529" actId="20577"/>
          <ac:spMkLst>
            <pc:docMk/>
            <pc:sldMk cId="3093615576" sldId="387"/>
            <ac:spMk id="6" creationId="{42124A8E-7144-DF57-0EB8-B832AF68EA85}"/>
          </ac:spMkLst>
        </pc:spChg>
        <pc:picChg chg="add mod ord modCrop">
          <ac:chgData name="SIGNORI AMBRA" userId="S::47854@ds.units.it::a197a23e-b1a1-4ac8-8100-208626561105" providerId="AD" clId="Web-{516FCD56-ADF4-8791-52D2-E8293E65C459}" dt="2025-10-17T19:13:44.464" v="531" actId="1076"/>
          <ac:picMkLst>
            <pc:docMk/>
            <pc:sldMk cId="3093615576" sldId="387"/>
            <ac:picMk id="2" creationId="{A317B0E7-6E19-8382-F735-9F38A7D3FBA0}"/>
          </ac:picMkLst>
        </pc:picChg>
        <pc:picChg chg="add mod modCrop">
          <ac:chgData name="SIGNORI AMBRA" userId="S::47854@ds.units.it::a197a23e-b1a1-4ac8-8100-208626561105" providerId="AD" clId="Web-{516FCD56-ADF4-8791-52D2-E8293E65C459}" dt="2025-10-17T19:09:38.340" v="511" actId="1076"/>
          <ac:picMkLst>
            <pc:docMk/>
            <pc:sldMk cId="3093615576" sldId="387"/>
            <ac:picMk id="3" creationId="{3A9152BE-2F51-A697-EF50-2D7C78A33997}"/>
          </ac:picMkLst>
        </pc:picChg>
        <pc:picChg chg="add mod modCrop">
          <ac:chgData name="SIGNORI AMBRA" userId="S::47854@ds.units.it::a197a23e-b1a1-4ac8-8100-208626561105" providerId="AD" clId="Web-{516FCD56-ADF4-8791-52D2-E8293E65C459}" dt="2025-10-17T19:11:29.563" v="521" actId="14100"/>
          <ac:picMkLst>
            <pc:docMk/>
            <pc:sldMk cId="3093615576" sldId="387"/>
            <ac:picMk id="5" creationId="{BD077EA0-8632-F63F-DCC2-69738B3BF21B}"/>
          </ac:picMkLst>
        </pc:picChg>
        <pc:picChg chg="add mod">
          <ac:chgData name="SIGNORI AMBRA" userId="S::47854@ds.units.it::a197a23e-b1a1-4ac8-8100-208626561105" providerId="AD" clId="Web-{516FCD56-ADF4-8791-52D2-E8293E65C459}" dt="2025-10-17T19:13:38.995" v="530" actId="14100"/>
          <ac:picMkLst>
            <pc:docMk/>
            <pc:sldMk cId="3093615576" sldId="387"/>
            <ac:picMk id="15" creationId="{DA276200-456A-21EC-02D5-C59E2DA2B1EE}"/>
          </ac:picMkLst>
        </pc:picChg>
      </pc:sldChg>
      <pc:sldChg chg="addSp delSp modSp new">
        <pc:chgData name="SIGNORI AMBRA" userId="S::47854@ds.units.it::a197a23e-b1a1-4ac8-8100-208626561105" providerId="AD" clId="Web-{516FCD56-ADF4-8791-52D2-E8293E65C459}" dt="2025-10-17T18:44:01.290" v="490" actId="14100"/>
        <pc:sldMkLst>
          <pc:docMk/>
          <pc:sldMk cId="1091466042" sldId="388"/>
        </pc:sldMkLst>
        <pc:picChg chg="add mod modCrop">
          <ac:chgData name="SIGNORI AMBRA" userId="S::47854@ds.units.it::a197a23e-b1a1-4ac8-8100-208626561105" providerId="AD" clId="Web-{516FCD56-ADF4-8791-52D2-E8293E65C459}" dt="2025-10-17T18:43:48.446" v="487" actId="14100"/>
          <ac:picMkLst>
            <pc:docMk/>
            <pc:sldMk cId="1091466042" sldId="388"/>
            <ac:picMk id="4" creationId="{BA355C1E-01C3-3E33-5940-22DB9308DA7E}"/>
          </ac:picMkLst>
        </pc:picChg>
        <pc:picChg chg="add mod modCrop">
          <ac:chgData name="SIGNORI AMBRA" userId="S::47854@ds.units.it::a197a23e-b1a1-4ac8-8100-208626561105" providerId="AD" clId="Web-{516FCD56-ADF4-8791-52D2-E8293E65C459}" dt="2025-10-17T18:43:24.304" v="481" actId="1076"/>
          <ac:picMkLst>
            <pc:docMk/>
            <pc:sldMk cId="1091466042" sldId="388"/>
            <ac:picMk id="6" creationId="{B82F6B48-17D0-B91D-2E97-1EA74FB53443}"/>
          </ac:picMkLst>
        </pc:picChg>
        <pc:picChg chg="add mod modCrop">
          <ac:chgData name="SIGNORI AMBRA" userId="S::47854@ds.units.it::a197a23e-b1a1-4ac8-8100-208626561105" providerId="AD" clId="Web-{516FCD56-ADF4-8791-52D2-E8293E65C459}" dt="2025-10-17T18:43:52.555" v="488" actId="14100"/>
          <ac:picMkLst>
            <pc:docMk/>
            <pc:sldMk cId="1091466042" sldId="388"/>
            <ac:picMk id="7" creationId="{6D271C7D-35E3-125B-95B3-AF0E98AC91A7}"/>
          </ac:picMkLst>
        </pc:picChg>
        <pc:picChg chg="add mod modCrop">
          <ac:chgData name="SIGNORI AMBRA" userId="S::47854@ds.units.it::a197a23e-b1a1-4ac8-8100-208626561105" providerId="AD" clId="Web-{516FCD56-ADF4-8791-52D2-E8293E65C459}" dt="2025-10-17T18:43:27.336" v="482" actId="1076"/>
          <ac:picMkLst>
            <pc:docMk/>
            <pc:sldMk cId="1091466042" sldId="388"/>
            <ac:picMk id="8" creationId="{617C3959-ADDC-BF3E-44D3-83120E7A3884}"/>
          </ac:picMkLst>
        </pc:picChg>
        <pc:picChg chg="add mod modCrop">
          <ac:chgData name="SIGNORI AMBRA" userId="S::47854@ds.units.it::a197a23e-b1a1-4ac8-8100-208626561105" providerId="AD" clId="Web-{516FCD56-ADF4-8791-52D2-E8293E65C459}" dt="2025-10-17T18:44:01.290" v="490" actId="14100"/>
          <ac:picMkLst>
            <pc:docMk/>
            <pc:sldMk cId="1091466042" sldId="388"/>
            <ac:picMk id="9" creationId="{522F648A-C429-A325-BB94-A0A0602924CF}"/>
          </ac:picMkLst>
        </pc:picChg>
      </pc:sldChg>
    </pc:docChg>
  </pc:docChgLst>
  <pc:docChgLst>
    <pc:chgData name="SIGNORI AMBRA" userId="S::47854@ds.units.it::a197a23e-b1a1-4ac8-8100-208626561105" providerId="AD" clId="Web-{A1D9957A-702A-BFBD-ECB4-3461A6B42B8E}"/>
    <pc:docChg chg="modSld">
      <pc:chgData name="SIGNORI AMBRA" userId="S::47854@ds.units.it::a197a23e-b1a1-4ac8-8100-208626561105" providerId="AD" clId="Web-{A1D9957A-702A-BFBD-ECB4-3461A6B42B8E}" dt="2025-10-16T21:47:12.647" v="0" actId="20577"/>
      <pc:docMkLst>
        <pc:docMk/>
      </pc:docMkLst>
      <pc:sldChg chg="modSp">
        <pc:chgData name="SIGNORI AMBRA" userId="S::47854@ds.units.it::a197a23e-b1a1-4ac8-8100-208626561105" providerId="AD" clId="Web-{A1D9957A-702A-BFBD-ECB4-3461A6B42B8E}" dt="2025-10-16T21:47:12.647" v="0" actId="20577"/>
        <pc:sldMkLst>
          <pc:docMk/>
          <pc:sldMk cId="2736814746" sldId="351"/>
        </pc:sldMkLst>
        <pc:spChg chg="mod">
          <ac:chgData name="SIGNORI AMBRA" userId="S::47854@ds.units.it::a197a23e-b1a1-4ac8-8100-208626561105" providerId="AD" clId="Web-{A1D9957A-702A-BFBD-ECB4-3461A6B42B8E}" dt="2025-10-16T21:47:12.647" v="0" actId="20577"/>
          <ac:spMkLst>
            <pc:docMk/>
            <pc:sldMk cId="2736814746" sldId="351"/>
            <ac:spMk id="3" creationId="{CFA612B8-920D-952E-C314-B324766F52A0}"/>
          </ac:spMkLst>
        </pc:spChg>
      </pc:sldChg>
    </pc:docChg>
  </pc:docChgLst>
  <pc:docChgLst>
    <pc:chgData name="SIGNORI AMBRA" userId="S::47854@ds.units.it::a197a23e-b1a1-4ac8-8100-208626561105" providerId="AD" clId="Web-{D850FFD5-937D-9CAD-6237-E0C846E9B73F}"/>
    <pc:docChg chg="modSld">
      <pc:chgData name="SIGNORI AMBRA" userId="S::47854@ds.units.it::a197a23e-b1a1-4ac8-8100-208626561105" providerId="AD" clId="Web-{D850FFD5-937D-9CAD-6237-E0C846E9B73F}" dt="2025-10-10T09:11:29.034" v="3"/>
      <pc:docMkLst>
        <pc:docMk/>
      </pc:docMkLst>
      <pc:sldChg chg="modSp">
        <pc:chgData name="SIGNORI AMBRA" userId="S::47854@ds.units.it::a197a23e-b1a1-4ac8-8100-208626561105" providerId="AD" clId="Web-{D850FFD5-937D-9CAD-6237-E0C846E9B73F}" dt="2025-10-10T09:09:41.892" v="0"/>
        <pc:sldMkLst>
          <pc:docMk/>
          <pc:sldMk cId="2300981653" sldId="359"/>
        </pc:sldMkLst>
        <pc:spChg chg="mod">
          <ac:chgData name="SIGNORI AMBRA" userId="S::47854@ds.units.it::a197a23e-b1a1-4ac8-8100-208626561105" providerId="AD" clId="Web-{D850FFD5-937D-9CAD-6237-E0C846E9B73F}" dt="2025-10-10T09:09:41.892" v="0"/>
          <ac:spMkLst>
            <pc:docMk/>
            <pc:sldMk cId="2300981653" sldId="359"/>
            <ac:spMk id="11" creationId="{C32C5407-37C8-A3CA-8905-D1DC9366C680}"/>
          </ac:spMkLst>
        </pc:spChg>
      </pc:sldChg>
      <pc:sldChg chg="modSp">
        <pc:chgData name="SIGNORI AMBRA" userId="S::47854@ds.units.it::a197a23e-b1a1-4ac8-8100-208626561105" providerId="AD" clId="Web-{D850FFD5-937D-9CAD-6237-E0C846E9B73F}" dt="2025-10-10T09:11:17.190" v="1"/>
        <pc:sldMkLst>
          <pc:docMk/>
          <pc:sldMk cId="4214379344" sldId="361"/>
        </pc:sldMkLst>
        <pc:spChg chg="mod">
          <ac:chgData name="SIGNORI AMBRA" userId="S::47854@ds.units.it::a197a23e-b1a1-4ac8-8100-208626561105" providerId="AD" clId="Web-{D850FFD5-937D-9CAD-6237-E0C846E9B73F}" dt="2025-10-10T09:11:17.190" v="1"/>
          <ac:spMkLst>
            <pc:docMk/>
            <pc:sldMk cId="4214379344" sldId="361"/>
            <ac:spMk id="11" creationId="{C32C5407-37C8-A3CA-8905-D1DC9366C680}"/>
          </ac:spMkLst>
        </pc:spChg>
      </pc:sldChg>
      <pc:sldChg chg="modSp">
        <pc:chgData name="SIGNORI AMBRA" userId="S::47854@ds.units.it::a197a23e-b1a1-4ac8-8100-208626561105" providerId="AD" clId="Web-{D850FFD5-937D-9CAD-6237-E0C846E9B73F}" dt="2025-10-10T09:11:23.409" v="2"/>
        <pc:sldMkLst>
          <pc:docMk/>
          <pc:sldMk cId="2664615331" sldId="362"/>
        </pc:sldMkLst>
        <pc:spChg chg="mod">
          <ac:chgData name="SIGNORI AMBRA" userId="S::47854@ds.units.it::a197a23e-b1a1-4ac8-8100-208626561105" providerId="AD" clId="Web-{D850FFD5-937D-9CAD-6237-E0C846E9B73F}" dt="2025-10-10T09:11:23.409" v="2"/>
          <ac:spMkLst>
            <pc:docMk/>
            <pc:sldMk cId="2664615331" sldId="362"/>
            <ac:spMk id="11" creationId="{C32C5407-37C8-A3CA-8905-D1DC9366C680}"/>
          </ac:spMkLst>
        </pc:spChg>
      </pc:sldChg>
      <pc:sldChg chg="modSp">
        <pc:chgData name="SIGNORI AMBRA" userId="S::47854@ds.units.it::a197a23e-b1a1-4ac8-8100-208626561105" providerId="AD" clId="Web-{D850FFD5-937D-9CAD-6237-E0C846E9B73F}" dt="2025-10-10T09:11:29.034" v="3"/>
        <pc:sldMkLst>
          <pc:docMk/>
          <pc:sldMk cId="1482666773" sldId="363"/>
        </pc:sldMkLst>
      </pc:sldChg>
    </pc:docChg>
  </pc:docChgLst>
  <pc:docChgLst>
    <pc:chgData name="SIGNORI AMBRA" userId="S::47854@ds.units.it::a197a23e-b1a1-4ac8-8100-208626561105" providerId="AD" clId="Web-{B7CA3A78-AC76-6414-3F76-676741438B8D}"/>
    <pc:docChg chg="addSld modSld">
      <pc:chgData name="SIGNORI AMBRA" userId="S::47854@ds.units.it::a197a23e-b1a1-4ac8-8100-208626561105" providerId="AD" clId="Web-{B7CA3A78-AC76-6414-3F76-676741438B8D}" dt="2025-10-18T07:10:04.709" v="308" actId="20577"/>
      <pc:docMkLst>
        <pc:docMk/>
      </pc:docMkLst>
      <pc:sldChg chg="addSp delSp modSp">
        <pc:chgData name="SIGNORI AMBRA" userId="S::47854@ds.units.it::a197a23e-b1a1-4ac8-8100-208626561105" providerId="AD" clId="Web-{B7CA3A78-AC76-6414-3F76-676741438B8D}" dt="2025-10-18T07:10:04.709" v="308" actId="20577"/>
        <pc:sldMkLst>
          <pc:docMk/>
          <pc:sldMk cId="1880655614" sldId="347"/>
        </pc:sldMkLst>
        <pc:spChg chg="mod">
          <ac:chgData name="SIGNORI AMBRA" userId="S::47854@ds.units.it::a197a23e-b1a1-4ac8-8100-208626561105" providerId="AD" clId="Web-{B7CA3A78-AC76-6414-3F76-676741438B8D}" dt="2025-10-18T06:48:26.007" v="78" actId="1076"/>
          <ac:spMkLst>
            <pc:docMk/>
            <pc:sldMk cId="1880655614" sldId="347"/>
            <ac:spMk id="2" creationId="{44355096-7CAA-6061-2E1F-6EC0C222E781}"/>
          </ac:spMkLst>
        </pc:spChg>
        <pc:spChg chg="mod">
          <ac:chgData name="SIGNORI AMBRA" userId="S::47854@ds.units.it::a197a23e-b1a1-4ac8-8100-208626561105" providerId="AD" clId="Web-{B7CA3A78-AC76-6414-3F76-676741438B8D}" dt="2025-10-18T07:10:04.709" v="308" actId="20577"/>
          <ac:spMkLst>
            <pc:docMk/>
            <pc:sldMk cId="1880655614" sldId="347"/>
            <ac:spMk id="6" creationId="{5890D673-D958-F60E-012B-04D3C47A7433}"/>
          </ac:spMkLst>
        </pc:spChg>
      </pc:sldChg>
      <pc:sldChg chg="addSp delSp modSp new">
        <pc:chgData name="SIGNORI AMBRA" userId="S::47854@ds.units.it::a197a23e-b1a1-4ac8-8100-208626561105" providerId="AD" clId="Web-{B7CA3A78-AC76-6414-3F76-676741438B8D}" dt="2025-10-18T06:45:22.449" v="77" actId="14100"/>
        <pc:sldMkLst>
          <pc:docMk/>
          <pc:sldMk cId="4290894119" sldId="389"/>
        </pc:sldMkLst>
        <pc:spChg chg="add mod">
          <ac:chgData name="SIGNORI AMBRA" userId="S::47854@ds.units.it::a197a23e-b1a1-4ac8-8100-208626561105" providerId="AD" clId="Web-{B7CA3A78-AC76-6414-3F76-676741438B8D}" dt="2025-10-18T06:38:35.987" v="27" actId="1076"/>
          <ac:spMkLst>
            <pc:docMk/>
            <pc:sldMk cId="4290894119" sldId="389"/>
            <ac:spMk id="5" creationId="{7B92767B-6EAF-1A6F-4F78-8DF14CE39E23}"/>
          </ac:spMkLst>
        </pc:spChg>
        <pc:spChg chg="add mod">
          <ac:chgData name="SIGNORI AMBRA" userId="S::47854@ds.units.it::a197a23e-b1a1-4ac8-8100-208626561105" providerId="AD" clId="Web-{B7CA3A78-AC76-6414-3F76-676741438B8D}" dt="2025-10-18T06:44:57.636" v="69" actId="1076"/>
          <ac:spMkLst>
            <pc:docMk/>
            <pc:sldMk cId="4290894119" sldId="389"/>
            <ac:spMk id="12" creationId="{628E4633-D20E-1DEF-0E1D-3E5A7E774B1D}"/>
          </ac:spMkLst>
        </pc:spChg>
        <pc:picChg chg="add mod">
          <ac:chgData name="SIGNORI AMBRA" userId="S::47854@ds.units.it::a197a23e-b1a1-4ac8-8100-208626561105" providerId="AD" clId="Web-{B7CA3A78-AC76-6414-3F76-676741438B8D}" dt="2025-10-18T06:38:30.565" v="26" actId="1076"/>
          <ac:picMkLst>
            <pc:docMk/>
            <pc:sldMk cId="4290894119" sldId="389"/>
            <ac:picMk id="7" creationId="{F8469953-6DCE-D915-BDB2-0A3566622856}"/>
          </ac:picMkLst>
        </pc:picChg>
        <pc:picChg chg="add mod">
          <ac:chgData name="SIGNORI AMBRA" userId="S::47854@ds.units.it::a197a23e-b1a1-4ac8-8100-208626561105" providerId="AD" clId="Web-{B7CA3A78-AC76-6414-3F76-676741438B8D}" dt="2025-10-18T06:45:11.777" v="74" actId="1076"/>
          <ac:picMkLst>
            <pc:docMk/>
            <pc:sldMk cId="4290894119" sldId="389"/>
            <ac:picMk id="8" creationId="{03F1D84E-87D2-CD6D-300F-EF50FA4DC30B}"/>
          </ac:picMkLst>
        </pc:picChg>
        <pc:picChg chg="add mod">
          <ac:chgData name="SIGNORI AMBRA" userId="S::47854@ds.units.it::a197a23e-b1a1-4ac8-8100-208626561105" providerId="AD" clId="Web-{B7CA3A78-AC76-6414-3F76-676741438B8D}" dt="2025-10-18T06:45:15.652" v="75" actId="1076"/>
          <ac:picMkLst>
            <pc:docMk/>
            <pc:sldMk cId="4290894119" sldId="389"/>
            <ac:picMk id="9" creationId="{EAF23AF0-B600-AF12-D7F8-75C2C3206C76}"/>
          </ac:picMkLst>
        </pc:picChg>
        <pc:picChg chg="add mod">
          <ac:chgData name="SIGNORI AMBRA" userId="S::47854@ds.units.it::a197a23e-b1a1-4ac8-8100-208626561105" providerId="AD" clId="Web-{B7CA3A78-AC76-6414-3F76-676741438B8D}" dt="2025-10-18T06:45:01.371" v="70" actId="1076"/>
          <ac:picMkLst>
            <pc:docMk/>
            <pc:sldMk cId="4290894119" sldId="389"/>
            <ac:picMk id="10" creationId="{E7E58178-EADB-7192-5782-A3CA5E6FB2B0}"/>
          </ac:picMkLst>
        </pc:picChg>
        <pc:picChg chg="add mod">
          <ac:chgData name="SIGNORI AMBRA" userId="S::47854@ds.units.it::a197a23e-b1a1-4ac8-8100-208626561105" providerId="AD" clId="Web-{B7CA3A78-AC76-6414-3F76-676741438B8D}" dt="2025-10-18T06:45:06.371" v="72" actId="1076"/>
          <ac:picMkLst>
            <pc:docMk/>
            <pc:sldMk cId="4290894119" sldId="389"/>
            <ac:picMk id="11" creationId="{4B976EC2-F87E-064E-5CC4-67E9A5D95DE4}"/>
          </ac:picMkLst>
        </pc:picChg>
        <pc:picChg chg="add mod modCrop">
          <ac:chgData name="SIGNORI AMBRA" userId="S::47854@ds.units.it::a197a23e-b1a1-4ac8-8100-208626561105" providerId="AD" clId="Web-{B7CA3A78-AC76-6414-3F76-676741438B8D}" dt="2025-10-18T06:45:22.449" v="77" actId="14100"/>
          <ac:picMkLst>
            <pc:docMk/>
            <pc:sldMk cId="4290894119" sldId="389"/>
            <ac:picMk id="13" creationId="{FAFF2A47-3129-5880-EFC6-DBABBBCFFF63}"/>
          </ac:picMkLst>
        </pc:picChg>
      </pc:sldChg>
    </pc:docChg>
  </pc:docChgLst>
  <pc:docChgLst>
    <pc:chgData name="SIGNORI AMBRA" userId="S::47854@ds.units.it::a197a23e-b1a1-4ac8-8100-208626561105" providerId="AD" clId="Web-{7D274D72-23F5-BE28-3D94-12E2DCECD901}"/>
    <pc:docChg chg="modSld">
      <pc:chgData name="SIGNORI AMBRA" userId="S::47854@ds.units.it::a197a23e-b1a1-4ac8-8100-208626561105" providerId="AD" clId="Web-{7D274D72-23F5-BE28-3D94-12E2DCECD901}" dt="2025-10-16T15:08:45.858" v="285"/>
      <pc:docMkLst>
        <pc:docMk/>
      </pc:docMkLst>
      <pc:sldChg chg="addSp delSp modSp">
        <pc:chgData name="SIGNORI AMBRA" userId="S::47854@ds.units.it::a197a23e-b1a1-4ac8-8100-208626561105" providerId="AD" clId="Web-{7D274D72-23F5-BE28-3D94-12E2DCECD901}" dt="2025-10-16T15:08:45.858" v="285"/>
        <pc:sldMkLst>
          <pc:docMk/>
          <pc:sldMk cId="2300981653" sldId="359"/>
        </pc:sldMkLst>
        <pc:spChg chg="mod">
          <ac:chgData name="SIGNORI AMBRA" userId="S::47854@ds.units.it::a197a23e-b1a1-4ac8-8100-208626561105" providerId="AD" clId="Web-{7D274D72-23F5-BE28-3D94-12E2DCECD901}" dt="2025-10-16T15:04:09.664" v="125" actId="1076"/>
          <ac:spMkLst>
            <pc:docMk/>
            <pc:sldMk cId="2300981653" sldId="359"/>
            <ac:spMk id="3" creationId="{28CB9C37-0936-D6E8-3527-63F69B794B20}"/>
          </ac:spMkLst>
        </pc:spChg>
        <pc:spChg chg="mod">
          <ac:chgData name="SIGNORI AMBRA" userId="S::47854@ds.units.it::a197a23e-b1a1-4ac8-8100-208626561105" providerId="AD" clId="Web-{7D274D72-23F5-BE28-3D94-12E2DCECD901}" dt="2025-10-16T15:08:00.295" v="268" actId="20577"/>
          <ac:spMkLst>
            <pc:docMk/>
            <pc:sldMk cId="2300981653" sldId="359"/>
            <ac:spMk id="11" creationId="{C32C5407-37C8-A3CA-8905-D1DC9366C680}"/>
          </ac:spMkLst>
        </pc:spChg>
        <pc:picChg chg="add mod">
          <ac:chgData name="SIGNORI AMBRA" userId="S::47854@ds.units.it::a197a23e-b1a1-4ac8-8100-208626561105" providerId="AD" clId="Web-{7D274D72-23F5-BE28-3D94-12E2DCECD901}" dt="2025-10-16T15:04:27.774" v="127" actId="1076"/>
          <ac:picMkLst>
            <pc:docMk/>
            <pc:sldMk cId="2300981653" sldId="359"/>
            <ac:picMk id="2" creationId="{01756F39-1A2A-0D19-A847-E4A37F1AFC54}"/>
          </ac:picMkLst>
        </pc:picChg>
        <pc:picChg chg="add mod">
          <ac:chgData name="SIGNORI AMBRA" userId="S::47854@ds.units.it::a197a23e-b1a1-4ac8-8100-208626561105" providerId="AD" clId="Web-{7D274D72-23F5-BE28-3D94-12E2DCECD901}" dt="2025-10-16T15:07:54.013" v="266" actId="1076"/>
          <ac:picMkLst>
            <pc:docMk/>
            <pc:sldMk cId="2300981653" sldId="359"/>
            <ac:picMk id="5" creationId="{963FA63F-E6B3-D5AD-18E9-8FEC074F68EC}"/>
          </ac:picMkLst>
        </pc:picChg>
      </pc:sldChg>
    </pc:docChg>
  </pc:docChgLst>
  <pc:docChgLst>
    <pc:chgData name="GUAGGENTI ROSARIA" userId="S::47855@ds.units.it::ee2fbd17-6d5a-450b-91f3-0427f7059c55" providerId="AD" clId="Web-{0099F076-6AC4-C38A-3286-5EF10EE763E9}"/>
    <pc:docChg chg="modSld">
      <pc:chgData name="GUAGGENTI ROSARIA" userId="S::47855@ds.units.it::ee2fbd17-6d5a-450b-91f3-0427f7059c55" providerId="AD" clId="Web-{0099F076-6AC4-C38A-3286-5EF10EE763E9}" dt="2025-10-16T11:31:19.734" v="8" actId="20577"/>
      <pc:docMkLst>
        <pc:docMk/>
      </pc:docMkLst>
    </pc:docChg>
  </pc:docChgLst>
  <pc:docChgLst>
    <pc:chgData name="GUAGGENTI ROSARIA" userId="S::47855@ds.units.it::ee2fbd17-6d5a-450b-91f3-0427f7059c55" providerId="AD" clId="Web-{8ACA5E06-1BB1-4084-B3E2-A8A34D8BD98C}"/>
    <pc:docChg chg="modSld">
      <pc:chgData name="GUAGGENTI ROSARIA" userId="S::47855@ds.units.it::ee2fbd17-6d5a-450b-91f3-0427f7059c55" providerId="AD" clId="Web-{8ACA5E06-1BB1-4084-B3E2-A8A34D8BD98C}" dt="2025-10-23T10:56:12.808" v="3" actId="20577"/>
      <pc:docMkLst>
        <pc:docMk/>
      </pc:docMkLst>
      <pc:sldChg chg="modSp">
        <pc:chgData name="GUAGGENTI ROSARIA" userId="S::47855@ds.units.it::ee2fbd17-6d5a-450b-91f3-0427f7059c55" providerId="AD" clId="Web-{8ACA5E06-1BB1-4084-B3E2-A8A34D8BD98C}" dt="2025-10-23T10:56:12.808" v="3" actId="20577"/>
        <pc:sldMkLst>
          <pc:docMk/>
          <pc:sldMk cId="1215746012" sldId="384"/>
        </pc:sldMkLst>
        <pc:spChg chg="mod">
          <ac:chgData name="GUAGGENTI ROSARIA" userId="S::47855@ds.units.it::ee2fbd17-6d5a-450b-91f3-0427f7059c55" providerId="AD" clId="Web-{8ACA5E06-1BB1-4084-B3E2-A8A34D8BD98C}" dt="2025-10-23T10:56:12.808" v="3" actId="20577"/>
          <ac:spMkLst>
            <pc:docMk/>
            <pc:sldMk cId="1215746012" sldId="384"/>
            <ac:spMk id="63" creationId="{44F5FE3C-B11A-3BA2-C584-B24405E5A421}"/>
          </ac:spMkLst>
        </pc:spChg>
      </pc:sldChg>
    </pc:docChg>
  </pc:docChgLst>
  <pc:docChgLst>
    <pc:chgData name="SIGNORI AMBRA" userId="S::47854@ds.units.it::a197a23e-b1a1-4ac8-8100-208626561105" providerId="AD" clId="Web-{4CC4226D-CBC7-603F-5EE7-A6E43253786D}"/>
    <pc:docChg chg="modSld">
      <pc:chgData name="SIGNORI AMBRA" userId="S::47854@ds.units.it::a197a23e-b1a1-4ac8-8100-208626561105" providerId="AD" clId="Web-{4CC4226D-CBC7-603F-5EE7-A6E43253786D}" dt="2025-10-23T12:57:48.465" v="106" actId="20577"/>
      <pc:docMkLst>
        <pc:docMk/>
      </pc:docMkLst>
      <pc:sldChg chg="addSp modSp">
        <pc:chgData name="SIGNORI AMBRA" userId="S::47854@ds.units.it::a197a23e-b1a1-4ac8-8100-208626561105" providerId="AD" clId="Web-{4CC4226D-CBC7-603F-5EE7-A6E43253786D}" dt="2025-10-23T12:57:48.465" v="106" actId="20577"/>
        <pc:sldMkLst>
          <pc:docMk/>
          <pc:sldMk cId="1880655614" sldId="347"/>
        </pc:sldMkLst>
        <pc:spChg chg="add mod">
          <ac:chgData name="SIGNORI AMBRA" userId="S::47854@ds.units.it::a197a23e-b1a1-4ac8-8100-208626561105" providerId="AD" clId="Web-{4CC4226D-CBC7-603F-5EE7-A6E43253786D}" dt="2025-10-23T12:57:42.074" v="103" actId="20577"/>
          <ac:spMkLst>
            <pc:docMk/>
            <pc:sldMk cId="1880655614" sldId="347"/>
            <ac:spMk id="3" creationId="{BFB98271-0DC7-DAE0-D991-2FF53862DA95}"/>
          </ac:spMkLst>
        </pc:spChg>
        <pc:spChg chg="add mod">
          <ac:chgData name="SIGNORI AMBRA" userId="S::47854@ds.units.it::a197a23e-b1a1-4ac8-8100-208626561105" providerId="AD" clId="Web-{4CC4226D-CBC7-603F-5EE7-A6E43253786D}" dt="2025-10-23T12:57:48.465" v="106" actId="20577"/>
          <ac:spMkLst>
            <pc:docMk/>
            <pc:sldMk cId="1880655614" sldId="347"/>
            <ac:spMk id="4" creationId="{F8CA5A47-7021-4E20-31CB-904FD0D3AC4C}"/>
          </ac:spMkLst>
        </pc:spChg>
        <pc:spChg chg="mod">
          <ac:chgData name="SIGNORI AMBRA" userId="S::47854@ds.units.it::a197a23e-b1a1-4ac8-8100-208626561105" providerId="AD" clId="Web-{4CC4226D-CBC7-603F-5EE7-A6E43253786D}" dt="2025-10-23T12:57:04.463" v="96" actId="20577"/>
          <ac:spMkLst>
            <pc:docMk/>
            <pc:sldMk cId="1880655614" sldId="347"/>
            <ac:spMk id="6" creationId="{5890D673-D958-F60E-012B-04D3C47A7433}"/>
          </ac:spMkLst>
        </pc:spChg>
      </pc:sldChg>
    </pc:docChg>
  </pc:docChgLst>
  <pc:docChgLst>
    <pc:chgData name="SIGNORI AMBRA" userId="S::47854@ds.units.it::a197a23e-b1a1-4ac8-8100-208626561105" providerId="AD" clId="Web-{D7324597-B3E7-D313-F7CC-AB99883573F5}"/>
    <pc:docChg chg="addSld modSld">
      <pc:chgData name="SIGNORI AMBRA" userId="S::47854@ds.units.it::a197a23e-b1a1-4ac8-8100-208626561105" providerId="AD" clId="Web-{D7324597-B3E7-D313-F7CC-AB99883573F5}" dt="2025-10-16T16:45:15.364" v="603" actId="1076"/>
      <pc:docMkLst>
        <pc:docMk/>
      </pc:docMkLst>
      <pc:sldChg chg="addSp modSp">
        <pc:chgData name="SIGNORI AMBRA" userId="S::47854@ds.units.it::a197a23e-b1a1-4ac8-8100-208626561105" providerId="AD" clId="Web-{D7324597-B3E7-D313-F7CC-AB99883573F5}" dt="2025-10-16T15:33:38.653" v="226" actId="1076"/>
        <pc:sldMkLst>
          <pc:docMk/>
          <pc:sldMk cId="2300981653" sldId="359"/>
        </pc:sldMkLst>
        <pc:spChg chg="mod">
          <ac:chgData name="SIGNORI AMBRA" userId="S::47854@ds.units.it::a197a23e-b1a1-4ac8-8100-208626561105" providerId="AD" clId="Web-{D7324597-B3E7-D313-F7CC-AB99883573F5}" dt="2025-10-16T15:33:30.903" v="225" actId="20577"/>
          <ac:spMkLst>
            <pc:docMk/>
            <pc:sldMk cId="2300981653" sldId="359"/>
            <ac:spMk id="3" creationId="{28CB9C37-0936-D6E8-3527-63F69B794B20}"/>
          </ac:spMkLst>
        </pc:spChg>
        <pc:spChg chg="add mod">
          <ac:chgData name="SIGNORI AMBRA" userId="S::47854@ds.units.it::a197a23e-b1a1-4ac8-8100-208626561105" providerId="AD" clId="Web-{D7324597-B3E7-D313-F7CC-AB99883573F5}" dt="2025-10-16T15:31:06.674" v="203" actId="1076"/>
          <ac:spMkLst>
            <pc:docMk/>
            <pc:sldMk cId="2300981653" sldId="359"/>
            <ac:spMk id="4" creationId="{E952AF42-4C65-6049-6AC0-713B09A8F48F}"/>
          </ac:spMkLst>
        </pc:spChg>
        <pc:spChg chg="add mod">
          <ac:chgData name="SIGNORI AMBRA" userId="S::47854@ds.units.it::a197a23e-b1a1-4ac8-8100-208626561105" providerId="AD" clId="Web-{D7324597-B3E7-D313-F7CC-AB99883573F5}" dt="2025-10-16T15:31:14.472" v="205" actId="1076"/>
          <ac:spMkLst>
            <pc:docMk/>
            <pc:sldMk cId="2300981653" sldId="359"/>
            <ac:spMk id="6" creationId="{522FBC6F-9B6B-DF59-BB0F-B33A68EE19CB}"/>
          </ac:spMkLst>
        </pc:spChg>
        <pc:spChg chg="add mod">
          <ac:chgData name="SIGNORI AMBRA" userId="S::47854@ds.units.it::a197a23e-b1a1-4ac8-8100-208626561105" providerId="AD" clId="Web-{D7324597-B3E7-D313-F7CC-AB99883573F5}" dt="2025-10-16T15:31:10.081" v="204" actId="1076"/>
          <ac:spMkLst>
            <pc:docMk/>
            <pc:sldMk cId="2300981653" sldId="359"/>
            <ac:spMk id="7" creationId="{DB0C26BC-A76C-AD74-04D8-CCC4DBB5AB4A}"/>
          </ac:spMkLst>
        </pc:spChg>
        <pc:spChg chg="mod">
          <ac:chgData name="SIGNORI AMBRA" userId="S::47854@ds.units.it::a197a23e-b1a1-4ac8-8100-208626561105" providerId="AD" clId="Web-{D7324597-B3E7-D313-F7CC-AB99883573F5}" dt="2025-10-16T15:33:38.653" v="226" actId="1076"/>
          <ac:spMkLst>
            <pc:docMk/>
            <pc:sldMk cId="2300981653" sldId="359"/>
            <ac:spMk id="11" creationId="{C32C5407-37C8-A3CA-8905-D1DC9366C680}"/>
          </ac:spMkLst>
        </pc:spChg>
        <pc:picChg chg="mod">
          <ac:chgData name="SIGNORI AMBRA" userId="S::47854@ds.units.it::a197a23e-b1a1-4ac8-8100-208626561105" providerId="AD" clId="Web-{D7324597-B3E7-D313-F7CC-AB99883573F5}" dt="2025-10-16T15:30:32.312" v="199" actId="1076"/>
          <ac:picMkLst>
            <pc:docMk/>
            <pc:sldMk cId="2300981653" sldId="359"/>
            <ac:picMk id="5" creationId="{963FA63F-E6B3-D5AD-18E9-8FEC074F68EC}"/>
          </ac:picMkLst>
        </pc:picChg>
        <pc:picChg chg="add mod">
          <ac:chgData name="SIGNORI AMBRA" userId="S::47854@ds.units.it::a197a23e-b1a1-4ac8-8100-208626561105" providerId="AD" clId="Web-{D7324597-B3E7-D313-F7CC-AB99883573F5}" dt="2025-10-16T15:32:52.637" v="219"/>
          <ac:picMkLst>
            <pc:docMk/>
            <pc:sldMk cId="2300981653" sldId="359"/>
            <ac:picMk id="10" creationId="{4F9B4396-F234-EA25-9756-B556D5F611D6}"/>
          </ac:picMkLst>
        </pc:picChg>
        <pc:picChg chg="add mod">
          <ac:chgData name="SIGNORI AMBRA" userId="S::47854@ds.units.it::a197a23e-b1a1-4ac8-8100-208626561105" providerId="AD" clId="Web-{D7324597-B3E7-D313-F7CC-AB99883573F5}" dt="2025-10-16T15:32:59.229" v="221"/>
          <ac:picMkLst>
            <pc:docMk/>
            <pc:sldMk cId="2300981653" sldId="359"/>
            <ac:picMk id="12" creationId="{EB86411B-5E4F-0206-291A-872C6AEC3DCF}"/>
          </ac:picMkLst>
        </pc:picChg>
        <pc:picChg chg="add mod">
          <ac:chgData name="SIGNORI AMBRA" userId="S::47854@ds.units.it::a197a23e-b1a1-4ac8-8100-208626561105" providerId="AD" clId="Web-{D7324597-B3E7-D313-F7CC-AB99883573F5}" dt="2025-10-16T15:32:56.120" v="220"/>
          <ac:picMkLst>
            <pc:docMk/>
            <pc:sldMk cId="2300981653" sldId="359"/>
            <ac:picMk id="13" creationId="{7B1095FD-9126-2FDB-68F4-E42460A2E2ED}"/>
          </ac:picMkLst>
        </pc:picChg>
      </pc:sldChg>
      <pc:sldChg chg="addSp delSp modSp">
        <pc:chgData name="SIGNORI AMBRA" userId="S::47854@ds.units.it::a197a23e-b1a1-4ac8-8100-208626561105" providerId="AD" clId="Web-{D7324597-B3E7-D313-F7CC-AB99883573F5}" dt="2025-10-16T16:45:15.364" v="603" actId="1076"/>
        <pc:sldMkLst>
          <pc:docMk/>
          <pc:sldMk cId="4214379344" sldId="361"/>
        </pc:sldMkLst>
        <pc:spChg chg="mod">
          <ac:chgData name="SIGNORI AMBRA" userId="S::47854@ds.units.it::a197a23e-b1a1-4ac8-8100-208626561105" providerId="AD" clId="Web-{D7324597-B3E7-D313-F7CC-AB99883573F5}" dt="2025-10-16T16:01:04.407" v="367" actId="1076"/>
          <ac:spMkLst>
            <pc:docMk/>
            <pc:sldMk cId="4214379344" sldId="361"/>
            <ac:spMk id="2" creationId="{21C61B31-80FA-75EC-F696-EC075B284DB3}"/>
          </ac:spMkLst>
        </pc:spChg>
        <pc:spChg chg="add mod">
          <ac:chgData name="SIGNORI AMBRA" userId="S::47854@ds.units.it::a197a23e-b1a1-4ac8-8100-208626561105" providerId="AD" clId="Web-{D7324597-B3E7-D313-F7CC-AB99883573F5}" dt="2025-10-16T16:35:54.275" v="577" actId="1076"/>
          <ac:spMkLst>
            <pc:docMk/>
            <pc:sldMk cId="4214379344" sldId="361"/>
            <ac:spMk id="5" creationId="{CEEBEFA2-C00F-9468-3C0A-2C4E75FA4D60}"/>
          </ac:spMkLst>
        </pc:spChg>
        <pc:spChg chg="add mod">
          <ac:chgData name="SIGNORI AMBRA" userId="S::47854@ds.units.it::a197a23e-b1a1-4ac8-8100-208626561105" providerId="AD" clId="Web-{D7324597-B3E7-D313-F7CC-AB99883573F5}" dt="2025-10-16T16:42:59.922" v="592" actId="1076"/>
          <ac:spMkLst>
            <pc:docMk/>
            <pc:sldMk cId="4214379344" sldId="361"/>
            <ac:spMk id="6" creationId="{C4694274-CB03-F6B5-05EA-26A2850675F2}"/>
          </ac:spMkLst>
        </pc:spChg>
        <pc:spChg chg="add mod">
          <ac:chgData name="SIGNORI AMBRA" userId="S::47854@ds.units.it::a197a23e-b1a1-4ac8-8100-208626561105" providerId="AD" clId="Web-{D7324597-B3E7-D313-F7CC-AB99883573F5}" dt="2025-10-16T16:43:23.642" v="596" actId="1076"/>
          <ac:spMkLst>
            <pc:docMk/>
            <pc:sldMk cId="4214379344" sldId="361"/>
            <ac:spMk id="7" creationId="{5973989C-2239-E7A3-DDE9-8AFCAFF7B5A9}"/>
          </ac:spMkLst>
        </pc:spChg>
        <pc:spChg chg="add mod">
          <ac:chgData name="SIGNORI AMBRA" userId="S::47854@ds.units.it::a197a23e-b1a1-4ac8-8100-208626561105" providerId="AD" clId="Web-{D7324597-B3E7-D313-F7CC-AB99883573F5}" dt="2025-10-16T16:44:36.910" v="599" actId="1076"/>
          <ac:spMkLst>
            <pc:docMk/>
            <pc:sldMk cId="4214379344" sldId="361"/>
            <ac:spMk id="10" creationId="{D6A3BD99-AABF-A423-2ED1-0B938B0F406A}"/>
          </ac:spMkLst>
        </pc:spChg>
        <pc:spChg chg="mod">
          <ac:chgData name="SIGNORI AMBRA" userId="S::47854@ds.units.it::a197a23e-b1a1-4ac8-8100-208626561105" providerId="AD" clId="Web-{D7324597-B3E7-D313-F7CC-AB99883573F5}" dt="2025-10-16T16:14:49.908" v="389" actId="1076"/>
          <ac:spMkLst>
            <pc:docMk/>
            <pc:sldMk cId="4214379344" sldId="361"/>
            <ac:spMk id="11" creationId="{C32C5407-37C8-A3CA-8905-D1DC9366C680}"/>
          </ac:spMkLst>
        </pc:spChg>
        <pc:spChg chg="add mod">
          <ac:chgData name="SIGNORI AMBRA" userId="S::47854@ds.units.it::a197a23e-b1a1-4ac8-8100-208626561105" providerId="AD" clId="Web-{D7324597-B3E7-D313-F7CC-AB99883573F5}" dt="2025-10-16T16:45:15.364" v="603" actId="1076"/>
          <ac:spMkLst>
            <pc:docMk/>
            <pc:sldMk cId="4214379344" sldId="361"/>
            <ac:spMk id="12" creationId="{073E910D-9FDC-7BB3-8B5F-1FC1FD3B5F62}"/>
          </ac:spMkLst>
        </pc:spChg>
        <pc:picChg chg="add mod">
          <ac:chgData name="SIGNORI AMBRA" userId="S::47854@ds.units.it::a197a23e-b1a1-4ac8-8100-208626561105" providerId="AD" clId="Web-{D7324597-B3E7-D313-F7CC-AB99883573F5}" dt="2025-10-16T16:01:11.469" v="368" actId="1076"/>
          <ac:picMkLst>
            <pc:docMk/>
            <pc:sldMk cId="4214379344" sldId="361"/>
            <ac:picMk id="4" creationId="{054D3A14-8A72-ADB1-36D8-CE4F9CECE1D6}"/>
          </ac:picMkLst>
        </pc:picChg>
        <pc:picChg chg="add mod">
          <ac:chgData name="SIGNORI AMBRA" userId="S::47854@ds.units.it::a197a23e-b1a1-4ac8-8100-208626561105" providerId="AD" clId="Web-{D7324597-B3E7-D313-F7CC-AB99883573F5}" dt="2025-10-16T16:35:57.619" v="578" actId="1076"/>
          <ac:picMkLst>
            <pc:docMk/>
            <pc:sldMk cId="4214379344" sldId="361"/>
            <ac:picMk id="13" creationId="{E49FCA7D-09F1-803D-66A7-82650DA09314}"/>
          </ac:picMkLst>
        </pc:picChg>
        <pc:picChg chg="add mod modCrop">
          <ac:chgData name="SIGNORI AMBRA" userId="S::47854@ds.units.it::a197a23e-b1a1-4ac8-8100-208626561105" providerId="AD" clId="Web-{D7324597-B3E7-D313-F7CC-AB99883573F5}" dt="2025-10-16T16:43:49.377" v="597" actId="1076"/>
          <ac:picMkLst>
            <pc:docMk/>
            <pc:sldMk cId="4214379344" sldId="361"/>
            <ac:picMk id="14" creationId="{7A53FBA3-EF21-2558-A05B-44DBB59BAA4D}"/>
          </ac:picMkLst>
        </pc:picChg>
        <pc:picChg chg="add mod">
          <ac:chgData name="SIGNORI AMBRA" userId="S::47854@ds.units.it::a197a23e-b1a1-4ac8-8100-208626561105" providerId="AD" clId="Web-{D7324597-B3E7-D313-F7CC-AB99883573F5}" dt="2025-10-16T16:43:14.969" v="595" actId="1076"/>
          <ac:picMkLst>
            <pc:docMk/>
            <pc:sldMk cId="4214379344" sldId="361"/>
            <ac:picMk id="16" creationId="{B297440D-9F7B-3B13-4DBD-E98110445BBA}"/>
          </ac:picMkLst>
        </pc:picChg>
      </pc:sldChg>
      <pc:sldChg chg="modSp">
        <pc:chgData name="SIGNORI AMBRA" userId="S::47854@ds.units.it::a197a23e-b1a1-4ac8-8100-208626561105" providerId="AD" clId="Web-{D7324597-B3E7-D313-F7CC-AB99883573F5}" dt="2025-10-16T15:47:56.990" v="337" actId="1076"/>
        <pc:sldMkLst>
          <pc:docMk/>
          <pc:sldMk cId="2664615331" sldId="362"/>
        </pc:sldMkLst>
        <pc:spChg chg="mod">
          <ac:chgData name="SIGNORI AMBRA" userId="S::47854@ds.units.it::a197a23e-b1a1-4ac8-8100-208626561105" providerId="AD" clId="Web-{D7324597-B3E7-D313-F7CC-AB99883573F5}" dt="2025-10-16T15:46:02.623" v="322" actId="1076"/>
          <ac:spMkLst>
            <pc:docMk/>
            <pc:sldMk cId="2664615331" sldId="362"/>
            <ac:spMk id="2" creationId="{21C61B31-80FA-75EC-F696-EC075B284DB3}"/>
          </ac:spMkLst>
        </pc:spChg>
        <pc:spChg chg="mod">
          <ac:chgData name="SIGNORI AMBRA" userId="S::47854@ds.units.it::a197a23e-b1a1-4ac8-8100-208626561105" providerId="AD" clId="Web-{D7324597-B3E7-D313-F7CC-AB99883573F5}" dt="2025-10-16T15:47:56.990" v="337" actId="1076"/>
          <ac:spMkLst>
            <pc:docMk/>
            <pc:sldMk cId="2664615331" sldId="362"/>
            <ac:spMk id="11" creationId="{C32C5407-37C8-A3CA-8905-D1DC9366C680}"/>
          </ac:spMkLst>
        </pc:spChg>
      </pc:sldChg>
      <pc:sldChg chg="modSp">
        <pc:chgData name="SIGNORI AMBRA" userId="S::47854@ds.units.it::a197a23e-b1a1-4ac8-8100-208626561105" providerId="AD" clId="Web-{D7324597-B3E7-D313-F7CC-AB99883573F5}" dt="2025-10-16T15:50:06.296" v="362"/>
        <pc:sldMkLst>
          <pc:docMk/>
          <pc:sldMk cId="636811100" sldId="365"/>
        </pc:sldMkLst>
        <pc:spChg chg="mod">
          <ac:chgData name="SIGNORI AMBRA" userId="S::47854@ds.units.it::a197a23e-b1a1-4ac8-8100-208626561105" providerId="AD" clId="Web-{D7324597-B3E7-D313-F7CC-AB99883573F5}" dt="2025-10-16T15:50:06.296" v="362"/>
          <ac:spMkLst>
            <pc:docMk/>
            <pc:sldMk cId="636811100" sldId="365"/>
            <ac:spMk id="3" creationId="{6999E50B-8334-72D8-CD10-5DE6A2912852}"/>
          </ac:spMkLst>
        </pc:spChg>
        <pc:spChg chg="mod">
          <ac:chgData name="SIGNORI AMBRA" userId="S::47854@ds.units.it::a197a23e-b1a1-4ac8-8100-208626561105" providerId="AD" clId="Web-{D7324597-B3E7-D313-F7CC-AB99883573F5}" dt="2025-10-16T15:48:44.197" v="361" actId="20577"/>
          <ac:spMkLst>
            <pc:docMk/>
            <pc:sldMk cId="636811100" sldId="365"/>
            <ac:spMk id="5" creationId="{0B0DF590-AA25-C8A1-9C01-E956B809E732}"/>
          </ac:spMkLst>
        </pc:spChg>
      </pc:sldChg>
      <pc:sldChg chg="addSp modSp">
        <pc:chgData name="SIGNORI AMBRA" userId="S::47854@ds.units.it::a197a23e-b1a1-4ac8-8100-208626561105" providerId="AD" clId="Web-{D7324597-B3E7-D313-F7CC-AB99883573F5}" dt="2025-10-16T15:45:13.075" v="311" actId="1076"/>
        <pc:sldMkLst>
          <pc:docMk/>
          <pc:sldMk cId="1894090828" sldId="366"/>
        </pc:sldMkLst>
        <pc:spChg chg="mod">
          <ac:chgData name="SIGNORI AMBRA" userId="S::47854@ds.units.it::a197a23e-b1a1-4ac8-8100-208626561105" providerId="AD" clId="Web-{D7324597-B3E7-D313-F7CC-AB99883573F5}" dt="2025-10-16T15:39:13.992" v="227" actId="1076"/>
          <ac:spMkLst>
            <pc:docMk/>
            <pc:sldMk cId="1894090828" sldId="366"/>
            <ac:spMk id="3" creationId="{0ABEBE7C-6D54-2C1A-246B-7EAB7AE4DFA3}"/>
          </ac:spMkLst>
        </pc:spChg>
        <pc:spChg chg="add mod">
          <ac:chgData name="SIGNORI AMBRA" userId="S::47854@ds.units.it::a197a23e-b1a1-4ac8-8100-208626561105" providerId="AD" clId="Web-{D7324597-B3E7-D313-F7CC-AB99883573F5}" dt="2025-10-16T15:44:22.309" v="306" actId="14100"/>
          <ac:spMkLst>
            <pc:docMk/>
            <pc:sldMk cId="1894090828" sldId="366"/>
            <ac:spMk id="4" creationId="{D3790D2D-5A3B-281A-A8EC-68CFF7B18371}"/>
          </ac:spMkLst>
        </pc:spChg>
        <pc:spChg chg="mod">
          <ac:chgData name="SIGNORI AMBRA" userId="S::47854@ds.units.it::a197a23e-b1a1-4ac8-8100-208626561105" providerId="AD" clId="Web-{D7324597-B3E7-D313-F7CC-AB99883573F5}" dt="2025-10-16T15:44:34.716" v="308" actId="20577"/>
          <ac:spMkLst>
            <pc:docMk/>
            <pc:sldMk cId="1894090828" sldId="366"/>
            <ac:spMk id="11" creationId="{62F61C31-09AD-513C-0DF3-68D5B960805E}"/>
          </ac:spMkLst>
        </pc:spChg>
        <pc:picChg chg="mod">
          <ac:chgData name="SIGNORI AMBRA" userId="S::47854@ds.units.it::a197a23e-b1a1-4ac8-8100-208626561105" providerId="AD" clId="Web-{D7324597-B3E7-D313-F7CC-AB99883573F5}" dt="2025-10-16T15:44:41.638" v="309" actId="1076"/>
          <ac:picMkLst>
            <pc:docMk/>
            <pc:sldMk cId="1894090828" sldId="366"/>
            <ac:picMk id="2" creationId="{854D33A9-895F-E450-53FD-1D19C2FD632D}"/>
          </ac:picMkLst>
        </pc:picChg>
        <pc:picChg chg="add mod">
          <ac:chgData name="SIGNORI AMBRA" userId="S::47854@ds.units.it::a197a23e-b1a1-4ac8-8100-208626561105" providerId="AD" clId="Web-{D7324597-B3E7-D313-F7CC-AB99883573F5}" dt="2025-10-16T15:45:13.075" v="311" actId="1076"/>
          <ac:picMkLst>
            <pc:docMk/>
            <pc:sldMk cId="1894090828" sldId="366"/>
            <ac:picMk id="5" creationId="{A704D7C1-7205-BBE8-13DC-E7C4B1E91212}"/>
          </ac:picMkLst>
        </pc:picChg>
      </pc:sldChg>
      <pc:sldChg chg="add replId">
        <pc:chgData name="SIGNORI AMBRA" userId="S::47854@ds.units.it::a197a23e-b1a1-4ac8-8100-208626561105" providerId="AD" clId="Web-{D7324597-B3E7-D313-F7CC-AB99883573F5}" dt="2025-10-16T16:12:07.499" v="373"/>
        <pc:sldMkLst>
          <pc:docMk/>
          <pc:sldMk cId="3292850176" sldId="382"/>
        </pc:sldMkLst>
      </pc:sldChg>
    </pc:docChg>
  </pc:docChgLst>
  <pc:docChgLst>
    <pc:chgData name="SIGNORI AMBRA" userId="S::47854@ds.units.it::a197a23e-b1a1-4ac8-8100-208626561105" providerId="AD" clId="Web-{5E24E1D1-668E-B9B5-31A8-D13C50C176AB}"/>
    <pc:docChg chg="mod">
      <pc:chgData name="SIGNORI AMBRA" userId="S::47854@ds.units.it::a197a23e-b1a1-4ac8-8100-208626561105" providerId="AD" clId="Web-{5E24E1D1-668E-B9B5-31A8-D13C50C176AB}" dt="2025-10-10T07:02:21.169" v="0"/>
      <pc:docMkLst>
        <pc:docMk/>
      </pc:docMkLst>
    </pc:docChg>
  </pc:docChgLst>
  <pc:docChgLst>
    <pc:chgData name="SIGNORI AMBRA" userId="S::47854@ds.units.it::a197a23e-b1a1-4ac8-8100-208626561105" providerId="AD" clId="Web-{08330369-DB69-1DD3-A052-3F35E2C8CEA3}"/>
    <pc:docChg chg="modSld">
      <pc:chgData name="SIGNORI AMBRA" userId="S::47854@ds.units.it::a197a23e-b1a1-4ac8-8100-208626561105" providerId="AD" clId="Web-{08330369-DB69-1DD3-A052-3F35E2C8CEA3}" dt="2025-10-17T09:59:38.077" v="1713" actId="1076"/>
      <pc:docMkLst>
        <pc:docMk/>
      </pc:docMkLst>
      <pc:sldChg chg="addSp delSp modSp">
        <pc:chgData name="SIGNORI AMBRA" userId="S::47854@ds.units.it::a197a23e-b1a1-4ac8-8100-208626561105" providerId="AD" clId="Web-{08330369-DB69-1DD3-A052-3F35E2C8CEA3}" dt="2025-10-17T09:59:38.077" v="1713" actId="1076"/>
        <pc:sldMkLst>
          <pc:docMk/>
          <pc:sldMk cId="346430644" sldId="343"/>
        </pc:sldMkLst>
        <pc:picChg chg="add mod">
          <ac:chgData name="SIGNORI AMBRA" userId="S::47854@ds.units.it::a197a23e-b1a1-4ac8-8100-208626561105" providerId="AD" clId="Web-{08330369-DB69-1DD3-A052-3F35E2C8CEA3}" dt="2025-10-17T09:55:44.349" v="1698" actId="1076"/>
          <ac:picMkLst>
            <pc:docMk/>
            <pc:sldMk cId="346430644" sldId="343"/>
            <ac:picMk id="2" creationId="{DF3A2111-EA41-4DCF-CB4F-0D446202E921}"/>
          </ac:picMkLst>
        </pc:picChg>
        <pc:picChg chg="add mod">
          <ac:chgData name="SIGNORI AMBRA" userId="S::47854@ds.units.it::a197a23e-b1a1-4ac8-8100-208626561105" providerId="AD" clId="Web-{08330369-DB69-1DD3-A052-3F35E2C8CEA3}" dt="2025-10-17T09:52:56.523" v="1682" actId="1076"/>
          <ac:picMkLst>
            <pc:docMk/>
            <pc:sldMk cId="346430644" sldId="343"/>
            <ac:picMk id="4" creationId="{DDB2829A-72C2-A7AE-FAD7-56AF766EF1AC}"/>
          </ac:picMkLst>
        </pc:picChg>
        <pc:picChg chg="add mod">
          <ac:chgData name="SIGNORI AMBRA" userId="S::47854@ds.units.it::a197a23e-b1a1-4ac8-8100-208626561105" providerId="AD" clId="Web-{08330369-DB69-1DD3-A052-3F35E2C8CEA3}" dt="2025-10-17T09:55:39.052" v="1696" actId="1076"/>
          <ac:picMkLst>
            <pc:docMk/>
            <pc:sldMk cId="346430644" sldId="343"/>
            <ac:picMk id="5" creationId="{03799F45-DD30-8E1C-8B0E-DB6384C6D88F}"/>
          </ac:picMkLst>
        </pc:picChg>
        <pc:picChg chg="add mod">
          <ac:chgData name="SIGNORI AMBRA" userId="S::47854@ds.units.it::a197a23e-b1a1-4ac8-8100-208626561105" providerId="AD" clId="Web-{08330369-DB69-1DD3-A052-3F35E2C8CEA3}" dt="2025-10-17T09:55:42.052" v="1697" actId="1076"/>
          <ac:picMkLst>
            <pc:docMk/>
            <pc:sldMk cId="346430644" sldId="343"/>
            <ac:picMk id="6" creationId="{29C6B159-5F7A-7F88-C25D-E5751F7D3258}"/>
          </ac:picMkLst>
        </pc:picChg>
        <pc:picChg chg="add mod">
          <ac:chgData name="SIGNORI AMBRA" userId="S::47854@ds.units.it::a197a23e-b1a1-4ac8-8100-208626561105" providerId="AD" clId="Web-{08330369-DB69-1DD3-A052-3F35E2C8CEA3}" dt="2025-10-17T09:55:36.270" v="1695" actId="1076"/>
          <ac:picMkLst>
            <pc:docMk/>
            <pc:sldMk cId="346430644" sldId="343"/>
            <ac:picMk id="7" creationId="{6DC1DA37-BE08-7E88-4ED9-94C7D68D6371}"/>
          </ac:picMkLst>
        </pc:picChg>
        <pc:picChg chg="add mod">
          <ac:chgData name="SIGNORI AMBRA" userId="S::47854@ds.units.it::a197a23e-b1a1-4ac8-8100-208626561105" providerId="AD" clId="Web-{08330369-DB69-1DD3-A052-3F35E2C8CEA3}" dt="2025-10-17T09:55:47.052" v="1699" actId="1076"/>
          <ac:picMkLst>
            <pc:docMk/>
            <pc:sldMk cId="346430644" sldId="343"/>
            <ac:picMk id="10" creationId="{73E08558-227E-58C0-0244-A4F831ED48F5}"/>
          </ac:picMkLst>
        </pc:picChg>
        <pc:picChg chg="add mod">
          <ac:chgData name="SIGNORI AMBRA" userId="S::47854@ds.units.it::a197a23e-b1a1-4ac8-8100-208626561105" providerId="AD" clId="Web-{08330369-DB69-1DD3-A052-3F35E2C8CEA3}" dt="2025-10-17T09:56:34.742" v="1702" actId="1076"/>
          <ac:picMkLst>
            <pc:docMk/>
            <pc:sldMk cId="346430644" sldId="343"/>
            <ac:picMk id="11" creationId="{FF26221E-3A6F-9EC3-A1F1-9BF9AA78FDC7}"/>
          </ac:picMkLst>
        </pc:picChg>
        <pc:picChg chg="add mod modCrop">
          <ac:chgData name="SIGNORI AMBRA" userId="S::47854@ds.units.it::a197a23e-b1a1-4ac8-8100-208626561105" providerId="AD" clId="Web-{08330369-DB69-1DD3-A052-3F35E2C8CEA3}" dt="2025-10-17T09:59:38.077" v="1713" actId="1076"/>
          <ac:picMkLst>
            <pc:docMk/>
            <pc:sldMk cId="346430644" sldId="343"/>
            <ac:picMk id="12" creationId="{B1967860-DB0A-116B-AE4A-C57629E71160}"/>
          </ac:picMkLst>
        </pc:picChg>
      </pc:sldChg>
      <pc:sldChg chg="addSp delSp modSp">
        <pc:chgData name="SIGNORI AMBRA" userId="S::47854@ds.units.it::a197a23e-b1a1-4ac8-8100-208626561105" providerId="AD" clId="Web-{08330369-DB69-1DD3-A052-3F35E2C8CEA3}" dt="2025-10-17T09:45:44.279" v="1669" actId="20577"/>
        <pc:sldMkLst>
          <pc:docMk/>
          <pc:sldMk cId="1482666773" sldId="363"/>
        </pc:sldMkLst>
        <pc:spChg chg="mod">
          <ac:chgData name="SIGNORI AMBRA" userId="S::47854@ds.units.it::a197a23e-b1a1-4ac8-8100-208626561105" providerId="AD" clId="Web-{08330369-DB69-1DD3-A052-3F35E2C8CEA3}" dt="2025-10-17T09:38:54.859" v="1490" actId="14100"/>
          <ac:spMkLst>
            <pc:docMk/>
            <pc:sldMk cId="1482666773" sldId="363"/>
            <ac:spMk id="2" creationId="{21C61B31-80FA-75EC-F696-EC075B284DB3}"/>
          </ac:spMkLst>
        </pc:spChg>
        <pc:spChg chg="add mod">
          <ac:chgData name="SIGNORI AMBRA" userId="S::47854@ds.units.it::a197a23e-b1a1-4ac8-8100-208626561105" providerId="AD" clId="Web-{08330369-DB69-1DD3-A052-3F35E2C8CEA3}" dt="2025-10-17T09:39:05.125" v="1492" actId="1076"/>
          <ac:spMkLst>
            <pc:docMk/>
            <pc:sldMk cId="1482666773" sldId="363"/>
            <ac:spMk id="4" creationId="{E22554AB-8A22-EBBD-0914-685DECA6B99D}"/>
          </ac:spMkLst>
        </pc:spChg>
        <pc:spChg chg="add mod">
          <ac:chgData name="SIGNORI AMBRA" userId="S::47854@ds.units.it::a197a23e-b1a1-4ac8-8100-208626561105" providerId="AD" clId="Web-{08330369-DB69-1DD3-A052-3F35E2C8CEA3}" dt="2025-10-17T09:31:51.700" v="1418" actId="20577"/>
          <ac:spMkLst>
            <pc:docMk/>
            <pc:sldMk cId="1482666773" sldId="363"/>
            <ac:spMk id="5" creationId="{07D72D4A-6FF4-554F-C7E2-835D553982DA}"/>
          </ac:spMkLst>
        </pc:spChg>
        <pc:spChg chg="add mod">
          <ac:chgData name="SIGNORI AMBRA" userId="S::47854@ds.units.it::a197a23e-b1a1-4ac8-8100-208626561105" providerId="AD" clId="Web-{08330369-DB69-1DD3-A052-3F35E2C8CEA3}" dt="2025-10-17T09:36:14.395" v="1484" actId="1076"/>
          <ac:spMkLst>
            <pc:docMk/>
            <pc:sldMk cId="1482666773" sldId="363"/>
            <ac:spMk id="6" creationId="{EDD8DBB9-2585-15D5-FF6D-0D826EC58CC2}"/>
          </ac:spMkLst>
        </pc:spChg>
        <pc:spChg chg="add mod">
          <ac:chgData name="SIGNORI AMBRA" userId="S::47854@ds.units.it::a197a23e-b1a1-4ac8-8100-208626561105" providerId="AD" clId="Web-{08330369-DB69-1DD3-A052-3F35E2C8CEA3}" dt="2025-10-17T09:39:22.579" v="1495" actId="1076"/>
          <ac:spMkLst>
            <pc:docMk/>
            <pc:sldMk cId="1482666773" sldId="363"/>
            <ac:spMk id="14" creationId="{64150296-B75E-4970-516C-1D4AC7F3723E}"/>
          </ac:spMkLst>
        </pc:spChg>
        <pc:spChg chg="add mod">
          <ac:chgData name="SIGNORI AMBRA" userId="S::47854@ds.units.it::a197a23e-b1a1-4ac8-8100-208626561105" providerId="AD" clId="Web-{08330369-DB69-1DD3-A052-3F35E2C8CEA3}" dt="2025-10-17T09:45:44.279" v="1669" actId="20577"/>
          <ac:spMkLst>
            <pc:docMk/>
            <pc:sldMk cId="1482666773" sldId="363"/>
            <ac:spMk id="16" creationId="{F34D3F91-74F4-BB83-E863-878CB83AAB21}"/>
          </ac:spMkLst>
        </pc:spChg>
        <pc:picChg chg="add mod">
          <ac:chgData name="SIGNORI AMBRA" userId="S::47854@ds.units.it::a197a23e-b1a1-4ac8-8100-208626561105" providerId="AD" clId="Web-{08330369-DB69-1DD3-A052-3F35E2C8CEA3}" dt="2025-10-17T09:39:07.594" v="1493" actId="1076"/>
          <ac:picMkLst>
            <pc:docMk/>
            <pc:sldMk cId="1482666773" sldId="363"/>
            <ac:picMk id="7" creationId="{921E3033-6D47-D651-B843-0A991EE4762C}"/>
          </ac:picMkLst>
        </pc:picChg>
        <pc:picChg chg="add mod">
          <ac:chgData name="SIGNORI AMBRA" userId="S::47854@ds.units.it::a197a23e-b1a1-4ac8-8100-208626561105" providerId="AD" clId="Web-{08330369-DB69-1DD3-A052-3F35E2C8CEA3}" dt="2025-10-17T09:39:27.626" v="1496" actId="1076"/>
          <ac:picMkLst>
            <pc:docMk/>
            <pc:sldMk cId="1482666773" sldId="363"/>
            <ac:picMk id="10" creationId="{F295DADD-C094-A5D3-BF7A-6BF071C72633}"/>
          </ac:picMkLst>
        </pc:picChg>
        <pc:picChg chg="add mod">
          <ac:chgData name="SIGNORI AMBRA" userId="S::47854@ds.units.it::a197a23e-b1a1-4ac8-8100-208626561105" providerId="AD" clId="Web-{08330369-DB69-1DD3-A052-3F35E2C8CEA3}" dt="2025-10-17T09:39:14.625" v="1494" actId="14100"/>
          <ac:picMkLst>
            <pc:docMk/>
            <pc:sldMk cId="1482666773" sldId="363"/>
            <ac:picMk id="15" creationId="{8B2DAE74-B161-9612-5CBE-5E2115FC99FF}"/>
          </ac:picMkLst>
        </pc:picChg>
      </pc:sldChg>
      <pc:sldChg chg="addSp delSp modSp">
        <pc:chgData name="SIGNORI AMBRA" userId="S::47854@ds.units.it::a197a23e-b1a1-4ac8-8100-208626561105" providerId="AD" clId="Web-{08330369-DB69-1DD3-A052-3F35E2C8CEA3}" dt="2025-10-17T09:15:30.305" v="1277" actId="20577"/>
        <pc:sldMkLst>
          <pc:docMk/>
          <pc:sldMk cId="1409845938" sldId="367"/>
        </pc:sldMkLst>
        <pc:spChg chg="mod">
          <ac:chgData name="SIGNORI AMBRA" userId="S::47854@ds.units.it::a197a23e-b1a1-4ac8-8100-208626561105" providerId="AD" clId="Web-{08330369-DB69-1DD3-A052-3F35E2C8CEA3}" dt="2025-10-17T08:48:02.782" v="909" actId="14100"/>
          <ac:spMkLst>
            <pc:docMk/>
            <pc:sldMk cId="1409845938" sldId="367"/>
            <ac:spMk id="2" creationId="{6C7529B4-D368-DE3F-BD1F-C19DE6CA3E35}"/>
          </ac:spMkLst>
        </pc:spChg>
        <pc:spChg chg="add mod">
          <ac:chgData name="SIGNORI AMBRA" userId="S::47854@ds.units.it::a197a23e-b1a1-4ac8-8100-208626561105" providerId="AD" clId="Web-{08330369-DB69-1DD3-A052-3F35E2C8CEA3}" dt="2025-10-17T09:15:11.524" v="1274" actId="20577"/>
          <ac:spMkLst>
            <pc:docMk/>
            <pc:sldMk cId="1409845938" sldId="367"/>
            <ac:spMk id="3" creationId="{6613E87B-8DBD-E134-9C3A-7AFF6BF04847}"/>
          </ac:spMkLst>
        </pc:spChg>
        <pc:spChg chg="add mod">
          <ac:chgData name="SIGNORI AMBRA" userId="S::47854@ds.units.it::a197a23e-b1a1-4ac8-8100-208626561105" providerId="AD" clId="Web-{08330369-DB69-1DD3-A052-3F35E2C8CEA3}" dt="2025-10-17T09:11:02.972" v="1253" actId="14100"/>
          <ac:spMkLst>
            <pc:docMk/>
            <pc:sldMk cId="1409845938" sldId="367"/>
            <ac:spMk id="4" creationId="{6014C9A6-1174-495C-2546-73136F95325B}"/>
          </ac:spMkLst>
        </pc:spChg>
        <pc:spChg chg="add mod">
          <ac:chgData name="SIGNORI AMBRA" userId="S::47854@ds.units.it::a197a23e-b1a1-4ac8-8100-208626561105" providerId="AD" clId="Web-{08330369-DB69-1DD3-A052-3F35E2C8CEA3}" dt="2025-10-17T09:15:18.977" v="1275" actId="20577"/>
          <ac:spMkLst>
            <pc:docMk/>
            <pc:sldMk cId="1409845938" sldId="367"/>
            <ac:spMk id="5" creationId="{EA79838C-AC10-C3DB-857C-A52747FCA92E}"/>
          </ac:spMkLst>
        </pc:spChg>
        <pc:spChg chg="add mod">
          <ac:chgData name="SIGNORI AMBRA" userId="S::47854@ds.units.it::a197a23e-b1a1-4ac8-8100-208626561105" providerId="AD" clId="Web-{08330369-DB69-1DD3-A052-3F35E2C8CEA3}" dt="2025-10-17T09:15:24.321" v="1276" actId="20577"/>
          <ac:spMkLst>
            <pc:docMk/>
            <pc:sldMk cId="1409845938" sldId="367"/>
            <ac:spMk id="6" creationId="{E6521BD3-23AE-555C-A3FC-ACF3B42C4FBE}"/>
          </ac:spMkLst>
        </pc:spChg>
        <pc:spChg chg="add mod">
          <ac:chgData name="SIGNORI AMBRA" userId="S::47854@ds.units.it::a197a23e-b1a1-4ac8-8100-208626561105" providerId="AD" clId="Web-{08330369-DB69-1DD3-A052-3F35E2C8CEA3}" dt="2025-10-17T09:15:30.305" v="1277" actId="20577"/>
          <ac:spMkLst>
            <pc:docMk/>
            <pc:sldMk cId="1409845938" sldId="367"/>
            <ac:spMk id="7" creationId="{E1DBC191-8130-962C-17FD-A6887F04127E}"/>
          </ac:spMkLst>
        </pc:spChg>
        <pc:spChg chg="add del mod">
          <ac:chgData name="SIGNORI AMBRA" userId="S::47854@ds.units.it::a197a23e-b1a1-4ac8-8100-208626561105" providerId="AD" clId="Web-{08330369-DB69-1DD3-A052-3F35E2C8CEA3}" dt="2025-10-17T08:55:51.092" v="1036"/>
          <ac:spMkLst>
            <pc:docMk/>
            <pc:sldMk cId="1409845938" sldId="367"/>
            <ac:spMk id="10" creationId="{4F43B8FE-D2EA-9BA0-B90A-EC7515EB71CD}"/>
          </ac:spMkLst>
        </pc:spChg>
        <pc:spChg chg="add mod">
          <ac:chgData name="SIGNORI AMBRA" userId="S::47854@ds.units.it::a197a23e-b1a1-4ac8-8100-208626561105" providerId="AD" clId="Web-{08330369-DB69-1DD3-A052-3F35E2C8CEA3}" dt="2025-10-17T09:14:22.726" v="1270" actId="14100"/>
          <ac:spMkLst>
            <pc:docMk/>
            <pc:sldMk cId="1409845938" sldId="367"/>
            <ac:spMk id="12" creationId="{B95AE00D-6AC3-739E-1B7B-A445FF62C206}"/>
          </ac:spMkLst>
        </pc:spChg>
        <pc:spChg chg="add del mod">
          <ac:chgData name="SIGNORI AMBRA" userId="S::47854@ds.units.it::a197a23e-b1a1-4ac8-8100-208626561105" providerId="AD" clId="Web-{08330369-DB69-1DD3-A052-3F35E2C8CEA3}" dt="2025-10-17T09:14:42.758" v="1273" actId="14100"/>
          <ac:spMkLst>
            <pc:docMk/>
            <pc:sldMk cId="1409845938" sldId="367"/>
            <ac:spMk id="13" creationId="{1CF0F8FF-D1B3-B4C4-BD2F-D1FC06FA7BA6}"/>
          </ac:spMkLst>
        </pc:spChg>
        <pc:spChg chg="add mod">
          <ac:chgData name="SIGNORI AMBRA" userId="S::47854@ds.units.it::a197a23e-b1a1-4ac8-8100-208626561105" providerId="AD" clId="Web-{08330369-DB69-1DD3-A052-3F35E2C8CEA3}" dt="2025-10-17T09:10:50.331" v="1251" actId="1076"/>
          <ac:spMkLst>
            <pc:docMk/>
            <pc:sldMk cId="1409845938" sldId="367"/>
            <ac:spMk id="30" creationId="{260E03BC-48A4-F593-F3D2-26FCAADE451A}"/>
          </ac:spMkLst>
        </pc:spChg>
        <pc:picChg chg="add mod">
          <ac:chgData name="SIGNORI AMBRA" userId="S::47854@ds.units.it::a197a23e-b1a1-4ac8-8100-208626561105" providerId="AD" clId="Web-{08330369-DB69-1DD3-A052-3F35E2C8CEA3}" dt="2025-10-17T09:14:28.336" v="1271" actId="1076"/>
          <ac:picMkLst>
            <pc:docMk/>
            <pc:sldMk cId="1409845938" sldId="367"/>
            <ac:picMk id="11" creationId="{E82191FE-BB4B-E9D9-DA63-A8D33501A73F}"/>
          </ac:picMkLst>
        </pc:picChg>
        <pc:picChg chg="add mod">
          <ac:chgData name="SIGNORI AMBRA" userId="S::47854@ds.units.it::a197a23e-b1a1-4ac8-8100-208626561105" providerId="AD" clId="Web-{08330369-DB69-1DD3-A052-3F35E2C8CEA3}" dt="2025-10-17T09:11:17.581" v="1256" actId="1076"/>
          <ac:picMkLst>
            <pc:docMk/>
            <pc:sldMk cId="1409845938" sldId="367"/>
            <ac:picMk id="14" creationId="{5CC71A95-9AF1-ABD8-E4D9-26FB5DCC56F8}"/>
          </ac:picMkLst>
        </pc:picChg>
        <pc:picChg chg="add mod">
          <ac:chgData name="SIGNORI AMBRA" userId="S::47854@ds.units.it::a197a23e-b1a1-4ac8-8100-208626561105" providerId="AD" clId="Web-{08330369-DB69-1DD3-A052-3F35E2C8CEA3}" dt="2025-10-17T09:11:20.816" v="1257" actId="1076"/>
          <ac:picMkLst>
            <pc:docMk/>
            <pc:sldMk cId="1409845938" sldId="367"/>
            <ac:picMk id="15" creationId="{01966FE3-505E-7005-05A8-4869B374A717}"/>
          </ac:picMkLst>
        </pc:picChg>
        <pc:picChg chg="add mod">
          <ac:chgData name="SIGNORI AMBRA" userId="S::47854@ds.units.it::a197a23e-b1a1-4ac8-8100-208626561105" providerId="AD" clId="Web-{08330369-DB69-1DD3-A052-3F35E2C8CEA3}" dt="2025-10-17T09:14:11.539" v="1269" actId="1076"/>
          <ac:picMkLst>
            <pc:docMk/>
            <pc:sldMk cId="1409845938" sldId="367"/>
            <ac:picMk id="16" creationId="{1C65A28C-2BCB-9AF3-CA8D-9A0A1D49C55D}"/>
          </ac:picMkLst>
        </pc:picChg>
      </pc:sldChg>
      <pc:sldChg chg="modSp">
        <pc:chgData name="SIGNORI AMBRA" userId="S::47854@ds.units.it::a197a23e-b1a1-4ac8-8100-208626561105" providerId="AD" clId="Web-{08330369-DB69-1DD3-A052-3F35E2C8CEA3}" dt="2025-10-17T09:44:08.182" v="1577" actId="1076"/>
        <pc:sldMkLst>
          <pc:docMk/>
          <pc:sldMk cId="2486974883" sldId="378"/>
        </pc:sldMkLst>
        <pc:picChg chg="mod">
          <ac:chgData name="SIGNORI AMBRA" userId="S::47854@ds.units.it::a197a23e-b1a1-4ac8-8100-208626561105" providerId="AD" clId="Web-{08330369-DB69-1DD3-A052-3F35E2C8CEA3}" dt="2025-10-17T09:44:08.182" v="1577" actId="1076"/>
          <ac:picMkLst>
            <pc:docMk/>
            <pc:sldMk cId="2486974883" sldId="378"/>
            <ac:picMk id="7" creationId="{D9FDBB58-D26F-159C-574C-2332F9D4D1FD}"/>
          </ac:picMkLst>
        </pc:picChg>
      </pc:sldChg>
    </pc:docChg>
  </pc:docChgLst>
  <pc:docChgLst>
    <pc:chgData name="SIGNORI AMBRA" userId="S::47854@ds.units.it::a197a23e-b1a1-4ac8-8100-208626561105" providerId="AD" clId="Web-{8D491D32-0012-3CF0-7555-30F88257C088}"/>
    <pc:docChg chg="addSld modSld">
      <pc:chgData name="SIGNORI AMBRA" userId="S::47854@ds.units.it::a197a23e-b1a1-4ac8-8100-208626561105" providerId="AD" clId="Web-{8D491D32-0012-3CF0-7555-30F88257C088}" dt="2025-10-17T11:01:24.291" v="282" actId="1076"/>
      <pc:docMkLst>
        <pc:docMk/>
      </pc:docMkLst>
      <pc:sldChg chg="addSp delSp modSp">
        <pc:chgData name="SIGNORI AMBRA" userId="S::47854@ds.units.it::a197a23e-b1a1-4ac8-8100-208626561105" providerId="AD" clId="Web-{8D491D32-0012-3CF0-7555-30F88257C088}" dt="2025-10-17T11:01:24.291" v="282" actId="1076"/>
        <pc:sldMkLst>
          <pc:docMk/>
          <pc:sldMk cId="346430644" sldId="343"/>
        </pc:sldMkLst>
        <pc:spChg chg="add mod">
          <ac:chgData name="SIGNORI AMBRA" userId="S::47854@ds.units.it::a197a23e-b1a1-4ac8-8100-208626561105" providerId="AD" clId="Web-{8D491D32-0012-3CF0-7555-30F88257C088}" dt="2025-10-17T10:53:43.639" v="200" actId="1076"/>
          <ac:spMkLst>
            <pc:docMk/>
            <pc:sldMk cId="346430644" sldId="343"/>
            <ac:spMk id="18" creationId="{F5B303F6-07B6-577C-E14F-E0EBE4416547}"/>
          </ac:spMkLst>
        </pc:spChg>
        <pc:spChg chg="add mod">
          <ac:chgData name="SIGNORI AMBRA" userId="S::47854@ds.units.it::a197a23e-b1a1-4ac8-8100-208626561105" providerId="AD" clId="Web-{8D491D32-0012-3CF0-7555-30F88257C088}" dt="2025-10-17T11:01:17.900" v="281" actId="20577"/>
          <ac:spMkLst>
            <pc:docMk/>
            <pc:sldMk cId="346430644" sldId="343"/>
            <ac:spMk id="19" creationId="{70DA0040-F8B3-BD57-5D0D-C92D11118E25}"/>
          </ac:spMkLst>
        </pc:spChg>
        <pc:picChg chg="mod">
          <ac:chgData name="SIGNORI AMBRA" userId="S::47854@ds.units.it::a197a23e-b1a1-4ac8-8100-208626561105" providerId="AD" clId="Web-{8D491D32-0012-3CF0-7555-30F88257C088}" dt="2025-10-17T10:13:14.166" v="32" actId="1076"/>
          <ac:picMkLst>
            <pc:docMk/>
            <pc:sldMk cId="346430644" sldId="343"/>
            <ac:picMk id="2" creationId="{DF3A2111-EA41-4DCF-CB4F-0D446202E921}"/>
          </ac:picMkLst>
        </pc:picChg>
        <pc:picChg chg="mod">
          <ac:chgData name="SIGNORI AMBRA" userId="S::47854@ds.units.it::a197a23e-b1a1-4ac8-8100-208626561105" providerId="AD" clId="Web-{8D491D32-0012-3CF0-7555-30F88257C088}" dt="2025-10-17T10:16:46.982" v="92" actId="1076"/>
          <ac:picMkLst>
            <pc:docMk/>
            <pc:sldMk cId="346430644" sldId="343"/>
            <ac:picMk id="4" creationId="{DDB2829A-72C2-A7AE-FAD7-56AF766EF1AC}"/>
          </ac:picMkLst>
        </pc:picChg>
        <pc:picChg chg="mod">
          <ac:chgData name="SIGNORI AMBRA" userId="S::47854@ds.units.it::a197a23e-b1a1-4ac8-8100-208626561105" providerId="AD" clId="Web-{8D491D32-0012-3CF0-7555-30F88257C088}" dt="2025-10-17T10:16:16.888" v="56" actId="1076"/>
          <ac:picMkLst>
            <pc:docMk/>
            <pc:sldMk cId="346430644" sldId="343"/>
            <ac:picMk id="5" creationId="{03799F45-DD30-8E1C-8B0E-DB6384C6D88F}"/>
          </ac:picMkLst>
        </pc:picChg>
        <pc:picChg chg="mod">
          <ac:chgData name="SIGNORI AMBRA" userId="S::47854@ds.units.it::a197a23e-b1a1-4ac8-8100-208626561105" providerId="AD" clId="Web-{8D491D32-0012-3CF0-7555-30F88257C088}" dt="2025-10-17T10:15:58.059" v="50" actId="1076"/>
          <ac:picMkLst>
            <pc:docMk/>
            <pc:sldMk cId="346430644" sldId="343"/>
            <ac:picMk id="6" creationId="{29C6B159-5F7A-7F88-C25D-E5751F7D3258}"/>
          </ac:picMkLst>
        </pc:picChg>
        <pc:picChg chg="mod">
          <ac:chgData name="SIGNORI AMBRA" userId="S::47854@ds.units.it::a197a23e-b1a1-4ac8-8100-208626561105" providerId="AD" clId="Web-{8D491D32-0012-3CF0-7555-30F88257C088}" dt="2025-10-17T10:15:59.903" v="51" actId="1076"/>
          <ac:picMkLst>
            <pc:docMk/>
            <pc:sldMk cId="346430644" sldId="343"/>
            <ac:picMk id="7" creationId="{6DC1DA37-BE08-7E88-4ED9-94C7D68D6371}"/>
          </ac:picMkLst>
        </pc:picChg>
        <pc:picChg chg="mod">
          <ac:chgData name="SIGNORI AMBRA" userId="S::47854@ds.units.it::a197a23e-b1a1-4ac8-8100-208626561105" providerId="AD" clId="Web-{8D491D32-0012-3CF0-7555-30F88257C088}" dt="2025-10-17T10:16:05.575" v="53" actId="1076"/>
          <ac:picMkLst>
            <pc:docMk/>
            <pc:sldMk cId="346430644" sldId="343"/>
            <ac:picMk id="10" creationId="{73E08558-227E-58C0-0244-A4F831ED48F5}"/>
          </ac:picMkLst>
        </pc:picChg>
        <pc:picChg chg="mod">
          <ac:chgData name="SIGNORI AMBRA" userId="S::47854@ds.units.it::a197a23e-b1a1-4ac8-8100-208626561105" providerId="AD" clId="Web-{8D491D32-0012-3CF0-7555-30F88257C088}" dt="2025-10-17T10:16:02.934" v="52" actId="1076"/>
          <ac:picMkLst>
            <pc:docMk/>
            <pc:sldMk cId="346430644" sldId="343"/>
            <ac:picMk id="11" creationId="{FF26221E-3A6F-9EC3-A1F1-9BF9AA78FDC7}"/>
          </ac:picMkLst>
        </pc:picChg>
        <pc:picChg chg="mod">
          <ac:chgData name="SIGNORI AMBRA" userId="S::47854@ds.units.it::a197a23e-b1a1-4ac8-8100-208626561105" providerId="AD" clId="Web-{8D491D32-0012-3CF0-7555-30F88257C088}" dt="2025-10-17T10:53:59.812" v="202" actId="1076"/>
          <ac:picMkLst>
            <pc:docMk/>
            <pc:sldMk cId="346430644" sldId="343"/>
            <ac:picMk id="12" creationId="{B1967860-DB0A-116B-AE4A-C57629E71160}"/>
          </ac:picMkLst>
        </pc:picChg>
        <pc:picChg chg="add mod">
          <ac:chgData name="SIGNORI AMBRA" userId="S::47854@ds.units.it::a197a23e-b1a1-4ac8-8100-208626561105" providerId="AD" clId="Web-{8D491D32-0012-3CF0-7555-30F88257C088}" dt="2025-10-17T10:05:18.415" v="22" actId="1076"/>
          <ac:picMkLst>
            <pc:docMk/>
            <pc:sldMk cId="346430644" sldId="343"/>
            <ac:picMk id="13" creationId="{64E460D3-A1CA-1919-C90D-2E4FA12AB4BB}"/>
          </ac:picMkLst>
        </pc:picChg>
        <pc:picChg chg="add mod">
          <ac:chgData name="SIGNORI AMBRA" userId="S::47854@ds.units.it::a197a23e-b1a1-4ac8-8100-208626561105" providerId="AD" clId="Web-{8D491D32-0012-3CF0-7555-30F88257C088}" dt="2025-10-17T11:01:24.291" v="282" actId="1076"/>
          <ac:picMkLst>
            <pc:docMk/>
            <pc:sldMk cId="346430644" sldId="343"/>
            <ac:picMk id="14" creationId="{9B80A88E-F031-A418-9721-1D029517285E}"/>
          </ac:picMkLst>
        </pc:picChg>
        <pc:picChg chg="add mod modCrop">
          <ac:chgData name="SIGNORI AMBRA" userId="S::47854@ds.units.it::a197a23e-b1a1-4ac8-8100-208626561105" providerId="AD" clId="Web-{8D491D32-0012-3CF0-7555-30F88257C088}" dt="2025-10-17T10:04:01.909" v="9" actId="1076"/>
          <ac:picMkLst>
            <pc:docMk/>
            <pc:sldMk cId="346430644" sldId="343"/>
            <ac:picMk id="15" creationId="{B9E19102-AC5C-EFAD-BC47-972700C60445}"/>
          </ac:picMkLst>
        </pc:picChg>
        <pc:picChg chg="add mod modCrop">
          <ac:chgData name="SIGNORI AMBRA" userId="S::47854@ds.units.it::a197a23e-b1a1-4ac8-8100-208626561105" providerId="AD" clId="Web-{8D491D32-0012-3CF0-7555-30F88257C088}" dt="2025-10-17T10:13:18.229" v="33" actId="1076"/>
          <ac:picMkLst>
            <pc:docMk/>
            <pc:sldMk cId="346430644" sldId="343"/>
            <ac:picMk id="16" creationId="{56E01511-4D6B-D6CC-7BDE-A969E90430A8}"/>
          </ac:picMkLst>
        </pc:picChg>
      </pc:sldChg>
      <pc:sldChg chg="addSp delSp modSp add replId">
        <pc:chgData name="SIGNORI AMBRA" userId="S::47854@ds.units.it::a197a23e-b1a1-4ac8-8100-208626561105" providerId="AD" clId="Web-{8D491D32-0012-3CF0-7555-30F88257C088}" dt="2025-10-17T11:00:01.882" v="236" actId="1076"/>
        <pc:sldMkLst>
          <pc:docMk/>
          <pc:sldMk cId="14439757" sldId="385"/>
        </pc:sldMkLst>
        <pc:spChg chg="mod">
          <ac:chgData name="SIGNORI AMBRA" userId="S::47854@ds.units.it::a197a23e-b1a1-4ac8-8100-208626561105" providerId="AD" clId="Web-{8D491D32-0012-3CF0-7555-30F88257C088}" dt="2025-10-17T10:59:53.741" v="235" actId="1076"/>
          <ac:spMkLst>
            <pc:docMk/>
            <pc:sldMk cId="14439757" sldId="385"/>
            <ac:spMk id="17" creationId="{93B0BEB7-4756-7833-FDA8-4AE64ED22E5A}"/>
          </ac:spMkLst>
        </pc:spChg>
        <pc:picChg chg="mod">
          <ac:chgData name="SIGNORI AMBRA" userId="S::47854@ds.units.it::a197a23e-b1a1-4ac8-8100-208626561105" providerId="AD" clId="Web-{8D491D32-0012-3CF0-7555-30F88257C088}" dt="2025-10-17T10:27:24.950" v="119" actId="1076"/>
          <ac:picMkLst>
            <pc:docMk/>
            <pc:sldMk cId="14439757" sldId="385"/>
            <ac:picMk id="10" creationId="{776E424E-DA4A-15C5-F6D8-E33DA8622667}"/>
          </ac:picMkLst>
        </pc:picChg>
        <pc:picChg chg="mod">
          <ac:chgData name="SIGNORI AMBRA" userId="S::47854@ds.units.it::a197a23e-b1a1-4ac8-8100-208626561105" providerId="AD" clId="Web-{8D491D32-0012-3CF0-7555-30F88257C088}" dt="2025-10-17T10:27:27.106" v="120" actId="1076"/>
          <ac:picMkLst>
            <pc:docMk/>
            <pc:sldMk cId="14439757" sldId="385"/>
            <ac:picMk id="11" creationId="{68613F10-2333-37C9-CD29-FE3A8996CA4A}"/>
          </ac:picMkLst>
        </pc:picChg>
        <pc:picChg chg="mod">
          <ac:chgData name="SIGNORI AMBRA" userId="S::47854@ds.units.it::a197a23e-b1a1-4ac8-8100-208626561105" providerId="AD" clId="Web-{8D491D32-0012-3CF0-7555-30F88257C088}" dt="2025-10-17T10:35:22.661" v="122" actId="1076"/>
          <ac:picMkLst>
            <pc:docMk/>
            <pc:sldMk cId="14439757" sldId="385"/>
            <ac:picMk id="13" creationId="{672F3616-A5C5-11AE-EDCA-5D79018EEF8D}"/>
          </ac:picMkLst>
        </pc:picChg>
        <pc:picChg chg="mod">
          <ac:chgData name="SIGNORI AMBRA" userId="S::47854@ds.units.it::a197a23e-b1a1-4ac8-8100-208626561105" providerId="AD" clId="Web-{8D491D32-0012-3CF0-7555-30F88257C088}" dt="2025-10-17T10:27:21.981" v="118" actId="1076"/>
          <ac:picMkLst>
            <pc:docMk/>
            <pc:sldMk cId="14439757" sldId="385"/>
            <ac:picMk id="14" creationId="{86A83825-3A5D-7DB6-C480-7F95CF3888B8}"/>
          </ac:picMkLst>
        </pc:picChg>
        <pc:picChg chg="mod">
          <ac:chgData name="SIGNORI AMBRA" userId="S::47854@ds.units.it::a197a23e-b1a1-4ac8-8100-208626561105" providerId="AD" clId="Web-{8D491D32-0012-3CF0-7555-30F88257C088}" dt="2025-10-17T10:27:19.887" v="117" actId="1076"/>
          <ac:picMkLst>
            <pc:docMk/>
            <pc:sldMk cId="14439757" sldId="385"/>
            <ac:picMk id="15" creationId="{6FAE1A5B-0675-6674-4551-80A0C5003982}"/>
          </ac:picMkLst>
        </pc:picChg>
        <pc:picChg chg="add mod">
          <ac:chgData name="SIGNORI AMBRA" userId="S::47854@ds.units.it::a197a23e-b1a1-4ac8-8100-208626561105" providerId="AD" clId="Web-{8D491D32-0012-3CF0-7555-30F88257C088}" dt="2025-10-17T10:27:16.059" v="116" actId="1076"/>
          <ac:picMkLst>
            <pc:docMk/>
            <pc:sldMk cId="14439757" sldId="385"/>
            <ac:picMk id="16" creationId="{558D1823-E96B-93BB-9316-20AD4BBDE9A6}"/>
          </ac:picMkLst>
        </pc:picChg>
        <pc:picChg chg="add mod">
          <ac:chgData name="SIGNORI AMBRA" userId="S::47854@ds.units.it::a197a23e-b1a1-4ac8-8100-208626561105" providerId="AD" clId="Web-{8D491D32-0012-3CF0-7555-30F88257C088}" dt="2025-10-17T10:35:19.052" v="121" actId="1076"/>
          <ac:picMkLst>
            <pc:docMk/>
            <pc:sldMk cId="14439757" sldId="385"/>
            <ac:picMk id="18" creationId="{1FD6FD01-E047-90DC-557E-D53E3094C7BE}"/>
          </ac:picMkLst>
        </pc:picChg>
        <pc:picChg chg="add mod">
          <ac:chgData name="SIGNORI AMBRA" userId="S::47854@ds.units.it::a197a23e-b1a1-4ac8-8100-208626561105" providerId="AD" clId="Web-{8D491D32-0012-3CF0-7555-30F88257C088}" dt="2025-10-17T11:00:01.882" v="236" actId="1076"/>
          <ac:picMkLst>
            <pc:docMk/>
            <pc:sldMk cId="14439757" sldId="385"/>
            <ac:picMk id="19" creationId="{71B2BFC9-70BF-8B60-D85F-6B652C3BBF5D}"/>
          </ac:picMkLst>
        </pc:picChg>
        <pc:picChg chg="add mod">
          <ac:chgData name="SIGNORI AMBRA" userId="S::47854@ds.units.it::a197a23e-b1a1-4ac8-8100-208626561105" providerId="AD" clId="Web-{8D491D32-0012-3CF0-7555-30F88257C088}" dt="2025-10-17T10:49:53.948" v="136" actId="1076"/>
          <ac:picMkLst>
            <pc:docMk/>
            <pc:sldMk cId="14439757" sldId="385"/>
            <ac:picMk id="20" creationId="{4B192267-D93B-FC89-9644-EF193130EDF1}"/>
          </ac:picMkLst>
        </pc:picChg>
      </pc:sldChg>
    </pc:docChg>
  </pc:docChgLst>
  <pc:docChgLst>
    <pc:chgData name="GUAGGENTI ROSARIA" userId="S::47855@ds.units.it::ee2fbd17-6d5a-450b-91f3-0427f7059c55" providerId="AD" clId="Web-{60CE2821-28A6-5AD8-5D8A-A94580215870}"/>
    <pc:docChg chg="modSld">
      <pc:chgData name="GUAGGENTI ROSARIA" userId="S::47855@ds.units.it::ee2fbd17-6d5a-450b-91f3-0427f7059c55" providerId="AD" clId="Web-{60CE2821-28A6-5AD8-5D8A-A94580215870}" dt="2025-10-17T11:52:05.031" v="1" actId="20577"/>
      <pc:docMkLst>
        <pc:docMk/>
      </pc:docMkLst>
      <pc:sldChg chg="modSp">
        <pc:chgData name="GUAGGENTI ROSARIA" userId="S::47855@ds.units.it::ee2fbd17-6d5a-450b-91f3-0427f7059c55" providerId="AD" clId="Web-{60CE2821-28A6-5AD8-5D8A-A94580215870}" dt="2025-10-17T11:52:05.031" v="1" actId="20577"/>
        <pc:sldMkLst>
          <pc:docMk/>
          <pc:sldMk cId="2736814746" sldId="351"/>
        </pc:sldMkLst>
        <pc:spChg chg="mod">
          <ac:chgData name="GUAGGENTI ROSARIA" userId="S::47855@ds.units.it::ee2fbd17-6d5a-450b-91f3-0427f7059c55" providerId="AD" clId="Web-{60CE2821-28A6-5AD8-5D8A-A94580215870}" dt="2025-10-17T11:52:05.031" v="1" actId="20577"/>
          <ac:spMkLst>
            <pc:docMk/>
            <pc:sldMk cId="2736814746" sldId="351"/>
            <ac:spMk id="3" creationId="{CFA612B8-920D-952E-C314-B324766F52A0}"/>
          </ac:spMkLst>
        </pc:spChg>
      </pc:sldChg>
    </pc:docChg>
  </pc:docChgLst>
  <pc:docChgLst>
    <pc:chgData name="GUAGGENTI ROSARIA" userId="S::47855@ds.units.it::ee2fbd17-6d5a-450b-91f3-0427f7059c55" providerId="AD" clId="Web-{19F09BEE-D051-8441-E069-2E415DD26985}"/>
    <pc:docChg chg="modSld">
      <pc:chgData name="GUAGGENTI ROSARIA" userId="S::47855@ds.units.it::ee2fbd17-6d5a-450b-91f3-0427f7059c55" providerId="AD" clId="Web-{19F09BEE-D051-8441-E069-2E415DD26985}" dt="2025-10-16T10:41:37.799" v="2" actId="14100"/>
      <pc:docMkLst>
        <pc:docMk/>
      </pc:docMkLst>
      <pc:sldChg chg="modSp">
        <pc:chgData name="GUAGGENTI ROSARIA" userId="S::47855@ds.units.it::ee2fbd17-6d5a-450b-91f3-0427f7059c55" providerId="AD" clId="Web-{19F09BEE-D051-8441-E069-2E415DD26985}" dt="2025-10-16T10:41:37.799" v="2" actId="14100"/>
        <pc:sldMkLst>
          <pc:docMk/>
          <pc:sldMk cId="1498443422" sldId="371"/>
        </pc:sldMkLst>
      </pc:sldChg>
    </pc:docChg>
  </pc:docChgLst>
  <pc:docChgLst>
    <pc:chgData name="GUAGGENTI ROSARIA" userId="S::47855@ds.units.it::ee2fbd17-6d5a-450b-91f3-0427f7059c55" providerId="AD" clId="Web-{D7B3133B-53B8-2E08-A33F-86421A18D44C}"/>
    <pc:docChg chg="modSld">
      <pc:chgData name="GUAGGENTI ROSARIA" userId="S::47855@ds.units.it::ee2fbd17-6d5a-450b-91f3-0427f7059c55" providerId="AD" clId="Web-{D7B3133B-53B8-2E08-A33F-86421A18D44C}" dt="2025-10-17T13:31:23.040" v="573" actId="1076"/>
      <pc:docMkLst>
        <pc:docMk/>
      </pc:docMkLst>
      <pc:sldChg chg="addSp delSp modSp">
        <pc:chgData name="GUAGGENTI ROSARIA" userId="S::47855@ds.units.it::ee2fbd17-6d5a-450b-91f3-0427f7059c55" providerId="AD" clId="Web-{D7B3133B-53B8-2E08-A33F-86421A18D44C}" dt="2025-10-17T13:31:23.040" v="573" actId="1076"/>
        <pc:sldMkLst>
          <pc:docMk/>
          <pc:sldMk cId="4076512642" sldId="369"/>
        </pc:sldMkLst>
        <pc:spChg chg="mod">
          <ac:chgData name="GUAGGENTI ROSARIA" userId="S::47855@ds.units.it::ee2fbd17-6d5a-450b-91f3-0427f7059c55" providerId="AD" clId="Web-{D7B3133B-53B8-2E08-A33F-86421A18D44C}" dt="2025-10-17T13:28:27.328" v="549" actId="1076"/>
          <ac:spMkLst>
            <pc:docMk/>
            <pc:sldMk cId="4076512642" sldId="369"/>
            <ac:spMk id="2" creationId="{3A979800-1E2E-0915-E172-E6E5B3360773}"/>
          </ac:spMkLst>
        </pc:spChg>
        <pc:graphicFrameChg chg="add mod modGraphic">
          <ac:chgData name="GUAGGENTI ROSARIA" userId="S::47855@ds.units.it::ee2fbd17-6d5a-450b-91f3-0427f7059c55" providerId="AD" clId="Web-{D7B3133B-53B8-2E08-A33F-86421A18D44C}" dt="2025-10-17T13:31:23.040" v="573" actId="1076"/>
          <ac:graphicFrameMkLst>
            <pc:docMk/>
            <pc:sldMk cId="4076512642" sldId="369"/>
            <ac:graphicFrameMk id="23" creationId="{1478A34F-D35F-A017-3D8D-9077D9959631}"/>
          </ac:graphicFrameMkLst>
        </pc:graphicFrameChg>
        <pc:graphicFrameChg chg="add mod modGraphic">
          <ac:chgData name="GUAGGENTI ROSARIA" userId="S::47855@ds.units.it::ee2fbd17-6d5a-450b-91f3-0427f7059c55" providerId="AD" clId="Web-{D7B3133B-53B8-2E08-A33F-86421A18D44C}" dt="2025-10-17T13:31:13.415" v="571" actId="14100"/>
          <ac:graphicFrameMkLst>
            <pc:docMk/>
            <pc:sldMk cId="4076512642" sldId="369"/>
            <ac:graphicFrameMk id="101" creationId="{55F3A9B9-324B-F9B8-5DC7-6835257F6E9A}"/>
          </ac:graphicFrameMkLst>
        </pc:graphicFrameChg>
      </pc:sldChg>
      <pc:sldChg chg="modSp">
        <pc:chgData name="GUAGGENTI ROSARIA" userId="S::47855@ds.units.it::ee2fbd17-6d5a-450b-91f3-0427f7059c55" providerId="AD" clId="Web-{D7B3133B-53B8-2E08-A33F-86421A18D44C}" dt="2025-10-17T12:25:25.675" v="13" actId="14100"/>
        <pc:sldMkLst>
          <pc:docMk/>
          <pc:sldMk cId="1498443422" sldId="371"/>
        </pc:sldMkLst>
        <pc:spChg chg="mod">
          <ac:chgData name="GUAGGENTI ROSARIA" userId="S::47855@ds.units.it::ee2fbd17-6d5a-450b-91f3-0427f7059c55" providerId="AD" clId="Web-{D7B3133B-53B8-2E08-A33F-86421A18D44C}" dt="2025-10-17T12:25:25.675" v="13" actId="14100"/>
          <ac:spMkLst>
            <pc:docMk/>
            <pc:sldMk cId="1498443422" sldId="371"/>
            <ac:spMk id="10" creationId="{DC389A2D-79D5-9996-D342-7BC9454E2783}"/>
          </ac:spMkLst>
        </pc:spChg>
      </pc:sldChg>
      <pc:sldChg chg="addSp delSp modSp">
        <pc:chgData name="GUAGGENTI ROSARIA" userId="S::47855@ds.units.it::ee2fbd17-6d5a-450b-91f3-0427f7059c55" providerId="AD" clId="Web-{D7B3133B-53B8-2E08-A33F-86421A18D44C}" dt="2025-10-17T12:02:45.503" v="12" actId="14100"/>
        <pc:sldMkLst>
          <pc:docMk/>
          <pc:sldMk cId="1215746012" sldId="384"/>
        </pc:sldMkLst>
        <pc:spChg chg="mod">
          <ac:chgData name="GUAGGENTI ROSARIA" userId="S::47855@ds.units.it::ee2fbd17-6d5a-450b-91f3-0427f7059c55" providerId="AD" clId="Web-{D7B3133B-53B8-2E08-A33F-86421A18D44C}" dt="2025-10-17T12:02:45.503" v="12" actId="14100"/>
          <ac:spMkLst>
            <pc:docMk/>
            <pc:sldMk cId="1215746012" sldId="384"/>
            <ac:spMk id="63" creationId="{44F5FE3C-B11A-3BA2-C584-B24405E5A421}"/>
          </ac:spMkLst>
        </pc:spChg>
      </pc:sldChg>
    </pc:docChg>
  </pc:docChgLst>
  <pc:docChgLst>
    <pc:chgData name="GUAGGENTI ROSARIA" userId="S::47855@ds.units.it::ee2fbd17-6d5a-450b-91f3-0427f7059c55" providerId="AD" clId="Web-{769E3C72-0CAC-8836-72B9-F338EB4675F5}"/>
    <pc:docChg chg="modSld">
      <pc:chgData name="GUAGGENTI ROSARIA" userId="S::47855@ds.units.it::ee2fbd17-6d5a-450b-91f3-0427f7059c55" providerId="AD" clId="Web-{769E3C72-0CAC-8836-72B9-F338EB4675F5}" dt="2025-10-23T09:33:08.150" v="30" actId="1076"/>
      <pc:docMkLst>
        <pc:docMk/>
      </pc:docMkLst>
      <pc:sldChg chg="modSp">
        <pc:chgData name="GUAGGENTI ROSARIA" userId="S::47855@ds.units.it::ee2fbd17-6d5a-450b-91f3-0427f7059c55" providerId="AD" clId="Web-{769E3C72-0CAC-8836-72B9-F338EB4675F5}" dt="2025-10-23T09:21:29.569" v="25" actId="1076"/>
        <pc:sldMkLst>
          <pc:docMk/>
          <pc:sldMk cId="1498443422" sldId="371"/>
        </pc:sldMkLst>
        <pc:spChg chg="mod">
          <ac:chgData name="GUAGGENTI ROSARIA" userId="S::47855@ds.units.it::ee2fbd17-6d5a-450b-91f3-0427f7059c55" providerId="AD" clId="Web-{769E3C72-0CAC-8836-72B9-F338EB4675F5}" dt="2025-10-23T09:21:27.241" v="24" actId="14100"/>
          <ac:spMkLst>
            <pc:docMk/>
            <pc:sldMk cId="1498443422" sldId="371"/>
            <ac:spMk id="10" creationId="{DC389A2D-79D5-9996-D342-7BC9454E2783}"/>
          </ac:spMkLst>
        </pc:spChg>
        <pc:picChg chg="mod">
          <ac:chgData name="GUAGGENTI ROSARIA" userId="S::47855@ds.units.it::ee2fbd17-6d5a-450b-91f3-0427f7059c55" providerId="AD" clId="Web-{769E3C72-0CAC-8836-72B9-F338EB4675F5}" dt="2025-10-23T09:21:29.569" v="25" actId="1076"/>
          <ac:picMkLst>
            <pc:docMk/>
            <pc:sldMk cId="1498443422" sldId="371"/>
            <ac:picMk id="3" creationId="{B85C9951-FFBD-2335-ED2A-31BD62C20563}"/>
          </ac:picMkLst>
        </pc:picChg>
        <pc:picChg chg="mod">
          <ac:chgData name="GUAGGENTI ROSARIA" userId="S::47855@ds.units.it::ee2fbd17-6d5a-450b-91f3-0427f7059c55" providerId="AD" clId="Web-{769E3C72-0CAC-8836-72B9-F338EB4675F5}" dt="2025-10-23T09:21:07.241" v="20" actId="1076"/>
          <ac:picMkLst>
            <pc:docMk/>
            <pc:sldMk cId="1498443422" sldId="371"/>
            <ac:picMk id="5" creationId="{6FEFCACE-B650-2879-E8E9-7C68E0D4EFB7}"/>
          </ac:picMkLst>
        </pc:picChg>
      </pc:sldChg>
      <pc:sldChg chg="modSp">
        <pc:chgData name="GUAGGENTI ROSARIA" userId="S::47855@ds.units.it::ee2fbd17-6d5a-450b-91f3-0427f7059c55" providerId="AD" clId="Web-{769E3C72-0CAC-8836-72B9-F338EB4675F5}" dt="2025-10-23T09:09:24.768" v="18" actId="20577"/>
        <pc:sldMkLst>
          <pc:docMk/>
          <pc:sldMk cId="2611420319" sldId="379"/>
        </pc:sldMkLst>
        <pc:spChg chg="mod">
          <ac:chgData name="GUAGGENTI ROSARIA" userId="S::47855@ds.units.it::ee2fbd17-6d5a-450b-91f3-0427f7059c55" providerId="AD" clId="Web-{769E3C72-0CAC-8836-72B9-F338EB4675F5}" dt="2025-10-23T09:09:24.768" v="18" actId="20577"/>
          <ac:spMkLst>
            <pc:docMk/>
            <pc:sldMk cId="2611420319" sldId="379"/>
            <ac:spMk id="3" creationId="{8812FD53-AA29-934D-0EC3-AFADFAA9C132}"/>
          </ac:spMkLst>
        </pc:spChg>
      </pc:sldChg>
      <pc:sldChg chg="modSp">
        <pc:chgData name="GUAGGENTI ROSARIA" userId="S::47855@ds.units.it::ee2fbd17-6d5a-450b-91f3-0427f7059c55" providerId="AD" clId="Web-{769E3C72-0CAC-8836-72B9-F338EB4675F5}" dt="2025-10-23T09:33:08.150" v="30" actId="1076"/>
        <pc:sldMkLst>
          <pc:docMk/>
          <pc:sldMk cId="3219275141" sldId="383"/>
        </pc:sldMkLst>
        <pc:picChg chg="mod">
          <ac:chgData name="GUAGGENTI ROSARIA" userId="S::47855@ds.units.it::ee2fbd17-6d5a-450b-91f3-0427f7059c55" providerId="AD" clId="Web-{769E3C72-0CAC-8836-72B9-F338EB4675F5}" dt="2025-10-23T09:32:56.791" v="27" actId="1076"/>
          <ac:picMkLst>
            <pc:docMk/>
            <pc:sldMk cId="3219275141" sldId="383"/>
            <ac:picMk id="4" creationId="{8EE18786-5875-C2E6-0C0A-7FFC334453CE}"/>
          </ac:picMkLst>
        </pc:picChg>
        <pc:picChg chg="mod">
          <ac:chgData name="GUAGGENTI ROSARIA" userId="S::47855@ds.units.it::ee2fbd17-6d5a-450b-91f3-0427f7059c55" providerId="AD" clId="Web-{769E3C72-0CAC-8836-72B9-F338EB4675F5}" dt="2025-10-23T09:33:00.009" v="28" actId="1076"/>
          <ac:picMkLst>
            <pc:docMk/>
            <pc:sldMk cId="3219275141" sldId="383"/>
            <ac:picMk id="6" creationId="{1A815E94-D9AB-E481-B260-D2C7F15E4EFE}"/>
          </ac:picMkLst>
        </pc:picChg>
        <pc:picChg chg="mod">
          <ac:chgData name="GUAGGENTI ROSARIA" userId="S::47855@ds.units.it::ee2fbd17-6d5a-450b-91f3-0427f7059c55" providerId="AD" clId="Web-{769E3C72-0CAC-8836-72B9-F338EB4675F5}" dt="2025-10-23T09:33:05.885" v="29" actId="1076"/>
          <ac:picMkLst>
            <pc:docMk/>
            <pc:sldMk cId="3219275141" sldId="383"/>
            <ac:picMk id="7" creationId="{723D8C2E-04FA-8FA4-D120-E5ECDA427AD8}"/>
          </ac:picMkLst>
        </pc:picChg>
        <pc:picChg chg="mod">
          <ac:chgData name="GUAGGENTI ROSARIA" userId="S::47855@ds.units.it::ee2fbd17-6d5a-450b-91f3-0427f7059c55" providerId="AD" clId="Web-{769E3C72-0CAC-8836-72B9-F338EB4675F5}" dt="2025-10-23T09:32:39.055" v="26" actId="14100"/>
          <ac:picMkLst>
            <pc:docMk/>
            <pc:sldMk cId="3219275141" sldId="383"/>
            <ac:picMk id="8" creationId="{D06A51AA-0461-E9B9-EFE4-F99F8683A0F4}"/>
          </ac:picMkLst>
        </pc:picChg>
        <pc:picChg chg="mod">
          <ac:chgData name="GUAGGENTI ROSARIA" userId="S::47855@ds.units.it::ee2fbd17-6d5a-450b-91f3-0427f7059c55" providerId="AD" clId="Web-{769E3C72-0CAC-8836-72B9-F338EB4675F5}" dt="2025-10-23T09:33:08.150" v="30" actId="1076"/>
          <ac:picMkLst>
            <pc:docMk/>
            <pc:sldMk cId="3219275141" sldId="383"/>
            <ac:picMk id="11" creationId="{900BB207-77ED-D864-EF7D-D401A4FCA5B2}"/>
          </ac:picMkLst>
        </pc:picChg>
      </pc:sldChg>
      <pc:sldChg chg="addSp modSp">
        <pc:chgData name="GUAGGENTI ROSARIA" userId="S::47855@ds.units.it::ee2fbd17-6d5a-450b-91f3-0427f7059c55" providerId="AD" clId="Web-{769E3C72-0CAC-8836-72B9-F338EB4675F5}" dt="2025-10-23T09:07:28.094" v="16" actId="1076"/>
        <pc:sldMkLst>
          <pc:docMk/>
          <pc:sldMk cId="999127127" sldId="386"/>
        </pc:sldMkLst>
        <pc:spChg chg="add mod">
          <ac:chgData name="GUAGGENTI ROSARIA" userId="S::47855@ds.units.it::ee2fbd17-6d5a-450b-91f3-0427f7059c55" providerId="AD" clId="Web-{769E3C72-0CAC-8836-72B9-F338EB4675F5}" dt="2025-10-23T09:07:28.094" v="16" actId="1076"/>
          <ac:spMkLst>
            <pc:docMk/>
            <pc:sldMk cId="999127127" sldId="386"/>
            <ac:spMk id="2" creationId="{1C8DB05A-B264-E9ED-8FAA-2D6396EA48A3}"/>
          </ac:spMkLst>
        </pc:spChg>
      </pc:sldChg>
    </pc:docChg>
  </pc:docChgLst>
  <pc:docChgLst>
    <pc:chgData name="SIGNORI AMBRA" userId="S::47854@ds.units.it::a197a23e-b1a1-4ac8-8100-208626561105" providerId="AD" clId="Web-{D3C1D3D8-4CAD-5E88-361A-5054B77567AA}"/>
    <pc:docChg chg="modSld sldOrd">
      <pc:chgData name="SIGNORI AMBRA" userId="S::47854@ds.units.it::a197a23e-b1a1-4ac8-8100-208626561105" providerId="AD" clId="Web-{D3C1D3D8-4CAD-5E88-361A-5054B77567AA}" dt="2025-10-17T12:42:55.132" v="338" actId="20577"/>
      <pc:docMkLst>
        <pc:docMk/>
      </pc:docMkLst>
      <pc:sldChg chg="addSp modSp">
        <pc:chgData name="SIGNORI AMBRA" userId="S::47854@ds.units.it::a197a23e-b1a1-4ac8-8100-208626561105" providerId="AD" clId="Web-{D3C1D3D8-4CAD-5E88-361A-5054B77567AA}" dt="2025-10-17T12:07:02.496" v="7" actId="1076"/>
        <pc:sldMkLst>
          <pc:docMk/>
          <pc:sldMk cId="3554813128" sldId="353"/>
        </pc:sldMkLst>
        <pc:spChg chg="add mod">
          <ac:chgData name="SIGNORI AMBRA" userId="S::47854@ds.units.it::a197a23e-b1a1-4ac8-8100-208626561105" providerId="AD" clId="Web-{D3C1D3D8-4CAD-5E88-361A-5054B77567AA}" dt="2025-10-17T12:07:02.496" v="7" actId="1076"/>
          <ac:spMkLst>
            <pc:docMk/>
            <pc:sldMk cId="3554813128" sldId="353"/>
            <ac:spMk id="2" creationId="{E7BF638E-8E03-C96F-7B82-CF28680E614C}"/>
          </ac:spMkLst>
        </pc:spChg>
      </pc:sldChg>
      <pc:sldChg chg="ord">
        <pc:chgData name="SIGNORI AMBRA" userId="S::47854@ds.units.it::a197a23e-b1a1-4ac8-8100-208626561105" providerId="AD" clId="Web-{D3C1D3D8-4CAD-5E88-361A-5054B77567AA}" dt="2025-10-17T12:36:39.348" v="292"/>
        <pc:sldMkLst>
          <pc:docMk/>
          <pc:sldMk cId="1482666773" sldId="363"/>
        </pc:sldMkLst>
      </pc:sldChg>
      <pc:sldChg chg="addSp delSp modSp">
        <pc:chgData name="SIGNORI AMBRA" userId="S::47854@ds.units.it::a197a23e-b1a1-4ac8-8100-208626561105" providerId="AD" clId="Web-{D3C1D3D8-4CAD-5E88-361A-5054B77567AA}" dt="2025-10-17T12:42:55.132" v="338" actId="20577"/>
        <pc:sldMkLst>
          <pc:docMk/>
          <pc:sldMk cId="1372156019" sldId="368"/>
        </pc:sldMkLst>
        <pc:spChg chg="add mod">
          <ac:chgData name="SIGNORI AMBRA" userId="S::47854@ds.units.it::a197a23e-b1a1-4ac8-8100-208626561105" providerId="AD" clId="Web-{D3C1D3D8-4CAD-5E88-361A-5054B77567AA}" dt="2025-10-17T12:42:35.022" v="334" actId="1076"/>
          <ac:spMkLst>
            <pc:docMk/>
            <pc:sldMk cId="1372156019" sldId="368"/>
            <ac:spMk id="5" creationId="{D853D1E1-67B7-90A0-5129-450C1D50AD3E}"/>
          </ac:spMkLst>
        </pc:spChg>
        <pc:spChg chg="add mod">
          <ac:chgData name="SIGNORI AMBRA" userId="S::47854@ds.units.it::a197a23e-b1a1-4ac8-8100-208626561105" providerId="AD" clId="Web-{D3C1D3D8-4CAD-5E88-361A-5054B77567AA}" dt="2025-10-17T12:42:55.132" v="338" actId="20577"/>
          <ac:spMkLst>
            <pc:docMk/>
            <pc:sldMk cId="1372156019" sldId="368"/>
            <ac:spMk id="6" creationId="{851B824F-C70A-E1AB-7EA4-C50AC010BA25}"/>
          </ac:spMkLst>
        </pc:spChg>
        <pc:picChg chg="add mod modCrop">
          <ac:chgData name="SIGNORI AMBRA" userId="S::47854@ds.units.it::a197a23e-b1a1-4ac8-8100-208626561105" providerId="AD" clId="Web-{D3C1D3D8-4CAD-5E88-361A-5054B77567AA}" dt="2025-10-17T12:39:57.982" v="303" actId="1076"/>
          <ac:picMkLst>
            <pc:docMk/>
            <pc:sldMk cId="1372156019" sldId="368"/>
            <ac:picMk id="2" creationId="{FCB9BD7B-3AE6-383B-5CCB-32105D1788B8}"/>
          </ac:picMkLst>
        </pc:picChg>
        <pc:picChg chg="add mod modCrop">
          <ac:chgData name="SIGNORI AMBRA" userId="S::47854@ds.units.it::a197a23e-b1a1-4ac8-8100-208626561105" providerId="AD" clId="Web-{D3C1D3D8-4CAD-5E88-361A-5054B77567AA}" dt="2025-10-17T12:41:58.395" v="307" actId="1076"/>
          <ac:picMkLst>
            <pc:docMk/>
            <pc:sldMk cId="1372156019" sldId="368"/>
            <ac:picMk id="4" creationId="{339867E3-72A0-B3BF-FEDF-347FB7C42F60}"/>
          </ac:picMkLst>
        </pc:picChg>
      </pc:sldChg>
      <pc:sldChg chg="modSp">
        <pc:chgData name="SIGNORI AMBRA" userId="S::47854@ds.units.it::a197a23e-b1a1-4ac8-8100-208626561105" providerId="AD" clId="Web-{D3C1D3D8-4CAD-5E88-361A-5054B77567AA}" dt="2025-10-17T12:25:04.334" v="268" actId="1076"/>
        <pc:sldMkLst>
          <pc:docMk/>
          <pc:sldMk cId="2486974883" sldId="378"/>
        </pc:sldMkLst>
      </pc:sldChg>
      <pc:sldChg chg="addSp delSp modSp">
        <pc:chgData name="SIGNORI AMBRA" userId="S::47854@ds.units.it::a197a23e-b1a1-4ac8-8100-208626561105" providerId="AD" clId="Web-{D3C1D3D8-4CAD-5E88-361A-5054B77567AA}" dt="2025-10-17T12:35:19.238" v="291" actId="20577"/>
        <pc:sldMkLst>
          <pc:docMk/>
          <pc:sldMk cId="14439757" sldId="385"/>
        </pc:sldMkLst>
        <pc:spChg chg="mod">
          <ac:chgData name="SIGNORI AMBRA" userId="S::47854@ds.units.it::a197a23e-b1a1-4ac8-8100-208626561105" providerId="AD" clId="Web-{D3C1D3D8-4CAD-5E88-361A-5054B77567AA}" dt="2025-10-17T12:08:00.797" v="76" actId="1076"/>
          <ac:spMkLst>
            <pc:docMk/>
            <pc:sldMk cId="14439757" sldId="385"/>
            <ac:spMk id="3" creationId="{AC673E16-9CAC-7858-46A0-8264FA3C30D1}"/>
          </ac:spMkLst>
        </pc:spChg>
        <pc:spChg chg="add mod">
          <ac:chgData name="SIGNORI AMBRA" userId="S::47854@ds.units.it::a197a23e-b1a1-4ac8-8100-208626561105" providerId="AD" clId="Web-{D3C1D3D8-4CAD-5E88-361A-5054B77567AA}" dt="2025-10-17T12:10:27.461" v="182" actId="20577"/>
          <ac:spMkLst>
            <pc:docMk/>
            <pc:sldMk cId="14439757" sldId="385"/>
            <ac:spMk id="4" creationId="{29D96E04-D548-D5B3-0AE2-B506B3183202}"/>
          </ac:spMkLst>
        </pc:spChg>
        <pc:spChg chg="add mod">
          <ac:chgData name="SIGNORI AMBRA" userId="S::47854@ds.units.it::a197a23e-b1a1-4ac8-8100-208626561105" providerId="AD" clId="Web-{D3C1D3D8-4CAD-5E88-361A-5054B77567AA}" dt="2025-10-17T12:34:58.457" v="289" actId="1076"/>
          <ac:spMkLst>
            <pc:docMk/>
            <pc:sldMk cId="14439757" sldId="385"/>
            <ac:spMk id="6" creationId="{83DBB547-2A2D-533B-4B2D-01A151890146}"/>
          </ac:spMkLst>
        </pc:spChg>
        <pc:spChg chg="add mod">
          <ac:chgData name="SIGNORI AMBRA" userId="S::47854@ds.units.it::a197a23e-b1a1-4ac8-8100-208626561105" providerId="AD" clId="Web-{D3C1D3D8-4CAD-5E88-361A-5054B77567AA}" dt="2025-10-17T12:35:19.238" v="291" actId="20577"/>
          <ac:spMkLst>
            <pc:docMk/>
            <pc:sldMk cId="14439757" sldId="385"/>
            <ac:spMk id="7" creationId="{9D11E507-59C5-B906-34EC-E3B25670AFD3}"/>
          </ac:spMkLst>
        </pc:spChg>
        <pc:spChg chg="mod">
          <ac:chgData name="SIGNORI AMBRA" userId="S::47854@ds.units.it::a197a23e-b1a1-4ac8-8100-208626561105" providerId="AD" clId="Web-{D3C1D3D8-4CAD-5E88-361A-5054B77567AA}" dt="2025-10-17T12:23:28.266" v="267" actId="20577"/>
          <ac:spMkLst>
            <pc:docMk/>
            <pc:sldMk cId="14439757" sldId="385"/>
            <ac:spMk id="17" creationId="{93B0BEB7-4756-7833-FDA8-4AE64ED22E5A}"/>
          </ac:spMkLst>
        </pc:spChg>
        <pc:picChg chg="add mod">
          <ac:chgData name="SIGNORI AMBRA" userId="S::47854@ds.units.it::a197a23e-b1a1-4ac8-8100-208626561105" providerId="AD" clId="Web-{D3C1D3D8-4CAD-5E88-361A-5054B77567AA}" dt="2025-10-17T12:34:47.035" v="286" actId="1076"/>
          <ac:picMkLst>
            <pc:docMk/>
            <pc:sldMk cId="14439757" sldId="385"/>
            <ac:picMk id="5" creationId="{944C45A5-D4F7-0218-62F0-F5267FCF70B8}"/>
          </ac:picMkLst>
        </pc:picChg>
        <pc:picChg chg="mod">
          <ac:chgData name="SIGNORI AMBRA" userId="S::47854@ds.units.it::a197a23e-b1a1-4ac8-8100-208626561105" providerId="AD" clId="Web-{D3C1D3D8-4CAD-5E88-361A-5054B77567AA}" dt="2025-10-17T12:34:31.363" v="283" actId="1076"/>
          <ac:picMkLst>
            <pc:docMk/>
            <pc:sldMk cId="14439757" sldId="385"/>
            <ac:picMk id="10" creationId="{776E424E-DA4A-15C5-F6D8-E33DA8622667}"/>
          </ac:picMkLst>
        </pc:picChg>
        <pc:picChg chg="mod">
          <ac:chgData name="SIGNORI AMBRA" userId="S::47854@ds.units.it::a197a23e-b1a1-4ac8-8100-208626561105" providerId="AD" clId="Web-{D3C1D3D8-4CAD-5E88-361A-5054B77567AA}" dt="2025-10-17T12:34:28.707" v="282" actId="1076"/>
          <ac:picMkLst>
            <pc:docMk/>
            <pc:sldMk cId="14439757" sldId="385"/>
            <ac:picMk id="11" creationId="{68613F10-2333-37C9-CD29-FE3A8996CA4A}"/>
          </ac:picMkLst>
        </pc:picChg>
        <pc:picChg chg="mod ord">
          <ac:chgData name="SIGNORI AMBRA" userId="S::47854@ds.units.it::a197a23e-b1a1-4ac8-8100-208626561105" providerId="AD" clId="Web-{D3C1D3D8-4CAD-5E88-361A-5054B77567AA}" dt="2025-10-17T12:34:53.676" v="288" actId="1076"/>
          <ac:picMkLst>
            <pc:docMk/>
            <pc:sldMk cId="14439757" sldId="385"/>
            <ac:picMk id="13" creationId="{672F3616-A5C5-11AE-EDCA-5D79018EEF8D}"/>
          </ac:picMkLst>
        </pc:picChg>
        <pc:picChg chg="mod">
          <ac:chgData name="SIGNORI AMBRA" userId="S::47854@ds.units.it::a197a23e-b1a1-4ac8-8100-208626561105" providerId="AD" clId="Web-{D3C1D3D8-4CAD-5E88-361A-5054B77567AA}" dt="2025-10-17T12:34:03.769" v="277" actId="1076"/>
          <ac:picMkLst>
            <pc:docMk/>
            <pc:sldMk cId="14439757" sldId="385"/>
            <ac:picMk id="14" creationId="{86A83825-3A5D-7DB6-C480-7F95CF3888B8}"/>
          </ac:picMkLst>
        </pc:picChg>
        <pc:picChg chg="mod">
          <ac:chgData name="SIGNORI AMBRA" userId="S::47854@ds.units.it::a197a23e-b1a1-4ac8-8100-208626561105" providerId="AD" clId="Web-{D3C1D3D8-4CAD-5E88-361A-5054B77567AA}" dt="2025-10-17T12:34:01.050" v="276" actId="14100"/>
          <ac:picMkLst>
            <pc:docMk/>
            <pc:sldMk cId="14439757" sldId="385"/>
            <ac:picMk id="15" creationId="{6FAE1A5B-0675-6674-4551-80A0C5003982}"/>
          </ac:picMkLst>
        </pc:picChg>
        <pc:picChg chg="mod">
          <ac:chgData name="SIGNORI AMBRA" userId="S::47854@ds.units.it::a197a23e-b1a1-4ac8-8100-208626561105" providerId="AD" clId="Web-{D3C1D3D8-4CAD-5E88-361A-5054B77567AA}" dt="2025-10-17T12:34:50.519" v="287" actId="1076"/>
          <ac:picMkLst>
            <pc:docMk/>
            <pc:sldMk cId="14439757" sldId="385"/>
            <ac:picMk id="19" creationId="{71B2BFC9-70BF-8B60-D85F-6B652C3BBF5D}"/>
          </ac:picMkLst>
        </pc:picChg>
      </pc:sldChg>
    </pc:docChg>
  </pc:docChgLst>
  <pc:docChgLst>
    <pc:chgData name="GUAGGENTI ROSARIA" userId="S::47855@ds.units.it::ee2fbd17-6d5a-450b-91f3-0427f7059c55" providerId="AD" clId="Web-{1B7B76B7-17D0-87B2-2517-259A45FBFFA2}"/>
    <pc:docChg chg="addSld modSld">
      <pc:chgData name="GUAGGENTI ROSARIA" userId="S::47855@ds.units.it::ee2fbd17-6d5a-450b-91f3-0427f7059c55" providerId="AD" clId="Web-{1B7B76B7-17D0-87B2-2517-259A45FBFFA2}" dt="2025-10-17T08:33:41.375" v="50"/>
      <pc:docMkLst>
        <pc:docMk/>
      </pc:docMkLst>
      <pc:sldChg chg="addSp modSp">
        <pc:chgData name="GUAGGENTI ROSARIA" userId="S::47855@ds.units.it::ee2fbd17-6d5a-450b-91f3-0427f7059c55" providerId="AD" clId="Web-{1B7B76B7-17D0-87B2-2517-259A45FBFFA2}" dt="2025-10-17T08:33:11.921" v="49" actId="1076"/>
        <pc:sldMkLst>
          <pc:docMk/>
          <pc:sldMk cId="3219275141" sldId="383"/>
        </pc:sldMkLst>
        <pc:spChg chg="mod">
          <ac:chgData name="GUAGGENTI ROSARIA" userId="S::47855@ds.units.it::ee2fbd17-6d5a-450b-91f3-0427f7059c55" providerId="AD" clId="Web-{1B7B76B7-17D0-87B2-2517-259A45FBFFA2}" dt="2025-10-17T08:29:33.648" v="36" actId="14100"/>
          <ac:spMkLst>
            <pc:docMk/>
            <pc:sldMk cId="3219275141" sldId="383"/>
            <ac:spMk id="2" creationId="{C11CDB37-EF7F-8754-2689-90077DA3EB6E}"/>
          </ac:spMkLst>
        </pc:spChg>
        <pc:spChg chg="mod">
          <ac:chgData name="GUAGGENTI ROSARIA" userId="S::47855@ds.units.it::ee2fbd17-6d5a-450b-91f3-0427f7059c55" providerId="AD" clId="Web-{1B7B76B7-17D0-87B2-2517-259A45FBFFA2}" dt="2025-10-17T08:27:46.206" v="9" actId="20577"/>
          <ac:spMkLst>
            <pc:docMk/>
            <pc:sldMk cId="3219275141" sldId="383"/>
            <ac:spMk id="3" creationId="{09DC16F6-715B-051D-0F47-AF7FC73FFCBD}"/>
          </ac:spMkLst>
        </pc:spChg>
        <pc:picChg chg="mod">
          <ac:chgData name="GUAGGENTI ROSARIA" userId="S::47855@ds.units.it::ee2fbd17-6d5a-450b-91f3-0427f7059c55" providerId="AD" clId="Web-{1B7B76B7-17D0-87B2-2517-259A45FBFFA2}" dt="2025-10-17T08:32:36.998" v="44" actId="1076"/>
          <ac:picMkLst>
            <pc:docMk/>
            <pc:sldMk cId="3219275141" sldId="383"/>
            <ac:picMk id="4" creationId="{8EE18786-5875-C2E6-0C0A-7FFC334453CE}"/>
          </ac:picMkLst>
        </pc:picChg>
        <pc:picChg chg="mod">
          <ac:chgData name="GUAGGENTI ROSARIA" userId="S::47855@ds.units.it::ee2fbd17-6d5a-450b-91f3-0427f7059c55" providerId="AD" clId="Web-{1B7B76B7-17D0-87B2-2517-259A45FBFFA2}" dt="2025-10-17T08:29:47.711" v="38" actId="14100"/>
          <ac:picMkLst>
            <pc:docMk/>
            <pc:sldMk cId="3219275141" sldId="383"/>
            <ac:picMk id="5" creationId="{4777FCCD-BBBF-59F2-B120-3ABCF682E19D}"/>
          </ac:picMkLst>
        </pc:picChg>
        <pc:picChg chg="mod">
          <ac:chgData name="GUAGGENTI ROSARIA" userId="S::47855@ds.units.it::ee2fbd17-6d5a-450b-91f3-0427f7059c55" providerId="AD" clId="Web-{1B7B76B7-17D0-87B2-2517-259A45FBFFA2}" dt="2025-10-17T08:32:32.248" v="43" actId="14100"/>
          <ac:picMkLst>
            <pc:docMk/>
            <pc:sldMk cId="3219275141" sldId="383"/>
            <ac:picMk id="6" creationId="{1A815E94-D9AB-E481-B260-D2C7F15E4EFE}"/>
          </ac:picMkLst>
        </pc:picChg>
        <pc:picChg chg="mod">
          <ac:chgData name="GUAGGENTI ROSARIA" userId="S::47855@ds.units.it::ee2fbd17-6d5a-450b-91f3-0427f7059c55" providerId="AD" clId="Web-{1B7B76B7-17D0-87B2-2517-259A45FBFFA2}" dt="2025-10-17T08:28:03.660" v="16" actId="1076"/>
          <ac:picMkLst>
            <pc:docMk/>
            <pc:sldMk cId="3219275141" sldId="383"/>
            <ac:picMk id="7" creationId="{723D8C2E-04FA-8FA4-D120-E5ECDA427AD8}"/>
          </ac:picMkLst>
        </pc:picChg>
        <pc:picChg chg="mod">
          <ac:chgData name="GUAGGENTI ROSARIA" userId="S::47855@ds.units.it::ee2fbd17-6d5a-450b-91f3-0427f7059c55" providerId="AD" clId="Web-{1B7B76B7-17D0-87B2-2517-259A45FBFFA2}" dt="2025-10-17T08:32:54.639" v="45" actId="14100"/>
          <ac:picMkLst>
            <pc:docMk/>
            <pc:sldMk cId="3219275141" sldId="383"/>
            <ac:picMk id="8" creationId="{D06A51AA-0461-E9B9-EFE4-F99F8683A0F4}"/>
          </ac:picMkLst>
        </pc:picChg>
        <pc:picChg chg="add mod">
          <ac:chgData name="GUAGGENTI ROSARIA" userId="S::47855@ds.units.it::ee2fbd17-6d5a-450b-91f3-0427f7059c55" providerId="AD" clId="Web-{1B7B76B7-17D0-87B2-2517-259A45FBFFA2}" dt="2025-10-17T08:33:03.249" v="46" actId="1076"/>
          <ac:picMkLst>
            <pc:docMk/>
            <pc:sldMk cId="3219275141" sldId="383"/>
            <ac:picMk id="9" creationId="{A600BE62-A2CE-9569-236B-FF973D1E3218}"/>
          </ac:picMkLst>
        </pc:picChg>
        <pc:picChg chg="add mod">
          <ac:chgData name="GUAGGENTI ROSARIA" userId="S::47855@ds.units.it::ee2fbd17-6d5a-450b-91f3-0427f7059c55" providerId="AD" clId="Web-{1B7B76B7-17D0-87B2-2517-259A45FBFFA2}" dt="2025-10-17T08:33:09.249" v="48" actId="14100"/>
          <ac:picMkLst>
            <pc:docMk/>
            <pc:sldMk cId="3219275141" sldId="383"/>
            <ac:picMk id="10" creationId="{D5A41440-0FFC-6C25-86E1-1F59CE284C24}"/>
          </ac:picMkLst>
        </pc:picChg>
        <pc:picChg chg="add mod">
          <ac:chgData name="GUAGGENTI ROSARIA" userId="S::47855@ds.units.it::ee2fbd17-6d5a-450b-91f3-0427f7059c55" providerId="AD" clId="Web-{1B7B76B7-17D0-87B2-2517-259A45FBFFA2}" dt="2025-10-17T08:33:11.921" v="49" actId="1076"/>
          <ac:picMkLst>
            <pc:docMk/>
            <pc:sldMk cId="3219275141" sldId="383"/>
            <ac:picMk id="11" creationId="{900BB207-77ED-D864-EF7D-D401A4FCA5B2}"/>
          </ac:picMkLst>
        </pc:picChg>
      </pc:sldChg>
      <pc:sldChg chg="new">
        <pc:chgData name="GUAGGENTI ROSARIA" userId="S::47855@ds.units.it::ee2fbd17-6d5a-450b-91f3-0427f7059c55" providerId="AD" clId="Web-{1B7B76B7-17D0-87B2-2517-259A45FBFFA2}" dt="2025-10-17T08:33:41.375" v="50"/>
        <pc:sldMkLst>
          <pc:docMk/>
          <pc:sldMk cId="1215746012" sldId="384"/>
        </pc:sldMkLst>
      </pc:sldChg>
    </pc:docChg>
  </pc:docChgLst>
  <pc:docChgLst>
    <pc:chgData name="GUAGGENTI ROSARIA" userId="S::47855@ds.units.it::ee2fbd17-6d5a-450b-91f3-0427f7059c55" providerId="AD" clId="Web-{CCD8202F-161E-29F5-8230-07886640CFEA}"/>
    <pc:docChg chg="addSld modSld sldOrd">
      <pc:chgData name="GUAGGENTI ROSARIA" userId="S::47855@ds.units.it::ee2fbd17-6d5a-450b-91f3-0427f7059c55" providerId="AD" clId="Web-{CCD8202F-161E-29F5-8230-07886640CFEA}" dt="2025-10-17T08:25:31.550" v="363" actId="1076"/>
      <pc:docMkLst>
        <pc:docMk/>
      </pc:docMkLst>
      <pc:sldChg chg="addSp modSp new ord">
        <pc:chgData name="GUAGGENTI ROSARIA" userId="S::47855@ds.units.it::ee2fbd17-6d5a-450b-91f3-0427f7059c55" providerId="AD" clId="Web-{CCD8202F-161E-29F5-8230-07886640CFEA}" dt="2025-10-17T08:25:31.550" v="363" actId="1076"/>
        <pc:sldMkLst>
          <pc:docMk/>
          <pc:sldMk cId="3219275141" sldId="383"/>
        </pc:sldMkLst>
        <pc:spChg chg="mod">
          <ac:chgData name="GUAGGENTI ROSARIA" userId="S::47855@ds.units.it::ee2fbd17-6d5a-450b-91f3-0427f7059c55" providerId="AD" clId="Web-{CCD8202F-161E-29F5-8230-07886640CFEA}" dt="2025-10-17T08:11:45.280" v="341" actId="1076"/>
          <ac:spMkLst>
            <pc:docMk/>
            <pc:sldMk cId="3219275141" sldId="383"/>
            <ac:spMk id="2" creationId="{C11CDB37-EF7F-8754-2689-90077DA3EB6E}"/>
          </ac:spMkLst>
        </pc:spChg>
        <pc:spChg chg="mod">
          <ac:chgData name="GUAGGENTI ROSARIA" userId="S::47855@ds.units.it::ee2fbd17-6d5a-450b-91f3-0427f7059c55" providerId="AD" clId="Web-{CCD8202F-161E-29F5-8230-07886640CFEA}" dt="2025-10-17T08:11:49.577" v="342" actId="14100"/>
          <ac:spMkLst>
            <pc:docMk/>
            <pc:sldMk cId="3219275141" sldId="383"/>
            <ac:spMk id="3" creationId="{09DC16F6-715B-051D-0F47-AF7FC73FFCBD}"/>
          </ac:spMkLst>
        </pc:spChg>
        <pc:picChg chg="add mod">
          <ac:chgData name="GUAGGENTI ROSARIA" userId="S::47855@ds.units.it::ee2fbd17-6d5a-450b-91f3-0427f7059c55" providerId="AD" clId="Web-{CCD8202F-161E-29F5-8230-07886640CFEA}" dt="2025-10-17T08:12:31.548" v="349" actId="1076"/>
          <ac:picMkLst>
            <pc:docMk/>
            <pc:sldMk cId="3219275141" sldId="383"/>
            <ac:picMk id="4" creationId="{8EE18786-5875-C2E6-0C0A-7FFC334453CE}"/>
          </ac:picMkLst>
        </pc:picChg>
        <pc:picChg chg="add mod">
          <ac:chgData name="GUAGGENTI ROSARIA" userId="S::47855@ds.units.it::ee2fbd17-6d5a-450b-91f3-0427f7059c55" providerId="AD" clId="Web-{CCD8202F-161E-29F5-8230-07886640CFEA}" dt="2025-10-17T08:12:25.001" v="347" actId="1076"/>
          <ac:picMkLst>
            <pc:docMk/>
            <pc:sldMk cId="3219275141" sldId="383"/>
            <ac:picMk id="5" creationId="{4777FCCD-BBBF-59F2-B120-3ABCF682E19D}"/>
          </ac:picMkLst>
        </pc:picChg>
        <pc:picChg chg="add mod">
          <ac:chgData name="GUAGGENTI ROSARIA" userId="S::47855@ds.units.it::ee2fbd17-6d5a-450b-91f3-0427f7059c55" providerId="AD" clId="Web-{CCD8202F-161E-29F5-8230-07886640CFEA}" dt="2025-10-17T08:16:11.337" v="357" actId="14100"/>
          <ac:picMkLst>
            <pc:docMk/>
            <pc:sldMk cId="3219275141" sldId="383"/>
            <ac:picMk id="6" creationId="{1A815E94-D9AB-E481-B260-D2C7F15E4EFE}"/>
          </ac:picMkLst>
        </pc:picChg>
        <pc:picChg chg="add mod">
          <ac:chgData name="GUAGGENTI ROSARIA" userId="S::47855@ds.units.it::ee2fbd17-6d5a-450b-91f3-0427f7059c55" providerId="AD" clId="Web-{CCD8202F-161E-29F5-8230-07886640CFEA}" dt="2025-10-17T08:16:34.510" v="360" actId="14100"/>
          <ac:picMkLst>
            <pc:docMk/>
            <pc:sldMk cId="3219275141" sldId="383"/>
            <ac:picMk id="7" creationId="{723D8C2E-04FA-8FA4-D120-E5ECDA427AD8}"/>
          </ac:picMkLst>
        </pc:picChg>
        <pc:picChg chg="add mod">
          <ac:chgData name="GUAGGENTI ROSARIA" userId="S::47855@ds.units.it::ee2fbd17-6d5a-450b-91f3-0427f7059c55" providerId="AD" clId="Web-{CCD8202F-161E-29F5-8230-07886640CFEA}" dt="2025-10-17T08:25:31.550" v="363" actId="1076"/>
          <ac:picMkLst>
            <pc:docMk/>
            <pc:sldMk cId="3219275141" sldId="383"/>
            <ac:picMk id="8" creationId="{D06A51AA-0461-E9B9-EFE4-F99F8683A0F4}"/>
          </ac:picMkLst>
        </pc:picChg>
      </pc:sldChg>
    </pc:docChg>
  </pc:docChgLst>
  <pc:docChgLst>
    <pc:chgData name="SIGNORI AMBRA" userId="S::47854@ds.units.it::a197a23e-b1a1-4ac8-8100-208626561105" providerId="AD" clId="Web-{6D9C9CDB-0ABE-21FB-7FF8-8EDD3CFB5595}"/>
    <pc:docChg chg="addSld delSld modSld sldOrd">
      <pc:chgData name="SIGNORI AMBRA" userId="S::47854@ds.units.it::a197a23e-b1a1-4ac8-8100-208626561105" providerId="AD" clId="Web-{6D9C9CDB-0ABE-21FB-7FF8-8EDD3CFB5595}" dt="2025-10-23T11:01:18.622" v="835" actId="20577"/>
      <pc:docMkLst>
        <pc:docMk/>
      </pc:docMkLst>
      <pc:sldChg chg="delSp modSp">
        <pc:chgData name="SIGNORI AMBRA" userId="S::47854@ds.units.it::a197a23e-b1a1-4ac8-8100-208626561105" providerId="AD" clId="Web-{6D9C9CDB-0ABE-21FB-7FF8-8EDD3CFB5595}" dt="2025-10-23T08:58:14.889" v="216" actId="1076"/>
        <pc:sldMkLst>
          <pc:docMk/>
          <pc:sldMk cId="1880655614" sldId="347"/>
        </pc:sldMkLst>
        <pc:spChg chg="mod">
          <ac:chgData name="SIGNORI AMBRA" userId="S::47854@ds.units.it::a197a23e-b1a1-4ac8-8100-208626561105" providerId="AD" clId="Web-{6D9C9CDB-0ABE-21FB-7FF8-8EDD3CFB5595}" dt="2025-10-23T08:38:15.383" v="206" actId="1076"/>
          <ac:spMkLst>
            <pc:docMk/>
            <pc:sldMk cId="1880655614" sldId="347"/>
            <ac:spMk id="2" creationId="{44355096-7CAA-6061-2E1F-6EC0C222E781}"/>
          </ac:spMkLst>
        </pc:spChg>
        <pc:spChg chg="mod">
          <ac:chgData name="SIGNORI AMBRA" userId="S::47854@ds.units.it::a197a23e-b1a1-4ac8-8100-208626561105" providerId="AD" clId="Web-{6D9C9CDB-0ABE-21FB-7FF8-8EDD3CFB5595}" dt="2025-10-23T08:58:14.889" v="216" actId="1076"/>
          <ac:spMkLst>
            <pc:docMk/>
            <pc:sldMk cId="1880655614" sldId="347"/>
            <ac:spMk id="6" creationId="{5890D673-D958-F60E-012B-04D3C47A7433}"/>
          </ac:spMkLst>
        </pc:spChg>
        <pc:spChg chg="del">
          <ac:chgData name="SIGNORI AMBRA" userId="S::47854@ds.units.it::a197a23e-b1a1-4ac8-8100-208626561105" providerId="AD" clId="Web-{6D9C9CDB-0ABE-21FB-7FF8-8EDD3CFB5595}" dt="2025-10-23T08:31:29.216" v="185"/>
          <ac:spMkLst>
            <pc:docMk/>
            <pc:sldMk cId="1880655614" sldId="347"/>
            <ac:spMk id="9" creationId="{23C3EB09-CAD9-FCDC-82C9-841CEB359864}"/>
          </ac:spMkLst>
        </pc:spChg>
      </pc:sldChg>
      <pc:sldChg chg="modSp">
        <pc:chgData name="SIGNORI AMBRA" userId="S::47854@ds.units.it::a197a23e-b1a1-4ac8-8100-208626561105" providerId="AD" clId="Web-{6D9C9CDB-0ABE-21FB-7FF8-8EDD3CFB5595}" dt="2025-10-23T08:13:57.776" v="65" actId="20577"/>
        <pc:sldMkLst>
          <pc:docMk/>
          <pc:sldMk cId="1482666773" sldId="363"/>
        </pc:sldMkLst>
        <pc:spChg chg="mod">
          <ac:chgData name="SIGNORI AMBRA" userId="S::47854@ds.units.it::a197a23e-b1a1-4ac8-8100-208626561105" providerId="AD" clId="Web-{6D9C9CDB-0ABE-21FB-7FF8-8EDD3CFB5595}" dt="2025-10-23T08:13:42.979" v="57" actId="1076"/>
          <ac:spMkLst>
            <pc:docMk/>
            <pc:sldMk cId="1482666773" sldId="363"/>
            <ac:spMk id="5" creationId="{07D72D4A-6FF4-554F-C7E2-835D553982DA}"/>
          </ac:spMkLst>
        </pc:spChg>
        <pc:spChg chg="mod">
          <ac:chgData name="SIGNORI AMBRA" userId="S::47854@ds.units.it::a197a23e-b1a1-4ac8-8100-208626561105" providerId="AD" clId="Web-{6D9C9CDB-0ABE-21FB-7FF8-8EDD3CFB5595}" dt="2025-10-23T08:13:47.808" v="58" actId="1076"/>
          <ac:spMkLst>
            <pc:docMk/>
            <pc:sldMk cId="1482666773" sldId="363"/>
            <ac:spMk id="14" creationId="{64150296-B75E-4970-516C-1D4AC7F3723E}"/>
          </ac:spMkLst>
        </pc:spChg>
        <pc:spChg chg="mod">
          <ac:chgData name="SIGNORI AMBRA" userId="S::47854@ds.units.it::a197a23e-b1a1-4ac8-8100-208626561105" providerId="AD" clId="Web-{6D9C9CDB-0ABE-21FB-7FF8-8EDD3CFB5595}" dt="2025-10-23T08:13:57.776" v="65" actId="20577"/>
          <ac:spMkLst>
            <pc:docMk/>
            <pc:sldMk cId="1482666773" sldId="363"/>
            <ac:spMk id="16" creationId="{F34D3F91-74F4-BB83-E863-878CB83AAB21}"/>
          </ac:spMkLst>
        </pc:spChg>
      </pc:sldChg>
      <pc:sldChg chg="ord">
        <pc:chgData name="SIGNORI AMBRA" userId="S::47854@ds.units.it::a197a23e-b1a1-4ac8-8100-208626561105" providerId="AD" clId="Web-{6D9C9CDB-0ABE-21FB-7FF8-8EDD3CFB5595}" dt="2025-10-23T09:27:26.776" v="664"/>
        <pc:sldMkLst>
          <pc:docMk/>
          <pc:sldMk cId="4076512642" sldId="369"/>
        </pc:sldMkLst>
      </pc:sldChg>
      <pc:sldChg chg="addSp modSp">
        <pc:chgData name="SIGNORI AMBRA" userId="S::47854@ds.units.it::a197a23e-b1a1-4ac8-8100-208626561105" providerId="AD" clId="Web-{6D9C9CDB-0ABE-21FB-7FF8-8EDD3CFB5595}" dt="2025-10-23T09:29:40.263" v="729" actId="20577"/>
        <pc:sldMkLst>
          <pc:docMk/>
          <pc:sldMk cId="1498443422" sldId="371"/>
        </pc:sldMkLst>
        <pc:spChg chg="mod">
          <ac:chgData name="SIGNORI AMBRA" userId="S::47854@ds.units.it::a197a23e-b1a1-4ac8-8100-208626561105" providerId="AD" clId="Web-{6D9C9CDB-0ABE-21FB-7FF8-8EDD3CFB5595}" dt="2025-10-23T09:29:40.263" v="729" actId="20577"/>
          <ac:spMkLst>
            <pc:docMk/>
            <pc:sldMk cId="1498443422" sldId="371"/>
            <ac:spMk id="2" creationId="{91536F44-6161-1A20-740E-C787E5A84365}"/>
          </ac:spMkLst>
        </pc:spChg>
        <pc:picChg chg="add mod">
          <ac:chgData name="SIGNORI AMBRA" userId="S::47854@ds.units.it::a197a23e-b1a1-4ac8-8100-208626561105" providerId="AD" clId="Web-{6D9C9CDB-0ABE-21FB-7FF8-8EDD3CFB5595}" dt="2025-10-23T09:28:32.950" v="666" actId="1076"/>
          <ac:picMkLst>
            <pc:docMk/>
            <pc:sldMk cId="1498443422" sldId="371"/>
            <ac:picMk id="7" creationId="{DECE8FC2-1543-7AFB-51FC-207685DA8945}"/>
          </ac:picMkLst>
        </pc:picChg>
      </pc:sldChg>
      <pc:sldChg chg="addSp modSp">
        <pc:chgData name="SIGNORI AMBRA" userId="S::47854@ds.units.it::a197a23e-b1a1-4ac8-8100-208626561105" providerId="AD" clId="Web-{6D9C9CDB-0ABE-21FB-7FF8-8EDD3CFB5595}" dt="2025-10-23T09:19:12.478" v="644" actId="1076"/>
        <pc:sldMkLst>
          <pc:docMk/>
          <pc:sldMk cId="2486974883" sldId="378"/>
        </pc:sldMkLst>
        <pc:spChg chg="add mod">
          <ac:chgData name="SIGNORI AMBRA" userId="S::47854@ds.units.it::a197a23e-b1a1-4ac8-8100-208626561105" providerId="AD" clId="Web-{6D9C9CDB-0ABE-21FB-7FF8-8EDD3CFB5595}" dt="2025-10-23T09:18:27.960" v="638" actId="1076"/>
          <ac:spMkLst>
            <pc:docMk/>
            <pc:sldMk cId="2486974883" sldId="378"/>
            <ac:spMk id="2" creationId="{28F0B62F-4DA0-BE1A-AF3F-A0D70EE325F2}"/>
          </ac:spMkLst>
        </pc:spChg>
        <pc:picChg chg="add mod">
          <ac:chgData name="SIGNORI AMBRA" userId="S::47854@ds.units.it::a197a23e-b1a1-4ac8-8100-208626561105" providerId="AD" clId="Web-{6D9C9CDB-0ABE-21FB-7FF8-8EDD3CFB5595}" dt="2025-10-23T09:18:47.024" v="640" actId="1076"/>
          <ac:picMkLst>
            <pc:docMk/>
            <pc:sldMk cId="2486974883" sldId="378"/>
            <ac:picMk id="6" creationId="{FDEC6418-3934-5C78-17E5-9865B21D9585}"/>
          </ac:picMkLst>
        </pc:picChg>
        <pc:picChg chg="add mod">
          <ac:chgData name="SIGNORI AMBRA" userId="S::47854@ds.units.it::a197a23e-b1a1-4ac8-8100-208626561105" providerId="AD" clId="Web-{6D9C9CDB-0ABE-21FB-7FF8-8EDD3CFB5595}" dt="2025-10-23T09:19:12.478" v="644" actId="1076"/>
          <ac:picMkLst>
            <pc:docMk/>
            <pc:sldMk cId="2486974883" sldId="378"/>
            <ac:picMk id="10" creationId="{9C864418-DE1E-8206-0C88-59A80710CB4B}"/>
          </ac:picMkLst>
        </pc:picChg>
      </pc:sldChg>
      <pc:sldChg chg="del">
        <pc:chgData name="SIGNORI AMBRA" userId="S::47854@ds.units.it::a197a23e-b1a1-4ac8-8100-208626561105" providerId="AD" clId="Web-{6D9C9CDB-0ABE-21FB-7FF8-8EDD3CFB5595}" dt="2025-10-23T09:11:18.908" v="561"/>
        <pc:sldMkLst>
          <pc:docMk/>
          <pc:sldMk cId="2611420319" sldId="379"/>
        </pc:sldMkLst>
      </pc:sldChg>
      <pc:sldChg chg="modSp">
        <pc:chgData name="SIGNORI AMBRA" userId="S::47854@ds.units.it::a197a23e-b1a1-4ac8-8100-208626561105" providerId="AD" clId="Web-{6D9C9CDB-0ABE-21FB-7FF8-8EDD3CFB5595}" dt="2025-10-23T08:07:33.463" v="40" actId="20577"/>
        <pc:sldMkLst>
          <pc:docMk/>
          <pc:sldMk cId="2300493383" sldId="380"/>
        </pc:sldMkLst>
        <pc:spChg chg="mod">
          <ac:chgData name="SIGNORI AMBRA" userId="S::47854@ds.units.it::a197a23e-b1a1-4ac8-8100-208626561105" providerId="AD" clId="Web-{6D9C9CDB-0ABE-21FB-7FF8-8EDD3CFB5595}" dt="2025-10-23T08:07:33.463" v="40" actId="20577"/>
          <ac:spMkLst>
            <pc:docMk/>
            <pc:sldMk cId="2300493383" sldId="380"/>
            <ac:spMk id="17" creationId="{BBD318EF-7FE7-27B7-BEE1-B04BA640DEDE}"/>
          </ac:spMkLst>
        </pc:spChg>
      </pc:sldChg>
      <pc:sldChg chg="addSp delSp modSp">
        <pc:chgData name="SIGNORI AMBRA" userId="S::47854@ds.units.it::a197a23e-b1a1-4ac8-8100-208626561105" providerId="AD" clId="Web-{6D9C9CDB-0ABE-21FB-7FF8-8EDD3CFB5595}" dt="2025-10-23T11:01:18.622" v="835" actId="20577"/>
        <pc:sldMkLst>
          <pc:docMk/>
          <pc:sldMk cId="741331756" sldId="381"/>
        </pc:sldMkLst>
        <pc:spChg chg="add del">
          <ac:chgData name="SIGNORI AMBRA" userId="S::47854@ds.units.it::a197a23e-b1a1-4ac8-8100-208626561105" providerId="AD" clId="Web-{6D9C9CDB-0ABE-21FB-7FF8-8EDD3CFB5595}" dt="2025-10-23T09:32:31.600" v="736"/>
          <ac:spMkLst>
            <pc:docMk/>
            <pc:sldMk cId="741331756" sldId="381"/>
            <ac:spMk id="2" creationId="{3DC9EF61-58D3-9527-7AE4-61161C13B130}"/>
          </ac:spMkLst>
        </pc:spChg>
        <pc:spChg chg="del mod">
          <ac:chgData name="SIGNORI AMBRA" userId="S::47854@ds.units.it::a197a23e-b1a1-4ac8-8100-208626561105" providerId="AD" clId="Web-{6D9C9CDB-0ABE-21FB-7FF8-8EDD3CFB5595}" dt="2025-10-23T09:30:14.248" v="732"/>
          <ac:spMkLst>
            <pc:docMk/>
            <pc:sldMk cId="741331756" sldId="381"/>
            <ac:spMk id="3" creationId="{8F83A28E-EDFA-64BB-3C1F-BDA5FA631C80}"/>
          </ac:spMkLst>
        </pc:spChg>
        <pc:spChg chg="add del">
          <ac:chgData name="SIGNORI AMBRA" userId="S::47854@ds.units.it::a197a23e-b1a1-4ac8-8100-208626561105" providerId="AD" clId="Web-{6D9C9CDB-0ABE-21FB-7FF8-8EDD3CFB5595}" dt="2025-10-23T09:32:29.350" v="735"/>
          <ac:spMkLst>
            <pc:docMk/>
            <pc:sldMk cId="741331756" sldId="381"/>
            <ac:spMk id="4" creationId="{E90A09C9-3EF8-0520-EBDD-576EABFE724D}"/>
          </ac:spMkLst>
        </pc:spChg>
        <pc:spChg chg="add mod">
          <ac:chgData name="SIGNORI AMBRA" userId="S::47854@ds.units.it::a197a23e-b1a1-4ac8-8100-208626561105" providerId="AD" clId="Web-{6D9C9CDB-0ABE-21FB-7FF8-8EDD3CFB5595}" dt="2025-10-23T11:01:18.622" v="835" actId="20577"/>
          <ac:spMkLst>
            <pc:docMk/>
            <pc:sldMk cId="741331756" sldId="381"/>
            <ac:spMk id="5" creationId="{FD857A91-DF28-6857-D3E5-63EFA9D9B672}"/>
          </ac:spMkLst>
        </pc:spChg>
        <pc:picChg chg="add mod">
          <ac:chgData name="SIGNORI AMBRA" userId="S::47854@ds.units.it::a197a23e-b1a1-4ac8-8100-208626561105" providerId="AD" clId="Web-{6D9C9CDB-0ABE-21FB-7FF8-8EDD3CFB5595}" dt="2025-10-23T10:51:34.141" v="829" actId="1076"/>
          <ac:picMkLst>
            <pc:docMk/>
            <pc:sldMk cId="741331756" sldId="381"/>
            <ac:picMk id="3" creationId="{04068EEF-5DCA-084B-02F1-DAB3C0C88262}"/>
          </ac:picMkLst>
        </pc:picChg>
        <pc:picChg chg="add mod">
          <ac:chgData name="SIGNORI AMBRA" userId="S::47854@ds.units.it::a197a23e-b1a1-4ac8-8100-208626561105" providerId="AD" clId="Web-{6D9C9CDB-0ABE-21FB-7FF8-8EDD3CFB5595}" dt="2025-10-23T10:54:05.832" v="831" actId="1076"/>
          <ac:picMkLst>
            <pc:docMk/>
            <pc:sldMk cId="741331756" sldId="381"/>
            <ac:picMk id="6" creationId="{CCA72E07-9F6C-95EB-EEFA-99227284608D}"/>
          </ac:picMkLst>
        </pc:picChg>
      </pc:sldChg>
      <pc:sldChg chg="del">
        <pc:chgData name="SIGNORI AMBRA" userId="S::47854@ds.units.it::a197a23e-b1a1-4ac8-8100-208626561105" providerId="AD" clId="Web-{6D9C9CDB-0ABE-21FB-7FF8-8EDD3CFB5595}" dt="2025-10-23T10:57:34.070" v="832"/>
        <pc:sldMkLst>
          <pc:docMk/>
          <pc:sldMk cId="999127127" sldId="386"/>
        </pc:sldMkLst>
      </pc:sldChg>
      <pc:sldChg chg="modSp">
        <pc:chgData name="SIGNORI AMBRA" userId="S::47854@ds.units.it::a197a23e-b1a1-4ac8-8100-208626561105" providerId="AD" clId="Web-{6D9C9CDB-0ABE-21FB-7FF8-8EDD3CFB5595}" dt="2025-10-23T08:08:56.462" v="42"/>
        <pc:sldMkLst>
          <pc:docMk/>
          <pc:sldMk cId="4290894119" sldId="389"/>
        </pc:sldMkLst>
        <pc:picChg chg="mod modCrop">
          <ac:chgData name="SIGNORI AMBRA" userId="S::47854@ds.units.it::a197a23e-b1a1-4ac8-8100-208626561105" providerId="AD" clId="Web-{6D9C9CDB-0ABE-21FB-7FF8-8EDD3CFB5595}" dt="2025-10-23T08:08:56.462" v="42"/>
          <ac:picMkLst>
            <pc:docMk/>
            <pc:sldMk cId="4290894119" sldId="389"/>
            <ac:picMk id="13" creationId="{FAFF2A47-3129-5880-EFC6-DBABBBCFFF63}"/>
          </ac:picMkLst>
        </pc:picChg>
      </pc:sldChg>
      <pc:sldChg chg="delSp new del">
        <pc:chgData name="SIGNORI AMBRA" userId="S::47854@ds.units.it::a197a23e-b1a1-4ac8-8100-208626561105" providerId="AD" clId="Web-{6D9C9CDB-0ABE-21FB-7FF8-8EDD3CFB5595}" dt="2025-10-23T09:02:08.442" v="221"/>
        <pc:sldMkLst>
          <pc:docMk/>
          <pc:sldMk cId="1032020538" sldId="391"/>
        </pc:sldMkLst>
        <pc:spChg chg="del">
          <ac:chgData name="SIGNORI AMBRA" userId="S::47854@ds.units.it::a197a23e-b1a1-4ac8-8100-208626561105" providerId="AD" clId="Web-{6D9C9CDB-0ABE-21FB-7FF8-8EDD3CFB5595}" dt="2025-10-23T09:01:57.270" v="218"/>
          <ac:spMkLst>
            <pc:docMk/>
            <pc:sldMk cId="1032020538" sldId="391"/>
            <ac:spMk id="2" creationId="{19B331F5-D45B-D59D-EC1F-D1E57ECAFC8E}"/>
          </ac:spMkLst>
        </pc:spChg>
        <pc:spChg chg="del">
          <ac:chgData name="SIGNORI AMBRA" userId="S::47854@ds.units.it::a197a23e-b1a1-4ac8-8100-208626561105" providerId="AD" clId="Web-{6D9C9CDB-0ABE-21FB-7FF8-8EDD3CFB5595}" dt="2025-10-23T09:02:01.114" v="219"/>
          <ac:spMkLst>
            <pc:docMk/>
            <pc:sldMk cId="1032020538" sldId="391"/>
            <ac:spMk id="3" creationId="{012D57BA-B396-8DC0-B381-C4E8D626A652}"/>
          </ac:spMkLst>
        </pc:spChg>
      </pc:sldChg>
      <pc:sldChg chg="addSp delSp modSp add">
        <pc:chgData name="SIGNORI AMBRA" userId="S::47854@ds.units.it::a197a23e-b1a1-4ac8-8100-208626561105" providerId="AD" clId="Web-{6D9C9CDB-0ABE-21FB-7FF8-8EDD3CFB5595}" dt="2025-10-23T09:20:12.026" v="663" actId="1076"/>
        <pc:sldMkLst>
          <pc:docMk/>
          <pc:sldMk cId="2748644834" sldId="392"/>
        </pc:sldMkLst>
        <pc:spChg chg="mod">
          <ac:chgData name="SIGNORI AMBRA" userId="S::47854@ds.units.it::a197a23e-b1a1-4ac8-8100-208626561105" providerId="AD" clId="Web-{6D9C9CDB-0ABE-21FB-7FF8-8EDD3CFB5595}" dt="2025-10-23T09:20:01.307" v="661" actId="20577"/>
          <ac:spMkLst>
            <pc:docMk/>
            <pc:sldMk cId="2748644834" sldId="392"/>
            <ac:spMk id="1726" creationId="{FD857A91-DF28-6857-D3E5-63EFA9D9B672}"/>
          </ac:spMkLst>
        </pc:spChg>
        <pc:picChg chg="add mod">
          <ac:chgData name="SIGNORI AMBRA" userId="S::47854@ds.units.it::a197a23e-b1a1-4ac8-8100-208626561105" providerId="AD" clId="Web-{6D9C9CDB-0ABE-21FB-7FF8-8EDD3CFB5595}" dt="2025-10-23T09:20:12.026" v="663" actId="1076"/>
          <ac:picMkLst>
            <pc:docMk/>
            <pc:sldMk cId="2748644834" sldId="392"/>
            <ac:picMk id="2" creationId="{07492B29-DF2A-ED5C-0D2D-7AFED7E1000B}"/>
          </ac:picMkLst>
        </pc:picChg>
        <pc:picChg chg="del mod">
          <ac:chgData name="SIGNORI AMBRA" userId="S::47854@ds.units.it::a197a23e-b1a1-4ac8-8100-208626561105" providerId="AD" clId="Web-{6D9C9CDB-0ABE-21FB-7FF8-8EDD3CFB5595}" dt="2025-10-23T09:13:08.285" v="562"/>
          <ac:picMkLst>
            <pc:docMk/>
            <pc:sldMk cId="2748644834" sldId="392"/>
            <ac:picMk id="3" creationId="{F181B594-41D5-56C3-AA3F-AADE6173DB37}"/>
          </ac:picMkLst>
        </pc:picChg>
        <pc:picChg chg="mod">
          <ac:chgData name="SIGNORI AMBRA" userId="S::47854@ds.units.it::a197a23e-b1a1-4ac8-8100-208626561105" providerId="AD" clId="Web-{6D9C9CDB-0ABE-21FB-7FF8-8EDD3CFB5595}" dt="2025-10-23T09:16:24.892" v="581" actId="1076"/>
          <ac:picMkLst>
            <pc:docMk/>
            <pc:sldMk cId="2748644834" sldId="392"/>
            <ac:picMk id="7" creationId="{B4783553-6C15-B4CC-FE36-99E97ACD35DE}"/>
          </ac:picMkLst>
        </pc:picChg>
        <pc:picChg chg="del mod">
          <ac:chgData name="SIGNORI AMBRA" userId="S::47854@ds.units.it::a197a23e-b1a1-4ac8-8100-208626561105" providerId="AD" clId="Web-{6D9C9CDB-0ABE-21FB-7FF8-8EDD3CFB5595}" dt="2025-10-23T09:20:08.605" v="662"/>
          <ac:picMkLst>
            <pc:docMk/>
            <pc:sldMk cId="2748644834" sldId="392"/>
            <ac:picMk id="11" creationId="{A9C5D856-4D30-E675-455B-AD924DA01387}"/>
          </ac:picMkLst>
        </pc:picChg>
      </pc:sldChg>
    </pc:docChg>
  </pc:docChgLst>
  <pc:docChgLst>
    <pc:chgData name="SIGNORI AMBRA" userId="S::47854@ds.units.it::a197a23e-b1a1-4ac8-8100-208626561105" providerId="AD" clId="Web-{5D3A64BC-1EEE-AB83-1C73-ED12A4AE8F48}"/>
    <pc:docChg chg="modSld">
      <pc:chgData name="SIGNORI AMBRA" userId="S::47854@ds.units.it::a197a23e-b1a1-4ac8-8100-208626561105" providerId="AD" clId="Web-{5D3A64BC-1EEE-AB83-1C73-ED12A4AE8F48}" dt="2025-10-16T19:31:49.978" v="16" actId="1076"/>
      <pc:docMkLst>
        <pc:docMk/>
      </pc:docMkLst>
      <pc:sldChg chg="modSp">
        <pc:chgData name="SIGNORI AMBRA" userId="S::47854@ds.units.it::a197a23e-b1a1-4ac8-8100-208626561105" providerId="AD" clId="Web-{5D3A64BC-1EEE-AB83-1C73-ED12A4AE8F48}" dt="2025-10-16T19:23:41.056" v="2" actId="1076"/>
        <pc:sldMkLst>
          <pc:docMk/>
          <pc:sldMk cId="2300981653" sldId="359"/>
        </pc:sldMkLst>
        <pc:spChg chg="mod">
          <ac:chgData name="SIGNORI AMBRA" userId="S::47854@ds.units.it::a197a23e-b1a1-4ac8-8100-208626561105" providerId="AD" clId="Web-{5D3A64BC-1EEE-AB83-1C73-ED12A4AE8F48}" dt="2025-10-16T19:23:22.993" v="0" actId="1076"/>
          <ac:spMkLst>
            <pc:docMk/>
            <pc:sldMk cId="2300981653" sldId="359"/>
            <ac:spMk id="4" creationId="{E952AF42-4C65-6049-6AC0-713B09A8F48F}"/>
          </ac:spMkLst>
        </pc:spChg>
        <pc:spChg chg="mod">
          <ac:chgData name="SIGNORI AMBRA" userId="S::47854@ds.units.it::a197a23e-b1a1-4ac8-8100-208626561105" providerId="AD" clId="Web-{5D3A64BC-1EEE-AB83-1C73-ED12A4AE8F48}" dt="2025-10-16T19:23:29.462" v="1" actId="1076"/>
          <ac:spMkLst>
            <pc:docMk/>
            <pc:sldMk cId="2300981653" sldId="359"/>
            <ac:spMk id="6" creationId="{522FBC6F-9B6B-DF59-BB0F-B33A68EE19CB}"/>
          </ac:spMkLst>
        </pc:spChg>
        <pc:spChg chg="mod">
          <ac:chgData name="SIGNORI AMBRA" userId="S::47854@ds.units.it::a197a23e-b1a1-4ac8-8100-208626561105" providerId="AD" clId="Web-{5D3A64BC-1EEE-AB83-1C73-ED12A4AE8F48}" dt="2025-10-16T19:23:41.056" v="2" actId="1076"/>
          <ac:spMkLst>
            <pc:docMk/>
            <pc:sldMk cId="2300981653" sldId="359"/>
            <ac:spMk id="7" creationId="{DB0C26BC-A76C-AD74-04D8-CCC4DBB5AB4A}"/>
          </ac:spMkLst>
        </pc:spChg>
      </pc:sldChg>
      <pc:sldChg chg="addSp modSp">
        <pc:chgData name="SIGNORI AMBRA" userId="S::47854@ds.units.it::a197a23e-b1a1-4ac8-8100-208626561105" providerId="AD" clId="Web-{5D3A64BC-1EEE-AB83-1C73-ED12A4AE8F48}" dt="2025-10-16T19:31:49.978" v="16" actId="1076"/>
        <pc:sldMkLst>
          <pc:docMk/>
          <pc:sldMk cId="4214379344" sldId="361"/>
        </pc:sldMkLst>
        <pc:spChg chg="mod">
          <ac:chgData name="SIGNORI AMBRA" userId="S::47854@ds.units.it::a197a23e-b1a1-4ac8-8100-208626561105" providerId="AD" clId="Web-{5D3A64BC-1EEE-AB83-1C73-ED12A4AE8F48}" dt="2025-10-16T19:24:44.590" v="6" actId="1076"/>
          <ac:spMkLst>
            <pc:docMk/>
            <pc:sldMk cId="4214379344" sldId="361"/>
            <ac:spMk id="5" creationId="{CEEBEFA2-C00F-9468-3C0A-2C4E75FA4D60}"/>
          </ac:spMkLst>
        </pc:spChg>
        <pc:spChg chg="mod">
          <ac:chgData name="SIGNORI AMBRA" userId="S::47854@ds.units.it::a197a23e-b1a1-4ac8-8100-208626561105" providerId="AD" clId="Web-{5D3A64BC-1EEE-AB83-1C73-ED12A4AE8F48}" dt="2025-10-16T19:30:35.070" v="11" actId="14100"/>
          <ac:spMkLst>
            <pc:docMk/>
            <pc:sldMk cId="4214379344" sldId="361"/>
            <ac:spMk id="11" creationId="{C32C5407-37C8-A3CA-8905-D1DC9366C680}"/>
          </ac:spMkLst>
        </pc:spChg>
        <pc:picChg chg="add mod modCrop">
          <ac:chgData name="SIGNORI AMBRA" userId="S::47854@ds.units.it::a197a23e-b1a1-4ac8-8100-208626561105" providerId="AD" clId="Web-{5D3A64BC-1EEE-AB83-1C73-ED12A4AE8F48}" dt="2025-10-16T19:30:48.492" v="13" actId="1076"/>
          <ac:picMkLst>
            <pc:docMk/>
            <pc:sldMk cId="4214379344" sldId="361"/>
            <ac:picMk id="3" creationId="{B7682713-0B4C-612D-F48C-025B3CD8A6DD}"/>
          </ac:picMkLst>
        </pc:picChg>
        <pc:picChg chg="mod">
          <ac:chgData name="SIGNORI AMBRA" userId="S::47854@ds.units.it::a197a23e-b1a1-4ac8-8100-208626561105" providerId="AD" clId="Web-{5D3A64BC-1EEE-AB83-1C73-ED12A4AE8F48}" dt="2025-10-16T19:24:23.855" v="4" actId="1076"/>
          <ac:picMkLst>
            <pc:docMk/>
            <pc:sldMk cId="4214379344" sldId="361"/>
            <ac:picMk id="4" creationId="{054D3A14-8A72-ADB1-36D8-CE4F9CECE1D6}"/>
          </ac:picMkLst>
        </pc:picChg>
        <pc:picChg chg="add mod">
          <ac:chgData name="SIGNORI AMBRA" userId="S::47854@ds.units.it::a197a23e-b1a1-4ac8-8100-208626561105" providerId="AD" clId="Web-{5D3A64BC-1EEE-AB83-1C73-ED12A4AE8F48}" dt="2025-10-16T19:31:49.978" v="16" actId="1076"/>
          <ac:picMkLst>
            <pc:docMk/>
            <pc:sldMk cId="4214379344" sldId="361"/>
            <ac:picMk id="15" creationId="{1A305F8B-668F-C26B-5816-7F8BBB03E29E}"/>
          </ac:picMkLst>
        </pc:picChg>
      </pc:sldChg>
    </pc:docChg>
  </pc:docChgLst>
  <pc:docChgLst>
    <pc:chgData name="SIGNORI AMBRA" userId="S::47854@ds.units.it::a197a23e-b1a1-4ac8-8100-208626561105" providerId="AD" clId="Web-{5E230DE0-0DF5-7912-E4FD-56D472B54D4F}"/>
    <pc:docChg chg="modSld">
      <pc:chgData name="SIGNORI AMBRA" userId="S::47854@ds.units.it::a197a23e-b1a1-4ac8-8100-208626561105" providerId="AD" clId="Web-{5E230DE0-0DF5-7912-E4FD-56D472B54D4F}" dt="2025-10-20T19:23:19.842" v="6" actId="1076"/>
      <pc:docMkLst>
        <pc:docMk/>
      </pc:docMkLst>
      <pc:sldChg chg="modSp">
        <pc:chgData name="SIGNORI AMBRA" userId="S::47854@ds.units.it::a197a23e-b1a1-4ac8-8100-208626561105" providerId="AD" clId="Web-{5E230DE0-0DF5-7912-E4FD-56D472B54D4F}" dt="2025-10-20T19:23:19.842" v="6" actId="1076"/>
        <pc:sldMkLst>
          <pc:docMk/>
          <pc:sldMk cId="3554813128" sldId="353"/>
        </pc:sldMkLst>
        <pc:spChg chg="mod">
          <ac:chgData name="SIGNORI AMBRA" userId="S::47854@ds.units.it::a197a23e-b1a1-4ac8-8100-208626561105" providerId="AD" clId="Web-{5E230DE0-0DF5-7912-E4FD-56D472B54D4F}" dt="2025-10-20T19:23:19.842" v="6" actId="1076"/>
          <ac:spMkLst>
            <pc:docMk/>
            <pc:sldMk cId="3554813128" sldId="353"/>
            <ac:spMk id="3" creationId="{6A346263-C30A-B35A-3F5C-2CD6FA4E5AF1}"/>
          </ac:spMkLst>
        </pc:spChg>
      </pc:sldChg>
      <pc:sldChg chg="addSp modSp">
        <pc:chgData name="SIGNORI AMBRA" userId="S::47854@ds.units.it::a197a23e-b1a1-4ac8-8100-208626561105" providerId="AD" clId="Web-{5E230DE0-0DF5-7912-E4FD-56D472B54D4F}" dt="2025-10-20T19:21:30.352" v="5" actId="1076"/>
        <pc:sldMkLst>
          <pc:docMk/>
          <pc:sldMk cId="1498443422" sldId="371"/>
        </pc:sldMkLst>
        <pc:picChg chg="add mod">
          <ac:chgData name="SIGNORI AMBRA" userId="S::47854@ds.units.it::a197a23e-b1a1-4ac8-8100-208626561105" providerId="AD" clId="Web-{5E230DE0-0DF5-7912-E4FD-56D472B54D4F}" dt="2025-10-20T19:21:30.352" v="5" actId="1076"/>
          <ac:picMkLst>
            <pc:docMk/>
            <pc:sldMk cId="1498443422" sldId="371"/>
            <ac:picMk id="5" creationId="{6FEFCACE-B650-2879-E8E9-7C68E0D4EFB7}"/>
          </ac:picMkLst>
        </pc:picChg>
      </pc:sldChg>
    </pc:docChg>
  </pc:docChgLst>
  <pc:docChgLst>
    <pc:chgData name="SIGNORI AMBRA" userId="S::47854@ds.units.it::a197a23e-b1a1-4ac8-8100-208626561105" providerId="AD" clId="Web-{35295C13-A773-5945-4B41-93F00F08BFFE}"/>
    <pc:docChg chg="modSld sldOrd">
      <pc:chgData name="SIGNORI AMBRA" userId="S::47854@ds.units.it::a197a23e-b1a1-4ac8-8100-208626561105" providerId="AD" clId="Web-{35295C13-A773-5945-4B41-93F00F08BFFE}" dt="2025-10-17T17:33:00.709" v="95"/>
      <pc:docMkLst>
        <pc:docMk/>
      </pc:docMkLst>
      <pc:sldChg chg="modSp">
        <pc:chgData name="SIGNORI AMBRA" userId="S::47854@ds.units.it::a197a23e-b1a1-4ac8-8100-208626561105" providerId="AD" clId="Web-{35295C13-A773-5945-4B41-93F00F08BFFE}" dt="2025-10-17T16:55:59.368" v="27" actId="1076"/>
        <pc:sldMkLst>
          <pc:docMk/>
          <pc:sldMk cId="1482666773" sldId="363"/>
        </pc:sldMkLst>
        <pc:spChg chg="mod">
          <ac:chgData name="SIGNORI AMBRA" userId="S::47854@ds.units.it::a197a23e-b1a1-4ac8-8100-208626561105" providerId="AD" clId="Web-{35295C13-A773-5945-4B41-93F00F08BFFE}" dt="2025-10-17T16:55:59.368" v="27" actId="1076"/>
          <ac:spMkLst>
            <pc:docMk/>
            <pc:sldMk cId="1482666773" sldId="363"/>
            <ac:spMk id="2" creationId="{21C61B31-80FA-75EC-F696-EC075B284DB3}"/>
          </ac:spMkLst>
        </pc:spChg>
        <pc:picChg chg="mod">
          <ac:chgData name="SIGNORI AMBRA" userId="S::47854@ds.units.it::a197a23e-b1a1-4ac8-8100-208626561105" providerId="AD" clId="Web-{35295C13-A773-5945-4B41-93F00F08BFFE}" dt="2025-10-17T16:55:47.665" v="26" actId="1076"/>
          <ac:picMkLst>
            <pc:docMk/>
            <pc:sldMk cId="1482666773" sldId="363"/>
            <ac:picMk id="8" creationId="{D37DB078-FBEB-A07D-74A0-CA5CD6924E36}"/>
          </ac:picMkLst>
        </pc:picChg>
      </pc:sldChg>
      <pc:sldChg chg="addSp modSp ord">
        <pc:chgData name="SIGNORI AMBRA" userId="S::47854@ds.units.it::a197a23e-b1a1-4ac8-8100-208626561105" providerId="AD" clId="Web-{35295C13-A773-5945-4B41-93F00F08BFFE}" dt="2025-10-17T16:59:45.310" v="85" actId="14100"/>
        <pc:sldMkLst>
          <pc:docMk/>
          <pc:sldMk cId="1372156019" sldId="368"/>
        </pc:sldMkLst>
        <pc:spChg chg="add mod">
          <ac:chgData name="SIGNORI AMBRA" userId="S::47854@ds.units.it::a197a23e-b1a1-4ac8-8100-208626561105" providerId="AD" clId="Web-{35295C13-A773-5945-4B41-93F00F08BFFE}" dt="2025-10-17T16:59:45.310" v="85" actId="14100"/>
          <ac:spMkLst>
            <pc:docMk/>
            <pc:sldMk cId="1372156019" sldId="368"/>
            <ac:spMk id="3" creationId="{BC848A19-4AE6-FC86-76FF-11821D134A44}"/>
          </ac:spMkLst>
        </pc:spChg>
        <pc:spChg chg="mod">
          <ac:chgData name="SIGNORI AMBRA" userId="S::47854@ds.units.it::a197a23e-b1a1-4ac8-8100-208626561105" providerId="AD" clId="Web-{35295C13-A773-5945-4B41-93F00F08BFFE}" dt="2025-10-17T16:58:45.247" v="35" actId="1076"/>
          <ac:spMkLst>
            <pc:docMk/>
            <pc:sldMk cId="1372156019" sldId="368"/>
            <ac:spMk id="5" creationId="{D853D1E1-67B7-90A0-5129-450C1D50AD3E}"/>
          </ac:spMkLst>
        </pc:spChg>
        <pc:picChg chg="mod">
          <ac:chgData name="SIGNORI AMBRA" userId="S::47854@ds.units.it::a197a23e-b1a1-4ac8-8100-208626561105" providerId="AD" clId="Web-{35295C13-A773-5945-4B41-93F00F08BFFE}" dt="2025-10-17T16:58:48.966" v="36" actId="1076"/>
          <ac:picMkLst>
            <pc:docMk/>
            <pc:sldMk cId="1372156019" sldId="368"/>
            <ac:picMk id="4" creationId="{339867E3-72A0-B3BF-FEDF-347FB7C42F60}"/>
          </ac:picMkLst>
        </pc:picChg>
      </pc:sldChg>
      <pc:sldChg chg="addSp delSp modSp">
        <pc:chgData name="SIGNORI AMBRA" userId="S::47854@ds.units.it::a197a23e-b1a1-4ac8-8100-208626561105" providerId="AD" clId="Web-{35295C13-A773-5945-4B41-93F00F08BFFE}" dt="2025-10-17T17:33:00.709" v="95"/>
        <pc:sldMkLst>
          <pc:docMk/>
          <pc:sldMk cId="2300493383" sldId="380"/>
        </pc:sldMkLst>
        <pc:picChg chg="add mod">
          <ac:chgData name="SIGNORI AMBRA" userId="S::47854@ds.units.it::a197a23e-b1a1-4ac8-8100-208626561105" providerId="AD" clId="Web-{35295C13-A773-5945-4B41-93F00F08BFFE}" dt="2025-10-17T17:30:48.895" v="90" actId="1076"/>
          <ac:picMkLst>
            <pc:docMk/>
            <pc:sldMk cId="2300493383" sldId="380"/>
            <ac:picMk id="2" creationId="{1D9EB6A4-D09B-6AAD-31B6-8AA83444DED0}"/>
          </ac:picMkLst>
        </pc:picChg>
      </pc:sldChg>
      <pc:sldChg chg="modSp">
        <pc:chgData name="SIGNORI AMBRA" userId="S::47854@ds.units.it::a197a23e-b1a1-4ac8-8100-208626561105" providerId="AD" clId="Web-{35295C13-A773-5945-4B41-93F00F08BFFE}" dt="2025-10-17T16:53:22.394" v="18" actId="20577"/>
        <pc:sldMkLst>
          <pc:docMk/>
          <pc:sldMk cId="3219275141" sldId="383"/>
        </pc:sldMkLst>
        <pc:spChg chg="mod">
          <ac:chgData name="SIGNORI AMBRA" userId="S::47854@ds.units.it::a197a23e-b1a1-4ac8-8100-208626561105" providerId="AD" clId="Web-{35295C13-A773-5945-4B41-93F00F08BFFE}" dt="2025-10-17T16:53:22.394" v="18" actId="20577"/>
          <ac:spMkLst>
            <pc:docMk/>
            <pc:sldMk cId="3219275141" sldId="383"/>
            <ac:spMk id="2" creationId="{C11CDB37-EF7F-8754-2689-90077DA3EB6E}"/>
          </ac:spMkLst>
        </pc:spChg>
      </pc:sldChg>
      <pc:sldChg chg="modSp">
        <pc:chgData name="SIGNORI AMBRA" userId="S::47854@ds.units.it::a197a23e-b1a1-4ac8-8100-208626561105" providerId="AD" clId="Web-{35295C13-A773-5945-4B41-93F00F08BFFE}" dt="2025-10-17T16:52:57.831" v="4" actId="20577"/>
        <pc:sldMkLst>
          <pc:docMk/>
          <pc:sldMk cId="1215746012" sldId="384"/>
        </pc:sldMkLst>
        <pc:spChg chg="mod">
          <ac:chgData name="SIGNORI AMBRA" userId="S::47854@ds.units.it::a197a23e-b1a1-4ac8-8100-208626561105" providerId="AD" clId="Web-{35295C13-A773-5945-4B41-93F00F08BFFE}" dt="2025-10-17T16:52:57.831" v="4" actId="20577"/>
          <ac:spMkLst>
            <pc:docMk/>
            <pc:sldMk cId="1215746012" sldId="384"/>
            <ac:spMk id="63" creationId="{44F5FE3C-B11A-3BA2-C584-B24405E5A421}"/>
          </ac:spMkLst>
        </pc:spChg>
      </pc:sldChg>
    </pc:docChg>
  </pc:docChgLst>
  <pc:docChgLst>
    <pc:chgData name="SIGNORI AMBRA" userId="S::47854@ds.units.it::a197a23e-b1a1-4ac8-8100-208626561105" providerId="AD" clId="Web-{E65D9A33-2D82-1B6B-E29D-83D4CF0342DB}"/>
    <pc:docChg chg="modSld">
      <pc:chgData name="SIGNORI AMBRA" userId="S::47854@ds.units.it::a197a23e-b1a1-4ac8-8100-208626561105" providerId="AD" clId="Web-{E65D9A33-2D82-1B6B-E29D-83D4CF0342DB}" dt="2025-10-16T21:43:58.789" v="387" actId="14100"/>
      <pc:docMkLst>
        <pc:docMk/>
      </pc:docMkLst>
      <pc:sldChg chg="addSp modSp">
        <pc:chgData name="SIGNORI AMBRA" userId="S::47854@ds.units.it::a197a23e-b1a1-4ac8-8100-208626561105" providerId="AD" clId="Web-{E65D9A33-2D82-1B6B-E29D-83D4CF0342DB}" dt="2025-10-16T21:43:58.789" v="387" actId="14100"/>
        <pc:sldMkLst>
          <pc:docMk/>
          <pc:sldMk cId="2736814746" sldId="351"/>
        </pc:sldMkLst>
        <pc:spChg chg="add mod">
          <ac:chgData name="SIGNORI AMBRA" userId="S::47854@ds.units.it::a197a23e-b1a1-4ac8-8100-208626561105" providerId="AD" clId="Web-{E65D9A33-2D82-1B6B-E29D-83D4CF0342DB}" dt="2025-10-16T21:43:58.789" v="387" actId="14100"/>
          <ac:spMkLst>
            <pc:docMk/>
            <pc:sldMk cId="2736814746" sldId="351"/>
            <ac:spMk id="3" creationId="{CFA612B8-920D-952E-C314-B324766F52A0}"/>
          </ac:spMkLst>
        </pc:spChg>
      </pc:sldChg>
      <pc:sldChg chg="modSp">
        <pc:chgData name="SIGNORI AMBRA" userId="S::47854@ds.units.it::a197a23e-b1a1-4ac8-8100-208626561105" providerId="AD" clId="Web-{E65D9A33-2D82-1B6B-E29D-83D4CF0342DB}" dt="2025-10-16T20:56:50.320" v="6" actId="1076"/>
        <pc:sldMkLst>
          <pc:docMk/>
          <pc:sldMk cId="2300981653" sldId="359"/>
        </pc:sldMkLst>
        <pc:spChg chg="mod">
          <ac:chgData name="SIGNORI AMBRA" userId="S::47854@ds.units.it::a197a23e-b1a1-4ac8-8100-208626561105" providerId="AD" clId="Web-{E65D9A33-2D82-1B6B-E29D-83D4CF0342DB}" dt="2025-10-16T20:56:24.820" v="0" actId="1076"/>
          <ac:spMkLst>
            <pc:docMk/>
            <pc:sldMk cId="2300981653" sldId="359"/>
            <ac:spMk id="4" creationId="{E952AF42-4C65-6049-6AC0-713B09A8F48F}"/>
          </ac:spMkLst>
        </pc:spChg>
        <pc:spChg chg="mod">
          <ac:chgData name="SIGNORI AMBRA" userId="S::47854@ds.units.it::a197a23e-b1a1-4ac8-8100-208626561105" providerId="AD" clId="Web-{E65D9A33-2D82-1B6B-E29D-83D4CF0342DB}" dt="2025-10-16T20:56:35.727" v="2" actId="1076"/>
          <ac:spMkLst>
            <pc:docMk/>
            <pc:sldMk cId="2300981653" sldId="359"/>
            <ac:spMk id="6" creationId="{522FBC6F-9B6B-DF59-BB0F-B33A68EE19CB}"/>
          </ac:spMkLst>
        </pc:spChg>
        <pc:spChg chg="mod">
          <ac:chgData name="SIGNORI AMBRA" userId="S::47854@ds.units.it::a197a23e-b1a1-4ac8-8100-208626561105" providerId="AD" clId="Web-{E65D9A33-2D82-1B6B-E29D-83D4CF0342DB}" dt="2025-10-16T20:56:30.586" v="1" actId="1076"/>
          <ac:spMkLst>
            <pc:docMk/>
            <pc:sldMk cId="2300981653" sldId="359"/>
            <ac:spMk id="7" creationId="{DB0C26BC-A76C-AD74-04D8-CCC4DBB5AB4A}"/>
          </ac:spMkLst>
        </pc:spChg>
        <pc:picChg chg="mod">
          <ac:chgData name="SIGNORI AMBRA" userId="S::47854@ds.units.it::a197a23e-b1a1-4ac8-8100-208626561105" providerId="AD" clId="Web-{E65D9A33-2D82-1B6B-E29D-83D4CF0342DB}" dt="2025-10-16T20:56:50.320" v="6" actId="1076"/>
          <ac:picMkLst>
            <pc:docMk/>
            <pc:sldMk cId="2300981653" sldId="359"/>
            <ac:picMk id="5" creationId="{963FA63F-E6B3-D5AD-18E9-8FEC074F68EC}"/>
          </ac:picMkLst>
        </pc:picChg>
        <pc:picChg chg="mod">
          <ac:chgData name="SIGNORI AMBRA" userId="S::47854@ds.units.it::a197a23e-b1a1-4ac8-8100-208626561105" providerId="AD" clId="Web-{E65D9A33-2D82-1B6B-E29D-83D4CF0342DB}" dt="2025-10-16T20:56:38.977" v="3" actId="1076"/>
          <ac:picMkLst>
            <pc:docMk/>
            <pc:sldMk cId="2300981653" sldId="359"/>
            <ac:picMk id="10" creationId="{4F9B4396-F234-EA25-9756-B556D5F611D6}"/>
          </ac:picMkLst>
        </pc:picChg>
        <pc:picChg chg="mod">
          <ac:chgData name="SIGNORI AMBRA" userId="S::47854@ds.units.it::a197a23e-b1a1-4ac8-8100-208626561105" providerId="AD" clId="Web-{E65D9A33-2D82-1B6B-E29D-83D4CF0342DB}" dt="2025-10-16T20:56:46.727" v="5" actId="1076"/>
          <ac:picMkLst>
            <pc:docMk/>
            <pc:sldMk cId="2300981653" sldId="359"/>
            <ac:picMk id="12" creationId="{EB86411B-5E4F-0206-291A-872C6AEC3DCF}"/>
          </ac:picMkLst>
        </pc:picChg>
        <pc:picChg chg="mod">
          <ac:chgData name="SIGNORI AMBRA" userId="S::47854@ds.units.it::a197a23e-b1a1-4ac8-8100-208626561105" providerId="AD" clId="Web-{E65D9A33-2D82-1B6B-E29D-83D4CF0342DB}" dt="2025-10-16T20:56:42.742" v="4" actId="1076"/>
          <ac:picMkLst>
            <pc:docMk/>
            <pc:sldMk cId="2300981653" sldId="359"/>
            <ac:picMk id="13" creationId="{7B1095FD-9126-2FDB-68F4-E42460A2E2ED}"/>
          </ac:picMkLst>
        </pc:picChg>
      </pc:sldChg>
      <pc:sldChg chg="addSp modSp">
        <pc:chgData name="SIGNORI AMBRA" userId="S::47854@ds.units.it::a197a23e-b1a1-4ac8-8100-208626561105" providerId="AD" clId="Web-{E65D9A33-2D82-1B6B-E29D-83D4CF0342DB}" dt="2025-10-16T21:24:47.421" v="188" actId="14100"/>
        <pc:sldMkLst>
          <pc:docMk/>
          <pc:sldMk cId="4134191793" sldId="376"/>
        </pc:sldMkLst>
        <pc:picChg chg="add mod">
          <ac:chgData name="SIGNORI AMBRA" userId="S::47854@ds.units.it::a197a23e-b1a1-4ac8-8100-208626561105" providerId="AD" clId="Web-{E65D9A33-2D82-1B6B-E29D-83D4CF0342DB}" dt="2025-10-16T21:24:06.764" v="185" actId="14100"/>
          <ac:picMkLst>
            <pc:docMk/>
            <pc:sldMk cId="4134191793" sldId="376"/>
            <ac:picMk id="14" creationId="{79B9A0CE-DCC7-D83F-FDC0-497E66397324}"/>
          </ac:picMkLst>
        </pc:picChg>
        <pc:picChg chg="add mod">
          <ac:chgData name="SIGNORI AMBRA" userId="S::47854@ds.units.it::a197a23e-b1a1-4ac8-8100-208626561105" providerId="AD" clId="Web-{E65D9A33-2D82-1B6B-E29D-83D4CF0342DB}" dt="2025-10-16T21:24:47.421" v="188" actId="14100"/>
          <ac:picMkLst>
            <pc:docMk/>
            <pc:sldMk cId="4134191793" sldId="376"/>
            <ac:picMk id="19" creationId="{A1B8393E-2C53-F1DD-B9D4-FF6ACF7FE73B}"/>
          </ac:picMkLst>
        </pc:picChg>
      </pc:sldChg>
      <pc:sldChg chg="modSp">
        <pc:chgData name="SIGNORI AMBRA" userId="S::47854@ds.units.it::a197a23e-b1a1-4ac8-8100-208626561105" providerId="AD" clId="Web-{E65D9A33-2D82-1B6B-E29D-83D4CF0342DB}" dt="2025-10-16T21:42:03.162" v="383" actId="14100"/>
        <pc:sldMkLst>
          <pc:docMk/>
          <pc:sldMk cId="2044759266" sldId="377"/>
        </pc:sldMkLst>
        <pc:spChg chg="mod">
          <ac:chgData name="SIGNORI AMBRA" userId="S::47854@ds.units.it::a197a23e-b1a1-4ac8-8100-208626561105" providerId="AD" clId="Web-{E65D9A33-2D82-1B6B-E29D-83D4CF0342DB}" dt="2025-10-16T21:39:18.313" v="318" actId="1076"/>
          <ac:spMkLst>
            <pc:docMk/>
            <pc:sldMk cId="2044759266" sldId="377"/>
            <ac:spMk id="4" creationId="{66E05FF1-50DD-EB36-AEE2-589B7197337B}"/>
          </ac:spMkLst>
        </pc:spChg>
        <pc:spChg chg="mod">
          <ac:chgData name="SIGNORI AMBRA" userId="S::47854@ds.units.it::a197a23e-b1a1-4ac8-8100-208626561105" providerId="AD" clId="Web-{E65D9A33-2D82-1B6B-E29D-83D4CF0342DB}" dt="2025-10-16T21:40:59.332" v="377" actId="1076"/>
          <ac:spMkLst>
            <pc:docMk/>
            <pc:sldMk cId="2044759266" sldId="377"/>
            <ac:spMk id="314" creationId="{7028E880-6309-7422-AAFA-4ACE80828E53}"/>
          </ac:spMkLst>
        </pc:spChg>
        <pc:spChg chg="mod">
          <ac:chgData name="SIGNORI AMBRA" userId="S::47854@ds.units.it::a197a23e-b1a1-4ac8-8100-208626561105" providerId="AD" clId="Web-{E65D9A33-2D82-1B6B-E29D-83D4CF0342DB}" dt="2025-10-16T21:40:54.941" v="376" actId="1076"/>
          <ac:spMkLst>
            <pc:docMk/>
            <pc:sldMk cId="2044759266" sldId="377"/>
            <ac:spMk id="315" creationId="{EF80AF90-36CA-2E23-4670-0D36B0D51C2F}"/>
          </ac:spMkLst>
        </pc:spChg>
        <pc:graphicFrameChg chg="mod modGraphic">
          <ac:chgData name="SIGNORI AMBRA" userId="S::47854@ds.units.it::a197a23e-b1a1-4ac8-8100-208626561105" providerId="AD" clId="Web-{E65D9A33-2D82-1B6B-E29D-83D4CF0342DB}" dt="2025-10-16T21:42:03.162" v="383" actId="14100"/>
          <ac:graphicFrameMkLst>
            <pc:docMk/>
            <pc:sldMk cId="2044759266" sldId="377"/>
            <ac:graphicFrameMk id="5" creationId="{F0B670B3-D236-7591-D642-72DAAAEC6BF9}"/>
          </ac:graphicFrameMkLst>
        </pc:graphicFrameChg>
        <pc:graphicFrameChg chg="mod modGraphic">
          <ac:chgData name="SIGNORI AMBRA" userId="S::47854@ds.units.it::a197a23e-b1a1-4ac8-8100-208626561105" providerId="AD" clId="Web-{E65D9A33-2D82-1B6B-E29D-83D4CF0342DB}" dt="2025-10-16T21:40:47.769" v="375" actId="1076"/>
          <ac:graphicFrameMkLst>
            <pc:docMk/>
            <pc:sldMk cId="2044759266" sldId="377"/>
            <ac:graphicFrameMk id="38" creationId="{2F4FF30E-D009-30DC-D8FA-B736669C2B49}"/>
          </ac:graphicFrameMkLst>
        </pc:graphicFrameChg>
      </pc:sldChg>
      <pc:sldChg chg="addSp delSp modSp">
        <pc:chgData name="SIGNORI AMBRA" userId="S::47854@ds.units.it::a197a23e-b1a1-4ac8-8100-208626561105" providerId="AD" clId="Web-{E65D9A33-2D82-1B6B-E29D-83D4CF0342DB}" dt="2025-10-16T21:37:33.903" v="219" actId="1076"/>
        <pc:sldMkLst>
          <pc:docMk/>
          <pc:sldMk cId="2486974883" sldId="378"/>
        </pc:sldMkLst>
        <pc:spChg chg="mod">
          <ac:chgData name="SIGNORI AMBRA" userId="S::47854@ds.units.it::a197a23e-b1a1-4ac8-8100-208626561105" providerId="AD" clId="Web-{E65D9A33-2D82-1B6B-E29D-83D4CF0342DB}" dt="2025-10-16T21:27:24.783" v="195" actId="20577"/>
          <ac:spMkLst>
            <pc:docMk/>
            <pc:sldMk cId="2486974883" sldId="378"/>
            <ac:spMk id="4" creationId="{B26CABFD-9AFD-3FFF-1ADC-7D62D7228C75}"/>
          </ac:spMkLst>
        </pc:spChg>
        <pc:picChg chg="add mod modCrop">
          <ac:chgData name="SIGNORI AMBRA" userId="S::47854@ds.units.it::a197a23e-b1a1-4ac8-8100-208626561105" providerId="AD" clId="Web-{E65D9A33-2D82-1B6B-E29D-83D4CF0342DB}" dt="2025-10-16T21:29:24.566" v="205" actId="1076"/>
          <ac:picMkLst>
            <pc:docMk/>
            <pc:sldMk cId="2486974883" sldId="378"/>
            <ac:picMk id="3" creationId="{240BE487-7238-650F-3964-2ADFFCA73CF2}"/>
          </ac:picMkLst>
        </pc:picChg>
        <pc:picChg chg="add mod modCrop">
          <ac:chgData name="SIGNORI AMBRA" userId="S::47854@ds.units.it::a197a23e-b1a1-4ac8-8100-208626561105" providerId="AD" clId="Web-{E65D9A33-2D82-1B6B-E29D-83D4CF0342DB}" dt="2025-10-16T21:37:33.903" v="219" actId="1076"/>
          <ac:picMkLst>
            <pc:docMk/>
            <pc:sldMk cId="2486974883" sldId="378"/>
            <ac:picMk id="7" creationId="{D9FDBB58-D26F-159C-574C-2332F9D4D1FD}"/>
          </ac:picMkLst>
        </pc:picChg>
      </pc:sldChg>
      <pc:sldChg chg="addSp delSp modSp">
        <pc:chgData name="SIGNORI AMBRA" userId="S::47854@ds.units.it::a197a23e-b1a1-4ac8-8100-208626561105" providerId="AD" clId="Web-{E65D9A33-2D82-1B6B-E29D-83D4CF0342DB}" dt="2025-10-16T21:21:56.713" v="182" actId="20577"/>
        <pc:sldMkLst>
          <pc:docMk/>
          <pc:sldMk cId="3292850176" sldId="382"/>
        </pc:sldMkLst>
        <pc:spChg chg="add del mod">
          <ac:chgData name="SIGNORI AMBRA" userId="S::47854@ds.units.it::a197a23e-b1a1-4ac8-8100-208626561105" providerId="AD" clId="Web-{E65D9A33-2D82-1B6B-E29D-83D4CF0342DB}" dt="2025-10-16T20:57:26.649" v="17" actId="1076"/>
          <ac:spMkLst>
            <pc:docMk/>
            <pc:sldMk cId="3292850176" sldId="382"/>
            <ac:spMk id="2" creationId="{B7959C90-E39D-0F6C-D1F6-58168E6C82CD}"/>
          </ac:spMkLst>
        </pc:spChg>
        <pc:spChg chg="add mod">
          <ac:chgData name="SIGNORI AMBRA" userId="S::47854@ds.units.it::a197a23e-b1a1-4ac8-8100-208626561105" providerId="AD" clId="Web-{E65D9A33-2D82-1B6B-E29D-83D4CF0342DB}" dt="2025-10-16T21:10:55.387" v="80" actId="14100"/>
          <ac:spMkLst>
            <pc:docMk/>
            <pc:sldMk cId="3292850176" sldId="382"/>
            <ac:spMk id="7" creationId="{FBD311EB-641E-A51D-F79C-55AB846475D0}"/>
          </ac:spMkLst>
        </pc:spChg>
        <pc:spChg chg="add mod">
          <ac:chgData name="SIGNORI AMBRA" userId="S::47854@ds.units.it::a197a23e-b1a1-4ac8-8100-208626561105" providerId="AD" clId="Web-{E65D9A33-2D82-1B6B-E29D-83D4CF0342DB}" dt="2025-10-16T21:11:25.028" v="91" actId="1076"/>
          <ac:spMkLst>
            <pc:docMk/>
            <pc:sldMk cId="3292850176" sldId="382"/>
            <ac:spMk id="10" creationId="{6DE1230A-5253-BB26-A966-805B04C41E21}"/>
          </ac:spMkLst>
        </pc:spChg>
        <pc:spChg chg="mod">
          <ac:chgData name="SIGNORI AMBRA" userId="S::47854@ds.units.it::a197a23e-b1a1-4ac8-8100-208626561105" providerId="AD" clId="Web-{E65D9A33-2D82-1B6B-E29D-83D4CF0342DB}" dt="2025-10-16T21:15:03.766" v="122" actId="20577"/>
          <ac:spMkLst>
            <pc:docMk/>
            <pc:sldMk cId="3292850176" sldId="382"/>
            <ac:spMk id="11" creationId="{FB69B63D-D7BC-CEF1-6C4A-911F0A06BC21}"/>
          </ac:spMkLst>
        </pc:spChg>
        <pc:spChg chg="add mod">
          <ac:chgData name="SIGNORI AMBRA" userId="S::47854@ds.units.it::a197a23e-b1a1-4ac8-8100-208626561105" providerId="AD" clId="Web-{E65D9A33-2D82-1B6B-E29D-83D4CF0342DB}" dt="2025-10-16T21:21:56.713" v="182" actId="20577"/>
          <ac:spMkLst>
            <pc:docMk/>
            <pc:sldMk cId="3292850176" sldId="382"/>
            <ac:spMk id="12" creationId="{072061EE-7A92-BE5F-9727-EC35324FFDD9}"/>
          </ac:spMkLst>
        </pc:spChg>
        <pc:picChg chg="mod">
          <ac:chgData name="SIGNORI AMBRA" userId="S::47854@ds.units.it::a197a23e-b1a1-4ac8-8100-208626561105" providerId="AD" clId="Web-{E65D9A33-2D82-1B6B-E29D-83D4CF0342DB}" dt="2025-10-16T21:05:56.629" v="47" actId="1076"/>
          <ac:picMkLst>
            <pc:docMk/>
            <pc:sldMk cId="3292850176" sldId="382"/>
            <ac:picMk id="4" creationId="{749F6373-7CFB-98D7-7C1B-31AB5B0CFEF5}"/>
          </ac:picMkLst>
        </pc:picChg>
        <pc:picChg chg="add mod modCrop">
          <ac:chgData name="SIGNORI AMBRA" userId="S::47854@ds.units.it::a197a23e-b1a1-4ac8-8100-208626561105" providerId="AD" clId="Web-{E65D9A33-2D82-1B6B-E29D-83D4CF0342DB}" dt="2025-10-16T21:06:00.004" v="48" actId="1076"/>
          <ac:picMkLst>
            <pc:docMk/>
            <pc:sldMk cId="3292850176" sldId="382"/>
            <ac:picMk id="5" creationId="{A8507AC2-CCEF-96DB-319E-EFD1F7B8C8ED}"/>
          </ac:picMkLst>
        </pc:picChg>
      </pc:sldChg>
    </pc:docChg>
  </pc:docChgLst>
  <pc:docChgLst>
    <pc:chgData name="SIGNORI AMBRA" userId="S::47854@ds.units.it::a197a23e-b1a1-4ac8-8100-208626561105" providerId="AD" clId="Web-{8867D178-69F8-F68A-3A51-0F5B79388F82}"/>
    <pc:docChg chg="addSld delSld modSld">
      <pc:chgData name="SIGNORI AMBRA" userId="S::47854@ds.units.it::a197a23e-b1a1-4ac8-8100-208626561105" providerId="AD" clId="Web-{8867D178-69F8-F68A-3A51-0F5B79388F82}" dt="2025-10-16T10:39:01.436" v="125" actId="20577"/>
      <pc:docMkLst>
        <pc:docMk/>
      </pc:docMkLst>
      <pc:sldChg chg="delSp add">
        <pc:chgData name="SIGNORI AMBRA" userId="S::47854@ds.units.it::a197a23e-b1a1-4ac8-8100-208626561105" providerId="AD" clId="Web-{8867D178-69F8-F68A-3A51-0F5B79388F82}" dt="2025-10-16T09:17:30.096" v="61"/>
        <pc:sldMkLst>
          <pc:docMk/>
          <pc:sldMk cId="346430644" sldId="343"/>
        </pc:sldMkLst>
      </pc:sldChg>
      <pc:sldChg chg="addSp modSp modCm">
        <pc:chgData name="SIGNORI AMBRA" userId="S::47854@ds.units.it::a197a23e-b1a1-4ac8-8100-208626561105" providerId="AD" clId="Web-{8867D178-69F8-F68A-3A51-0F5B79388F82}" dt="2025-10-16T09:16:17.189" v="57" actId="1076"/>
        <pc:sldMkLst>
          <pc:docMk/>
          <pc:sldMk cId="2300981653" sldId="359"/>
        </pc:sldMkLst>
        <pc:spChg chg="mod">
          <ac:chgData name="SIGNORI AMBRA" userId="S::47854@ds.units.it::a197a23e-b1a1-4ac8-8100-208626561105" providerId="AD" clId="Web-{8867D178-69F8-F68A-3A51-0F5B79388F82}" dt="2025-10-16T07:34:40.507" v="10" actId="20577"/>
          <ac:spMkLst>
            <pc:docMk/>
            <pc:sldMk cId="2300981653" sldId="359"/>
            <ac:spMk id="11" creationId="{C32C5407-37C8-A3CA-8905-D1DC9366C680}"/>
          </ac:spMkLst>
        </pc:spChg>
        <pc:extLst>
          <p:ext xmlns:p="http://schemas.openxmlformats.org/presentationml/2006/main" uri="{D6D511B9-2390-475A-947B-AFAB55BFBCF1}">
            <pc226:cmChg xmlns:pc226="http://schemas.microsoft.com/office/powerpoint/2022/06/main/command" chg="mod">
              <pc226:chgData name="SIGNORI AMBRA" userId="S::47854@ds.units.it::a197a23e-b1a1-4ac8-8100-208626561105" providerId="AD" clId="Web-{8867D178-69F8-F68A-3A51-0F5B79388F82}" dt="2025-10-16T07:34:23.146" v="9" actId="20577"/>
              <pc2:cmMkLst xmlns:pc2="http://schemas.microsoft.com/office/powerpoint/2019/9/main/command">
                <pc:docMk/>
                <pc:sldMk cId="2300981653" sldId="359"/>
                <pc2:cmMk id="{FC333016-5EA6-4320-9947-4966D5DCCFBF}"/>
              </pc2:cmMkLst>
            </pc226:cmChg>
          </p:ext>
        </pc:extLst>
      </pc:sldChg>
      <pc:sldChg chg="addSp modSp">
        <pc:chgData name="SIGNORI AMBRA" userId="S::47854@ds.units.it::a197a23e-b1a1-4ac8-8100-208626561105" providerId="AD" clId="Web-{8867D178-69F8-F68A-3A51-0F5B79388F82}" dt="2025-10-16T09:13:31.170" v="54" actId="20577"/>
        <pc:sldMkLst>
          <pc:docMk/>
          <pc:sldMk cId="4214379344" sldId="361"/>
        </pc:sldMkLst>
      </pc:sldChg>
      <pc:sldChg chg="modSp modCm">
        <pc:chgData name="SIGNORI AMBRA" userId="S::47854@ds.units.it::a197a23e-b1a1-4ac8-8100-208626561105" providerId="AD" clId="Web-{8867D178-69F8-F68A-3A51-0F5B79388F82}" dt="2025-10-16T09:12:24.435" v="33" actId="20577"/>
        <pc:sldMkLst>
          <pc:docMk/>
          <pc:sldMk cId="2664615331" sldId="362"/>
        </pc:sldMkLst>
        <pc:spChg chg="mod">
          <ac:chgData name="SIGNORI AMBRA" userId="S::47854@ds.units.it::a197a23e-b1a1-4ac8-8100-208626561105" providerId="AD" clId="Web-{8867D178-69F8-F68A-3A51-0F5B79388F82}" dt="2025-10-16T09:12:24.435" v="33" actId="20577"/>
          <ac:spMkLst>
            <pc:docMk/>
            <pc:sldMk cId="2664615331" sldId="362"/>
            <ac:spMk id="11" creationId="{C32C5407-37C8-A3CA-8905-D1DC9366C680}"/>
          </ac:spMkLst>
        </pc:spChg>
        <pc:extLst>
          <p:ext xmlns:p="http://schemas.openxmlformats.org/presentationml/2006/main" uri="{D6D511B9-2390-475A-947B-AFAB55BFBCF1}">
            <pc226:cmChg xmlns:pc226="http://schemas.microsoft.com/office/powerpoint/2022/06/main/command" chg="mod">
              <pc226:chgData name="SIGNORI AMBRA" userId="S::47854@ds.units.it::a197a23e-b1a1-4ac8-8100-208626561105" providerId="AD" clId="Web-{8867D178-69F8-F68A-3A51-0F5B79388F82}" dt="2025-10-16T09:10:35.869" v="11" actId="20577"/>
              <pc2:cmMkLst xmlns:pc2="http://schemas.microsoft.com/office/powerpoint/2019/9/main/command">
                <pc:docMk/>
                <pc:sldMk cId="2664615331" sldId="362"/>
                <pc2:cmMk id="{01269A5F-9DBC-41A7-9203-5C58D331DFE3}"/>
              </pc2:cmMkLst>
            </pc226:cmChg>
          </p:ext>
        </pc:extLst>
      </pc:sldChg>
      <pc:sldChg chg="addSp delSp modSp add">
        <pc:chgData name="SIGNORI AMBRA" userId="S::47854@ds.units.it::a197a23e-b1a1-4ac8-8100-208626561105" providerId="AD" clId="Web-{8867D178-69F8-F68A-3A51-0F5B79388F82}" dt="2025-10-16T09:18:58.832" v="79"/>
        <pc:sldMkLst>
          <pc:docMk/>
          <pc:sldMk cId="636811100" sldId="365"/>
        </pc:sldMkLst>
        <pc:spChg chg="mod">
          <ac:chgData name="SIGNORI AMBRA" userId="S::47854@ds.units.it::a197a23e-b1a1-4ac8-8100-208626561105" providerId="AD" clId="Web-{8867D178-69F8-F68A-3A51-0F5B79388F82}" dt="2025-10-16T09:17:54.753" v="75" actId="20577"/>
          <ac:spMkLst>
            <pc:docMk/>
            <pc:sldMk cId="636811100" sldId="365"/>
            <ac:spMk id="2" creationId="{21C61B31-80FA-75EC-F696-EC075B284DB3}"/>
          </ac:spMkLst>
        </pc:spChg>
        <pc:spChg chg="add">
          <ac:chgData name="SIGNORI AMBRA" userId="S::47854@ds.units.it::a197a23e-b1a1-4ac8-8100-208626561105" providerId="AD" clId="Web-{8867D178-69F8-F68A-3A51-0F5B79388F82}" dt="2025-10-16T09:18:16.800" v="76"/>
          <ac:spMkLst>
            <pc:docMk/>
            <pc:sldMk cId="636811100" sldId="365"/>
            <ac:spMk id="3" creationId="{6999E50B-8334-72D8-CD10-5DE6A2912852}"/>
          </ac:spMkLst>
        </pc:spChg>
        <pc:spChg chg="add">
          <ac:chgData name="SIGNORI AMBRA" userId="S::47854@ds.units.it::a197a23e-b1a1-4ac8-8100-208626561105" providerId="AD" clId="Web-{8867D178-69F8-F68A-3A51-0F5B79388F82}" dt="2025-10-16T09:18:30.098" v="77"/>
          <ac:spMkLst>
            <pc:docMk/>
            <pc:sldMk cId="636811100" sldId="365"/>
            <ac:spMk id="5" creationId="{0B0DF590-AA25-C8A1-9C01-E956B809E732}"/>
          </ac:spMkLst>
        </pc:spChg>
        <pc:spChg chg="add">
          <ac:chgData name="SIGNORI AMBRA" userId="S::47854@ds.units.it::a197a23e-b1a1-4ac8-8100-208626561105" providerId="AD" clId="Web-{8867D178-69F8-F68A-3A51-0F5B79388F82}" dt="2025-10-16T09:18:47.004" v="78"/>
          <ac:spMkLst>
            <pc:docMk/>
            <pc:sldMk cId="636811100" sldId="365"/>
            <ac:spMk id="6" creationId="{D24848FE-1168-F59C-B26F-E3085F19935E}"/>
          </ac:spMkLst>
        </pc:spChg>
        <pc:spChg chg="add">
          <ac:chgData name="SIGNORI AMBRA" userId="S::47854@ds.units.it::a197a23e-b1a1-4ac8-8100-208626561105" providerId="AD" clId="Web-{8867D178-69F8-F68A-3A51-0F5B79388F82}" dt="2025-10-16T09:18:58.832" v="79"/>
          <ac:spMkLst>
            <pc:docMk/>
            <pc:sldMk cId="636811100" sldId="365"/>
            <ac:spMk id="7" creationId="{67DAB905-431F-37ED-150E-16E3381CC95D}"/>
          </ac:spMkLst>
        </pc:spChg>
      </pc:sldChg>
      <pc:sldChg chg="add">
        <pc:chgData name="SIGNORI AMBRA" userId="S::47854@ds.units.it::a197a23e-b1a1-4ac8-8100-208626561105" providerId="AD" clId="Web-{8867D178-69F8-F68A-3A51-0F5B79388F82}" dt="2025-10-16T10:08:20.525" v="87"/>
        <pc:sldMkLst>
          <pc:docMk/>
          <pc:sldMk cId="4134191793" sldId="376"/>
        </pc:sldMkLst>
      </pc:sldChg>
      <pc:sldChg chg="add">
        <pc:chgData name="SIGNORI AMBRA" userId="S::47854@ds.units.it::a197a23e-b1a1-4ac8-8100-208626561105" providerId="AD" clId="Web-{8867D178-69F8-F68A-3A51-0F5B79388F82}" dt="2025-10-16T10:09:43.074" v="88"/>
        <pc:sldMkLst>
          <pc:docMk/>
          <pc:sldMk cId="2044759266" sldId="377"/>
        </pc:sldMkLst>
      </pc:sldChg>
      <pc:sldChg chg="addSp delSp modSp add replId">
        <pc:chgData name="SIGNORI AMBRA" userId="S::47854@ds.units.it::a197a23e-b1a1-4ac8-8100-208626561105" providerId="AD" clId="Web-{8867D178-69F8-F68A-3A51-0F5B79388F82}" dt="2025-10-16T10:39:01.436" v="125" actId="20577"/>
        <pc:sldMkLst>
          <pc:docMk/>
          <pc:sldMk cId="2486974883" sldId="378"/>
        </pc:sldMkLst>
        <pc:spChg chg="mod">
          <ac:chgData name="SIGNORI AMBRA" userId="S::47854@ds.units.it::a197a23e-b1a1-4ac8-8100-208626561105" providerId="AD" clId="Web-{8867D178-69F8-F68A-3A51-0F5B79388F82}" dt="2025-10-16T10:39:01.436" v="125" actId="20577"/>
          <ac:spMkLst>
            <pc:docMk/>
            <pc:sldMk cId="2486974883" sldId="378"/>
            <ac:spMk id="4" creationId="{B26CABFD-9AFD-3FFF-1ADC-7D62D7228C7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5789A-5C2C-48E8-B95A-11EF6E57C445}" type="doc">
      <dgm:prSet loTypeId="urn:microsoft.com/office/officeart/2005/8/layout/hChevron3" loCatId="process" qsTypeId="urn:microsoft.com/office/officeart/2005/8/quickstyle/simple1" qsCatId="simple" csTypeId="urn:microsoft.com/office/officeart/2005/8/colors/accent1_3" csCatId="accent1" phldr="1"/>
      <dgm:spPr/>
    </dgm:pt>
    <dgm:pt modelId="{449E5E6D-9BF2-49EA-AF2E-3AC38744C553}">
      <dgm:prSet phldrT="[Testo]" phldr="0"/>
      <dgm:spPr/>
      <dgm:t>
        <a:bodyPr/>
        <a:lstStyle/>
        <a:p>
          <a:r>
            <a:rPr lang="it-IT" b="1">
              <a:latin typeface="Calibri Light" panose="020F0302020204030204"/>
            </a:rPr>
            <a:t>ESTERNI</a:t>
          </a:r>
          <a:endParaRPr lang="it-IT" b="1"/>
        </a:p>
      </dgm:t>
    </dgm:pt>
    <dgm:pt modelId="{BD4A9ADC-ADB0-4CBE-8675-EEC54C99B8A9}" type="parTrans" cxnId="{9AFF99BF-C5AB-4CD8-A1D2-756A9CF9E129}">
      <dgm:prSet/>
      <dgm:spPr/>
      <dgm:t>
        <a:bodyPr/>
        <a:lstStyle/>
        <a:p>
          <a:endParaRPr lang="it-IT"/>
        </a:p>
      </dgm:t>
    </dgm:pt>
    <dgm:pt modelId="{A499F4E0-2380-4DD6-B3B8-AD15A0AC3A2F}" type="sibTrans" cxnId="{9AFF99BF-C5AB-4CD8-A1D2-756A9CF9E129}">
      <dgm:prSet/>
      <dgm:spPr/>
      <dgm:t>
        <a:bodyPr/>
        <a:lstStyle/>
        <a:p>
          <a:endParaRPr lang="it-IT"/>
        </a:p>
      </dgm:t>
    </dgm:pt>
    <dgm:pt modelId="{91B6BE6D-26BC-4564-8278-C9759D5033F2}">
      <dgm:prSet phldrT="[Testo]" phldr="0"/>
      <dgm:spPr/>
      <dgm:t>
        <a:bodyPr/>
        <a:lstStyle/>
        <a:p>
          <a:r>
            <a:rPr lang="it-IT" b="1">
              <a:latin typeface="Calibri Light" panose="020F0302020204030204"/>
            </a:rPr>
            <a:t>INTERNI</a:t>
          </a:r>
          <a:endParaRPr lang="it-IT" b="1"/>
        </a:p>
      </dgm:t>
    </dgm:pt>
    <dgm:pt modelId="{28314487-BDB7-4EED-B6DC-A860DC29D995}" type="parTrans" cxnId="{3E78C91C-D7F5-495B-93C5-1206F2849EC5}">
      <dgm:prSet/>
      <dgm:spPr/>
      <dgm:t>
        <a:bodyPr/>
        <a:lstStyle/>
        <a:p>
          <a:endParaRPr lang="it-IT"/>
        </a:p>
      </dgm:t>
    </dgm:pt>
    <dgm:pt modelId="{D6975D72-25CC-4265-ADC4-E4C18CB9C433}" type="sibTrans" cxnId="{3E78C91C-D7F5-495B-93C5-1206F2849EC5}">
      <dgm:prSet/>
      <dgm:spPr/>
      <dgm:t>
        <a:bodyPr/>
        <a:lstStyle/>
        <a:p>
          <a:endParaRPr lang="it-IT"/>
        </a:p>
      </dgm:t>
    </dgm:pt>
    <dgm:pt modelId="{28921C00-3871-422D-B8E0-1576836BC3C0}">
      <dgm:prSet phldrT="[Testo]" phldr="0"/>
      <dgm:spPr/>
      <dgm:t>
        <a:bodyPr/>
        <a:lstStyle/>
        <a:p>
          <a:r>
            <a:rPr lang="it-IT" b="1">
              <a:latin typeface="Calibri Light" panose="020F0302020204030204"/>
            </a:rPr>
            <a:t>VIRTUALI</a:t>
          </a:r>
          <a:endParaRPr lang="it-IT" b="1"/>
        </a:p>
      </dgm:t>
    </dgm:pt>
    <dgm:pt modelId="{7D9EBEE8-DC58-41B5-B152-3B2DD481933E}" type="parTrans" cxnId="{309B7542-B141-4D10-A4E5-9B6A9FD1DF1D}">
      <dgm:prSet/>
      <dgm:spPr/>
      <dgm:t>
        <a:bodyPr/>
        <a:lstStyle/>
        <a:p>
          <a:endParaRPr lang="it-IT"/>
        </a:p>
      </dgm:t>
    </dgm:pt>
    <dgm:pt modelId="{98733B00-5247-4965-B890-86379CEF76B4}" type="sibTrans" cxnId="{309B7542-B141-4D10-A4E5-9B6A9FD1DF1D}">
      <dgm:prSet/>
      <dgm:spPr/>
      <dgm:t>
        <a:bodyPr/>
        <a:lstStyle/>
        <a:p>
          <a:endParaRPr lang="it-IT"/>
        </a:p>
      </dgm:t>
    </dgm:pt>
    <dgm:pt modelId="{96F23E26-8238-424A-B287-834E61269D13}" type="pres">
      <dgm:prSet presAssocID="{8D65789A-5C2C-48E8-B95A-11EF6E57C445}" presName="Name0" presStyleCnt="0">
        <dgm:presLayoutVars>
          <dgm:dir/>
          <dgm:resizeHandles val="exact"/>
        </dgm:presLayoutVars>
      </dgm:prSet>
      <dgm:spPr/>
    </dgm:pt>
    <dgm:pt modelId="{1ADD590D-F10E-4241-8531-26755A839A36}" type="pres">
      <dgm:prSet presAssocID="{449E5E6D-9BF2-49EA-AF2E-3AC38744C553}" presName="parTxOnly" presStyleLbl="node1" presStyleIdx="0" presStyleCnt="3">
        <dgm:presLayoutVars>
          <dgm:bulletEnabled val="1"/>
        </dgm:presLayoutVars>
      </dgm:prSet>
      <dgm:spPr/>
    </dgm:pt>
    <dgm:pt modelId="{5E91EFBC-5C1F-4845-AB63-9A63AA019E9C}" type="pres">
      <dgm:prSet presAssocID="{A499F4E0-2380-4DD6-B3B8-AD15A0AC3A2F}" presName="parSpace" presStyleCnt="0"/>
      <dgm:spPr/>
    </dgm:pt>
    <dgm:pt modelId="{F76C5DA6-FAF4-40DF-9E63-5C16B8AF1AB7}" type="pres">
      <dgm:prSet presAssocID="{91B6BE6D-26BC-4564-8278-C9759D5033F2}" presName="parTxOnly" presStyleLbl="node1" presStyleIdx="1" presStyleCnt="3">
        <dgm:presLayoutVars>
          <dgm:bulletEnabled val="1"/>
        </dgm:presLayoutVars>
      </dgm:prSet>
      <dgm:spPr/>
    </dgm:pt>
    <dgm:pt modelId="{5BF02EBE-2F32-4B2A-824E-8693A3D33A31}" type="pres">
      <dgm:prSet presAssocID="{D6975D72-25CC-4265-ADC4-E4C18CB9C433}" presName="parSpace" presStyleCnt="0"/>
      <dgm:spPr/>
    </dgm:pt>
    <dgm:pt modelId="{0E33CB18-B135-495C-B3BE-E55B0FC8B945}" type="pres">
      <dgm:prSet presAssocID="{28921C00-3871-422D-B8E0-1576836BC3C0}" presName="parTxOnly" presStyleLbl="node1" presStyleIdx="2" presStyleCnt="3">
        <dgm:presLayoutVars>
          <dgm:bulletEnabled val="1"/>
        </dgm:presLayoutVars>
      </dgm:prSet>
      <dgm:spPr/>
    </dgm:pt>
  </dgm:ptLst>
  <dgm:cxnLst>
    <dgm:cxn modelId="{72992900-A14E-4BF2-8339-A329EF93402C}" type="presOf" srcId="{8D65789A-5C2C-48E8-B95A-11EF6E57C445}" destId="{96F23E26-8238-424A-B287-834E61269D13}" srcOrd="0" destOrd="0" presId="urn:microsoft.com/office/officeart/2005/8/layout/hChevron3"/>
    <dgm:cxn modelId="{3E78C91C-D7F5-495B-93C5-1206F2849EC5}" srcId="{8D65789A-5C2C-48E8-B95A-11EF6E57C445}" destId="{91B6BE6D-26BC-4564-8278-C9759D5033F2}" srcOrd="1" destOrd="0" parTransId="{28314487-BDB7-4EED-B6DC-A860DC29D995}" sibTransId="{D6975D72-25CC-4265-ADC4-E4C18CB9C433}"/>
    <dgm:cxn modelId="{E6D2DC2B-2735-47BE-B0E7-59FF780596B2}" type="presOf" srcId="{91B6BE6D-26BC-4564-8278-C9759D5033F2}" destId="{F76C5DA6-FAF4-40DF-9E63-5C16B8AF1AB7}" srcOrd="0" destOrd="0" presId="urn:microsoft.com/office/officeart/2005/8/layout/hChevron3"/>
    <dgm:cxn modelId="{309B7542-B141-4D10-A4E5-9B6A9FD1DF1D}" srcId="{8D65789A-5C2C-48E8-B95A-11EF6E57C445}" destId="{28921C00-3871-422D-B8E0-1576836BC3C0}" srcOrd="2" destOrd="0" parTransId="{7D9EBEE8-DC58-41B5-B152-3B2DD481933E}" sibTransId="{98733B00-5247-4965-B890-86379CEF76B4}"/>
    <dgm:cxn modelId="{CDAB2170-02C3-4BF7-ADB0-1217BB9D8AEC}" type="presOf" srcId="{28921C00-3871-422D-B8E0-1576836BC3C0}" destId="{0E33CB18-B135-495C-B3BE-E55B0FC8B945}" srcOrd="0" destOrd="0" presId="urn:microsoft.com/office/officeart/2005/8/layout/hChevron3"/>
    <dgm:cxn modelId="{157C60AF-8A13-463D-B447-DA7EE8A8B46D}" type="presOf" srcId="{449E5E6D-9BF2-49EA-AF2E-3AC38744C553}" destId="{1ADD590D-F10E-4241-8531-26755A839A36}" srcOrd="0" destOrd="0" presId="urn:microsoft.com/office/officeart/2005/8/layout/hChevron3"/>
    <dgm:cxn modelId="{9AFF99BF-C5AB-4CD8-A1D2-756A9CF9E129}" srcId="{8D65789A-5C2C-48E8-B95A-11EF6E57C445}" destId="{449E5E6D-9BF2-49EA-AF2E-3AC38744C553}" srcOrd="0" destOrd="0" parTransId="{BD4A9ADC-ADB0-4CBE-8675-EEC54C99B8A9}" sibTransId="{A499F4E0-2380-4DD6-B3B8-AD15A0AC3A2F}"/>
    <dgm:cxn modelId="{E94CEF91-3BD9-4771-8BE8-B6BDFAA5F9FA}" type="presParOf" srcId="{96F23E26-8238-424A-B287-834E61269D13}" destId="{1ADD590D-F10E-4241-8531-26755A839A36}" srcOrd="0" destOrd="0" presId="urn:microsoft.com/office/officeart/2005/8/layout/hChevron3"/>
    <dgm:cxn modelId="{620B84DB-C69E-4F46-9860-19869FE19483}" type="presParOf" srcId="{96F23E26-8238-424A-B287-834E61269D13}" destId="{5E91EFBC-5C1F-4845-AB63-9A63AA019E9C}" srcOrd="1" destOrd="0" presId="urn:microsoft.com/office/officeart/2005/8/layout/hChevron3"/>
    <dgm:cxn modelId="{947B7461-90E4-4C07-9F9A-5B250AB73E6A}" type="presParOf" srcId="{96F23E26-8238-424A-B287-834E61269D13}" destId="{F76C5DA6-FAF4-40DF-9E63-5C16B8AF1AB7}" srcOrd="2" destOrd="0" presId="urn:microsoft.com/office/officeart/2005/8/layout/hChevron3"/>
    <dgm:cxn modelId="{53AC24B8-DA92-497B-A6FC-C1666D79B5A4}" type="presParOf" srcId="{96F23E26-8238-424A-B287-834E61269D13}" destId="{5BF02EBE-2F32-4B2A-824E-8693A3D33A31}" srcOrd="3" destOrd="0" presId="urn:microsoft.com/office/officeart/2005/8/layout/hChevron3"/>
    <dgm:cxn modelId="{3F42D32E-0776-4576-9ED1-56A7312D37B2}" type="presParOf" srcId="{96F23E26-8238-424A-B287-834E61269D13}" destId="{0E33CB18-B135-495C-B3BE-E55B0FC8B945}"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32DAC1-433B-4D2E-B21F-F5E26225141B}" type="doc">
      <dgm:prSet loTypeId="urn:microsoft.com/office/officeart/2005/8/layout/list1" loCatId="list" qsTypeId="urn:microsoft.com/office/officeart/2005/8/quickstyle/3d2" qsCatId="3D" csTypeId="urn:microsoft.com/office/officeart/2005/8/colors/accent0_3" csCatId="mainScheme" phldr="1"/>
      <dgm:spPr/>
      <dgm:t>
        <a:bodyPr/>
        <a:lstStyle/>
        <a:p>
          <a:endParaRPr lang="it-IT"/>
        </a:p>
      </dgm:t>
    </dgm:pt>
    <dgm:pt modelId="{083DE39F-073C-4CB3-ADF4-50665411B057}">
      <dgm:prSet phldrT="[Testo]" phldr="0"/>
      <dgm:spPr/>
      <dgm:t>
        <a:bodyPr/>
        <a:lstStyle/>
        <a:p>
          <a:pPr algn="l" rtl="0">
            <a:lnSpc>
              <a:spcPct val="90000"/>
            </a:lnSpc>
          </a:pPr>
          <a:r>
            <a:rPr lang="it-IT" sz="900">
              <a:latin typeface="Calibri Light" panose="020F0302020204030204"/>
              <a:ea typeface="+mn-ea"/>
              <a:cs typeface="+mn-cs"/>
            </a:rPr>
            <a:t>INGRESSO, ATRIO</a:t>
          </a:r>
          <a:endParaRPr lang="it-IT" sz="900">
            <a:latin typeface="Aptos" panose="02110004020202020204"/>
            <a:ea typeface="+mn-ea"/>
            <a:cs typeface="+mn-cs"/>
          </a:endParaRPr>
        </a:p>
      </dgm:t>
    </dgm:pt>
    <dgm:pt modelId="{44F2E79B-C1F9-4EF3-9A66-1252A4EF6345}" type="parTrans" cxnId="{A814110B-2E52-46F9-B857-91E31E738180}">
      <dgm:prSet/>
      <dgm:spPr/>
      <dgm:t>
        <a:bodyPr/>
        <a:lstStyle/>
        <a:p>
          <a:endParaRPr lang="it-IT"/>
        </a:p>
      </dgm:t>
    </dgm:pt>
    <dgm:pt modelId="{0087E7CF-F68A-4F83-BABD-0FC3AD5DF94C}" type="sibTrans" cxnId="{A814110B-2E52-46F9-B857-91E31E738180}">
      <dgm:prSet/>
      <dgm:spPr/>
      <dgm:t>
        <a:bodyPr/>
        <a:lstStyle/>
        <a:p>
          <a:endParaRPr lang="it-IT"/>
        </a:p>
      </dgm:t>
    </dgm:pt>
    <dgm:pt modelId="{2B98360A-682A-4141-8FA0-CB88B77E2BEE}">
      <dgm:prSet phldrT="[Testo]" phldr="0"/>
      <dgm:spPr/>
      <dgm:t>
        <a:bodyPr/>
        <a:lstStyle/>
        <a:p>
          <a:pPr algn="l">
            <a:lnSpc>
              <a:spcPct val="90000"/>
            </a:lnSpc>
          </a:pPr>
          <a:r>
            <a:rPr lang="it-IT" sz="900">
              <a:latin typeface="Calibri Light"/>
              <a:ea typeface="+mn-ea"/>
              <a:cs typeface="+mn-cs"/>
            </a:rPr>
            <a:t>BIBLIOTECA</a:t>
          </a:r>
        </a:p>
      </dgm:t>
    </dgm:pt>
    <dgm:pt modelId="{252476A6-9481-4A60-9970-88AC2920B938}" type="parTrans" cxnId="{01077AAC-68AD-4E24-8293-899A049EBE99}">
      <dgm:prSet/>
      <dgm:spPr/>
      <dgm:t>
        <a:bodyPr/>
        <a:lstStyle/>
        <a:p>
          <a:endParaRPr lang="it-IT"/>
        </a:p>
      </dgm:t>
    </dgm:pt>
    <dgm:pt modelId="{DB04484C-73C9-4A68-A8CC-F2E7F5314CC9}" type="sibTrans" cxnId="{01077AAC-68AD-4E24-8293-899A049EBE99}">
      <dgm:prSet/>
      <dgm:spPr/>
      <dgm:t>
        <a:bodyPr/>
        <a:lstStyle/>
        <a:p>
          <a:endParaRPr lang="it-IT"/>
        </a:p>
      </dgm:t>
    </dgm:pt>
    <dgm:pt modelId="{F6C7A812-F5C5-4BF4-B0C8-51D3C19876B8}">
      <dgm:prSet phldrT="[Testo]" phldr="0"/>
      <dgm:spPr/>
      <dgm:t>
        <a:bodyPr/>
        <a:lstStyle/>
        <a:p>
          <a:pPr algn="l">
            <a:lnSpc>
              <a:spcPct val="90000"/>
            </a:lnSpc>
          </a:pPr>
          <a:r>
            <a:rPr lang="it-IT" sz="900">
              <a:latin typeface="Calibri Light" panose="020F0302020204030204"/>
              <a:ea typeface="+mn-ea"/>
              <a:cs typeface="+mn-cs"/>
            </a:rPr>
            <a:t>BAGNI</a:t>
          </a:r>
          <a:endParaRPr lang="it-IT" sz="900">
            <a:latin typeface="Aptos" panose="02110004020202020204"/>
            <a:ea typeface="+mn-ea"/>
            <a:cs typeface="+mn-cs"/>
          </a:endParaRPr>
        </a:p>
      </dgm:t>
    </dgm:pt>
    <dgm:pt modelId="{1E15EE74-A973-46EF-8824-B276A7E16B0C}" type="parTrans" cxnId="{447C0ED0-512F-422C-97C0-D298EEE09450}">
      <dgm:prSet/>
      <dgm:spPr/>
      <dgm:t>
        <a:bodyPr/>
        <a:lstStyle/>
        <a:p>
          <a:endParaRPr lang="it-IT"/>
        </a:p>
      </dgm:t>
    </dgm:pt>
    <dgm:pt modelId="{0BFF25A9-883D-480B-ADCC-9ED5FB45D230}" type="sibTrans" cxnId="{447C0ED0-512F-422C-97C0-D298EEE09450}">
      <dgm:prSet/>
      <dgm:spPr/>
      <dgm:t>
        <a:bodyPr/>
        <a:lstStyle/>
        <a:p>
          <a:endParaRPr lang="it-IT"/>
        </a:p>
      </dgm:t>
    </dgm:pt>
    <dgm:pt modelId="{CE46D77B-C8C6-471F-8E7F-68ACA13D8808}">
      <dgm:prSet phldr="0"/>
      <dgm:spPr/>
      <dgm:t>
        <a:bodyPr/>
        <a:lstStyle/>
        <a:p>
          <a:pPr algn="l" rtl="0">
            <a:lnSpc>
              <a:spcPct val="90000"/>
            </a:lnSpc>
          </a:pPr>
          <a:r>
            <a:rPr lang="it-IT" sz="900">
              <a:latin typeface="Calibri Light" panose="020F0302020204030204"/>
              <a:ea typeface="+mn-ea"/>
              <a:cs typeface="+mn-cs"/>
            </a:rPr>
            <a:t>MENSA</a:t>
          </a:r>
        </a:p>
      </dgm:t>
    </dgm:pt>
    <dgm:pt modelId="{520E7FFE-818E-4410-ACC9-BAAA29D3752E}" type="parTrans" cxnId="{E566D3BB-5172-41AB-9FA5-B92C424235B1}">
      <dgm:prSet/>
      <dgm:spPr/>
      <dgm:t>
        <a:bodyPr/>
        <a:lstStyle/>
        <a:p>
          <a:endParaRPr lang="it-IT"/>
        </a:p>
      </dgm:t>
    </dgm:pt>
    <dgm:pt modelId="{AAE3D77F-9240-4722-A02B-91539E67D19C}" type="sibTrans" cxnId="{E566D3BB-5172-41AB-9FA5-B92C424235B1}">
      <dgm:prSet/>
      <dgm:spPr/>
      <dgm:t>
        <a:bodyPr/>
        <a:lstStyle/>
        <a:p>
          <a:endParaRPr lang="it-IT"/>
        </a:p>
      </dgm:t>
    </dgm:pt>
    <dgm:pt modelId="{D31BCE81-EA23-4C84-888E-83A11ECE158D}">
      <dgm:prSet phldr="0"/>
      <dgm:spPr/>
      <dgm:t>
        <a:bodyPr/>
        <a:lstStyle/>
        <a:p>
          <a:pPr algn="l" rtl="0">
            <a:lnSpc>
              <a:spcPct val="90000"/>
            </a:lnSpc>
          </a:pPr>
          <a:r>
            <a:rPr lang="it-IT" sz="900">
              <a:latin typeface="Calibri Light" panose="020F0302020204030204"/>
              <a:ea typeface="+mn-ea"/>
              <a:cs typeface="+mn-cs"/>
            </a:rPr>
            <a:t>PALESTRA</a:t>
          </a:r>
        </a:p>
      </dgm:t>
    </dgm:pt>
    <dgm:pt modelId="{304D9C50-5FF8-4DC9-8752-EB66BDBCA153}" type="parTrans" cxnId="{F83B158F-CCF3-4430-AEC5-53444508B4E0}">
      <dgm:prSet/>
      <dgm:spPr/>
      <dgm:t>
        <a:bodyPr/>
        <a:lstStyle/>
        <a:p>
          <a:endParaRPr lang="it-IT"/>
        </a:p>
      </dgm:t>
    </dgm:pt>
    <dgm:pt modelId="{AD1D0F2B-243B-4050-A461-DB24FBEE91A7}" type="sibTrans" cxnId="{F83B158F-CCF3-4430-AEC5-53444508B4E0}">
      <dgm:prSet/>
      <dgm:spPr/>
      <dgm:t>
        <a:bodyPr/>
        <a:lstStyle/>
        <a:p>
          <a:endParaRPr lang="it-IT"/>
        </a:p>
      </dgm:t>
    </dgm:pt>
    <dgm:pt modelId="{FFDE3439-4995-4D46-98E4-0D216940D2A5}">
      <dgm:prSet phldr="0"/>
      <dgm:spPr/>
      <dgm:t>
        <a:bodyPr/>
        <a:lstStyle/>
        <a:p>
          <a:pPr algn="l">
            <a:lnSpc>
              <a:spcPct val="90000"/>
            </a:lnSpc>
          </a:pPr>
          <a:r>
            <a:rPr lang="it-IT" sz="900">
              <a:latin typeface="Calibri Light" panose="020F0302020204030204"/>
              <a:ea typeface="+mn-ea"/>
              <a:cs typeface="+mn-cs"/>
            </a:rPr>
            <a:t>CLASSI</a:t>
          </a:r>
        </a:p>
      </dgm:t>
    </dgm:pt>
    <dgm:pt modelId="{43FCAB84-2E47-4E12-82E7-7208E7508396}" type="parTrans" cxnId="{2F53A5DF-73A0-41B9-A255-A0E2B718C695}">
      <dgm:prSet/>
      <dgm:spPr/>
      <dgm:t>
        <a:bodyPr/>
        <a:lstStyle/>
        <a:p>
          <a:endParaRPr lang="it-IT"/>
        </a:p>
      </dgm:t>
    </dgm:pt>
    <dgm:pt modelId="{72BB388A-0514-4DC6-9395-E9E24663C490}" type="sibTrans" cxnId="{2F53A5DF-73A0-41B9-A255-A0E2B718C695}">
      <dgm:prSet/>
      <dgm:spPr/>
      <dgm:t>
        <a:bodyPr/>
        <a:lstStyle/>
        <a:p>
          <a:endParaRPr lang="it-IT"/>
        </a:p>
      </dgm:t>
    </dgm:pt>
    <dgm:pt modelId="{3CBDACFE-FA4A-498B-9BCC-6878F1589528}">
      <dgm:prSet phldr="0"/>
      <dgm:spPr/>
      <dgm:t>
        <a:bodyPr/>
        <a:lstStyle/>
        <a:p>
          <a:pPr algn="l" rtl="0">
            <a:lnSpc>
              <a:spcPct val="90000"/>
            </a:lnSpc>
          </a:pPr>
          <a:r>
            <a:rPr lang="it-IT" sz="900">
              <a:latin typeface="Calibri Light" panose="020F0302020204030204"/>
              <a:ea typeface="+mn-ea"/>
              <a:cs typeface="+mn-cs"/>
            </a:rPr>
            <a:t>AULA INFORMATICA/AULA TECNOLOGICA</a:t>
          </a:r>
        </a:p>
      </dgm:t>
    </dgm:pt>
    <dgm:pt modelId="{1621795F-D77B-4830-B667-DC4DC5714A92}" type="parTrans" cxnId="{563EBCD5-44AA-4964-B5AB-55C35C8D5C0A}">
      <dgm:prSet/>
      <dgm:spPr/>
    </dgm:pt>
    <dgm:pt modelId="{E8477EB6-C97F-47A1-B708-B88B9758DF2E}" type="sibTrans" cxnId="{563EBCD5-44AA-4964-B5AB-55C35C8D5C0A}">
      <dgm:prSet/>
      <dgm:spPr/>
    </dgm:pt>
    <dgm:pt modelId="{3C0E9D43-39A8-4160-B2AC-34FFA5CBA65F}">
      <dgm:prSet phldr="0"/>
      <dgm:spPr/>
      <dgm:t>
        <a:bodyPr/>
        <a:lstStyle/>
        <a:p>
          <a:pPr algn="l" rtl="0">
            <a:lnSpc>
              <a:spcPct val="90000"/>
            </a:lnSpc>
          </a:pPr>
          <a:r>
            <a:rPr lang="it-IT" sz="900">
              <a:latin typeface="Calibri Light" panose="020F0302020204030204"/>
              <a:ea typeface="+mn-ea"/>
              <a:cs typeface="+mn-cs"/>
            </a:rPr>
            <a:t>AULA DI LS</a:t>
          </a:r>
        </a:p>
      </dgm:t>
    </dgm:pt>
    <dgm:pt modelId="{2DC13DD5-CA57-4931-92E3-C0D5FA70E778}" type="parTrans" cxnId="{BEB57330-D153-4863-B08E-CF41F984A254}">
      <dgm:prSet/>
      <dgm:spPr/>
    </dgm:pt>
    <dgm:pt modelId="{CE2537E3-335C-48BA-B297-204D83C9383C}" type="sibTrans" cxnId="{BEB57330-D153-4863-B08E-CF41F984A254}">
      <dgm:prSet/>
      <dgm:spPr/>
    </dgm:pt>
    <dgm:pt modelId="{FBB12EDD-2405-4940-AB6B-7DA851037B47}">
      <dgm:prSet phldr="0"/>
      <dgm:spPr/>
      <dgm:t>
        <a:bodyPr/>
        <a:lstStyle/>
        <a:p>
          <a:pPr algn="l" rtl="0">
            <a:lnSpc>
              <a:spcPct val="90000"/>
            </a:lnSpc>
          </a:pPr>
          <a:r>
            <a:rPr lang="it-IT" sz="900">
              <a:latin typeface="Calibri Light" panose="020F0302020204030204"/>
              <a:ea typeface="+mn-ea"/>
              <a:cs typeface="+mn-cs"/>
            </a:rPr>
            <a:t>LABORATORIO DI SCIENZE</a:t>
          </a:r>
        </a:p>
      </dgm:t>
    </dgm:pt>
    <dgm:pt modelId="{5B4E9CEC-4FC0-4798-8E08-E301288BD32C}" type="parTrans" cxnId="{6D75754C-73E3-456F-BE6B-8F16ABACA097}">
      <dgm:prSet/>
      <dgm:spPr/>
    </dgm:pt>
    <dgm:pt modelId="{6C8891AA-EC01-4853-B2B0-0CB2EA44B36E}" type="sibTrans" cxnId="{6D75754C-73E3-456F-BE6B-8F16ABACA097}">
      <dgm:prSet/>
      <dgm:spPr/>
    </dgm:pt>
    <dgm:pt modelId="{1CA0752D-823B-4B48-B7E0-DB70DAF0F53C}" type="pres">
      <dgm:prSet presAssocID="{A932DAC1-433B-4D2E-B21F-F5E26225141B}" presName="linear" presStyleCnt="0">
        <dgm:presLayoutVars>
          <dgm:dir/>
          <dgm:animLvl val="lvl"/>
          <dgm:resizeHandles val="exact"/>
        </dgm:presLayoutVars>
      </dgm:prSet>
      <dgm:spPr/>
    </dgm:pt>
    <dgm:pt modelId="{B40F44BB-B43A-4A2E-8449-EBDEE5F3F294}" type="pres">
      <dgm:prSet presAssocID="{083DE39F-073C-4CB3-ADF4-50665411B057}" presName="parentLin" presStyleCnt="0"/>
      <dgm:spPr/>
    </dgm:pt>
    <dgm:pt modelId="{62214FA9-CB4D-426E-8F25-335D99C2C4EB}" type="pres">
      <dgm:prSet presAssocID="{083DE39F-073C-4CB3-ADF4-50665411B057}" presName="parentLeftMargin" presStyleLbl="node1" presStyleIdx="0" presStyleCnt="9"/>
      <dgm:spPr/>
    </dgm:pt>
    <dgm:pt modelId="{6E014AF5-51EB-408B-A492-A0EEF61C8774}" type="pres">
      <dgm:prSet presAssocID="{083DE39F-073C-4CB3-ADF4-50665411B057}" presName="parentText" presStyleLbl="node1" presStyleIdx="0" presStyleCnt="9">
        <dgm:presLayoutVars>
          <dgm:chMax val="0"/>
          <dgm:bulletEnabled val="1"/>
        </dgm:presLayoutVars>
      </dgm:prSet>
      <dgm:spPr/>
    </dgm:pt>
    <dgm:pt modelId="{2A95DCAD-A207-4072-86F5-935D1292FBA3}" type="pres">
      <dgm:prSet presAssocID="{083DE39F-073C-4CB3-ADF4-50665411B057}" presName="negativeSpace" presStyleCnt="0"/>
      <dgm:spPr/>
    </dgm:pt>
    <dgm:pt modelId="{FFF353A1-BAE0-44BA-B314-F3BE18FA27F7}" type="pres">
      <dgm:prSet presAssocID="{083DE39F-073C-4CB3-ADF4-50665411B057}" presName="childText" presStyleLbl="conFgAcc1" presStyleIdx="0" presStyleCnt="9">
        <dgm:presLayoutVars>
          <dgm:bulletEnabled val="1"/>
        </dgm:presLayoutVars>
      </dgm:prSet>
      <dgm:spPr/>
    </dgm:pt>
    <dgm:pt modelId="{06BFC6F6-D4E4-4AAF-84DA-C40229C01512}" type="pres">
      <dgm:prSet presAssocID="{0087E7CF-F68A-4F83-BABD-0FC3AD5DF94C}" presName="spaceBetweenRectangles" presStyleCnt="0"/>
      <dgm:spPr/>
    </dgm:pt>
    <dgm:pt modelId="{B7FE3218-0C52-4CDA-BB98-A4C5E60B88F0}" type="pres">
      <dgm:prSet presAssocID="{2B98360A-682A-4141-8FA0-CB88B77E2BEE}" presName="parentLin" presStyleCnt="0"/>
      <dgm:spPr/>
    </dgm:pt>
    <dgm:pt modelId="{4C0056A2-B831-4017-8B30-3282073BFCD2}" type="pres">
      <dgm:prSet presAssocID="{2B98360A-682A-4141-8FA0-CB88B77E2BEE}" presName="parentLeftMargin" presStyleLbl="node1" presStyleIdx="0" presStyleCnt="9"/>
      <dgm:spPr/>
    </dgm:pt>
    <dgm:pt modelId="{EAFF6AC3-A046-4D67-B91A-B2893749CCDA}" type="pres">
      <dgm:prSet presAssocID="{2B98360A-682A-4141-8FA0-CB88B77E2BEE}" presName="parentText" presStyleLbl="node1" presStyleIdx="1" presStyleCnt="9">
        <dgm:presLayoutVars>
          <dgm:chMax val="0"/>
          <dgm:bulletEnabled val="1"/>
        </dgm:presLayoutVars>
      </dgm:prSet>
      <dgm:spPr/>
    </dgm:pt>
    <dgm:pt modelId="{90E429B6-446E-45B3-B7E0-1330EED91611}" type="pres">
      <dgm:prSet presAssocID="{2B98360A-682A-4141-8FA0-CB88B77E2BEE}" presName="negativeSpace" presStyleCnt="0"/>
      <dgm:spPr/>
    </dgm:pt>
    <dgm:pt modelId="{FC8D8798-720D-4C39-8915-350CEB5C353D}" type="pres">
      <dgm:prSet presAssocID="{2B98360A-682A-4141-8FA0-CB88B77E2BEE}" presName="childText" presStyleLbl="conFgAcc1" presStyleIdx="1" presStyleCnt="9">
        <dgm:presLayoutVars>
          <dgm:bulletEnabled val="1"/>
        </dgm:presLayoutVars>
      </dgm:prSet>
      <dgm:spPr/>
    </dgm:pt>
    <dgm:pt modelId="{F3CA3518-2308-4DAF-9C84-7F8F2F9CCBF8}" type="pres">
      <dgm:prSet presAssocID="{DB04484C-73C9-4A68-A8CC-F2E7F5314CC9}" presName="spaceBetweenRectangles" presStyleCnt="0"/>
      <dgm:spPr/>
    </dgm:pt>
    <dgm:pt modelId="{A67CFC12-C0AD-4702-B333-C29239C31849}" type="pres">
      <dgm:prSet presAssocID="{3CBDACFE-FA4A-498B-9BCC-6878F1589528}" presName="parentLin" presStyleCnt="0"/>
      <dgm:spPr/>
    </dgm:pt>
    <dgm:pt modelId="{8AF44F7D-BB48-4820-BC8C-7EEB0BFC41CA}" type="pres">
      <dgm:prSet presAssocID="{3CBDACFE-FA4A-498B-9BCC-6878F1589528}" presName="parentLeftMargin" presStyleLbl="node1" presStyleIdx="1" presStyleCnt="9"/>
      <dgm:spPr/>
    </dgm:pt>
    <dgm:pt modelId="{42570231-3A4E-49A9-B06E-B8C8E2433864}" type="pres">
      <dgm:prSet presAssocID="{3CBDACFE-FA4A-498B-9BCC-6878F1589528}" presName="parentText" presStyleLbl="node1" presStyleIdx="2" presStyleCnt="9">
        <dgm:presLayoutVars>
          <dgm:chMax val="0"/>
          <dgm:bulletEnabled val="1"/>
        </dgm:presLayoutVars>
      </dgm:prSet>
      <dgm:spPr/>
    </dgm:pt>
    <dgm:pt modelId="{AB21891B-1DDD-4559-A269-DAC1280C7945}" type="pres">
      <dgm:prSet presAssocID="{3CBDACFE-FA4A-498B-9BCC-6878F1589528}" presName="negativeSpace" presStyleCnt="0"/>
      <dgm:spPr/>
    </dgm:pt>
    <dgm:pt modelId="{1BB10FB0-0F5E-41F7-A5A7-0EDCB5577C15}" type="pres">
      <dgm:prSet presAssocID="{3CBDACFE-FA4A-498B-9BCC-6878F1589528}" presName="childText" presStyleLbl="conFgAcc1" presStyleIdx="2" presStyleCnt="9">
        <dgm:presLayoutVars>
          <dgm:bulletEnabled val="1"/>
        </dgm:presLayoutVars>
      </dgm:prSet>
      <dgm:spPr/>
    </dgm:pt>
    <dgm:pt modelId="{00EB9A8E-D9F5-4CC8-9F2F-B4E8A72E0497}" type="pres">
      <dgm:prSet presAssocID="{E8477EB6-C97F-47A1-B708-B88B9758DF2E}" presName="spaceBetweenRectangles" presStyleCnt="0"/>
      <dgm:spPr/>
    </dgm:pt>
    <dgm:pt modelId="{1F1D8957-C062-4E65-8D45-6F090DEE92AE}" type="pres">
      <dgm:prSet presAssocID="{3C0E9D43-39A8-4160-B2AC-34FFA5CBA65F}" presName="parentLin" presStyleCnt="0"/>
      <dgm:spPr/>
    </dgm:pt>
    <dgm:pt modelId="{C7D2FD37-FDDA-4511-9F54-B182C69362F2}" type="pres">
      <dgm:prSet presAssocID="{3C0E9D43-39A8-4160-B2AC-34FFA5CBA65F}" presName="parentLeftMargin" presStyleLbl="node1" presStyleIdx="2" presStyleCnt="9"/>
      <dgm:spPr/>
    </dgm:pt>
    <dgm:pt modelId="{673A3D3C-CA2B-4331-AAB7-BA1BCC40EC1D}" type="pres">
      <dgm:prSet presAssocID="{3C0E9D43-39A8-4160-B2AC-34FFA5CBA65F}" presName="parentText" presStyleLbl="node1" presStyleIdx="3" presStyleCnt="9">
        <dgm:presLayoutVars>
          <dgm:chMax val="0"/>
          <dgm:bulletEnabled val="1"/>
        </dgm:presLayoutVars>
      </dgm:prSet>
      <dgm:spPr/>
    </dgm:pt>
    <dgm:pt modelId="{84C2CCB2-1A09-439F-843F-142102C41E24}" type="pres">
      <dgm:prSet presAssocID="{3C0E9D43-39A8-4160-B2AC-34FFA5CBA65F}" presName="negativeSpace" presStyleCnt="0"/>
      <dgm:spPr/>
    </dgm:pt>
    <dgm:pt modelId="{B38F1D50-C7DA-46C7-A511-A3367F51D729}" type="pres">
      <dgm:prSet presAssocID="{3C0E9D43-39A8-4160-B2AC-34FFA5CBA65F}" presName="childText" presStyleLbl="conFgAcc1" presStyleIdx="3" presStyleCnt="9">
        <dgm:presLayoutVars>
          <dgm:bulletEnabled val="1"/>
        </dgm:presLayoutVars>
      </dgm:prSet>
      <dgm:spPr/>
    </dgm:pt>
    <dgm:pt modelId="{B1186525-7435-43DA-9E05-99E92F3778F0}" type="pres">
      <dgm:prSet presAssocID="{CE2537E3-335C-48BA-B297-204D83C9383C}" presName="spaceBetweenRectangles" presStyleCnt="0"/>
      <dgm:spPr/>
    </dgm:pt>
    <dgm:pt modelId="{CBC9EA43-D329-4E7E-86FD-E966F9D8C29D}" type="pres">
      <dgm:prSet presAssocID="{FBB12EDD-2405-4940-AB6B-7DA851037B47}" presName="parentLin" presStyleCnt="0"/>
      <dgm:spPr/>
    </dgm:pt>
    <dgm:pt modelId="{89F6FF6E-E70A-43FC-B759-AF235E17C07E}" type="pres">
      <dgm:prSet presAssocID="{FBB12EDD-2405-4940-AB6B-7DA851037B47}" presName="parentLeftMargin" presStyleLbl="node1" presStyleIdx="3" presStyleCnt="9"/>
      <dgm:spPr/>
    </dgm:pt>
    <dgm:pt modelId="{519591D8-B595-40B5-89E2-FF46259B7587}" type="pres">
      <dgm:prSet presAssocID="{FBB12EDD-2405-4940-AB6B-7DA851037B47}" presName="parentText" presStyleLbl="node1" presStyleIdx="4" presStyleCnt="9">
        <dgm:presLayoutVars>
          <dgm:chMax val="0"/>
          <dgm:bulletEnabled val="1"/>
        </dgm:presLayoutVars>
      </dgm:prSet>
      <dgm:spPr/>
    </dgm:pt>
    <dgm:pt modelId="{81069D32-D17E-4596-A056-F766F7E1A3BD}" type="pres">
      <dgm:prSet presAssocID="{FBB12EDD-2405-4940-AB6B-7DA851037B47}" presName="negativeSpace" presStyleCnt="0"/>
      <dgm:spPr/>
    </dgm:pt>
    <dgm:pt modelId="{C568F21A-F074-45EA-B132-F69863AA13C9}" type="pres">
      <dgm:prSet presAssocID="{FBB12EDD-2405-4940-AB6B-7DA851037B47}" presName="childText" presStyleLbl="conFgAcc1" presStyleIdx="4" presStyleCnt="9">
        <dgm:presLayoutVars>
          <dgm:bulletEnabled val="1"/>
        </dgm:presLayoutVars>
      </dgm:prSet>
      <dgm:spPr/>
    </dgm:pt>
    <dgm:pt modelId="{6A7EBCF1-F7B8-44BB-A179-4068FC5382DD}" type="pres">
      <dgm:prSet presAssocID="{6C8891AA-EC01-4853-B2B0-0CB2EA44B36E}" presName="spaceBetweenRectangles" presStyleCnt="0"/>
      <dgm:spPr/>
    </dgm:pt>
    <dgm:pt modelId="{8C92CA88-0D71-48B1-89CF-43DF754A7B43}" type="pres">
      <dgm:prSet presAssocID="{F6C7A812-F5C5-4BF4-B0C8-51D3C19876B8}" presName="parentLin" presStyleCnt="0"/>
      <dgm:spPr/>
    </dgm:pt>
    <dgm:pt modelId="{B035F113-9891-490E-9734-7F2850E68ECF}" type="pres">
      <dgm:prSet presAssocID="{F6C7A812-F5C5-4BF4-B0C8-51D3C19876B8}" presName="parentLeftMargin" presStyleLbl="node1" presStyleIdx="4" presStyleCnt="9"/>
      <dgm:spPr/>
    </dgm:pt>
    <dgm:pt modelId="{6A4CC7DB-4885-4513-BBDC-993419098079}" type="pres">
      <dgm:prSet presAssocID="{F6C7A812-F5C5-4BF4-B0C8-51D3C19876B8}" presName="parentText" presStyleLbl="node1" presStyleIdx="5" presStyleCnt="9">
        <dgm:presLayoutVars>
          <dgm:chMax val="0"/>
          <dgm:bulletEnabled val="1"/>
        </dgm:presLayoutVars>
      </dgm:prSet>
      <dgm:spPr/>
    </dgm:pt>
    <dgm:pt modelId="{1BDC4CDD-6B39-4E18-A344-7BE0B280D01D}" type="pres">
      <dgm:prSet presAssocID="{F6C7A812-F5C5-4BF4-B0C8-51D3C19876B8}" presName="negativeSpace" presStyleCnt="0"/>
      <dgm:spPr/>
    </dgm:pt>
    <dgm:pt modelId="{98220712-2549-4A5C-A096-D14A49A48079}" type="pres">
      <dgm:prSet presAssocID="{F6C7A812-F5C5-4BF4-B0C8-51D3C19876B8}" presName="childText" presStyleLbl="conFgAcc1" presStyleIdx="5" presStyleCnt="9">
        <dgm:presLayoutVars>
          <dgm:bulletEnabled val="1"/>
        </dgm:presLayoutVars>
      </dgm:prSet>
      <dgm:spPr/>
    </dgm:pt>
    <dgm:pt modelId="{2CE82C67-6B23-40B1-97AA-F3741C5AF2EF}" type="pres">
      <dgm:prSet presAssocID="{0BFF25A9-883D-480B-ADCC-9ED5FB45D230}" presName="spaceBetweenRectangles" presStyleCnt="0"/>
      <dgm:spPr/>
    </dgm:pt>
    <dgm:pt modelId="{DC94B6A9-4C6F-4F00-97BD-F91EE438DB2B}" type="pres">
      <dgm:prSet presAssocID="{CE46D77B-C8C6-471F-8E7F-68ACA13D8808}" presName="parentLin" presStyleCnt="0"/>
      <dgm:spPr/>
    </dgm:pt>
    <dgm:pt modelId="{65ADB2BD-0C8F-4CF4-BE4B-E64B8150A8B2}" type="pres">
      <dgm:prSet presAssocID="{CE46D77B-C8C6-471F-8E7F-68ACA13D8808}" presName="parentLeftMargin" presStyleLbl="node1" presStyleIdx="5" presStyleCnt="9"/>
      <dgm:spPr/>
    </dgm:pt>
    <dgm:pt modelId="{3C9856F3-FCF1-4424-A99A-24A2E2CCC999}" type="pres">
      <dgm:prSet presAssocID="{CE46D77B-C8C6-471F-8E7F-68ACA13D8808}" presName="parentText" presStyleLbl="node1" presStyleIdx="6" presStyleCnt="9">
        <dgm:presLayoutVars>
          <dgm:chMax val="0"/>
          <dgm:bulletEnabled val="1"/>
        </dgm:presLayoutVars>
      </dgm:prSet>
      <dgm:spPr/>
    </dgm:pt>
    <dgm:pt modelId="{F4E9615E-1C2F-455F-8285-E04519F466D8}" type="pres">
      <dgm:prSet presAssocID="{CE46D77B-C8C6-471F-8E7F-68ACA13D8808}" presName="negativeSpace" presStyleCnt="0"/>
      <dgm:spPr/>
    </dgm:pt>
    <dgm:pt modelId="{45216B09-E97A-42DC-8405-BA1304FA1688}" type="pres">
      <dgm:prSet presAssocID="{CE46D77B-C8C6-471F-8E7F-68ACA13D8808}" presName="childText" presStyleLbl="conFgAcc1" presStyleIdx="6" presStyleCnt="9">
        <dgm:presLayoutVars>
          <dgm:bulletEnabled val="1"/>
        </dgm:presLayoutVars>
      </dgm:prSet>
      <dgm:spPr/>
    </dgm:pt>
    <dgm:pt modelId="{6DB66D56-67BA-4FD5-A62A-0174548C9E04}" type="pres">
      <dgm:prSet presAssocID="{AAE3D77F-9240-4722-A02B-91539E67D19C}" presName="spaceBetweenRectangles" presStyleCnt="0"/>
      <dgm:spPr/>
    </dgm:pt>
    <dgm:pt modelId="{CA506C6B-D1AF-4F51-A50F-DCA73623E2F4}" type="pres">
      <dgm:prSet presAssocID="{D31BCE81-EA23-4C84-888E-83A11ECE158D}" presName="parentLin" presStyleCnt="0"/>
      <dgm:spPr/>
    </dgm:pt>
    <dgm:pt modelId="{BFE17CCB-21EC-43A4-BADD-3A5073C1BE0C}" type="pres">
      <dgm:prSet presAssocID="{D31BCE81-EA23-4C84-888E-83A11ECE158D}" presName="parentLeftMargin" presStyleLbl="node1" presStyleIdx="6" presStyleCnt="9"/>
      <dgm:spPr/>
    </dgm:pt>
    <dgm:pt modelId="{882FF133-1571-4617-8F51-563FFA2FC9BA}" type="pres">
      <dgm:prSet presAssocID="{D31BCE81-EA23-4C84-888E-83A11ECE158D}" presName="parentText" presStyleLbl="node1" presStyleIdx="7" presStyleCnt="9">
        <dgm:presLayoutVars>
          <dgm:chMax val="0"/>
          <dgm:bulletEnabled val="1"/>
        </dgm:presLayoutVars>
      </dgm:prSet>
      <dgm:spPr/>
    </dgm:pt>
    <dgm:pt modelId="{1463BDB3-C64F-40B9-8B65-EF80565951C6}" type="pres">
      <dgm:prSet presAssocID="{D31BCE81-EA23-4C84-888E-83A11ECE158D}" presName="negativeSpace" presStyleCnt="0"/>
      <dgm:spPr/>
    </dgm:pt>
    <dgm:pt modelId="{64F30848-39D7-45C7-B6C5-4AD12D09B3F6}" type="pres">
      <dgm:prSet presAssocID="{D31BCE81-EA23-4C84-888E-83A11ECE158D}" presName="childText" presStyleLbl="conFgAcc1" presStyleIdx="7" presStyleCnt="9">
        <dgm:presLayoutVars>
          <dgm:bulletEnabled val="1"/>
        </dgm:presLayoutVars>
      </dgm:prSet>
      <dgm:spPr/>
    </dgm:pt>
    <dgm:pt modelId="{6CF47C55-2165-46CF-B150-A4BB7235D8A9}" type="pres">
      <dgm:prSet presAssocID="{AD1D0F2B-243B-4050-A461-DB24FBEE91A7}" presName="spaceBetweenRectangles" presStyleCnt="0"/>
      <dgm:spPr/>
    </dgm:pt>
    <dgm:pt modelId="{CEED5E81-ECEB-40F4-B04D-464FB905A363}" type="pres">
      <dgm:prSet presAssocID="{FFDE3439-4995-4D46-98E4-0D216940D2A5}" presName="parentLin" presStyleCnt="0"/>
      <dgm:spPr/>
    </dgm:pt>
    <dgm:pt modelId="{23DC0210-7AEE-4BA2-ABFA-CD82EE1B72B4}" type="pres">
      <dgm:prSet presAssocID="{FFDE3439-4995-4D46-98E4-0D216940D2A5}" presName="parentLeftMargin" presStyleLbl="node1" presStyleIdx="7" presStyleCnt="9"/>
      <dgm:spPr/>
    </dgm:pt>
    <dgm:pt modelId="{176A3812-C303-4767-8415-B763A8D680CF}" type="pres">
      <dgm:prSet presAssocID="{FFDE3439-4995-4D46-98E4-0D216940D2A5}" presName="parentText" presStyleLbl="node1" presStyleIdx="8" presStyleCnt="9">
        <dgm:presLayoutVars>
          <dgm:chMax val="0"/>
          <dgm:bulletEnabled val="1"/>
        </dgm:presLayoutVars>
      </dgm:prSet>
      <dgm:spPr/>
    </dgm:pt>
    <dgm:pt modelId="{9B0632A6-3565-40D5-BDD1-BCDC21CBA9CE}" type="pres">
      <dgm:prSet presAssocID="{FFDE3439-4995-4D46-98E4-0D216940D2A5}" presName="negativeSpace" presStyleCnt="0"/>
      <dgm:spPr/>
    </dgm:pt>
    <dgm:pt modelId="{B405721E-5ED6-4833-A82B-44815E32DFBB}" type="pres">
      <dgm:prSet presAssocID="{FFDE3439-4995-4D46-98E4-0D216940D2A5}" presName="childText" presStyleLbl="conFgAcc1" presStyleIdx="8" presStyleCnt="9">
        <dgm:presLayoutVars>
          <dgm:bulletEnabled val="1"/>
        </dgm:presLayoutVars>
      </dgm:prSet>
      <dgm:spPr/>
    </dgm:pt>
  </dgm:ptLst>
  <dgm:cxnLst>
    <dgm:cxn modelId="{A814110B-2E52-46F9-B857-91E31E738180}" srcId="{A932DAC1-433B-4D2E-B21F-F5E26225141B}" destId="{083DE39F-073C-4CB3-ADF4-50665411B057}" srcOrd="0" destOrd="0" parTransId="{44F2E79B-C1F9-4EF3-9A66-1252A4EF6345}" sibTransId="{0087E7CF-F68A-4F83-BABD-0FC3AD5DF94C}"/>
    <dgm:cxn modelId="{3F0A9F14-8672-41AF-A73C-DFBD6FB51BFD}" type="presOf" srcId="{CE46D77B-C8C6-471F-8E7F-68ACA13D8808}" destId="{65ADB2BD-0C8F-4CF4-BE4B-E64B8150A8B2}" srcOrd="0" destOrd="0" presId="urn:microsoft.com/office/officeart/2005/8/layout/list1"/>
    <dgm:cxn modelId="{C2516617-5B04-42C0-AD87-512EB882A336}" type="presOf" srcId="{3CBDACFE-FA4A-498B-9BCC-6878F1589528}" destId="{42570231-3A4E-49A9-B06E-B8C8E2433864}" srcOrd="1" destOrd="0" presId="urn:microsoft.com/office/officeart/2005/8/layout/list1"/>
    <dgm:cxn modelId="{C0C81F1A-8066-4E01-8688-DFF04721F5BA}" type="presOf" srcId="{FBB12EDD-2405-4940-AB6B-7DA851037B47}" destId="{519591D8-B595-40B5-89E2-FF46259B7587}" srcOrd="1" destOrd="0" presId="urn:microsoft.com/office/officeart/2005/8/layout/list1"/>
    <dgm:cxn modelId="{92FE2724-0087-452A-BA79-93EB8147F8C3}" type="presOf" srcId="{F6C7A812-F5C5-4BF4-B0C8-51D3C19876B8}" destId="{B035F113-9891-490E-9734-7F2850E68ECF}" srcOrd="0" destOrd="0" presId="urn:microsoft.com/office/officeart/2005/8/layout/list1"/>
    <dgm:cxn modelId="{BEB57330-D153-4863-B08E-CF41F984A254}" srcId="{A932DAC1-433B-4D2E-B21F-F5E26225141B}" destId="{3C0E9D43-39A8-4160-B2AC-34FFA5CBA65F}" srcOrd="3" destOrd="0" parTransId="{2DC13DD5-CA57-4931-92E3-C0D5FA70E778}" sibTransId="{CE2537E3-335C-48BA-B297-204D83C9383C}"/>
    <dgm:cxn modelId="{16A52839-EF48-42A6-A41A-496BAB98EB7A}" type="presOf" srcId="{D31BCE81-EA23-4C84-888E-83A11ECE158D}" destId="{BFE17CCB-21EC-43A4-BADD-3A5073C1BE0C}" srcOrd="0" destOrd="0" presId="urn:microsoft.com/office/officeart/2005/8/layout/list1"/>
    <dgm:cxn modelId="{981A9845-D090-4ABC-8713-228D88594CA6}" type="presOf" srcId="{2B98360A-682A-4141-8FA0-CB88B77E2BEE}" destId="{4C0056A2-B831-4017-8B30-3282073BFCD2}" srcOrd="0" destOrd="0" presId="urn:microsoft.com/office/officeart/2005/8/layout/list1"/>
    <dgm:cxn modelId="{4EFCB147-34F5-4154-9675-104436F2ACCA}" type="presOf" srcId="{3C0E9D43-39A8-4160-B2AC-34FFA5CBA65F}" destId="{673A3D3C-CA2B-4331-AAB7-BA1BCC40EC1D}" srcOrd="1" destOrd="0" presId="urn:microsoft.com/office/officeart/2005/8/layout/list1"/>
    <dgm:cxn modelId="{93EC0C68-6BF1-48B4-93F9-E42D63A2D5D2}" type="presOf" srcId="{3C0E9D43-39A8-4160-B2AC-34FFA5CBA65F}" destId="{C7D2FD37-FDDA-4511-9F54-B182C69362F2}" srcOrd="0" destOrd="0" presId="urn:microsoft.com/office/officeart/2005/8/layout/list1"/>
    <dgm:cxn modelId="{999EE848-EC86-42BF-918A-0A0A4936575C}" type="presOf" srcId="{2B98360A-682A-4141-8FA0-CB88B77E2BEE}" destId="{EAFF6AC3-A046-4D67-B91A-B2893749CCDA}" srcOrd="1" destOrd="0" presId="urn:microsoft.com/office/officeart/2005/8/layout/list1"/>
    <dgm:cxn modelId="{FE7E3549-5AB9-4A01-A423-A016A47A17D4}" type="presOf" srcId="{083DE39F-073C-4CB3-ADF4-50665411B057}" destId="{6E014AF5-51EB-408B-A492-A0EEF61C8774}" srcOrd="1" destOrd="0" presId="urn:microsoft.com/office/officeart/2005/8/layout/list1"/>
    <dgm:cxn modelId="{0EDF366B-2986-401F-B9A6-98733CD13305}" type="presOf" srcId="{D31BCE81-EA23-4C84-888E-83A11ECE158D}" destId="{882FF133-1571-4617-8F51-563FFA2FC9BA}" srcOrd="1" destOrd="0" presId="urn:microsoft.com/office/officeart/2005/8/layout/list1"/>
    <dgm:cxn modelId="{A3F6494B-AE7D-4622-98E4-C0E5C58B1362}" type="presOf" srcId="{F6C7A812-F5C5-4BF4-B0C8-51D3C19876B8}" destId="{6A4CC7DB-4885-4513-BBDC-993419098079}" srcOrd="1" destOrd="0" presId="urn:microsoft.com/office/officeart/2005/8/layout/list1"/>
    <dgm:cxn modelId="{6D75754C-73E3-456F-BE6B-8F16ABACA097}" srcId="{A932DAC1-433B-4D2E-B21F-F5E26225141B}" destId="{FBB12EDD-2405-4940-AB6B-7DA851037B47}" srcOrd="4" destOrd="0" parTransId="{5B4E9CEC-4FC0-4798-8E08-E301288BD32C}" sibTransId="{6C8891AA-EC01-4853-B2B0-0CB2EA44B36E}"/>
    <dgm:cxn modelId="{453CEF52-6300-4256-9D32-5BEE82ADD526}" type="presOf" srcId="{FFDE3439-4995-4D46-98E4-0D216940D2A5}" destId="{176A3812-C303-4767-8415-B763A8D680CF}" srcOrd="1" destOrd="0" presId="urn:microsoft.com/office/officeart/2005/8/layout/list1"/>
    <dgm:cxn modelId="{F421BD8C-FCB3-48A9-BD8C-079C70DCC1BB}" type="presOf" srcId="{CE46D77B-C8C6-471F-8E7F-68ACA13D8808}" destId="{3C9856F3-FCF1-4424-A99A-24A2E2CCC999}" srcOrd="1" destOrd="0" presId="urn:microsoft.com/office/officeart/2005/8/layout/list1"/>
    <dgm:cxn modelId="{F83B158F-CCF3-4430-AEC5-53444508B4E0}" srcId="{A932DAC1-433B-4D2E-B21F-F5E26225141B}" destId="{D31BCE81-EA23-4C84-888E-83A11ECE158D}" srcOrd="7" destOrd="0" parTransId="{304D9C50-5FF8-4DC9-8752-EB66BDBCA153}" sibTransId="{AD1D0F2B-243B-4050-A461-DB24FBEE91A7}"/>
    <dgm:cxn modelId="{01077AAC-68AD-4E24-8293-899A049EBE99}" srcId="{A932DAC1-433B-4D2E-B21F-F5E26225141B}" destId="{2B98360A-682A-4141-8FA0-CB88B77E2BEE}" srcOrd="1" destOrd="0" parTransId="{252476A6-9481-4A60-9970-88AC2920B938}" sibTransId="{DB04484C-73C9-4A68-A8CC-F2E7F5314CC9}"/>
    <dgm:cxn modelId="{E566D3BB-5172-41AB-9FA5-B92C424235B1}" srcId="{A932DAC1-433B-4D2E-B21F-F5E26225141B}" destId="{CE46D77B-C8C6-471F-8E7F-68ACA13D8808}" srcOrd="6" destOrd="0" parTransId="{520E7FFE-818E-4410-ACC9-BAAA29D3752E}" sibTransId="{AAE3D77F-9240-4722-A02B-91539E67D19C}"/>
    <dgm:cxn modelId="{447C0ED0-512F-422C-97C0-D298EEE09450}" srcId="{A932DAC1-433B-4D2E-B21F-F5E26225141B}" destId="{F6C7A812-F5C5-4BF4-B0C8-51D3C19876B8}" srcOrd="5" destOrd="0" parTransId="{1E15EE74-A973-46EF-8824-B276A7E16B0C}" sibTransId="{0BFF25A9-883D-480B-ADCC-9ED5FB45D230}"/>
    <dgm:cxn modelId="{563EBCD5-44AA-4964-B5AB-55C35C8D5C0A}" srcId="{A932DAC1-433B-4D2E-B21F-F5E26225141B}" destId="{3CBDACFE-FA4A-498B-9BCC-6878F1589528}" srcOrd="2" destOrd="0" parTransId="{1621795F-D77B-4830-B667-DC4DC5714A92}" sibTransId="{E8477EB6-C97F-47A1-B708-B88B9758DF2E}"/>
    <dgm:cxn modelId="{F73BABD6-1775-44AC-9EC4-646136B2E381}" type="presOf" srcId="{083DE39F-073C-4CB3-ADF4-50665411B057}" destId="{62214FA9-CB4D-426E-8F25-335D99C2C4EB}" srcOrd="0" destOrd="0" presId="urn:microsoft.com/office/officeart/2005/8/layout/list1"/>
    <dgm:cxn modelId="{2F53A5DF-73A0-41B9-A255-A0E2B718C695}" srcId="{A932DAC1-433B-4D2E-B21F-F5E26225141B}" destId="{FFDE3439-4995-4D46-98E4-0D216940D2A5}" srcOrd="8" destOrd="0" parTransId="{43FCAB84-2E47-4E12-82E7-7208E7508396}" sibTransId="{72BB388A-0514-4DC6-9395-E9E24663C490}"/>
    <dgm:cxn modelId="{7404ABE4-69F0-4968-86CC-22453E2F04E7}" type="presOf" srcId="{3CBDACFE-FA4A-498B-9BCC-6878F1589528}" destId="{8AF44F7D-BB48-4820-BC8C-7EEB0BFC41CA}" srcOrd="0" destOrd="0" presId="urn:microsoft.com/office/officeart/2005/8/layout/list1"/>
    <dgm:cxn modelId="{DAEB7FEA-709E-445E-9229-9CDE472EE5D0}" type="presOf" srcId="{FBB12EDD-2405-4940-AB6B-7DA851037B47}" destId="{89F6FF6E-E70A-43FC-B759-AF235E17C07E}" srcOrd="0" destOrd="0" presId="urn:microsoft.com/office/officeart/2005/8/layout/list1"/>
    <dgm:cxn modelId="{A891CBF1-F3A9-4238-8C34-1A67EDF79E98}" type="presOf" srcId="{FFDE3439-4995-4D46-98E4-0D216940D2A5}" destId="{23DC0210-7AEE-4BA2-ABFA-CD82EE1B72B4}" srcOrd="0" destOrd="0" presId="urn:microsoft.com/office/officeart/2005/8/layout/list1"/>
    <dgm:cxn modelId="{4B86B1F5-91EF-4E2F-BCA3-90D2BD74E35D}" type="presOf" srcId="{A932DAC1-433B-4D2E-B21F-F5E26225141B}" destId="{1CA0752D-823B-4B48-B7E0-DB70DAF0F53C}" srcOrd="0" destOrd="0" presId="urn:microsoft.com/office/officeart/2005/8/layout/list1"/>
    <dgm:cxn modelId="{2A75126B-C7AF-4396-8AC5-49DF25E79075}" type="presParOf" srcId="{1CA0752D-823B-4B48-B7E0-DB70DAF0F53C}" destId="{B40F44BB-B43A-4A2E-8449-EBDEE5F3F294}" srcOrd="0" destOrd="0" presId="urn:microsoft.com/office/officeart/2005/8/layout/list1"/>
    <dgm:cxn modelId="{4ED668A6-0576-4511-8C7E-C3AFB8D92D68}" type="presParOf" srcId="{B40F44BB-B43A-4A2E-8449-EBDEE5F3F294}" destId="{62214FA9-CB4D-426E-8F25-335D99C2C4EB}" srcOrd="0" destOrd="0" presId="urn:microsoft.com/office/officeart/2005/8/layout/list1"/>
    <dgm:cxn modelId="{BF17B5D2-8629-4FB3-A1FC-A3FE8E82DF67}" type="presParOf" srcId="{B40F44BB-B43A-4A2E-8449-EBDEE5F3F294}" destId="{6E014AF5-51EB-408B-A492-A0EEF61C8774}" srcOrd="1" destOrd="0" presId="urn:microsoft.com/office/officeart/2005/8/layout/list1"/>
    <dgm:cxn modelId="{09FA269D-4508-4DCD-9A38-1C8E4D9E8FF5}" type="presParOf" srcId="{1CA0752D-823B-4B48-B7E0-DB70DAF0F53C}" destId="{2A95DCAD-A207-4072-86F5-935D1292FBA3}" srcOrd="1" destOrd="0" presId="urn:microsoft.com/office/officeart/2005/8/layout/list1"/>
    <dgm:cxn modelId="{076061E5-D825-433E-959F-69B0D4218F77}" type="presParOf" srcId="{1CA0752D-823B-4B48-B7E0-DB70DAF0F53C}" destId="{FFF353A1-BAE0-44BA-B314-F3BE18FA27F7}" srcOrd="2" destOrd="0" presId="urn:microsoft.com/office/officeart/2005/8/layout/list1"/>
    <dgm:cxn modelId="{CB1CD903-B509-4A13-9849-BB3CD8075521}" type="presParOf" srcId="{1CA0752D-823B-4B48-B7E0-DB70DAF0F53C}" destId="{06BFC6F6-D4E4-4AAF-84DA-C40229C01512}" srcOrd="3" destOrd="0" presId="urn:microsoft.com/office/officeart/2005/8/layout/list1"/>
    <dgm:cxn modelId="{50B1B5AB-955B-496F-B970-4EF8D5D78D0D}" type="presParOf" srcId="{1CA0752D-823B-4B48-B7E0-DB70DAF0F53C}" destId="{B7FE3218-0C52-4CDA-BB98-A4C5E60B88F0}" srcOrd="4" destOrd="0" presId="urn:microsoft.com/office/officeart/2005/8/layout/list1"/>
    <dgm:cxn modelId="{E4CDB967-7CC6-4563-97D0-0DE333817B1C}" type="presParOf" srcId="{B7FE3218-0C52-4CDA-BB98-A4C5E60B88F0}" destId="{4C0056A2-B831-4017-8B30-3282073BFCD2}" srcOrd="0" destOrd="0" presId="urn:microsoft.com/office/officeart/2005/8/layout/list1"/>
    <dgm:cxn modelId="{7DF8C111-0FE8-4375-BD87-D9A25740B496}" type="presParOf" srcId="{B7FE3218-0C52-4CDA-BB98-A4C5E60B88F0}" destId="{EAFF6AC3-A046-4D67-B91A-B2893749CCDA}" srcOrd="1" destOrd="0" presId="urn:microsoft.com/office/officeart/2005/8/layout/list1"/>
    <dgm:cxn modelId="{790A02B4-0252-4EC1-B85A-C2BE11BA9C34}" type="presParOf" srcId="{1CA0752D-823B-4B48-B7E0-DB70DAF0F53C}" destId="{90E429B6-446E-45B3-B7E0-1330EED91611}" srcOrd="5" destOrd="0" presId="urn:microsoft.com/office/officeart/2005/8/layout/list1"/>
    <dgm:cxn modelId="{A592F896-954B-45A4-A609-8AB87779B6C5}" type="presParOf" srcId="{1CA0752D-823B-4B48-B7E0-DB70DAF0F53C}" destId="{FC8D8798-720D-4C39-8915-350CEB5C353D}" srcOrd="6" destOrd="0" presId="urn:microsoft.com/office/officeart/2005/8/layout/list1"/>
    <dgm:cxn modelId="{D0C38392-1B1F-49F6-B224-533642D3CEEC}" type="presParOf" srcId="{1CA0752D-823B-4B48-B7E0-DB70DAF0F53C}" destId="{F3CA3518-2308-4DAF-9C84-7F8F2F9CCBF8}" srcOrd="7" destOrd="0" presId="urn:microsoft.com/office/officeart/2005/8/layout/list1"/>
    <dgm:cxn modelId="{424286C6-C00A-40B5-AC25-217E05E8C4BF}" type="presParOf" srcId="{1CA0752D-823B-4B48-B7E0-DB70DAF0F53C}" destId="{A67CFC12-C0AD-4702-B333-C29239C31849}" srcOrd="8" destOrd="0" presId="urn:microsoft.com/office/officeart/2005/8/layout/list1"/>
    <dgm:cxn modelId="{B1BC7061-7FB9-47E3-B805-59A7E6235CB5}" type="presParOf" srcId="{A67CFC12-C0AD-4702-B333-C29239C31849}" destId="{8AF44F7D-BB48-4820-BC8C-7EEB0BFC41CA}" srcOrd="0" destOrd="0" presId="urn:microsoft.com/office/officeart/2005/8/layout/list1"/>
    <dgm:cxn modelId="{F14882C7-5158-4E76-AAC0-FC9FB2DB035D}" type="presParOf" srcId="{A67CFC12-C0AD-4702-B333-C29239C31849}" destId="{42570231-3A4E-49A9-B06E-B8C8E2433864}" srcOrd="1" destOrd="0" presId="urn:microsoft.com/office/officeart/2005/8/layout/list1"/>
    <dgm:cxn modelId="{8A2AE992-422C-4DC5-8376-AB23DA2390AE}" type="presParOf" srcId="{1CA0752D-823B-4B48-B7E0-DB70DAF0F53C}" destId="{AB21891B-1DDD-4559-A269-DAC1280C7945}" srcOrd="9" destOrd="0" presId="urn:microsoft.com/office/officeart/2005/8/layout/list1"/>
    <dgm:cxn modelId="{1BD33D5B-2CCF-4BD7-9D3E-A366F6EB73D1}" type="presParOf" srcId="{1CA0752D-823B-4B48-B7E0-DB70DAF0F53C}" destId="{1BB10FB0-0F5E-41F7-A5A7-0EDCB5577C15}" srcOrd="10" destOrd="0" presId="urn:microsoft.com/office/officeart/2005/8/layout/list1"/>
    <dgm:cxn modelId="{6324C439-0E48-40C4-899E-91FA88392B6D}" type="presParOf" srcId="{1CA0752D-823B-4B48-B7E0-DB70DAF0F53C}" destId="{00EB9A8E-D9F5-4CC8-9F2F-B4E8A72E0497}" srcOrd="11" destOrd="0" presId="urn:microsoft.com/office/officeart/2005/8/layout/list1"/>
    <dgm:cxn modelId="{D4212F5D-2387-4476-BD92-6DD7B1B88AA1}" type="presParOf" srcId="{1CA0752D-823B-4B48-B7E0-DB70DAF0F53C}" destId="{1F1D8957-C062-4E65-8D45-6F090DEE92AE}" srcOrd="12" destOrd="0" presId="urn:microsoft.com/office/officeart/2005/8/layout/list1"/>
    <dgm:cxn modelId="{B31DF4B2-C86F-4996-94A8-7E19501332B3}" type="presParOf" srcId="{1F1D8957-C062-4E65-8D45-6F090DEE92AE}" destId="{C7D2FD37-FDDA-4511-9F54-B182C69362F2}" srcOrd="0" destOrd="0" presId="urn:microsoft.com/office/officeart/2005/8/layout/list1"/>
    <dgm:cxn modelId="{44A9498D-2016-4663-A3A3-015B8BE08784}" type="presParOf" srcId="{1F1D8957-C062-4E65-8D45-6F090DEE92AE}" destId="{673A3D3C-CA2B-4331-AAB7-BA1BCC40EC1D}" srcOrd="1" destOrd="0" presId="urn:microsoft.com/office/officeart/2005/8/layout/list1"/>
    <dgm:cxn modelId="{4F538909-AA38-4405-9A8E-AFAD507998D2}" type="presParOf" srcId="{1CA0752D-823B-4B48-B7E0-DB70DAF0F53C}" destId="{84C2CCB2-1A09-439F-843F-142102C41E24}" srcOrd="13" destOrd="0" presId="urn:microsoft.com/office/officeart/2005/8/layout/list1"/>
    <dgm:cxn modelId="{3EB4415E-B9AA-4C5F-B16B-9BE555308430}" type="presParOf" srcId="{1CA0752D-823B-4B48-B7E0-DB70DAF0F53C}" destId="{B38F1D50-C7DA-46C7-A511-A3367F51D729}" srcOrd="14" destOrd="0" presId="urn:microsoft.com/office/officeart/2005/8/layout/list1"/>
    <dgm:cxn modelId="{1A89E41D-4949-4D19-8A28-73770C4141E1}" type="presParOf" srcId="{1CA0752D-823B-4B48-B7E0-DB70DAF0F53C}" destId="{B1186525-7435-43DA-9E05-99E92F3778F0}" srcOrd="15" destOrd="0" presId="urn:microsoft.com/office/officeart/2005/8/layout/list1"/>
    <dgm:cxn modelId="{D23D4444-C4CE-47B7-BDA3-4864E632C564}" type="presParOf" srcId="{1CA0752D-823B-4B48-B7E0-DB70DAF0F53C}" destId="{CBC9EA43-D329-4E7E-86FD-E966F9D8C29D}" srcOrd="16" destOrd="0" presId="urn:microsoft.com/office/officeart/2005/8/layout/list1"/>
    <dgm:cxn modelId="{E4532F68-8943-401D-8049-98608ABF122E}" type="presParOf" srcId="{CBC9EA43-D329-4E7E-86FD-E966F9D8C29D}" destId="{89F6FF6E-E70A-43FC-B759-AF235E17C07E}" srcOrd="0" destOrd="0" presId="urn:microsoft.com/office/officeart/2005/8/layout/list1"/>
    <dgm:cxn modelId="{17742E58-933C-460F-B96B-E839598CEC76}" type="presParOf" srcId="{CBC9EA43-D329-4E7E-86FD-E966F9D8C29D}" destId="{519591D8-B595-40B5-89E2-FF46259B7587}" srcOrd="1" destOrd="0" presId="urn:microsoft.com/office/officeart/2005/8/layout/list1"/>
    <dgm:cxn modelId="{9FD4CA53-6D8C-4148-A828-6B88C26A659F}" type="presParOf" srcId="{1CA0752D-823B-4B48-B7E0-DB70DAF0F53C}" destId="{81069D32-D17E-4596-A056-F766F7E1A3BD}" srcOrd="17" destOrd="0" presId="urn:microsoft.com/office/officeart/2005/8/layout/list1"/>
    <dgm:cxn modelId="{F746116B-E55F-4236-A346-272D4A431549}" type="presParOf" srcId="{1CA0752D-823B-4B48-B7E0-DB70DAF0F53C}" destId="{C568F21A-F074-45EA-B132-F69863AA13C9}" srcOrd="18" destOrd="0" presId="urn:microsoft.com/office/officeart/2005/8/layout/list1"/>
    <dgm:cxn modelId="{49989437-9934-4BCE-81CC-67AA017550E0}" type="presParOf" srcId="{1CA0752D-823B-4B48-B7E0-DB70DAF0F53C}" destId="{6A7EBCF1-F7B8-44BB-A179-4068FC5382DD}" srcOrd="19" destOrd="0" presId="urn:microsoft.com/office/officeart/2005/8/layout/list1"/>
    <dgm:cxn modelId="{92CE249E-2E09-45E0-BF05-4BE5933F7A37}" type="presParOf" srcId="{1CA0752D-823B-4B48-B7E0-DB70DAF0F53C}" destId="{8C92CA88-0D71-48B1-89CF-43DF754A7B43}" srcOrd="20" destOrd="0" presId="urn:microsoft.com/office/officeart/2005/8/layout/list1"/>
    <dgm:cxn modelId="{AAAC4285-F670-428F-88E8-EDD9910272BB}" type="presParOf" srcId="{8C92CA88-0D71-48B1-89CF-43DF754A7B43}" destId="{B035F113-9891-490E-9734-7F2850E68ECF}" srcOrd="0" destOrd="0" presId="urn:microsoft.com/office/officeart/2005/8/layout/list1"/>
    <dgm:cxn modelId="{23B4CF32-7DC6-4161-B358-A3394565E4F0}" type="presParOf" srcId="{8C92CA88-0D71-48B1-89CF-43DF754A7B43}" destId="{6A4CC7DB-4885-4513-BBDC-993419098079}" srcOrd="1" destOrd="0" presId="urn:microsoft.com/office/officeart/2005/8/layout/list1"/>
    <dgm:cxn modelId="{6A07E415-FFEE-4B8D-B1B0-3633B8ABDD5C}" type="presParOf" srcId="{1CA0752D-823B-4B48-B7E0-DB70DAF0F53C}" destId="{1BDC4CDD-6B39-4E18-A344-7BE0B280D01D}" srcOrd="21" destOrd="0" presId="urn:microsoft.com/office/officeart/2005/8/layout/list1"/>
    <dgm:cxn modelId="{CF7C3247-6F7E-4209-8AAE-599678436F7F}" type="presParOf" srcId="{1CA0752D-823B-4B48-B7E0-DB70DAF0F53C}" destId="{98220712-2549-4A5C-A096-D14A49A48079}" srcOrd="22" destOrd="0" presId="urn:microsoft.com/office/officeart/2005/8/layout/list1"/>
    <dgm:cxn modelId="{9C8AE229-410C-486D-AD62-A4BD788072D1}" type="presParOf" srcId="{1CA0752D-823B-4B48-B7E0-DB70DAF0F53C}" destId="{2CE82C67-6B23-40B1-97AA-F3741C5AF2EF}" srcOrd="23" destOrd="0" presId="urn:microsoft.com/office/officeart/2005/8/layout/list1"/>
    <dgm:cxn modelId="{D73D4208-B433-41F8-B3AC-2182875AE865}" type="presParOf" srcId="{1CA0752D-823B-4B48-B7E0-DB70DAF0F53C}" destId="{DC94B6A9-4C6F-4F00-97BD-F91EE438DB2B}" srcOrd="24" destOrd="0" presId="urn:microsoft.com/office/officeart/2005/8/layout/list1"/>
    <dgm:cxn modelId="{9C7157CE-A511-4CC3-A8D4-8BD9395C4B87}" type="presParOf" srcId="{DC94B6A9-4C6F-4F00-97BD-F91EE438DB2B}" destId="{65ADB2BD-0C8F-4CF4-BE4B-E64B8150A8B2}" srcOrd="0" destOrd="0" presId="urn:microsoft.com/office/officeart/2005/8/layout/list1"/>
    <dgm:cxn modelId="{E771647E-3FF8-4241-9D04-9274C460F69A}" type="presParOf" srcId="{DC94B6A9-4C6F-4F00-97BD-F91EE438DB2B}" destId="{3C9856F3-FCF1-4424-A99A-24A2E2CCC999}" srcOrd="1" destOrd="0" presId="urn:microsoft.com/office/officeart/2005/8/layout/list1"/>
    <dgm:cxn modelId="{5266A299-72C6-451C-9E47-C455F8F0134F}" type="presParOf" srcId="{1CA0752D-823B-4B48-B7E0-DB70DAF0F53C}" destId="{F4E9615E-1C2F-455F-8285-E04519F466D8}" srcOrd="25" destOrd="0" presId="urn:microsoft.com/office/officeart/2005/8/layout/list1"/>
    <dgm:cxn modelId="{4A2B0F73-5DC5-4F36-A9A2-DE37613A0FA9}" type="presParOf" srcId="{1CA0752D-823B-4B48-B7E0-DB70DAF0F53C}" destId="{45216B09-E97A-42DC-8405-BA1304FA1688}" srcOrd="26" destOrd="0" presId="urn:microsoft.com/office/officeart/2005/8/layout/list1"/>
    <dgm:cxn modelId="{A6B20328-FBF3-4EEF-8E7D-4CEF284E8C55}" type="presParOf" srcId="{1CA0752D-823B-4B48-B7E0-DB70DAF0F53C}" destId="{6DB66D56-67BA-4FD5-A62A-0174548C9E04}" srcOrd="27" destOrd="0" presId="urn:microsoft.com/office/officeart/2005/8/layout/list1"/>
    <dgm:cxn modelId="{2D1312EA-31F6-4746-814E-128317C6056E}" type="presParOf" srcId="{1CA0752D-823B-4B48-B7E0-DB70DAF0F53C}" destId="{CA506C6B-D1AF-4F51-A50F-DCA73623E2F4}" srcOrd="28" destOrd="0" presId="urn:microsoft.com/office/officeart/2005/8/layout/list1"/>
    <dgm:cxn modelId="{BA0814D5-954F-4B49-950F-86517D88E145}" type="presParOf" srcId="{CA506C6B-D1AF-4F51-A50F-DCA73623E2F4}" destId="{BFE17CCB-21EC-43A4-BADD-3A5073C1BE0C}" srcOrd="0" destOrd="0" presId="urn:microsoft.com/office/officeart/2005/8/layout/list1"/>
    <dgm:cxn modelId="{EC5F3494-85A4-4C17-84DF-010E85BDFE4C}" type="presParOf" srcId="{CA506C6B-D1AF-4F51-A50F-DCA73623E2F4}" destId="{882FF133-1571-4617-8F51-563FFA2FC9BA}" srcOrd="1" destOrd="0" presId="urn:microsoft.com/office/officeart/2005/8/layout/list1"/>
    <dgm:cxn modelId="{5AA462AF-433E-4483-8500-DB1D4DE01050}" type="presParOf" srcId="{1CA0752D-823B-4B48-B7E0-DB70DAF0F53C}" destId="{1463BDB3-C64F-40B9-8B65-EF80565951C6}" srcOrd="29" destOrd="0" presId="urn:microsoft.com/office/officeart/2005/8/layout/list1"/>
    <dgm:cxn modelId="{2FA63816-B50A-4E60-B7AB-8590BC8FC499}" type="presParOf" srcId="{1CA0752D-823B-4B48-B7E0-DB70DAF0F53C}" destId="{64F30848-39D7-45C7-B6C5-4AD12D09B3F6}" srcOrd="30" destOrd="0" presId="urn:microsoft.com/office/officeart/2005/8/layout/list1"/>
    <dgm:cxn modelId="{270F9EB1-768C-4CBA-9595-F14EA587E619}" type="presParOf" srcId="{1CA0752D-823B-4B48-B7E0-DB70DAF0F53C}" destId="{6CF47C55-2165-46CF-B150-A4BB7235D8A9}" srcOrd="31" destOrd="0" presId="urn:microsoft.com/office/officeart/2005/8/layout/list1"/>
    <dgm:cxn modelId="{6125AC09-EAE7-4062-8D33-1C87930F7CAF}" type="presParOf" srcId="{1CA0752D-823B-4B48-B7E0-DB70DAF0F53C}" destId="{CEED5E81-ECEB-40F4-B04D-464FB905A363}" srcOrd="32" destOrd="0" presId="urn:microsoft.com/office/officeart/2005/8/layout/list1"/>
    <dgm:cxn modelId="{65FC02F3-1391-46F9-8472-69B6CB249FC0}" type="presParOf" srcId="{CEED5E81-ECEB-40F4-B04D-464FB905A363}" destId="{23DC0210-7AEE-4BA2-ABFA-CD82EE1B72B4}" srcOrd="0" destOrd="0" presId="urn:microsoft.com/office/officeart/2005/8/layout/list1"/>
    <dgm:cxn modelId="{65347581-876A-4EB9-B714-E4E475027116}" type="presParOf" srcId="{CEED5E81-ECEB-40F4-B04D-464FB905A363}" destId="{176A3812-C303-4767-8415-B763A8D680CF}" srcOrd="1" destOrd="0" presId="urn:microsoft.com/office/officeart/2005/8/layout/list1"/>
    <dgm:cxn modelId="{5B1FD17C-952B-4ED9-8B69-6E140FE010B9}" type="presParOf" srcId="{1CA0752D-823B-4B48-B7E0-DB70DAF0F53C}" destId="{9B0632A6-3565-40D5-BDD1-BCDC21CBA9CE}" srcOrd="33" destOrd="0" presId="urn:microsoft.com/office/officeart/2005/8/layout/list1"/>
    <dgm:cxn modelId="{45527348-3F7C-49DB-8877-1A543BFF0477}" type="presParOf" srcId="{1CA0752D-823B-4B48-B7E0-DB70DAF0F53C}" destId="{B405721E-5ED6-4833-A82B-44815E32DFBB}" srcOrd="3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03B527-1485-47D8-9028-1D6B68B9748D}"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it-IT"/>
        </a:p>
      </dgm:t>
    </dgm:pt>
    <dgm:pt modelId="{76738CBE-07A2-4AF2-8056-FF8FB1A4DA6B}">
      <dgm:prSet phldrT="[Testo]" phldr="0"/>
      <dgm:spPr/>
      <dgm:t>
        <a:bodyPr/>
        <a:lstStyle/>
        <a:p>
          <a:pPr algn="l" rtl="0">
            <a:lnSpc>
              <a:spcPct val="90000"/>
            </a:lnSpc>
          </a:pPr>
          <a:r>
            <a:rPr lang="it-IT" sz="1600">
              <a:solidFill>
                <a:srgbClr val="FFFFFF"/>
              </a:solidFill>
              <a:latin typeface="Calibri Light"/>
              <a:ea typeface="+mn-ea"/>
              <a:cs typeface="+mn-cs"/>
            </a:rPr>
            <a:t>UFFICI DI SEGRETERIA</a:t>
          </a:r>
        </a:p>
      </dgm:t>
    </dgm:pt>
    <dgm:pt modelId="{ED0D70D4-A492-4E29-9C7E-077A82D2FD3B}" type="parTrans" cxnId="{EE1EA1AA-4076-4765-98AE-70BFAFE2A47F}">
      <dgm:prSet/>
      <dgm:spPr/>
      <dgm:t>
        <a:bodyPr/>
        <a:lstStyle/>
        <a:p>
          <a:endParaRPr lang="it-IT"/>
        </a:p>
      </dgm:t>
    </dgm:pt>
    <dgm:pt modelId="{1216EE27-789F-4D10-B5B3-9B172CB7F705}" type="sibTrans" cxnId="{EE1EA1AA-4076-4765-98AE-70BFAFE2A47F}">
      <dgm:prSet/>
      <dgm:spPr/>
      <dgm:t>
        <a:bodyPr/>
        <a:lstStyle/>
        <a:p>
          <a:endParaRPr lang="it-IT"/>
        </a:p>
      </dgm:t>
    </dgm:pt>
    <dgm:pt modelId="{DB5D74F6-EC6A-45B9-9582-24BDFA2B9AFC}">
      <dgm:prSet phldrT="[Testo]" phldr="0"/>
      <dgm:spPr/>
      <dgm:t>
        <a:bodyPr/>
        <a:lstStyle/>
        <a:p>
          <a:pPr algn="l" rtl="0">
            <a:lnSpc>
              <a:spcPct val="90000"/>
            </a:lnSpc>
          </a:pPr>
          <a:r>
            <a:rPr lang="it-IT" sz="1600">
              <a:solidFill>
                <a:srgbClr val="FFFFFF"/>
              </a:solidFill>
              <a:latin typeface="Calibri Light" panose="020F0302020204030204"/>
              <a:ea typeface="+mn-ea"/>
              <a:cs typeface="+mn-cs"/>
            </a:rPr>
            <a:t>SALA DOCENTI</a:t>
          </a:r>
          <a:endParaRPr lang="it-IT" sz="1600">
            <a:solidFill>
              <a:srgbClr val="FFFFFF"/>
            </a:solidFill>
            <a:latin typeface="Aptos" panose="02110004020202020204"/>
            <a:ea typeface="+mn-ea"/>
            <a:cs typeface="+mn-cs"/>
          </a:endParaRPr>
        </a:p>
      </dgm:t>
    </dgm:pt>
    <dgm:pt modelId="{B3EFF6BB-3460-47B3-A2AF-A612BE840816}" type="parTrans" cxnId="{7E36918D-6086-462E-814E-4F76AD60D38A}">
      <dgm:prSet/>
      <dgm:spPr/>
      <dgm:t>
        <a:bodyPr/>
        <a:lstStyle/>
        <a:p>
          <a:endParaRPr lang="it-IT"/>
        </a:p>
      </dgm:t>
    </dgm:pt>
    <dgm:pt modelId="{3A8F7869-AD02-4FCD-92E7-C1174BD1E56F}" type="sibTrans" cxnId="{7E36918D-6086-462E-814E-4F76AD60D38A}">
      <dgm:prSet/>
      <dgm:spPr/>
      <dgm:t>
        <a:bodyPr/>
        <a:lstStyle/>
        <a:p>
          <a:endParaRPr lang="it-IT"/>
        </a:p>
      </dgm:t>
    </dgm:pt>
    <dgm:pt modelId="{28E4101A-719B-4218-AD32-DACE5A1F71D2}">
      <dgm:prSet phldr="0"/>
      <dgm:spPr/>
      <dgm:t>
        <a:bodyPr/>
        <a:lstStyle/>
        <a:p>
          <a:pPr algn="l" rtl="0">
            <a:lnSpc>
              <a:spcPct val="90000"/>
            </a:lnSpc>
          </a:pPr>
          <a:r>
            <a:rPr lang="it-IT" sz="1600">
              <a:solidFill>
                <a:srgbClr val="FFFFFF"/>
              </a:solidFill>
              <a:latin typeface="Calibri Light" panose="020F0302020204030204"/>
              <a:ea typeface="+mn-ea"/>
              <a:cs typeface="+mn-cs"/>
            </a:rPr>
            <a:t>BAGNI PER IL PERSONALE</a:t>
          </a:r>
        </a:p>
      </dgm:t>
    </dgm:pt>
    <dgm:pt modelId="{C026A75E-8F4B-4D05-A446-23A365EB730D}" type="parTrans" cxnId="{E03CF735-3E09-46D2-9379-172036AD3E44}">
      <dgm:prSet/>
      <dgm:spPr/>
      <dgm:t>
        <a:bodyPr/>
        <a:lstStyle/>
        <a:p>
          <a:endParaRPr lang="it-IT"/>
        </a:p>
      </dgm:t>
    </dgm:pt>
    <dgm:pt modelId="{CBC156E9-4058-42B0-972F-CCF3A7FF1A61}" type="sibTrans" cxnId="{E03CF735-3E09-46D2-9379-172036AD3E44}">
      <dgm:prSet/>
      <dgm:spPr/>
      <dgm:t>
        <a:bodyPr/>
        <a:lstStyle/>
        <a:p>
          <a:endParaRPr lang="it-IT"/>
        </a:p>
      </dgm:t>
    </dgm:pt>
    <dgm:pt modelId="{E3259E81-8896-4519-99E0-31D6273A1B00}">
      <dgm:prSet phldr="0"/>
      <dgm:spPr/>
      <dgm:t>
        <a:bodyPr/>
        <a:lstStyle/>
        <a:p>
          <a:pPr algn="l">
            <a:lnSpc>
              <a:spcPct val="90000"/>
            </a:lnSpc>
          </a:pPr>
          <a:r>
            <a:rPr lang="it-IT" sz="1600">
              <a:solidFill>
                <a:srgbClr val="FFFFFF"/>
              </a:solidFill>
              <a:latin typeface="Calibri Light" panose="020F0302020204030204"/>
              <a:ea typeface="+mn-ea"/>
              <a:cs typeface="+mn-cs"/>
            </a:rPr>
            <a:t>BIDELLERIA</a:t>
          </a:r>
        </a:p>
      </dgm:t>
    </dgm:pt>
    <dgm:pt modelId="{B86D680C-B567-4F36-8C3D-E02FC6850AAB}" type="parTrans" cxnId="{77C2676C-E15F-4C63-9686-B8F427E35BB2}">
      <dgm:prSet/>
      <dgm:spPr/>
    </dgm:pt>
    <dgm:pt modelId="{2B189303-FF1A-41D0-8125-569CB97D37C5}" type="sibTrans" cxnId="{77C2676C-E15F-4C63-9686-B8F427E35BB2}">
      <dgm:prSet/>
      <dgm:spPr/>
    </dgm:pt>
    <dgm:pt modelId="{D47E7851-DB35-4A26-89E2-159CC218B68E}">
      <dgm:prSet phldr="0"/>
      <dgm:spPr/>
      <dgm:t>
        <a:bodyPr/>
        <a:lstStyle/>
        <a:p>
          <a:pPr algn="l" rtl="0">
            <a:lnSpc>
              <a:spcPct val="90000"/>
            </a:lnSpc>
          </a:pPr>
          <a:r>
            <a:rPr lang="it-IT" sz="1600">
              <a:solidFill>
                <a:srgbClr val="FFFFFF"/>
              </a:solidFill>
              <a:latin typeface="Calibri Light" panose="020F0302020204030204"/>
              <a:ea typeface="+mn-ea"/>
              <a:cs typeface="+mn-cs"/>
            </a:rPr>
            <a:t>AULA MAGNA</a:t>
          </a:r>
        </a:p>
      </dgm:t>
    </dgm:pt>
    <dgm:pt modelId="{A83F78BB-181B-44BE-BB0D-6F96DBAE3C6E}" type="parTrans" cxnId="{62984D33-D95E-4473-9DC4-23169FB0BAAE}">
      <dgm:prSet/>
      <dgm:spPr/>
    </dgm:pt>
    <dgm:pt modelId="{881B34A1-1201-490E-AAA9-F6508F3251A6}" type="sibTrans" cxnId="{62984D33-D95E-4473-9DC4-23169FB0BAAE}">
      <dgm:prSet/>
      <dgm:spPr/>
    </dgm:pt>
    <dgm:pt modelId="{FBDC03E1-E362-40C2-8D4D-2BB229E3AFDA}" type="pres">
      <dgm:prSet presAssocID="{7103B527-1485-47D8-9028-1D6B68B9748D}" presName="linear" presStyleCnt="0">
        <dgm:presLayoutVars>
          <dgm:dir/>
          <dgm:animLvl val="lvl"/>
          <dgm:resizeHandles val="exact"/>
        </dgm:presLayoutVars>
      </dgm:prSet>
      <dgm:spPr/>
    </dgm:pt>
    <dgm:pt modelId="{CC1B87B6-BD8B-4D93-8C16-663D80F2417D}" type="pres">
      <dgm:prSet presAssocID="{76738CBE-07A2-4AF2-8056-FF8FB1A4DA6B}" presName="parentLin" presStyleCnt="0"/>
      <dgm:spPr/>
    </dgm:pt>
    <dgm:pt modelId="{C5242DE2-8095-45C2-BB78-05128052FD50}" type="pres">
      <dgm:prSet presAssocID="{76738CBE-07A2-4AF2-8056-FF8FB1A4DA6B}" presName="parentLeftMargin" presStyleLbl="node1" presStyleIdx="0" presStyleCnt="5"/>
      <dgm:spPr/>
    </dgm:pt>
    <dgm:pt modelId="{3307F2CC-910D-4E28-8D9A-CE861F227E36}" type="pres">
      <dgm:prSet presAssocID="{76738CBE-07A2-4AF2-8056-FF8FB1A4DA6B}" presName="parentText" presStyleLbl="node1" presStyleIdx="0" presStyleCnt="5">
        <dgm:presLayoutVars>
          <dgm:chMax val="0"/>
          <dgm:bulletEnabled val="1"/>
        </dgm:presLayoutVars>
      </dgm:prSet>
      <dgm:spPr/>
    </dgm:pt>
    <dgm:pt modelId="{14E40C3C-02E7-4688-9D49-1587D2114120}" type="pres">
      <dgm:prSet presAssocID="{76738CBE-07A2-4AF2-8056-FF8FB1A4DA6B}" presName="negativeSpace" presStyleCnt="0"/>
      <dgm:spPr/>
    </dgm:pt>
    <dgm:pt modelId="{50954ED7-B760-44CA-AC95-0EF464253C5F}" type="pres">
      <dgm:prSet presAssocID="{76738CBE-07A2-4AF2-8056-FF8FB1A4DA6B}" presName="childText" presStyleLbl="conFgAcc1" presStyleIdx="0" presStyleCnt="5">
        <dgm:presLayoutVars>
          <dgm:bulletEnabled val="1"/>
        </dgm:presLayoutVars>
      </dgm:prSet>
      <dgm:spPr/>
    </dgm:pt>
    <dgm:pt modelId="{F8C2D537-5C48-44D6-B562-5FB9506380C0}" type="pres">
      <dgm:prSet presAssocID="{1216EE27-789F-4D10-B5B3-9B172CB7F705}" presName="spaceBetweenRectangles" presStyleCnt="0"/>
      <dgm:spPr/>
    </dgm:pt>
    <dgm:pt modelId="{FFAF5E21-05A7-4C62-8736-42A97E0EB64D}" type="pres">
      <dgm:prSet presAssocID="{E3259E81-8896-4519-99E0-31D6273A1B00}" presName="parentLin" presStyleCnt="0"/>
      <dgm:spPr/>
    </dgm:pt>
    <dgm:pt modelId="{0BAEA6F8-23FB-41BD-8D1E-7521FB50C76C}" type="pres">
      <dgm:prSet presAssocID="{E3259E81-8896-4519-99E0-31D6273A1B00}" presName="parentLeftMargin" presStyleLbl="node1" presStyleIdx="0" presStyleCnt="5"/>
      <dgm:spPr/>
    </dgm:pt>
    <dgm:pt modelId="{8F8755FB-64C9-420E-A5FC-133C94834892}" type="pres">
      <dgm:prSet presAssocID="{E3259E81-8896-4519-99E0-31D6273A1B00}" presName="parentText" presStyleLbl="node1" presStyleIdx="1" presStyleCnt="5">
        <dgm:presLayoutVars>
          <dgm:chMax val="0"/>
          <dgm:bulletEnabled val="1"/>
        </dgm:presLayoutVars>
      </dgm:prSet>
      <dgm:spPr/>
    </dgm:pt>
    <dgm:pt modelId="{4D05A5A4-B8A4-4B3C-8714-BFAC4FC51BE1}" type="pres">
      <dgm:prSet presAssocID="{E3259E81-8896-4519-99E0-31D6273A1B00}" presName="negativeSpace" presStyleCnt="0"/>
      <dgm:spPr/>
    </dgm:pt>
    <dgm:pt modelId="{66DDA87B-C67E-486E-AC40-7144D4F257B3}" type="pres">
      <dgm:prSet presAssocID="{E3259E81-8896-4519-99E0-31D6273A1B00}" presName="childText" presStyleLbl="conFgAcc1" presStyleIdx="1" presStyleCnt="5">
        <dgm:presLayoutVars>
          <dgm:bulletEnabled val="1"/>
        </dgm:presLayoutVars>
      </dgm:prSet>
      <dgm:spPr/>
    </dgm:pt>
    <dgm:pt modelId="{C909CC30-038D-42F6-83B3-36F18E535454}" type="pres">
      <dgm:prSet presAssocID="{2B189303-FF1A-41D0-8125-569CB97D37C5}" presName="spaceBetweenRectangles" presStyleCnt="0"/>
      <dgm:spPr/>
    </dgm:pt>
    <dgm:pt modelId="{F9A9ADFD-DCF0-4617-8165-A43669458420}" type="pres">
      <dgm:prSet presAssocID="{DB5D74F6-EC6A-45B9-9582-24BDFA2B9AFC}" presName="parentLin" presStyleCnt="0"/>
      <dgm:spPr/>
    </dgm:pt>
    <dgm:pt modelId="{5D9B857C-0444-46D2-9644-F1A5B2B40568}" type="pres">
      <dgm:prSet presAssocID="{DB5D74F6-EC6A-45B9-9582-24BDFA2B9AFC}" presName="parentLeftMargin" presStyleLbl="node1" presStyleIdx="1" presStyleCnt="5"/>
      <dgm:spPr/>
    </dgm:pt>
    <dgm:pt modelId="{49834F92-E66B-4508-A7EF-23ED56723A97}" type="pres">
      <dgm:prSet presAssocID="{DB5D74F6-EC6A-45B9-9582-24BDFA2B9AFC}" presName="parentText" presStyleLbl="node1" presStyleIdx="2" presStyleCnt="5">
        <dgm:presLayoutVars>
          <dgm:chMax val="0"/>
          <dgm:bulletEnabled val="1"/>
        </dgm:presLayoutVars>
      </dgm:prSet>
      <dgm:spPr/>
    </dgm:pt>
    <dgm:pt modelId="{77EFC88A-EA5C-4391-BDA1-09AAF75B0B69}" type="pres">
      <dgm:prSet presAssocID="{DB5D74F6-EC6A-45B9-9582-24BDFA2B9AFC}" presName="negativeSpace" presStyleCnt="0"/>
      <dgm:spPr/>
    </dgm:pt>
    <dgm:pt modelId="{A30CA644-685D-470F-86E2-238429F0C01E}" type="pres">
      <dgm:prSet presAssocID="{DB5D74F6-EC6A-45B9-9582-24BDFA2B9AFC}" presName="childText" presStyleLbl="conFgAcc1" presStyleIdx="2" presStyleCnt="5">
        <dgm:presLayoutVars>
          <dgm:bulletEnabled val="1"/>
        </dgm:presLayoutVars>
      </dgm:prSet>
      <dgm:spPr/>
    </dgm:pt>
    <dgm:pt modelId="{54948B68-19E0-4249-9EBE-58F9539D7C98}" type="pres">
      <dgm:prSet presAssocID="{3A8F7869-AD02-4FCD-92E7-C1174BD1E56F}" presName="spaceBetweenRectangles" presStyleCnt="0"/>
      <dgm:spPr/>
    </dgm:pt>
    <dgm:pt modelId="{7B6FFB81-83B0-4280-8C63-B32B432011FA}" type="pres">
      <dgm:prSet presAssocID="{D47E7851-DB35-4A26-89E2-159CC218B68E}" presName="parentLin" presStyleCnt="0"/>
      <dgm:spPr/>
    </dgm:pt>
    <dgm:pt modelId="{670B2177-8D42-40E8-B1A0-91EFEB9954A6}" type="pres">
      <dgm:prSet presAssocID="{D47E7851-DB35-4A26-89E2-159CC218B68E}" presName="parentLeftMargin" presStyleLbl="node1" presStyleIdx="2" presStyleCnt="5"/>
      <dgm:spPr/>
    </dgm:pt>
    <dgm:pt modelId="{77ABA637-615E-4B6B-9150-58D3D51D0C50}" type="pres">
      <dgm:prSet presAssocID="{D47E7851-DB35-4A26-89E2-159CC218B68E}" presName="parentText" presStyleLbl="node1" presStyleIdx="3" presStyleCnt="5">
        <dgm:presLayoutVars>
          <dgm:chMax val="0"/>
          <dgm:bulletEnabled val="1"/>
        </dgm:presLayoutVars>
      </dgm:prSet>
      <dgm:spPr/>
    </dgm:pt>
    <dgm:pt modelId="{323B527D-B3A4-4EC7-A4FF-0D6642565107}" type="pres">
      <dgm:prSet presAssocID="{D47E7851-DB35-4A26-89E2-159CC218B68E}" presName="negativeSpace" presStyleCnt="0"/>
      <dgm:spPr/>
    </dgm:pt>
    <dgm:pt modelId="{84078B98-86BC-43BA-8BE6-C52C3DC137E2}" type="pres">
      <dgm:prSet presAssocID="{D47E7851-DB35-4A26-89E2-159CC218B68E}" presName="childText" presStyleLbl="conFgAcc1" presStyleIdx="3" presStyleCnt="5">
        <dgm:presLayoutVars>
          <dgm:bulletEnabled val="1"/>
        </dgm:presLayoutVars>
      </dgm:prSet>
      <dgm:spPr/>
    </dgm:pt>
    <dgm:pt modelId="{2BC94038-0725-4204-8163-ACBC30D3CCC3}" type="pres">
      <dgm:prSet presAssocID="{881B34A1-1201-490E-AAA9-F6508F3251A6}" presName="spaceBetweenRectangles" presStyleCnt="0"/>
      <dgm:spPr/>
    </dgm:pt>
    <dgm:pt modelId="{4071A377-8C70-4EE1-A01E-A757FD5FF48F}" type="pres">
      <dgm:prSet presAssocID="{28E4101A-719B-4218-AD32-DACE5A1F71D2}" presName="parentLin" presStyleCnt="0"/>
      <dgm:spPr/>
    </dgm:pt>
    <dgm:pt modelId="{B34943A9-115D-4D3F-83F9-839DC6FBC40E}" type="pres">
      <dgm:prSet presAssocID="{28E4101A-719B-4218-AD32-DACE5A1F71D2}" presName="parentLeftMargin" presStyleLbl="node1" presStyleIdx="3" presStyleCnt="5"/>
      <dgm:spPr/>
    </dgm:pt>
    <dgm:pt modelId="{777EF220-29E8-4172-9BCE-098450A50930}" type="pres">
      <dgm:prSet presAssocID="{28E4101A-719B-4218-AD32-DACE5A1F71D2}" presName="parentText" presStyleLbl="node1" presStyleIdx="4" presStyleCnt="5">
        <dgm:presLayoutVars>
          <dgm:chMax val="0"/>
          <dgm:bulletEnabled val="1"/>
        </dgm:presLayoutVars>
      </dgm:prSet>
      <dgm:spPr/>
    </dgm:pt>
    <dgm:pt modelId="{2A37D880-584B-4EB2-B643-43608D544262}" type="pres">
      <dgm:prSet presAssocID="{28E4101A-719B-4218-AD32-DACE5A1F71D2}" presName="negativeSpace" presStyleCnt="0"/>
      <dgm:spPr/>
    </dgm:pt>
    <dgm:pt modelId="{1F4E1AB1-627E-4091-98C6-20C280BBDA46}" type="pres">
      <dgm:prSet presAssocID="{28E4101A-719B-4218-AD32-DACE5A1F71D2}" presName="childText" presStyleLbl="conFgAcc1" presStyleIdx="4" presStyleCnt="5">
        <dgm:presLayoutVars>
          <dgm:bulletEnabled val="1"/>
        </dgm:presLayoutVars>
      </dgm:prSet>
      <dgm:spPr/>
    </dgm:pt>
  </dgm:ptLst>
  <dgm:cxnLst>
    <dgm:cxn modelId="{2650A22C-6838-4A1D-917A-E4A2F2E429E2}" type="presOf" srcId="{E3259E81-8896-4519-99E0-31D6273A1B00}" destId="{0BAEA6F8-23FB-41BD-8D1E-7521FB50C76C}" srcOrd="0" destOrd="0" presId="urn:microsoft.com/office/officeart/2005/8/layout/list1"/>
    <dgm:cxn modelId="{62984D33-D95E-4473-9DC4-23169FB0BAAE}" srcId="{7103B527-1485-47D8-9028-1D6B68B9748D}" destId="{D47E7851-DB35-4A26-89E2-159CC218B68E}" srcOrd="3" destOrd="0" parTransId="{A83F78BB-181B-44BE-BB0D-6F96DBAE3C6E}" sibTransId="{881B34A1-1201-490E-AAA9-F6508F3251A6}"/>
    <dgm:cxn modelId="{E03CF735-3E09-46D2-9379-172036AD3E44}" srcId="{7103B527-1485-47D8-9028-1D6B68B9748D}" destId="{28E4101A-719B-4218-AD32-DACE5A1F71D2}" srcOrd="4" destOrd="0" parTransId="{C026A75E-8F4B-4D05-A446-23A365EB730D}" sibTransId="{CBC156E9-4058-42B0-972F-CCF3A7FF1A61}"/>
    <dgm:cxn modelId="{AB1A033C-AC67-4585-9F12-40FECBABB9F3}" type="presOf" srcId="{DB5D74F6-EC6A-45B9-9582-24BDFA2B9AFC}" destId="{5D9B857C-0444-46D2-9644-F1A5B2B40568}" srcOrd="0" destOrd="0" presId="urn:microsoft.com/office/officeart/2005/8/layout/list1"/>
    <dgm:cxn modelId="{1E38F641-AE27-4EE5-8FE0-B6EDE33B663D}" type="presOf" srcId="{28E4101A-719B-4218-AD32-DACE5A1F71D2}" destId="{777EF220-29E8-4172-9BCE-098450A50930}" srcOrd="1" destOrd="0" presId="urn:microsoft.com/office/officeart/2005/8/layout/list1"/>
    <dgm:cxn modelId="{77C2676C-E15F-4C63-9686-B8F427E35BB2}" srcId="{7103B527-1485-47D8-9028-1D6B68B9748D}" destId="{E3259E81-8896-4519-99E0-31D6273A1B00}" srcOrd="1" destOrd="0" parTransId="{B86D680C-B567-4F36-8C3D-E02FC6850AAB}" sibTransId="{2B189303-FF1A-41D0-8125-569CB97D37C5}"/>
    <dgm:cxn modelId="{B67B7C4F-23FD-4C8D-908A-7152EBB3D0B7}" type="presOf" srcId="{7103B527-1485-47D8-9028-1D6B68B9748D}" destId="{FBDC03E1-E362-40C2-8D4D-2BB229E3AFDA}" srcOrd="0" destOrd="0" presId="urn:microsoft.com/office/officeart/2005/8/layout/list1"/>
    <dgm:cxn modelId="{AC806758-1615-4253-99B2-AD30FBC02303}" type="presOf" srcId="{D47E7851-DB35-4A26-89E2-159CC218B68E}" destId="{77ABA637-615E-4B6B-9150-58D3D51D0C50}" srcOrd="1" destOrd="0" presId="urn:microsoft.com/office/officeart/2005/8/layout/list1"/>
    <dgm:cxn modelId="{7E36918D-6086-462E-814E-4F76AD60D38A}" srcId="{7103B527-1485-47D8-9028-1D6B68B9748D}" destId="{DB5D74F6-EC6A-45B9-9582-24BDFA2B9AFC}" srcOrd="2" destOrd="0" parTransId="{B3EFF6BB-3460-47B3-A2AF-A612BE840816}" sibTransId="{3A8F7869-AD02-4FCD-92E7-C1174BD1E56F}"/>
    <dgm:cxn modelId="{AAB7418F-8955-4EF5-8CAE-77E7F47030E8}" type="presOf" srcId="{E3259E81-8896-4519-99E0-31D6273A1B00}" destId="{8F8755FB-64C9-420E-A5FC-133C94834892}" srcOrd="1" destOrd="0" presId="urn:microsoft.com/office/officeart/2005/8/layout/list1"/>
    <dgm:cxn modelId="{7B17EA9B-615E-43D2-888E-0AB356966AD1}" type="presOf" srcId="{DB5D74F6-EC6A-45B9-9582-24BDFA2B9AFC}" destId="{49834F92-E66B-4508-A7EF-23ED56723A97}" srcOrd="1" destOrd="0" presId="urn:microsoft.com/office/officeart/2005/8/layout/list1"/>
    <dgm:cxn modelId="{EE1EA1AA-4076-4765-98AE-70BFAFE2A47F}" srcId="{7103B527-1485-47D8-9028-1D6B68B9748D}" destId="{76738CBE-07A2-4AF2-8056-FF8FB1A4DA6B}" srcOrd="0" destOrd="0" parTransId="{ED0D70D4-A492-4E29-9C7E-077A82D2FD3B}" sibTransId="{1216EE27-789F-4D10-B5B3-9B172CB7F705}"/>
    <dgm:cxn modelId="{5A5694AE-9673-4253-873A-FBAE0E111B25}" type="presOf" srcId="{76738CBE-07A2-4AF2-8056-FF8FB1A4DA6B}" destId="{C5242DE2-8095-45C2-BB78-05128052FD50}" srcOrd="0" destOrd="0" presId="urn:microsoft.com/office/officeart/2005/8/layout/list1"/>
    <dgm:cxn modelId="{BD4E76DD-81BE-4DEE-8F41-6D265B1F43D6}" type="presOf" srcId="{D47E7851-DB35-4A26-89E2-159CC218B68E}" destId="{670B2177-8D42-40E8-B1A0-91EFEB9954A6}" srcOrd="0" destOrd="0" presId="urn:microsoft.com/office/officeart/2005/8/layout/list1"/>
    <dgm:cxn modelId="{5CCD0FE4-2291-4B3B-9EB6-813F1A22165D}" type="presOf" srcId="{28E4101A-719B-4218-AD32-DACE5A1F71D2}" destId="{B34943A9-115D-4D3F-83F9-839DC6FBC40E}" srcOrd="0" destOrd="0" presId="urn:microsoft.com/office/officeart/2005/8/layout/list1"/>
    <dgm:cxn modelId="{605C96E6-9D19-421B-AE5D-19BC93E53DAA}" type="presOf" srcId="{76738CBE-07A2-4AF2-8056-FF8FB1A4DA6B}" destId="{3307F2CC-910D-4E28-8D9A-CE861F227E36}" srcOrd="1" destOrd="0" presId="urn:microsoft.com/office/officeart/2005/8/layout/list1"/>
    <dgm:cxn modelId="{005D6878-EF17-4048-A9CA-216EFF635E20}" type="presParOf" srcId="{FBDC03E1-E362-40C2-8D4D-2BB229E3AFDA}" destId="{CC1B87B6-BD8B-4D93-8C16-663D80F2417D}" srcOrd="0" destOrd="0" presId="urn:microsoft.com/office/officeart/2005/8/layout/list1"/>
    <dgm:cxn modelId="{F0B278A4-FEA9-4A8B-BDE6-0EC7A224A4D7}" type="presParOf" srcId="{CC1B87B6-BD8B-4D93-8C16-663D80F2417D}" destId="{C5242DE2-8095-45C2-BB78-05128052FD50}" srcOrd="0" destOrd="0" presId="urn:microsoft.com/office/officeart/2005/8/layout/list1"/>
    <dgm:cxn modelId="{55653281-4B86-4B05-972F-C2174F573AAE}" type="presParOf" srcId="{CC1B87B6-BD8B-4D93-8C16-663D80F2417D}" destId="{3307F2CC-910D-4E28-8D9A-CE861F227E36}" srcOrd="1" destOrd="0" presId="urn:microsoft.com/office/officeart/2005/8/layout/list1"/>
    <dgm:cxn modelId="{30B62719-7AC1-452C-9DF0-DCAF7A1D0F6B}" type="presParOf" srcId="{FBDC03E1-E362-40C2-8D4D-2BB229E3AFDA}" destId="{14E40C3C-02E7-4688-9D49-1587D2114120}" srcOrd="1" destOrd="0" presId="urn:microsoft.com/office/officeart/2005/8/layout/list1"/>
    <dgm:cxn modelId="{E77334FD-1F3A-4D6B-BFA3-EFA7A02F3FEB}" type="presParOf" srcId="{FBDC03E1-E362-40C2-8D4D-2BB229E3AFDA}" destId="{50954ED7-B760-44CA-AC95-0EF464253C5F}" srcOrd="2" destOrd="0" presId="urn:microsoft.com/office/officeart/2005/8/layout/list1"/>
    <dgm:cxn modelId="{CFECBFA3-9B9E-4D61-A0BC-DF009FC22BF5}" type="presParOf" srcId="{FBDC03E1-E362-40C2-8D4D-2BB229E3AFDA}" destId="{F8C2D537-5C48-44D6-B562-5FB9506380C0}" srcOrd="3" destOrd="0" presId="urn:microsoft.com/office/officeart/2005/8/layout/list1"/>
    <dgm:cxn modelId="{996F17E7-FC47-482B-9220-187D49AB9D32}" type="presParOf" srcId="{FBDC03E1-E362-40C2-8D4D-2BB229E3AFDA}" destId="{FFAF5E21-05A7-4C62-8736-42A97E0EB64D}" srcOrd="4" destOrd="0" presId="urn:microsoft.com/office/officeart/2005/8/layout/list1"/>
    <dgm:cxn modelId="{5AE298D1-136D-49E8-893D-06EBC8270357}" type="presParOf" srcId="{FFAF5E21-05A7-4C62-8736-42A97E0EB64D}" destId="{0BAEA6F8-23FB-41BD-8D1E-7521FB50C76C}" srcOrd="0" destOrd="0" presId="urn:microsoft.com/office/officeart/2005/8/layout/list1"/>
    <dgm:cxn modelId="{0CF2A581-E582-44E4-A3A7-46B9E659B42F}" type="presParOf" srcId="{FFAF5E21-05A7-4C62-8736-42A97E0EB64D}" destId="{8F8755FB-64C9-420E-A5FC-133C94834892}" srcOrd="1" destOrd="0" presId="urn:microsoft.com/office/officeart/2005/8/layout/list1"/>
    <dgm:cxn modelId="{5181F105-A82F-4FA4-ADF8-3C52904B506F}" type="presParOf" srcId="{FBDC03E1-E362-40C2-8D4D-2BB229E3AFDA}" destId="{4D05A5A4-B8A4-4B3C-8714-BFAC4FC51BE1}" srcOrd="5" destOrd="0" presId="urn:microsoft.com/office/officeart/2005/8/layout/list1"/>
    <dgm:cxn modelId="{3A1F7E90-9C7C-4EF0-AA9B-6C9F86FA741C}" type="presParOf" srcId="{FBDC03E1-E362-40C2-8D4D-2BB229E3AFDA}" destId="{66DDA87B-C67E-486E-AC40-7144D4F257B3}" srcOrd="6" destOrd="0" presId="urn:microsoft.com/office/officeart/2005/8/layout/list1"/>
    <dgm:cxn modelId="{EF715184-7395-4BC0-B025-59B539030CB0}" type="presParOf" srcId="{FBDC03E1-E362-40C2-8D4D-2BB229E3AFDA}" destId="{C909CC30-038D-42F6-83B3-36F18E535454}" srcOrd="7" destOrd="0" presId="urn:microsoft.com/office/officeart/2005/8/layout/list1"/>
    <dgm:cxn modelId="{D6970B34-13AC-46B5-9884-71C7483CC3EA}" type="presParOf" srcId="{FBDC03E1-E362-40C2-8D4D-2BB229E3AFDA}" destId="{F9A9ADFD-DCF0-4617-8165-A43669458420}" srcOrd="8" destOrd="0" presId="urn:microsoft.com/office/officeart/2005/8/layout/list1"/>
    <dgm:cxn modelId="{4DECD04F-0811-4F34-9A89-74694454D1E3}" type="presParOf" srcId="{F9A9ADFD-DCF0-4617-8165-A43669458420}" destId="{5D9B857C-0444-46D2-9644-F1A5B2B40568}" srcOrd="0" destOrd="0" presId="urn:microsoft.com/office/officeart/2005/8/layout/list1"/>
    <dgm:cxn modelId="{E8084D1E-E476-48A5-93C3-A097B0BF594C}" type="presParOf" srcId="{F9A9ADFD-DCF0-4617-8165-A43669458420}" destId="{49834F92-E66B-4508-A7EF-23ED56723A97}" srcOrd="1" destOrd="0" presId="urn:microsoft.com/office/officeart/2005/8/layout/list1"/>
    <dgm:cxn modelId="{EA050CCA-1FBD-4FC1-9A03-D99A8D2DD083}" type="presParOf" srcId="{FBDC03E1-E362-40C2-8D4D-2BB229E3AFDA}" destId="{77EFC88A-EA5C-4391-BDA1-09AAF75B0B69}" srcOrd="9" destOrd="0" presId="urn:microsoft.com/office/officeart/2005/8/layout/list1"/>
    <dgm:cxn modelId="{3A1683F7-9542-4661-B339-2DE5794E7C26}" type="presParOf" srcId="{FBDC03E1-E362-40C2-8D4D-2BB229E3AFDA}" destId="{A30CA644-685D-470F-86E2-238429F0C01E}" srcOrd="10" destOrd="0" presId="urn:microsoft.com/office/officeart/2005/8/layout/list1"/>
    <dgm:cxn modelId="{8136BC02-ECE0-4E18-B19F-34FAB9499DC8}" type="presParOf" srcId="{FBDC03E1-E362-40C2-8D4D-2BB229E3AFDA}" destId="{54948B68-19E0-4249-9EBE-58F9539D7C98}" srcOrd="11" destOrd="0" presId="urn:microsoft.com/office/officeart/2005/8/layout/list1"/>
    <dgm:cxn modelId="{5257DC9F-46CA-4450-909F-167A67D367C2}" type="presParOf" srcId="{FBDC03E1-E362-40C2-8D4D-2BB229E3AFDA}" destId="{7B6FFB81-83B0-4280-8C63-B32B432011FA}" srcOrd="12" destOrd="0" presId="urn:microsoft.com/office/officeart/2005/8/layout/list1"/>
    <dgm:cxn modelId="{7834A53D-DBE7-4284-9A04-3E9335445158}" type="presParOf" srcId="{7B6FFB81-83B0-4280-8C63-B32B432011FA}" destId="{670B2177-8D42-40E8-B1A0-91EFEB9954A6}" srcOrd="0" destOrd="0" presId="urn:microsoft.com/office/officeart/2005/8/layout/list1"/>
    <dgm:cxn modelId="{199BC0B7-615D-4C55-9883-61D13A5387F0}" type="presParOf" srcId="{7B6FFB81-83B0-4280-8C63-B32B432011FA}" destId="{77ABA637-615E-4B6B-9150-58D3D51D0C50}" srcOrd="1" destOrd="0" presId="urn:microsoft.com/office/officeart/2005/8/layout/list1"/>
    <dgm:cxn modelId="{27B1FEDD-B39C-40BB-877D-0023C7C4EC35}" type="presParOf" srcId="{FBDC03E1-E362-40C2-8D4D-2BB229E3AFDA}" destId="{323B527D-B3A4-4EC7-A4FF-0D6642565107}" srcOrd="13" destOrd="0" presId="urn:microsoft.com/office/officeart/2005/8/layout/list1"/>
    <dgm:cxn modelId="{2F3D31E6-2822-4C49-A78F-9333B342E90F}" type="presParOf" srcId="{FBDC03E1-E362-40C2-8D4D-2BB229E3AFDA}" destId="{84078B98-86BC-43BA-8BE6-C52C3DC137E2}" srcOrd="14" destOrd="0" presId="urn:microsoft.com/office/officeart/2005/8/layout/list1"/>
    <dgm:cxn modelId="{3C0E9980-9CAD-4F3B-ADF3-7D2E77ECEE2D}" type="presParOf" srcId="{FBDC03E1-E362-40C2-8D4D-2BB229E3AFDA}" destId="{2BC94038-0725-4204-8163-ACBC30D3CCC3}" srcOrd="15" destOrd="0" presId="urn:microsoft.com/office/officeart/2005/8/layout/list1"/>
    <dgm:cxn modelId="{6111D1DB-4E2E-49FB-9377-6E83C4312AB1}" type="presParOf" srcId="{FBDC03E1-E362-40C2-8D4D-2BB229E3AFDA}" destId="{4071A377-8C70-4EE1-A01E-A757FD5FF48F}" srcOrd="16" destOrd="0" presId="urn:microsoft.com/office/officeart/2005/8/layout/list1"/>
    <dgm:cxn modelId="{DAB9E9FC-7AE2-4071-99B5-5A4FF9E226A7}" type="presParOf" srcId="{4071A377-8C70-4EE1-A01E-A757FD5FF48F}" destId="{B34943A9-115D-4D3F-83F9-839DC6FBC40E}" srcOrd="0" destOrd="0" presId="urn:microsoft.com/office/officeart/2005/8/layout/list1"/>
    <dgm:cxn modelId="{4965A697-B562-4F8C-B70C-D4596DC818EC}" type="presParOf" srcId="{4071A377-8C70-4EE1-A01E-A757FD5FF48F}" destId="{777EF220-29E8-4172-9BCE-098450A50930}" srcOrd="1" destOrd="0" presId="urn:microsoft.com/office/officeart/2005/8/layout/list1"/>
    <dgm:cxn modelId="{0E9C8116-103B-4DB9-BE2D-929077AF5304}" type="presParOf" srcId="{FBDC03E1-E362-40C2-8D4D-2BB229E3AFDA}" destId="{2A37D880-584B-4EB2-B643-43608D544262}" srcOrd="17" destOrd="0" presId="urn:microsoft.com/office/officeart/2005/8/layout/list1"/>
    <dgm:cxn modelId="{F9D8069E-8877-4073-9C95-20CF75F57106}" type="presParOf" srcId="{FBDC03E1-E362-40C2-8D4D-2BB229E3AFDA}" destId="{1F4E1AB1-627E-4091-98C6-20C280BBDA46}" srcOrd="18"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F1CE6E-3883-42DF-BB36-4F668EFC7686}" type="doc">
      <dgm:prSet loTypeId="urn:microsoft.com/office/officeart/2005/8/layout/chevron2" loCatId="process" qsTypeId="urn:microsoft.com/office/officeart/2005/8/quickstyle/simple3" qsCatId="simple" csTypeId="urn:microsoft.com/office/officeart/2005/8/colors/colorful2" csCatId="colorful" phldr="1"/>
      <dgm:spPr/>
      <dgm:t>
        <a:bodyPr/>
        <a:lstStyle/>
        <a:p>
          <a:endParaRPr lang="it-IT"/>
        </a:p>
      </dgm:t>
    </dgm:pt>
    <dgm:pt modelId="{A3FD465B-9657-4B2F-AAF9-B93FE6223751}">
      <dgm:prSet phldrT="[Testo]" phldr="0" custT="1"/>
      <dgm:spPr/>
      <dgm:t>
        <a:bodyPr/>
        <a:lstStyle/>
        <a:p>
          <a:pPr rtl="0"/>
          <a:r>
            <a:rPr lang="it-IT" sz="1600" b="1">
              <a:latin typeface="Aptos Display" panose="02110004020202020204"/>
            </a:rPr>
            <a:t>FIGURE PROFESSIONALI</a:t>
          </a:r>
        </a:p>
      </dgm:t>
    </dgm:pt>
    <dgm:pt modelId="{0BEE1E2C-9CDD-4982-818F-8558F8BC88A8}" type="parTrans" cxnId="{E4FC7822-5EB2-473A-A6CC-8B4461D23464}">
      <dgm:prSet/>
      <dgm:spPr/>
      <dgm:t>
        <a:bodyPr/>
        <a:lstStyle/>
        <a:p>
          <a:endParaRPr lang="it-IT"/>
        </a:p>
      </dgm:t>
    </dgm:pt>
    <dgm:pt modelId="{A1E8E0C9-752D-45E4-AF09-8DBDA9D5169C}" type="sibTrans" cxnId="{E4FC7822-5EB2-473A-A6CC-8B4461D23464}">
      <dgm:prSet/>
      <dgm:spPr/>
      <dgm:t>
        <a:bodyPr/>
        <a:lstStyle/>
        <a:p>
          <a:endParaRPr lang="it-IT"/>
        </a:p>
      </dgm:t>
    </dgm:pt>
    <dgm:pt modelId="{AC0E1735-B9B3-43DF-A28F-195EA80A6D51}">
      <dgm:prSet phldr="0" custT="1"/>
      <dgm:spPr/>
      <dgm:t>
        <a:bodyPr/>
        <a:lstStyle/>
        <a:p>
          <a:r>
            <a:rPr lang="it-IT" sz="2400" b="1">
              <a:latin typeface="Aptos Display" panose="02110004020202020204"/>
            </a:rPr>
            <a:t>IRC</a:t>
          </a:r>
        </a:p>
      </dgm:t>
    </dgm:pt>
    <dgm:pt modelId="{771A0794-5B4E-4E3C-A71A-10E280A4FA77}" type="parTrans" cxnId="{84E6CFF9-CDF5-4FF3-ACB5-BAAF33793088}">
      <dgm:prSet/>
      <dgm:spPr/>
    </dgm:pt>
    <dgm:pt modelId="{F1D9C0CD-9E2D-4BD9-964C-C8871FBF4F37}" type="sibTrans" cxnId="{84E6CFF9-CDF5-4FF3-ACB5-BAAF33793088}">
      <dgm:prSet/>
      <dgm:spPr/>
    </dgm:pt>
    <dgm:pt modelId="{DEFE0144-248F-42DE-BF18-3B9BA9B03ACD}">
      <dgm:prSet phldr="0"/>
      <dgm:spPr/>
      <dgm:t>
        <a:bodyPr/>
        <a:lstStyle/>
        <a:p>
          <a:pPr algn="l"/>
          <a:r>
            <a:rPr lang="it-IT" sz="1000"/>
            <a:t>Programmazione integrata nel curricolo, in coerenza con le Indicazioni Nazionali.</a:t>
          </a:r>
        </a:p>
      </dgm:t>
    </dgm:pt>
    <dgm:pt modelId="{F3B8503C-E0EA-49C7-84F7-B5EE60A7F95C}" type="parTrans" cxnId="{6C8B45A2-0112-46EA-9BEA-62DE764D1222}">
      <dgm:prSet/>
      <dgm:spPr/>
    </dgm:pt>
    <dgm:pt modelId="{39F56ACF-FB14-4D0C-91FD-C6D280D3754C}" type="sibTrans" cxnId="{6C8B45A2-0112-46EA-9BEA-62DE764D1222}">
      <dgm:prSet/>
      <dgm:spPr/>
    </dgm:pt>
    <dgm:pt modelId="{9BD2F5E9-486C-46D0-AB7B-52EA1F30B6FD}">
      <dgm:prSet phldr="0"/>
      <dgm:spPr/>
      <dgm:t>
        <a:bodyPr/>
        <a:lstStyle/>
        <a:p>
          <a:pPr algn="l"/>
          <a:r>
            <a:rPr lang="it-IT" sz="1000"/>
            <a:t>Centralità dell’esperienza, del dialogo e del vissuto dei bambini.</a:t>
          </a:r>
        </a:p>
      </dgm:t>
    </dgm:pt>
    <dgm:pt modelId="{9E220261-A1DE-4583-A030-CF0DEB99C6B4}" type="parTrans" cxnId="{C898B874-DE94-4CDB-BA73-E06510679599}">
      <dgm:prSet/>
      <dgm:spPr/>
    </dgm:pt>
    <dgm:pt modelId="{62CC8523-70B8-400D-8F22-A790ABEA9698}" type="sibTrans" cxnId="{C898B874-DE94-4CDB-BA73-E06510679599}">
      <dgm:prSet/>
      <dgm:spPr/>
    </dgm:pt>
    <dgm:pt modelId="{87AA07EB-7579-4C62-9BD0-FA35A8B1EF4B}">
      <dgm:prSet phldr="0"/>
      <dgm:spPr/>
      <dgm:t>
        <a:bodyPr/>
        <a:lstStyle/>
        <a:p>
          <a:pPr algn="l"/>
          <a:r>
            <a:rPr lang="it-IT" sz="1000"/>
            <a:t>Insegnante specializzato o con titolo riconosciuto (idoneità diocesana).</a:t>
          </a:r>
        </a:p>
      </dgm:t>
    </dgm:pt>
    <dgm:pt modelId="{2AB4720C-4F44-4BDA-B221-DA409082CC90}" type="parTrans" cxnId="{570BE548-345E-445D-9679-6C55AFB3B942}">
      <dgm:prSet/>
      <dgm:spPr/>
    </dgm:pt>
    <dgm:pt modelId="{BE49AE4E-954C-4909-A9EB-F62AA1E349C7}" type="sibTrans" cxnId="{570BE548-345E-445D-9679-6C55AFB3B942}">
      <dgm:prSet/>
      <dgm:spPr/>
    </dgm:pt>
    <dgm:pt modelId="{E1E7AA70-F713-4F33-960E-C89C4655202C}">
      <dgm:prSet phldr="0"/>
      <dgm:spPr/>
      <dgm:t>
        <a:bodyPr/>
        <a:lstStyle/>
        <a:p>
          <a:pPr algn="l"/>
          <a:r>
            <a:rPr lang="it-IT" sz="1000"/>
            <a:t>Collaborazione con i docenti di sezione/classe per attività interdisciplinari.</a:t>
          </a:r>
        </a:p>
      </dgm:t>
    </dgm:pt>
    <dgm:pt modelId="{2B2812DC-73E0-4649-A9AF-94F7F0611340}" type="parTrans" cxnId="{0CCA8B80-72A3-4EC8-8791-D3276C41C9CE}">
      <dgm:prSet/>
      <dgm:spPr/>
    </dgm:pt>
    <dgm:pt modelId="{7940724E-6753-4908-96AB-69AE11327BB3}" type="sibTrans" cxnId="{0CCA8B80-72A3-4EC8-8791-D3276C41C9CE}">
      <dgm:prSet/>
      <dgm:spPr/>
    </dgm:pt>
    <dgm:pt modelId="{C6DF8AC9-90D7-4DF9-818A-0B7605F23BB9}">
      <dgm:prSet phldr="0" custT="1"/>
      <dgm:spPr/>
      <dgm:t>
        <a:bodyPr/>
        <a:lstStyle/>
        <a:p>
          <a:pPr algn="l" rtl="0"/>
          <a:r>
            <a:rPr lang="it-IT" sz="1000"/>
            <a:t>Finalità educative condivise: promuovere valori di convivenza, rispetto, solidarietà e conoscenza delle tradizioni religiose.</a:t>
          </a:r>
          <a:endParaRPr lang="it-IT" sz="1000">
            <a:latin typeface="Aptos Display" panose="02110004020202020204"/>
          </a:endParaRPr>
        </a:p>
      </dgm:t>
    </dgm:pt>
    <dgm:pt modelId="{389C8F92-0F12-4BBC-B33F-6FA678BC8FD5}" type="parTrans" cxnId="{4DFE34A8-1EA9-403C-A74C-1DC58A78D88D}">
      <dgm:prSet/>
      <dgm:spPr/>
    </dgm:pt>
    <dgm:pt modelId="{86C32906-E2C0-429C-8135-FB0B2AA7FE8B}" type="sibTrans" cxnId="{4DFE34A8-1EA9-403C-A74C-1DC58A78D88D}">
      <dgm:prSet/>
      <dgm:spPr/>
    </dgm:pt>
    <dgm:pt modelId="{AB509CF1-E877-48CA-B7D1-7BC285889048}">
      <dgm:prSet phldr="0"/>
      <dgm:spPr/>
      <dgm:t>
        <a:bodyPr/>
        <a:lstStyle/>
        <a:p>
          <a:pPr algn="l"/>
          <a:r>
            <a:rPr lang="it-IT" sz="1000"/>
            <a:t>Presenza del coordinatore</a:t>
          </a:r>
          <a:r>
            <a:rPr lang="it-IT" sz="1000">
              <a:latin typeface="Aptos Display" panose="02110004020202020204"/>
            </a:rPr>
            <a:t> e</a:t>
          </a:r>
          <a:r>
            <a:rPr lang="it-IT" sz="1000"/>
            <a:t> del </a:t>
          </a:r>
          <a:r>
            <a:rPr lang="it-IT" sz="1000">
              <a:latin typeface="Aptos Display" panose="02110004020202020204"/>
            </a:rPr>
            <a:t>Dirigente</a:t>
          </a:r>
          <a:r>
            <a:rPr lang="it-IT" sz="1000"/>
            <a:t> scolastico.</a:t>
          </a:r>
        </a:p>
      </dgm:t>
    </dgm:pt>
    <dgm:pt modelId="{FD17D8DB-129D-44D1-A314-A382B34FAA64}" type="parTrans" cxnId="{2331BE07-41AF-4FDB-A7B4-3CADCA1D29C2}">
      <dgm:prSet/>
      <dgm:spPr/>
    </dgm:pt>
    <dgm:pt modelId="{E4C9A022-DE80-4866-A3A3-826691DF05A5}" type="sibTrans" cxnId="{2331BE07-41AF-4FDB-A7B4-3CADCA1D29C2}">
      <dgm:prSet/>
      <dgm:spPr/>
    </dgm:pt>
    <dgm:pt modelId="{FA5A5709-20F0-4EAD-AEFC-B4F546EB0CC8}">
      <dgm:prSet phldr="0"/>
      <dgm:spPr/>
      <dgm:t>
        <a:bodyPr/>
        <a:lstStyle/>
        <a:p>
          <a:pPr algn="l"/>
          <a:r>
            <a:rPr lang="it-IT" sz="1000"/>
            <a:t>Collaborazione tra insegnanti (continuità verticale tra ordini di scuola).</a:t>
          </a:r>
        </a:p>
      </dgm:t>
    </dgm:pt>
    <dgm:pt modelId="{A01F1ACD-98C6-4E17-AFB8-14A11B5FF785}" type="parTrans" cxnId="{9B7BFE89-61B3-4C6D-9B04-36436E27C95F}">
      <dgm:prSet/>
      <dgm:spPr/>
    </dgm:pt>
    <dgm:pt modelId="{577A52CB-837E-437C-8221-78482EFFCF31}" type="sibTrans" cxnId="{9B7BFE89-61B3-4C6D-9B04-36436E27C95F}">
      <dgm:prSet/>
      <dgm:spPr/>
    </dgm:pt>
    <dgm:pt modelId="{00F8490A-961A-4918-AC27-11D0044E8CC0}">
      <dgm:prSet phldr="0"/>
      <dgm:spPr/>
      <dgm:t>
        <a:bodyPr/>
        <a:lstStyle/>
        <a:p>
          <a:pPr algn="l"/>
          <a:r>
            <a:rPr lang="it-IT" sz="1000"/>
            <a:t>Eventuale supporto di figure specialistiche (sostegno, IRC, esperti di lingua o di attività laboratoriali).</a:t>
          </a:r>
        </a:p>
      </dgm:t>
    </dgm:pt>
    <dgm:pt modelId="{0BC5A613-DCD6-4F79-B0E8-F5CF20694997}" type="parTrans" cxnId="{345CC778-9820-42AB-927F-5F65D715CEA8}">
      <dgm:prSet/>
      <dgm:spPr/>
    </dgm:pt>
    <dgm:pt modelId="{D03925A9-A6D6-4895-BF46-A74D2447F881}" type="sibTrans" cxnId="{345CC778-9820-42AB-927F-5F65D715CEA8}">
      <dgm:prSet/>
      <dgm:spPr/>
    </dgm:pt>
    <dgm:pt modelId="{D4EF3D15-590A-4989-B612-407D71E0B61F}">
      <dgm:prSet phldr="0"/>
      <dgm:spPr/>
      <dgm:t>
        <a:bodyPr/>
        <a:lstStyle/>
        <a:p>
          <a:pPr algn="l"/>
          <a:r>
            <a:rPr lang="it-IT" sz="1000"/>
            <a:t>Personale ATA per assistenza, cura e sicurezza degli ambienti.</a:t>
          </a:r>
        </a:p>
      </dgm:t>
    </dgm:pt>
    <dgm:pt modelId="{CA3E3C3C-7D1A-4634-9C3B-894EF04720B7}" type="parTrans" cxnId="{152F5A9C-68BA-4D6C-86A4-FFE281B4BE85}">
      <dgm:prSet/>
      <dgm:spPr/>
    </dgm:pt>
    <dgm:pt modelId="{C17B5EA9-AEE4-463A-AAA9-AA1F5A59E7F3}" type="sibTrans" cxnId="{152F5A9C-68BA-4D6C-86A4-FFE281B4BE85}">
      <dgm:prSet/>
      <dgm:spPr/>
    </dgm:pt>
    <dgm:pt modelId="{54BA0F73-1BA8-47BF-954E-6218009353B3}">
      <dgm:prSet phldr="0" custT="1"/>
      <dgm:spPr/>
      <dgm:t>
        <a:bodyPr/>
        <a:lstStyle/>
        <a:p>
          <a:pPr algn="l" rtl="0"/>
          <a:r>
            <a:rPr lang="it-IT" sz="1000"/>
            <a:t>Docenti con funzione educativa e didattica.</a:t>
          </a:r>
        </a:p>
      </dgm:t>
    </dgm:pt>
    <dgm:pt modelId="{9179A048-C0AD-4ED8-9267-F5C665E0136E}" type="parTrans" cxnId="{3F146A09-33D2-460E-9951-E12E01E8F1FD}">
      <dgm:prSet/>
      <dgm:spPr/>
    </dgm:pt>
    <dgm:pt modelId="{5192AE53-D682-44AE-A937-10580D4BD46F}" type="sibTrans" cxnId="{3F146A09-33D2-460E-9951-E12E01E8F1FD}">
      <dgm:prSet/>
      <dgm:spPr/>
    </dgm:pt>
    <dgm:pt modelId="{6BCE963C-20FA-404D-9C85-F4FD30D6D540}">
      <dgm:prSet phldr="0"/>
      <dgm:spPr/>
      <dgm:t>
        <a:bodyPr/>
        <a:lstStyle/>
        <a:p>
          <a:pPr rtl="0"/>
          <a:r>
            <a:rPr lang="it-IT" sz="2400" b="1">
              <a:latin typeface="Aptos Display" panose="02110004020202020204"/>
            </a:rPr>
            <a:t>ARC</a:t>
          </a:r>
        </a:p>
      </dgm:t>
    </dgm:pt>
    <dgm:pt modelId="{1F71DFBB-FE08-4549-B3B6-7E9E70FC4539}" type="parTrans" cxnId="{AFE31934-EFCB-4F55-AC85-DF254BDC4F24}">
      <dgm:prSet/>
      <dgm:spPr/>
    </dgm:pt>
    <dgm:pt modelId="{F77A1B76-2868-4E33-ACBD-B16ADDECCACE}" type="sibTrans" cxnId="{AFE31934-EFCB-4F55-AC85-DF254BDC4F24}">
      <dgm:prSet/>
      <dgm:spPr/>
    </dgm:pt>
    <dgm:pt modelId="{76A10271-A976-43CA-AD02-33EC0DC97819}">
      <dgm:prSet phldr="0" custT="1"/>
      <dgm:spPr/>
      <dgm:t>
        <a:bodyPr/>
        <a:lstStyle/>
        <a:p>
          <a:pPr algn="l" rtl="0"/>
          <a:r>
            <a:rPr lang="it-IT" sz="1000"/>
            <a:t>Educazione alla cittadinanza e alla </a:t>
          </a:r>
          <a:r>
            <a:rPr lang="it-IT" sz="1000">
              <a:latin typeface="Aptos Display" panose="02110004020202020204"/>
            </a:rPr>
            <a:t>pace e promozione di valori di convivenza e rispetto reciproco</a:t>
          </a:r>
          <a:endParaRPr lang="it-IT" sz="1000"/>
        </a:p>
      </dgm:t>
    </dgm:pt>
    <dgm:pt modelId="{AF13B8C8-1917-47B3-A35E-D25C6331C510}" type="parTrans" cxnId="{27EB3428-0D77-4363-81B2-AC2275EB6B72}">
      <dgm:prSet/>
      <dgm:spPr/>
    </dgm:pt>
    <dgm:pt modelId="{37EB0D26-2392-41F9-B716-D0AE2C7C2518}" type="sibTrans" cxnId="{27EB3428-0D77-4363-81B2-AC2275EB6B72}">
      <dgm:prSet/>
      <dgm:spPr/>
    </dgm:pt>
    <dgm:pt modelId="{E669093F-B27E-4B01-A07F-DD4BDFB190DC}">
      <dgm:prSet phldr="0"/>
      <dgm:spPr/>
      <dgm:t>
        <a:bodyPr/>
        <a:lstStyle/>
        <a:p>
          <a:pPr algn="l" rtl="0"/>
          <a:r>
            <a:rPr lang="it-IT" sz="1000"/>
            <a:t>Attività laboratoriali e </a:t>
          </a:r>
          <a:r>
            <a:rPr lang="it-IT" sz="1000">
              <a:latin typeface="Aptos Display" panose="02110004020202020204"/>
            </a:rPr>
            <a:t>ludiche con approccio esperienziale</a:t>
          </a:r>
          <a:r>
            <a:rPr lang="it-IT" sz="1000"/>
            <a:t> e inclusivo</a:t>
          </a:r>
        </a:p>
      </dgm:t>
    </dgm:pt>
    <dgm:pt modelId="{1589A673-2BE1-4EB8-B818-427E0C33F3C8}" type="parTrans" cxnId="{B6419736-CC68-4DD0-9AA3-6C81B69BFA18}">
      <dgm:prSet/>
      <dgm:spPr/>
    </dgm:pt>
    <dgm:pt modelId="{7A9ADFDB-3F62-48D1-BB0E-CFE2FE386FFB}" type="sibTrans" cxnId="{B6419736-CC68-4DD0-9AA3-6C81B69BFA18}">
      <dgm:prSet/>
      <dgm:spPr/>
    </dgm:pt>
    <dgm:pt modelId="{A8538D00-EB32-41DC-9F17-18FB970C6A9D}">
      <dgm:prSet phldr="0"/>
      <dgm:spPr/>
      <dgm:t>
        <a:bodyPr/>
        <a:lstStyle/>
        <a:p>
          <a:pPr algn="l"/>
          <a:r>
            <a:rPr lang="it-IT" sz="1000"/>
            <a:t>Uso di linguaggi espressivi (arte, narrazione, gioco)</a:t>
          </a:r>
        </a:p>
      </dgm:t>
    </dgm:pt>
    <dgm:pt modelId="{D1312CCB-2876-44D0-8375-5394EFC46D18}" type="parTrans" cxnId="{5C7957EC-FB16-46D9-B140-8900EFE684C9}">
      <dgm:prSet/>
      <dgm:spPr/>
    </dgm:pt>
    <dgm:pt modelId="{10DC3A79-B742-400D-84BB-BF8310ED1202}" type="sibTrans" cxnId="{5C7957EC-FB16-46D9-B140-8900EFE684C9}">
      <dgm:prSet/>
      <dgm:spPr/>
    </dgm:pt>
    <dgm:pt modelId="{E54176DC-79DF-4DD6-B34A-D95EC4973D2D}">
      <dgm:prSet phldr="0"/>
      <dgm:spPr/>
      <dgm:t>
        <a:bodyPr/>
        <a:lstStyle/>
        <a:p>
          <a:pPr algn="l"/>
          <a:r>
            <a:rPr lang="it-IT" sz="1000"/>
            <a:t>Riflessione su temi etici e sociali</a:t>
          </a:r>
        </a:p>
      </dgm:t>
    </dgm:pt>
    <dgm:pt modelId="{3EEC3DBF-7B8A-499D-A37B-B2C97CF53249}" type="parTrans" cxnId="{EC19355A-FF36-4C63-9B6F-50B018E5A0DD}">
      <dgm:prSet/>
      <dgm:spPr/>
    </dgm:pt>
    <dgm:pt modelId="{B86A6A76-3ADC-403C-AC1B-9F9157314DA8}" type="sibTrans" cxnId="{EC19355A-FF36-4C63-9B6F-50B018E5A0DD}">
      <dgm:prSet/>
      <dgm:spPr/>
    </dgm:pt>
    <dgm:pt modelId="{D92FA271-91AB-4CE6-8390-A0DB723B6E2D}">
      <dgm:prSet phldr="0"/>
      <dgm:spPr/>
      <dgm:t>
        <a:bodyPr/>
        <a:lstStyle/>
        <a:p>
          <a:pPr algn="l"/>
          <a:r>
            <a:rPr lang="it-IT" sz="1000"/>
            <a:t>Collaborazione tra docenti per coerenza educativa</a:t>
          </a:r>
        </a:p>
      </dgm:t>
    </dgm:pt>
    <dgm:pt modelId="{43368754-5854-4324-B1FC-37851DFCB700}" type="parTrans" cxnId="{C4428894-E588-4BEC-8B98-E5259BE060B5}">
      <dgm:prSet/>
      <dgm:spPr/>
    </dgm:pt>
    <dgm:pt modelId="{D09075C3-DDB7-4D16-8173-E6A64F4391C1}" type="sibTrans" cxnId="{C4428894-E588-4BEC-8B98-E5259BE060B5}">
      <dgm:prSet/>
      <dgm:spPr/>
    </dgm:pt>
    <dgm:pt modelId="{A49FAE7C-2DAD-442E-B410-DFDC34E9F4FC}">
      <dgm:prSet phldr="0"/>
      <dgm:spPr/>
      <dgm:t>
        <a:bodyPr/>
        <a:lstStyle/>
        <a:p>
          <a:pPr algn="l"/>
          <a:r>
            <a:rPr lang="it-IT" sz="1000"/>
            <a:t>Attenzione ai bisogni individuali e inclusione di tutti</a:t>
          </a:r>
        </a:p>
      </dgm:t>
    </dgm:pt>
    <dgm:pt modelId="{8C0DEB65-7306-42E8-928C-4B2DC579D3B4}" type="parTrans" cxnId="{F9B12D27-B1B0-402A-8F5A-D461BF241454}">
      <dgm:prSet/>
      <dgm:spPr/>
    </dgm:pt>
    <dgm:pt modelId="{7FBBE76D-5BA3-435F-8405-A10FC08796C3}" type="sibTrans" cxnId="{F9B12D27-B1B0-402A-8F5A-D461BF241454}">
      <dgm:prSet/>
      <dgm:spPr/>
    </dgm:pt>
    <dgm:pt modelId="{D48A747D-58E4-4A09-AD23-C16662789670}" type="pres">
      <dgm:prSet presAssocID="{08F1CE6E-3883-42DF-BB36-4F668EFC7686}" presName="linearFlow" presStyleCnt="0">
        <dgm:presLayoutVars>
          <dgm:dir/>
          <dgm:animLvl val="lvl"/>
          <dgm:resizeHandles val="exact"/>
        </dgm:presLayoutVars>
      </dgm:prSet>
      <dgm:spPr/>
    </dgm:pt>
    <dgm:pt modelId="{C2B6C016-219C-4BBE-BC97-1EDEDA8C34A7}" type="pres">
      <dgm:prSet presAssocID="{AC0E1735-B9B3-43DF-A28F-195EA80A6D51}" presName="composite" presStyleCnt="0"/>
      <dgm:spPr/>
    </dgm:pt>
    <dgm:pt modelId="{6DD262DA-0B8A-48CB-AB33-AD658113FCA3}" type="pres">
      <dgm:prSet presAssocID="{AC0E1735-B9B3-43DF-A28F-195EA80A6D51}" presName="parentText" presStyleLbl="alignNode1" presStyleIdx="0" presStyleCnt="3">
        <dgm:presLayoutVars>
          <dgm:chMax val="1"/>
          <dgm:bulletEnabled val="1"/>
        </dgm:presLayoutVars>
      </dgm:prSet>
      <dgm:spPr/>
    </dgm:pt>
    <dgm:pt modelId="{C47BBFE3-D7F6-4FB8-8D4C-E39D0CE6C571}" type="pres">
      <dgm:prSet presAssocID="{AC0E1735-B9B3-43DF-A28F-195EA80A6D51}" presName="descendantText" presStyleLbl="alignAcc1" presStyleIdx="0" presStyleCnt="3">
        <dgm:presLayoutVars>
          <dgm:bulletEnabled val="1"/>
        </dgm:presLayoutVars>
      </dgm:prSet>
      <dgm:spPr/>
    </dgm:pt>
    <dgm:pt modelId="{986175FD-3E13-4519-8F3E-0D402929570E}" type="pres">
      <dgm:prSet presAssocID="{F1D9C0CD-9E2D-4BD9-964C-C8871FBF4F37}" presName="sp" presStyleCnt="0"/>
      <dgm:spPr/>
    </dgm:pt>
    <dgm:pt modelId="{C6EDCAB1-BA91-4BFE-BA32-5C59E3473FB6}" type="pres">
      <dgm:prSet presAssocID="{6BCE963C-20FA-404D-9C85-F4FD30D6D540}" presName="composite" presStyleCnt="0"/>
      <dgm:spPr/>
    </dgm:pt>
    <dgm:pt modelId="{98807EBF-9D06-4FD4-B862-948FB9590874}" type="pres">
      <dgm:prSet presAssocID="{6BCE963C-20FA-404D-9C85-F4FD30D6D540}" presName="parentText" presStyleLbl="alignNode1" presStyleIdx="1" presStyleCnt="3">
        <dgm:presLayoutVars>
          <dgm:chMax val="1"/>
          <dgm:bulletEnabled val="1"/>
        </dgm:presLayoutVars>
      </dgm:prSet>
      <dgm:spPr/>
    </dgm:pt>
    <dgm:pt modelId="{E12CFE41-B4A4-48CD-8423-EEDC0922170A}" type="pres">
      <dgm:prSet presAssocID="{6BCE963C-20FA-404D-9C85-F4FD30D6D540}" presName="descendantText" presStyleLbl="alignAcc1" presStyleIdx="1" presStyleCnt="3">
        <dgm:presLayoutVars>
          <dgm:bulletEnabled val="1"/>
        </dgm:presLayoutVars>
      </dgm:prSet>
      <dgm:spPr/>
    </dgm:pt>
    <dgm:pt modelId="{30E8E7F8-FD86-4F8A-8406-4F047EEE8569}" type="pres">
      <dgm:prSet presAssocID="{F77A1B76-2868-4E33-ACBD-B16ADDECCACE}" presName="sp" presStyleCnt="0"/>
      <dgm:spPr/>
    </dgm:pt>
    <dgm:pt modelId="{97AC6A56-7FE2-4081-87E9-6E3A7E4C7040}" type="pres">
      <dgm:prSet presAssocID="{A3FD465B-9657-4B2F-AAF9-B93FE6223751}" presName="composite" presStyleCnt="0"/>
      <dgm:spPr/>
    </dgm:pt>
    <dgm:pt modelId="{915562C6-285D-4301-9805-796EE8F8520D}" type="pres">
      <dgm:prSet presAssocID="{A3FD465B-9657-4B2F-AAF9-B93FE6223751}" presName="parentText" presStyleLbl="alignNode1" presStyleIdx="2" presStyleCnt="3">
        <dgm:presLayoutVars>
          <dgm:chMax val="1"/>
          <dgm:bulletEnabled val="1"/>
        </dgm:presLayoutVars>
      </dgm:prSet>
      <dgm:spPr/>
    </dgm:pt>
    <dgm:pt modelId="{FC6FB946-FDB1-469D-ABB2-D1A07D3E4805}" type="pres">
      <dgm:prSet presAssocID="{A3FD465B-9657-4B2F-AAF9-B93FE6223751}" presName="descendantText" presStyleLbl="alignAcc1" presStyleIdx="2" presStyleCnt="3">
        <dgm:presLayoutVars>
          <dgm:bulletEnabled val="1"/>
        </dgm:presLayoutVars>
      </dgm:prSet>
      <dgm:spPr/>
    </dgm:pt>
  </dgm:ptLst>
  <dgm:cxnLst>
    <dgm:cxn modelId="{2331BE07-41AF-4FDB-A7B4-3CADCA1D29C2}" srcId="{A3FD465B-9657-4B2F-AAF9-B93FE6223751}" destId="{AB509CF1-E877-48CA-B7D1-7BC285889048}" srcOrd="1" destOrd="0" parTransId="{FD17D8DB-129D-44D1-A314-A382B34FAA64}" sibTransId="{E4C9A022-DE80-4866-A3A3-826691DF05A5}"/>
    <dgm:cxn modelId="{3F146A09-33D2-460E-9951-E12E01E8F1FD}" srcId="{A3FD465B-9657-4B2F-AAF9-B93FE6223751}" destId="{54BA0F73-1BA8-47BF-954E-6218009353B3}" srcOrd="0" destOrd="0" parTransId="{9179A048-C0AD-4ED8-9267-F5C665E0136E}" sibTransId="{5192AE53-D682-44AE-A937-10580D4BD46F}"/>
    <dgm:cxn modelId="{E4FC7822-5EB2-473A-A6CC-8B4461D23464}" srcId="{08F1CE6E-3883-42DF-BB36-4F668EFC7686}" destId="{A3FD465B-9657-4B2F-AAF9-B93FE6223751}" srcOrd="2" destOrd="0" parTransId="{0BEE1E2C-9CDD-4982-818F-8558F8BC88A8}" sibTransId="{A1E8E0C9-752D-45E4-AF09-8DBDA9D5169C}"/>
    <dgm:cxn modelId="{F9B12D27-B1B0-402A-8F5A-D461BF241454}" srcId="{6BCE963C-20FA-404D-9C85-F4FD30D6D540}" destId="{A49FAE7C-2DAD-442E-B410-DFDC34E9F4FC}" srcOrd="5" destOrd="0" parTransId="{8C0DEB65-7306-42E8-928C-4B2DC579D3B4}" sibTransId="{7FBBE76D-5BA3-435F-8405-A10FC08796C3}"/>
    <dgm:cxn modelId="{27EB3428-0D77-4363-81B2-AC2275EB6B72}" srcId="{6BCE963C-20FA-404D-9C85-F4FD30D6D540}" destId="{76A10271-A976-43CA-AD02-33EC0DC97819}" srcOrd="0" destOrd="0" parTransId="{AF13B8C8-1917-47B3-A35E-D25C6331C510}" sibTransId="{37EB0D26-2392-41F9-B716-D0AE2C7C2518}"/>
    <dgm:cxn modelId="{AFE31934-EFCB-4F55-AC85-DF254BDC4F24}" srcId="{08F1CE6E-3883-42DF-BB36-4F668EFC7686}" destId="{6BCE963C-20FA-404D-9C85-F4FD30D6D540}" srcOrd="1" destOrd="0" parTransId="{1F71DFBB-FE08-4549-B3B6-7E9E70FC4539}" sibTransId="{F77A1B76-2868-4E33-ACBD-B16ADDECCACE}"/>
    <dgm:cxn modelId="{B6419736-CC68-4DD0-9AA3-6C81B69BFA18}" srcId="{6BCE963C-20FA-404D-9C85-F4FD30D6D540}" destId="{E669093F-B27E-4B01-A07F-DD4BDFB190DC}" srcOrd="1" destOrd="0" parTransId="{1589A673-2BE1-4EB8-B818-427E0C33F3C8}" sibTransId="{7A9ADFDB-3F62-48D1-BB0E-CFE2FE386FFB}"/>
    <dgm:cxn modelId="{4877345B-12FD-4FC4-AE0E-6BFB15737E14}" type="presOf" srcId="{E669093F-B27E-4B01-A07F-DD4BDFB190DC}" destId="{E12CFE41-B4A4-48CD-8423-EEDC0922170A}" srcOrd="0" destOrd="1" presId="urn:microsoft.com/office/officeart/2005/8/layout/chevron2"/>
    <dgm:cxn modelId="{563AA05D-A2B4-409B-B4E9-62A96C6F7EC7}" type="presOf" srcId="{87AA07EB-7579-4C62-9BD0-FA35A8B1EF4B}" destId="{C47BBFE3-D7F6-4FB8-8D4C-E39D0CE6C571}" srcOrd="0" destOrd="3" presId="urn:microsoft.com/office/officeart/2005/8/layout/chevron2"/>
    <dgm:cxn modelId="{B7845842-C085-43E0-8CC7-3959CEFD292C}" type="presOf" srcId="{54BA0F73-1BA8-47BF-954E-6218009353B3}" destId="{FC6FB946-FDB1-469D-ABB2-D1A07D3E4805}" srcOrd="0" destOrd="0" presId="urn:microsoft.com/office/officeart/2005/8/layout/chevron2"/>
    <dgm:cxn modelId="{570BE548-345E-445D-9679-6C55AFB3B942}" srcId="{AC0E1735-B9B3-43DF-A28F-195EA80A6D51}" destId="{87AA07EB-7579-4C62-9BD0-FA35A8B1EF4B}" srcOrd="3" destOrd="0" parTransId="{2AB4720C-4F44-4BDA-B221-DA409082CC90}" sibTransId="{BE49AE4E-954C-4909-A9EB-F62AA1E349C7}"/>
    <dgm:cxn modelId="{4C922F53-BEA5-4F38-B971-E35470B2906C}" type="presOf" srcId="{E1E7AA70-F713-4F33-960E-C89C4655202C}" destId="{C47BBFE3-D7F6-4FB8-8D4C-E39D0CE6C571}" srcOrd="0" destOrd="4" presId="urn:microsoft.com/office/officeart/2005/8/layout/chevron2"/>
    <dgm:cxn modelId="{C898B874-DE94-4CDB-BA73-E06510679599}" srcId="{AC0E1735-B9B3-43DF-A28F-195EA80A6D51}" destId="{9BD2F5E9-486C-46D0-AB7B-52EA1F30B6FD}" srcOrd="2" destOrd="0" parTransId="{9E220261-A1DE-4583-A030-CF0DEB99C6B4}" sibTransId="{62CC8523-70B8-400D-8F22-A790ABEA9698}"/>
    <dgm:cxn modelId="{46C5E274-6ED6-4294-B8C1-4A03404AD8F7}" type="presOf" srcId="{A3FD465B-9657-4B2F-AAF9-B93FE6223751}" destId="{915562C6-285D-4301-9805-796EE8F8520D}" srcOrd="0" destOrd="0" presId="urn:microsoft.com/office/officeart/2005/8/layout/chevron2"/>
    <dgm:cxn modelId="{6545FD56-6B16-4B8C-AD8D-89CEC72E25D4}" type="presOf" srcId="{00F8490A-961A-4918-AC27-11D0044E8CC0}" destId="{FC6FB946-FDB1-469D-ABB2-D1A07D3E4805}" srcOrd="0" destOrd="3" presId="urn:microsoft.com/office/officeart/2005/8/layout/chevron2"/>
    <dgm:cxn modelId="{3D266657-0D88-4C13-9EFF-0D0FF06CB54C}" type="presOf" srcId="{6BCE963C-20FA-404D-9C85-F4FD30D6D540}" destId="{98807EBF-9D06-4FD4-B862-948FB9590874}" srcOrd="0" destOrd="0" presId="urn:microsoft.com/office/officeart/2005/8/layout/chevron2"/>
    <dgm:cxn modelId="{345CC778-9820-42AB-927F-5F65D715CEA8}" srcId="{A3FD465B-9657-4B2F-AAF9-B93FE6223751}" destId="{00F8490A-961A-4918-AC27-11D0044E8CC0}" srcOrd="3" destOrd="0" parTransId="{0BC5A613-DCD6-4F79-B0E8-F5CF20694997}" sibTransId="{D03925A9-A6D6-4895-BF46-A74D2447F881}"/>
    <dgm:cxn modelId="{EC19355A-FF36-4C63-9B6F-50B018E5A0DD}" srcId="{6BCE963C-20FA-404D-9C85-F4FD30D6D540}" destId="{E54176DC-79DF-4DD6-B34A-D95EC4973D2D}" srcOrd="3" destOrd="0" parTransId="{3EEC3DBF-7B8A-499D-A37B-B2C97CF53249}" sibTransId="{B86A6A76-3ADC-403C-AC1B-9F9157314DA8}"/>
    <dgm:cxn modelId="{AAC3227E-0EF8-448B-8C85-EF787D8A5A6A}" type="presOf" srcId="{DEFE0144-248F-42DE-BF18-3B9BA9B03ACD}" destId="{C47BBFE3-D7F6-4FB8-8D4C-E39D0CE6C571}" srcOrd="0" destOrd="1" presId="urn:microsoft.com/office/officeart/2005/8/layout/chevron2"/>
    <dgm:cxn modelId="{0CCA8B80-72A3-4EC8-8791-D3276C41C9CE}" srcId="{AC0E1735-B9B3-43DF-A28F-195EA80A6D51}" destId="{E1E7AA70-F713-4F33-960E-C89C4655202C}" srcOrd="4" destOrd="0" parTransId="{2B2812DC-73E0-4649-A9AF-94F7F0611340}" sibTransId="{7940724E-6753-4908-96AB-69AE11327BB3}"/>
    <dgm:cxn modelId="{34D23D86-0F2D-47E8-89EE-D72B4C17DE5D}" type="presOf" srcId="{76A10271-A976-43CA-AD02-33EC0DC97819}" destId="{E12CFE41-B4A4-48CD-8423-EEDC0922170A}" srcOrd="0" destOrd="0" presId="urn:microsoft.com/office/officeart/2005/8/layout/chevron2"/>
    <dgm:cxn modelId="{9B7BFE89-61B3-4C6D-9B04-36436E27C95F}" srcId="{A3FD465B-9657-4B2F-AAF9-B93FE6223751}" destId="{FA5A5709-20F0-4EAD-AEFC-B4F546EB0CC8}" srcOrd="2" destOrd="0" parTransId="{A01F1ACD-98C6-4E17-AFB8-14A11B5FF785}" sibTransId="{577A52CB-837E-437C-8221-78482EFFCF31}"/>
    <dgm:cxn modelId="{33D65C8D-9C21-46D5-AEFC-6FCD3CEFF73B}" type="presOf" srcId="{FA5A5709-20F0-4EAD-AEFC-B4F546EB0CC8}" destId="{FC6FB946-FDB1-469D-ABB2-D1A07D3E4805}" srcOrd="0" destOrd="2" presId="urn:microsoft.com/office/officeart/2005/8/layout/chevron2"/>
    <dgm:cxn modelId="{C4428894-E588-4BEC-8B98-E5259BE060B5}" srcId="{6BCE963C-20FA-404D-9C85-F4FD30D6D540}" destId="{D92FA271-91AB-4CE6-8390-A0DB723B6E2D}" srcOrd="4" destOrd="0" parTransId="{43368754-5854-4324-B1FC-37851DFCB700}" sibTransId="{D09075C3-DDB7-4D16-8173-E6A64F4391C1}"/>
    <dgm:cxn modelId="{F66B8899-2CC7-4C38-A691-ABCB8FE91AFD}" type="presOf" srcId="{E54176DC-79DF-4DD6-B34A-D95EC4973D2D}" destId="{E12CFE41-B4A4-48CD-8423-EEDC0922170A}" srcOrd="0" destOrd="3" presId="urn:microsoft.com/office/officeart/2005/8/layout/chevron2"/>
    <dgm:cxn modelId="{152F5A9C-68BA-4D6C-86A4-FFE281B4BE85}" srcId="{A3FD465B-9657-4B2F-AAF9-B93FE6223751}" destId="{D4EF3D15-590A-4989-B612-407D71E0B61F}" srcOrd="4" destOrd="0" parTransId="{CA3E3C3C-7D1A-4634-9C3B-894EF04720B7}" sibTransId="{C17B5EA9-AEE4-463A-AAA9-AA1F5A59E7F3}"/>
    <dgm:cxn modelId="{3D44BC9C-36FF-43D4-9247-B778DA5F0481}" type="presOf" srcId="{D4EF3D15-590A-4989-B612-407D71E0B61F}" destId="{FC6FB946-FDB1-469D-ABB2-D1A07D3E4805}" srcOrd="0" destOrd="4" presId="urn:microsoft.com/office/officeart/2005/8/layout/chevron2"/>
    <dgm:cxn modelId="{3C0CE8A1-221C-4774-9B38-389669B21043}" type="presOf" srcId="{9BD2F5E9-486C-46D0-AB7B-52EA1F30B6FD}" destId="{C47BBFE3-D7F6-4FB8-8D4C-E39D0CE6C571}" srcOrd="0" destOrd="2" presId="urn:microsoft.com/office/officeart/2005/8/layout/chevron2"/>
    <dgm:cxn modelId="{6C8B45A2-0112-46EA-9BEA-62DE764D1222}" srcId="{AC0E1735-B9B3-43DF-A28F-195EA80A6D51}" destId="{DEFE0144-248F-42DE-BF18-3B9BA9B03ACD}" srcOrd="1" destOrd="0" parTransId="{F3B8503C-E0EA-49C7-84F7-B5EE60A7F95C}" sibTransId="{39F56ACF-FB14-4D0C-91FD-C6D280D3754C}"/>
    <dgm:cxn modelId="{4DFE34A8-1EA9-403C-A74C-1DC58A78D88D}" srcId="{AC0E1735-B9B3-43DF-A28F-195EA80A6D51}" destId="{C6DF8AC9-90D7-4DF9-818A-0B7605F23BB9}" srcOrd="0" destOrd="0" parTransId="{389C8F92-0F12-4BBC-B33F-6FA678BC8FD5}" sibTransId="{86C32906-E2C0-429C-8135-FB0B2AA7FE8B}"/>
    <dgm:cxn modelId="{A92A3FBC-5B09-43CF-BC59-EE74F3CB52E0}" type="presOf" srcId="{08F1CE6E-3883-42DF-BB36-4F668EFC7686}" destId="{D48A747D-58E4-4A09-AD23-C16662789670}" srcOrd="0" destOrd="0" presId="urn:microsoft.com/office/officeart/2005/8/layout/chevron2"/>
    <dgm:cxn modelId="{785C3FBF-CA26-4EB2-B4EE-B03596A360A2}" type="presOf" srcId="{AC0E1735-B9B3-43DF-A28F-195EA80A6D51}" destId="{6DD262DA-0B8A-48CB-AB33-AD658113FCA3}" srcOrd="0" destOrd="0" presId="urn:microsoft.com/office/officeart/2005/8/layout/chevron2"/>
    <dgm:cxn modelId="{77F9BFE3-D474-4D65-9A06-5578A47DA891}" type="presOf" srcId="{C6DF8AC9-90D7-4DF9-818A-0B7605F23BB9}" destId="{C47BBFE3-D7F6-4FB8-8D4C-E39D0CE6C571}" srcOrd="0" destOrd="0" presId="urn:microsoft.com/office/officeart/2005/8/layout/chevron2"/>
    <dgm:cxn modelId="{2DEEA3E5-B7D9-40A4-8E25-FA4C1E55BE72}" type="presOf" srcId="{AB509CF1-E877-48CA-B7D1-7BC285889048}" destId="{FC6FB946-FDB1-469D-ABB2-D1A07D3E4805}" srcOrd="0" destOrd="1" presId="urn:microsoft.com/office/officeart/2005/8/layout/chevron2"/>
    <dgm:cxn modelId="{5C7957EC-FB16-46D9-B140-8900EFE684C9}" srcId="{6BCE963C-20FA-404D-9C85-F4FD30D6D540}" destId="{A8538D00-EB32-41DC-9F17-18FB970C6A9D}" srcOrd="2" destOrd="0" parTransId="{D1312CCB-2876-44D0-8375-5394EFC46D18}" sibTransId="{10DC3A79-B742-400D-84BB-BF8310ED1202}"/>
    <dgm:cxn modelId="{2E72DBF3-9650-4BC4-9FED-0ED23BFE12C7}" type="presOf" srcId="{A49FAE7C-2DAD-442E-B410-DFDC34E9F4FC}" destId="{E12CFE41-B4A4-48CD-8423-EEDC0922170A}" srcOrd="0" destOrd="5" presId="urn:microsoft.com/office/officeart/2005/8/layout/chevron2"/>
    <dgm:cxn modelId="{157C9EF6-D732-4FF4-8CD8-D018CD94366B}" type="presOf" srcId="{A8538D00-EB32-41DC-9F17-18FB970C6A9D}" destId="{E12CFE41-B4A4-48CD-8423-EEDC0922170A}" srcOrd="0" destOrd="2" presId="urn:microsoft.com/office/officeart/2005/8/layout/chevron2"/>
    <dgm:cxn modelId="{84E6CFF9-CDF5-4FF3-ACB5-BAAF33793088}" srcId="{08F1CE6E-3883-42DF-BB36-4F668EFC7686}" destId="{AC0E1735-B9B3-43DF-A28F-195EA80A6D51}" srcOrd="0" destOrd="0" parTransId="{771A0794-5B4E-4E3C-A71A-10E280A4FA77}" sibTransId="{F1D9C0CD-9E2D-4BD9-964C-C8871FBF4F37}"/>
    <dgm:cxn modelId="{705529FD-BB29-4A49-B215-A6E365A9C987}" type="presOf" srcId="{D92FA271-91AB-4CE6-8390-A0DB723B6E2D}" destId="{E12CFE41-B4A4-48CD-8423-EEDC0922170A}" srcOrd="0" destOrd="4" presId="urn:microsoft.com/office/officeart/2005/8/layout/chevron2"/>
    <dgm:cxn modelId="{DED418D6-9E29-46BD-9FF6-2BE515EFCA56}" type="presParOf" srcId="{D48A747D-58E4-4A09-AD23-C16662789670}" destId="{C2B6C016-219C-4BBE-BC97-1EDEDA8C34A7}" srcOrd="0" destOrd="0" presId="urn:microsoft.com/office/officeart/2005/8/layout/chevron2"/>
    <dgm:cxn modelId="{52E89FCE-FE21-46CD-943A-8698AC9175FB}" type="presParOf" srcId="{C2B6C016-219C-4BBE-BC97-1EDEDA8C34A7}" destId="{6DD262DA-0B8A-48CB-AB33-AD658113FCA3}" srcOrd="0" destOrd="0" presId="urn:microsoft.com/office/officeart/2005/8/layout/chevron2"/>
    <dgm:cxn modelId="{F03AAA0F-23CB-46C4-A1D1-EB1E6C4CD0CB}" type="presParOf" srcId="{C2B6C016-219C-4BBE-BC97-1EDEDA8C34A7}" destId="{C47BBFE3-D7F6-4FB8-8D4C-E39D0CE6C571}" srcOrd="1" destOrd="0" presId="urn:microsoft.com/office/officeart/2005/8/layout/chevron2"/>
    <dgm:cxn modelId="{9391D538-74BB-430A-9AA6-3F1CCEC7E3C3}" type="presParOf" srcId="{D48A747D-58E4-4A09-AD23-C16662789670}" destId="{986175FD-3E13-4519-8F3E-0D402929570E}" srcOrd="1" destOrd="0" presId="urn:microsoft.com/office/officeart/2005/8/layout/chevron2"/>
    <dgm:cxn modelId="{32148DF3-DBAA-41E6-A9D0-91A7E481ACB0}" type="presParOf" srcId="{D48A747D-58E4-4A09-AD23-C16662789670}" destId="{C6EDCAB1-BA91-4BFE-BA32-5C59E3473FB6}" srcOrd="2" destOrd="0" presId="urn:microsoft.com/office/officeart/2005/8/layout/chevron2"/>
    <dgm:cxn modelId="{944C884B-D94A-4493-85F8-3FC2DE712EA9}" type="presParOf" srcId="{C6EDCAB1-BA91-4BFE-BA32-5C59E3473FB6}" destId="{98807EBF-9D06-4FD4-B862-948FB9590874}" srcOrd="0" destOrd="0" presId="urn:microsoft.com/office/officeart/2005/8/layout/chevron2"/>
    <dgm:cxn modelId="{58F13A61-4900-4CBA-9176-FD011C62FFF4}" type="presParOf" srcId="{C6EDCAB1-BA91-4BFE-BA32-5C59E3473FB6}" destId="{E12CFE41-B4A4-48CD-8423-EEDC0922170A}" srcOrd="1" destOrd="0" presId="urn:microsoft.com/office/officeart/2005/8/layout/chevron2"/>
    <dgm:cxn modelId="{7C610C53-F765-4CEC-A95B-BF9D6E231C7B}" type="presParOf" srcId="{D48A747D-58E4-4A09-AD23-C16662789670}" destId="{30E8E7F8-FD86-4F8A-8406-4F047EEE8569}" srcOrd="3" destOrd="0" presId="urn:microsoft.com/office/officeart/2005/8/layout/chevron2"/>
    <dgm:cxn modelId="{AC0F3755-4A34-42B3-A69E-C847EB3BE186}" type="presParOf" srcId="{D48A747D-58E4-4A09-AD23-C16662789670}" destId="{97AC6A56-7FE2-4081-87E9-6E3A7E4C7040}" srcOrd="4" destOrd="0" presId="urn:microsoft.com/office/officeart/2005/8/layout/chevron2"/>
    <dgm:cxn modelId="{BEA826B2-1A0F-4527-838F-2E3483EB9C28}" type="presParOf" srcId="{97AC6A56-7FE2-4081-87E9-6E3A7E4C7040}" destId="{915562C6-285D-4301-9805-796EE8F8520D}" srcOrd="0" destOrd="0" presId="urn:microsoft.com/office/officeart/2005/8/layout/chevron2"/>
    <dgm:cxn modelId="{005DBB56-AB23-4C49-82AA-2E113DAAF940}" type="presParOf" srcId="{97AC6A56-7FE2-4081-87E9-6E3A7E4C7040}" destId="{FC6FB946-FDB1-469D-ABB2-D1A07D3E480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F1CE6E-3883-42DF-BB36-4F668EFC7686}" type="doc">
      <dgm:prSet loTypeId="urn:microsoft.com/office/officeart/2005/8/layout/chevron2" loCatId="process" qsTypeId="urn:microsoft.com/office/officeart/2005/8/quickstyle/simple3" qsCatId="simple" csTypeId="urn:microsoft.com/office/officeart/2005/8/colors/colorful4" csCatId="colorful" phldr="1"/>
      <dgm:spPr/>
      <dgm:t>
        <a:bodyPr/>
        <a:lstStyle/>
        <a:p>
          <a:endParaRPr lang="it-IT"/>
        </a:p>
      </dgm:t>
    </dgm:pt>
    <dgm:pt modelId="{EDE2D56F-C0B1-43E8-8EAE-D4AC318C71AD}">
      <dgm:prSet phldrT="[Testo]" phldr="0"/>
      <dgm:spPr/>
      <dgm:t>
        <a:bodyPr/>
        <a:lstStyle/>
        <a:p>
          <a:pPr rtl="0"/>
          <a:r>
            <a:rPr lang="it-IT" b="1">
              <a:latin typeface="Aptos Display" panose="02110004020202020204"/>
            </a:rPr>
            <a:t>INGLESE L.S.</a:t>
          </a:r>
          <a:endParaRPr lang="it-IT" b="1"/>
        </a:p>
      </dgm:t>
    </dgm:pt>
    <dgm:pt modelId="{258A18A6-5638-44DD-A62D-5AE346583B6C}" type="parTrans" cxnId="{58BA75D9-BCE5-47C6-941B-911A32008134}">
      <dgm:prSet/>
      <dgm:spPr/>
      <dgm:t>
        <a:bodyPr/>
        <a:lstStyle/>
        <a:p>
          <a:endParaRPr lang="it-IT"/>
        </a:p>
      </dgm:t>
    </dgm:pt>
    <dgm:pt modelId="{507BD6CC-CA26-4C22-9D11-CE16BD2097D2}" type="sibTrans" cxnId="{58BA75D9-BCE5-47C6-941B-911A32008134}">
      <dgm:prSet/>
      <dgm:spPr/>
      <dgm:t>
        <a:bodyPr/>
        <a:lstStyle/>
        <a:p>
          <a:endParaRPr lang="it-IT"/>
        </a:p>
      </dgm:t>
    </dgm:pt>
    <dgm:pt modelId="{87EF1395-DC4B-4988-81BC-4D344F0590DC}">
      <dgm:prSet phldrT="[Testo]" phldr="0"/>
      <dgm:spPr/>
      <dgm:t>
        <a:bodyPr/>
        <a:lstStyle/>
        <a:p>
          <a:r>
            <a:rPr lang="it-IT" b="1">
              <a:latin typeface="Aptos Display" panose="02110004020202020204"/>
            </a:rPr>
            <a:t>REGISTRO</a:t>
          </a:r>
          <a:endParaRPr lang="it-IT" b="1"/>
        </a:p>
      </dgm:t>
    </dgm:pt>
    <dgm:pt modelId="{E9835E3B-0096-41FB-8C1B-457B55452887}" type="parTrans" cxnId="{C0F97FFE-ECE6-4D01-ADAB-957D5A8ED55C}">
      <dgm:prSet/>
      <dgm:spPr/>
      <dgm:t>
        <a:bodyPr/>
        <a:lstStyle/>
        <a:p>
          <a:endParaRPr lang="it-IT"/>
        </a:p>
      </dgm:t>
    </dgm:pt>
    <dgm:pt modelId="{4F50A58A-5AE6-4362-B1AF-C5C738801E08}" type="sibTrans" cxnId="{C0F97FFE-ECE6-4D01-ADAB-957D5A8ED55C}">
      <dgm:prSet/>
      <dgm:spPr/>
      <dgm:t>
        <a:bodyPr/>
        <a:lstStyle/>
        <a:p>
          <a:endParaRPr lang="it-IT"/>
        </a:p>
      </dgm:t>
    </dgm:pt>
    <dgm:pt modelId="{A3FD465B-9657-4B2F-AAF9-B93FE6223751}">
      <dgm:prSet phldrT="[Testo]" phldr="0"/>
      <dgm:spPr/>
      <dgm:t>
        <a:bodyPr/>
        <a:lstStyle/>
        <a:p>
          <a:r>
            <a:rPr lang="it-IT" b="1">
              <a:latin typeface="Aptos Display" panose="02110004020202020204"/>
            </a:rPr>
            <a:t>INCLUSIONE</a:t>
          </a:r>
          <a:endParaRPr lang="it-IT" b="1"/>
        </a:p>
      </dgm:t>
    </dgm:pt>
    <dgm:pt modelId="{0BEE1E2C-9CDD-4982-818F-8558F8BC88A8}" type="parTrans" cxnId="{E4FC7822-5EB2-473A-A6CC-8B4461D23464}">
      <dgm:prSet/>
      <dgm:spPr/>
      <dgm:t>
        <a:bodyPr/>
        <a:lstStyle/>
        <a:p>
          <a:endParaRPr lang="it-IT"/>
        </a:p>
      </dgm:t>
    </dgm:pt>
    <dgm:pt modelId="{A1E8E0C9-752D-45E4-AF09-8DBDA9D5169C}" type="sibTrans" cxnId="{E4FC7822-5EB2-473A-A6CC-8B4461D23464}">
      <dgm:prSet/>
      <dgm:spPr/>
      <dgm:t>
        <a:bodyPr/>
        <a:lstStyle/>
        <a:p>
          <a:endParaRPr lang="it-IT"/>
        </a:p>
      </dgm:t>
    </dgm:pt>
    <dgm:pt modelId="{E9454F8D-A398-4E21-A68C-D7798D20C606}">
      <dgm:prSet phldr="0"/>
      <dgm:spPr/>
      <dgm:t>
        <a:bodyPr/>
        <a:lstStyle/>
        <a:p>
          <a:pPr algn="l"/>
          <a:r>
            <a:rPr lang="it-IT" sz="1000"/>
            <a:t>Approccio ludico, multisensoriale e orale.</a:t>
          </a:r>
        </a:p>
      </dgm:t>
    </dgm:pt>
    <dgm:pt modelId="{2D48101D-A8F9-4449-A96D-A22947E52FBD}" type="parTrans" cxnId="{4147E623-F70B-416E-ADE8-7B2CCAF1D1D3}">
      <dgm:prSet/>
      <dgm:spPr/>
    </dgm:pt>
    <dgm:pt modelId="{5B34BAC6-59CA-4D34-AC72-6182F307CE7D}" type="sibTrans" cxnId="{4147E623-F70B-416E-ADE8-7B2CCAF1D1D3}">
      <dgm:prSet/>
      <dgm:spPr/>
    </dgm:pt>
    <dgm:pt modelId="{210B9D4C-75A8-4DAE-99AF-0AE44F7A4DEC}">
      <dgm:prSet phldr="0"/>
      <dgm:spPr/>
      <dgm:t>
        <a:bodyPr/>
        <a:lstStyle/>
        <a:p>
          <a:pPr algn="l"/>
          <a:r>
            <a:rPr lang="it-IT" sz="1000"/>
            <a:t>Attività basate su canti, storie, routine e situazioni comunicative autentiche.</a:t>
          </a:r>
        </a:p>
      </dgm:t>
    </dgm:pt>
    <dgm:pt modelId="{9CEFC387-5368-4D09-9A6E-22510C1D7851}" type="parTrans" cxnId="{E2579262-0A26-4DF2-8798-6EB6752DB393}">
      <dgm:prSet/>
      <dgm:spPr/>
    </dgm:pt>
    <dgm:pt modelId="{E38C8570-DB6B-42A5-9ABC-03AB9FBCD6F3}" type="sibTrans" cxnId="{E2579262-0A26-4DF2-8798-6EB6752DB393}">
      <dgm:prSet/>
      <dgm:spPr/>
    </dgm:pt>
    <dgm:pt modelId="{BDE43F08-333A-44C3-91BC-132096A65BA1}">
      <dgm:prSet phldr="0"/>
      <dgm:spPr/>
      <dgm:t>
        <a:bodyPr/>
        <a:lstStyle/>
        <a:p>
          <a:pPr algn="l"/>
          <a:r>
            <a:rPr lang="it-IT" sz="1000"/>
            <a:t>Finalità: familiarizzare con suoni e parole della lingua, sviluppare atteggiamenti positivi verso l’apprendimento linguistico.</a:t>
          </a:r>
        </a:p>
      </dgm:t>
    </dgm:pt>
    <dgm:pt modelId="{BE29536E-23DC-4016-B02F-E3D91B98827C}" type="parTrans" cxnId="{94A3D891-9106-46C8-9B4A-891140DAA9EF}">
      <dgm:prSet/>
      <dgm:spPr/>
    </dgm:pt>
    <dgm:pt modelId="{4A565D3D-A824-491B-BCC6-4A625EF18A4E}" type="sibTrans" cxnId="{94A3D891-9106-46C8-9B4A-891140DAA9EF}">
      <dgm:prSet/>
      <dgm:spPr/>
    </dgm:pt>
    <dgm:pt modelId="{4B9E8E3B-1D26-4920-959E-C0A92080BB98}">
      <dgm:prSet phldr="0"/>
      <dgm:spPr/>
      <dgm:t>
        <a:bodyPr/>
        <a:lstStyle/>
        <a:p>
          <a:pPr algn="l"/>
          <a:r>
            <a:rPr lang="it-IT" sz="1000"/>
            <a:t>Collaborazione tra docenti (continuità nel percorso verticale).</a:t>
          </a:r>
        </a:p>
      </dgm:t>
    </dgm:pt>
    <dgm:pt modelId="{1F86EB21-9AAB-4A1C-BD7A-6509F40D73DC}" type="parTrans" cxnId="{334C607A-47D7-4619-A333-10F28914E3C4}">
      <dgm:prSet/>
      <dgm:spPr/>
    </dgm:pt>
    <dgm:pt modelId="{BE582F53-28BA-4F8B-A39E-4753579FC3EE}" type="sibTrans" cxnId="{334C607A-47D7-4619-A333-10F28914E3C4}">
      <dgm:prSet/>
      <dgm:spPr/>
    </dgm:pt>
    <dgm:pt modelId="{74B5010A-CB64-4E8A-976E-0BFB5082BAFB}">
      <dgm:prSet phldr="0" custT="1"/>
      <dgm:spPr/>
      <dgm:t>
        <a:bodyPr/>
        <a:lstStyle/>
        <a:p>
          <a:pPr algn="l" rtl="0"/>
          <a:r>
            <a:rPr lang="it-IT" sz="1000">
              <a:latin typeface="Aptos Display" panose="02110004020202020204"/>
            </a:rPr>
            <a:t>Avvio precoce all'apprendimento della lingua attraverso il gioco e la comunicazione</a:t>
          </a:r>
        </a:p>
      </dgm:t>
    </dgm:pt>
    <dgm:pt modelId="{23FC5BD1-F82B-4FC5-9506-031A2E139C0F}" type="parTrans" cxnId="{3E149C5B-C2B8-4413-B23A-69F33DD9479A}">
      <dgm:prSet/>
      <dgm:spPr/>
    </dgm:pt>
    <dgm:pt modelId="{1ED30454-CD9B-4810-BF3A-218F8D059138}" type="sibTrans" cxnId="{3E149C5B-C2B8-4413-B23A-69F33DD9479A}">
      <dgm:prSet/>
      <dgm:spPr/>
    </dgm:pt>
    <dgm:pt modelId="{5ACBBE45-EAB3-4A4C-A002-454C5B47DC06}">
      <dgm:prSet phldr="0"/>
      <dgm:spPr/>
      <dgm:t>
        <a:bodyPr/>
        <a:lstStyle/>
        <a:p>
          <a:pPr algn="l"/>
          <a:r>
            <a:rPr lang="it-IT" sz="1000"/>
            <a:t>Rilevazione di presenze, attività svolte, osservazioni, uscite, comunicazioni scuola-famiglia.</a:t>
          </a:r>
        </a:p>
      </dgm:t>
    </dgm:pt>
    <dgm:pt modelId="{B34273F0-46DF-4D2D-B1D2-1130411C4DA7}" type="parTrans" cxnId="{67D85E5E-E796-4012-987E-006E8927B2FB}">
      <dgm:prSet/>
      <dgm:spPr/>
    </dgm:pt>
    <dgm:pt modelId="{98CF8A3D-1974-4B1F-9774-D97D591DE4F6}" type="sibTrans" cxnId="{67D85E5E-E796-4012-987E-006E8927B2FB}">
      <dgm:prSet/>
      <dgm:spPr/>
    </dgm:pt>
    <dgm:pt modelId="{28271FA1-9514-4B11-A1DE-1A07C354B07A}">
      <dgm:prSet phldr="0"/>
      <dgm:spPr/>
      <dgm:t>
        <a:bodyPr/>
        <a:lstStyle/>
        <a:p>
          <a:pPr algn="l"/>
          <a:r>
            <a:rPr lang="it-IT" sz="1000"/>
            <a:t>Supporto alla progettazione e alla valutazione.</a:t>
          </a:r>
        </a:p>
      </dgm:t>
    </dgm:pt>
    <dgm:pt modelId="{E0C86A42-D747-4EF9-B276-3160A853FCCB}" type="parTrans" cxnId="{3A150FF8-BD90-4389-9F88-202ACA0A7914}">
      <dgm:prSet/>
      <dgm:spPr/>
    </dgm:pt>
    <dgm:pt modelId="{A4422E0D-4AD2-44FC-8658-C87135C93138}" type="sibTrans" cxnId="{3A150FF8-BD90-4389-9F88-202ACA0A7914}">
      <dgm:prSet/>
      <dgm:spPr/>
    </dgm:pt>
    <dgm:pt modelId="{13AB3115-5896-4D52-A0AD-E4477278AAC1}">
      <dgm:prSet phldr="0"/>
      <dgm:spPr/>
      <dgm:t>
        <a:bodyPr/>
        <a:lstStyle/>
        <a:p>
          <a:pPr algn="l"/>
          <a:r>
            <a:rPr lang="it-IT" sz="1000"/>
            <a:t>Nelle scuole digitalizzate: uso di registro elettronico per entrambe le sezioni.</a:t>
          </a:r>
        </a:p>
      </dgm:t>
    </dgm:pt>
    <dgm:pt modelId="{689DB068-08F2-416A-A464-1E4445813C99}" type="parTrans" cxnId="{98B91F92-89C3-474C-B549-12A6D2E1DC97}">
      <dgm:prSet/>
      <dgm:spPr/>
    </dgm:pt>
    <dgm:pt modelId="{75C2133F-381D-4D2A-823C-A54C108A740B}" type="sibTrans" cxnId="{98B91F92-89C3-474C-B549-12A6D2E1DC97}">
      <dgm:prSet/>
      <dgm:spPr/>
    </dgm:pt>
    <dgm:pt modelId="{912A06A5-A5AA-4A4E-9255-1B2FDF0EED53}">
      <dgm:prSet phldr="0" custT="1"/>
      <dgm:spPr/>
      <dgm:t>
        <a:bodyPr/>
        <a:lstStyle/>
        <a:p>
          <a:pPr algn="l" rtl="0"/>
          <a:r>
            <a:rPr lang="it-IT" sz="1000">
              <a:latin typeface="Aptos Display" panose="02110004020202020204"/>
            </a:rPr>
            <a:t>Strumento di documentazione del percorso educativo e didattico.</a:t>
          </a:r>
        </a:p>
      </dgm:t>
    </dgm:pt>
    <dgm:pt modelId="{1827E3D9-72F8-4DBC-946C-12AA5B6C5B71}" type="parTrans" cxnId="{2462FB17-C972-42B9-A917-7D756CA93FA5}">
      <dgm:prSet/>
      <dgm:spPr/>
    </dgm:pt>
    <dgm:pt modelId="{46A41682-32C4-434F-BC09-E8615A38AA71}" type="sibTrans" cxnId="{2462FB17-C972-42B9-A917-7D756CA93FA5}">
      <dgm:prSet/>
      <dgm:spPr/>
    </dgm:pt>
    <dgm:pt modelId="{AE627CC5-1F76-4D5B-9605-7F24A7A6D071}">
      <dgm:prSet phldr="0"/>
      <dgm:spPr/>
      <dgm:t>
        <a:bodyPr/>
        <a:lstStyle/>
        <a:p>
          <a:pPr algn="l"/>
          <a:r>
            <a:rPr lang="it-IT" sz="1000"/>
            <a:t>Attenzione ai Bisogni Educativi Speciali (BES) e alla personalizzazione del percorso.</a:t>
          </a:r>
        </a:p>
      </dgm:t>
    </dgm:pt>
    <dgm:pt modelId="{7A81CBD5-D718-4392-A693-725481A77D95}" type="parTrans" cxnId="{5BC4505D-B82F-471F-AE67-61B5A1A4F73A}">
      <dgm:prSet/>
      <dgm:spPr/>
    </dgm:pt>
    <dgm:pt modelId="{95A053FC-5A0A-4BB2-9994-B4297694745E}" type="sibTrans" cxnId="{5BC4505D-B82F-471F-AE67-61B5A1A4F73A}">
      <dgm:prSet/>
      <dgm:spPr/>
    </dgm:pt>
    <dgm:pt modelId="{18E861CD-5AD8-474A-B934-CA312262D296}">
      <dgm:prSet phldr="0"/>
      <dgm:spPr/>
      <dgm:t>
        <a:bodyPr/>
        <a:lstStyle/>
        <a:p>
          <a:pPr algn="l"/>
          <a:r>
            <a:rPr lang="it-IT" sz="1000"/>
            <a:t>Collaborazione con insegnanti di sostegno e specialisti esterni.</a:t>
          </a:r>
        </a:p>
      </dgm:t>
    </dgm:pt>
    <dgm:pt modelId="{551A1E94-7DEF-4AD8-84D5-2D70BDB6308C}" type="parTrans" cxnId="{1398CA30-A29E-4AC6-AFC9-79C5B5AB1ED0}">
      <dgm:prSet/>
      <dgm:spPr/>
    </dgm:pt>
    <dgm:pt modelId="{F8B8ED7F-31D9-4772-B896-3E077183D988}" type="sibTrans" cxnId="{1398CA30-A29E-4AC6-AFC9-79C5B5AB1ED0}">
      <dgm:prSet/>
      <dgm:spPr/>
    </dgm:pt>
    <dgm:pt modelId="{3A9B0689-60BF-4A86-B9E1-C97ED9B9FF48}">
      <dgm:prSet phldr="0"/>
      <dgm:spPr/>
      <dgm:t>
        <a:bodyPr/>
        <a:lstStyle/>
        <a:p>
          <a:pPr algn="l"/>
          <a:r>
            <a:rPr lang="it-IT" sz="1000"/>
            <a:t>Elaborazione e attuazione di PEI o PDP, dove necessario.</a:t>
          </a:r>
        </a:p>
      </dgm:t>
    </dgm:pt>
    <dgm:pt modelId="{987FA6C3-CCF0-4FA0-A7E1-C03C201355F1}" type="parTrans" cxnId="{3E964229-6AE3-42DE-8EBE-5511EE1D1A72}">
      <dgm:prSet/>
      <dgm:spPr/>
    </dgm:pt>
    <dgm:pt modelId="{C66463A7-E77E-486D-A2EC-4D1A754A5C36}" type="sibTrans" cxnId="{3E964229-6AE3-42DE-8EBE-5511EE1D1A72}">
      <dgm:prSet/>
      <dgm:spPr/>
    </dgm:pt>
    <dgm:pt modelId="{6444530D-45C5-4145-99BC-65E90D4DD90C}">
      <dgm:prSet phldr="0"/>
      <dgm:spPr/>
      <dgm:t>
        <a:bodyPr/>
        <a:lstStyle/>
        <a:p>
          <a:pPr algn="l"/>
          <a:r>
            <a:rPr lang="it-IT" sz="1000"/>
            <a:t>Coinvolgimento delle famiglie e del team docente.</a:t>
          </a:r>
        </a:p>
      </dgm:t>
    </dgm:pt>
    <dgm:pt modelId="{AC56D22E-7273-42D9-BE7D-217AD0CBBA1F}" type="parTrans" cxnId="{729026A5-828D-407B-9B60-D2416C482CC1}">
      <dgm:prSet/>
      <dgm:spPr/>
    </dgm:pt>
    <dgm:pt modelId="{52252AA6-C561-47B2-80EB-F804A390EBA5}" type="sibTrans" cxnId="{729026A5-828D-407B-9B60-D2416C482CC1}">
      <dgm:prSet/>
      <dgm:spPr/>
    </dgm:pt>
    <dgm:pt modelId="{A46D8F3A-DA78-46ED-A644-7ABE5739988C}">
      <dgm:prSet phldr="0"/>
      <dgm:spPr/>
      <dgm:t>
        <a:bodyPr/>
        <a:lstStyle/>
        <a:p>
          <a:pPr algn="l"/>
          <a:r>
            <a:rPr lang="it-IT" sz="1000"/>
            <a:t>Clima accogliente, partecipativo e relazionale.</a:t>
          </a:r>
        </a:p>
      </dgm:t>
    </dgm:pt>
    <dgm:pt modelId="{0A5BF03A-3862-47DD-B7D0-8F8ECCE9B983}" type="parTrans" cxnId="{B98801BB-2436-49A5-8E97-214D94B558CB}">
      <dgm:prSet/>
      <dgm:spPr/>
    </dgm:pt>
    <dgm:pt modelId="{9C3E3E13-CA23-42ED-AB92-7541A9886887}" type="sibTrans" cxnId="{B98801BB-2436-49A5-8E97-214D94B558CB}">
      <dgm:prSet/>
      <dgm:spPr/>
    </dgm:pt>
    <dgm:pt modelId="{F67E790D-CBDA-451A-85EA-AE49EBEC84E0}">
      <dgm:prSet phldr="0" custT="1"/>
      <dgm:spPr/>
      <dgm:t>
        <a:bodyPr/>
        <a:lstStyle/>
        <a:p>
          <a:pPr algn="l" rtl="0"/>
          <a:r>
            <a:rPr lang="it-IT" sz="1000">
              <a:latin typeface="Aptos Display" panose="02110004020202020204"/>
            </a:rPr>
            <a:t>Centralità del bambino e valorizzazione delle differenze</a:t>
          </a:r>
        </a:p>
      </dgm:t>
    </dgm:pt>
    <dgm:pt modelId="{BDE7FE3A-861A-4829-81F6-48EA32429931}" type="parTrans" cxnId="{19E66126-A444-409F-8526-8BAA7504F819}">
      <dgm:prSet/>
      <dgm:spPr/>
    </dgm:pt>
    <dgm:pt modelId="{FDA71551-58AE-444E-8962-FD5E8C786D68}" type="sibTrans" cxnId="{19E66126-A444-409F-8526-8BAA7504F819}">
      <dgm:prSet/>
      <dgm:spPr/>
    </dgm:pt>
    <dgm:pt modelId="{D48A747D-58E4-4A09-AD23-C16662789670}" type="pres">
      <dgm:prSet presAssocID="{08F1CE6E-3883-42DF-BB36-4F668EFC7686}" presName="linearFlow" presStyleCnt="0">
        <dgm:presLayoutVars>
          <dgm:dir/>
          <dgm:animLvl val="lvl"/>
          <dgm:resizeHandles val="exact"/>
        </dgm:presLayoutVars>
      </dgm:prSet>
      <dgm:spPr/>
    </dgm:pt>
    <dgm:pt modelId="{20326F14-88D6-4181-85B8-F13F8A40C2E5}" type="pres">
      <dgm:prSet presAssocID="{EDE2D56F-C0B1-43E8-8EAE-D4AC318C71AD}" presName="composite" presStyleCnt="0"/>
      <dgm:spPr/>
    </dgm:pt>
    <dgm:pt modelId="{C30F5DCD-CB6D-4A49-B670-9A7B3B75E698}" type="pres">
      <dgm:prSet presAssocID="{EDE2D56F-C0B1-43E8-8EAE-D4AC318C71AD}" presName="parentText" presStyleLbl="alignNode1" presStyleIdx="0" presStyleCnt="3">
        <dgm:presLayoutVars>
          <dgm:chMax val="1"/>
          <dgm:bulletEnabled val="1"/>
        </dgm:presLayoutVars>
      </dgm:prSet>
      <dgm:spPr/>
    </dgm:pt>
    <dgm:pt modelId="{99B0D729-29B6-498D-B7DB-D008FCCCEA66}" type="pres">
      <dgm:prSet presAssocID="{EDE2D56F-C0B1-43E8-8EAE-D4AC318C71AD}" presName="descendantText" presStyleLbl="alignAcc1" presStyleIdx="0" presStyleCnt="3">
        <dgm:presLayoutVars>
          <dgm:bulletEnabled val="1"/>
        </dgm:presLayoutVars>
      </dgm:prSet>
      <dgm:spPr/>
    </dgm:pt>
    <dgm:pt modelId="{54BCEDFA-998D-49D6-B4F9-A02C6A20036D}" type="pres">
      <dgm:prSet presAssocID="{507BD6CC-CA26-4C22-9D11-CE16BD2097D2}" presName="sp" presStyleCnt="0"/>
      <dgm:spPr/>
    </dgm:pt>
    <dgm:pt modelId="{E2719C64-C293-4865-B241-D0C65A530435}" type="pres">
      <dgm:prSet presAssocID="{87EF1395-DC4B-4988-81BC-4D344F0590DC}" presName="composite" presStyleCnt="0"/>
      <dgm:spPr/>
    </dgm:pt>
    <dgm:pt modelId="{467FD8B5-9876-4FE0-987B-1E671D3F2B68}" type="pres">
      <dgm:prSet presAssocID="{87EF1395-DC4B-4988-81BC-4D344F0590DC}" presName="parentText" presStyleLbl="alignNode1" presStyleIdx="1" presStyleCnt="3">
        <dgm:presLayoutVars>
          <dgm:chMax val="1"/>
          <dgm:bulletEnabled val="1"/>
        </dgm:presLayoutVars>
      </dgm:prSet>
      <dgm:spPr/>
    </dgm:pt>
    <dgm:pt modelId="{3C130B26-82FD-48A1-B2BC-010F7A1B396D}" type="pres">
      <dgm:prSet presAssocID="{87EF1395-DC4B-4988-81BC-4D344F0590DC}" presName="descendantText" presStyleLbl="alignAcc1" presStyleIdx="1" presStyleCnt="3">
        <dgm:presLayoutVars>
          <dgm:bulletEnabled val="1"/>
        </dgm:presLayoutVars>
      </dgm:prSet>
      <dgm:spPr/>
    </dgm:pt>
    <dgm:pt modelId="{2689479F-102B-43C0-BD23-B3E46E183323}" type="pres">
      <dgm:prSet presAssocID="{4F50A58A-5AE6-4362-B1AF-C5C738801E08}" presName="sp" presStyleCnt="0"/>
      <dgm:spPr/>
    </dgm:pt>
    <dgm:pt modelId="{B6565B3F-E8D1-4B1A-87B8-10C3153D0001}" type="pres">
      <dgm:prSet presAssocID="{A3FD465B-9657-4B2F-AAF9-B93FE6223751}" presName="composite" presStyleCnt="0"/>
      <dgm:spPr/>
    </dgm:pt>
    <dgm:pt modelId="{001AC02B-A47A-421A-A148-4D0C4A3008CA}" type="pres">
      <dgm:prSet presAssocID="{A3FD465B-9657-4B2F-AAF9-B93FE6223751}" presName="parentText" presStyleLbl="alignNode1" presStyleIdx="2" presStyleCnt="3">
        <dgm:presLayoutVars>
          <dgm:chMax val="1"/>
          <dgm:bulletEnabled val="1"/>
        </dgm:presLayoutVars>
      </dgm:prSet>
      <dgm:spPr/>
    </dgm:pt>
    <dgm:pt modelId="{4B4FFD7D-06E6-4AB8-8BAC-5C7CE56FF6F3}" type="pres">
      <dgm:prSet presAssocID="{A3FD465B-9657-4B2F-AAF9-B93FE6223751}" presName="descendantText" presStyleLbl="alignAcc1" presStyleIdx="2" presStyleCnt="3">
        <dgm:presLayoutVars>
          <dgm:bulletEnabled val="1"/>
        </dgm:presLayoutVars>
      </dgm:prSet>
      <dgm:spPr/>
    </dgm:pt>
  </dgm:ptLst>
  <dgm:cxnLst>
    <dgm:cxn modelId="{2A35B501-2E29-4714-A4DB-84209798678B}" type="presOf" srcId="{A3FD465B-9657-4B2F-AAF9-B93FE6223751}" destId="{001AC02B-A47A-421A-A148-4D0C4A3008CA}" srcOrd="0" destOrd="0" presId="urn:microsoft.com/office/officeart/2005/8/layout/chevron2"/>
    <dgm:cxn modelId="{10DA3805-6AB7-41F3-9F28-E129761C0E82}" type="presOf" srcId="{F67E790D-CBDA-451A-85EA-AE49EBEC84E0}" destId="{4B4FFD7D-06E6-4AB8-8BAC-5C7CE56FF6F3}" srcOrd="0" destOrd="0" presId="urn:microsoft.com/office/officeart/2005/8/layout/chevron2"/>
    <dgm:cxn modelId="{2462FB17-C972-42B9-A917-7D756CA93FA5}" srcId="{87EF1395-DC4B-4988-81BC-4D344F0590DC}" destId="{912A06A5-A5AA-4A4E-9255-1B2FDF0EED53}" srcOrd="0" destOrd="0" parTransId="{1827E3D9-72F8-4DBC-946C-12AA5B6C5B71}" sibTransId="{46A41682-32C4-434F-BC09-E8615A38AA71}"/>
    <dgm:cxn modelId="{E4FC7822-5EB2-473A-A6CC-8B4461D23464}" srcId="{08F1CE6E-3883-42DF-BB36-4F668EFC7686}" destId="{A3FD465B-9657-4B2F-AAF9-B93FE6223751}" srcOrd="2" destOrd="0" parTransId="{0BEE1E2C-9CDD-4982-818F-8558F8BC88A8}" sibTransId="{A1E8E0C9-752D-45E4-AF09-8DBDA9D5169C}"/>
    <dgm:cxn modelId="{4147E623-F70B-416E-ADE8-7B2CCAF1D1D3}" srcId="{EDE2D56F-C0B1-43E8-8EAE-D4AC318C71AD}" destId="{E9454F8D-A398-4E21-A68C-D7798D20C606}" srcOrd="1" destOrd="0" parTransId="{2D48101D-A8F9-4449-A96D-A22947E52FBD}" sibTransId="{5B34BAC6-59CA-4D34-AC72-6182F307CE7D}"/>
    <dgm:cxn modelId="{19E66126-A444-409F-8526-8BAA7504F819}" srcId="{A3FD465B-9657-4B2F-AAF9-B93FE6223751}" destId="{F67E790D-CBDA-451A-85EA-AE49EBEC84E0}" srcOrd="0" destOrd="0" parTransId="{BDE7FE3A-861A-4829-81F6-48EA32429931}" sibTransId="{FDA71551-58AE-444E-8962-FD5E8C786D68}"/>
    <dgm:cxn modelId="{3E964229-6AE3-42DE-8EBE-5511EE1D1A72}" srcId="{A3FD465B-9657-4B2F-AAF9-B93FE6223751}" destId="{3A9B0689-60BF-4A86-B9E1-C97ED9B9FF48}" srcOrd="3" destOrd="0" parTransId="{987FA6C3-CCF0-4FA0-A7E1-C03C201355F1}" sibTransId="{C66463A7-E77E-486D-A2EC-4D1A754A5C36}"/>
    <dgm:cxn modelId="{1398CA30-A29E-4AC6-AFC9-79C5B5AB1ED0}" srcId="{A3FD465B-9657-4B2F-AAF9-B93FE6223751}" destId="{18E861CD-5AD8-474A-B934-CA312262D296}" srcOrd="2" destOrd="0" parTransId="{551A1E94-7DEF-4AD8-84D5-2D70BDB6308C}" sibTransId="{F8B8ED7F-31D9-4772-B896-3E077183D988}"/>
    <dgm:cxn modelId="{86527B38-ECD7-430E-B819-A9E68C12C5E0}" type="presOf" srcId="{BDE43F08-333A-44C3-91BC-132096A65BA1}" destId="{99B0D729-29B6-498D-B7DB-D008FCCCEA66}" srcOrd="0" destOrd="3" presId="urn:microsoft.com/office/officeart/2005/8/layout/chevron2"/>
    <dgm:cxn modelId="{CF768F38-440A-416F-BA8F-7BB218BF77A3}" type="presOf" srcId="{A46D8F3A-DA78-46ED-A644-7ABE5739988C}" destId="{4B4FFD7D-06E6-4AB8-8BAC-5C7CE56FF6F3}" srcOrd="0" destOrd="5" presId="urn:microsoft.com/office/officeart/2005/8/layout/chevron2"/>
    <dgm:cxn modelId="{3E149C5B-C2B8-4413-B23A-69F33DD9479A}" srcId="{EDE2D56F-C0B1-43E8-8EAE-D4AC318C71AD}" destId="{74B5010A-CB64-4E8A-976E-0BFB5082BAFB}" srcOrd="0" destOrd="0" parTransId="{23FC5BD1-F82B-4FC5-9506-031A2E139C0F}" sibTransId="{1ED30454-CD9B-4810-BF3A-218F8D059138}"/>
    <dgm:cxn modelId="{5BC4505D-B82F-471F-AE67-61B5A1A4F73A}" srcId="{A3FD465B-9657-4B2F-AAF9-B93FE6223751}" destId="{AE627CC5-1F76-4D5B-9605-7F24A7A6D071}" srcOrd="1" destOrd="0" parTransId="{7A81CBD5-D718-4392-A693-725481A77D95}" sibTransId="{95A053FC-5A0A-4BB2-9994-B4297694745E}"/>
    <dgm:cxn modelId="{67D85E5E-E796-4012-987E-006E8927B2FB}" srcId="{87EF1395-DC4B-4988-81BC-4D344F0590DC}" destId="{5ACBBE45-EAB3-4A4C-A002-454C5B47DC06}" srcOrd="1" destOrd="0" parTransId="{B34273F0-46DF-4D2D-B1D2-1130411C4DA7}" sibTransId="{98CF8A3D-1974-4B1F-9774-D97D591DE4F6}"/>
    <dgm:cxn modelId="{E2579262-0A26-4DF2-8798-6EB6752DB393}" srcId="{EDE2D56F-C0B1-43E8-8EAE-D4AC318C71AD}" destId="{210B9D4C-75A8-4DAE-99AF-0AE44F7A4DEC}" srcOrd="2" destOrd="0" parTransId="{9CEFC387-5368-4D09-9A6E-22510C1D7851}" sibTransId="{E38C8570-DB6B-42A5-9ABC-03AB9FBCD6F3}"/>
    <dgm:cxn modelId="{940FB962-A86B-4833-A7B5-F3E43D1F7841}" type="presOf" srcId="{6444530D-45C5-4145-99BC-65E90D4DD90C}" destId="{4B4FFD7D-06E6-4AB8-8BAC-5C7CE56FF6F3}" srcOrd="0" destOrd="4" presId="urn:microsoft.com/office/officeart/2005/8/layout/chevron2"/>
    <dgm:cxn modelId="{BC5A0A43-CD89-4598-93CE-462421CFFAED}" type="presOf" srcId="{18E861CD-5AD8-474A-B934-CA312262D296}" destId="{4B4FFD7D-06E6-4AB8-8BAC-5C7CE56FF6F3}" srcOrd="0" destOrd="2" presId="urn:microsoft.com/office/officeart/2005/8/layout/chevron2"/>
    <dgm:cxn modelId="{21C2B746-9568-49A4-8746-DC881662CD6C}" type="presOf" srcId="{74B5010A-CB64-4E8A-976E-0BFB5082BAFB}" destId="{99B0D729-29B6-498D-B7DB-D008FCCCEA66}" srcOrd="0" destOrd="0" presId="urn:microsoft.com/office/officeart/2005/8/layout/chevron2"/>
    <dgm:cxn modelId="{2C694D49-613E-42D8-9F78-1DBC643C070A}" type="presOf" srcId="{13AB3115-5896-4D52-A0AD-E4477278AAC1}" destId="{3C130B26-82FD-48A1-B2BC-010F7A1B396D}" srcOrd="0" destOrd="3" presId="urn:microsoft.com/office/officeart/2005/8/layout/chevron2"/>
    <dgm:cxn modelId="{811DCB72-51F9-4AFF-B60F-36F5ADEC9006}" type="presOf" srcId="{912A06A5-A5AA-4A4E-9255-1B2FDF0EED53}" destId="{3C130B26-82FD-48A1-B2BC-010F7A1B396D}" srcOrd="0" destOrd="0" presId="urn:microsoft.com/office/officeart/2005/8/layout/chevron2"/>
    <dgm:cxn modelId="{EC8D0F54-5E33-48F9-8B34-ACE5B17B17EC}" type="presOf" srcId="{AE627CC5-1F76-4D5B-9605-7F24A7A6D071}" destId="{4B4FFD7D-06E6-4AB8-8BAC-5C7CE56FF6F3}" srcOrd="0" destOrd="1" presId="urn:microsoft.com/office/officeart/2005/8/layout/chevron2"/>
    <dgm:cxn modelId="{334C607A-47D7-4619-A333-10F28914E3C4}" srcId="{EDE2D56F-C0B1-43E8-8EAE-D4AC318C71AD}" destId="{4B9E8E3B-1D26-4920-959E-C0A92080BB98}" srcOrd="4" destOrd="0" parTransId="{1F86EB21-9AAB-4A1C-BD7A-6509F40D73DC}" sibTransId="{BE582F53-28BA-4F8B-A39E-4753579FC3EE}"/>
    <dgm:cxn modelId="{2AFDA582-E83C-4843-9606-74D5D42A8788}" type="presOf" srcId="{3A9B0689-60BF-4A86-B9E1-C97ED9B9FF48}" destId="{4B4FFD7D-06E6-4AB8-8BAC-5C7CE56FF6F3}" srcOrd="0" destOrd="3" presId="urn:microsoft.com/office/officeart/2005/8/layout/chevron2"/>
    <dgm:cxn modelId="{FF1BB491-F8C4-4385-A715-F25CC852407A}" type="presOf" srcId="{210B9D4C-75A8-4DAE-99AF-0AE44F7A4DEC}" destId="{99B0D729-29B6-498D-B7DB-D008FCCCEA66}" srcOrd="0" destOrd="2" presId="urn:microsoft.com/office/officeart/2005/8/layout/chevron2"/>
    <dgm:cxn modelId="{94A3D891-9106-46C8-9B4A-891140DAA9EF}" srcId="{EDE2D56F-C0B1-43E8-8EAE-D4AC318C71AD}" destId="{BDE43F08-333A-44C3-91BC-132096A65BA1}" srcOrd="3" destOrd="0" parTransId="{BE29536E-23DC-4016-B02F-E3D91B98827C}" sibTransId="{4A565D3D-A824-491B-BCC6-4A625EF18A4E}"/>
    <dgm:cxn modelId="{98B91F92-89C3-474C-B549-12A6D2E1DC97}" srcId="{87EF1395-DC4B-4988-81BC-4D344F0590DC}" destId="{13AB3115-5896-4D52-A0AD-E4477278AAC1}" srcOrd="3" destOrd="0" parTransId="{689DB068-08F2-416A-A464-1E4445813C99}" sibTransId="{75C2133F-381D-4D2A-823C-A54C108A740B}"/>
    <dgm:cxn modelId="{D28EBA93-4805-415C-A843-DF3B898B8CE4}" type="presOf" srcId="{E9454F8D-A398-4E21-A68C-D7798D20C606}" destId="{99B0D729-29B6-498D-B7DB-D008FCCCEA66}" srcOrd="0" destOrd="1" presId="urn:microsoft.com/office/officeart/2005/8/layout/chevron2"/>
    <dgm:cxn modelId="{6AD7979A-B517-4273-B864-0FB3BBAEC6A1}" type="presOf" srcId="{5ACBBE45-EAB3-4A4C-A002-454C5B47DC06}" destId="{3C130B26-82FD-48A1-B2BC-010F7A1B396D}" srcOrd="0" destOrd="1" presId="urn:microsoft.com/office/officeart/2005/8/layout/chevron2"/>
    <dgm:cxn modelId="{729026A5-828D-407B-9B60-D2416C482CC1}" srcId="{A3FD465B-9657-4B2F-AAF9-B93FE6223751}" destId="{6444530D-45C5-4145-99BC-65E90D4DD90C}" srcOrd="4" destOrd="0" parTransId="{AC56D22E-7273-42D9-BE7D-217AD0CBBA1F}" sibTransId="{52252AA6-C561-47B2-80EB-F804A390EBA5}"/>
    <dgm:cxn modelId="{86520CA9-58A4-4CA3-BA9C-3EFD12FCA888}" type="presOf" srcId="{4B9E8E3B-1D26-4920-959E-C0A92080BB98}" destId="{99B0D729-29B6-498D-B7DB-D008FCCCEA66}" srcOrd="0" destOrd="4" presId="urn:microsoft.com/office/officeart/2005/8/layout/chevron2"/>
    <dgm:cxn modelId="{B98801BB-2436-49A5-8E97-214D94B558CB}" srcId="{A3FD465B-9657-4B2F-AAF9-B93FE6223751}" destId="{A46D8F3A-DA78-46ED-A644-7ABE5739988C}" srcOrd="5" destOrd="0" parTransId="{0A5BF03A-3862-47DD-B7D0-8F8ECCE9B983}" sibTransId="{9C3E3E13-CA23-42ED-AB92-7541A9886887}"/>
    <dgm:cxn modelId="{A92A3FBC-5B09-43CF-BC59-EE74F3CB52E0}" type="presOf" srcId="{08F1CE6E-3883-42DF-BB36-4F668EFC7686}" destId="{D48A747D-58E4-4A09-AD23-C16662789670}" srcOrd="0" destOrd="0" presId="urn:microsoft.com/office/officeart/2005/8/layout/chevron2"/>
    <dgm:cxn modelId="{55550EC0-B89F-4082-884A-E4ED22AC7256}" type="presOf" srcId="{EDE2D56F-C0B1-43E8-8EAE-D4AC318C71AD}" destId="{C30F5DCD-CB6D-4A49-B670-9A7B3B75E698}" srcOrd="0" destOrd="0" presId="urn:microsoft.com/office/officeart/2005/8/layout/chevron2"/>
    <dgm:cxn modelId="{58BA75D9-BCE5-47C6-941B-911A32008134}" srcId="{08F1CE6E-3883-42DF-BB36-4F668EFC7686}" destId="{EDE2D56F-C0B1-43E8-8EAE-D4AC318C71AD}" srcOrd="0" destOrd="0" parTransId="{258A18A6-5638-44DD-A62D-5AE346583B6C}" sibTransId="{507BD6CC-CA26-4C22-9D11-CE16BD2097D2}"/>
    <dgm:cxn modelId="{613F4DDA-FDF9-4DB9-A2AB-7ADBF4500B40}" type="presOf" srcId="{28271FA1-9514-4B11-A1DE-1A07C354B07A}" destId="{3C130B26-82FD-48A1-B2BC-010F7A1B396D}" srcOrd="0" destOrd="2" presId="urn:microsoft.com/office/officeart/2005/8/layout/chevron2"/>
    <dgm:cxn modelId="{5F8147E7-4F59-4AF3-A775-68FFD8FCF5AA}" type="presOf" srcId="{87EF1395-DC4B-4988-81BC-4D344F0590DC}" destId="{467FD8B5-9876-4FE0-987B-1E671D3F2B68}" srcOrd="0" destOrd="0" presId="urn:microsoft.com/office/officeart/2005/8/layout/chevron2"/>
    <dgm:cxn modelId="{3A150FF8-BD90-4389-9F88-202ACA0A7914}" srcId="{87EF1395-DC4B-4988-81BC-4D344F0590DC}" destId="{28271FA1-9514-4B11-A1DE-1A07C354B07A}" srcOrd="2" destOrd="0" parTransId="{E0C86A42-D747-4EF9-B276-3160A853FCCB}" sibTransId="{A4422E0D-4AD2-44FC-8658-C87135C93138}"/>
    <dgm:cxn modelId="{C0F97FFE-ECE6-4D01-ADAB-957D5A8ED55C}" srcId="{08F1CE6E-3883-42DF-BB36-4F668EFC7686}" destId="{87EF1395-DC4B-4988-81BC-4D344F0590DC}" srcOrd="1" destOrd="0" parTransId="{E9835E3B-0096-41FB-8C1B-457B55452887}" sibTransId="{4F50A58A-5AE6-4362-B1AF-C5C738801E08}"/>
    <dgm:cxn modelId="{2A93F0A4-F0C3-481E-9863-84243358379D}" type="presParOf" srcId="{D48A747D-58E4-4A09-AD23-C16662789670}" destId="{20326F14-88D6-4181-85B8-F13F8A40C2E5}" srcOrd="0" destOrd="0" presId="urn:microsoft.com/office/officeart/2005/8/layout/chevron2"/>
    <dgm:cxn modelId="{35CFA213-861A-4A77-9D9F-0E91316B522B}" type="presParOf" srcId="{20326F14-88D6-4181-85B8-F13F8A40C2E5}" destId="{C30F5DCD-CB6D-4A49-B670-9A7B3B75E698}" srcOrd="0" destOrd="0" presId="urn:microsoft.com/office/officeart/2005/8/layout/chevron2"/>
    <dgm:cxn modelId="{BB45A5F7-3945-4B25-A31A-1433A878F8E6}" type="presParOf" srcId="{20326F14-88D6-4181-85B8-F13F8A40C2E5}" destId="{99B0D729-29B6-498D-B7DB-D008FCCCEA66}" srcOrd="1" destOrd="0" presId="urn:microsoft.com/office/officeart/2005/8/layout/chevron2"/>
    <dgm:cxn modelId="{669B7540-5CD9-481B-84C5-17D12AF7CAAC}" type="presParOf" srcId="{D48A747D-58E4-4A09-AD23-C16662789670}" destId="{54BCEDFA-998D-49D6-B4F9-A02C6A20036D}" srcOrd="1" destOrd="0" presId="urn:microsoft.com/office/officeart/2005/8/layout/chevron2"/>
    <dgm:cxn modelId="{93F04B5F-4272-41CF-9505-2D6CECB5C9F5}" type="presParOf" srcId="{D48A747D-58E4-4A09-AD23-C16662789670}" destId="{E2719C64-C293-4865-B241-D0C65A530435}" srcOrd="2" destOrd="0" presId="urn:microsoft.com/office/officeart/2005/8/layout/chevron2"/>
    <dgm:cxn modelId="{BB3B1FB6-F010-4284-827F-FCBEB94809F0}" type="presParOf" srcId="{E2719C64-C293-4865-B241-D0C65A530435}" destId="{467FD8B5-9876-4FE0-987B-1E671D3F2B68}" srcOrd="0" destOrd="0" presId="urn:microsoft.com/office/officeart/2005/8/layout/chevron2"/>
    <dgm:cxn modelId="{FD357520-5C9C-4013-ABF9-5079DF85A013}" type="presParOf" srcId="{E2719C64-C293-4865-B241-D0C65A530435}" destId="{3C130B26-82FD-48A1-B2BC-010F7A1B396D}" srcOrd="1" destOrd="0" presId="urn:microsoft.com/office/officeart/2005/8/layout/chevron2"/>
    <dgm:cxn modelId="{9D91D719-2186-4913-91FD-7C4B442B9D5A}" type="presParOf" srcId="{D48A747D-58E4-4A09-AD23-C16662789670}" destId="{2689479F-102B-43C0-BD23-B3E46E183323}" srcOrd="3" destOrd="0" presId="urn:microsoft.com/office/officeart/2005/8/layout/chevron2"/>
    <dgm:cxn modelId="{FECF4F16-9460-4A2D-B075-5315D9FE40F9}" type="presParOf" srcId="{D48A747D-58E4-4A09-AD23-C16662789670}" destId="{B6565B3F-E8D1-4B1A-87B8-10C3153D0001}" srcOrd="4" destOrd="0" presId="urn:microsoft.com/office/officeart/2005/8/layout/chevron2"/>
    <dgm:cxn modelId="{7CA5B417-FC28-4A4E-8567-15D43188E3D4}" type="presParOf" srcId="{B6565B3F-E8D1-4B1A-87B8-10C3153D0001}" destId="{001AC02B-A47A-421A-A148-4D0C4A3008CA}" srcOrd="0" destOrd="0" presId="urn:microsoft.com/office/officeart/2005/8/layout/chevron2"/>
    <dgm:cxn modelId="{04F1E727-E6E7-4BDF-BB2D-595B887C4A79}" type="presParOf" srcId="{B6565B3F-E8D1-4B1A-87B8-10C3153D0001}" destId="{4B4FFD7D-06E6-4AB8-8BAC-5C7CE56FF6F3}"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D590D-F10E-4241-8531-26755A839A36}">
      <dsp:nvSpPr>
        <dsp:cNvPr id="0" name=""/>
        <dsp:cNvSpPr/>
      </dsp:nvSpPr>
      <dsp:spPr>
        <a:xfrm>
          <a:off x="4861" y="265207"/>
          <a:ext cx="4251057" cy="1700422"/>
        </a:xfrm>
        <a:prstGeom prst="homePlat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0" tIns="133350" rIns="66675" bIns="133350" numCol="1" spcCol="1270" anchor="ctr" anchorCtr="0">
          <a:noAutofit/>
        </a:bodyPr>
        <a:lstStyle/>
        <a:p>
          <a:pPr marL="0" lvl="0" indent="0" algn="ctr" defTabSz="2222500">
            <a:lnSpc>
              <a:spcPct val="90000"/>
            </a:lnSpc>
            <a:spcBef>
              <a:spcPct val="0"/>
            </a:spcBef>
            <a:spcAft>
              <a:spcPct val="35000"/>
            </a:spcAft>
            <a:buNone/>
          </a:pPr>
          <a:r>
            <a:rPr lang="it-IT" sz="5000" b="1" kern="1200">
              <a:latin typeface="Calibri Light" panose="020F0302020204030204"/>
            </a:rPr>
            <a:t>ESTERNI</a:t>
          </a:r>
          <a:endParaRPr lang="it-IT" sz="5000" b="1" kern="1200"/>
        </a:p>
      </dsp:txBody>
      <dsp:txXfrm>
        <a:off x="4861" y="265207"/>
        <a:ext cx="3825952" cy="1700422"/>
      </dsp:txXfrm>
    </dsp:sp>
    <dsp:sp modelId="{F76C5DA6-FAF4-40DF-9E63-5C16B8AF1AB7}">
      <dsp:nvSpPr>
        <dsp:cNvPr id="0" name=""/>
        <dsp:cNvSpPr/>
      </dsp:nvSpPr>
      <dsp:spPr>
        <a:xfrm>
          <a:off x="3405707" y="265207"/>
          <a:ext cx="4251057" cy="1700422"/>
        </a:xfrm>
        <a:prstGeom prst="chevron">
          <a:avLst/>
        </a:prstGeom>
        <a:solidFill>
          <a:schemeClr val="accent1">
            <a:shade val="80000"/>
            <a:hueOff val="272799"/>
            <a:satOff val="-28446"/>
            <a:lumOff val="191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25" tIns="133350" rIns="66675" bIns="133350" numCol="1" spcCol="1270" anchor="ctr" anchorCtr="0">
          <a:noAutofit/>
        </a:bodyPr>
        <a:lstStyle/>
        <a:p>
          <a:pPr marL="0" lvl="0" indent="0" algn="ctr" defTabSz="2222500">
            <a:lnSpc>
              <a:spcPct val="90000"/>
            </a:lnSpc>
            <a:spcBef>
              <a:spcPct val="0"/>
            </a:spcBef>
            <a:spcAft>
              <a:spcPct val="35000"/>
            </a:spcAft>
            <a:buNone/>
          </a:pPr>
          <a:r>
            <a:rPr lang="it-IT" sz="5000" b="1" kern="1200">
              <a:latin typeface="Calibri Light" panose="020F0302020204030204"/>
            </a:rPr>
            <a:t>INTERNI</a:t>
          </a:r>
          <a:endParaRPr lang="it-IT" sz="5000" b="1" kern="1200"/>
        </a:p>
      </dsp:txBody>
      <dsp:txXfrm>
        <a:off x="4255918" y="265207"/>
        <a:ext cx="2550635" cy="1700422"/>
      </dsp:txXfrm>
    </dsp:sp>
    <dsp:sp modelId="{0E33CB18-B135-495C-B3BE-E55B0FC8B945}">
      <dsp:nvSpPr>
        <dsp:cNvPr id="0" name=""/>
        <dsp:cNvSpPr/>
      </dsp:nvSpPr>
      <dsp:spPr>
        <a:xfrm>
          <a:off x="6806553" y="265207"/>
          <a:ext cx="4251057" cy="1700422"/>
        </a:xfrm>
        <a:prstGeom prst="chevron">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25" tIns="133350" rIns="66675" bIns="133350" numCol="1" spcCol="1270" anchor="ctr" anchorCtr="0">
          <a:noAutofit/>
        </a:bodyPr>
        <a:lstStyle/>
        <a:p>
          <a:pPr marL="0" lvl="0" indent="0" algn="ctr" defTabSz="2222500">
            <a:lnSpc>
              <a:spcPct val="90000"/>
            </a:lnSpc>
            <a:spcBef>
              <a:spcPct val="0"/>
            </a:spcBef>
            <a:spcAft>
              <a:spcPct val="35000"/>
            </a:spcAft>
            <a:buNone/>
          </a:pPr>
          <a:r>
            <a:rPr lang="it-IT" sz="5000" b="1" kern="1200">
              <a:latin typeface="Calibri Light" panose="020F0302020204030204"/>
            </a:rPr>
            <a:t>VIRTUALI</a:t>
          </a:r>
          <a:endParaRPr lang="it-IT" sz="5000" b="1" kern="1200"/>
        </a:p>
      </dsp:txBody>
      <dsp:txXfrm>
        <a:off x="7656764" y="265207"/>
        <a:ext cx="2550635" cy="1700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353A1-BAE0-44BA-B314-F3BE18FA27F7}">
      <dsp:nvSpPr>
        <dsp:cNvPr id="0" name=""/>
        <dsp:cNvSpPr/>
      </dsp:nvSpPr>
      <dsp:spPr>
        <a:xfrm>
          <a:off x="0" y="211539"/>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E014AF5-51EB-408B-A492-A0EEF61C8774}">
      <dsp:nvSpPr>
        <dsp:cNvPr id="0" name=""/>
        <dsp:cNvSpPr/>
      </dsp:nvSpPr>
      <dsp:spPr>
        <a:xfrm>
          <a:off x="294442" y="49179"/>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rtl="0">
            <a:lnSpc>
              <a:spcPct val="90000"/>
            </a:lnSpc>
            <a:spcBef>
              <a:spcPct val="0"/>
            </a:spcBef>
            <a:spcAft>
              <a:spcPct val="35000"/>
            </a:spcAft>
            <a:buNone/>
          </a:pPr>
          <a:r>
            <a:rPr lang="it-IT" sz="1100" kern="1200">
              <a:latin typeface="Calibri Light" panose="020F0302020204030204"/>
              <a:ea typeface="+mn-ea"/>
              <a:cs typeface="+mn-cs"/>
            </a:rPr>
            <a:t>INGRESSO, ATRIO</a:t>
          </a:r>
          <a:endParaRPr lang="it-IT" sz="1100" kern="1200">
            <a:latin typeface="Aptos" panose="02110004020202020204"/>
            <a:ea typeface="+mn-ea"/>
            <a:cs typeface="+mn-cs"/>
          </a:endParaRPr>
        </a:p>
      </dsp:txBody>
      <dsp:txXfrm>
        <a:off x="310294" y="65031"/>
        <a:ext cx="4090489" cy="293016"/>
      </dsp:txXfrm>
    </dsp:sp>
    <dsp:sp modelId="{FC8D8798-720D-4C39-8915-350CEB5C353D}">
      <dsp:nvSpPr>
        <dsp:cNvPr id="0" name=""/>
        <dsp:cNvSpPr/>
      </dsp:nvSpPr>
      <dsp:spPr>
        <a:xfrm>
          <a:off x="0" y="710500"/>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AFF6AC3-A046-4D67-B91A-B2893749CCDA}">
      <dsp:nvSpPr>
        <dsp:cNvPr id="0" name=""/>
        <dsp:cNvSpPr/>
      </dsp:nvSpPr>
      <dsp:spPr>
        <a:xfrm>
          <a:off x="294442" y="548140"/>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a:lnSpc>
              <a:spcPct val="90000"/>
            </a:lnSpc>
            <a:spcBef>
              <a:spcPct val="0"/>
            </a:spcBef>
            <a:spcAft>
              <a:spcPct val="35000"/>
            </a:spcAft>
            <a:buNone/>
          </a:pPr>
          <a:r>
            <a:rPr lang="it-IT" sz="1100" kern="1200">
              <a:latin typeface="Calibri Light"/>
              <a:ea typeface="+mn-ea"/>
              <a:cs typeface="+mn-cs"/>
            </a:rPr>
            <a:t>BIBLIOTECA</a:t>
          </a:r>
        </a:p>
      </dsp:txBody>
      <dsp:txXfrm>
        <a:off x="310294" y="563992"/>
        <a:ext cx="4090489" cy="293016"/>
      </dsp:txXfrm>
    </dsp:sp>
    <dsp:sp modelId="{1BB10FB0-0F5E-41F7-A5A7-0EDCB5577C15}">
      <dsp:nvSpPr>
        <dsp:cNvPr id="0" name=""/>
        <dsp:cNvSpPr/>
      </dsp:nvSpPr>
      <dsp:spPr>
        <a:xfrm>
          <a:off x="0" y="1209460"/>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2570231-3A4E-49A9-B06E-B8C8E2433864}">
      <dsp:nvSpPr>
        <dsp:cNvPr id="0" name=""/>
        <dsp:cNvSpPr/>
      </dsp:nvSpPr>
      <dsp:spPr>
        <a:xfrm>
          <a:off x="294442" y="1047100"/>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rtl="0">
            <a:lnSpc>
              <a:spcPct val="90000"/>
            </a:lnSpc>
            <a:spcBef>
              <a:spcPct val="0"/>
            </a:spcBef>
            <a:spcAft>
              <a:spcPct val="35000"/>
            </a:spcAft>
            <a:buNone/>
          </a:pPr>
          <a:r>
            <a:rPr lang="it-IT" sz="1100" kern="1200">
              <a:latin typeface="Calibri Light" panose="020F0302020204030204"/>
              <a:ea typeface="+mn-ea"/>
              <a:cs typeface="+mn-cs"/>
            </a:rPr>
            <a:t>AULA INFORMATICA/AULA TECNOLOGICA</a:t>
          </a:r>
        </a:p>
      </dsp:txBody>
      <dsp:txXfrm>
        <a:off x="310294" y="1062952"/>
        <a:ext cx="4090489" cy="293016"/>
      </dsp:txXfrm>
    </dsp:sp>
    <dsp:sp modelId="{B38F1D50-C7DA-46C7-A511-A3367F51D729}">
      <dsp:nvSpPr>
        <dsp:cNvPr id="0" name=""/>
        <dsp:cNvSpPr/>
      </dsp:nvSpPr>
      <dsp:spPr>
        <a:xfrm>
          <a:off x="0" y="1708420"/>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73A3D3C-CA2B-4331-AAB7-BA1BCC40EC1D}">
      <dsp:nvSpPr>
        <dsp:cNvPr id="0" name=""/>
        <dsp:cNvSpPr/>
      </dsp:nvSpPr>
      <dsp:spPr>
        <a:xfrm>
          <a:off x="294442" y="1546060"/>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rtl="0">
            <a:lnSpc>
              <a:spcPct val="90000"/>
            </a:lnSpc>
            <a:spcBef>
              <a:spcPct val="0"/>
            </a:spcBef>
            <a:spcAft>
              <a:spcPct val="35000"/>
            </a:spcAft>
            <a:buNone/>
          </a:pPr>
          <a:r>
            <a:rPr lang="it-IT" sz="1100" kern="1200">
              <a:latin typeface="Calibri Light" panose="020F0302020204030204"/>
              <a:ea typeface="+mn-ea"/>
              <a:cs typeface="+mn-cs"/>
            </a:rPr>
            <a:t>AULA DI LS</a:t>
          </a:r>
        </a:p>
      </dsp:txBody>
      <dsp:txXfrm>
        <a:off x="310294" y="1561912"/>
        <a:ext cx="4090489" cy="293016"/>
      </dsp:txXfrm>
    </dsp:sp>
    <dsp:sp modelId="{C568F21A-F074-45EA-B132-F69863AA13C9}">
      <dsp:nvSpPr>
        <dsp:cNvPr id="0" name=""/>
        <dsp:cNvSpPr/>
      </dsp:nvSpPr>
      <dsp:spPr>
        <a:xfrm>
          <a:off x="0" y="2207380"/>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19591D8-B595-40B5-89E2-FF46259B7587}">
      <dsp:nvSpPr>
        <dsp:cNvPr id="0" name=""/>
        <dsp:cNvSpPr/>
      </dsp:nvSpPr>
      <dsp:spPr>
        <a:xfrm>
          <a:off x="294442" y="2045020"/>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rtl="0">
            <a:lnSpc>
              <a:spcPct val="90000"/>
            </a:lnSpc>
            <a:spcBef>
              <a:spcPct val="0"/>
            </a:spcBef>
            <a:spcAft>
              <a:spcPct val="35000"/>
            </a:spcAft>
            <a:buNone/>
          </a:pPr>
          <a:r>
            <a:rPr lang="it-IT" sz="1100" kern="1200">
              <a:latin typeface="Calibri Light" panose="020F0302020204030204"/>
              <a:ea typeface="+mn-ea"/>
              <a:cs typeface="+mn-cs"/>
            </a:rPr>
            <a:t>LABORATORIO DI SCIENZE</a:t>
          </a:r>
        </a:p>
      </dsp:txBody>
      <dsp:txXfrm>
        <a:off x="310294" y="2060872"/>
        <a:ext cx="4090489" cy="293016"/>
      </dsp:txXfrm>
    </dsp:sp>
    <dsp:sp modelId="{98220712-2549-4A5C-A096-D14A49A48079}">
      <dsp:nvSpPr>
        <dsp:cNvPr id="0" name=""/>
        <dsp:cNvSpPr/>
      </dsp:nvSpPr>
      <dsp:spPr>
        <a:xfrm>
          <a:off x="0" y="2706340"/>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A4CC7DB-4885-4513-BBDC-993419098079}">
      <dsp:nvSpPr>
        <dsp:cNvPr id="0" name=""/>
        <dsp:cNvSpPr/>
      </dsp:nvSpPr>
      <dsp:spPr>
        <a:xfrm>
          <a:off x="294442" y="2543980"/>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a:lnSpc>
              <a:spcPct val="90000"/>
            </a:lnSpc>
            <a:spcBef>
              <a:spcPct val="0"/>
            </a:spcBef>
            <a:spcAft>
              <a:spcPct val="35000"/>
            </a:spcAft>
            <a:buNone/>
          </a:pPr>
          <a:r>
            <a:rPr lang="it-IT" sz="1100" kern="1200">
              <a:latin typeface="Calibri Light" panose="020F0302020204030204"/>
              <a:ea typeface="+mn-ea"/>
              <a:cs typeface="+mn-cs"/>
            </a:rPr>
            <a:t>BAGNI</a:t>
          </a:r>
          <a:endParaRPr lang="it-IT" sz="1100" kern="1200">
            <a:latin typeface="Aptos" panose="02110004020202020204"/>
            <a:ea typeface="+mn-ea"/>
            <a:cs typeface="+mn-cs"/>
          </a:endParaRPr>
        </a:p>
      </dsp:txBody>
      <dsp:txXfrm>
        <a:off x="310294" y="2559832"/>
        <a:ext cx="4090489" cy="293016"/>
      </dsp:txXfrm>
    </dsp:sp>
    <dsp:sp modelId="{45216B09-E97A-42DC-8405-BA1304FA1688}">
      <dsp:nvSpPr>
        <dsp:cNvPr id="0" name=""/>
        <dsp:cNvSpPr/>
      </dsp:nvSpPr>
      <dsp:spPr>
        <a:xfrm>
          <a:off x="0" y="3205300"/>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C9856F3-FCF1-4424-A99A-24A2E2CCC999}">
      <dsp:nvSpPr>
        <dsp:cNvPr id="0" name=""/>
        <dsp:cNvSpPr/>
      </dsp:nvSpPr>
      <dsp:spPr>
        <a:xfrm>
          <a:off x="294442" y="3042940"/>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rtl="0">
            <a:lnSpc>
              <a:spcPct val="90000"/>
            </a:lnSpc>
            <a:spcBef>
              <a:spcPct val="0"/>
            </a:spcBef>
            <a:spcAft>
              <a:spcPct val="35000"/>
            </a:spcAft>
            <a:buNone/>
          </a:pPr>
          <a:r>
            <a:rPr lang="it-IT" sz="1100" kern="1200">
              <a:latin typeface="Calibri Light" panose="020F0302020204030204"/>
              <a:ea typeface="+mn-ea"/>
              <a:cs typeface="+mn-cs"/>
            </a:rPr>
            <a:t>MENSA</a:t>
          </a:r>
        </a:p>
      </dsp:txBody>
      <dsp:txXfrm>
        <a:off x="310294" y="3058792"/>
        <a:ext cx="4090489" cy="293016"/>
      </dsp:txXfrm>
    </dsp:sp>
    <dsp:sp modelId="{64F30848-39D7-45C7-B6C5-4AD12D09B3F6}">
      <dsp:nvSpPr>
        <dsp:cNvPr id="0" name=""/>
        <dsp:cNvSpPr/>
      </dsp:nvSpPr>
      <dsp:spPr>
        <a:xfrm>
          <a:off x="0" y="3704260"/>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82FF133-1571-4617-8F51-563FFA2FC9BA}">
      <dsp:nvSpPr>
        <dsp:cNvPr id="0" name=""/>
        <dsp:cNvSpPr/>
      </dsp:nvSpPr>
      <dsp:spPr>
        <a:xfrm>
          <a:off x="294442" y="3541900"/>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rtl="0">
            <a:lnSpc>
              <a:spcPct val="90000"/>
            </a:lnSpc>
            <a:spcBef>
              <a:spcPct val="0"/>
            </a:spcBef>
            <a:spcAft>
              <a:spcPct val="35000"/>
            </a:spcAft>
            <a:buNone/>
          </a:pPr>
          <a:r>
            <a:rPr lang="it-IT" sz="1100" kern="1200">
              <a:latin typeface="Calibri Light" panose="020F0302020204030204"/>
              <a:ea typeface="+mn-ea"/>
              <a:cs typeface="+mn-cs"/>
            </a:rPr>
            <a:t>PALESTRA</a:t>
          </a:r>
        </a:p>
      </dsp:txBody>
      <dsp:txXfrm>
        <a:off x="310294" y="3557752"/>
        <a:ext cx="4090489" cy="293016"/>
      </dsp:txXfrm>
    </dsp:sp>
    <dsp:sp modelId="{B405721E-5ED6-4833-A82B-44815E32DFBB}">
      <dsp:nvSpPr>
        <dsp:cNvPr id="0" name=""/>
        <dsp:cNvSpPr/>
      </dsp:nvSpPr>
      <dsp:spPr>
        <a:xfrm>
          <a:off x="0" y="4203220"/>
          <a:ext cx="5888848" cy="277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76A3812-C303-4767-8415-B763A8D680CF}">
      <dsp:nvSpPr>
        <dsp:cNvPr id="0" name=""/>
        <dsp:cNvSpPr/>
      </dsp:nvSpPr>
      <dsp:spPr>
        <a:xfrm>
          <a:off x="294442" y="4040860"/>
          <a:ext cx="4122193" cy="3247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5809" tIns="0" rIns="155809" bIns="0" numCol="1" spcCol="1270" anchor="ctr" anchorCtr="0">
          <a:noAutofit/>
        </a:bodyPr>
        <a:lstStyle/>
        <a:p>
          <a:pPr marL="0" lvl="0" indent="0" algn="l" defTabSz="488950">
            <a:lnSpc>
              <a:spcPct val="90000"/>
            </a:lnSpc>
            <a:spcBef>
              <a:spcPct val="0"/>
            </a:spcBef>
            <a:spcAft>
              <a:spcPct val="35000"/>
            </a:spcAft>
            <a:buNone/>
          </a:pPr>
          <a:r>
            <a:rPr lang="it-IT" sz="1100" kern="1200">
              <a:latin typeface="Calibri Light" panose="020F0302020204030204"/>
              <a:ea typeface="+mn-ea"/>
              <a:cs typeface="+mn-cs"/>
            </a:rPr>
            <a:t>CLASSI</a:t>
          </a:r>
        </a:p>
      </dsp:txBody>
      <dsp:txXfrm>
        <a:off x="310294" y="4056712"/>
        <a:ext cx="4090489" cy="29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54ED7-B760-44CA-AC95-0EF464253C5F}">
      <dsp:nvSpPr>
        <dsp:cNvPr id="0" name=""/>
        <dsp:cNvSpPr/>
      </dsp:nvSpPr>
      <dsp:spPr>
        <a:xfrm>
          <a:off x="0" y="293759"/>
          <a:ext cx="4572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307F2CC-910D-4E28-8D9A-CE861F227E36}">
      <dsp:nvSpPr>
        <dsp:cNvPr id="0" name=""/>
        <dsp:cNvSpPr/>
      </dsp:nvSpPr>
      <dsp:spPr>
        <a:xfrm>
          <a:off x="228600" y="57599"/>
          <a:ext cx="3200400"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711200" rtl="0">
            <a:lnSpc>
              <a:spcPct val="90000"/>
            </a:lnSpc>
            <a:spcBef>
              <a:spcPct val="0"/>
            </a:spcBef>
            <a:spcAft>
              <a:spcPct val="35000"/>
            </a:spcAft>
            <a:buNone/>
          </a:pPr>
          <a:r>
            <a:rPr lang="it-IT" sz="1600" kern="1200">
              <a:solidFill>
                <a:srgbClr val="FFFFFF"/>
              </a:solidFill>
              <a:latin typeface="Calibri Light"/>
              <a:ea typeface="+mn-ea"/>
              <a:cs typeface="+mn-cs"/>
            </a:rPr>
            <a:t>UFFICI DI SEGRETERIA</a:t>
          </a:r>
        </a:p>
      </dsp:txBody>
      <dsp:txXfrm>
        <a:off x="251657" y="80656"/>
        <a:ext cx="3154286" cy="426206"/>
      </dsp:txXfrm>
    </dsp:sp>
    <dsp:sp modelId="{66DDA87B-C67E-486E-AC40-7144D4F257B3}">
      <dsp:nvSpPr>
        <dsp:cNvPr id="0" name=""/>
        <dsp:cNvSpPr/>
      </dsp:nvSpPr>
      <dsp:spPr>
        <a:xfrm>
          <a:off x="0" y="1019519"/>
          <a:ext cx="4572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F8755FB-64C9-420E-A5FC-133C94834892}">
      <dsp:nvSpPr>
        <dsp:cNvPr id="0" name=""/>
        <dsp:cNvSpPr/>
      </dsp:nvSpPr>
      <dsp:spPr>
        <a:xfrm>
          <a:off x="228600" y="783359"/>
          <a:ext cx="3200400"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711200">
            <a:lnSpc>
              <a:spcPct val="90000"/>
            </a:lnSpc>
            <a:spcBef>
              <a:spcPct val="0"/>
            </a:spcBef>
            <a:spcAft>
              <a:spcPct val="35000"/>
            </a:spcAft>
            <a:buNone/>
          </a:pPr>
          <a:r>
            <a:rPr lang="it-IT" sz="1600" kern="1200">
              <a:solidFill>
                <a:srgbClr val="FFFFFF"/>
              </a:solidFill>
              <a:latin typeface="Calibri Light" panose="020F0302020204030204"/>
              <a:ea typeface="+mn-ea"/>
              <a:cs typeface="+mn-cs"/>
            </a:rPr>
            <a:t>BIDELLERIA</a:t>
          </a:r>
        </a:p>
      </dsp:txBody>
      <dsp:txXfrm>
        <a:off x="251657" y="806416"/>
        <a:ext cx="3154286" cy="426206"/>
      </dsp:txXfrm>
    </dsp:sp>
    <dsp:sp modelId="{A30CA644-685D-470F-86E2-238429F0C01E}">
      <dsp:nvSpPr>
        <dsp:cNvPr id="0" name=""/>
        <dsp:cNvSpPr/>
      </dsp:nvSpPr>
      <dsp:spPr>
        <a:xfrm>
          <a:off x="0" y="1745279"/>
          <a:ext cx="4572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9834F92-E66B-4508-A7EF-23ED56723A97}">
      <dsp:nvSpPr>
        <dsp:cNvPr id="0" name=""/>
        <dsp:cNvSpPr/>
      </dsp:nvSpPr>
      <dsp:spPr>
        <a:xfrm>
          <a:off x="228600" y="1509119"/>
          <a:ext cx="3200400"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711200" rtl="0">
            <a:lnSpc>
              <a:spcPct val="90000"/>
            </a:lnSpc>
            <a:spcBef>
              <a:spcPct val="0"/>
            </a:spcBef>
            <a:spcAft>
              <a:spcPct val="35000"/>
            </a:spcAft>
            <a:buNone/>
          </a:pPr>
          <a:r>
            <a:rPr lang="it-IT" sz="1600" kern="1200">
              <a:solidFill>
                <a:srgbClr val="FFFFFF"/>
              </a:solidFill>
              <a:latin typeface="Calibri Light" panose="020F0302020204030204"/>
              <a:ea typeface="+mn-ea"/>
              <a:cs typeface="+mn-cs"/>
            </a:rPr>
            <a:t>SALA DOCENTI</a:t>
          </a:r>
          <a:endParaRPr lang="it-IT" sz="1600" kern="1200">
            <a:solidFill>
              <a:srgbClr val="FFFFFF"/>
            </a:solidFill>
            <a:latin typeface="Aptos" panose="02110004020202020204"/>
            <a:ea typeface="+mn-ea"/>
            <a:cs typeface="+mn-cs"/>
          </a:endParaRPr>
        </a:p>
      </dsp:txBody>
      <dsp:txXfrm>
        <a:off x="251657" y="1532176"/>
        <a:ext cx="3154286" cy="426206"/>
      </dsp:txXfrm>
    </dsp:sp>
    <dsp:sp modelId="{84078B98-86BC-43BA-8BE6-C52C3DC137E2}">
      <dsp:nvSpPr>
        <dsp:cNvPr id="0" name=""/>
        <dsp:cNvSpPr/>
      </dsp:nvSpPr>
      <dsp:spPr>
        <a:xfrm>
          <a:off x="0" y="2471039"/>
          <a:ext cx="4572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7ABA637-615E-4B6B-9150-58D3D51D0C50}">
      <dsp:nvSpPr>
        <dsp:cNvPr id="0" name=""/>
        <dsp:cNvSpPr/>
      </dsp:nvSpPr>
      <dsp:spPr>
        <a:xfrm>
          <a:off x="228600" y="2234879"/>
          <a:ext cx="3200400"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711200" rtl="0">
            <a:lnSpc>
              <a:spcPct val="90000"/>
            </a:lnSpc>
            <a:spcBef>
              <a:spcPct val="0"/>
            </a:spcBef>
            <a:spcAft>
              <a:spcPct val="35000"/>
            </a:spcAft>
            <a:buNone/>
          </a:pPr>
          <a:r>
            <a:rPr lang="it-IT" sz="1600" kern="1200">
              <a:solidFill>
                <a:srgbClr val="FFFFFF"/>
              </a:solidFill>
              <a:latin typeface="Calibri Light" panose="020F0302020204030204"/>
              <a:ea typeface="+mn-ea"/>
              <a:cs typeface="+mn-cs"/>
            </a:rPr>
            <a:t>AULA MAGNA</a:t>
          </a:r>
        </a:p>
      </dsp:txBody>
      <dsp:txXfrm>
        <a:off x="251657" y="2257936"/>
        <a:ext cx="3154286" cy="426206"/>
      </dsp:txXfrm>
    </dsp:sp>
    <dsp:sp modelId="{1F4E1AB1-627E-4091-98C6-20C280BBDA46}">
      <dsp:nvSpPr>
        <dsp:cNvPr id="0" name=""/>
        <dsp:cNvSpPr/>
      </dsp:nvSpPr>
      <dsp:spPr>
        <a:xfrm>
          <a:off x="0" y="3196800"/>
          <a:ext cx="45720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77EF220-29E8-4172-9BCE-098450A50930}">
      <dsp:nvSpPr>
        <dsp:cNvPr id="0" name=""/>
        <dsp:cNvSpPr/>
      </dsp:nvSpPr>
      <dsp:spPr>
        <a:xfrm>
          <a:off x="228600" y="2960640"/>
          <a:ext cx="3200400"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711200" rtl="0">
            <a:lnSpc>
              <a:spcPct val="90000"/>
            </a:lnSpc>
            <a:spcBef>
              <a:spcPct val="0"/>
            </a:spcBef>
            <a:spcAft>
              <a:spcPct val="35000"/>
            </a:spcAft>
            <a:buNone/>
          </a:pPr>
          <a:r>
            <a:rPr lang="it-IT" sz="1600" kern="1200">
              <a:solidFill>
                <a:srgbClr val="FFFFFF"/>
              </a:solidFill>
              <a:latin typeface="Calibri Light" panose="020F0302020204030204"/>
              <a:ea typeface="+mn-ea"/>
              <a:cs typeface="+mn-cs"/>
            </a:rPr>
            <a:t>BAGNI PER IL PERSONALE</a:t>
          </a:r>
        </a:p>
      </dsp:txBody>
      <dsp:txXfrm>
        <a:off x="251657" y="2983697"/>
        <a:ext cx="315428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262DA-0B8A-48CB-AB33-AD658113FCA3}">
      <dsp:nvSpPr>
        <dsp:cNvPr id="0" name=""/>
        <dsp:cNvSpPr/>
      </dsp:nvSpPr>
      <dsp:spPr>
        <a:xfrm rot="5400000">
          <a:off x="-265123" y="270818"/>
          <a:ext cx="1767492" cy="1237244"/>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kern="1200">
              <a:latin typeface="Aptos Display" panose="02110004020202020204"/>
            </a:rPr>
            <a:t>IRC</a:t>
          </a:r>
        </a:p>
      </dsp:txBody>
      <dsp:txXfrm rot="-5400000">
        <a:off x="1" y="624316"/>
        <a:ext cx="1237244" cy="530248"/>
      </dsp:txXfrm>
    </dsp:sp>
    <dsp:sp modelId="{C47BBFE3-D7F6-4FB8-8D4C-E39D0CE6C571}">
      <dsp:nvSpPr>
        <dsp:cNvPr id="0" name=""/>
        <dsp:cNvSpPr/>
      </dsp:nvSpPr>
      <dsp:spPr>
        <a:xfrm rot="5400000">
          <a:off x="3056627" y="-1813687"/>
          <a:ext cx="1148870" cy="4787635"/>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rtl="0">
            <a:lnSpc>
              <a:spcPct val="90000"/>
            </a:lnSpc>
            <a:spcBef>
              <a:spcPct val="0"/>
            </a:spcBef>
            <a:spcAft>
              <a:spcPct val="15000"/>
            </a:spcAft>
            <a:buChar char="•"/>
          </a:pPr>
          <a:r>
            <a:rPr lang="it-IT" sz="1000" kern="1200"/>
            <a:t>Finalità educative condivise: promuovere valori di convivenza, rispetto, solidarietà e conoscenza delle tradizioni religiose.</a:t>
          </a:r>
          <a:endParaRPr lang="it-IT" sz="1000" kern="1200">
            <a:latin typeface="Aptos Display" panose="02110004020202020204"/>
          </a:endParaRPr>
        </a:p>
        <a:p>
          <a:pPr marL="57150" lvl="1" indent="-57150" algn="l" defTabSz="444500">
            <a:lnSpc>
              <a:spcPct val="90000"/>
            </a:lnSpc>
            <a:spcBef>
              <a:spcPct val="0"/>
            </a:spcBef>
            <a:spcAft>
              <a:spcPct val="15000"/>
            </a:spcAft>
            <a:buChar char="•"/>
          </a:pPr>
          <a:r>
            <a:rPr lang="it-IT" sz="1000" kern="1200"/>
            <a:t>Programmazione integrata nel curricolo, in coerenza con le Indicazioni Nazionali.</a:t>
          </a:r>
        </a:p>
        <a:p>
          <a:pPr marL="57150" lvl="1" indent="-57150" algn="l" defTabSz="444500">
            <a:lnSpc>
              <a:spcPct val="90000"/>
            </a:lnSpc>
            <a:spcBef>
              <a:spcPct val="0"/>
            </a:spcBef>
            <a:spcAft>
              <a:spcPct val="15000"/>
            </a:spcAft>
            <a:buChar char="•"/>
          </a:pPr>
          <a:r>
            <a:rPr lang="it-IT" sz="1000" kern="1200"/>
            <a:t>Centralità dell’esperienza, del dialogo e del vissuto dei bambini.</a:t>
          </a:r>
        </a:p>
        <a:p>
          <a:pPr marL="57150" lvl="1" indent="-57150" algn="l" defTabSz="444500">
            <a:lnSpc>
              <a:spcPct val="90000"/>
            </a:lnSpc>
            <a:spcBef>
              <a:spcPct val="0"/>
            </a:spcBef>
            <a:spcAft>
              <a:spcPct val="15000"/>
            </a:spcAft>
            <a:buChar char="•"/>
          </a:pPr>
          <a:r>
            <a:rPr lang="it-IT" sz="1000" kern="1200"/>
            <a:t>Insegnante specializzato o con titolo riconosciuto (idoneità diocesana).</a:t>
          </a:r>
        </a:p>
        <a:p>
          <a:pPr marL="57150" lvl="1" indent="-57150" algn="l" defTabSz="444500">
            <a:lnSpc>
              <a:spcPct val="90000"/>
            </a:lnSpc>
            <a:spcBef>
              <a:spcPct val="0"/>
            </a:spcBef>
            <a:spcAft>
              <a:spcPct val="15000"/>
            </a:spcAft>
            <a:buChar char="•"/>
          </a:pPr>
          <a:r>
            <a:rPr lang="it-IT" sz="1000" kern="1200"/>
            <a:t>Collaborazione con i docenti di sezione/classe per attività interdisciplinari.</a:t>
          </a:r>
        </a:p>
      </dsp:txBody>
      <dsp:txXfrm rot="-5400000">
        <a:off x="1237245" y="61778"/>
        <a:ext cx="4731552" cy="1036704"/>
      </dsp:txXfrm>
    </dsp:sp>
    <dsp:sp modelId="{98807EBF-9D06-4FD4-B862-948FB9590874}">
      <dsp:nvSpPr>
        <dsp:cNvPr id="0" name=""/>
        <dsp:cNvSpPr/>
      </dsp:nvSpPr>
      <dsp:spPr>
        <a:xfrm rot="5400000">
          <a:off x="-265123" y="1846250"/>
          <a:ext cx="1767492" cy="1237244"/>
        </a:xfrm>
        <a:prstGeom prst="chevron">
          <a:avLst/>
        </a:prstGeom>
        <a:gradFill rotWithShape="0">
          <a:gsLst>
            <a:gs pos="0">
              <a:schemeClr val="accent2">
                <a:hueOff val="3221807"/>
                <a:satOff val="-9246"/>
                <a:lumOff val="-14805"/>
                <a:alphaOff val="0"/>
                <a:lumMod val="110000"/>
                <a:satMod val="105000"/>
                <a:tint val="67000"/>
              </a:schemeClr>
            </a:gs>
            <a:gs pos="50000">
              <a:schemeClr val="accent2">
                <a:hueOff val="3221807"/>
                <a:satOff val="-9246"/>
                <a:lumOff val="-14805"/>
                <a:alphaOff val="0"/>
                <a:lumMod val="105000"/>
                <a:satMod val="103000"/>
                <a:tint val="73000"/>
              </a:schemeClr>
            </a:gs>
            <a:gs pos="100000">
              <a:schemeClr val="accent2">
                <a:hueOff val="3221807"/>
                <a:satOff val="-9246"/>
                <a:lumOff val="-14805"/>
                <a:alphaOff val="0"/>
                <a:lumMod val="105000"/>
                <a:satMod val="109000"/>
                <a:tint val="81000"/>
              </a:schemeClr>
            </a:gs>
          </a:gsLst>
          <a:lin ang="5400000" scaled="0"/>
        </a:gra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1511300" rtl="0">
            <a:lnSpc>
              <a:spcPct val="90000"/>
            </a:lnSpc>
            <a:spcBef>
              <a:spcPct val="0"/>
            </a:spcBef>
            <a:spcAft>
              <a:spcPct val="35000"/>
            </a:spcAft>
            <a:buNone/>
          </a:pPr>
          <a:r>
            <a:rPr lang="it-IT" sz="3400" b="1" kern="1200">
              <a:latin typeface="Aptos Display" panose="02110004020202020204"/>
            </a:rPr>
            <a:t>ARC</a:t>
          </a:r>
        </a:p>
      </dsp:txBody>
      <dsp:txXfrm rot="-5400000">
        <a:off x="1" y="2199748"/>
        <a:ext cx="1237244" cy="530248"/>
      </dsp:txXfrm>
    </dsp:sp>
    <dsp:sp modelId="{E12CFE41-B4A4-48CD-8423-EEDC0922170A}">
      <dsp:nvSpPr>
        <dsp:cNvPr id="0" name=""/>
        <dsp:cNvSpPr/>
      </dsp:nvSpPr>
      <dsp:spPr>
        <a:xfrm rot="5400000">
          <a:off x="3056627" y="-238255"/>
          <a:ext cx="1148870" cy="4787635"/>
        </a:xfrm>
        <a:prstGeom prst="round2SameRect">
          <a:avLst/>
        </a:prstGeom>
        <a:solidFill>
          <a:schemeClr val="lt1">
            <a:alpha val="90000"/>
            <a:hueOff val="0"/>
            <a:satOff val="0"/>
            <a:lumOff val="0"/>
            <a:alphaOff val="0"/>
          </a:schemeClr>
        </a:soli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rtl="0">
            <a:lnSpc>
              <a:spcPct val="90000"/>
            </a:lnSpc>
            <a:spcBef>
              <a:spcPct val="0"/>
            </a:spcBef>
            <a:spcAft>
              <a:spcPct val="15000"/>
            </a:spcAft>
            <a:buChar char="•"/>
          </a:pPr>
          <a:r>
            <a:rPr lang="it-IT" sz="1000" kern="1200"/>
            <a:t>Educazione alla cittadinanza e alla </a:t>
          </a:r>
          <a:r>
            <a:rPr lang="it-IT" sz="1000" kern="1200">
              <a:latin typeface="Aptos Display" panose="02110004020202020204"/>
            </a:rPr>
            <a:t>pace e promozione di valori di convivenza e rispetto reciproco</a:t>
          </a:r>
          <a:endParaRPr lang="it-IT" sz="1000" kern="1200"/>
        </a:p>
        <a:p>
          <a:pPr marL="57150" lvl="1" indent="-57150" algn="l" defTabSz="444500" rtl="0">
            <a:lnSpc>
              <a:spcPct val="90000"/>
            </a:lnSpc>
            <a:spcBef>
              <a:spcPct val="0"/>
            </a:spcBef>
            <a:spcAft>
              <a:spcPct val="15000"/>
            </a:spcAft>
            <a:buChar char="•"/>
          </a:pPr>
          <a:r>
            <a:rPr lang="it-IT" sz="1000" kern="1200"/>
            <a:t>Attività laboratoriali e </a:t>
          </a:r>
          <a:r>
            <a:rPr lang="it-IT" sz="1000" kern="1200">
              <a:latin typeface="Aptos Display" panose="02110004020202020204"/>
            </a:rPr>
            <a:t>ludiche con approccio esperienziale</a:t>
          </a:r>
          <a:r>
            <a:rPr lang="it-IT" sz="1000" kern="1200"/>
            <a:t> e inclusivo</a:t>
          </a:r>
        </a:p>
        <a:p>
          <a:pPr marL="57150" lvl="1" indent="-57150" algn="l" defTabSz="444500">
            <a:lnSpc>
              <a:spcPct val="90000"/>
            </a:lnSpc>
            <a:spcBef>
              <a:spcPct val="0"/>
            </a:spcBef>
            <a:spcAft>
              <a:spcPct val="15000"/>
            </a:spcAft>
            <a:buChar char="•"/>
          </a:pPr>
          <a:r>
            <a:rPr lang="it-IT" sz="1000" kern="1200"/>
            <a:t>Uso di linguaggi espressivi (arte, narrazione, gioco)</a:t>
          </a:r>
        </a:p>
        <a:p>
          <a:pPr marL="57150" lvl="1" indent="-57150" algn="l" defTabSz="444500">
            <a:lnSpc>
              <a:spcPct val="90000"/>
            </a:lnSpc>
            <a:spcBef>
              <a:spcPct val="0"/>
            </a:spcBef>
            <a:spcAft>
              <a:spcPct val="15000"/>
            </a:spcAft>
            <a:buChar char="•"/>
          </a:pPr>
          <a:r>
            <a:rPr lang="it-IT" sz="1000" kern="1200"/>
            <a:t>Riflessione su temi etici e sociali</a:t>
          </a:r>
        </a:p>
        <a:p>
          <a:pPr marL="57150" lvl="1" indent="-57150" algn="l" defTabSz="444500">
            <a:lnSpc>
              <a:spcPct val="90000"/>
            </a:lnSpc>
            <a:spcBef>
              <a:spcPct val="0"/>
            </a:spcBef>
            <a:spcAft>
              <a:spcPct val="15000"/>
            </a:spcAft>
            <a:buChar char="•"/>
          </a:pPr>
          <a:r>
            <a:rPr lang="it-IT" sz="1000" kern="1200"/>
            <a:t>Collaborazione tra docenti per coerenza educativa</a:t>
          </a:r>
        </a:p>
        <a:p>
          <a:pPr marL="57150" lvl="1" indent="-57150" algn="l" defTabSz="444500">
            <a:lnSpc>
              <a:spcPct val="90000"/>
            </a:lnSpc>
            <a:spcBef>
              <a:spcPct val="0"/>
            </a:spcBef>
            <a:spcAft>
              <a:spcPct val="15000"/>
            </a:spcAft>
            <a:buChar char="•"/>
          </a:pPr>
          <a:r>
            <a:rPr lang="it-IT" sz="1000" kern="1200"/>
            <a:t>Attenzione ai bisogni individuali e inclusione di tutti</a:t>
          </a:r>
        </a:p>
      </dsp:txBody>
      <dsp:txXfrm rot="-5400000">
        <a:off x="1237245" y="1637210"/>
        <a:ext cx="4731552" cy="1036704"/>
      </dsp:txXfrm>
    </dsp:sp>
    <dsp:sp modelId="{915562C6-285D-4301-9805-796EE8F8520D}">
      <dsp:nvSpPr>
        <dsp:cNvPr id="0" name=""/>
        <dsp:cNvSpPr/>
      </dsp:nvSpPr>
      <dsp:spPr>
        <a:xfrm rot="5400000">
          <a:off x="-265123" y="3421682"/>
          <a:ext cx="1767492" cy="1237244"/>
        </a:xfrm>
        <a:prstGeom prst="chevron">
          <a:avLst/>
        </a:prstGeom>
        <a:gradFill rotWithShape="0">
          <a:gsLst>
            <a:gs pos="0">
              <a:schemeClr val="accent2">
                <a:hueOff val="6443614"/>
                <a:satOff val="-18493"/>
                <a:lumOff val="-29609"/>
                <a:alphaOff val="0"/>
                <a:lumMod val="110000"/>
                <a:satMod val="105000"/>
                <a:tint val="67000"/>
              </a:schemeClr>
            </a:gs>
            <a:gs pos="50000">
              <a:schemeClr val="accent2">
                <a:hueOff val="6443614"/>
                <a:satOff val="-18493"/>
                <a:lumOff val="-29609"/>
                <a:alphaOff val="0"/>
                <a:lumMod val="105000"/>
                <a:satMod val="103000"/>
                <a:tint val="73000"/>
              </a:schemeClr>
            </a:gs>
            <a:gs pos="100000">
              <a:schemeClr val="accent2">
                <a:hueOff val="6443614"/>
                <a:satOff val="-18493"/>
                <a:lumOff val="-29609"/>
                <a:alphaOff val="0"/>
                <a:lumMod val="105000"/>
                <a:satMod val="109000"/>
                <a:tint val="81000"/>
              </a:schemeClr>
            </a:gs>
          </a:gsLst>
          <a:lin ang="5400000" scaled="0"/>
        </a:gra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it-IT" sz="1600" b="1" kern="1200">
              <a:latin typeface="Aptos Display" panose="02110004020202020204"/>
            </a:rPr>
            <a:t>FIGURE PROFESSIONALI</a:t>
          </a:r>
        </a:p>
      </dsp:txBody>
      <dsp:txXfrm rot="-5400000">
        <a:off x="1" y="3775180"/>
        <a:ext cx="1237244" cy="530248"/>
      </dsp:txXfrm>
    </dsp:sp>
    <dsp:sp modelId="{FC6FB946-FDB1-469D-ABB2-D1A07D3E4805}">
      <dsp:nvSpPr>
        <dsp:cNvPr id="0" name=""/>
        <dsp:cNvSpPr/>
      </dsp:nvSpPr>
      <dsp:spPr>
        <a:xfrm rot="5400000">
          <a:off x="3056325" y="1337478"/>
          <a:ext cx="1149474" cy="4787635"/>
        </a:xfrm>
        <a:prstGeom prst="round2Same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rtl="0">
            <a:lnSpc>
              <a:spcPct val="90000"/>
            </a:lnSpc>
            <a:spcBef>
              <a:spcPct val="0"/>
            </a:spcBef>
            <a:spcAft>
              <a:spcPct val="15000"/>
            </a:spcAft>
            <a:buChar char="•"/>
          </a:pPr>
          <a:r>
            <a:rPr lang="it-IT" sz="1000" kern="1200"/>
            <a:t>Docenti con funzione educativa e didattica.</a:t>
          </a:r>
        </a:p>
        <a:p>
          <a:pPr marL="57150" lvl="1" indent="-57150" algn="l" defTabSz="444500">
            <a:lnSpc>
              <a:spcPct val="90000"/>
            </a:lnSpc>
            <a:spcBef>
              <a:spcPct val="0"/>
            </a:spcBef>
            <a:spcAft>
              <a:spcPct val="15000"/>
            </a:spcAft>
            <a:buChar char="•"/>
          </a:pPr>
          <a:r>
            <a:rPr lang="it-IT" sz="1000" kern="1200"/>
            <a:t>Presenza del coordinatore</a:t>
          </a:r>
          <a:r>
            <a:rPr lang="it-IT" sz="1000" kern="1200">
              <a:latin typeface="Aptos Display" panose="02110004020202020204"/>
            </a:rPr>
            <a:t> e</a:t>
          </a:r>
          <a:r>
            <a:rPr lang="it-IT" sz="1000" kern="1200"/>
            <a:t> del </a:t>
          </a:r>
          <a:r>
            <a:rPr lang="it-IT" sz="1000" kern="1200">
              <a:latin typeface="Aptos Display" panose="02110004020202020204"/>
            </a:rPr>
            <a:t>Dirigente</a:t>
          </a:r>
          <a:r>
            <a:rPr lang="it-IT" sz="1000" kern="1200"/>
            <a:t> scolastico.</a:t>
          </a:r>
        </a:p>
        <a:p>
          <a:pPr marL="57150" lvl="1" indent="-57150" algn="l" defTabSz="444500">
            <a:lnSpc>
              <a:spcPct val="90000"/>
            </a:lnSpc>
            <a:spcBef>
              <a:spcPct val="0"/>
            </a:spcBef>
            <a:spcAft>
              <a:spcPct val="15000"/>
            </a:spcAft>
            <a:buChar char="•"/>
          </a:pPr>
          <a:r>
            <a:rPr lang="it-IT" sz="1000" kern="1200"/>
            <a:t>Collaborazione tra insegnanti (continuità verticale tra ordini di scuola).</a:t>
          </a:r>
        </a:p>
        <a:p>
          <a:pPr marL="57150" lvl="1" indent="-57150" algn="l" defTabSz="444500">
            <a:lnSpc>
              <a:spcPct val="90000"/>
            </a:lnSpc>
            <a:spcBef>
              <a:spcPct val="0"/>
            </a:spcBef>
            <a:spcAft>
              <a:spcPct val="15000"/>
            </a:spcAft>
            <a:buChar char="•"/>
          </a:pPr>
          <a:r>
            <a:rPr lang="it-IT" sz="1000" kern="1200"/>
            <a:t>Eventuale supporto di figure specialistiche (sostegno, IRC, esperti di lingua o di attività laboratoriali).</a:t>
          </a:r>
        </a:p>
        <a:p>
          <a:pPr marL="57150" lvl="1" indent="-57150" algn="l" defTabSz="444500">
            <a:lnSpc>
              <a:spcPct val="90000"/>
            </a:lnSpc>
            <a:spcBef>
              <a:spcPct val="0"/>
            </a:spcBef>
            <a:spcAft>
              <a:spcPct val="15000"/>
            </a:spcAft>
            <a:buChar char="•"/>
          </a:pPr>
          <a:r>
            <a:rPr lang="it-IT" sz="1000" kern="1200"/>
            <a:t>Personale ATA per assistenza, cura e sicurezza degli ambienti.</a:t>
          </a:r>
        </a:p>
      </dsp:txBody>
      <dsp:txXfrm rot="-5400000">
        <a:off x="1237245" y="3212672"/>
        <a:ext cx="4731522" cy="1037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F5DCD-CB6D-4A49-B670-9A7B3B75E698}">
      <dsp:nvSpPr>
        <dsp:cNvPr id="0" name=""/>
        <dsp:cNvSpPr/>
      </dsp:nvSpPr>
      <dsp:spPr>
        <a:xfrm rot="5400000">
          <a:off x="-260281" y="263336"/>
          <a:ext cx="1735209" cy="1214646"/>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it-IT" sz="1600" b="1" kern="1200">
              <a:latin typeface="Aptos Display" panose="02110004020202020204"/>
            </a:rPr>
            <a:t>INGLESE L.S.</a:t>
          </a:r>
          <a:endParaRPr lang="it-IT" sz="1600" b="1" kern="1200"/>
        </a:p>
      </dsp:txBody>
      <dsp:txXfrm rot="-5400000">
        <a:off x="1" y="610377"/>
        <a:ext cx="1214646" cy="520563"/>
      </dsp:txXfrm>
    </dsp:sp>
    <dsp:sp modelId="{99B0D729-29B6-498D-B7DB-D008FCCCEA66}">
      <dsp:nvSpPr>
        <dsp:cNvPr id="0" name=""/>
        <dsp:cNvSpPr/>
      </dsp:nvSpPr>
      <dsp:spPr>
        <a:xfrm rot="5400000">
          <a:off x="2944060" y="-1726358"/>
          <a:ext cx="1127886" cy="4586713"/>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rtl="0">
            <a:lnSpc>
              <a:spcPct val="90000"/>
            </a:lnSpc>
            <a:spcBef>
              <a:spcPct val="0"/>
            </a:spcBef>
            <a:spcAft>
              <a:spcPct val="15000"/>
            </a:spcAft>
            <a:buChar char="•"/>
          </a:pPr>
          <a:r>
            <a:rPr lang="it-IT" sz="1000" kern="1200">
              <a:latin typeface="Aptos Display" panose="02110004020202020204"/>
            </a:rPr>
            <a:t>Avvio precoce all'apprendimento della lingua attraverso il gioco e la comunicazione</a:t>
          </a:r>
        </a:p>
        <a:p>
          <a:pPr marL="57150" lvl="1" indent="-57150" algn="l" defTabSz="444500">
            <a:lnSpc>
              <a:spcPct val="90000"/>
            </a:lnSpc>
            <a:spcBef>
              <a:spcPct val="0"/>
            </a:spcBef>
            <a:spcAft>
              <a:spcPct val="15000"/>
            </a:spcAft>
            <a:buChar char="•"/>
          </a:pPr>
          <a:r>
            <a:rPr lang="it-IT" sz="1000" kern="1200"/>
            <a:t>Approccio ludico, multisensoriale e orale.</a:t>
          </a:r>
        </a:p>
        <a:p>
          <a:pPr marL="57150" lvl="1" indent="-57150" algn="l" defTabSz="444500">
            <a:lnSpc>
              <a:spcPct val="90000"/>
            </a:lnSpc>
            <a:spcBef>
              <a:spcPct val="0"/>
            </a:spcBef>
            <a:spcAft>
              <a:spcPct val="15000"/>
            </a:spcAft>
            <a:buChar char="•"/>
          </a:pPr>
          <a:r>
            <a:rPr lang="it-IT" sz="1000" kern="1200"/>
            <a:t>Attività basate su canti, storie, routine e situazioni comunicative autentiche.</a:t>
          </a:r>
        </a:p>
        <a:p>
          <a:pPr marL="57150" lvl="1" indent="-57150" algn="l" defTabSz="444500">
            <a:lnSpc>
              <a:spcPct val="90000"/>
            </a:lnSpc>
            <a:spcBef>
              <a:spcPct val="0"/>
            </a:spcBef>
            <a:spcAft>
              <a:spcPct val="15000"/>
            </a:spcAft>
            <a:buChar char="•"/>
          </a:pPr>
          <a:r>
            <a:rPr lang="it-IT" sz="1000" kern="1200"/>
            <a:t>Finalità: familiarizzare con suoni e parole della lingua, sviluppare atteggiamenti positivi verso l’apprendimento linguistico.</a:t>
          </a:r>
        </a:p>
        <a:p>
          <a:pPr marL="57150" lvl="1" indent="-57150" algn="l" defTabSz="444500">
            <a:lnSpc>
              <a:spcPct val="90000"/>
            </a:lnSpc>
            <a:spcBef>
              <a:spcPct val="0"/>
            </a:spcBef>
            <a:spcAft>
              <a:spcPct val="15000"/>
            </a:spcAft>
            <a:buChar char="•"/>
          </a:pPr>
          <a:r>
            <a:rPr lang="it-IT" sz="1000" kern="1200"/>
            <a:t>Collaborazione tra docenti (continuità nel percorso verticale).</a:t>
          </a:r>
        </a:p>
      </dsp:txBody>
      <dsp:txXfrm rot="-5400000">
        <a:off x="1214647" y="58114"/>
        <a:ext cx="4531654" cy="1017768"/>
      </dsp:txXfrm>
    </dsp:sp>
    <dsp:sp modelId="{467FD8B5-9876-4FE0-987B-1E671D3F2B68}">
      <dsp:nvSpPr>
        <dsp:cNvPr id="0" name=""/>
        <dsp:cNvSpPr/>
      </dsp:nvSpPr>
      <dsp:spPr>
        <a:xfrm rot="5400000">
          <a:off x="-260281" y="1805962"/>
          <a:ext cx="1735209" cy="1214646"/>
        </a:xfrm>
        <a:prstGeom prst="chevron">
          <a:avLst/>
        </a:prstGeom>
        <a:gradFill rotWithShape="0">
          <a:gsLst>
            <a:gs pos="0">
              <a:schemeClr val="accent4">
                <a:hueOff val="3299968"/>
                <a:satOff val="-14601"/>
                <a:lumOff val="-2452"/>
                <a:alphaOff val="0"/>
                <a:lumMod val="110000"/>
                <a:satMod val="105000"/>
                <a:tint val="67000"/>
              </a:schemeClr>
            </a:gs>
            <a:gs pos="50000">
              <a:schemeClr val="accent4">
                <a:hueOff val="3299968"/>
                <a:satOff val="-14601"/>
                <a:lumOff val="-2452"/>
                <a:alphaOff val="0"/>
                <a:lumMod val="105000"/>
                <a:satMod val="103000"/>
                <a:tint val="73000"/>
              </a:schemeClr>
            </a:gs>
            <a:gs pos="100000">
              <a:schemeClr val="accent4">
                <a:hueOff val="3299968"/>
                <a:satOff val="-14601"/>
                <a:lumOff val="-2452"/>
                <a:alphaOff val="0"/>
                <a:lumMod val="105000"/>
                <a:satMod val="109000"/>
                <a:tint val="81000"/>
              </a:schemeClr>
            </a:gs>
          </a:gsLst>
          <a:lin ang="5400000" scaled="0"/>
        </a:gradFill>
        <a:ln w="12700" cap="flat" cmpd="sng" algn="ctr">
          <a:solidFill>
            <a:schemeClr val="accent4">
              <a:hueOff val="3299968"/>
              <a:satOff val="-14601"/>
              <a:lumOff val="-24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b="1" kern="1200">
              <a:latin typeface="Aptos Display" panose="02110004020202020204"/>
            </a:rPr>
            <a:t>REGISTRO</a:t>
          </a:r>
          <a:endParaRPr lang="it-IT" sz="1600" b="1" kern="1200"/>
        </a:p>
      </dsp:txBody>
      <dsp:txXfrm rot="-5400000">
        <a:off x="1" y="2153003"/>
        <a:ext cx="1214646" cy="520563"/>
      </dsp:txXfrm>
    </dsp:sp>
    <dsp:sp modelId="{3C130B26-82FD-48A1-B2BC-010F7A1B396D}">
      <dsp:nvSpPr>
        <dsp:cNvPr id="0" name=""/>
        <dsp:cNvSpPr/>
      </dsp:nvSpPr>
      <dsp:spPr>
        <a:xfrm rot="5400000">
          <a:off x="2944060" y="-183732"/>
          <a:ext cx="1127886" cy="4586713"/>
        </a:xfrm>
        <a:prstGeom prst="round2SameRect">
          <a:avLst/>
        </a:prstGeom>
        <a:solidFill>
          <a:schemeClr val="lt1">
            <a:alpha val="90000"/>
            <a:hueOff val="0"/>
            <a:satOff val="0"/>
            <a:lumOff val="0"/>
            <a:alphaOff val="0"/>
          </a:schemeClr>
        </a:solidFill>
        <a:ln w="12700" cap="flat" cmpd="sng" algn="ctr">
          <a:solidFill>
            <a:schemeClr val="accent4">
              <a:hueOff val="3299968"/>
              <a:satOff val="-14601"/>
              <a:lumOff val="-24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rtl="0">
            <a:lnSpc>
              <a:spcPct val="90000"/>
            </a:lnSpc>
            <a:spcBef>
              <a:spcPct val="0"/>
            </a:spcBef>
            <a:spcAft>
              <a:spcPct val="15000"/>
            </a:spcAft>
            <a:buChar char="•"/>
          </a:pPr>
          <a:r>
            <a:rPr lang="it-IT" sz="1000" kern="1200">
              <a:latin typeface="Aptos Display" panose="02110004020202020204"/>
            </a:rPr>
            <a:t>Strumento di documentazione del percorso educativo e didattico.</a:t>
          </a:r>
        </a:p>
        <a:p>
          <a:pPr marL="57150" lvl="1" indent="-57150" algn="l" defTabSz="444500">
            <a:lnSpc>
              <a:spcPct val="90000"/>
            </a:lnSpc>
            <a:spcBef>
              <a:spcPct val="0"/>
            </a:spcBef>
            <a:spcAft>
              <a:spcPct val="15000"/>
            </a:spcAft>
            <a:buChar char="•"/>
          </a:pPr>
          <a:r>
            <a:rPr lang="it-IT" sz="1000" kern="1200"/>
            <a:t>Rilevazione di presenze, attività svolte, osservazioni, uscite, comunicazioni scuola-famiglia.</a:t>
          </a:r>
        </a:p>
        <a:p>
          <a:pPr marL="57150" lvl="1" indent="-57150" algn="l" defTabSz="444500">
            <a:lnSpc>
              <a:spcPct val="90000"/>
            </a:lnSpc>
            <a:spcBef>
              <a:spcPct val="0"/>
            </a:spcBef>
            <a:spcAft>
              <a:spcPct val="15000"/>
            </a:spcAft>
            <a:buChar char="•"/>
          </a:pPr>
          <a:r>
            <a:rPr lang="it-IT" sz="1000" kern="1200"/>
            <a:t>Supporto alla progettazione e alla valutazione.</a:t>
          </a:r>
        </a:p>
        <a:p>
          <a:pPr marL="57150" lvl="1" indent="-57150" algn="l" defTabSz="444500">
            <a:lnSpc>
              <a:spcPct val="90000"/>
            </a:lnSpc>
            <a:spcBef>
              <a:spcPct val="0"/>
            </a:spcBef>
            <a:spcAft>
              <a:spcPct val="15000"/>
            </a:spcAft>
            <a:buChar char="•"/>
          </a:pPr>
          <a:r>
            <a:rPr lang="it-IT" sz="1000" kern="1200"/>
            <a:t>Nelle scuole digitalizzate: uso di registro elettronico per entrambe le sezioni.</a:t>
          </a:r>
        </a:p>
      </dsp:txBody>
      <dsp:txXfrm rot="-5400000">
        <a:off x="1214647" y="1600740"/>
        <a:ext cx="4531654" cy="1017768"/>
      </dsp:txXfrm>
    </dsp:sp>
    <dsp:sp modelId="{001AC02B-A47A-421A-A148-4D0C4A3008CA}">
      <dsp:nvSpPr>
        <dsp:cNvPr id="0" name=""/>
        <dsp:cNvSpPr/>
      </dsp:nvSpPr>
      <dsp:spPr>
        <a:xfrm rot="5400000">
          <a:off x="-260281" y="3348589"/>
          <a:ext cx="1735209" cy="1214646"/>
        </a:xfrm>
        <a:prstGeom prst="chevron">
          <a:avLst/>
        </a:prstGeom>
        <a:gradFill rotWithShape="0">
          <a:gsLst>
            <a:gs pos="0">
              <a:schemeClr val="accent4">
                <a:hueOff val="6599937"/>
                <a:satOff val="-29202"/>
                <a:lumOff val="-4903"/>
                <a:alphaOff val="0"/>
                <a:lumMod val="110000"/>
                <a:satMod val="105000"/>
                <a:tint val="67000"/>
              </a:schemeClr>
            </a:gs>
            <a:gs pos="50000">
              <a:schemeClr val="accent4">
                <a:hueOff val="6599937"/>
                <a:satOff val="-29202"/>
                <a:lumOff val="-4903"/>
                <a:alphaOff val="0"/>
                <a:lumMod val="105000"/>
                <a:satMod val="103000"/>
                <a:tint val="73000"/>
              </a:schemeClr>
            </a:gs>
            <a:gs pos="100000">
              <a:schemeClr val="accent4">
                <a:hueOff val="6599937"/>
                <a:satOff val="-29202"/>
                <a:lumOff val="-4903"/>
                <a:alphaOff val="0"/>
                <a:lumMod val="105000"/>
                <a:satMod val="109000"/>
                <a:tint val="81000"/>
              </a:schemeClr>
            </a:gs>
          </a:gsLst>
          <a:lin ang="5400000" scaled="0"/>
        </a:gradFill>
        <a:ln w="12700" cap="flat" cmpd="sng" algn="ctr">
          <a:solidFill>
            <a:schemeClr val="accent4">
              <a:hueOff val="6599937"/>
              <a:satOff val="-29202"/>
              <a:lumOff val="-490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b="1" kern="1200">
              <a:latin typeface="Aptos Display" panose="02110004020202020204"/>
            </a:rPr>
            <a:t>INCLUSIONE</a:t>
          </a:r>
          <a:endParaRPr lang="it-IT" sz="1600" b="1" kern="1200"/>
        </a:p>
      </dsp:txBody>
      <dsp:txXfrm rot="-5400000">
        <a:off x="1" y="3695630"/>
        <a:ext cx="1214646" cy="520563"/>
      </dsp:txXfrm>
    </dsp:sp>
    <dsp:sp modelId="{4B4FFD7D-06E6-4AB8-8BAC-5C7CE56FF6F3}">
      <dsp:nvSpPr>
        <dsp:cNvPr id="0" name=""/>
        <dsp:cNvSpPr/>
      </dsp:nvSpPr>
      <dsp:spPr>
        <a:xfrm rot="5400000">
          <a:off x="2944060" y="1358894"/>
          <a:ext cx="1127886" cy="4586713"/>
        </a:xfrm>
        <a:prstGeom prst="round2SameRect">
          <a:avLst/>
        </a:prstGeom>
        <a:solidFill>
          <a:schemeClr val="lt1">
            <a:alpha val="90000"/>
            <a:hueOff val="0"/>
            <a:satOff val="0"/>
            <a:lumOff val="0"/>
            <a:alphaOff val="0"/>
          </a:schemeClr>
        </a:solidFill>
        <a:ln w="12700" cap="flat" cmpd="sng" algn="ctr">
          <a:solidFill>
            <a:schemeClr val="accent4">
              <a:hueOff val="6599937"/>
              <a:satOff val="-29202"/>
              <a:lumOff val="-490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rtl="0">
            <a:lnSpc>
              <a:spcPct val="90000"/>
            </a:lnSpc>
            <a:spcBef>
              <a:spcPct val="0"/>
            </a:spcBef>
            <a:spcAft>
              <a:spcPct val="15000"/>
            </a:spcAft>
            <a:buChar char="•"/>
          </a:pPr>
          <a:r>
            <a:rPr lang="it-IT" sz="1000" kern="1200">
              <a:latin typeface="Aptos Display" panose="02110004020202020204"/>
            </a:rPr>
            <a:t>Centralità del bambino e valorizzazione delle differenze</a:t>
          </a:r>
        </a:p>
        <a:p>
          <a:pPr marL="57150" lvl="1" indent="-57150" algn="l" defTabSz="444500">
            <a:lnSpc>
              <a:spcPct val="90000"/>
            </a:lnSpc>
            <a:spcBef>
              <a:spcPct val="0"/>
            </a:spcBef>
            <a:spcAft>
              <a:spcPct val="15000"/>
            </a:spcAft>
            <a:buChar char="•"/>
          </a:pPr>
          <a:r>
            <a:rPr lang="it-IT" sz="1000" kern="1200"/>
            <a:t>Attenzione ai Bisogni Educativi Speciali (BES) e alla personalizzazione del percorso.</a:t>
          </a:r>
        </a:p>
        <a:p>
          <a:pPr marL="57150" lvl="1" indent="-57150" algn="l" defTabSz="444500">
            <a:lnSpc>
              <a:spcPct val="90000"/>
            </a:lnSpc>
            <a:spcBef>
              <a:spcPct val="0"/>
            </a:spcBef>
            <a:spcAft>
              <a:spcPct val="15000"/>
            </a:spcAft>
            <a:buChar char="•"/>
          </a:pPr>
          <a:r>
            <a:rPr lang="it-IT" sz="1000" kern="1200"/>
            <a:t>Collaborazione con insegnanti di sostegno e specialisti esterni.</a:t>
          </a:r>
        </a:p>
        <a:p>
          <a:pPr marL="57150" lvl="1" indent="-57150" algn="l" defTabSz="444500">
            <a:lnSpc>
              <a:spcPct val="90000"/>
            </a:lnSpc>
            <a:spcBef>
              <a:spcPct val="0"/>
            </a:spcBef>
            <a:spcAft>
              <a:spcPct val="15000"/>
            </a:spcAft>
            <a:buChar char="•"/>
          </a:pPr>
          <a:r>
            <a:rPr lang="it-IT" sz="1000" kern="1200"/>
            <a:t>Elaborazione e attuazione di PEI o PDP, dove necessario.</a:t>
          </a:r>
        </a:p>
        <a:p>
          <a:pPr marL="57150" lvl="1" indent="-57150" algn="l" defTabSz="444500">
            <a:lnSpc>
              <a:spcPct val="90000"/>
            </a:lnSpc>
            <a:spcBef>
              <a:spcPct val="0"/>
            </a:spcBef>
            <a:spcAft>
              <a:spcPct val="15000"/>
            </a:spcAft>
            <a:buChar char="•"/>
          </a:pPr>
          <a:r>
            <a:rPr lang="it-IT" sz="1000" kern="1200"/>
            <a:t>Coinvolgimento delle famiglie e del team docente.</a:t>
          </a:r>
        </a:p>
        <a:p>
          <a:pPr marL="57150" lvl="1" indent="-57150" algn="l" defTabSz="444500">
            <a:lnSpc>
              <a:spcPct val="90000"/>
            </a:lnSpc>
            <a:spcBef>
              <a:spcPct val="0"/>
            </a:spcBef>
            <a:spcAft>
              <a:spcPct val="15000"/>
            </a:spcAft>
            <a:buChar char="•"/>
          </a:pPr>
          <a:r>
            <a:rPr lang="it-IT" sz="1000" kern="1200"/>
            <a:t>Clima accogliente, partecipativo e relazionale.</a:t>
          </a:r>
        </a:p>
      </dsp:txBody>
      <dsp:txXfrm rot="-5400000">
        <a:off x="1214647" y="3143367"/>
        <a:ext cx="4531654" cy="101776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36265-703D-4362-A5D9-49383DB04CEE}" type="datetimeFigureOut">
              <a:rPr lang="it-IT" smtClean="0"/>
              <a:t>23/10/2025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E1B00-3585-4460-A73C-6705A94AB350}" type="slidenum">
              <a:rPr lang="it-IT" smtClean="0"/>
              <a:t>‹N›</a:t>
            </a:fld>
            <a:endParaRPr lang="it-IT"/>
          </a:p>
        </p:txBody>
      </p:sp>
    </p:spTree>
    <p:extLst>
      <p:ext uri="{BB962C8B-B14F-4D97-AF65-F5344CB8AC3E}">
        <p14:creationId xmlns:p14="http://schemas.microsoft.com/office/powerpoint/2010/main" val="139982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7C3F7C5E-8E72-49F3-AB6D-988F0ADC9542}" type="slidenum">
              <a:rPr lang="it-IT" smtClean="0"/>
              <a:t>32</a:t>
            </a:fld>
            <a:endParaRPr lang="it-IT"/>
          </a:p>
        </p:txBody>
      </p:sp>
    </p:spTree>
    <p:extLst>
      <p:ext uri="{BB962C8B-B14F-4D97-AF65-F5344CB8AC3E}">
        <p14:creationId xmlns:p14="http://schemas.microsoft.com/office/powerpoint/2010/main" val="162052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C2AABA-6833-9045-4DAD-1C833376950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19E0177-FE5E-F0D2-CDB1-29FBB6047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8702C38-1B94-843E-455E-5E0A0E34C172}"/>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5" name="Segnaposto piè di pagina 4">
            <a:extLst>
              <a:ext uri="{FF2B5EF4-FFF2-40B4-BE49-F238E27FC236}">
                <a16:creationId xmlns:a16="http://schemas.microsoft.com/office/drawing/2014/main" id="{12B52AD6-1CD9-D4B4-479D-2B721B83F3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71E630C-57A9-141B-2CA9-8A1377093F5F}"/>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2510475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1BF658-C551-E2E2-A61C-5A0DCC6C684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F11182A-E74A-F4CE-862D-A1261C68223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8EB8CD-5AF5-0D58-0202-B97FAC2D924E}"/>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5" name="Segnaposto piè di pagina 4">
            <a:extLst>
              <a:ext uri="{FF2B5EF4-FFF2-40B4-BE49-F238E27FC236}">
                <a16:creationId xmlns:a16="http://schemas.microsoft.com/office/drawing/2014/main" id="{EDD48CBF-0C6C-9595-97BF-723F14013D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BBD490A-4249-1D57-CF9B-4F229B46B34F}"/>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11973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9AA7CE5-3517-8827-1204-922F0091774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F2FC717-C8A8-D38A-623A-3457337289A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3C2E98-844F-F20A-19D2-072D77C797D9}"/>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5" name="Segnaposto piè di pagina 4">
            <a:extLst>
              <a:ext uri="{FF2B5EF4-FFF2-40B4-BE49-F238E27FC236}">
                <a16:creationId xmlns:a16="http://schemas.microsoft.com/office/drawing/2014/main" id="{1683B78A-9DAD-3156-9063-5DAAE18AAEE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43DC8FA-8927-60BB-D91B-726D00BAD82E}"/>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1313577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olo / sottotitolo / bianco minerva">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820B8DA-47E8-4F4B-AF90-D274F9F242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EB63A237-B99B-4574-8C82-57FC719DB5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955" y="523780"/>
            <a:ext cx="2015681" cy="678612"/>
          </a:xfrm>
          <a:prstGeom prst="rect">
            <a:avLst/>
          </a:prstGeom>
        </p:spPr>
      </p:pic>
      <p:sp>
        <p:nvSpPr>
          <p:cNvPr id="10" name="Titolo 1">
            <a:extLst>
              <a:ext uri="{FF2B5EF4-FFF2-40B4-BE49-F238E27FC236}">
                <a16:creationId xmlns:a16="http://schemas.microsoft.com/office/drawing/2014/main" id="{295B8581-65D6-4F96-8455-D2EE866C0171}"/>
              </a:ext>
            </a:extLst>
          </p:cNvPr>
          <p:cNvSpPr>
            <a:spLocks noGrp="1"/>
          </p:cNvSpPr>
          <p:nvPr>
            <p:ph type="ctrTitle" hasCustomPrompt="1"/>
          </p:nvPr>
        </p:nvSpPr>
        <p:spPr>
          <a:xfrm>
            <a:off x="418661" y="2197315"/>
            <a:ext cx="9144000" cy="1383179"/>
          </a:xfrm>
          <a:prstGeom prst="rect">
            <a:avLst/>
          </a:prstGeom>
        </p:spPr>
        <p:txBody>
          <a:bodyPr anchor="b"/>
          <a:lstStyle>
            <a:lvl1pPr algn="l">
              <a:defRPr sz="2800">
                <a:solidFill>
                  <a:srgbClr val="BE154B"/>
                </a:solidFill>
                <a:latin typeface="Arial Black" panose="020B0A04020102020204" pitchFamily="34" charset="0"/>
              </a:defRPr>
            </a:lvl1pPr>
          </a:lstStyle>
          <a:p>
            <a:r>
              <a:rPr lang="it-IT"/>
              <a:t>Titolo</a:t>
            </a:r>
          </a:p>
        </p:txBody>
      </p:sp>
      <p:sp>
        <p:nvSpPr>
          <p:cNvPr id="11" name="Sottotitolo 2">
            <a:extLst>
              <a:ext uri="{FF2B5EF4-FFF2-40B4-BE49-F238E27FC236}">
                <a16:creationId xmlns:a16="http://schemas.microsoft.com/office/drawing/2014/main" id="{3651A08B-CFF5-4FA0-A83D-1DC56A9C2803}"/>
              </a:ext>
            </a:extLst>
          </p:cNvPr>
          <p:cNvSpPr>
            <a:spLocks noGrp="1"/>
          </p:cNvSpPr>
          <p:nvPr>
            <p:ph type="subTitle" idx="1" hasCustomPrompt="1"/>
          </p:nvPr>
        </p:nvSpPr>
        <p:spPr>
          <a:xfrm>
            <a:off x="418661" y="4238048"/>
            <a:ext cx="9144000" cy="1655762"/>
          </a:xfrm>
          <a:prstGeom prst="rect">
            <a:avLst/>
          </a:prstGeom>
        </p:spPr>
        <p:txBody>
          <a:bodyPr/>
          <a:lstStyle>
            <a:lvl1pPr marL="0" indent="0" algn="l">
              <a:buNone/>
              <a:defRPr sz="2000">
                <a:solidFill>
                  <a:srgbClr val="19335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Sottotitolo</a:t>
            </a:r>
          </a:p>
        </p:txBody>
      </p:sp>
      <p:cxnSp>
        <p:nvCxnSpPr>
          <p:cNvPr id="12" name="Connettore diritto 11">
            <a:extLst>
              <a:ext uri="{FF2B5EF4-FFF2-40B4-BE49-F238E27FC236}">
                <a16:creationId xmlns:a16="http://schemas.microsoft.com/office/drawing/2014/main" id="{95F1C8C8-AE9C-47E4-B8F9-D79DFB0D18CA}"/>
              </a:ext>
            </a:extLst>
          </p:cNvPr>
          <p:cNvCxnSpPr>
            <a:cxnSpLocks/>
          </p:cNvCxnSpPr>
          <p:nvPr userDrawn="1"/>
        </p:nvCxnSpPr>
        <p:spPr>
          <a:xfrm>
            <a:off x="520700" y="3862091"/>
            <a:ext cx="2044700" cy="0"/>
          </a:xfrm>
          <a:prstGeom prst="line">
            <a:avLst/>
          </a:prstGeom>
          <a:ln w="38100">
            <a:solidFill>
              <a:srgbClr val="1933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71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805F5F-8DA0-9FC1-D65D-B02E477B57E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8B447F2-5175-391F-A4E3-795ACD6076A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598C3E-4CAC-C440-0E62-03887F7D1D90}"/>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5" name="Segnaposto piè di pagina 4">
            <a:extLst>
              <a:ext uri="{FF2B5EF4-FFF2-40B4-BE49-F238E27FC236}">
                <a16:creationId xmlns:a16="http://schemas.microsoft.com/office/drawing/2014/main" id="{F84B9AEB-7B8E-10AE-5CB5-6FC6B1B8F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BAD101-C977-CB80-AAE0-A35E1205F891}"/>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1639194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49177C-4993-A593-B4AB-7E25D40D579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5F7BC19-44B9-DDD7-A669-70274D7555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4668086-D899-460B-3B27-D280CFCDD7FB}"/>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5" name="Segnaposto piè di pagina 4">
            <a:extLst>
              <a:ext uri="{FF2B5EF4-FFF2-40B4-BE49-F238E27FC236}">
                <a16:creationId xmlns:a16="http://schemas.microsoft.com/office/drawing/2014/main" id="{D1DAAF20-605D-5374-1D1E-4EFBD7911C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52363D-2437-4965-FE52-75AA3F5A0054}"/>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276045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6E937F-E0B2-59B9-154F-CD19701201F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44F1FB-DC72-FFA3-CB62-C903D340AF6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EB77CE2-EFF7-87BF-43FA-E2F1F1736AE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120042-BCB8-EF26-67BB-FBC0D97F6045}"/>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6" name="Segnaposto piè di pagina 5">
            <a:extLst>
              <a:ext uri="{FF2B5EF4-FFF2-40B4-BE49-F238E27FC236}">
                <a16:creationId xmlns:a16="http://schemas.microsoft.com/office/drawing/2014/main" id="{5A38D0CE-4DAC-BFF3-E173-F32119DD6D2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F8635E3-FD63-4F71-E3AB-D08D6F0FB2FA}"/>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108120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0B149F-384A-7D02-17D4-955A21B9930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36304BA-DC2A-5F06-EDBC-120837A66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4DD9011-9FCB-8EB0-A2B2-92C99198F76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56DF5EE-67F4-CB3B-868E-C0A9158A3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65EB461-3591-783F-8A2F-1561F483374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8009144-715F-F757-7451-2A41E5B23AC5}"/>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8" name="Segnaposto piè di pagina 7">
            <a:extLst>
              <a:ext uri="{FF2B5EF4-FFF2-40B4-BE49-F238E27FC236}">
                <a16:creationId xmlns:a16="http://schemas.microsoft.com/office/drawing/2014/main" id="{9DC514BF-CB89-BBF4-E034-7F4F6B7D8F8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44B7D7C-E000-BCF8-7B88-84856FD013E2}"/>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418142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C39E7D-C21C-81B7-B098-EE599D25DB3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BB16980-F4D6-85A7-A157-BCE65D6587BF}"/>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4" name="Segnaposto piè di pagina 3">
            <a:extLst>
              <a:ext uri="{FF2B5EF4-FFF2-40B4-BE49-F238E27FC236}">
                <a16:creationId xmlns:a16="http://schemas.microsoft.com/office/drawing/2014/main" id="{6ADAB80D-660D-D2C9-512C-9913F3E90BA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80F281-9A9C-CE78-9F3C-2C3484BF5077}"/>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384513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8C7658B-B972-9802-6133-614CC6D03C0A}"/>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3" name="Segnaposto piè di pagina 2">
            <a:extLst>
              <a:ext uri="{FF2B5EF4-FFF2-40B4-BE49-F238E27FC236}">
                <a16:creationId xmlns:a16="http://schemas.microsoft.com/office/drawing/2014/main" id="{5EEB8C11-4CA5-86A9-F903-56EC2224ABA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3001FA4-8FAF-F3EE-E9DD-333EC5E9B05D}"/>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92138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308D9C-648A-FBE5-52A5-8B8E90B18D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A44B3E-BA30-5847-5C91-B75B8E0D8A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D67C34F-E5D1-E0B0-3A7E-4D4ABB5CC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6C5CACA-D136-9097-3F85-F245B8F1CDD2}"/>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6" name="Segnaposto piè di pagina 5">
            <a:extLst>
              <a:ext uri="{FF2B5EF4-FFF2-40B4-BE49-F238E27FC236}">
                <a16:creationId xmlns:a16="http://schemas.microsoft.com/office/drawing/2014/main" id="{24498913-3210-FAE6-EF83-50C5472B8A9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E01D473-6C12-9D88-98E9-DADD2A05EEAF}"/>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111433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14FC05-0E3C-091A-52DA-016F412A2DD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D37A26C-DC83-F74C-A8E3-88FD7A666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271C6E3-AA8E-AD39-15D5-ED574F720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BAC42EE-17D2-D9EC-0C03-3114D7132FB2}"/>
              </a:ext>
            </a:extLst>
          </p:cNvPr>
          <p:cNvSpPr>
            <a:spLocks noGrp="1"/>
          </p:cNvSpPr>
          <p:nvPr>
            <p:ph type="dt" sz="half" idx="10"/>
          </p:nvPr>
        </p:nvSpPr>
        <p:spPr/>
        <p:txBody>
          <a:bodyPr/>
          <a:lstStyle/>
          <a:p>
            <a:fld id="{9BEF487D-ACE1-4911-A03D-7B38AE3A282C}" type="datetimeFigureOut">
              <a:rPr lang="it-IT" smtClean="0"/>
              <a:t>23/10/2025</a:t>
            </a:fld>
            <a:endParaRPr lang="it-IT"/>
          </a:p>
        </p:txBody>
      </p:sp>
      <p:sp>
        <p:nvSpPr>
          <p:cNvPr id="6" name="Segnaposto piè di pagina 5">
            <a:extLst>
              <a:ext uri="{FF2B5EF4-FFF2-40B4-BE49-F238E27FC236}">
                <a16:creationId xmlns:a16="http://schemas.microsoft.com/office/drawing/2014/main" id="{60C4DC7C-123A-8181-2138-38FEA95CA2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D18E768-84FA-DD7B-AFF3-1153C69FF45A}"/>
              </a:ext>
            </a:extLst>
          </p:cNvPr>
          <p:cNvSpPr>
            <a:spLocks noGrp="1"/>
          </p:cNvSpPr>
          <p:nvPr>
            <p:ph type="sldNum" sz="quarter" idx="12"/>
          </p:nvPr>
        </p:nvSpPr>
        <p:spPr/>
        <p:txBody>
          <a:bodyPr/>
          <a:lstStyle/>
          <a:p>
            <a:fld id="{5D79F74B-F79F-468F-9C84-80659A6A096F}" type="slidenum">
              <a:rPr lang="it-IT" smtClean="0"/>
              <a:t>‹N›</a:t>
            </a:fld>
            <a:endParaRPr lang="it-IT"/>
          </a:p>
        </p:txBody>
      </p:sp>
    </p:spTree>
    <p:extLst>
      <p:ext uri="{BB962C8B-B14F-4D97-AF65-F5344CB8AC3E}">
        <p14:creationId xmlns:p14="http://schemas.microsoft.com/office/powerpoint/2010/main" val="1095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BDBA693-8249-DA17-AAD9-BCB467313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79F17A1-D658-C14C-FEFD-B2E28058C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FC9821-5215-3DF9-4A98-26CC4A06F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EF487D-ACE1-4911-A03D-7B38AE3A282C}" type="datetimeFigureOut">
              <a:rPr lang="it-IT" smtClean="0"/>
              <a:t>23/10/2025</a:t>
            </a:fld>
            <a:endParaRPr lang="it-IT"/>
          </a:p>
        </p:txBody>
      </p:sp>
      <p:sp>
        <p:nvSpPr>
          <p:cNvPr id="5" name="Segnaposto piè di pagina 4">
            <a:extLst>
              <a:ext uri="{FF2B5EF4-FFF2-40B4-BE49-F238E27FC236}">
                <a16:creationId xmlns:a16="http://schemas.microsoft.com/office/drawing/2014/main" id="{7E23C14B-EAC3-CF7A-E1A3-1A47117FD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13284E80-82A5-065E-1D83-B33D63C6C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79F74B-F79F-468F-9C84-80659A6A096F}" type="slidenum">
              <a:rPr lang="it-IT" smtClean="0"/>
              <a:t>‹N›</a:t>
            </a:fld>
            <a:endParaRPr lang="it-IT"/>
          </a:p>
        </p:txBody>
      </p:sp>
    </p:spTree>
    <p:extLst>
      <p:ext uri="{BB962C8B-B14F-4D97-AF65-F5344CB8AC3E}">
        <p14:creationId xmlns:p14="http://schemas.microsoft.com/office/powerpoint/2010/main" val="159657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png"/><Relationship Id="rId3" Type="http://schemas.openxmlformats.org/officeDocument/2006/relationships/image" Target="../media/image30.jpeg"/><Relationship Id="rId7" Type="http://schemas.openxmlformats.org/officeDocument/2006/relationships/hyperlink" Target="https://www.mim.gov.it/documents/20182/0" TargetMode="External"/><Relationship Id="rId12" Type="http://schemas.openxmlformats.org/officeDocument/2006/relationships/hyperlink" Target="https://www.mim.gov.it/documents/20182/0/Linee+guida+Educazione+civica.pdf/9ffd1e06-db57-1596-c742-216b3f42b995?t=1725710190643"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33.jpeg"/><Relationship Id="rId10"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38.jpeg"/><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5.jpeg"/><Relationship Id="rId4" Type="http://schemas.openxmlformats.org/officeDocument/2006/relationships/diagramLayout" Target="../diagrams/layout1.xml"/><Relationship Id="rId9"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hyperlink" Target="https://www.mondadorieducation.it/primaria/"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dbookeasy.giuntiscuola.it/inglese/i-like-english-gold/&#820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invalsi-areaprove.cineca.it/index.php?get=static&amp;pag=home_rn"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hyperlink" Target="https://old.istruzioneveneto.gov.it/wpusr/wp-content/uploads/2017/03/Modello-scheda-primo-ciclo.doc"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regione.fvg.it/rafvg/cms/RAFVG/cultura-sport/patrimonio-culturale/comunita-linguistiche/#:~:text=In%20Friuli%20Venezia%20Giulia%20si,il%20friulano%20e%20il%20tedesco."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www.usrfvg.gov.it/it/home/menu/uffici/ufficio-scuole-slovene/presentazion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3215F3-D6DB-4B59-92EF-A871D1039374}"/>
              </a:ext>
            </a:extLst>
          </p:cNvPr>
          <p:cNvSpPr>
            <a:spLocks noGrp="1"/>
          </p:cNvSpPr>
          <p:nvPr>
            <p:ph type="ctrTitle"/>
          </p:nvPr>
        </p:nvSpPr>
        <p:spPr>
          <a:xfrm>
            <a:off x="418661" y="1567543"/>
            <a:ext cx="9144000" cy="1052409"/>
          </a:xfrm>
        </p:spPr>
        <p:txBody>
          <a:bodyPr anchor="b">
            <a:normAutofit/>
          </a:bodyPr>
          <a:lstStyle/>
          <a:p>
            <a:pPr algn="ctr"/>
            <a:r>
              <a:rPr lang="it-IT"/>
              <a:t>LA SCUOLA PRIMARIA: CURRICOLO ESPLICITO ED IMPLICITO </a:t>
            </a:r>
          </a:p>
        </p:txBody>
      </p:sp>
      <p:sp>
        <p:nvSpPr>
          <p:cNvPr id="3" name="Sottotitolo 2">
            <a:extLst>
              <a:ext uri="{FF2B5EF4-FFF2-40B4-BE49-F238E27FC236}">
                <a16:creationId xmlns:a16="http://schemas.microsoft.com/office/drawing/2014/main" id="{B1B5457A-5FF3-4848-80DB-6B009D842895}"/>
              </a:ext>
            </a:extLst>
          </p:cNvPr>
          <p:cNvSpPr>
            <a:spLocks noGrp="1"/>
          </p:cNvSpPr>
          <p:nvPr>
            <p:ph type="subTitle" idx="1"/>
          </p:nvPr>
        </p:nvSpPr>
        <p:spPr>
          <a:xfrm>
            <a:off x="266260" y="4934735"/>
            <a:ext cx="8670911" cy="1052410"/>
          </a:xfrm>
        </p:spPr>
        <p:txBody>
          <a:bodyPr>
            <a:noAutofit/>
          </a:bodyPr>
          <a:lstStyle/>
          <a:p>
            <a:r>
              <a:rPr lang="it-IT" sz="2400"/>
              <a:t>A CURA DI </a:t>
            </a:r>
          </a:p>
          <a:p>
            <a:r>
              <a:rPr lang="it-IT" sz="2400"/>
              <a:t>AMBRA SIGNORI, ROSARIA GUAGGENTI, LISA DE GIUSTI</a:t>
            </a:r>
          </a:p>
        </p:txBody>
      </p:sp>
    </p:spTree>
    <p:extLst>
      <p:ext uri="{BB962C8B-B14F-4D97-AF65-F5344CB8AC3E}">
        <p14:creationId xmlns:p14="http://schemas.microsoft.com/office/powerpoint/2010/main" val="1831206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pic>
        <p:nvPicPr>
          <p:cNvPr id="2" name="Immagine 1" descr="Targhette delle discipline | Maestra Mary">
            <a:extLst>
              <a:ext uri="{FF2B5EF4-FFF2-40B4-BE49-F238E27FC236}">
                <a16:creationId xmlns:a16="http://schemas.microsoft.com/office/drawing/2014/main" id="{DF3A2111-EA41-4DCF-CB4F-0D446202E921}"/>
              </a:ext>
            </a:extLst>
          </p:cNvPr>
          <p:cNvPicPr>
            <a:picLocks noChangeAspect="1"/>
          </p:cNvPicPr>
          <p:nvPr/>
        </p:nvPicPr>
        <p:blipFill>
          <a:blip r:embed="rId3"/>
          <a:stretch>
            <a:fillRect/>
          </a:stretch>
        </p:blipFill>
        <p:spPr>
          <a:xfrm>
            <a:off x="3445115" y="2235309"/>
            <a:ext cx="2326840" cy="1917657"/>
          </a:xfrm>
          <a:prstGeom prst="rect">
            <a:avLst/>
          </a:prstGeom>
        </p:spPr>
      </p:pic>
      <p:pic>
        <p:nvPicPr>
          <p:cNvPr id="4" name="Immagine 3" descr="ITALIANO-CLASSE SECONDA - PLAYandLEARN">
            <a:extLst>
              <a:ext uri="{FF2B5EF4-FFF2-40B4-BE49-F238E27FC236}">
                <a16:creationId xmlns:a16="http://schemas.microsoft.com/office/drawing/2014/main" id="{DDB2829A-72C2-A7AE-FAD7-56AF766EF1AC}"/>
              </a:ext>
            </a:extLst>
          </p:cNvPr>
          <p:cNvPicPr>
            <a:picLocks noChangeAspect="1"/>
          </p:cNvPicPr>
          <p:nvPr/>
        </p:nvPicPr>
        <p:blipFill>
          <a:blip r:embed="rId4"/>
          <a:stretch>
            <a:fillRect/>
          </a:stretch>
        </p:blipFill>
        <p:spPr>
          <a:xfrm>
            <a:off x="2699162" y="515589"/>
            <a:ext cx="2357373" cy="1359205"/>
          </a:xfrm>
          <a:prstGeom prst="rect">
            <a:avLst/>
          </a:prstGeom>
        </p:spPr>
      </p:pic>
      <p:pic>
        <p:nvPicPr>
          <p:cNvPr id="5" name="Immagine 4" descr="Parlare Inglese apre le porte del mondo - INVALSIopen">
            <a:extLst>
              <a:ext uri="{FF2B5EF4-FFF2-40B4-BE49-F238E27FC236}">
                <a16:creationId xmlns:a16="http://schemas.microsoft.com/office/drawing/2014/main" id="{03799F45-DD30-8E1C-8B0E-DB6384C6D88F}"/>
              </a:ext>
            </a:extLst>
          </p:cNvPr>
          <p:cNvPicPr>
            <a:picLocks noChangeAspect="1"/>
          </p:cNvPicPr>
          <p:nvPr/>
        </p:nvPicPr>
        <p:blipFill>
          <a:blip r:embed="rId5"/>
          <a:stretch>
            <a:fillRect/>
          </a:stretch>
        </p:blipFill>
        <p:spPr>
          <a:xfrm>
            <a:off x="79135" y="1204521"/>
            <a:ext cx="2044222" cy="1150438"/>
          </a:xfrm>
          <a:prstGeom prst="rect">
            <a:avLst/>
          </a:prstGeom>
        </p:spPr>
      </p:pic>
      <p:pic>
        <p:nvPicPr>
          <p:cNvPr id="6" name="Immagine 5" descr="Didattica Storia - Professionisti Scuola">
            <a:extLst>
              <a:ext uri="{FF2B5EF4-FFF2-40B4-BE49-F238E27FC236}">
                <a16:creationId xmlns:a16="http://schemas.microsoft.com/office/drawing/2014/main" id="{29C6B159-5F7A-7F88-C25D-E5751F7D3258}"/>
              </a:ext>
            </a:extLst>
          </p:cNvPr>
          <p:cNvPicPr>
            <a:picLocks noChangeAspect="1"/>
          </p:cNvPicPr>
          <p:nvPr/>
        </p:nvPicPr>
        <p:blipFill>
          <a:blip r:embed="rId6"/>
          <a:stretch>
            <a:fillRect/>
          </a:stretch>
        </p:blipFill>
        <p:spPr>
          <a:xfrm>
            <a:off x="83704" y="3195507"/>
            <a:ext cx="2410869" cy="1228986"/>
          </a:xfrm>
          <a:prstGeom prst="rect">
            <a:avLst/>
          </a:prstGeom>
        </p:spPr>
      </p:pic>
      <p:pic>
        <p:nvPicPr>
          <p:cNvPr id="7" name="Immagine 6" descr="Guamodì Scuola: GEOGRAFIA">
            <a:extLst>
              <a:ext uri="{FF2B5EF4-FFF2-40B4-BE49-F238E27FC236}">
                <a16:creationId xmlns:a16="http://schemas.microsoft.com/office/drawing/2014/main" id="{6DC1DA37-BE08-7E88-4ED9-94C7D68D6371}"/>
              </a:ext>
            </a:extLst>
          </p:cNvPr>
          <p:cNvPicPr>
            <a:picLocks noChangeAspect="1"/>
          </p:cNvPicPr>
          <p:nvPr/>
        </p:nvPicPr>
        <p:blipFill>
          <a:blip r:embed="rId7"/>
          <a:stretch>
            <a:fillRect/>
          </a:stretch>
        </p:blipFill>
        <p:spPr>
          <a:xfrm>
            <a:off x="82397" y="5069844"/>
            <a:ext cx="2413479" cy="1123298"/>
          </a:xfrm>
          <a:prstGeom prst="rect">
            <a:avLst/>
          </a:prstGeom>
        </p:spPr>
      </p:pic>
      <p:pic>
        <p:nvPicPr>
          <p:cNvPr id="10" name="Immagine 9" descr="Immagini di Disegni matematica - Download gratuiti su Freepik">
            <a:extLst>
              <a:ext uri="{FF2B5EF4-FFF2-40B4-BE49-F238E27FC236}">
                <a16:creationId xmlns:a16="http://schemas.microsoft.com/office/drawing/2014/main" id="{73E08558-227E-58C0-0244-A4F831ED48F5}"/>
              </a:ext>
            </a:extLst>
          </p:cNvPr>
          <p:cNvPicPr>
            <a:picLocks noChangeAspect="1"/>
          </p:cNvPicPr>
          <p:nvPr/>
        </p:nvPicPr>
        <p:blipFill>
          <a:blip r:embed="rId8"/>
          <a:stretch>
            <a:fillRect/>
          </a:stretch>
        </p:blipFill>
        <p:spPr>
          <a:xfrm>
            <a:off x="3328726" y="5296691"/>
            <a:ext cx="2570054" cy="1457325"/>
          </a:xfrm>
          <a:prstGeom prst="rect">
            <a:avLst/>
          </a:prstGeom>
        </p:spPr>
      </p:pic>
      <p:pic>
        <p:nvPicPr>
          <p:cNvPr id="11" name="Immagine 10" descr="Ripetizioni scienze e ripetizioni fisica Milano | Einstein a domicilio">
            <a:extLst>
              <a:ext uri="{FF2B5EF4-FFF2-40B4-BE49-F238E27FC236}">
                <a16:creationId xmlns:a16="http://schemas.microsoft.com/office/drawing/2014/main" id="{FF26221E-3A6F-9EC3-A1F1-9BF9AA78FDC7}"/>
              </a:ext>
            </a:extLst>
          </p:cNvPr>
          <p:cNvPicPr>
            <a:picLocks noChangeAspect="1"/>
          </p:cNvPicPr>
          <p:nvPr/>
        </p:nvPicPr>
        <p:blipFill>
          <a:blip r:embed="rId9"/>
          <a:stretch>
            <a:fillRect/>
          </a:stretch>
        </p:blipFill>
        <p:spPr>
          <a:xfrm>
            <a:off x="6468920" y="5360573"/>
            <a:ext cx="2612330" cy="1326585"/>
          </a:xfrm>
          <a:prstGeom prst="rect">
            <a:avLst/>
          </a:prstGeom>
        </p:spPr>
      </p:pic>
      <p:pic>
        <p:nvPicPr>
          <p:cNvPr id="12" name="Immagine 11" descr="Copertina musica colorata da stampare - Mamma e Bambini">
            <a:extLst>
              <a:ext uri="{FF2B5EF4-FFF2-40B4-BE49-F238E27FC236}">
                <a16:creationId xmlns:a16="http://schemas.microsoft.com/office/drawing/2014/main" id="{B1967860-DB0A-116B-AE4A-C57629E71160}"/>
              </a:ext>
            </a:extLst>
          </p:cNvPr>
          <p:cNvPicPr>
            <a:picLocks noChangeAspect="1"/>
          </p:cNvPicPr>
          <p:nvPr/>
        </p:nvPicPr>
        <p:blipFill>
          <a:blip r:embed="rId10"/>
          <a:srcRect l="5341" t="9761" r="410" b="11796"/>
          <a:stretch>
            <a:fillRect/>
          </a:stretch>
        </p:blipFill>
        <p:spPr>
          <a:xfrm>
            <a:off x="7368875" y="994415"/>
            <a:ext cx="2399515" cy="1369782"/>
          </a:xfrm>
          <a:prstGeom prst="rect">
            <a:avLst/>
          </a:prstGeom>
        </p:spPr>
      </p:pic>
      <p:pic>
        <p:nvPicPr>
          <p:cNvPr id="13" name="Immagine 12" descr="Quaderni operativi di Arte e Immagine | Pianetabambini.it">
            <a:extLst>
              <a:ext uri="{FF2B5EF4-FFF2-40B4-BE49-F238E27FC236}">
                <a16:creationId xmlns:a16="http://schemas.microsoft.com/office/drawing/2014/main" id="{64E460D3-A1CA-1919-C90D-2E4FA12AB4BB}"/>
              </a:ext>
            </a:extLst>
          </p:cNvPr>
          <p:cNvPicPr>
            <a:picLocks noChangeAspect="1"/>
          </p:cNvPicPr>
          <p:nvPr/>
        </p:nvPicPr>
        <p:blipFill>
          <a:blip r:embed="rId11"/>
          <a:stretch>
            <a:fillRect/>
          </a:stretch>
        </p:blipFill>
        <p:spPr>
          <a:xfrm>
            <a:off x="9497839" y="4239582"/>
            <a:ext cx="2343150" cy="1952625"/>
          </a:xfrm>
          <a:prstGeom prst="rect">
            <a:avLst/>
          </a:prstGeom>
        </p:spPr>
      </p:pic>
      <p:pic>
        <p:nvPicPr>
          <p:cNvPr id="14" name="Immagine 13" descr="Copertina quaderno Educazione Fisica - Mamma e Bambini">
            <a:extLst>
              <a:ext uri="{FF2B5EF4-FFF2-40B4-BE49-F238E27FC236}">
                <a16:creationId xmlns:a16="http://schemas.microsoft.com/office/drawing/2014/main" id="{9B80A88E-F031-A418-9721-1D029517285E}"/>
              </a:ext>
            </a:extLst>
          </p:cNvPr>
          <p:cNvPicPr>
            <a:picLocks noChangeAspect="1"/>
          </p:cNvPicPr>
          <p:nvPr/>
        </p:nvPicPr>
        <p:blipFill>
          <a:blip r:embed="rId12"/>
          <a:stretch>
            <a:fillRect/>
          </a:stretch>
        </p:blipFill>
        <p:spPr>
          <a:xfrm>
            <a:off x="9633790" y="1643486"/>
            <a:ext cx="2332419" cy="1672301"/>
          </a:xfrm>
          <a:prstGeom prst="rect">
            <a:avLst/>
          </a:prstGeom>
        </p:spPr>
      </p:pic>
      <p:pic>
        <p:nvPicPr>
          <p:cNvPr id="15" name="Immagine 14" descr="Risorse multimediali per la LIM -">
            <a:extLst>
              <a:ext uri="{FF2B5EF4-FFF2-40B4-BE49-F238E27FC236}">
                <a16:creationId xmlns:a16="http://schemas.microsoft.com/office/drawing/2014/main" id="{B9E19102-AC5C-EFAD-BC47-972700C60445}"/>
              </a:ext>
            </a:extLst>
          </p:cNvPr>
          <p:cNvPicPr>
            <a:picLocks noChangeAspect="1"/>
          </p:cNvPicPr>
          <p:nvPr/>
        </p:nvPicPr>
        <p:blipFill>
          <a:blip r:embed="rId13"/>
          <a:srcRect t="18757" b="6414"/>
          <a:stretch>
            <a:fillRect/>
          </a:stretch>
        </p:blipFill>
        <p:spPr>
          <a:xfrm>
            <a:off x="5464419" y="426966"/>
            <a:ext cx="2006761" cy="1455532"/>
          </a:xfrm>
          <a:prstGeom prst="rect">
            <a:avLst/>
          </a:prstGeom>
        </p:spPr>
      </p:pic>
      <p:pic>
        <p:nvPicPr>
          <p:cNvPr id="16" name="Immagine 15" descr="Disciplina di parola scritta a mano con woodburner su una superficie di  legno piana direttamente sopra la vista normale | Foto Premium">
            <a:extLst>
              <a:ext uri="{FF2B5EF4-FFF2-40B4-BE49-F238E27FC236}">
                <a16:creationId xmlns:a16="http://schemas.microsoft.com/office/drawing/2014/main" id="{56E01511-4D6B-D6CC-7BDE-A969E90430A8}"/>
              </a:ext>
            </a:extLst>
          </p:cNvPr>
          <p:cNvPicPr>
            <a:picLocks noChangeAspect="1"/>
          </p:cNvPicPr>
          <p:nvPr/>
        </p:nvPicPr>
        <p:blipFill>
          <a:blip r:embed="rId14"/>
          <a:srcRect t="24179" r="398" b="14383"/>
          <a:stretch>
            <a:fillRect/>
          </a:stretch>
        </p:blipFill>
        <p:spPr>
          <a:xfrm>
            <a:off x="5047271" y="3425281"/>
            <a:ext cx="2608939" cy="1070917"/>
          </a:xfrm>
          <a:prstGeom prst="rect">
            <a:avLst/>
          </a:prstGeom>
        </p:spPr>
      </p:pic>
      <p:sp>
        <p:nvSpPr>
          <p:cNvPr id="18" name="CasellaDiTesto 17">
            <a:extLst>
              <a:ext uri="{FF2B5EF4-FFF2-40B4-BE49-F238E27FC236}">
                <a16:creationId xmlns:a16="http://schemas.microsoft.com/office/drawing/2014/main" id="{F5B303F6-07B6-577C-E14F-E0EBE4416547}"/>
              </a:ext>
            </a:extLst>
          </p:cNvPr>
          <p:cNvSpPr txBox="1"/>
          <p:nvPr/>
        </p:nvSpPr>
        <p:spPr>
          <a:xfrm>
            <a:off x="0" y="2390383"/>
            <a:ext cx="24008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solidFill>
                  <a:schemeClr val="accent1"/>
                </a:solidFill>
              </a:rPr>
              <a:t>Può essere specialista</a:t>
            </a:r>
          </a:p>
        </p:txBody>
      </p:sp>
      <p:sp>
        <p:nvSpPr>
          <p:cNvPr id="19" name="CasellaDiTesto 18">
            <a:extLst>
              <a:ext uri="{FF2B5EF4-FFF2-40B4-BE49-F238E27FC236}">
                <a16:creationId xmlns:a16="http://schemas.microsoft.com/office/drawing/2014/main" id="{70DA0040-F8B3-BD57-5D0D-C92D11118E25}"/>
              </a:ext>
            </a:extLst>
          </p:cNvPr>
          <p:cNvSpPr txBox="1"/>
          <p:nvPr/>
        </p:nvSpPr>
        <p:spPr>
          <a:xfrm>
            <a:off x="8893479" y="3319396"/>
            <a:ext cx="31628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solidFill>
                  <a:schemeClr val="accent1"/>
                </a:solidFill>
              </a:rPr>
              <a:t>Per le classi quarte e quinte c'è l'insegnante specialista</a:t>
            </a:r>
          </a:p>
        </p:txBody>
      </p:sp>
    </p:spTree>
    <p:extLst>
      <p:ext uri="{BB962C8B-B14F-4D97-AF65-F5344CB8AC3E}">
        <p14:creationId xmlns:p14="http://schemas.microsoft.com/office/powerpoint/2010/main" val="346430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BD51-7EE2-A019-A240-E673BF1D5BD1}"/>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EAEFEF40-3309-A550-5537-AF0E24A5E01F}"/>
              </a:ext>
            </a:extLst>
          </p:cNvPr>
          <p:cNvPicPr>
            <a:picLocks noChangeAspect="1"/>
          </p:cNvPicPr>
          <p:nvPr/>
        </p:nvPicPr>
        <p:blipFill>
          <a:blip r:embed="rId2"/>
          <a:stretch>
            <a:fillRect/>
          </a:stretch>
        </p:blipFill>
        <p:spPr>
          <a:xfrm>
            <a:off x="0" y="-1"/>
            <a:ext cx="12191999" cy="340963"/>
          </a:xfrm>
          <a:prstGeom prst="rect">
            <a:avLst/>
          </a:prstGeom>
        </p:spPr>
      </p:pic>
      <p:pic>
        <p:nvPicPr>
          <p:cNvPr id="10" name="Immagine 9" descr="Immagini di Disegni matematica - Download gratuiti su Freepik">
            <a:extLst>
              <a:ext uri="{FF2B5EF4-FFF2-40B4-BE49-F238E27FC236}">
                <a16:creationId xmlns:a16="http://schemas.microsoft.com/office/drawing/2014/main" id="{776E424E-DA4A-15C5-F6D8-E33DA8622667}"/>
              </a:ext>
            </a:extLst>
          </p:cNvPr>
          <p:cNvPicPr>
            <a:picLocks noChangeAspect="1"/>
          </p:cNvPicPr>
          <p:nvPr/>
        </p:nvPicPr>
        <p:blipFill>
          <a:blip r:embed="rId3"/>
          <a:stretch>
            <a:fillRect/>
          </a:stretch>
        </p:blipFill>
        <p:spPr>
          <a:xfrm>
            <a:off x="510369" y="3219459"/>
            <a:ext cx="1296575" cy="684889"/>
          </a:xfrm>
          <a:prstGeom prst="rect">
            <a:avLst/>
          </a:prstGeom>
        </p:spPr>
      </p:pic>
      <p:pic>
        <p:nvPicPr>
          <p:cNvPr id="11" name="Immagine 10" descr="Ripetizioni scienze e ripetizioni fisica Milano | Einstein a domicilio">
            <a:extLst>
              <a:ext uri="{FF2B5EF4-FFF2-40B4-BE49-F238E27FC236}">
                <a16:creationId xmlns:a16="http://schemas.microsoft.com/office/drawing/2014/main" id="{68613F10-2333-37C9-CD29-FE3A8996CA4A}"/>
              </a:ext>
            </a:extLst>
          </p:cNvPr>
          <p:cNvPicPr>
            <a:picLocks noChangeAspect="1"/>
          </p:cNvPicPr>
          <p:nvPr/>
        </p:nvPicPr>
        <p:blipFill>
          <a:blip r:embed="rId4"/>
          <a:stretch>
            <a:fillRect/>
          </a:stretch>
        </p:blipFill>
        <p:spPr>
          <a:xfrm>
            <a:off x="174591" y="3920080"/>
            <a:ext cx="1631125" cy="1149132"/>
          </a:xfrm>
          <a:prstGeom prst="rect">
            <a:avLst/>
          </a:prstGeom>
        </p:spPr>
      </p:pic>
      <p:pic>
        <p:nvPicPr>
          <p:cNvPr id="14" name="Immagine 13" descr="Copertina quaderno Educazione Fisica - Mamma e Bambini">
            <a:extLst>
              <a:ext uri="{FF2B5EF4-FFF2-40B4-BE49-F238E27FC236}">
                <a16:creationId xmlns:a16="http://schemas.microsoft.com/office/drawing/2014/main" id="{86A83825-3A5D-7DB6-C480-7F95CF3888B8}"/>
              </a:ext>
            </a:extLst>
          </p:cNvPr>
          <p:cNvPicPr>
            <a:picLocks noChangeAspect="1"/>
          </p:cNvPicPr>
          <p:nvPr/>
        </p:nvPicPr>
        <p:blipFill>
          <a:blip r:embed="rId5"/>
          <a:stretch>
            <a:fillRect/>
          </a:stretch>
        </p:blipFill>
        <p:spPr>
          <a:xfrm>
            <a:off x="1230913" y="2113213"/>
            <a:ext cx="1413844" cy="941617"/>
          </a:xfrm>
          <a:prstGeom prst="rect">
            <a:avLst/>
          </a:prstGeom>
        </p:spPr>
      </p:pic>
      <p:pic>
        <p:nvPicPr>
          <p:cNvPr id="15" name="Immagine 14" descr="Risorse multimediali per la LIM -">
            <a:extLst>
              <a:ext uri="{FF2B5EF4-FFF2-40B4-BE49-F238E27FC236}">
                <a16:creationId xmlns:a16="http://schemas.microsoft.com/office/drawing/2014/main" id="{6FAE1A5B-0675-6674-4551-80A0C5003982}"/>
              </a:ext>
            </a:extLst>
          </p:cNvPr>
          <p:cNvPicPr>
            <a:picLocks noChangeAspect="1"/>
          </p:cNvPicPr>
          <p:nvPr/>
        </p:nvPicPr>
        <p:blipFill>
          <a:blip r:embed="rId6"/>
          <a:srcRect t="18757" b="6414"/>
          <a:stretch>
            <a:fillRect/>
          </a:stretch>
        </p:blipFill>
        <p:spPr>
          <a:xfrm>
            <a:off x="172173" y="1909213"/>
            <a:ext cx="1286515" cy="954493"/>
          </a:xfrm>
          <a:prstGeom prst="rect">
            <a:avLst/>
          </a:prstGeom>
        </p:spPr>
      </p:pic>
      <p:sp>
        <p:nvSpPr>
          <p:cNvPr id="17" name="CasellaDiTesto 16">
            <a:extLst>
              <a:ext uri="{FF2B5EF4-FFF2-40B4-BE49-F238E27FC236}">
                <a16:creationId xmlns:a16="http://schemas.microsoft.com/office/drawing/2014/main" id="{93B0BEB7-4756-7833-FDA8-4AE64ED22E5A}"/>
              </a:ext>
            </a:extLst>
          </p:cNvPr>
          <p:cNvSpPr txBox="1"/>
          <p:nvPr/>
        </p:nvSpPr>
        <p:spPr>
          <a:xfrm>
            <a:off x="2406754" y="510952"/>
            <a:ext cx="9638852" cy="646331"/>
          </a:xfrm>
          <a:prstGeom prst="rect">
            <a:avLst/>
          </a:prstGeom>
          <a:noFill/>
        </p:spPr>
        <p:txBody>
          <a:bodyPr wrap="square" lIns="91440" tIns="45720" rIns="91440" bIns="45720" anchor="t">
            <a:spAutoFit/>
          </a:bodyPr>
          <a:lstStyle/>
          <a:p>
            <a:r>
              <a:rPr lang="it-IT">
                <a:hlinkClick r:id="rId7"/>
              </a:rPr>
              <a:t>https://www.mim.gov.it/documents/20182/0</a:t>
            </a:r>
            <a:r>
              <a:rPr lang="it-IT"/>
              <a:t> Linee+guida+STEM.pdf/2aa0b11f-7609-66ac-3fd8-2c6a03c80f77?version=1.0&amp;t=1698173043586</a:t>
            </a:r>
          </a:p>
        </p:txBody>
      </p:sp>
      <p:pic>
        <p:nvPicPr>
          <p:cNvPr id="16" name="Immagine 15" descr="Secondo concorso discipline STEM, calendario delle prove scritte (3 - 5  maggio)">
            <a:extLst>
              <a:ext uri="{FF2B5EF4-FFF2-40B4-BE49-F238E27FC236}">
                <a16:creationId xmlns:a16="http://schemas.microsoft.com/office/drawing/2014/main" id="{558D1823-E96B-93BB-9316-20AD4BBDE9A6}"/>
              </a:ext>
            </a:extLst>
          </p:cNvPr>
          <p:cNvPicPr>
            <a:picLocks noChangeAspect="1"/>
          </p:cNvPicPr>
          <p:nvPr/>
        </p:nvPicPr>
        <p:blipFill>
          <a:blip r:embed="rId8"/>
          <a:stretch>
            <a:fillRect/>
          </a:stretch>
        </p:blipFill>
        <p:spPr>
          <a:xfrm>
            <a:off x="57736" y="407161"/>
            <a:ext cx="2358417" cy="1502993"/>
          </a:xfrm>
          <a:prstGeom prst="rect">
            <a:avLst/>
          </a:prstGeom>
        </p:spPr>
      </p:pic>
      <p:pic>
        <p:nvPicPr>
          <p:cNvPr id="18" name="Immagine 17" descr="Educazione civica - classe 1-2-3 - Raffaello Scuola">
            <a:extLst>
              <a:ext uri="{FF2B5EF4-FFF2-40B4-BE49-F238E27FC236}">
                <a16:creationId xmlns:a16="http://schemas.microsoft.com/office/drawing/2014/main" id="{1FD6FD01-E047-90DC-557E-D53E3094C7BE}"/>
              </a:ext>
            </a:extLst>
          </p:cNvPr>
          <p:cNvPicPr>
            <a:picLocks noChangeAspect="1"/>
          </p:cNvPicPr>
          <p:nvPr/>
        </p:nvPicPr>
        <p:blipFill>
          <a:blip r:embed="rId9"/>
          <a:stretch>
            <a:fillRect/>
          </a:stretch>
        </p:blipFill>
        <p:spPr>
          <a:xfrm>
            <a:off x="9898628" y="1273284"/>
            <a:ext cx="1914525" cy="2390775"/>
          </a:xfrm>
          <a:prstGeom prst="rect">
            <a:avLst/>
          </a:prstGeom>
        </p:spPr>
      </p:pic>
      <p:pic>
        <p:nvPicPr>
          <p:cNvPr id="19" name="Immagine 18" descr="Laboratori STEAM - Focus Scuola - FocusJunior.it">
            <a:extLst>
              <a:ext uri="{FF2B5EF4-FFF2-40B4-BE49-F238E27FC236}">
                <a16:creationId xmlns:a16="http://schemas.microsoft.com/office/drawing/2014/main" id="{71B2BFC9-70BF-8B60-D85F-6B652C3BBF5D}"/>
              </a:ext>
            </a:extLst>
          </p:cNvPr>
          <p:cNvPicPr>
            <a:picLocks noChangeAspect="1"/>
          </p:cNvPicPr>
          <p:nvPr/>
        </p:nvPicPr>
        <p:blipFill>
          <a:blip r:embed="rId10"/>
          <a:stretch>
            <a:fillRect/>
          </a:stretch>
        </p:blipFill>
        <p:spPr>
          <a:xfrm>
            <a:off x="4219705" y="1841064"/>
            <a:ext cx="2667000" cy="1714500"/>
          </a:xfrm>
          <a:prstGeom prst="rect">
            <a:avLst/>
          </a:prstGeom>
        </p:spPr>
      </p:pic>
      <p:pic>
        <p:nvPicPr>
          <p:cNvPr id="20" name="Immagine 19" descr="L'IRC risorsa per la scuola e per il mondo - Libro - Adierre | Libreria  Universitaria">
            <a:extLst>
              <a:ext uri="{FF2B5EF4-FFF2-40B4-BE49-F238E27FC236}">
                <a16:creationId xmlns:a16="http://schemas.microsoft.com/office/drawing/2014/main" id="{4B192267-D93B-FC89-9644-EF193130EDF1}"/>
              </a:ext>
            </a:extLst>
          </p:cNvPr>
          <p:cNvPicPr>
            <a:picLocks noChangeAspect="1"/>
          </p:cNvPicPr>
          <p:nvPr/>
        </p:nvPicPr>
        <p:blipFill>
          <a:blip r:embed="rId11"/>
          <a:stretch>
            <a:fillRect/>
          </a:stretch>
        </p:blipFill>
        <p:spPr>
          <a:xfrm>
            <a:off x="9808923" y="3998021"/>
            <a:ext cx="1676400" cy="2724150"/>
          </a:xfrm>
          <a:prstGeom prst="rect">
            <a:avLst/>
          </a:prstGeom>
        </p:spPr>
      </p:pic>
      <p:sp>
        <p:nvSpPr>
          <p:cNvPr id="3" name="CasellaDiTesto 2">
            <a:extLst>
              <a:ext uri="{FF2B5EF4-FFF2-40B4-BE49-F238E27FC236}">
                <a16:creationId xmlns:a16="http://schemas.microsoft.com/office/drawing/2014/main" id="{AC673E16-9CAC-7858-46A0-8264FA3C30D1}"/>
              </a:ext>
            </a:extLst>
          </p:cNvPr>
          <p:cNvSpPr txBox="1"/>
          <p:nvPr/>
        </p:nvSpPr>
        <p:spPr>
          <a:xfrm>
            <a:off x="7371462" y="1606449"/>
            <a:ext cx="24423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hlinkClick r:id="rId12">
                  <a:extLst>
                    <a:ext uri="{A12FA001-AC4F-418D-AE19-62706E023703}">
                      <ahyp:hlinkClr xmlns:ahyp="http://schemas.microsoft.com/office/drawing/2018/hyperlinkcolor" val="tx"/>
                    </a:ext>
                  </a:extLst>
                </a:hlinkClick>
              </a:rPr>
              <a:t>EDUCAZIONE CIVICA</a:t>
            </a:r>
            <a:r>
              <a:rPr lang="it-IT">
                <a:solidFill>
                  <a:schemeClr val="accent1"/>
                </a:solidFill>
              </a:rPr>
              <a:t> (link linee guida)</a:t>
            </a:r>
          </a:p>
          <a:p>
            <a:r>
              <a:rPr lang="it-IT" b="1">
                <a:solidFill>
                  <a:schemeClr val="accent1"/>
                </a:solidFill>
              </a:rPr>
              <a:t>33 ore annuali interdisciplinare e spalmate tra tutti i docenti</a:t>
            </a:r>
            <a:endParaRPr lang="it-IT">
              <a:solidFill>
                <a:schemeClr val="accent1"/>
              </a:solidFill>
            </a:endParaRPr>
          </a:p>
        </p:txBody>
      </p:sp>
      <p:sp>
        <p:nvSpPr>
          <p:cNvPr id="4" name="CasellaDiTesto 3">
            <a:extLst>
              <a:ext uri="{FF2B5EF4-FFF2-40B4-BE49-F238E27FC236}">
                <a16:creationId xmlns:a16="http://schemas.microsoft.com/office/drawing/2014/main" id="{29D96E04-D548-D5B3-0AE2-B506B3183202}"/>
              </a:ext>
            </a:extLst>
          </p:cNvPr>
          <p:cNvSpPr txBox="1"/>
          <p:nvPr/>
        </p:nvSpPr>
        <p:spPr>
          <a:xfrm>
            <a:off x="7578245" y="4185781"/>
            <a:ext cx="202504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Insegnamento della Religione Cattolica</a:t>
            </a:r>
            <a:r>
              <a:rPr lang="it-IT"/>
              <a:t> </a:t>
            </a:r>
            <a:r>
              <a:rPr lang="it-IT">
                <a:solidFill>
                  <a:schemeClr val="accent1"/>
                </a:solidFill>
              </a:rPr>
              <a:t>con docente nominato dalla Curia ed è un insegnamento a scelta della famiglia</a:t>
            </a:r>
          </a:p>
        </p:txBody>
      </p:sp>
      <p:pic>
        <p:nvPicPr>
          <p:cNvPr id="5" name="Elemento grafico 4" descr="Freccia: curva in senso antiorario con riempimento a tinta unita">
            <a:extLst>
              <a:ext uri="{FF2B5EF4-FFF2-40B4-BE49-F238E27FC236}">
                <a16:creationId xmlns:a16="http://schemas.microsoft.com/office/drawing/2014/main" id="{944C45A5-D4F7-0218-62F0-F5267FCF70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080000">
            <a:off x="2486417" y="1458240"/>
            <a:ext cx="1822536" cy="1843413"/>
          </a:xfrm>
          <a:prstGeom prst="rect">
            <a:avLst/>
          </a:prstGeom>
        </p:spPr>
      </p:pic>
      <p:sp>
        <p:nvSpPr>
          <p:cNvPr id="6" name="CasellaDiTesto 5">
            <a:extLst>
              <a:ext uri="{FF2B5EF4-FFF2-40B4-BE49-F238E27FC236}">
                <a16:creationId xmlns:a16="http://schemas.microsoft.com/office/drawing/2014/main" id="{83DBB547-2A2D-533B-4B2D-01A151890146}"/>
              </a:ext>
            </a:extLst>
          </p:cNvPr>
          <p:cNvSpPr txBox="1"/>
          <p:nvPr/>
        </p:nvSpPr>
        <p:spPr>
          <a:xfrm>
            <a:off x="3048001" y="3736931"/>
            <a:ext cx="19206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Si aggiunge arte per valorizzare gli aspetti creativi</a:t>
            </a:r>
          </a:p>
        </p:txBody>
      </p:sp>
      <p:pic>
        <p:nvPicPr>
          <p:cNvPr id="13" name="Immagine 12" descr="Quaderni operativi di Arte e Immagine | Pianetabambini.it">
            <a:extLst>
              <a:ext uri="{FF2B5EF4-FFF2-40B4-BE49-F238E27FC236}">
                <a16:creationId xmlns:a16="http://schemas.microsoft.com/office/drawing/2014/main" id="{672F3616-A5C5-11AE-EDCA-5D79018EEF8D}"/>
              </a:ext>
            </a:extLst>
          </p:cNvPr>
          <p:cNvPicPr>
            <a:picLocks noChangeAspect="1"/>
          </p:cNvPicPr>
          <p:nvPr/>
        </p:nvPicPr>
        <p:blipFill>
          <a:blip r:embed="rId15"/>
          <a:stretch>
            <a:fillRect/>
          </a:stretch>
        </p:blipFill>
        <p:spPr>
          <a:xfrm>
            <a:off x="5134605" y="3738542"/>
            <a:ext cx="1925617" cy="1618598"/>
          </a:xfrm>
          <a:prstGeom prst="rect">
            <a:avLst/>
          </a:prstGeom>
        </p:spPr>
      </p:pic>
      <p:sp>
        <p:nvSpPr>
          <p:cNvPr id="7" name="CasellaDiTesto 6">
            <a:extLst>
              <a:ext uri="{FF2B5EF4-FFF2-40B4-BE49-F238E27FC236}">
                <a16:creationId xmlns:a16="http://schemas.microsoft.com/office/drawing/2014/main" id="{9D11E507-59C5-B906-34EC-E3B25670AFD3}"/>
              </a:ext>
            </a:extLst>
          </p:cNvPr>
          <p:cNvSpPr txBox="1"/>
          <p:nvPr/>
        </p:nvSpPr>
        <p:spPr>
          <a:xfrm>
            <a:off x="177452" y="5073041"/>
            <a:ext cx="403964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ea typeface="+mn-lt"/>
                <a:cs typeface="+mn-lt"/>
              </a:rPr>
              <a:t>Anno scolastico 2023/2024:</a:t>
            </a:r>
            <a:r>
              <a:rPr lang="it-IT">
                <a:solidFill>
                  <a:schemeClr val="accent1"/>
                </a:solidFill>
                <a:ea typeface="+mn-lt"/>
                <a:cs typeface="+mn-lt"/>
              </a:rPr>
              <a:t> </a:t>
            </a:r>
            <a:endParaRPr lang="it-IT">
              <a:solidFill>
                <a:schemeClr val="accent1"/>
              </a:solidFill>
            </a:endParaRPr>
          </a:p>
          <a:p>
            <a:r>
              <a:rPr lang="it-IT">
                <a:solidFill>
                  <a:schemeClr val="accent1"/>
                </a:solidFill>
                <a:ea typeface="+mn-lt"/>
                <a:cs typeface="+mn-lt"/>
              </a:rPr>
              <a:t>È iniziata l'introduzione delle STEM nel Piano Triennale dell'Offerta Formativa delle scuole primarie. </a:t>
            </a:r>
            <a:endParaRPr lang="it-IT">
              <a:solidFill>
                <a:schemeClr val="accent1"/>
              </a:solidFill>
            </a:endParaRPr>
          </a:p>
          <a:p>
            <a:pPr algn="l"/>
            <a:endParaRPr lang="it-IT"/>
          </a:p>
        </p:txBody>
      </p:sp>
    </p:spTree>
    <p:extLst>
      <p:ext uri="{BB962C8B-B14F-4D97-AF65-F5344CB8AC3E}">
        <p14:creationId xmlns:p14="http://schemas.microsoft.com/office/powerpoint/2010/main" val="14439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3016-AACC-98FF-E1F5-874834D974EC}"/>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C79D6FE7-F16C-CE7B-A473-CAA0F8765330}"/>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83237961-3D5A-EB8D-A215-458264293B6F}"/>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4" name="Segnaposto contenuto 2">
            <a:extLst>
              <a:ext uri="{FF2B5EF4-FFF2-40B4-BE49-F238E27FC236}">
                <a16:creationId xmlns:a16="http://schemas.microsoft.com/office/drawing/2014/main" id="{7EA4CD79-AA30-B6F2-73EF-43B86BFF6581}"/>
              </a:ext>
            </a:extLst>
          </p:cNvPr>
          <p:cNvSpPr/>
          <p:nvPr/>
        </p:nvSpPr>
        <p:spPr>
          <a:xfrm>
            <a:off x="185058" y="867705"/>
            <a:ext cx="11597844" cy="5738875"/>
          </a:xfrm>
          <a:prstGeom prst="rect">
            <a:avLst/>
          </a:prstGeom>
          <a:noFill/>
          <a:ln w="38100">
            <a:solidFill>
              <a:schemeClr val="tx1">
                <a:alpha val="50000"/>
              </a:schemeClr>
            </a:solidFill>
          </a:ln>
        </p:spPr>
        <p:style>
          <a:lnRef idx="0">
            <a:scrgbClr r="0" g="0" b="0"/>
          </a:lnRef>
          <a:fillRef idx="0">
            <a:scrgbClr r="0" g="0" b="0"/>
          </a:fillRef>
          <a:effectRef idx="0">
            <a:scrgbClr r="0" g="0" b="0"/>
          </a:effectRef>
          <a:fontRef idx="minor"/>
        </p:style>
        <p:txBody>
          <a:bodyPr lIns="216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Lst>
            </a:pP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latin typeface="Calibri"/>
              <a:ea typeface="+mn-lt"/>
              <a:cs typeface="+mn-lt"/>
            </a:endParaRPr>
          </a:p>
          <a:p>
            <a:pPr>
              <a:lnSpc>
                <a:spcPct val="150000"/>
              </a:lnSpc>
            </a:pPr>
            <a:endParaRPr lang="it-IT" sz="2400" spc="-1">
              <a:solidFill>
                <a:srgbClr val="002060"/>
              </a:solidFill>
              <a:latin typeface="Calibri"/>
              <a:ea typeface="+mn-lt"/>
              <a:cs typeface="+mn-lt"/>
            </a:endParaRPr>
          </a:p>
          <a:p>
            <a:pPr>
              <a:lnSpc>
                <a:spcPct val="150000"/>
              </a:lnSpc>
            </a:pPr>
            <a:endParaRPr lang="it-IT" sz="2400" spc="-1">
              <a:solidFill>
                <a:srgbClr val="002060"/>
              </a:solidFill>
              <a:latin typeface="Calibri"/>
              <a:ea typeface="+mn-lt"/>
              <a:cs typeface="+mn-lt"/>
            </a:endParaRPr>
          </a:p>
        </p:txBody>
      </p:sp>
      <p:graphicFrame>
        <p:nvGraphicFramePr>
          <p:cNvPr id="32" name="Diagramma 31">
            <a:extLst>
              <a:ext uri="{FF2B5EF4-FFF2-40B4-BE49-F238E27FC236}">
                <a16:creationId xmlns:a16="http://schemas.microsoft.com/office/drawing/2014/main" id="{44ACE9CE-60F2-A49E-DF42-7DF5012A94FB}"/>
              </a:ext>
            </a:extLst>
          </p:cNvPr>
          <p:cNvGraphicFramePr/>
          <p:nvPr/>
        </p:nvGraphicFramePr>
        <p:xfrm>
          <a:off x="587829" y="4298433"/>
          <a:ext cx="11062472" cy="2230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magine 1">
            <a:extLst>
              <a:ext uri="{FF2B5EF4-FFF2-40B4-BE49-F238E27FC236}">
                <a16:creationId xmlns:a16="http://schemas.microsoft.com/office/drawing/2014/main" id="{A17EA115-B6B8-2D6B-F9B2-4ACFA4A3F10A}"/>
              </a:ext>
            </a:extLst>
          </p:cNvPr>
          <p:cNvPicPr>
            <a:picLocks noChangeAspect="1"/>
          </p:cNvPicPr>
          <p:nvPr/>
        </p:nvPicPr>
        <p:blipFill>
          <a:blip r:embed="rId8"/>
          <a:stretch>
            <a:fillRect/>
          </a:stretch>
        </p:blipFill>
        <p:spPr>
          <a:xfrm>
            <a:off x="8966685" y="1084766"/>
            <a:ext cx="2768778" cy="2768778"/>
          </a:xfrm>
          <a:prstGeom prst="rect">
            <a:avLst/>
          </a:prstGeom>
        </p:spPr>
      </p:pic>
      <p:sp>
        <p:nvSpPr>
          <p:cNvPr id="24" name="Rettangolo 23">
            <a:extLst>
              <a:ext uri="{FF2B5EF4-FFF2-40B4-BE49-F238E27FC236}">
                <a16:creationId xmlns:a16="http://schemas.microsoft.com/office/drawing/2014/main" id="{D3EE1262-9F04-8E3C-AF72-62C77E9E9E2A}"/>
              </a:ext>
            </a:extLst>
          </p:cNvPr>
          <p:cNvSpPr/>
          <p:nvPr/>
        </p:nvSpPr>
        <p:spPr>
          <a:xfrm>
            <a:off x="785388" y="70487"/>
            <a:ext cx="8680665" cy="106391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sz="4000" b="1" strike="noStrike" spc="-1">
              <a:solidFill>
                <a:srgbClr val="A4274F"/>
              </a:solidFill>
              <a:cs typeface="Arial"/>
            </a:endParaRPr>
          </a:p>
          <a:p>
            <a:pPr algn="ctr"/>
            <a:r>
              <a:rPr lang="it-IT" sz="3600" b="1" spc="-1">
                <a:solidFill>
                  <a:srgbClr val="A4274F"/>
                </a:solidFill>
                <a:ea typeface="Calibri"/>
                <a:cs typeface="Arial"/>
              </a:rPr>
              <a:t>CURRICOLO IMPLICITO-SPAZI</a:t>
            </a:r>
          </a:p>
          <a:p>
            <a:pPr algn="ctr"/>
            <a:r>
              <a:rPr lang="it-IT" sz="4000" b="1" strike="noStrike" spc="-1">
                <a:solidFill>
                  <a:srgbClr val="A4274F"/>
                </a:solidFill>
                <a:cs typeface="Arial"/>
              </a:rPr>
              <a:t> </a:t>
            </a:r>
            <a:endParaRPr lang="it-IT" sz="4000" b="1" strike="noStrike" spc="-1">
              <a:solidFill>
                <a:srgbClr val="A4274F"/>
              </a:solidFill>
              <a:ea typeface="Calibri"/>
              <a:cs typeface="Arial"/>
            </a:endParaRPr>
          </a:p>
        </p:txBody>
      </p:sp>
      <p:pic>
        <p:nvPicPr>
          <p:cNvPr id="14" name="Immagine 13" descr="Immagine che contiene cielo, aria aperta, nuvola, albero&#10;&#10;Il contenuto generato dall&amp;#39;IA potrebbe non essere corretto.">
            <a:extLst>
              <a:ext uri="{FF2B5EF4-FFF2-40B4-BE49-F238E27FC236}">
                <a16:creationId xmlns:a16="http://schemas.microsoft.com/office/drawing/2014/main" id="{79B9A0CE-DCC7-D83F-FDC0-497E66397324}"/>
              </a:ext>
            </a:extLst>
          </p:cNvPr>
          <p:cNvPicPr>
            <a:picLocks noChangeAspect="1"/>
          </p:cNvPicPr>
          <p:nvPr/>
        </p:nvPicPr>
        <p:blipFill>
          <a:blip r:embed="rId9"/>
          <a:stretch>
            <a:fillRect/>
          </a:stretch>
        </p:blipFill>
        <p:spPr>
          <a:xfrm>
            <a:off x="693964" y="1391330"/>
            <a:ext cx="3088821" cy="2347232"/>
          </a:xfrm>
          <a:prstGeom prst="rect">
            <a:avLst/>
          </a:prstGeom>
        </p:spPr>
      </p:pic>
      <p:pic>
        <p:nvPicPr>
          <p:cNvPr id="19" name="Immagine 18" descr="Atrio – Istituto Comprensivo &quot;T. Tasso&quot;">
            <a:extLst>
              <a:ext uri="{FF2B5EF4-FFF2-40B4-BE49-F238E27FC236}">
                <a16:creationId xmlns:a16="http://schemas.microsoft.com/office/drawing/2014/main" id="{A1B8393E-2C53-F1DD-B9D4-FF6ACF7FE73B}"/>
              </a:ext>
            </a:extLst>
          </p:cNvPr>
          <p:cNvPicPr>
            <a:picLocks noChangeAspect="1"/>
          </p:cNvPicPr>
          <p:nvPr/>
        </p:nvPicPr>
        <p:blipFill>
          <a:blip r:embed="rId10"/>
          <a:stretch>
            <a:fillRect/>
          </a:stretch>
        </p:blipFill>
        <p:spPr>
          <a:xfrm>
            <a:off x="4114120" y="1396774"/>
            <a:ext cx="4399189" cy="2907846"/>
          </a:xfrm>
          <a:prstGeom prst="rect">
            <a:avLst/>
          </a:prstGeom>
        </p:spPr>
      </p:pic>
    </p:spTree>
    <p:extLst>
      <p:ext uri="{BB962C8B-B14F-4D97-AF65-F5344CB8AC3E}">
        <p14:creationId xmlns:p14="http://schemas.microsoft.com/office/powerpoint/2010/main" val="4134191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859C-BD50-D3C9-F286-DDF2AC5EDBCE}"/>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6E4E6ED2-E00A-B706-2524-2CE8043C9342}"/>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8ACDFB1C-27F1-9A15-A2AF-B5B6A10A9833}"/>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4" name="Segnaposto contenuto 2">
            <a:extLst>
              <a:ext uri="{FF2B5EF4-FFF2-40B4-BE49-F238E27FC236}">
                <a16:creationId xmlns:a16="http://schemas.microsoft.com/office/drawing/2014/main" id="{B26CABFD-9AFD-3FFF-1ADC-7D62D7228C75}"/>
              </a:ext>
            </a:extLst>
          </p:cNvPr>
          <p:cNvSpPr/>
          <p:nvPr/>
        </p:nvSpPr>
        <p:spPr>
          <a:xfrm>
            <a:off x="185058" y="867705"/>
            <a:ext cx="11597844" cy="5738875"/>
          </a:xfrm>
          <a:prstGeom prst="rect">
            <a:avLst/>
          </a:prstGeom>
          <a:noFill/>
          <a:ln w="38100">
            <a:solidFill>
              <a:schemeClr val="bg1">
                <a:alpha val="50000"/>
              </a:schemeClr>
            </a:solidFill>
          </a:ln>
        </p:spPr>
        <p:style>
          <a:lnRef idx="0">
            <a:scrgbClr r="0" g="0" b="0"/>
          </a:lnRef>
          <a:fillRef idx="0">
            <a:scrgbClr r="0" g="0" b="0"/>
          </a:fillRef>
          <a:effectRef idx="0">
            <a:scrgbClr r="0" g="0" b="0"/>
          </a:effectRef>
          <a:fontRef idx="minor"/>
        </p:style>
        <p:txBody>
          <a:bodyPr lIns="216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Lst>
            </a:pP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ea typeface="Calibri"/>
              <a:cs typeface="Calibri"/>
            </a:endParaRPr>
          </a:p>
          <a:p>
            <a:pPr algn="ctr"/>
            <a:endParaRPr lang="it-IT" sz="2400" spc="-1">
              <a:solidFill>
                <a:srgbClr val="002060"/>
              </a:solidFill>
              <a:latin typeface="Calibri"/>
              <a:ea typeface="+mn-lt"/>
              <a:cs typeface="+mn-lt"/>
            </a:endParaRPr>
          </a:p>
          <a:p>
            <a:pPr>
              <a:lnSpc>
                <a:spcPct val="150000"/>
              </a:lnSpc>
            </a:pPr>
            <a:endParaRPr lang="it-IT" sz="2400" spc="-1">
              <a:solidFill>
                <a:srgbClr val="002060"/>
              </a:solidFill>
              <a:latin typeface="Calibri"/>
              <a:ea typeface="+mn-lt"/>
              <a:cs typeface="+mn-lt"/>
            </a:endParaRPr>
          </a:p>
          <a:p>
            <a:pPr>
              <a:lnSpc>
                <a:spcPct val="150000"/>
              </a:lnSpc>
            </a:pPr>
            <a:endParaRPr lang="it-IT" sz="2400" spc="-1">
              <a:solidFill>
                <a:srgbClr val="002060"/>
              </a:solidFill>
              <a:latin typeface="Calibri"/>
              <a:ea typeface="+mn-lt"/>
              <a:cs typeface="+mn-lt"/>
            </a:endParaRPr>
          </a:p>
        </p:txBody>
      </p:sp>
      <p:sp>
        <p:nvSpPr>
          <p:cNvPr id="24" name="Rettangolo 23">
            <a:extLst>
              <a:ext uri="{FF2B5EF4-FFF2-40B4-BE49-F238E27FC236}">
                <a16:creationId xmlns:a16="http://schemas.microsoft.com/office/drawing/2014/main" id="{42A252D2-95FB-65FD-8817-BBFA7938D5BC}"/>
              </a:ext>
            </a:extLst>
          </p:cNvPr>
          <p:cNvSpPr/>
          <p:nvPr/>
        </p:nvSpPr>
        <p:spPr>
          <a:xfrm>
            <a:off x="785388" y="70487"/>
            <a:ext cx="8680665" cy="106391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sz="4000" b="1" strike="noStrike" spc="-1">
              <a:solidFill>
                <a:srgbClr val="A4274F"/>
              </a:solidFill>
              <a:cs typeface="Arial"/>
            </a:endParaRPr>
          </a:p>
          <a:p>
            <a:pPr algn="ctr"/>
            <a:r>
              <a:rPr lang="it-IT" sz="3600" b="1" spc="-1">
                <a:solidFill>
                  <a:srgbClr val="A4274F"/>
                </a:solidFill>
                <a:ea typeface="Calibri"/>
                <a:cs typeface="Arial"/>
              </a:rPr>
              <a:t>CURRICOLO IMPLICITO-SPAZI</a:t>
            </a:r>
          </a:p>
          <a:p>
            <a:pPr algn="ctr"/>
            <a:r>
              <a:rPr lang="it-IT" sz="4000" b="1" strike="noStrike" spc="-1">
                <a:solidFill>
                  <a:srgbClr val="A4274F"/>
                </a:solidFill>
                <a:cs typeface="Arial"/>
              </a:rPr>
              <a:t> </a:t>
            </a:r>
            <a:endParaRPr lang="it-IT" sz="4000" b="1" strike="noStrike" spc="-1">
              <a:solidFill>
                <a:srgbClr val="A4274F"/>
              </a:solidFill>
              <a:ea typeface="Calibri"/>
              <a:cs typeface="Arial"/>
            </a:endParaRPr>
          </a:p>
        </p:txBody>
      </p:sp>
      <p:pic>
        <p:nvPicPr>
          <p:cNvPr id="3" name="Immagine 2" descr="Immagine che contiene testo, schermata, Software multimediale, software&#10;&#10;Il contenuto generato dall&amp;#39;IA potrebbe non essere corretto.">
            <a:extLst>
              <a:ext uri="{FF2B5EF4-FFF2-40B4-BE49-F238E27FC236}">
                <a16:creationId xmlns:a16="http://schemas.microsoft.com/office/drawing/2014/main" id="{240BE487-7238-650F-3964-2ADFFCA73CF2}"/>
              </a:ext>
            </a:extLst>
          </p:cNvPr>
          <p:cNvPicPr>
            <a:picLocks noChangeAspect="1"/>
          </p:cNvPicPr>
          <p:nvPr/>
        </p:nvPicPr>
        <p:blipFill>
          <a:blip r:embed="rId3"/>
          <a:srcRect l="32342" t="17872" r="23668" b="34268"/>
          <a:stretch>
            <a:fillRect/>
          </a:stretch>
        </p:blipFill>
        <p:spPr>
          <a:xfrm>
            <a:off x="185058" y="1356169"/>
            <a:ext cx="5557630" cy="3740268"/>
          </a:xfrm>
          <a:prstGeom prst="rect">
            <a:avLst/>
          </a:prstGeom>
        </p:spPr>
      </p:pic>
      <p:pic>
        <p:nvPicPr>
          <p:cNvPr id="7" name="Immagine 6" descr="Immagine che contiene albero, schermata, erba, parco giochi&#10;&#10;Il contenuto generato dall&amp;#39;IA potrebbe non essere corretto.">
            <a:extLst>
              <a:ext uri="{FF2B5EF4-FFF2-40B4-BE49-F238E27FC236}">
                <a16:creationId xmlns:a16="http://schemas.microsoft.com/office/drawing/2014/main" id="{D9FDBB58-D26F-159C-574C-2332F9D4D1FD}"/>
              </a:ext>
            </a:extLst>
          </p:cNvPr>
          <p:cNvPicPr>
            <a:picLocks noChangeAspect="1"/>
          </p:cNvPicPr>
          <p:nvPr/>
        </p:nvPicPr>
        <p:blipFill>
          <a:blip r:embed="rId4"/>
          <a:srcRect l="8178" t="14513" r="124" b="3426"/>
          <a:stretch>
            <a:fillRect/>
          </a:stretch>
        </p:blipFill>
        <p:spPr>
          <a:xfrm>
            <a:off x="5917582" y="1713175"/>
            <a:ext cx="5953330" cy="3302220"/>
          </a:xfrm>
          <a:prstGeom prst="rect">
            <a:avLst/>
          </a:prstGeom>
        </p:spPr>
      </p:pic>
      <p:sp>
        <p:nvSpPr>
          <p:cNvPr id="2" name="CasellaDiTesto 1">
            <a:extLst>
              <a:ext uri="{FF2B5EF4-FFF2-40B4-BE49-F238E27FC236}">
                <a16:creationId xmlns:a16="http://schemas.microsoft.com/office/drawing/2014/main" id="{28F0B62F-4DA0-BE1A-AF3F-A0D70EE325F2}"/>
              </a:ext>
            </a:extLst>
          </p:cNvPr>
          <p:cNvSpPr txBox="1"/>
          <p:nvPr/>
        </p:nvSpPr>
        <p:spPr>
          <a:xfrm>
            <a:off x="3319397" y="5709780"/>
            <a:ext cx="55532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a:solidFill>
                  <a:schemeClr val="accent1"/>
                </a:solidFill>
              </a:rPr>
              <a:t>Esercitazione fase 1 della griglia     </a:t>
            </a:r>
            <a:endParaRPr lang="it-IT">
              <a:solidFill>
                <a:schemeClr val="accent1"/>
              </a:solidFill>
            </a:endParaRPr>
          </a:p>
        </p:txBody>
      </p:sp>
      <p:pic>
        <p:nvPicPr>
          <p:cNvPr id="6" name="Immagine 5" descr="Free Pencil Writing Tool vector and picture">
            <a:extLst>
              <a:ext uri="{FF2B5EF4-FFF2-40B4-BE49-F238E27FC236}">
                <a16:creationId xmlns:a16="http://schemas.microsoft.com/office/drawing/2014/main" id="{FDEC6418-3934-5C78-17E5-9865B21D9585}"/>
              </a:ext>
            </a:extLst>
          </p:cNvPr>
          <p:cNvPicPr>
            <a:picLocks noChangeAspect="1"/>
          </p:cNvPicPr>
          <p:nvPr/>
        </p:nvPicPr>
        <p:blipFill>
          <a:blip r:embed="rId5"/>
          <a:stretch>
            <a:fillRect/>
          </a:stretch>
        </p:blipFill>
        <p:spPr>
          <a:xfrm>
            <a:off x="182835" y="5516878"/>
            <a:ext cx="969502" cy="1190941"/>
          </a:xfrm>
          <a:prstGeom prst="rect">
            <a:avLst/>
          </a:prstGeom>
        </p:spPr>
      </p:pic>
      <p:pic>
        <p:nvPicPr>
          <p:cNvPr id="10" name="Immagine 9" descr="Orologio 15 minuti grafica vettoriale | Vettore Premium">
            <a:extLst>
              <a:ext uri="{FF2B5EF4-FFF2-40B4-BE49-F238E27FC236}">
                <a16:creationId xmlns:a16="http://schemas.microsoft.com/office/drawing/2014/main" id="{9C864418-DE1E-8206-0C88-59A80710CB4B}"/>
              </a:ext>
            </a:extLst>
          </p:cNvPr>
          <p:cNvPicPr>
            <a:picLocks noChangeAspect="1"/>
          </p:cNvPicPr>
          <p:nvPr/>
        </p:nvPicPr>
        <p:blipFill>
          <a:blip r:embed="rId6"/>
          <a:stretch>
            <a:fillRect/>
          </a:stretch>
        </p:blipFill>
        <p:spPr>
          <a:xfrm>
            <a:off x="9686011" y="5186819"/>
            <a:ext cx="1619511" cy="1526088"/>
          </a:xfrm>
          <a:prstGeom prst="rect">
            <a:avLst/>
          </a:prstGeom>
        </p:spPr>
      </p:pic>
    </p:spTree>
    <p:extLst>
      <p:ext uri="{BB962C8B-B14F-4D97-AF65-F5344CB8AC3E}">
        <p14:creationId xmlns:p14="http://schemas.microsoft.com/office/powerpoint/2010/main" val="248697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D07B-19EC-9808-BB3D-19ED9AEF4E04}"/>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6BC3482B-A685-6E07-9034-20292F584210}"/>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F07E586B-0447-2831-9430-1D0E40487CAE}"/>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4" name="Segnaposto contenuto 2">
            <a:extLst>
              <a:ext uri="{FF2B5EF4-FFF2-40B4-BE49-F238E27FC236}">
                <a16:creationId xmlns:a16="http://schemas.microsoft.com/office/drawing/2014/main" id="{66E05FF1-50DD-EB36-AEE2-589B7197337B}"/>
              </a:ext>
            </a:extLst>
          </p:cNvPr>
          <p:cNvSpPr/>
          <p:nvPr/>
        </p:nvSpPr>
        <p:spPr>
          <a:xfrm>
            <a:off x="409100" y="1192988"/>
            <a:ext cx="11373801" cy="5319647"/>
          </a:xfrm>
          <a:prstGeom prst="rect">
            <a:avLst/>
          </a:prstGeom>
          <a:solidFill>
            <a:schemeClr val="bg1"/>
          </a:solidFill>
          <a:ln w="38100">
            <a:solidFill>
              <a:schemeClr val="tx1">
                <a:alpha val="50000"/>
              </a:schemeClr>
            </a:solidFill>
          </a:ln>
        </p:spPr>
        <p:style>
          <a:lnRef idx="0">
            <a:scrgbClr r="0" g="0" b="0"/>
          </a:lnRef>
          <a:fillRef idx="0">
            <a:scrgbClr r="0" g="0" b="0"/>
          </a:fillRef>
          <a:effectRef idx="0">
            <a:scrgbClr r="0" g="0" b="0"/>
          </a:effectRef>
          <a:fontRef idx="minor"/>
        </p:style>
        <p:txBody>
          <a:bodyPr lIns="216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Lst>
            </a:pPr>
            <a:endParaRPr lang="it-IT" sz="2400" spc="-1">
              <a:solidFill>
                <a:srgbClr val="002060"/>
              </a:solidFill>
              <a:ea typeface="Calibri"/>
              <a:cs typeface="Calibri"/>
            </a:endParaRPr>
          </a:p>
          <a:p>
            <a:pPr algn="ctr"/>
            <a:endParaRPr lang="it-IT" sz="2400" spc="-1">
              <a:solidFill>
                <a:srgbClr val="002060"/>
              </a:solidFill>
              <a:latin typeface="Calibri"/>
              <a:ea typeface="+mn-lt"/>
              <a:cs typeface="+mn-lt"/>
            </a:endParaRPr>
          </a:p>
          <a:p>
            <a:pPr algn="ctr"/>
            <a:endParaRPr lang="it-IT" sz="2400" spc="-1">
              <a:solidFill>
                <a:srgbClr val="002060"/>
              </a:solidFill>
              <a:latin typeface="Calibri"/>
              <a:ea typeface="+mn-lt"/>
              <a:cs typeface="+mn-lt"/>
            </a:endParaRPr>
          </a:p>
          <a:p>
            <a:pPr algn="ctr"/>
            <a:r>
              <a:rPr lang="it-IT" sz="2400" spc="-1">
                <a:solidFill>
                  <a:srgbClr val="002060"/>
                </a:solidFill>
                <a:latin typeface="Calibri"/>
                <a:ea typeface="+mn-lt"/>
                <a:cs typeface="+mn-lt"/>
              </a:rPr>
              <a:t>    </a:t>
            </a:r>
            <a:endParaRPr lang="it-IT" sz="2400" spc="-1">
              <a:solidFill>
                <a:srgbClr val="002060"/>
              </a:solidFill>
              <a:ea typeface="Calibri" panose="020F0502020204030204"/>
              <a:cs typeface="Calibri" panose="020F0502020204030204"/>
            </a:endParaRPr>
          </a:p>
        </p:txBody>
      </p:sp>
      <p:graphicFrame>
        <p:nvGraphicFramePr>
          <p:cNvPr id="5" name="Diagramma 4">
            <a:extLst>
              <a:ext uri="{FF2B5EF4-FFF2-40B4-BE49-F238E27FC236}">
                <a16:creationId xmlns:a16="http://schemas.microsoft.com/office/drawing/2014/main" id="{F0B670B3-D236-7591-D642-72DAAAEC6BF9}"/>
              </a:ext>
            </a:extLst>
          </p:cNvPr>
          <p:cNvGraphicFramePr/>
          <p:nvPr>
            <p:extLst>
              <p:ext uri="{D42A27DB-BD31-4B8C-83A1-F6EECF244321}">
                <p14:modId xmlns:p14="http://schemas.microsoft.com/office/powerpoint/2010/main" val="4128093738"/>
              </p:ext>
            </p:extLst>
          </p:nvPr>
        </p:nvGraphicFramePr>
        <p:xfrm>
          <a:off x="650483" y="1725128"/>
          <a:ext cx="5888848" cy="45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8" name="Diagramma 37">
            <a:extLst>
              <a:ext uri="{FF2B5EF4-FFF2-40B4-BE49-F238E27FC236}">
                <a16:creationId xmlns:a16="http://schemas.microsoft.com/office/drawing/2014/main" id="{2F4FF30E-D009-30DC-D8FA-B736669C2B49}"/>
              </a:ext>
            </a:extLst>
          </p:cNvPr>
          <p:cNvGraphicFramePr/>
          <p:nvPr>
            <p:extLst>
              <p:ext uri="{D42A27DB-BD31-4B8C-83A1-F6EECF244321}">
                <p14:modId xmlns:p14="http://schemas.microsoft.com/office/powerpoint/2010/main" val="1036481443"/>
              </p:ext>
            </p:extLst>
          </p:nvPr>
        </p:nvGraphicFramePr>
        <p:xfrm>
          <a:off x="6982996" y="2204304"/>
          <a:ext cx="45720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14" name="CasellaDiTesto 313">
            <a:extLst>
              <a:ext uri="{FF2B5EF4-FFF2-40B4-BE49-F238E27FC236}">
                <a16:creationId xmlns:a16="http://schemas.microsoft.com/office/drawing/2014/main" id="{7028E880-6309-7422-AAFA-4ACE80828E53}"/>
              </a:ext>
            </a:extLst>
          </p:cNvPr>
          <p:cNvSpPr txBox="1"/>
          <p:nvPr/>
        </p:nvSpPr>
        <p:spPr>
          <a:xfrm>
            <a:off x="6771686" y="1268772"/>
            <a:ext cx="48554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a:solidFill>
                  <a:schemeClr val="accent6">
                    <a:lumMod val="76000"/>
                  </a:schemeClr>
                </a:solidFill>
                <a:ea typeface="Calibri"/>
                <a:cs typeface="Calibri"/>
              </a:rPr>
              <a:t>SPAZI PER IL PERSONALE SCOLASTICO</a:t>
            </a:r>
          </a:p>
        </p:txBody>
      </p:sp>
      <p:sp>
        <p:nvSpPr>
          <p:cNvPr id="315" name="CasellaDiTesto 314">
            <a:extLst>
              <a:ext uri="{FF2B5EF4-FFF2-40B4-BE49-F238E27FC236}">
                <a16:creationId xmlns:a16="http://schemas.microsoft.com/office/drawing/2014/main" id="{EF80AF90-36CA-2E23-4670-0D36B0D51C2F}"/>
              </a:ext>
            </a:extLst>
          </p:cNvPr>
          <p:cNvSpPr txBox="1"/>
          <p:nvPr/>
        </p:nvSpPr>
        <p:spPr>
          <a:xfrm>
            <a:off x="501282" y="1206142"/>
            <a:ext cx="34836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a:solidFill>
                  <a:schemeClr val="accent6">
                    <a:lumMod val="76000"/>
                  </a:schemeClr>
                </a:solidFill>
                <a:ea typeface="Calibri"/>
                <a:cs typeface="Calibri"/>
              </a:rPr>
              <a:t>SPAZI COMUNI</a:t>
            </a:r>
          </a:p>
        </p:txBody>
      </p:sp>
      <p:sp>
        <p:nvSpPr>
          <p:cNvPr id="272" name="Rettangolo 271">
            <a:extLst>
              <a:ext uri="{FF2B5EF4-FFF2-40B4-BE49-F238E27FC236}">
                <a16:creationId xmlns:a16="http://schemas.microsoft.com/office/drawing/2014/main" id="{ED413D29-D3D5-7CB1-D111-91B6D528E365}"/>
              </a:ext>
            </a:extLst>
          </p:cNvPr>
          <p:cNvSpPr/>
          <p:nvPr/>
        </p:nvSpPr>
        <p:spPr>
          <a:xfrm>
            <a:off x="858456" y="404514"/>
            <a:ext cx="8680665" cy="106391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sz="4000" b="1" strike="noStrike" spc="-1">
              <a:solidFill>
                <a:srgbClr val="A4274F"/>
              </a:solidFill>
              <a:cs typeface="Arial"/>
            </a:endParaRPr>
          </a:p>
          <a:p>
            <a:pPr algn="ctr"/>
            <a:r>
              <a:rPr lang="it-IT" sz="2800" b="1" spc="-1">
                <a:solidFill>
                  <a:srgbClr val="A4274F"/>
                </a:solidFill>
                <a:cs typeface="Arial"/>
              </a:rPr>
              <a:t>SPAZI INTERNI</a:t>
            </a:r>
            <a:endParaRPr lang="it-IT"/>
          </a:p>
          <a:p>
            <a:pPr algn="ctr"/>
            <a:r>
              <a:rPr lang="it-IT" sz="4000" b="1" strike="noStrike" spc="-1">
                <a:solidFill>
                  <a:srgbClr val="A4274F"/>
                </a:solidFill>
                <a:cs typeface="Arial"/>
              </a:rPr>
              <a:t> </a:t>
            </a:r>
            <a:endParaRPr lang="it-IT" sz="4000" b="1" strike="noStrike" spc="-1">
              <a:solidFill>
                <a:srgbClr val="A4274F"/>
              </a:solidFill>
              <a:ea typeface="Calibri"/>
              <a:cs typeface="Arial"/>
            </a:endParaRPr>
          </a:p>
        </p:txBody>
      </p:sp>
    </p:spTree>
    <p:extLst>
      <p:ext uri="{BB962C8B-B14F-4D97-AF65-F5344CB8AC3E}">
        <p14:creationId xmlns:p14="http://schemas.microsoft.com/office/powerpoint/2010/main" val="204475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computer, software&#10;&#10;Il contenuto generato dall&amp;#39;IA potrebbe non essere corretto.">
            <a:extLst>
              <a:ext uri="{FF2B5EF4-FFF2-40B4-BE49-F238E27FC236}">
                <a16:creationId xmlns:a16="http://schemas.microsoft.com/office/drawing/2014/main" id="{BA355C1E-01C3-3E33-5940-22DB9308DA7E}"/>
              </a:ext>
            </a:extLst>
          </p:cNvPr>
          <p:cNvPicPr>
            <a:picLocks noChangeAspect="1"/>
          </p:cNvPicPr>
          <p:nvPr/>
        </p:nvPicPr>
        <p:blipFill>
          <a:blip r:embed="rId2"/>
          <a:srcRect l="43157" t="32637" r="14953" b="25118"/>
          <a:stretch>
            <a:fillRect/>
          </a:stretch>
        </p:blipFill>
        <p:spPr>
          <a:xfrm>
            <a:off x="4176" y="52191"/>
            <a:ext cx="4012004" cy="2479651"/>
          </a:xfrm>
          <a:prstGeom prst="rect">
            <a:avLst/>
          </a:prstGeom>
        </p:spPr>
      </p:pic>
      <p:pic>
        <p:nvPicPr>
          <p:cNvPr id="6" name="Immagine 5" descr="Immagine che contiene testo, schermata, software, Icona del computer&#10;&#10;Il contenuto generato dall&amp;#39;IA potrebbe non essere corretto.">
            <a:extLst>
              <a:ext uri="{FF2B5EF4-FFF2-40B4-BE49-F238E27FC236}">
                <a16:creationId xmlns:a16="http://schemas.microsoft.com/office/drawing/2014/main" id="{B82F6B48-17D0-B91D-2E97-1EA74FB53443}"/>
              </a:ext>
            </a:extLst>
          </p:cNvPr>
          <p:cNvPicPr>
            <a:picLocks noChangeAspect="1"/>
          </p:cNvPicPr>
          <p:nvPr/>
        </p:nvPicPr>
        <p:blipFill>
          <a:blip r:embed="rId3"/>
          <a:srcRect l="42712" t="34146" r="15328" b="24848"/>
          <a:stretch>
            <a:fillRect/>
          </a:stretch>
        </p:blipFill>
        <p:spPr>
          <a:xfrm>
            <a:off x="7592860" y="52192"/>
            <a:ext cx="4604198" cy="2812206"/>
          </a:xfrm>
          <a:prstGeom prst="rect">
            <a:avLst/>
          </a:prstGeom>
        </p:spPr>
      </p:pic>
      <p:pic>
        <p:nvPicPr>
          <p:cNvPr id="7" name="Immagine 6" descr="Immagine che contiene testo, arredo, computer, software&#10;&#10;Il contenuto generato dall&amp;#39;IA potrebbe non essere corretto.">
            <a:extLst>
              <a:ext uri="{FF2B5EF4-FFF2-40B4-BE49-F238E27FC236}">
                <a16:creationId xmlns:a16="http://schemas.microsoft.com/office/drawing/2014/main" id="{6D271C7D-35E3-125B-95B3-AF0E98AC91A7}"/>
              </a:ext>
            </a:extLst>
          </p:cNvPr>
          <p:cNvPicPr>
            <a:picLocks noChangeAspect="1"/>
          </p:cNvPicPr>
          <p:nvPr/>
        </p:nvPicPr>
        <p:blipFill>
          <a:blip r:embed="rId4"/>
          <a:srcRect l="42816" t="32622" r="15223" b="25000"/>
          <a:stretch>
            <a:fillRect/>
          </a:stretch>
        </p:blipFill>
        <p:spPr>
          <a:xfrm>
            <a:off x="4175" y="4164904"/>
            <a:ext cx="4270184" cy="2697523"/>
          </a:xfrm>
          <a:prstGeom prst="rect">
            <a:avLst/>
          </a:prstGeom>
        </p:spPr>
      </p:pic>
      <p:pic>
        <p:nvPicPr>
          <p:cNvPr id="8" name="Immagine 7" descr="Immagine che contiene testo, schermata, software, Software multimediale&#10;&#10;Il contenuto generato dall&amp;#39;IA potrebbe non essere corretto.">
            <a:extLst>
              <a:ext uri="{FF2B5EF4-FFF2-40B4-BE49-F238E27FC236}">
                <a16:creationId xmlns:a16="http://schemas.microsoft.com/office/drawing/2014/main" id="{617C3959-ADDC-BF3E-44D3-83120E7A3884}"/>
              </a:ext>
            </a:extLst>
          </p:cNvPr>
          <p:cNvPicPr>
            <a:picLocks noChangeAspect="1"/>
          </p:cNvPicPr>
          <p:nvPr/>
        </p:nvPicPr>
        <p:blipFill>
          <a:blip r:embed="rId5"/>
          <a:srcRect l="43102" t="33079" r="14938" b="24543"/>
          <a:stretch>
            <a:fillRect/>
          </a:stretch>
        </p:blipFill>
        <p:spPr>
          <a:xfrm>
            <a:off x="7592860" y="3956137"/>
            <a:ext cx="4604198" cy="2906298"/>
          </a:xfrm>
          <a:prstGeom prst="rect">
            <a:avLst/>
          </a:prstGeom>
        </p:spPr>
      </p:pic>
      <p:pic>
        <p:nvPicPr>
          <p:cNvPr id="9" name="Immagine 8" descr="Immagine che contiene testo, computer, schermata, software&#10;&#10;Il contenuto generato dall&amp;#39;IA potrebbe non essere corretto.">
            <a:extLst>
              <a:ext uri="{FF2B5EF4-FFF2-40B4-BE49-F238E27FC236}">
                <a16:creationId xmlns:a16="http://schemas.microsoft.com/office/drawing/2014/main" id="{522F648A-C429-A325-BB94-A0A0602924CF}"/>
              </a:ext>
            </a:extLst>
          </p:cNvPr>
          <p:cNvPicPr>
            <a:picLocks noChangeAspect="1"/>
          </p:cNvPicPr>
          <p:nvPr/>
        </p:nvPicPr>
        <p:blipFill>
          <a:blip r:embed="rId6"/>
          <a:srcRect l="43197" t="32622" r="14843" b="26372"/>
          <a:stretch>
            <a:fillRect/>
          </a:stretch>
        </p:blipFill>
        <p:spPr>
          <a:xfrm>
            <a:off x="3730669" y="2087084"/>
            <a:ext cx="4019651" cy="2488615"/>
          </a:xfrm>
          <a:prstGeom prst="rect">
            <a:avLst/>
          </a:prstGeom>
        </p:spPr>
      </p:pic>
    </p:spTree>
    <p:extLst>
      <p:ext uri="{BB962C8B-B14F-4D97-AF65-F5344CB8AC3E}">
        <p14:creationId xmlns:p14="http://schemas.microsoft.com/office/powerpoint/2010/main" val="109146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1CDB37-EF7F-8754-2689-90077DA3EB6E}"/>
              </a:ext>
            </a:extLst>
          </p:cNvPr>
          <p:cNvSpPr>
            <a:spLocks noGrp="1"/>
          </p:cNvSpPr>
          <p:nvPr>
            <p:ph type="title"/>
          </p:nvPr>
        </p:nvSpPr>
        <p:spPr>
          <a:xfrm>
            <a:off x="5050766" y="163841"/>
            <a:ext cx="2295195" cy="599405"/>
          </a:xfrm>
        </p:spPr>
        <p:txBody>
          <a:bodyPr>
            <a:normAutofit fontScale="90000"/>
          </a:bodyPr>
          <a:lstStyle/>
          <a:p>
            <a:r>
              <a:rPr lang="it-IT" sz="2400" b="1"/>
              <a:t>SETTING D'AULA </a:t>
            </a:r>
          </a:p>
        </p:txBody>
      </p:sp>
      <p:sp>
        <p:nvSpPr>
          <p:cNvPr id="3" name="Segnaposto contenuto 2">
            <a:extLst>
              <a:ext uri="{FF2B5EF4-FFF2-40B4-BE49-F238E27FC236}">
                <a16:creationId xmlns:a16="http://schemas.microsoft.com/office/drawing/2014/main" id="{09DC16F6-715B-051D-0F47-AF7FC73FFCBD}"/>
              </a:ext>
            </a:extLst>
          </p:cNvPr>
          <p:cNvSpPr>
            <a:spLocks noGrp="1"/>
          </p:cNvSpPr>
          <p:nvPr>
            <p:ph idx="1"/>
          </p:nvPr>
        </p:nvSpPr>
        <p:spPr>
          <a:xfrm>
            <a:off x="306237" y="761701"/>
            <a:ext cx="11047563" cy="5731563"/>
          </a:xfrm>
        </p:spPr>
        <p:txBody>
          <a:bodyPr vert="horz" lIns="91440" tIns="45720" rIns="91440" bIns="45720" rtlCol="0" anchor="t">
            <a:normAutofit/>
          </a:bodyPr>
          <a:lstStyle/>
          <a:p>
            <a:pPr marL="0" indent="0">
              <a:buNone/>
            </a:pPr>
            <a:r>
              <a:rPr lang="it-IT" sz="2000"/>
              <a:t>L'organizzazione dello spazio dell'aula e dell'arredamento sono elementi che incidono sull'apprendimento, sulla gestione della classe e la relazione tra pari.</a:t>
            </a:r>
          </a:p>
          <a:p>
            <a:pPr marL="0" indent="0">
              <a:buNone/>
            </a:pPr>
            <a:endParaRPr lang="it-IT" sz="2400"/>
          </a:p>
          <a:p>
            <a:pPr marL="0" indent="0">
              <a:buNone/>
            </a:pPr>
            <a:endParaRPr lang="it-IT" sz="2400"/>
          </a:p>
        </p:txBody>
      </p:sp>
      <p:pic>
        <p:nvPicPr>
          <p:cNvPr id="4" name="Immagine 3" descr="Immagine che contiene schermata, Rettangolo, quadrato, design&#10;&#10;Il contenuto generato dall&amp;#39;IA potrebbe non essere corretto.">
            <a:extLst>
              <a:ext uri="{FF2B5EF4-FFF2-40B4-BE49-F238E27FC236}">
                <a16:creationId xmlns:a16="http://schemas.microsoft.com/office/drawing/2014/main" id="{8EE18786-5875-C2E6-0C0A-7FFC334453CE}"/>
              </a:ext>
            </a:extLst>
          </p:cNvPr>
          <p:cNvPicPr>
            <a:picLocks noChangeAspect="1"/>
          </p:cNvPicPr>
          <p:nvPr/>
        </p:nvPicPr>
        <p:blipFill>
          <a:blip r:embed="rId2"/>
          <a:stretch>
            <a:fillRect/>
          </a:stretch>
        </p:blipFill>
        <p:spPr>
          <a:xfrm>
            <a:off x="3125279" y="1464295"/>
            <a:ext cx="2174576" cy="2355192"/>
          </a:xfrm>
          <a:prstGeom prst="rect">
            <a:avLst/>
          </a:prstGeom>
        </p:spPr>
      </p:pic>
      <p:pic>
        <p:nvPicPr>
          <p:cNvPr id="5" name="Immagine 4" descr="Immagine che contiene diagramma, design&#10;&#10;Il contenuto generato dall&amp;#39;IA potrebbe non essere corretto.">
            <a:extLst>
              <a:ext uri="{FF2B5EF4-FFF2-40B4-BE49-F238E27FC236}">
                <a16:creationId xmlns:a16="http://schemas.microsoft.com/office/drawing/2014/main" id="{4777FCCD-BBBF-59F2-B120-3ABCF682E19D}"/>
              </a:ext>
            </a:extLst>
          </p:cNvPr>
          <p:cNvPicPr>
            <a:picLocks noChangeAspect="1"/>
          </p:cNvPicPr>
          <p:nvPr/>
        </p:nvPicPr>
        <p:blipFill>
          <a:blip r:embed="rId3"/>
          <a:stretch>
            <a:fillRect/>
          </a:stretch>
        </p:blipFill>
        <p:spPr>
          <a:xfrm>
            <a:off x="303093" y="1463959"/>
            <a:ext cx="2341174" cy="2302608"/>
          </a:xfrm>
          <a:prstGeom prst="rect">
            <a:avLst/>
          </a:prstGeom>
        </p:spPr>
      </p:pic>
      <p:pic>
        <p:nvPicPr>
          <p:cNvPr id="6" name="Immagine 5">
            <a:extLst>
              <a:ext uri="{FF2B5EF4-FFF2-40B4-BE49-F238E27FC236}">
                <a16:creationId xmlns:a16="http://schemas.microsoft.com/office/drawing/2014/main" id="{1A815E94-D9AB-E481-B260-D2C7F15E4EFE}"/>
              </a:ext>
            </a:extLst>
          </p:cNvPr>
          <p:cNvPicPr>
            <a:picLocks noChangeAspect="1"/>
          </p:cNvPicPr>
          <p:nvPr/>
        </p:nvPicPr>
        <p:blipFill>
          <a:blip r:embed="rId4"/>
          <a:stretch>
            <a:fillRect/>
          </a:stretch>
        </p:blipFill>
        <p:spPr>
          <a:xfrm>
            <a:off x="6017586" y="1456871"/>
            <a:ext cx="2218459" cy="2363152"/>
          </a:xfrm>
          <a:prstGeom prst="rect">
            <a:avLst/>
          </a:prstGeom>
        </p:spPr>
      </p:pic>
      <p:pic>
        <p:nvPicPr>
          <p:cNvPr id="7" name="Immagine 6">
            <a:extLst>
              <a:ext uri="{FF2B5EF4-FFF2-40B4-BE49-F238E27FC236}">
                <a16:creationId xmlns:a16="http://schemas.microsoft.com/office/drawing/2014/main" id="{723D8C2E-04FA-8FA4-D120-E5ECDA427AD8}"/>
              </a:ext>
            </a:extLst>
          </p:cNvPr>
          <p:cNvPicPr>
            <a:picLocks noChangeAspect="1"/>
          </p:cNvPicPr>
          <p:nvPr/>
        </p:nvPicPr>
        <p:blipFill>
          <a:blip r:embed="rId5"/>
          <a:stretch>
            <a:fillRect/>
          </a:stretch>
        </p:blipFill>
        <p:spPr>
          <a:xfrm>
            <a:off x="8761831" y="1402871"/>
            <a:ext cx="2403356" cy="2370108"/>
          </a:xfrm>
          <a:prstGeom prst="rect">
            <a:avLst/>
          </a:prstGeom>
        </p:spPr>
      </p:pic>
      <p:pic>
        <p:nvPicPr>
          <p:cNvPr id="8" name="Immagine 7">
            <a:extLst>
              <a:ext uri="{FF2B5EF4-FFF2-40B4-BE49-F238E27FC236}">
                <a16:creationId xmlns:a16="http://schemas.microsoft.com/office/drawing/2014/main" id="{D06A51AA-0461-E9B9-EFE4-F99F8683A0F4}"/>
              </a:ext>
            </a:extLst>
          </p:cNvPr>
          <p:cNvPicPr>
            <a:picLocks noChangeAspect="1"/>
          </p:cNvPicPr>
          <p:nvPr/>
        </p:nvPicPr>
        <p:blipFill>
          <a:blip r:embed="rId6"/>
          <a:stretch>
            <a:fillRect/>
          </a:stretch>
        </p:blipFill>
        <p:spPr>
          <a:xfrm>
            <a:off x="308417" y="4132762"/>
            <a:ext cx="2330930" cy="2317630"/>
          </a:xfrm>
          <a:prstGeom prst="rect">
            <a:avLst/>
          </a:prstGeom>
        </p:spPr>
      </p:pic>
      <p:pic>
        <p:nvPicPr>
          <p:cNvPr id="9" name="Immagine 8" descr="Immagine che contiene schermata, design&#10;&#10;Il contenuto generato dall&amp;#39;IA potrebbe non essere corretto.">
            <a:extLst>
              <a:ext uri="{FF2B5EF4-FFF2-40B4-BE49-F238E27FC236}">
                <a16:creationId xmlns:a16="http://schemas.microsoft.com/office/drawing/2014/main" id="{A600BE62-A2CE-9569-236B-FF973D1E3218}"/>
              </a:ext>
            </a:extLst>
          </p:cNvPr>
          <p:cNvPicPr>
            <a:picLocks noChangeAspect="1"/>
          </p:cNvPicPr>
          <p:nvPr/>
        </p:nvPicPr>
        <p:blipFill>
          <a:blip r:embed="rId7"/>
          <a:stretch>
            <a:fillRect/>
          </a:stretch>
        </p:blipFill>
        <p:spPr>
          <a:xfrm>
            <a:off x="3121572" y="4168844"/>
            <a:ext cx="2441995" cy="2337399"/>
          </a:xfrm>
          <a:prstGeom prst="rect">
            <a:avLst/>
          </a:prstGeom>
        </p:spPr>
      </p:pic>
      <p:pic>
        <p:nvPicPr>
          <p:cNvPr id="10" name="Immagine 9" descr="Immagine che contiene schermata, Rettangolo, design&#10;&#10;Il contenuto generato dall&amp;#39;IA potrebbe non essere corretto.">
            <a:extLst>
              <a:ext uri="{FF2B5EF4-FFF2-40B4-BE49-F238E27FC236}">
                <a16:creationId xmlns:a16="http://schemas.microsoft.com/office/drawing/2014/main" id="{D5A41440-0FFC-6C25-86E1-1F59CE284C24}"/>
              </a:ext>
            </a:extLst>
          </p:cNvPr>
          <p:cNvPicPr>
            <a:picLocks noChangeAspect="1"/>
          </p:cNvPicPr>
          <p:nvPr/>
        </p:nvPicPr>
        <p:blipFill>
          <a:blip r:embed="rId8"/>
          <a:stretch>
            <a:fillRect/>
          </a:stretch>
        </p:blipFill>
        <p:spPr>
          <a:xfrm>
            <a:off x="6017281" y="4149127"/>
            <a:ext cx="2336321" cy="2369750"/>
          </a:xfrm>
          <a:prstGeom prst="rect">
            <a:avLst/>
          </a:prstGeom>
        </p:spPr>
      </p:pic>
      <p:pic>
        <p:nvPicPr>
          <p:cNvPr id="11" name="Immagine 10" descr="Immagine che contiene schermata&#10;&#10;Il contenuto generato dall&amp;#39;IA potrebbe non essere corretto.">
            <a:extLst>
              <a:ext uri="{FF2B5EF4-FFF2-40B4-BE49-F238E27FC236}">
                <a16:creationId xmlns:a16="http://schemas.microsoft.com/office/drawing/2014/main" id="{900BB207-77ED-D864-EF7D-D401A4FCA5B2}"/>
              </a:ext>
            </a:extLst>
          </p:cNvPr>
          <p:cNvPicPr>
            <a:picLocks noChangeAspect="1"/>
          </p:cNvPicPr>
          <p:nvPr/>
        </p:nvPicPr>
        <p:blipFill>
          <a:blip r:embed="rId9"/>
          <a:stretch>
            <a:fillRect/>
          </a:stretch>
        </p:blipFill>
        <p:spPr>
          <a:xfrm>
            <a:off x="8785555" y="4171867"/>
            <a:ext cx="2384666" cy="2375500"/>
          </a:xfrm>
          <a:prstGeom prst="rect">
            <a:avLst/>
          </a:prstGeom>
        </p:spPr>
      </p:pic>
    </p:spTree>
    <p:extLst>
      <p:ext uri="{BB962C8B-B14F-4D97-AF65-F5344CB8AC3E}">
        <p14:creationId xmlns:p14="http://schemas.microsoft.com/office/powerpoint/2010/main" val="3219275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7DCDB-1C7D-3E02-2192-520184D3FA38}"/>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660F5DA8-C541-17B9-D43E-A7A8B6C64A84}"/>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394D880D-1FE8-6193-9CF9-F5B9B1D4B145}"/>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4" name="Segnaposto contenuto 2">
            <a:extLst>
              <a:ext uri="{FF2B5EF4-FFF2-40B4-BE49-F238E27FC236}">
                <a16:creationId xmlns:a16="http://schemas.microsoft.com/office/drawing/2014/main" id="{3DC9EF61-58D3-9527-7AE4-61161C13B130}"/>
              </a:ext>
            </a:extLst>
          </p:cNvPr>
          <p:cNvSpPr/>
          <p:nvPr/>
        </p:nvSpPr>
        <p:spPr>
          <a:xfrm>
            <a:off x="409100" y="1286933"/>
            <a:ext cx="11373801" cy="5319647"/>
          </a:xfrm>
          <a:prstGeom prst="rect">
            <a:avLst/>
          </a:prstGeom>
          <a:noFill/>
          <a:ln w="38100">
            <a:solidFill>
              <a:schemeClr val="tx1">
                <a:alpha val="50000"/>
              </a:schemeClr>
            </a:solidFill>
          </a:ln>
        </p:spPr>
        <p:style>
          <a:lnRef idx="0">
            <a:scrgbClr r="0" g="0" b="0"/>
          </a:lnRef>
          <a:fillRef idx="0">
            <a:scrgbClr r="0" g="0" b="0"/>
          </a:fillRef>
          <a:effectRef idx="0">
            <a:scrgbClr r="0" g="0" b="0"/>
          </a:effectRef>
          <a:fontRef idx="minor"/>
        </p:style>
        <p:txBody>
          <a:bodyPr lIns="216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it-IT" sz="2400" spc="-1">
              <a:solidFill>
                <a:srgbClr val="002060"/>
              </a:solidFill>
              <a:ea typeface="Calibri"/>
              <a:cs typeface="Calibri" panose="020F0502020204030204"/>
            </a:endParaRPr>
          </a:p>
          <a:p>
            <a:pPr marL="395605">
              <a:lnSpc>
                <a:spcPct val="150000"/>
              </a:lnSpc>
              <a:buFont typeface="Wingdings"/>
              <a:buChar char="ü"/>
            </a:pPr>
            <a:endParaRPr lang="it-IT" sz="2400" spc="-1">
              <a:solidFill>
                <a:srgbClr val="18355A"/>
              </a:solidFill>
              <a:latin typeface="Calibri"/>
              <a:ea typeface="+mn-lt"/>
              <a:cs typeface="+mn-lt"/>
            </a:endParaRPr>
          </a:p>
        </p:txBody>
      </p:sp>
      <p:sp>
        <p:nvSpPr>
          <p:cNvPr id="1726" name="CasellaDiTesto 1725">
            <a:extLst>
              <a:ext uri="{FF2B5EF4-FFF2-40B4-BE49-F238E27FC236}">
                <a16:creationId xmlns:a16="http://schemas.microsoft.com/office/drawing/2014/main" id="{FD857A91-DF28-6857-D3E5-63EFA9D9B672}"/>
              </a:ext>
            </a:extLst>
          </p:cNvPr>
          <p:cNvSpPr txBox="1"/>
          <p:nvPr/>
        </p:nvSpPr>
        <p:spPr>
          <a:xfrm>
            <a:off x="1440543" y="1284457"/>
            <a:ext cx="930728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b="1">
                <a:solidFill>
                  <a:schemeClr val="accent5">
                    <a:lumMod val="76000"/>
                  </a:schemeClr>
                </a:solidFill>
                <a:latin typeface="Bookman Old Style"/>
                <a:ea typeface="Calibri"/>
                <a:cs typeface="Calibri"/>
              </a:rPr>
              <a:t>ESERCITAZIONE FASE 2 DELLA GRIGLIA</a:t>
            </a:r>
          </a:p>
          <a:p>
            <a:r>
              <a:rPr lang="it-IT" sz="3600">
                <a:solidFill>
                  <a:schemeClr val="accent5">
                    <a:lumMod val="76000"/>
                  </a:schemeClr>
                </a:solidFill>
                <a:latin typeface="Bookman Old Style"/>
                <a:ea typeface="Calibri"/>
                <a:cs typeface="Calibri"/>
              </a:rPr>
              <a:t>1.</a:t>
            </a:r>
            <a:r>
              <a:rPr lang="it-IT" sz="3200">
                <a:solidFill>
                  <a:schemeClr val="accent5">
                    <a:lumMod val="76000"/>
                  </a:schemeClr>
                </a:solidFill>
                <a:latin typeface="Bookman Old Style"/>
                <a:ea typeface="Calibri"/>
                <a:cs typeface="Calibri"/>
              </a:rPr>
              <a:t>Osservare i disegni con le diverse disposizioni dei banchi e abbinarli alla descrizione della slide 18.</a:t>
            </a:r>
          </a:p>
          <a:p>
            <a:endParaRPr lang="it-IT" sz="3200">
              <a:solidFill>
                <a:schemeClr val="accent5">
                  <a:lumMod val="76000"/>
                </a:schemeClr>
              </a:solidFill>
              <a:latin typeface="Bookman Old Style"/>
              <a:ea typeface="Calibri"/>
              <a:cs typeface="Calibri"/>
            </a:endParaRPr>
          </a:p>
          <a:p>
            <a:r>
              <a:rPr lang="it-IT" sz="3200">
                <a:solidFill>
                  <a:schemeClr val="accent5">
                    <a:lumMod val="76000"/>
                  </a:schemeClr>
                </a:solidFill>
                <a:latin typeface="Bookman Old Style"/>
                <a:ea typeface="Calibri"/>
                <a:cs typeface="Calibri"/>
              </a:rPr>
              <a:t>2. Scegliere 2 setting d'aula e ipotizzare le possibili attività didattiche.  </a:t>
            </a:r>
          </a:p>
          <a:p>
            <a:endParaRPr lang="it-IT" sz="3600" b="1">
              <a:solidFill>
                <a:schemeClr val="accent5">
                  <a:lumMod val="76000"/>
                </a:schemeClr>
              </a:solidFill>
              <a:latin typeface="Bookman Old Style"/>
              <a:ea typeface="Calibri"/>
              <a:cs typeface="Calibri"/>
            </a:endParaRPr>
          </a:p>
          <a:p>
            <a:endParaRPr lang="it-IT" sz="3600" b="1">
              <a:solidFill>
                <a:schemeClr val="accent5">
                  <a:lumMod val="76000"/>
                </a:schemeClr>
              </a:solidFill>
              <a:latin typeface="Bookman Old Style"/>
              <a:ea typeface="Calibri"/>
              <a:cs typeface="Calibri"/>
            </a:endParaRPr>
          </a:p>
        </p:txBody>
      </p:sp>
      <p:sp>
        <p:nvSpPr>
          <p:cNvPr id="5" name="Rettangolo 4">
            <a:extLst>
              <a:ext uri="{FF2B5EF4-FFF2-40B4-BE49-F238E27FC236}">
                <a16:creationId xmlns:a16="http://schemas.microsoft.com/office/drawing/2014/main" id="{74D12120-7FF8-46BB-2A0C-83D8A862ACA6}"/>
              </a:ext>
            </a:extLst>
          </p:cNvPr>
          <p:cNvSpPr/>
          <p:nvPr/>
        </p:nvSpPr>
        <p:spPr>
          <a:xfrm>
            <a:off x="858456" y="404514"/>
            <a:ext cx="8680665" cy="106391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sz="4000" b="1" strike="noStrike" spc="-1">
              <a:solidFill>
                <a:srgbClr val="A4274F"/>
              </a:solidFill>
              <a:cs typeface="Arial"/>
            </a:endParaRPr>
          </a:p>
          <a:p>
            <a:pPr algn="ctr"/>
            <a:r>
              <a:rPr lang="it-IT" sz="2800" b="1" spc="-1">
                <a:solidFill>
                  <a:srgbClr val="A4274F"/>
                </a:solidFill>
                <a:cs typeface="Arial"/>
              </a:rPr>
              <a:t>SPAZI INTERNI</a:t>
            </a:r>
            <a:endParaRPr lang="it-IT"/>
          </a:p>
          <a:p>
            <a:pPr algn="ctr"/>
            <a:r>
              <a:rPr lang="it-IT" sz="4000" b="1" strike="noStrike" spc="-1">
                <a:solidFill>
                  <a:srgbClr val="A4274F"/>
                </a:solidFill>
                <a:cs typeface="Arial"/>
              </a:rPr>
              <a:t> </a:t>
            </a:r>
            <a:endParaRPr lang="it-IT" sz="4000" b="1" strike="noStrike" spc="-1">
              <a:solidFill>
                <a:srgbClr val="A4274F"/>
              </a:solidFill>
              <a:ea typeface="Calibri"/>
              <a:cs typeface="Arial"/>
            </a:endParaRPr>
          </a:p>
        </p:txBody>
      </p:sp>
      <p:pic>
        <p:nvPicPr>
          <p:cNvPr id="7" name="Immagine 6" descr="Free Pencil Writing Tool vector and picture">
            <a:extLst>
              <a:ext uri="{FF2B5EF4-FFF2-40B4-BE49-F238E27FC236}">
                <a16:creationId xmlns:a16="http://schemas.microsoft.com/office/drawing/2014/main" id="{B4783553-6C15-B4CC-FE36-99E97ACD35DE}"/>
              </a:ext>
            </a:extLst>
          </p:cNvPr>
          <p:cNvPicPr>
            <a:picLocks noChangeAspect="1"/>
          </p:cNvPicPr>
          <p:nvPr/>
        </p:nvPicPr>
        <p:blipFill>
          <a:blip r:embed="rId3"/>
          <a:stretch>
            <a:fillRect/>
          </a:stretch>
        </p:blipFill>
        <p:spPr>
          <a:xfrm>
            <a:off x="537739" y="5224604"/>
            <a:ext cx="969502" cy="1190941"/>
          </a:xfrm>
          <a:prstGeom prst="rect">
            <a:avLst/>
          </a:prstGeom>
        </p:spPr>
      </p:pic>
      <p:pic>
        <p:nvPicPr>
          <p:cNvPr id="2" name="Immagine 1" descr="Orologio 20 minuti grafica vettoriale | Vettore Premium">
            <a:extLst>
              <a:ext uri="{FF2B5EF4-FFF2-40B4-BE49-F238E27FC236}">
                <a16:creationId xmlns:a16="http://schemas.microsoft.com/office/drawing/2014/main" id="{07492B29-DF2A-ED5C-0D2D-7AFED7E1000B}"/>
              </a:ext>
            </a:extLst>
          </p:cNvPr>
          <p:cNvPicPr>
            <a:picLocks noChangeAspect="1"/>
          </p:cNvPicPr>
          <p:nvPr/>
        </p:nvPicPr>
        <p:blipFill>
          <a:blip r:embed="rId4"/>
          <a:stretch>
            <a:fillRect/>
          </a:stretch>
        </p:blipFill>
        <p:spPr>
          <a:xfrm>
            <a:off x="10047875" y="4881400"/>
            <a:ext cx="1406879" cy="1419578"/>
          </a:xfrm>
          <a:prstGeom prst="rect">
            <a:avLst/>
          </a:prstGeom>
        </p:spPr>
      </p:pic>
    </p:spTree>
    <p:extLst>
      <p:ext uri="{BB962C8B-B14F-4D97-AF65-F5344CB8AC3E}">
        <p14:creationId xmlns:p14="http://schemas.microsoft.com/office/powerpoint/2010/main" val="274864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AC34AD6-1115-BFF1-EA34-E356B12CC727}"/>
              </a:ext>
            </a:extLst>
          </p:cNvPr>
          <p:cNvSpPr>
            <a:spLocks noGrp="1"/>
          </p:cNvSpPr>
          <p:nvPr>
            <p:ph idx="1"/>
          </p:nvPr>
        </p:nvSpPr>
        <p:spPr/>
        <p:txBody>
          <a:bodyPr vert="horz" lIns="91440" tIns="45720" rIns="91440" bIns="45720" rtlCol="0" anchor="t">
            <a:normAutofit/>
          </a:bodyPr>
          <a:lstStyle/>
          <a:p>
            <a:endParaRPr lang="it-IT"/>
          </a:p>
          <a:p>
            <a:endParaRPr lang="it-IT"/>
          </a:p>
        </p:txBody>
      </p:sp>
      <p:sp>
        <p:nvSpPr>
          <p:cNvPr id="50" name="Fumetto: rettangolo con angoli arrotondati 49">
            <a:extLst>
              <a:ext uri="{FF2B5EF4-FFF2-40B4-BE49-F238E27FC236}">
                <a16:creationId xmlns:a16="http://schemas.microsoft.com/office/drawing/2014/main" id="{79FDD821-D6D5-2DDC-1278-AD78735C311C}"/>
              </a:ext>
            </a:extLst>
          </p:cNvPr>
          <p:cNvSpPr/>
          <p:nvPr/>
        </p:nvSpPr>
        <p:spPr>
          <a:xfrm>
            <a:off x="160139" y="124601"/>
            <a:ext cx="3995972" cy="1784626"/>
          </a:xfrm>
          <a:prstGeom prst="wedgeRoundRectCallout">
            <a:avLst/>
          </a:prstGeom>
          <a:solidFill>
            <a:schemeClr val="accent5">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b="1">
                <a:solidFill>
                  <a:srgbClr val="000000"/>
                </a:solidFill>
                <a:latin typeface="Aptos"/>
                <a:ea typeface="Aptos"/>
                <a:cs typeface="Aptos"/>
              </a:rPr>
              <a:t>A: </a:t>
            </a:r>
            <a:r>
              <a:rPr lang="it-IT" sz="1200" b="0" i="0" u="none" strike="noStrike" baseline="0">
                <a:solidFill>
                  <a:srgbClr val="000000"/>
                </a:solidFill>
                <a:latin typeface="Aptos"/>
                <a:ea typeface="Aptos"/>
                <a:cs typeface="Aptos"/>
              </a:rPr>
              <a:t>utile per lezioni frontali e discussioni in classe, permette di vedersi tutti in volto, di focalizzare l’attenzione degli studenti sulla LIM e agevola l’interazione con lo strumento, il docente e i compagni. Questo assetto può creare difficoltà nella visualizzazione per chi è vicino alla porta o alla finestra.</a:t>
            </a:r>
            <a:r>
              <a:rPr lang="en-US" sz="1200" b="0" i="0" u="none" strike="noStrike" baseline="0">
                <a:solidFill>
                  <a:srgbClr val="FFFFFF"/>
                </a:solidFill>
                <a:latin typeface="Aptos"/>
                <a:ea typeface="Aptos"/>
                <a:cs typeface="Aptos"/>
              </a:rPr>
              <a:t>​</a:t>
            </a:r>
            <a:endParaRPr lang="it-IT" sz="1200"/>
          </a:p>
        </p:txBody>
      </p:sp>
      <p:sp>
        <p:nvSpPr>
          <p:cNvPr id="51" name="Fumetto: rettangolo con angoli arrotondati 50">
            <a:extLst>
              <a:ext uri="{FF2B5EF4-FFF2-40B4-BE49-F238E27FC236}">
                <a16:creationId xmlns:a16="http://schemas.microsoft.com/office/drawing/2014/main" id="{8A390C70-66A3-F207-BBF4-5F1970A8BE1E}"/>
              </a:ext>
            </a:extLst>
          </p:cNvPr>
          <p:cNvSpPr/>
          <p:nvPr/>
        </p:nvSpPr>
        <p:spPr>
          <a:xfrm>
            <a:off x="7813481" y="79954"/>
            <a:ext cx="4056932" cy="1825266"/>
          </a:xfrm>
          <a:prstGeom prst="wedgeRoundRectCallout">
            <a:avLst/>
          </a:prstGeom>
          <a:solidFill>
            <a:schemeClr val="accent5">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200" b="1">
                <a:solidFill>
                  <a:schemeClr val="tx1"/>
                </a:solidFill>
              </a:rPr>
              <a:t>F: </a:t>
            </a:r>
            <a:r>
              <a:rPr lang="it-IT" sz="1200">
                <a:solidFill>
                  <a:schemeClr val="tx1"/>
                </a:solidFill>
              </a:rPr>
              <a:t>assetto che funziona meglio per tipologie di lezione dove bisogna porre attenzione all’insegnante. </a:t>
            </a:r>
            <a:endParaRPr lang="en-US" sz="1200">
              <a:solidFill>
                <a:schemeClr val="tx1"/>
              </a:solidFill>
            </a:endParaRPr>
          </a:p>
          <a:p>
            <a:pPr algn="ctr"/>
            <a:r>
              <a:rPr lang="it-IT" sz="1200">
                <a:solidFill>
                  <a:schemeClr val="tx1"/>
                </a:solidFill>
              </a:rPr>
              <a:t>Consente all’insegnante di vedere cosa fa ognuno degli studenti e viceversa.</a:t>
            </a:r>
            <a:endParaRPr lang="en-US" sz="1200">
              <a:solidFill>
                <a:schemeClr val="tx1"/>
              </a:solidFill>
            </a:endParaRPr>
          </a:p>
          <a:p>
            <a:pPr algn="ctr"/>
            <a:r>
              <a:rPr lang="it-IT" sz="1200">
                <a:solidFill>
                  <a:schemeClr val="tx1"/>
                </a:solidFill>
              </a:rPr>
              <a:t>Può risultare inadatto per classi numerose, perché gli studenti seduti nelle file dietro avrebbero problemi di visibilità, sia dell’insegnante che della lavagna.</a:t>
            </a:r>
            <a:endParaRPr lang="en-US" sz="1200">
              <a:solidFill>
                <a:schemeClr val="tx1"/>
              </a:solidFill>
            </a:endParaRPr>
          </a:p>
        </p:txBody>
      </p:sp>
      <p:sp>
        <p:nvSpPr>
          <p:cNvPr id="54" name="Fumetto: rettangolo con angoli arrotondati 53">
            <a:extLst>
              <a:ext uri="{FF2B5EF4-FFF2-40B4-BE49-F238E27FC236}">
                <a16:creationId xmlns:a16="http://schemas.microsoft.com/office/drawing/2014/main" id="{40AEBDAB-957A-6673-9A36-7EF3C8B73966}"/>
              </a:ext>
            </a:extLst>
          </p:cNvPr>
          <p:cNvSpPr/>
          <p:nvPr/>
        </p:nvSpPr>
        <p:spPr>
          <a:xfrm>
            <a:off x="8034138" y="2207401"/>
            <a:ext cx="4067092" cy="1784626"/>
          </a:xfrm>
          <a:prstGeom prst="wedgeRoundRectCallout">
            <a:avLst/>
          </a:prstGeom>
          <a:solidFill>
            <a:srgbClr val="E8E3A2"/>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200" b="1">
                <a:solidFill>
                  <a:schemeClr val="tx1"/>
                </a:solidFill>
                <a:ea typeface="+mn-lt"/>
                <a:cs typeface="+mn-lt"/>
              </a:rPr>
              <a:t>G: </a:t>
            </a:r>
            <a:r>
              <a:rPr lang="it-IT" sz="1200">
                <a:solidFill>
                  <a:schemeClr val="tx1"/>
                </a:solidFill>
                <a:ea typeface="+mn-lt"/>
                <a:cs typeface="+mn-lt"/>
              </a:rPr>
              <a:t>ideale per tipologie di lezioni in cui gli studenti sono tenuti a collaborare tra di loro, permettendo di lavorare più facilmente con il compagno e garantendo meno distrazioni rispetto ad una disposizione a gruppi.</a:t>
            </a:r>
            <a:endParaRPr lang="it-IT" sz="1200">
              <a:solidFill>
                <a:schemeClr val="tx1"/>
              </a:solidFill>
            </a:endParaRPr>
          </a:p>
        </p:txBody>
      </p:sp>
      <p:sp>
        <p:nvSpPr>
          <p:cNvPr id="55" name="Fumetto: rettangolo con angoli arrotondati 54">
            <a:extLst>
              <a:ext uri="{FF2B5EF4-FFF2-40B4-BE49-F238E27FC236}">
                <a16:creationId xmlns:a16="http://schemas.microsoft.com/office/drawing/2014/main" id="{2D3F3597-3FFC-3AEC-494D-61BFCF023734}"/>
              </a:ext>
            </a:extLst>
          </p:cNvPr>
          <p:cNvSpPr/>
          <p:nvPr/>
        </p:nvSpPr>
        <p:spPr>
          <a:xfrm>
            <a:off x="78858" y="2359801"/>
            <a:ext cx="3975652" cy="1784626"/>
          </a:xfrm>
          <a:prstGeom prst="wedgeRoundRectCallout">
            <a:avLst/>
          </a:prstGeom>
          <a:solidFill>
            <a:srgbClr val="FFC000"/>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200" b="1">
                <a:solidFill>
                  <a:schemeClr val="tx1"/>
                </a:solidFill>
              </a:rPr>
              <a:t>B:</a:t>
            </a:r>
            <a:r>
              <a:rPr lang="it-IT" sz="1200">
                <a:solidFill>
                  <a:schemeClr val="tx1"/>
                </a:solidFill>
              </a:rPr>
              <a:t> questa disposizione favorisce la socializzazione ed integrazione di ragazzi con difficoltà di varia natura.</a:t>
            </a:r>
            <a:endParaRPr lang="it-IT">
              <a:solidFill>
                <a:schemeClr val="tx1"/>
              </a:solidFill>
            </a:endParaRPr>
          </a:p>
          <a:p>
            <a:pPr algn="ctr"/>
            <a:r>
              <a:rPr lang="it-IT" sz="1200">
                <a:solidFill>
                  <a:schemeClr val="tx1"/>
                </a:solidFill>
              </a:rPr>
              <a:t>Non favorisce linee di fuga in caso di incendio e anche in questo caso ci sono problemi di illuminazione.</a:t>
            </a:r>
            <a:endParaRPr lang="it-IT">
              <a:solidFill>
                <a:schemeClr val="tx1"/>
              </a:solidFill>
            </a:endParaRPr>
          </a:p>
        </p:txBody>
      </p:sp>
      <p:sp>
        <p:nvSpPr>
          <p:cNvPr id="56" name="Fumetto: rettangolo con angoli arrotondati 55">
            <a:extLst>
              <a:ext uri="{FF2B5EF4-FFF2-40B4-BE49-F238E27FC236}">
                <a16:creationId xmlns:a16="http://schemas.microsoft.com/office/drawing/2014/main" id="{F3215D7B-AF51-D509-7721-BA7D3ECAB39E}"/>
              </a:ext>
            </a:extLst>
          </p:cNvPr>
          <p:cNvSpPr/>
          <p:nvPr/>
        </p:nvSpPr>
        <p:spPr>
          <a:xfrm>
            <a:off x="4051418" y="1211721"/>
            <a:ext cx="3762292" cy="1886226"/>
          </a:xfrm>
          <a:prstGeom prst="wedgeRoundRectCallout">
            <a:avLst/>
          </a:prstGeom>
          <a:solidFill>
            <a:schemeClr val="accent3">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200" b="1">
                <a:solidFill>
                  <a:schemeClr val="tx1"/>
                </a:solidFill>
              </a:rPr>
              <a:t>D: </a:t>
            </a:r>
            <a:r>
              <a:rPr lang="it-IT" sz="1200">
                <a:solidFill>
                  <a:schemeClr val="tx1"/>
                </a:solidFill>
              </a:rPr>
              <a:t>pone l’attenzione sull’insegnante che può muoversi liberamente tra le due file di banchi posti frontalmente. </a:t>
            </a:r>
            <a:endParaRPr lang="it-IT">
              <a:solidFill>
                <a:schemeClr val="tx1"/>
              </a:solidFill>
            </a:endParaRPr>
          </a:p>
          <a:p>
            <a:pPr algn="ctr"/>
            <a:r>
              <a:rPr lang="it-IT" sz="1200">
                <a:solidFill>
                  <a:schemeClr val="tx1"/>
                </a:solidFill>
              </a:rPr>
              <a:t>Funziona meglio con classi piccole ed è ideale per le discussioni e letture in classe, garantisce una maggiore attenzione verso l’insegnante. </a:t>
            </a:r>
            <a:endParaRPr lang="it-IT">
              <a:solidFill>
                <a:schemeClr val="tx1"/>
              </a:solidFill>
            </a:endParaRPr>
          </a:p>
          <a:p>
            <a:pPr algn="ctr"/>
            <a:r>
              <a:rPr lang="it-IT" sz="1200">
                <a:solidFill>
                  <a:schemeClr val="tx1"/>
                </a:solidFill>
              </a:rPr>
              <a:t>Questa configurazione occupa spazio all’interno dell’aula rendendola inadatta a classi più numerose e può ostacolare i lavori di</a:t>
            </a:r>
            <a:r>
              <a:rPr lang="it-IT" sz="1200"/>
              <a:t> </a:t>
            </a:r>
            <a:r>
              <a:rPr lang="it-IT" sz="1200">
                <a:solidFill>
                  <a:schemeClr val="tx1"/>
                </a:solidFill>
              </a:rPr>
              <a:t>gruppo.</a:t>
            </a:r>
            <a:endParaRPr lang="it-IT">
              <a:solidFill>
                <a:schemeClr val="tx1"/>
              </a:solidFill>
            </a:endParaRPr>
          </a:p>
        </p:txBody>
      </p:sp>
      <p:sp>
        <p:nvSpPr>
          <p:cNvPr id="57" name="Fumetto: rettangolo con angoli arrotondati 56">
            <a:extLst>
              <a:ext uri="{FF2B5EF4-FFF2-40B4-BE49-F238E27FC236}">
                <a16:creationId xmlns:a16="http://schemas.microsoft.com/office/drawing/2014/main" id="{E2B9DADF-19A9-6BAB-E5A1-194E34BCFD29}"/>
              </a:ext>
            </a:extLst>
          </p:cNvPr>
          <p:cNvSpPr/>
          <p:nvPr/>
        </p:nvSpPr>
        <p:spPr>
          <a:xfrm>
            <a:off x="8115418" y="4625481"/>
            <a:ext cx="4087412" cy="1876066"/>
          </a:xfrm>
          <a:prstGeom prst="wedgeRoundRectCallout">
            <a:avLst/>
          </a:prstGeom>
          <a:solidFill>
            <a:schemeClr val="accent2">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200" b="1">
                <a:solidFill>
                  <a:schemeClr val="tx1"/>
                </a:solidFill>
              </a:rPr>
              <a:t>H:</a:t>
            </a:r>
            <a:r>
              <a:rPr lang="it-IT" sz="1200">
                <a:solidFill>
                  <a:schemeClr val="tx1"/>
                </a:solidFill>
              </a:rPr>
              <a:t> disposizione usata per l’apprendimento cooperativo, per facilitare la socializzazione e l’interazione tra gli studenti, valida per classi poco numerose. Permette all’insegnante di girare tra i gruppi e svolgere attività di tutoring e assistenza. </a:t>
            </a:r>
            <a:endParaRPr lang="it-IT">
              <a:solidFill>
                <a:schemeClr val="tx1"/>
              </a:solidFill>
            </a:endParaRPr>
          </a:p>
          <a:p>
            <a:pPr algn="ctr"/>
            <a:r>
              <a:rPr lang="it-IT" sz="1200">
                <a:solidFill>
                  <a:schemeClr val="tx1"/>
                </a:solidFill>
              </a:rPr>
              <a:t>È poco agevole in caso di spiegazione dell’insegnante o di copiatura dalla lavagna.</a:t>
            </a:r>
            <a:endParaRPr lang="it-IT">
              <a:solidFill>
                <a:schemeClr val="tx1"/>
              </a:solidFill>
            </a:endParaRPr>
          </a:p>
        </p:txBody>
      </p:sp>
      <p:sp>
        <p:nvSpPr>
          <p:cNvPr id="58" name="Fumetto: rettangolo con angoli arrotondati 57">
            <a:extLst>
              <a:ext uri="{FF2B5EF4-FFF2-40B4-BE49-F238E27FC236}">
                <a16:creationId xmlns:a16="http://schemas.microsoft.com/office/drawing/2014/main" id="{4D622F99-39F5-6764-25D6-0B7C03BA8A86}"/>
              </a:ext>
            </a:extLst>
          </p:cNvPr>
          <p:cNvSpPr/>
          <p:nvPr/>
        </p:nvSpPr>
        <p:spPr>
          <a:xfrm>
            <a:off x="119498" y="4625481"/>
            <a:ext cx="4087412" cy="1784626"/>
          </a:xfrm>
          <a:prstGeom prst="wedgeRoundRectCallout">
            <a:avLst/>
          </a:prstGeom>
          <a:solidFill>
            <a:srgbClr val="FFFF00"/>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200" b="1">
                <a:solidFill>
                  <a:schemeClr val="tx1"/>
                </a:solidFill>
              </a:rPr>
              <a:t>C:</a:t>
            </a:r>
            <a:r>
              <a:rPr lang="it-IT" sz="1200">
                <a:solidFill>
                  <a:schemeClr val="tx1"/>
                </a:solidFill>
              </a:rPr>
              <a:t> questa configurazione simula un possibile futuro ambiente lavorativo e permette agli studenti di prepararsi fin da subito a parlare in pubblico e a turni, rispettando i tempi e le opinioni dei compagni. </a:t>
            </a:r>
            <a:endParaRPr lang="it-IT">
              <a:solidFill>
                <a:schemeClr val="tx1"/>
              </a:solidFill>
            </a:endParaRPr>
          </a:p>
          <a:p>
            <a:pPr algn="ctr"/>
            <a:r>
              <a:rPr lang="it-IT" sz="1200">
                <a:solidFill>
                  <a:schemeClr val="tx1"/>
                </a:solidFill>
              </a:rPr>
              <a:t>Si adatta meglio a classi più piccole, supportando il dialogo di gruppo e quello di coppia.</a:t>
            </a:r>
            <a:endParaRPr lang="it-IT">
              <a:solidFill>
                <a:schemeClr val="tx1"/>
              </a:solidFill>
            </a:endParaRPr>
          </a:p>
          <a:p>
            <a:pPr algn="ctr"/>
            <a:r>
              <a:rPr lang="it-IT" sz="1200">
                <a:solidFill>
                  <a:schemeClr val="tx1"/>
                </a:solidFill>
              </a:rPr>
              <a:t>Potrebbe rendere la discussione più caotica per classi numerose.</a:t>
            </a:r>
            <a:endParaRPr lang="it-IT">
              <a:solidFill>
                <a:schemeClr val="tx1"/>
              </a:solidFill>
            </a:endParaRPr>
          </a:p>
        </p:txBody>
      </p:sp>
      <p:sp>
        <p:nvSpPr>
          <p:cNvPr id="59" name="Fumetto: rettangolo con angoli arrotondati 58">
            <a:extLst>
              <a:ext uri="{FF2B5EF4-FFF2-40B4-BE49-F238E27FC236}">
                <a16:creationId xmlns:a16="http://schemas.microsoft.com/office/drawing/2014/main" id="{6D61F5F7-50CA-0131-0722-3394826A2100}"/>
              </a:ext>
            </a:extLst>
          </p:cNvPr>
          <p:cNvSpPr/>
          <p:nvPr/>
        </p:nvSpPr>
        <p:spPr>
          <a:xfrm>
            <a:off x="4213978" y="3629801"/>
            <a:ext cx="3904532" cy="1815106"/>
          </a:xfrm>
          <a:prstGeom prst="wedgeRoundRectCallout">
            <a:avLst/>
          </a:prstGeom>
          <a:solidFill>
            <a:schemeClr val="accent4">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it-IT" sz="1200" b="1">
                <a:solidFill>
                  <a:schemeClr val="tx1"/>
                </a:solidFill>
              </a:rPr>
              <a:t>E: </a:t>
            </a:r>
            <a:r>
              <a:rPr lang="it-IT" sz="1200">
                <a:solidFill>
                  <a:schemeClr val="tx1"/>
                </a:solidFill>
              </a:rPr>
              <a:t>ottimale per l’apprendimento cooperativo: la classe è suddivisa in piccoli gruppi stabiliti dal docente e in funzione dell’attività da svolgere. Disposizione che</a:t>
            </a:r>
            <a:r>
              <a:rPr lang="it-IT" sz="1200" b="1">
                <a:solidFill>
                  <a:schemeClr val="tx1"/>
                </a:solidFill>
              </a:rPr>
              <a:t> </a:t>
            </a:r>
            <a:r>
              <a:rPr lang="it-IT" sz="1200">
                <a:solidFill>
                  <a:schemeClr val="tx1"/>
                </a:solidFill>
              </a:rPr>
              <a:t>consente agli studenti il confronto. Crea senso di unità e responsabilità e può essere usata per assegnare ad ognuno un compito ed organizzare una gerarchia di leadership.</a:t>
            </a:r>
          </a:p>
        </p:txBody>
      </p:sp>
      <p:sp>
        <p:nvSpPr>
          <p:cNvPr id="63" name="Titolo 1">
            <a:extLst>
              <a:ext uri="{FF2B5EF4-FFF2-40B4-BE49-F238E27FC236}">
                <a16:creationId xmlns:a16="http://schemas.microsoft.com/office/drawing/2014/main" id="{44F5FE3C-B11A-3BA2-C584-B24405E5A421}"/>
              </a:ext>
            </a:extLst>
          </p:cNvPr>
          <p:cNvSpPr>
            <a:spLocks noGrp="1"/>
          </p:cNvSpPr>
          <p:nvPr>
            <p:ph type="title"/>
          </p:nvPr>
        </p:nvSpPr>
        <p:spPr>
          <a:xfrm>
            <a:off x="4328639" y="53807"/>
            <a:ext cx="3491199" cy="1077691"/>
          </a:xfrm>
        </p:spPr>
        <p:txBody>
          <a:bodyPr>
            <a:normAutofit fontScale="90000"/>
          </a:bodyPr>
          <a:lstStyle/>
          <a:p>
            <a:r>
              <a:rPr lang="it-IT" sz="1800" b="1"/>
              <a:t>FASE 2- tempo max 20 minuti</a:t>
            </a:r>
            <a:br>
              <a:rPr lang="it-IT" sz="1800" b="1"/>
            </a:br>
            <a:r>
              <a:rPr lang="it-IT" sz="1800"/>
              <a:t>Abbinare la descrizione A.B.C.D.E.F.G.H.</a:t>
            </a:r>
            <a:br>
              <a:rPr lang="it-IT" sz="1800"/>
            </a:br>
            <a:r>
              <a:rPr lang="it-IT" sz="1800"/>
              <a:t>ai setting d'aula presentati</a:t>
            </a:r>
          </a:p>
        </p:txBody>
      </p:sp>
    </p:spTree>
    <p:extLst>
      <p:ext uri="{BB962C8B-B14F-4D97-AF65-F5344CB8AC3E}">
        <p14:creationId xmlns:p14="http://schemas.microsoft.com/office/powerpoint/2010/main" val="1215746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D905C-A92F-0123-0BDB-6E0FB537F274}"/>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713FF451-91F5-816D-1322-8CC94B2E9945}"/>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14366240-0A5D-3A68-F0CD-03BB64FAC33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2" name="Fumetto: rettangolo con angoli arrotondati 1">
            <a:extLst>
              <a:ext uri="{FF2B5EF4-FFF2-40B4-BE49-F238E27FC236}">
                <a16:creationId xmlns:a16="http://schemas.microsoft.com/office/drawing/2014/main" id="{91536F44-6161-1A20-740E-C787E5A84365}"/>
              </a:ext>
            </a:extLst>
          </p:cNvPr>
          <p:cNvSpPr/>
          <p:nvPr/>
        </p:nvSpPr>
        <p:spPr>
          <a:xfrm>
            <a:off x="4630602" y="1273449"/>
            <a:ext cx="2497593" cy="1295620"/>
          </a:xfrm>
          <a:prstGeom prst="wedgeRoundRectCallou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ts val="2329"/>
              </a:lnSpc>
            </a:pPr>
            <a:r>
              <a:rPr lang="it-IT" sz="1100" b="1">
                <a:solidFill>
                  <a:schemeClr val="tx1"/>
                </a:solidFill>
              </a:rPr>
              <a:t>FASE 2: confronta i due spazi classe</a:t>
            </a:r>
          </a:p>
        </p:txBody>
      </p:sp>
      <p:sp>
        <p:nvSpPr>
          <p:cNvPr id="4" name="Rettangolo ad angolo ripiegato 3">
            <a:extLst>
              <a:ext uri="{FF2B5EF4-FFF2-40B4-BE49-F238E27FC236}">
                <a16:creationId xmlns:a16="http://schemas.microsoft.com/office/drawing/2014/main" id="{1B282963-AFC0-C645-F865-7EB07780FF19}"/>
              </a:ext>
            </a:extLst>
          </p:cNvPr>
          <p:cNvSpPr/>
          <p:nvPr/>
        </p:nvSpPr>
        <p:spPr>
          <a:xfrm>
            <a:off x="89673" y="934720"/>
            <a:ext cx="4435944" cy="5652052"/>
          </a:xfrm>
          <a:prstGeom prst="foldedCorner">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ad angolo ripiegato 9">
            <a:extLst>
              <a:ext uri="{FF2B5EF4-FFF2-40B4-BE49-F238E27FC236}">
                <a16:creationId xmlns:a16="http://schemas.microsoft.com/office/drawing/2014/main" id="{DC389A2D-79D5-9996-D342-7BC9454E2783}"/>
              </a:ext>
            </a:extLst>
          </p:cNvPr>
          <p:cNvSpPr/>
          <p:nvPr/>
        </p:nvSpPr>
        <p:spPr>
          <a:xfrm>
            <a:off x="7135263" y="930247"/>
            <a:ext cx="4860214" cy="5930819"/>
          </a:xfrm>
          <a:prstGeom prst="foldedCorner">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arredo, interno, pavimento, sedia&#10;&#10;Il contenuto generato dall&amp;#39;IA potrebbe non essere corretto.">
            <a:extLst>
              <a:ext uri="{FF2B5EF4-FFF2-40B4-BE49-F238E27FC236}">
                <a16:creationId xmlns:a16="http://schemas.microsoft.com/office/drawing/2014/main" id="{6FEFCACE-B650-2879-E8E9-7C68E0D4EFB7}"/>
              </a:ext>
            </a:extLst>
          </p:cNvPr>
          <p:cNvPicPr>
            <a:picLocks noChangeAspect="1"/>
          </p:cNvPicPr>
          <p:nvPr/>
        </p:nvPicPr>
        <p:blipFill>
          <a:blip r:embed="rId3"/>
          <a:stretch>
            <a:fillRect/>
          </a:stretch>
        </p:blipFill>
        <p:spPr>
          <a:xfrm>
            <a:off x="-4327" y="1187688"/>
            <a:ext cx="4370630" cy="4653683"/>
          </a:xfrm>
          <a:prstGeom prst="rect">
            <a:avLst/>
          </a:prstGeom>
        </p:spPr>
      </p:pic>
      <p:pic>
        <p:nvPicPr>
          <p:cNvPr id="3" name="Immagine 2" descr="Immagine che contiene interno, arredo, vestiti, Apprendimento&#10;&#10;Il contenuto generato dall&amp;#39;IA potrebbe non essere corretto.">
            <a:extLst>
              <a:ext uri="{FF2B5EF4-FFF2-40B4-BE49-F238E27FC236}">
                <a16:creationId xmlns:a16="http://schemas.microsoft.com/office/drawing/2014/main" id="{B85C9951-FFBD-2335-ED2A-31BD62C20563}"/>
              </a:ext>
            </a:extLst>
          </p:cNvPr>
          <p:cNvPicPr>
            <a:picLocks noChangeAspect="1"/>
          </p:cNvPicPr>
          <p:nvPr/>
        </p:nvPicPr>
        <p:blipFill>
          <a:blip r:embed="rId4"/>
          <a:srcRect l="1456" t="1982" r="971" b="3038"/>
          <a:stretch>
            <a:fillRect/>
          </a:stretch>
        </p:blipFill>
        <p:spPr>
          <a:xfrm>
            <a:off x="7257731" y="1271660"/>
            <a:ext cx="4615373" cy="4557123"/>
          </a:xfrm>
          <a:prstGeom prst="rect">
            <a:avLst/>
          </a:prstGeom>
        </p:spPr>
      </p:pic>
      <p:pic>
        <p:nvPicPr>
          <p:cNvPr id="7" name="Immagine 6" descr="Orologio 15 minuti grafica vettoriale | Vettore Premium">
            <a:extLst>
              <a:ext uri="{FF2B5EF4-FFF2-40B4-BE49-F238E27FC236}">
                <a16:creationId xmlns:a16="http://schemas.microsoft.com/office/drawing/2014/main" id="{DECE8FC2-1543-7AFB-51FC-207685DA8945}"/>
              </a:ext>
            </a:extLst>
          </p:cNvPr>
          <p:cNvPicPr>
            <a:picLocks noChangeAspect="1"/>
          </p:cNvPicPr>
          <p:nvPr/>
        </p:nvPicPr>
        <p:blipFill>
          <a:blip r:embed="rId5"/>
          <a:stretch>
            <a:fillRect/>
          </a:stretch>
        </p:blipFill>
        <p:spPr>
          <a:xfrm>
            <a:off x="5072258" y="5061559"/>
            <a:ext cx="1619511" cy="1526088"/>
          </a:xfrm>
          <a:prstGeom prst="rect">
            <a:avLst/>
          </a:prstGeom>
        </p:spPr>
      </p:pic>
    </p:spTree>
    <p:extLst>
      <p:ext uri="{BB962C8B-B14F-4D97-AF65-F5344CB8AC3E}">
        <p14:creationId xmlns:p14="http://schemas.microsoft.com/office/powerpoint/2010/main" val="1498443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AB95-475B-952E-1AE5-5E0D3959E92B}"/>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D07546DE-23C6-1A30-F027-38F6665A2902}"/>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7CFC7872-092E-E81E-1B32-CA2B0DBBF79D}"/>
              </a:ext>
            </a:extLst>
          </p:cNvPr>
          <p:cNvSpPr txBox="1"/>
          <p:nvPr/>
        </p:nvSpPr>
        <p:spPr>
          <a:xfrm>
            <a:off x="8893534" y="406040"/>
            <a:ext cx="3207026" cy="461665"/>
          </a:xfrm>
          <a:prstGeom prst="rect">
            <a:avLst/>
          </a:prstGeom>
          <a:solidFill>
            <a:schemeClr val="bg1"/>
          </a:solid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pic>
        <p:nvPicPr>
          <p:cNvPr id="3" name="Immagine 2" descr="Immagine che contiene persona&#10;&#10;Descrizione generata automaticamente">
            <a:extLst>
              <a:ext uri="{FF2B5EF4-FFF2-40B4-BE49-F238E27FC236}">
                <a16:creationId xmlns:a16="http://schemas.microsoft.com/office/drawing/2014/main" id="{C8B1EB67-06EF-AE0F-EDC5-5E7189052359}"/>
              </a:ext>
            </a:extLst>
          </p:cNvPr>
          <p:cNvPicPr>
            <a:picLocks noChangeAspect="1"/>
          </p:cNvPicPr>
          <p:nvPr/>
        </p:nvPicPr>
        <p:blipFill rotWithShape="1">
          <a:blip r:embed="rId3"/>
          <a:srcRect t="5157" b="5157"/>
          <a:stretch/>
        </p:blipFill>
        <p:spPr>
          <a:xfrm>
            <a:off x="7805448" y="3620185"/>
            <a:ext cx="3600000" cy="1888907"/>
          </a:xfrm>
          <a:prstGeom prst="rect">
            <a:avLst/>
          </a:prstGeom>
          <a:ln>
            <a:noFill/>
          </a:ln>
          <a:effectLst>
            <a:softEdge rad="112500"/>
          </a:effectLst>
        </p:spPr>
      </p:pic>
      <p:pic>
        <p:nvPicPr>
          <p:cNvPr id="23" name="Immagine 22" descr="Immagine che contiene persona, figlio, ragazza, interni&#10;&#10;Descrizione generata automaticamente">
            <a:extLst>
              <a:ext uri="{FF2B5EF4-FFF2-40B4-BE49-F238E27FC236}">
                <a16:creationId xmlns:a16="http://schemas.microsoft.com/office/drawing/2014/main" id="{9F832DE5-3753-C09E-1ECB-59F85689464A}"/>
              </a:ext>
            </a:extLst>
          </p:cNvPr>
          <p:cNvPicPr>
            <a:picLocks noChangeAspect="1"/>
          </p:cNvPicPr>
          <p:nvPr/>
        </p:nvPicPr>
        <p:blipFill>
          <a:blip r:embed="rId4"/>
          <a:stretch>
            <a:fillRect/>
          </a:stretch>
        </p:blipFill>
        <p:spPr>
          <a:xfrm>
            <a:off x="294727" y="1705861"/>
            <a:ext cx="3600000" cy="1888907"/>
          </a:xfrm>
          <a:prstGeom prst="rect">
            <a:avLst/>
          </a:prstGeom>
          <a:ln>
            <a:noFill/>
          </a:ln>
          <a:effectLst>
            <a:softEdge rad="112500"/>
          </a:effectLst>
        </p:spPr>
      </p:pic>
      <p:cxnSp>
        <p:nvCxnSpPr>
          <p:cNvPr id="4" name="Connettore 7 3">
            <a:extLst>
              <a:ext uri="{FF2B5EF4-FFF2-40B4-BE49-F238E27FC236}">
                <a16:creationId xmlns:a16="http://schemas.microsoft.com/office/drawing/2014/main" id="{83B5DEBD-78C8-2959-C798-B3B160E62D0B}"/>
              </a:ext>
            </a:extLst>
          </p:cNvPr>
          <p:cNvCxnSpPr>
            <a:cxnSpLocks/>
          </p:cNvCxnSpPr>
          <p:nvPr/>
        </p:nvCxnSpPr>
        <p:spPr>
          <a:xfrm>
            <a:off x="3969678" y="2926547"/>
            <a:ext cx="3910721" cy="1743711"/>
          </a:xfrm>
          <a:prstGeom prst="curvedConnector3">
            <a:avLst>
              <a:gd name="adj1" fmla="val 50000"/>
            </a:avLst>
          </a:prstGeom>
          <a:ln w="203200">
            <a:solidFill>
              <a:srgbClr val="CA2E61">
                <a:alpha val="77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398AA708-39B9-55DD-2248-46FB0E404D0D}"/>
              </a:ext>
            </a:extLst>
          </p:cNvPr>
          <p:cNvSpPr txBox="1"/>
          <p:nvPr/>
        </p:nvSpPr>
        <p:spPr>
          <a:xfrm>
            <a:off x="7554436" y="5571551"/>
            <a:ext cx="3902155" cy="10772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200">
                <a:solidFill>
                  <a:srgbClr val="21487D"/>
                </a:solidFill>
                <a:ea typeface="Calibri"/>
                <a:cs typeface="Calibri"/>
              </a:rPr>
              <a:t>Alle aree disciplinari </a:t>
            </a:r>
            <a:endParaRPr lang="en-US" sz="3200">
              <a:solidFill>
                <a:srgbClr val="21487D"/>
              </a:solidFill>
              <a:ea typeface="Calibri"/>
              <a:cs typeface="Calibri"/>
            </a:endParaRPr>
          </a:p>
          <a:p>
            <a:pPr algn="ctr"/>
            <a:r>
              <a:rPr lang="it-IT" sz="3200">
                <a:solidFill>
                  <a:srgbClr val="21487D"/>
                </a:solidFill>
                <a:ea typeface="Calibri"/>
                <a:cs typeface="Calibri"/>
              </a:rPr>
              <a:t>Scuola Primaria</a:t>
            </a:r>
            <a:endParaRPr lang="en-US" sz="3200">
              <a:solidFill>
                <a:srgbClr val="21487D"/>
              </a:solidFill>
              <a:ea typeface="Calibri"/>
              <a:cs typeface="Calibri"/>
            </a:endParaRPr>
          </a:p>
        </p:txBody>
      </p:sp>
      <p:sp>
        <p:nvSpPr>
          <p:cNvPr id="12" name="CasellaDiTesto 11">
            <a:extLst>
              <a:ext uri="{FF2B5EF4-FFF2-40B4-BE49-F238E27FC236}">
                <a16:creationId xmlns:a16="http://schemas.microsoft.com/office/drawing/2014/main" id="{79A319E7-AF8A-8F8D-5D2F-61EAF7AB1FDE}"/>
              </a:ext>
            </a:extLst>
          </p:cNvPr>
          <p:cNvSpPr txBox="1"/>
          <p:nvPr/>
        </p:nvSpPr>
        <p:spPr>
          <a:xfrm>
            <a:off x="297884" y="3867755"/>
            <a:ext cx="4723844" cy="1077218"/>
          </a:xfrm>
          <a:prstGeom prst="rect">
            <a:avLst/>
          </a:prstGeom>
          <a:noFill/>
        </p:spPr>
        <p:txBody>
          <a:bodyPr wrap="square" lIns="91440" tIns="45720" rIns="91440" bIns="45720" anchor="t">
            <a:spAutoFit/>
          </a:bodyPr>
          <a:lstStyle/>
          <a:p>
            <a:pPr algn="ctr"/>
            <a:r>
              <a:rPr lang="it-IT" sz="3200">
                <a:solidFill>
                  <a:srgbClr val="21487D"/>
                </a:solidFill>
                <a:ea typeface="Calibri"/>
                <a:cs typeface="Calibri"/>
              </a:rPr>
              <a:t>Dai Campi di Esperienza della Scuola dell'Infanzia</a:t>
            </a:r>
          </a:p>
        </p:txBody>
      </p:sp>
    </p:spTree>
    <p:extLst>
      <p:ext uri="{BB962C8B-B14F-4D97-AF65-F5344CB8AC3E}">
        <p14:creationId xmlns:p14="http://schemas.microsoft.com/office/powerpoint/2010/main" val="176953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2" name="Rettangolo 1">
            <a:extLst>
              <a:ext uri="{FF2B5EF4-FFF2-40B4-BE49-F238E27FC236}">
                <a16:creationId xmlns:a16="http://schemas.microsoft.com/office/drawing/2014/main" id="{21C61B31-80FA-75EC-F696-EC075B284DB3}"/>
              </a:ext>
            </a:extLst>
          </p:cNvPr>
          <p:cNvSpPr/>
          <p:nvPr/>
        </p:nvSpPr>
        <p:spPr>
          <a:xfrm>
            <a:off x="1797614" y="261933"/>
            <a:ext cx="7098005" cy="12236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3200" b="1" spc="-1">
                <a:solidFill>
                  <a:srgbClr val="A4274F"/>
                </a:solidFill>
                <a:cs typeface="Arial"/>
              </a:rPr>
              <a:t>CURRICOLO IMPLICITO-ORARIO DI FUNZIONAMENTO SETTIMANALE</a:t>
            </a:r>
            <a:endParaRPr lang="it-IT" sz="3200" b="1" strike="noStrike" spc="-1">
              <a:solidFill>
                <a:srgbClr val="A4274F"/>
              </a:solidFill>
              <a:ea typeface="Calibri"/>
              <a:cs typeface="Arial"/>
            </a:endParaRPr>
          </a:p>
        </p:txBody>
      </p:sp>
      <p:sp>
        <p:nvSpPr>
          <p:cNvPr id="4" name="CasellaDiTesto 3">
            <a:extLst>
              <a:ext uri="{FF2B5EF4-FFF2-40B4-BE49-F238E27FC236}">
                <a16:creationId xmlns:a16="http://schemas.microsoft.com/office/drawing/2014/main" id="{E22554AB-8A22-EBBD-0914-685DECA6B99D}"/>
              </a:ext>
            </a:extLst>
          </p:cNvPr>
          <p:cNvSpPr txBox="1"/>
          <p:nvPr/>
        </p:nvSpPr>
        <p:spPr>
          <a:xfrm>
            <a:off x="354903" y="1628384"/>
            <a:ext cx="2087671" cy="92333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it-IT" b="1"/>
          </a:p>
          <a:p>
            <a:pPr algn="ctr"/>
            <a:r>
              <a:rPr lang="it-IT" b="1"/>
              <a:t>TEMPO NORMALE</a:t>
            </a:r>
          </a:p>
          <a:p>
            <a:pPr algn="ctr"/>
            <a:endParaRPr lang="it-IT" b="1"/>
          </a:p>
        </p:txBody>
      </p:sp>
      <p:sp>
        <p:nvSpPr>
          <p:cNvPr id="5" name="CasellaDiTesto 4">
            <a:extLst>
              <a:ext uri="{FF2B5EF4-FFF2-40B4-BE49-F238E27FC236}">
                <a16:creationId xmlns:a16="http://schemas.microsoft.com/office/drawing/2014/main" id="{07D72D4A-6FF4-554F-C7E2-835D553982DA}"/>
              </a:ext>
            </a:extLst>
          </p:cNvPr>
          <p:cNvSpPr txBox="1"/>
          <p:nvPr/>
        </p:nvSpPr>
        <p:spPr>
          <a:xfrm>
            <a:off x="4217095" y="1492311"/>
            <a:ext cx="2818355" cy="923330"/>
          </a:xfrm>
          <a:prstGeom prst="rect">
            <a:avLst/>
          </a:prstGeom>
          <a:solidFill>
            <a:schemeClr val="accent6">
              <a:lumMod val="20000"/>
              <a:lumOff val="80000"/>
            </a:schemeClr>
          </a:solidFill>
          <a:ln>
            <a:solidFill>
              <a:schemeClr val="accent3">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it-IT" b="1"/>
          </a:p>
          <a:p>
            <a:pPr algn="ctr"/>
            <a:r>
              <a:rPr lang="it-IT" b="1"/>
              <a:t>TEMPO PROLUNGATO</a:t>
            </a:r>
          </a:p>
          <a:p>
            <a:pPr algn="ctr"/>
            <a:endParaRPr lang="it-IT" b="1"/>
          </a:p>
        </p:txBody>
      </p:sp>
      <p:sp>
        <p:nvSpPr>
          <p:cNvPr id="6" name="CasellaDiTesto 5">
            <a:extLst>
              <a:ext uri="{FF2B5EF4-FFF2-40B4-BE49-F238E27FC236}">
                <a16:creationId xmlns:a16="http://schemas.microsoft.com/office/drawing/2014/main" id="{EDD8DBB9-2585-15D5-FF6D-0D826EC58CC2}"/>
              </a:ext>
            </a:extLst>
          </p:cNvPr>
          <p:cNvSpPr txBox="1"/>
          <p:nvPr/>
        </p:nvSpPr>
        <p:spPr>
          <a:xfrm>
            <a:off x="9217067" y="1711889"/>
            <a:ext cx="2567835" cy="923330"/>
          </a:xfrm>
          <a:prstGeom prst="rect">
            <a:avLst/>
          </a:prstGeom>
          <a:solidFill>
            <a:schemeClr val="accent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it-IT" b="1"/>
          </a:p>
          <a:p>
            <a:pPr algn="ctr"/>
            <a:r>
              <a:rPr lang="it-IT" b="1"/>
              <a:t>TEMPO PIENO</a:t>
            </a:r>
          </a:p>
          <a:p>
            <a:pPr algn="ctr"/>
            <a:endParaRPr lang="it-IT" b="1"/>
          </a:p>
        </p:txBody>
      </p:sp>
      <p:pic>
        <p:nvPicPr>
          <p:cNvPr id="7" name="Immagine 6" descr="LaCruscarisponde Come si abbrevia, come si scrive e come si legge “24 ore  su 24”? L'abbreviazione di ORA è la h iniziale minuscola del latino HORA (e  non dell'inglese HOUR) e dovrebbe">
            <a:extLst>
              <a:ext uri="{FF2B5EF4-FFF2-40B4-BE49-F238E27FC236}">
                <a16:creationId xmlns:a16="http://schemas.microsoft.com/office/drawing/2014/main" id="{921E3033-6D47-D651-B843-0A991EE4762C}"/>
              </a:ext>
            </a:extLst>
          </p:cNvPr>
          <p:cNvPicPr>
            <a:picLocks noChangeAspect="1"/>
          </p:cNvPicPr>
          <p:nvPr/>
        </p:nvPicPr>
        <p:blipFill>
          <a:blip r:embed="rId3"/>
          <a:stretch>
            <a:fillRect/>
          </a:stretch>
        </p:blipFill>
        <p:spPr>
          <a:xfrm>
            <a:off x="92314" y="2549242"/>
            <a:ext cx="2612853" cy="1467242"/>
          </a:xfrm>
          <a:prstGeom prst="rect">
            <a:avLst/>
          </a:prstGeom>
        </p:spPr>
      </p:pic>
      <p:pic>
        <p:nvPicPr>
          <p:cNvPr id="10" name="Immagine 9" descr="Guida a: 40 + 40 ore per la partecipazione a collegi docenti, consigli di  classe e scrutini - Gilda Venezia">
            <a:extLst>
              <a:ext uri="{FF2B5EF4-FFF2-40B4-BE49-F238E27FC236}">
                <a16:creationId xmlns:a16="http://schemas.microsoft.com/office/drawing/2014/main" id="{F295DADD-C094-A5D3-BF7A-6BF071C72633}"/>
              </a:ext>
            </a:extLst>
          </p:cNvPr>
          <p:cNvPicPr>
            <a:picLocks noChangeAspect="1"/>
          </p:cNvPicPr>
          <p:nvPr/>
        </p:nvPicPr>
        <p:blipFill>
          <a:blip r:embed="rId4"/>
          <a:stretch>
            <a:fillRect/>
          </a:stretch>
        </p:blipFill>
        <p:spPr>
          <a:xfrm>
            <a:off x="9025916" y="2537694"/>
            <a:ext cx="2762250" cy="1385953"/>
          </a:xfrm>
          <a:prstGeom prst="rect">
            <a:avLst/>
          </a:prstGeom>
        </p:spPr>
      </p:pic>
      <p:sp>
        <p:nvSpPr>
          <p:cNvPr id="14" name="CasellaDiTesto 13">
            <a:extLst>
              <a:ext uri="{FF2B5EF4-FFF2-40B4-BE49-F238E27FC236}">
                <a16:creationId xmlns:a16="http://schemas.microsoft.com/office/drawing/2014/main" id="{64150296-B75E-4970-516C-1D4AC7F3723E}"/>
              </a:ext>
            </a:extLst>
          </p:cNvPr>
          <p:cNvSpPr txBox="1"/>
          <p:nvPr/>
        </p:nvSpPr>
        <p:spPr>
          <a:xfrm>
            <a:off x="3966576" y="2420952"/>
            <a:ext cx="331939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b="1">
                <a:solidFill>
                  <a:schemeClr val="tx2">
                    <a:lumMod val="76000"/>
                    <a:lumOff val="24000"/>
                  </a:schemeClr>
                </a:solidFill>
                <a:latin typeface="Baguet Script"/>
              </a:rPr>
              <a:t>da 27 ad un massimo di 30 ore</a:t>
            </a:r>
          </a:p>
        </p:txBody>
      </p:sp>
      <p:pic>
        <p:nvPicPr>
          <p:cNvPr id="15" name="Immagine 14" descr="Free Schedule School illustration and picture">
            <a:extLst>
              <a:ext uri="{FF2B5EF4-FFF2-40B4-BE49-F238E27FC236}">
                <a16:creationId xmlns:a16="http://schemas.microsoft.com/office/drawing/2014/main" id="{8B2DAE74-B161-9612-5CBE-5E2115FC99FF}"/>
              </a:ext>
            </a:extLst>
          </p:cNvPr>
          <p:cNvPicPr>
            <a:picLocks noChangeAspect="1"/>
          </p:cNvPicPr>
          <p:nvPr/>
        </p:nvPicPr>
        <p:blipFill>
          <a:blip r:embed="rId5"/>
          <a:stretch>
            <a:fillRect/>
          </a:stretch>
        </p:blipFill>
        <p:spPr>
          <a:xfrm>
            <a:off x="179735" y="4462527"/>
            <a:ext cx="1926530" cy="2233547"/>
          </a:xfrm>
          <a:prstGeom prst="rect">
            <a:avLst/>
          </a:prstGeom>
        </p:spPr>
      </p:pic>
      <p:sp>
        <p:nvSpPr>
          <p:cNvPr id="16" name="CasellaDiTesto 15">
            <a:extLst>
              <a:ext uri="{FF2B5EF4-FFF2-40B4-BE49-F238E27FC236}">
                <a16:creationId xmlns:a16="http://schemas.microsoft.com/office/drawing/2014/main" id="{F34D3F91-74F4-BB83-E863-878CB83AAB21}"/>
              </a:ext>
            </a:extLst>
          </p:cNvPr>
          <p:cNvSpPr txBox="1"/>
          <p:nvPr/>
        </p:nvSpPr>
        <p:spPr>
          <a:xfrm>
            <a:off x="2541881" y="3633691"/>
            <a:ext cx="897698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a:solidFill>
                  <a:schemeClr val="tx2">
                    <a:lumMod val="76000"/>
                    <a:lumOff val="24000"/>
                  </a:schemeClr>
                </a:solidFill>
              </a:rPr>
              <a:t>L'orario dei docenti è di 22 ore settimanali di lezione in classe + 2 ore di programmazione di team</a:t>
            </a:r>
          </a:p>
          <a:p>
            <a:r>
              <a:rPr lang="it-IT" sz="2800">
                <a:solidFill>
                  <a:schemeClr val="tx2">
                    <a:lumMod val="76000"/>
                    <a:lumOff val="24000"/>
                  </a:schemeClr>
                </a:solidFill>
                <a:ea typeface="+mn-lt"/>
                <a:cs typeface="+mn-lt"/>
              </a:rPr>
              <a:t>Per assicurare l’accoglienza e la vigilanza degli alunni, gli insegnanti sono tenuti a trovarsi in classe 5</a:t>
            </a:r>
            <a:endParaRPr lang="it-IT">
              <a:solidFill>
                <a:schemeClr val="tx2">
                  <a:lumMod val="76000"/>
                  <a:lumOff val="24000"/>
                </a:schemeClr>
              </a:solidFill>
            </a:endParaRPr>
          </a:p>
          <a:p>
            <a:r>
              <a:rPr lang="it-IT" sz="2800">
                <a:solidFill>
                  <a:schemeClr val="tx2">
                    <a:lumMod val="76000"/>
                    <a:lumOff val="24000"/>
                  </a:schemeClr>
                </a:solidFill>
                <a:ea typeface="+mn-lt"/>
                <a:cs typeface="+mn-lt"/>
              </a:rPr>
              <a:t>minuti prima dell’inizio delle lezioni.</a:t>
            </a:r>
            <a:endParaRPr lang="it-IT">
              <a:solidFill>
                <a:schemeClr val="tx2">
                  <a:lumMod val="76000"/>
                  <a:lumOff val="24000"/>
                </a:schemeClr>
              </a:solidFill>
            </a:endParaRPr>
          </a:p>
          <a:p>
            <a:r>
              <a:rPr lang="it-IT" sz="2800" b="1">
                <a:solidFill>
                  <a:schemeClr val="tx2">
                    <a:lumMod val="76000"/>
                    <a:lumOff val="24000"/>
                  </a:schemeClr>
                </a:solidFill>
              </a:rPr>
              <a:t>Insegnante in un'unica classe (prevalente) oppure su più classi</a:t>
            </a:r>
            <a:endParaRPr lang="it-IT">
              <a:solidFill>
                <a:schemeClr val="tx2">
                  <a:lumMod val="76000"/>
                  <a:lumOff val="24000"/>
                </a:schemeClr>
              </a:solidFill>
            </a:endParaRPr>
          </a:p>
        </p:txBody>
      </p:sp>
    </p:spTree>
    <p:extLst>
      <p:ext uri="{BB962C8B-B14F-4D97-AF65-F5344CB8AC3E}">
        <p14:creationId xmlns:p14="http://schemas.microsoft.com/office/powerpoint/2010/main" val="1482666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35035-48CD-5A47-A014-F22B6FEC7EC3}"/>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8A81FF10-4896-429E-FC9E-6D535970A86A}"/>
              </a:ext>
            </a:extLst>
          </p:cNvPr>
          <p:cNvPicPr>
            <a:picLocks noChangeAspect="1"/>
          </p:cNvPicPr>
          <p:nvPr/>
        </p:nvPicPr>
        <p:blipFill>
          <a:blip r:embed="rId2"/>
          <a:stretch>
            <a:fillRect/>
          </a:stretch>
        </p:blipFill>
        <p:spPr>
          <a:xfrm>
            <a:off x="0" y="-163976"/>
            <a:ext cx="12191999" cy="340963"/>
          </a:xfrm>
          <a:prstGeom prst="rect">
            <a:avLst/>
          </a:prstGeom>
        </p:spPr>
      </p:pic>
      <p:sp>
        <p:nvSpPr>
          <p:cNvPr id="9" name="CasellaDiTesto 8">
            <a:extLst>
              <a:ext uri="{FF2B5EF4-FFF2-40B4-BE49-F238E27FC236}">
                <a16:creationId xmlns:a16="http://schemas.microsoft.com/office/drawing/2014/main" id="{395D8B9C-4608-E107-444B-B5D8B18D77AC}"/>
              </a:ext>
            </a:extLst>
          </p:cNvPr>
          <p:cNvSpPr txBox="1"/>
          <p:nvPr/>
        </p:nvSpPr>
        <p:spPr>
          <a:xfrm>
            <a:off x="8218076" y="162999"/>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pic>
        <p:nvPicPr>
          <p:cNvPr id="2" name="Immagine 1" descr="https://www.icsantelia.edu.it/web/images/Documenti/orario/ORARIO_VALLEROTONDA.png">
            <a:extLst>
              <a:ext uri="{FF2B5EF4-FFF2-40B4-BE49-F238E27FC236}">
                <a16:creationId xmlns:a16="http://schemas.microsoft.com/office/drawing/2014/main" id="{1D9EB6A4-D09B-6AAD-31B6-8AA83444DED0}"/>
              </a:ext>
            </a:extLst>
          </p:cNvPr>
          <p:cNvPicPr>
            <a:picLocks noChangeAspect="1"/>
          </p:cNvPicPr>
          <p:nvPr/>
        </p:nvPicPr>
        <p:blipFill>
          <a:blip r:embed="rId3"/>
          <a:stretch>
            <a:fillRect/>
          </a:stretch>
        </p:blipFill>
        <p:spPr>
          <a:xfrm>
            <a:off x="3051146" y="4912748"/>
            <a:ext cx="8839331" cy="1689980"/>
          </a:xfrm>
          <a:prstGeom prst="rect">
            <a:avLst/>
          </a:prstGeom>
        </p:spPr>
      </p:pic>
      <p:sp>
        <p:nvSpPr>
          <p:cNvPr id="4" name="Rettangolo 3">
            <a:extLst>
              <a:ext uri="{FF2B5EF4-FFF2-40B4-BE49-F238E27FC236}">
                <a16:creationId xmlns:a16="http://schemas.microsoft.com/office/drawing/2014/main" id="{21C61B31-80FA-75EC-F696-EC075B284DB3}"/>
              </a:ext>
            </a:extLst>
          </p:cNvPr>
          <p:cNvSpPr/>
          <p:nvPr/>
        </p:nvSpPr>
        <p:spPr>
          <a:xfrm>
            <a:off x="2221887" y="209741"/>
            <a:ext cx="6480689" cy="74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3200" b="1" spc="-1">
                <a:solidFill>
                  <a:srgbClr val="A4274F"/>
                </a:solidFill>
                <a:cs typeface="Arial"/>
              </a:rPr>
              <a:t>ORGANIZZAZIONE DEI TEMPI</a:t>
            </a:r>
            <a:endParaRPr lang="it-IT"/>
          </a:p>
        </p:txBody>
      </p:sp>
      <p:sp>
        <p:nvSpPr>
          <p:cNvPr id="5" name="CasellaDiTesto 4">
            <a:extLst>
              <a:ext uri="{FF2B5EF4-FFF2-40B4-BE49-F238E27FC236}">
                <a16:creationId xmlns:a16="http://schemas.microsoft.com/office/drawing/2014/main" id="{6C55D9FE-CCD0-A61A-EFA9-1E9BDAFCA449}"/>
              </a:ext>
            </a:extLst>
          </p:cNvPr>
          <p:cNvSpPr txBox="1"/>
          <p:nvPr/>
        </p:nvSpPr>
        <p:spPr>
          <a:xfrm>
            <a:off x="6277913" y="1031108"/>
            <a:ext cx="27489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2 quadrimestri</a:t>
            </a:r>
            <a:r>
              <a:rPr lang="it-IT"/>
              <a:t> oppure </a:t>
            </a:r>
            <a:r>
              <a:rPr lang="it-IT" b="1">
                <a:solidFill>
                  <a:schemeClr val="accent1"/>
                </a:solidFill>
              </a:rPr>
              <a:t>3 trimestri</a:t>
            </a:r>
            <a:r>
              <a:rPr lang="it-IT"/>
              <a:t> (lo decide il Collegio Docenti)</a:t>
            </a:r>
          </a:p>
        </p:txBody>
      </p:sp>
      <p:pic>
        <p:nvPicPr>
          <p:cNvPr id="7" name="Immagine 6" descr="Primo quadrimestre, voti negativi? - Istituto E.Montale">
            <a:extLst>
              <a:ext uri="{FF2B5EF4-FFF2-40B4-BE49-F238E27FC236}">
                <a16:creationId xmlns:a16="http://schemas.microsoft.com/office/drawing/2014/main" id="{3C0A0292-A3DB-075B-1128-09B8A9F833D4}"/>
              </a:ext>
            </a:extLst>
          </p:cNvPr>
          <p:cNvPicPr>
            <a:picLocks noChangeAspect="1"/>
          </p:cNvPicPr>
          <p:nvPr/>
        </p:nvPicPr>
        <p:blipFill>
          <a:blip r:embed="rId4"/>
          <a:stretch>
            <a:fillRect/>
          </a:stretch>
        </p:blipFill>
        <p:spPr>
          <a:xfrm>
            <a:off x="9169483" y="880259"/>
            <a:ext cx="2060054" cy="1405360"/>
          </a:xfrm>
          <a:prstGeom prst="rect">
            <a:avLst/>
          </a:prstGeom>
        </p:spPr>
      </p:pic>
      <p:pic>
        <p:nvPicPr>
          <p:cNvPr id="10" name="Immagine 9" descr="Scuola, la campanella suona troppo presto. Aumenta il rischio obesità-  Corriere.it">
            <a:extLst>
              <a:ext uri="{FF2B5EF4-FFF2-40B4-BE49-F238E27FC236}">
                <a16:creationId xmlns:a16="http://schemas.microsoft.com/office/drawing/2014/main" id="{D62E22EE-B911-F479-6B53-0D52D40A8317}"/>
              </a:ext>
            </a:extLst>
          </p:cNvPr>
          <p:cNvPicPr>
            <a:picLocks noChangeAspect="1"/>
          </p:cNvPicPr>
          <p:nvPr/>
        </p:nvPicPr>
        <p:blipFill>
          <a:blip r:embed="rId5"/>
          <a:stretch>
            <a:fillRect/>
          </a:stretch>
        </p:blipFill>
        <p:spPr>
          <a:xfrm>
            <a:off x="103686" y="585169"/>
            <a:ext cx="1990243" cy="1514596"/>
          </a:xfrm>
          <a:prstGeom prst="rect">
            <a:avLst/>
          </a:prstGeom>
        </p:spPr>
      </p:pic>
      <p:sp>
        <p:nvSpPr>
          <p:cNvPr id="11" name="CasellaDiTesto 10">
            <a:extLst>
              <a:ext uri="{FF2B5EF4-FFF2-40B4-BE49-F238E27FC236}">
                <a16:creationId xmlns:a16="http://schemas.microsoft.com/office/drawing/2014/main" id="{DE04B600-969D-10C6-F748-38361AA69DDD}"/>
              </a:ext>
            </a:extLst>
          </p:cNvPr>
          <p:cNvSpPr txBox="1"/>
          <p:nvPr/>
        </p:nvSpPr>
        <p:spPr>
          <a:xfrm>
            <a:off x="2093158" y="877059"/>
            <a:ext cx="2377830" cy="12196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La campanella di inizio lezione può essere tra le 8 e le 8:15</a:t>
            </a:r>
          </a:p>
        </p:txBody>
      </p:sp>
      <p:sp>
        <p:nvSpPr>
          <p:cNvPr id="12" name="CasellaDiTesto 11">
            <a:extLst>
              <a:ext uri="{FF2B5EF4-FFF2-40B4-BE49-F238E27FC236}">
                <a16:creationId xmlns:a16="http://schemas.microsoft.com/office/drawing/2014/main" id="{DA483A2F-DF26-21D7-DEF2-1F202C7FE906}"/>
              </a:ext>
            </a:extLst>
          </p:cNvPr>
          <p:cNvSpPr txBox="1"/>
          <p:nvPr/>
        </p:nvSpPr>
        <p:spPr>
          <a:xfrm>
            <a:off x="107406" y="2101086"/>
            <a:ext cx="30934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Campanella di fine lezione TO 13:24/13:34 TP 16:00</a:t>
            </a:r>
            <a:endParaRPr lang="it-IT">
              <a:solidFill>
                <a:schemeClr val="accent1"/>
              </a:solidFill>
            </a:endParaRPr>
          </a:p>
        </p:txBody>
      </p:sp>
      <p:pic>
        <p:nvPicPr>
          <p:cNvPr id="13" name="Immagine 12" descr="Nessuna descrizione della foto disponibile.">
            <a:extLst>
              <a:ext uri="{FF2B5EF4-FFF2-40B4-BE49-F238E27FC236}">
                <a16:creationId xmlns:a16="http://schemas.microsoft.com/office/drawing/2014/main" id="{F212E9BF-2096-D017-902A-FBD2C8770CC1}"/>
              </a:ext>
            </a:extLst>
          </p:cNvPr>
          <p:cNvPicPr>
            <a:picLocks noChangeAspect="1"/>
          </p:cNvPicPr>
          <p:nvPr/>
        </p:nvPicPr>
        <p:blipFill>
          <a:blip r:embed="rId6"/>
          <a:stretch>
            <a:fillRect/>
          </a:stretch>
        </p:blipFill>
        <p:spPr>
          <a:xfrm>
            <a:off x="175690" y="2807788"/>
            <a:ext cx="1924181" cy="1430316"/>
          </a:xfrm>
          <a:prstGeom prst="rect">
            <a:avLst/>
          </a:prstGeom>
        </p:spPr>
      </p:pic>
      <p:sp>
        <p:nvSpPr>
          <p:cNvPr id="14" name="CasellaDiTesto 13">
            <a:extLst>
              <a:ext uri="{FF2B5EF4-FFF2-40B4-BE49-F238E27FC236}">
                <a16:creationId xmlns:a16="http://schemas.microsoft.com/office/drawing/2014/main" id="{E4641947-360D-C6D1-FE6A-80C53D40A729}"/>
              </a:ext>
            </a:extLst>
          </p:cNvPr>
          <p:cNvSpPr txBox="1"/>
          <p:nvPr/>
        </p:nvSpPr>
        <p:spPr>
          <a:xfrm>
            <a:off x="172500" y="4426099"/>
            <a:ext cx="237783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Possibilità di avere a pagamento il servizio di </a:t>
            </a:r>
            <a:r>
              <a:rPr lang="it-IT" b="1" err="1">
                <a:solidFill>
                  <a:schemeClr val="accent1"/>
                </a:solidFill>
              </a:rPr>
              <a:t>preaccoglimento</a:t>
            </a:r>
            <a:r>
              <a:rPr lang="it-IT" b="1">
                <a:solidFill>
                  <a:schemeClr val="accent1"/>
                </a:solidFill>
              </a:rPr>
              <a:t> e prolungamento</a:t>
            </a:r>
            <a:endParaRPr lang="it-IT">
              <a:solidFill>
                <a:schemeClr val="accent1"/>
              </a:solidFill>
            </a:endParaRPr>
          </a:p>
        </p:txBody>
      </p:sp>
      <p:sp>
        <p:nvSpPr>
          <p:cNvPr id="15" name="CasellaDiTesto 14">
            <a:extLst>
              <a:ext uri="{FF2B5EF4-FFF2-40B4-BE49-F238E27FC236}">
                <a16:creationId xmlns:a16="http://schemas.microsoft.com/office/drawing/2014/main" id="{955A5789-5E2B-89AE-8507-03F0569D4343}"/>
              </a:ext>
            </a:extLst>
          </p:cNvPr>
          <p:cNvSpPr txBox="1"/>
          <p:nvPr/>
        </p:nvSpPr>
        <p:spPr>
          <a:xfrm>
            <a:off x="1471808" y="6346521"/>
            <a:ext cx="1920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Orario docenti</a:t>
            </a:r>
          </a:p>
        </p:txBody>
      </p:sp>
      <p:pic>
        <p:nvPicPr>
          <p:cNvPr id="16" name="Immagine 15" descr="Orologio da Parete Didattico per Bambino Blu Kiddus XL 30 cm -  Elementariland">
            <a:extLst>
              <a:ext uri="{FF2B5EF4-FFF2-40B4-BE49-F238E27FC236}">
                <a16:creationId xmlns:a16="http://schemas.microsoft.com/office/drawing/2014/main" id="{BCC82E42-44C0-1A35-F9D9-1D1CAE667520}"/>
              </a:ext>
            </a:extLst>
          </p:cNvPr>
          <p:cNvPicPr>
            <a:picLocks noChangeAspect="1"/>
          </p:cNvPicPr>
          <p:nvPr/>
        </p:nvPicPr>
        <p:blipFill>
          <a:blip r:embed="rId7"/>
          <a:stretch>
            <a:fillRect/>
          </a:stretch>
        </p:blipFill>
        <p:spPr>
          <a:xfrm>
            <a:off x="7654904" y="2628836"/>
            <a:ext cx="1913482" cy="1798660"/>
          </a:xfrm>
          <a:prstGeom prst="rect">
            <a:avLst/>
          </a:prstGeom>
        </p:spPr>
      </p:pic>
      <p:sp>
        <p:nvSpPr>
          <p:cNvPr id="17" name="CasellaDiTesto 16">
            <a:extLst>
              <a:ext uri="{FF2B5EF4-FFF2-40B4-BE49-F238E27FC236}">
                <a16:creationId xmlns:a16="http://schemas.microsoft.com/office/drawing/2014/main" id="{BBD318EF-7FE7-27B7-BEE1-B04BA640DEDE}"/>
              </a:ext>
            </a:extLst>
          </p:cNvPr>
          <p:cNvSpPr txBox="1"/>
          <p:nvPr/>
        </p:nvSpPr>
        <p:spPr>
          <a:xfrm>
            <a:off x="9650527" y="2943852"/>
            <a:ext cx="237783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Momenti orari</a:t>
            </a:r>
          </a:p>
          <a:p>
            <a:r>
              <a:rPr lang="it-IT" b="1">
                <a:solidFill>
                  <a:schemeClr val="accent1"/>
                </a:solidFill>
              </a:rPr>
              <a:t>Ore da 60 minuti</a:t>
            </a:r>
            <a:endParaRPr lang="it-IT">
              <a:solidFill>
                <a:schemeClr val="accent1"/>
              </a:solidFill>
            </a:endParaRPr>
          </a:p>
          <a:p>
            <a:r>
              <a:rPr lang="it-IT" b="1">
                <a:solidFill>
                  <a:schemeClr val="accent1"/>
                </a:solidFill>
              </a:rPr>
              <a:t>Ore da 50 minuti</a:t>
            </a:r>
          </a:p>
          <a:p>
            <a:r>
              <a:rPr lang="it-IT" b="1">
                <a:solidFill>
                  <a:schemeClr val="accent1"/>
                </a:solidFill>
              </a:rPr>
              <a:t>Ore da 45 minuti</a:t>
            </a:r>
          </a:p>
          <a:p>
            <a:endParaRPr lang="it-IT" b="1">
              <a:solidFill>
                <a:schemeClr val="accent1"/>
              </a:solidFill>
            </a:endParaRPr>
          </a:p>
        </p:txBody>
      </p:sp>
      <p:pic>
        <p:nvPicPr>
          <p:cNvPr id="18" name="Immagine 17" descr="Autonomia scolastica, se non ci fosse le scuole sarebbero migliori - Gilda  Venezia">
            <a:extLst>
              <a:ext uri="{FF2B5EF4-FFF2-40B4-BE49-F238E27FC236}">
                <a16:creationId xmlns:a16="http://schemas.microsoft.com/office/drawing/2014/main" id="{90FA4B83-9228-03AA-07ED-9850C0244FCB}"/>
              </a:ext>
            </a:extLst>
          </p:cNvPr>
          <p:cNvPicPr>
            <a:picLocks noChangeAspect="1"/>
          </p:cNvPicPr>
          <p:nvPr/>
        </p:nvPicPr>
        <p:blipFill>
          <a:blip r:embed="rId8"/>
          <a:stretch>
            <a:fillRect/>
          </a:stretch>
        </p:blipFill>
        <p:spPr>
          <a:xfrm>
            <a:off x="3965662" y="1993271"/>
            <a:ext cx="2590540" cy="1274393"/>
          </a:xfrm>
          <a:prstGeom prst="rect">
            <a:avLst/>
          </a:prstGeom>
        </p:spPr>
      </p:pic>
      <p:sp>
        <p:nvSpPr>
          <p:cNvPr id="19" name="CasellaDiTesto 18">
            <a:extLst>
              <a:ext uri="{FF2B5EF4-FFF2-40B4-BE49-F238E27FC236}">
                <a16:creationId xmlns:a16="http://schemas.microsoft.com/office/drawing/2014/main" id="{CDFC08E0-714F-BEA4-734B-DB167495C559}"/>
              </a:ext>
            </a:extLst>
          </p:cNvPr>
          <p:cNvSpPr txBox="1"/>
          <p:nvPr/>
        </p:nvSpPr>
        <p:spPr>
          <a:xfrm>
            <a:off x="3277644" y="3037561"/>
            <a:ext cx="39561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ea typeface="+mn-lt"/>
                <a:cs typeface="+mn-lt"/>
              </a:rPr>
              <a:t>gestire autonomamente le proprie attività didattiche, organizzative, di ricerca e sperimentazione, nel rispetto delle norme nazionali</a:t>
            </a:r>
            <a:endParaRPr lang="it-IT"/>
          </a:p>
        </p:txBody>
      </p:sp>
    </p:spTree>
    <p:extLst>
      <p:ext uri="{BB962C8B-B14F-4D97-AF65-F5344CB8AC3E}">
        <p14:creationId xmlns:p14="http://schemas.microsoft.com/office/powerpoint/2010/main" val="2300493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9E02-0ECB-1896-454B-FCF78432AF82}"/>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4DB48E14-DB26-EC8E-1B1E-8A0CE430CE0C}"/>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97E3A580-48E7-B6C3-327B-14E6D2153CD6}"/>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pic>
        <p:nvPicPr>
          <p:cNvPr id="2" name="Immagine 1" descr="Immagine che contiene testo, schermata, schermo, software&#10;&#10;Il contenuto generato dall&amp;#39;IA potrebbe non essere corretto.">
            <a:extLst>
              <a:ext uri="{FF2B5EF4-FFF2-40B4-BE49-F238E27FC236}">
                <a16:creationId xmlns:a16="http://schemas.microsoft.com/office/drawing/2014/main" id="{FCB9BD7B-3AE6-383B-5CCB-32105D1788B8}"/>
              </a:ext>
            </a:extLst>
          </p:cNvPr>
          <p:cNvPicPr>
            <a:picLocks noChangeAspect="1"/>
          </p:cNvPicPr>
          <p:nvPr/>
        </p:nvPicPr>
        <p:blipFill>
          <a:blip r:embed="rId3"/>
          <a:srcRect l="25785" t="16768" r="17983" b="5777"/>
          <a:stretch>
            <a:fillRect/>
          </a:stretch>
        </p:blipFill>
        <p:spPr>
          <a:xfrm>
            <a:off x="223381" y="532356"/>
            <a:ext cx="6243327" cy="6042521"/>
          </a:xfrm>
          <a:prstGeom prst="rect">
            <a:avLst/>
          </a:prstGeom>
        </p:spPr>
      </p:pic>
      <p:pic>
        <p:nvPicPr>
          <p:cNvPr id="4" name="Immagine 3" descr="Immagine che contiene testo, schermata, schermo, software&#10;&#10;Il contenuto generato dall&amp;#39;IA potrebbe non essere corretto.">
            <a:extLst>
              <a:ext uri="{FF2B5EF4-FFF2-40B4-BE49-F238E27FC236}">
                <a16:creationId xmlns:a16="http://schemas.microsoft.com/office/drawing/2014/main" id="{339867E3-72A0-B3BF-FEDF-347FB7C42F60}"/>
              </a:ext>
            </a:extLst>
          </p:cNvPr>
          <p:cNvPicPr>
            <a:picLocks noChangeAspect="1"/>
          </p:cNvPicPr>
          <p:nvPr/>
        </p:nvPicPr>
        <p:blipFill>
          <a:blip r:embed="rId4"/>
          <a:srcRect l="27212" t="18445" r="19791" b="27134"/>
          <a:stretch>
            <a:fillRect/>
          </a:stretch>
        </p:blipFill>
        <p:spPr>
          <a:xfrm>
            <a:off x="6100175" y="2497130"/>
            <a:ext cx="5815288" cy="3732179"/>
          </a:xfrm>
          <a:prstGeom prst="rect">
            <a:avLst/>
          </a:prstGeom>
        </p:spPr>
      </p:pic>
      <p:sp>
        <p:nvSpPr>
          <p:cNvPr id="5" name="CasellaDiTesto 4">
            <a:extLst>
              <a:ext uri="{FF2B5EF4-FFF2-40B4-BE49-F238E27FC236}">
                <a16:creationId xmlns:a16="http://schemas.microsoft.com/office/drawing/2014/main" id="{D853D1E1-67B7-90A0-5129-450C1D50AD3E}"/>
              </a:ext>
            </a:extLst>
          </p:cNvPr>
          <p:cNvSpPr txBox="1"/>
          <p:nvPr/>
        </p:nvSpPr>
        <p:spPr>
          <a:xfrm>
            <a:off x="8710118" y="6028642"/>
            <a:ext cx="12421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t>Istituto Y</a:t>
            </a:r>
          </a:p>
        </p:txBody>
      </p:sp>
      <p:sp>
        <p:nvSpPr>
          <p:cNvPr id="6" name="CasellaDiTesto 5">
            <a:extLst>
              <a:ext uri="{FF2B5EF4-FFF2-40B4-BE49-F238E27FC236}">
                <a16:creationId xmlns:a16="http://schemas.microsoft.com/office/drawing/2014/main" id="{851B824F-C70A-E1AB-7EA4-C50AC010BA25}"/>
              </a:ext>
            </a:extLst>
          </p:cNvPr>
          <p:cNvSpPr txBox="1"/>
          <p:nvPr/>
        </p:nvSpPr>
        <p:spPr>
          <a:xfrm>
            <a:off x="3642984" y="6398710"/>
            <a:ext cx="12421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t>Istituto X</a:t>
            </a:r>
          </a:p>
        </p:txBody>
      </p:sp>
      <p:sp>
        <p:nvSpPr>
          <p:cNvPr id="3" name="CasellaDiTesto 2">
            <a:extLst>
              <a:ext uri="{FF2B5EF4-FFF2-40B4-BE49-F238E27FC236}">
                <a16:creationId xmlns:a16="http://schemas.microsoft.com/office/drawing/2014/main" id="{BC848A19-4AE6-FC86-76FF-11821D134A44}"/>
              </a:ext>
            </a:extLst>
          </p:cNvPr>
          <p:cNvSpPr txBox="1"/>
          <p:nvPr/>
        </p:nvSpPr>
        <p:spPr>
          <a:xfrm>
            <a:off x="6743177" y="1346548"/>
            <a:ext cx="49729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AUTONOMIA E...  monte orario delle discipline</a:t>
            </a:r>
          </a:p>
        </p:txBody>
      </p:sp>
    </p:spTree>
    <p:extLst>
      <p:ext uri="{BB962C8B-B14F-4D97-AF65-F5344CB8AC3E}">
        <p14:creationId xmlns:p14="http://schemas.microsoft.com/office/powerpoint/2010/main" val="1372156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51806-07E5-631E-804D-487585B8EB1A}"/>
            </a:ext>
          </a:extLst>
        </p:cNvPr>
        <p:cNvGrpSpPr/>
        <p:nvPr/>
      </p:nvGrpSpPr>
      <p:grpSpPr>
        <a:xfrm>
          <a:off x="0" y="0"/>
          <a:ext cx="0" cy="0"/>
          <a:chOff x="0" y="0"/>
          <a:chExt cx="0" cy="0"/>
        </a:xfrm>
      </p:grpSpPr>
      <p:pic>
        <p:nvPicPr>
          <p:cNvPr id="2" name="Immagine 1" descr="Immagine che contiene testo, schermata, software, Software multimediale&#10;&#10;Il contenuto generato dall&amp;#39;IA potrebbe non essere corretto.">
            <a:extLst>
              <a:ext uri="{FF2B5EF4-FFF2-40B4-BE49-F238E27FC236}">
                <a16:creationId xmlns:a16="http://schemas.microsoft.com/office/drawing/2014/main" id="{A317B0E7-6E19-8382-F735-9F38A7D3FBA0}"/>
              </a:ext>
            </a:extLst>
          </p:cNvPr>
          <p:cNvPicPr>
            <a:picLocks noChangeAspect="1"/>
          </p:cNvPicPr>
          <p:nvPr/>
        </p:nvPicPr>
        <p:blipFill>
          <a:blip r:embed="rId2"/>
          <a:srcRect l="39138" t="16347" r="32278" b="9986"/>
          <a:stretch>
            <a:fillRect/>
          </a:stretch>
        </p:blipFill>
        <p:spPr>
          <a:xfrm>
            <a:off x="5297346" y="629159"/>
            <a:ext cx="3136477" cy="5052090"/>
          </a:xfrm>
          <a:prstGeom prst="rect">
            <a:avLst/>
          </a:prstGeom>
        </p:spPr>
      </p:pic>
      <p:pic>
        <p:nvPicPr>
          <p:cNvPr id="8" name="Immagine 7">
            <a:extLst>
              <a:ext uri="{FF2B5EF4-FFF2-40B4-BE49-F238E27FC236}">
                <a16:creationId xmlns:a16="http://schemas.microsoft.com/office/drawing/2014/main" id="{C525681B-389B-1F87-FA5C-E835B3908BAC}"/>
              </a:ext>
            </a:extLst>
          </p:cNvPr>
          <p:cNvPicPr>
            <a:picLocks noChangeAspect="1"/>
          </p:cNvPicPr>
          <p:nvPr/>
        </p:nvPicPr>
        <p:blipFill>
          <a:blip r:embed="rId3"/>
          <a:stretch>
            <a:fillRect/>
          </a:stretch>
        </p:blipFill>
        <p:spPr>
          <a:xfrm>
            <a:off x="0" y="-163976"/>
            <a:ext cx="12191999" cy="340963"/>
          </a:xfrm>
          <a:prstGeom prst="rect">
            <a:avLst/>
          </a:prstGeom>
        </p:spPr>
      </p:pic>
      <p:sp>
        <p:nvSpPr>
          <p:cNvPr id="9" name="CasellaDiTesto 8">
            <a:extLst>
              <a:ext uri="{FF2B5EF4-FFF2-40B4-BE49-F238E27FC236}">
                <a16:creationId xmlns:a16="http://schemas.microsoft.com/office/drawing/2014/main" id="{2BAD4438-44CF-BC64-02A8-AD583FCE62D9}"/>
              </a:ext>
            </a:extLst>
          </p:cNvPr>
          <p:cNvSpPr txBox="1"/>
          <p:nvPr/>
        </p:nvSpPr>
        <p:spPr>
          <a:xfrm>
            <a:off x="8218076" y="162999"/>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4" name="Rettangolo 3">
            <a:extLst>
              <a:ext uri="{FF2B5EF4-FFF2-40B4-BE49-F238E27FC236}">
                <a16:creationId xmlns:a16="http://schemas.microsoft.com/office/drawing/2014/main" id="{9CBF1F3A-8B64-7AC6-8F4C-771ECB0A4B3F}"/>
              </a:ext>
            </a:extLst>
          </p:cNvPr>
          <p:cNvSpPr/>
          <p:nvPr/>
        </p:nvSpPr>
        <p:spPr>
          <a:xfrm>
            <a:off x="990161" y="974"/>
            <a:ext cx="6480689" cy="74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3200" b="1" spc="-1">
                <a:solidFill>
                  <a:srgbClr val="A4274F"/>
                </a:solidFill>
                <a:cs typeface="Arial"/>
              </a:rPr>
              <a:t>ORGANIZZAZIONE DEI TEMPI</a:t>
            </a:r>
            <a:endParaRPr lang="it-IT"/>
          </a:p>
        </p:txBody>
      </p:sp>
      <p:pic>
        <p:nvPicPr>
          <p:cNvPr id="15" name="Immagine 14" descr="Immagine che contiene testo, schermata, numero, Carattere&#10;&#10;Il contenuto generato dall&amp;#39;IA potrebbe non essere corretto.">
            <a:extLst>
              <a:ext uri="{FF2B5EF4-FFF2-40B4-BE49-F238E27FC236}">
                <a16:creationId xmlns:a16="http://schemas.microsoft.com/office/drawing/2014/main" id="{DA276200-456A-21EC-02D5-C59E2DA2B1EE}"/>
              </a:ext>
            </a:extLst>
          </p:cNvPr>
          <p:cNvPicPr>
            <a:picLocks noChangeAspect="1"/>
          </p:cNvPicPr>
          <p:nvPr/>
        </p:nvPicPr>
        <p:blipFill>
          <a:blip r:embed="rId4"/>
          <a:stretch>
            <a:fillRect/>
          </a:stretch>
        </p:blipFill>
        <p:spPr>
          <a:xfrm>
            <a:off x="-523" y="629168"/>
            <a:ext cx="5450793" cy="5734833"/>
          </a:xfrm>
          <a:prstGeom prst="rect">
            <a:avLst/>
          </a:prstGeom>
        </p:spPr>
      </p:pic>
      <p:pic>
        <p:nvPicPr>
          <p:cNvPr id="3" name="Immagine 2" descr="Immagine che contiene testo, schermata, software, Icona del computer&#10;&#10;Il contenuto generato dall&amp;#39;IA potrebbe non essere corretto.">
            <a:extLst>
              <a:ext uri="{FF2B5EF4-FFF2-40B4-BE49-F238E27FC236}">
                <a16:creationId xmlns:a16="http://schemas.microsoft.com/office/drawing/2014/main" id="{3A9152BE-2F51-A697-EF50-2D7C78A33997}"/>
              </a:ext>
            </a:extLst>
          </p:cNvPr>
          <p:cNvPicPr>
            <a:picLocks noChangeAspect="1"/>
          </p:cNvPicPr>
          <p:nvPr/>
        </p:nvPicPr>
        <p:blipFill>
          <a:blip r:embed="rId5"/>
          <a:srcRect l="31206" t="25015" r="24316" b="6892"/>
          <a:stretch>
            <a:fillRect/>
          </a:stretch>
        </p:blipFill>
        <p:spPr>
          <a:xfrm>
            <a:off x="8219954" y="789535"/>
            <a:ext cx="3774002" cy="4727733"/>
          </a:xfrm>
          <a:prstGeom prst="rect">
            <a:avLst/>
          </a:prstGeom>
        </p:spPr>
      </p:pic>
      <p:pic>
        <p:nvPicPr>
          <p:cNvPr id="5" name="Immagine 4" descr="Immagine che contiene testo, schermata, software, Icona del computer&#10;&#10;Il contenuto generato dall&amp;#39;IA potrebbe non essere corretto.">
            <a:extLst>
              <a:ext uri="{FF2B5EF4-FFF2-40B4-BE49-F238E27FC236}">
                <a16:creationId xmlns:a16="http://schemas.microsoft.com/office/drawing/2014/main" id="{BD077EA0-8632-F63F-DCC2-69738B3BF21B}"/>
              </a:ext>
            </a:extLst>
          </p:cNvPr>
          <p:cNvPicPr>
            <a:picLocks noChangeAspect="1"/>
          </p:cNvPicPr>
          <p:nvPr/>
        </p:nvPicPr>
        <p:blipFill>
          <a:blip r:embed="rId6"/>
          <a:srcRect l="33019" t="31072" r="24362" b="54049"/>
          <a:stretch>
            <a:fillRect/>
          </a:stretch>
        </p:blipFill>
        <p:spPr>
          <a:xfrm>
            <a:off x="8349427" y="5342913"/>
            <a:ext cx="3654070" cy="1020416"/>
          </a:xfrm>
          <a:prstGeom prst="rect">
            <a:avLst/>
          </a:prstGeom>
        </p:spPr>
      </p:pic>
      <p:sp>
        <p:nvSpPr>
          <p:cNvPr id="6" name="CasellaDiTesto 5">
            <a:extLst>
              <a:ext uri="{FF2B5EF4-FFF2-40B4-BE49-F238E27FC236}">
                <a16:creationId xmlns:a16="http://schemas.microsoft.com/office/drawing/2014/main" id="{42124A8E-7144-DF57-0EB8-B832AF68EA85}"/>
              </a:ext>
            </a:extLst>
          </p:cNvPr>
          <p:cNvSpPr txBox="1"/>
          <p:nvPr/>
        </p:nvSpPr>
        <p:spPr>
          <a:xfrm>
            <a:off x="6670109" y="6242136"/>
            <a:ext cx="2577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SCUOLA PRIMARIA</a:t>
            </a:r>
          </a:p>
        </p:txBody>
      </p:sp>
    </p:spTree>
    <p:extLst>
      <p:ext uri="{BB962C8B-B14F-4D97-AF65-F5344CB8AC3E}">
        <p14:creationId xmlns:p14="http://schemas.microsoft.com/office/powerpoint/2010/main" val="3093615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ED47-BF77-068D-65EF-E955D40A6F89}"/>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7B827F36-3BEF-3F9D-0B2B-0D60FC98437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0408B29B-7B3E-6250-5855-69A4BD7FFB6A}"/>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5" name="CasellaDiTesto 1725">
            <a:extLst>
              <a:ext uri="{FF2B5EF4-FFF2-40B4-BE49-F238E27FC236}">
                <a16:creationId xmlns:a16="http://schemas.microsoft.com/office/drawing/2014/main" id="{FD857A91-DF28-6857-D3E5-63EFA9D9B672}"/>
              </a:ext>
            </a:extLst>
          </p:cNvPr>
          <p:cNvSpPr txBox="1"/>
          <p:nvPr/>
        </p:nvSpPr>
        <p:spPr>
          <a:xfrm>
            <a:off x="1369809" y="1287137"/>
            <a:ext cx="9307285" cy="563231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3600" b="1">
                <a:solidFill>
                  <a:schemeClr val="accent5">
                    <a:lumMod val="76000"/>
                  </a:schemeClr>
                </a:solidFill>
                <a:latin typeface="Bookman Old Style"/>
                <a:ea typeface="Calibri"/>
                <a:cs typeface="Calibri"/>
              </a:rPr>
              <a:t>ESERCITAZIONE: video attività</a:t>
            </a:r>
          </a:p>
          <a:p>
            <a:endParaRPr lang="it-IT" sz="3600" b="1">
              <a:solidFill>
                <a:schemeClr val="accent5">
                  <a:lumMod val="76000"/>
                </a:schemeClr>
              </a:solidFill>
              <a:latin typeface="Bookman Old Style"/>
              <a:ea typeface="Calibri"/>
              <a:cs typeface="Calibri"/>
            </a:endParaRPr>
          </a:p>
          <a:p>
            <a:pPr algn="ctr"/>
            <a:r>
              <a:rPr lang="it-IT" sz="3600" b="1">
                <a:solidFill>
                  <a:schemeClr val="accent5">
                    <a:lumMod val="76000"/>
                  </a:schemeClr>
                </a:solidFill>
                <a:latin typeface="Bookman Old Style"/>
                <a:ea typeface="Calibri"/>
                <a:cs typeface="Calibri"/>
              </a:rPr>
              <a:t>TEMPI </a:t>
            </a:r>
          </a:p>
          <a:p>
            <a:pPr algn="ctr"/>
            <a:r>
              <a:rPr lang="it-IT" sz="3600" b="1">
                <a:solidFill>
                  <a:schemeClr val="accent5">
                    <a:lumMod val="76000"/>
                  </a:schemeClr>
                </a:solidFill>
                <a:latin typeface="Bookman Old Style"/>
                <a:ea typeface="Calibri"/>
                <a:cs typeface="Calibri"/>
              </a:rPr>
              <a:t>FASE 3 DELLA GRIGLIA</a:t>
            </a:r>
            <a:endParaRPr lang="it-IT">
              <a:solidFill>
                <a:schemeClr val="accent5">
                  <a:lumMod val="76000"/>
                </a:schemeClr>
              </a:solidFill>
            </a:endParaRPr>
          </a:p>
          <a:p>
            <a:endParaRPr lang="it-IT" sz="3600" b="1">
              <a:solidFill>
                <a:schemeClr val="accent5">
                  <a:lumMod val="76000"/>
                </a:schemeClr>
              </a:solidFill>
              <a:latin typeface="Bookman Old Style"/>
              <a:ea typeface="Calibri"/>
              <a:cs typeface="Calibri"/>
            </a:endParaRPr>
          </a:p>
          <a:p>
            <a:pPr marL="742950" indent="-742950">
              <a:buFont typeface="Aptos Display" panose="02110004020202020204"/>
              <a:buAutoNum type="arabicPeriod"/>
            </a:pPr>
            <a:endParaRPr lang="it-IT" sz="3600" b="1">
              <a:solidFill>
                <a:schemeClr val="accent5">
                  <a:lumMod val="76000"/>
                </a:schemeClr>
              </a:solidFill>
              <a:latin typeface="Bookman Old Style"/>
              <a:ea typeface="Calibri"/>
              <a:cs typeface="Calibri"/>
            </a:endParaRPr>
          </a:p>
          <a:p>
            <a:pPr marL="742950" indent="-742950">
              <a:buFont typeface="Aptos Display" panose="02110004020202020204"/>
              <a:buAutoNum type="arabicPeriod"/>
            </a:pPr>
            <a:endParaRPr lang="it-IT" sz="3600" b="1">
              <a:solidFill>
                <a:schemeClr val="accent5">
                  <a:lumMod val="76000"/>
                </a:schemeClr>
              </a:solidFill>
              <a:latin typeface="Bookman Old Style"/>
              <a:ea typeface="Calibri"/>
              <a:cs typeface="Calibri"/>
            </a:endParaRPr>
          </a:p>
          <a:p>
            <a:endParaRPr lang="it-IT" sz="3600" b="1">
              <a:solidFill>
                <a:schemeClr val="accent5">
                  <a:lumMod val="76000"/>
                </a:schemeClr>
              </a:solidFill>
              <a:latin typeface="Bookman Old Style"/>
              <a:ea typeface="Calibri"/>
              <a:cs typeface="Calibri"/>
            </a:endParaRPr>
          </a:p>
          <a:p>
            <a:endParaRPr lang="it-IT" sz="3600" b="1">
              <a:solidFill>
                <a:schemeClr val="accent5">
                  <a:lumMod val="76000"/>
                </a:schemeClr>
              </a:solidFill>
              <a:latin typeface="Bookman Old Style"/>
              <a:ea typeface="Calibri"/>
              <a:cs typeface="Calibri"/>
            </a:endParaRPr>
          </a:p>
          <a:p>
            <a:endParaRPr lang="it-IT" sz="3600" b="1">
              <a:solidFill>
                <a:schemeClr val="accent5">
                  <a:lumMod val="76000"/>
                </a:schemeClr>
              </a:solidFill>
              <a:latin typeface="Bookman Old Style"/>
              <a:ea typeface="Calibri"/>
              <a:cs typeface="Calibri"/>
            </a:endParaRPr>
          </a:p>
        </p:txBody>
      </p:sp>
      <p:pic>
        <p:nvPicPr>
          <p:cNvPr id="3" name="Immagine 2" descr="Free Pencil Writing Tool vector and picture">
            <a:extLst>
              <a:ext uri="{FF2B5EF4-FFF2-40B4-BE49-F238E27FC236}">
                <a16:creationId xmlns:a16="http://schemas.microsoft.com/office/drawing/2014/main" id="{04068EEF-5DCA-084B-02F1-DAB3C0C88262}"/>
              </a:ext>
            </a:extLst>
          </p:cNvPr>
          <p:cNvPicPr>
            <a:picLocks noChangeAspect="1"/>
          </p:cNvPicPr>
          <p:nvPr/>
        </p:nvPicPr>
        <p:blipFill>
          <a:blip r:embed="rId3"/>
          <a:stretch>
            <a:fillRect/>
          </a:stretch>
        </p:blipFill>
        <p:spPr>
          <a:xfrm>
            <a:off x="190498" y="5282477"/>
            <a:ext cx="969502" cy="1190941"/>
          </a:xfrm>
          <a:prstGeom prst="rect">
            <a:avLst/>
          </a:prstGeom>
        </p:spPr>
      </p:pic>
      <p:pic>
        <p:nvPicPr>
          <p:cNvPr id="6" name="Immagine 5" descr="Orologio 20 minuti grafica vettoriale | Vettore Premium">
            <a:extLst>
              <a:ext uri="{FF2B5EF4-FFF2-40B4-BE49-F238E27FC236}">
                <a16:creationId xmlns:a16="http://schemas.microsoft.com/office/drawing/2014/main" id="{CCA72E07-9F6C-95EB-EEFA-99227284608D}"/>
              </a:ext>
            </a:extLst>
          </p:cNvPr>
          <p:cNvPicPr>
            <a:picLocks noChangeAspect="1"/>
          </p:cNvPicPr>
          <p:nvPr/>
        </p:nvPicPr>
        <p:blipFill>
          <a:blip r:embed="rId4"/>
          <a:stretch>
            <a:fillRect/>
          </a:stretch>
        </p:blipFill>
        <p:spPr>
          <a:xfrm>
            <a:off x="10388054" y="5058293"/>
            <a:ext cx="1406879" cy="1419578"/>
          </a:xfrm>
          <a:prstGeom prst="rect">
            <a:avLst/>
          </a:prstGeom>
        </p:spPr>
      </p:pic>
    </p:spTree>
    <p:extLst>
      <p:ext uri="{BB962C8B-B14F-4D97-AF65-F5344CB8AC3E}">
        <p14:creationId xmlns:p14="http://schemas.microsoft.com/office/powerpoint/2010/main" val="741331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solidFill>
            <a:schemeClr val="bg1"/>
          </a:solid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1" name="CasellaDiTesto 10">
            <a:extLst>
              <a:ext uri="{FF2B5EF4-FFF2-40B4-BE49-F238E27FC236}">
                <a16:creationId xmlns:a16="http://schemas.microsoft.com/office/drawing/2014/main" id="{C32C5407-37C8-A3CA-8905-D1DC9366C680}"/>
              </a:ext>
            </a:extLst>
          </p:cNvPr>
          <p:cNvSpPr txBox="1"/>
          <p:nvPr/>
        </p:nvSpPr>
        <p:spPr>
          <a:xfrm>
            <a:off x="522389" y="1778992"/>
            <a:ext cx="11147219" cy="3970318"/>
          </a:xfrm>
          <a:prstGeom prst="rect">
            <a:avLst/>
          </a:prstGeom>
          <a:solidFill>
            <a:schemeClr val="bg1"/>
          </a:solidFill>
          <a:ln w="38100">
            <a:solidFill>
              <a:schemeClr val="bg1">
                <a:alpha val="50000"/>
              </a:schemeClr>
            </a:solidFill>
            <a:extLst>
              <a:ext uri="{C807C97D-BFC1-408E-A445-0C87EB9F89A2}">
                <ask:lineSketchStyleProps xmlns:ask="http://schemas.microsoft.com/office/drawing/2018/sketchyshapes" sd="1219033472">
                  <a:custGeom>
                    <a:avLst/>
                    <a:gdLst>
                      <a:gd name="connsiteX0" fmla="*/ 0 w 5659120"/>
                      <a:gd name="connsiteY0" fmla="*/ 0 h 3600986"/>
                      <a:gd name="connsiteX1" fmla="*/ 509321 w 5659120"/>
                      <a:gd name="connsiteY1" fmla="*/ 0 h 3600986"/>
                      <a:gd name="connsiteX2" fmla="*/ 1131824 w 5659120"/>
                      <a:gd name="connsiteY2" fmla="*/ 0 h 3600986"/>
                      <a:gd name="connsiteX3" fmla="*/ 1584554 w 5659120"/>
                      <a:gd name="connsiteY3" fmla="*/ 0 h 3600986"/>
                      <a:gd name="connsiteX4" fmla="*/ 2150466 w 5659120"/>
                      <a:gd name="connsiteY4" fmla="*/ 0 h 3600986"/>
                      <a:gd name="connsiteX5" fmla="*/ 2772969 w 5659120"/>
                      <a:gd name="connsiteY5" fmla="*/ 0 h 3600986"/>
                      <a:gd name="connsiteX6" fmla="*/ 3169107 w 5659120"/>
                      <a:gd name="connsiteY6" fmla="*/ 0 h 3600986"/>
                      <a:gd name="connsiteX7" fmla="*/ 3565246 w 5659120"/>
                      <a:gd name="connsiteY7" fmla="*/ 0 h 3600986"/>
                      <a:gd name="connsiteX8" fmla="*/ 4244340 w 5659120"/>
                      <a:gd name="connsiteY8" fmla="*/ 0 h 3600986"/>
                      <a:gd name="connsiteX9" fmla="*/ 4810252 w 5659120"/>
                      <a:gd name="connsiteY9" fmla="*/ 0 h 3600986"/>
                      <a:gd name="connsiteX10" fmla="*/ 5659120 w 5659120"/>
                      <a:gd name="connsiteY10" fmla="*/ 0 h 3600986"/>
                      <a:gd name="connsiteX11" fmla="*/ 5659120 w 5659120"/>
                      <a:gd name="connsiteY11" fmla="*/ 514427 h 3600986"/>
                      <a:gd name="connsiteX12" fmla="*/ 5659120 w 5659120"/>
                      <a:gd name="connsiteY12" fmla="*/ 1064863 h 3600986"/>
                      <a:gd name="connsiteX13" fmla="*/ 5659120 w 5659120"/>
                      <a:gd name="connsiteY13" fmla="*/ 1507270 h 3600986"/>
                      <a:gd name="connsiteX14" fmla="*/ 5659120 w 5659120"/>
                      <a:gd name="connsiteY14" fmla="*/ 2021696 h 3600986"/>
                      <a:gd name="connsiteX15" fmla="*/ 5659120 w 5659120"/>
                      <a:gd name="connsiteY15" fmla="*/ 2428093 h 3600986"/>
                      <a:gd name="connsiteX16" fmla="*/ 5659120 w 5659120"/>
                      <a:gd name="connsiteY16" fmla="*/ 3014540 h 3600986"/>
                      <a:gd name="connsiteX17" fmla="*/ 5659120 w 5659120"/>
                      <a:gd name="connsiteY17" fmla="*/ 3600986 h 3600986"/>
                      <a:gd name="connsiteX18" fmla="*/ 4980026 w 5659120"/>
                      <a:gd name="connsiteY18" fmla="*/ 3600986 h 3600986"/>
                      <a:gd name="connsiteX19" fmla="*/ 4357522 w 5659120"/>
                      <a:gd name="connsiteY19" fmla="*/ 3600986 h 3600986"/>
                      <a:gd name="connsiteX20" fmla="*/ 3904793 w 5659120"/>
                      <a:gd name="connsiteY20" fmla="*/ 3600986 h 3600986"/>
                      <a:gd name="connsiteX21" fmla="*/ 3225698 w 5659120"/>
                      <a:gd name="connsiteY21" fmla="*/ 3600986 h 3600986"/>
                      <a:gd name="connsiteX22" fmla="*/ 2659786 w 5659120"/>
                      <a:gd name="connsiteY22" fmla="*/ 3600986 h 3600986"/>
                      <a:gd name="connsiteX23" fmla="*/ 2263648 w 5659120"/>
                      <a:gd name="connsiteY23" fmla="*/ 3600986 h 3600986"/>
                      <a:gd name="connsiteX24" fmla="*/ 1697736 w 5659120"/>
                      <a:gd name="connsiteY24" fmla="*/ 3600986 h 3600986"/>
                      <a:gd name="connsiteX25" fmla="*/ 1188415 w 5659120"/>
                      <a:gd name="connsiteY25" fmla="*/ 3600986 h 3600986"/>
                      <a:gd name="connsiteX26" fmla="*/ 679094 w 5659120"/>
                      <a:gd name="connsiteY26" fmla="*/ 3600986 h 3600986"/>
                      <a:gd name="connsiteX27" fmla="*/ 0 w 5659120"/>
                      <a:gd name="connsiteY27" fmla="*/ 3600986 h 3600986"/>
                      <a:gd name="connsiteX28" fmla="*/ 0 w 5659120"/>
                      <a:gd name="connsiteY28" fmla="*/ 3122569 h 3600986"/>
                      <a:gd name="connsiteX29" fmla="*/ 0 w 5659120"/>
                      <a:gd name="connsiteY29" fmla="*/ 2572133 h 3600986"/>
                      <a:gd name="connsiteX30" fmla="*/ 0 w 5659120"/>
                      <a:gd name="connsiteY30" fmla="*/ 2093716 h 3600986"/>
                      <a:gd name="connsiteX31" fmla="*/ 0 w 5659120"/>
                      <a:gd name="connsiteY31" fmla="*/ 1687319 h 3600986"/>
                      <a:gd name="connsiteX32" fmla="*/ 0 w 5659120"/>
                      <a:gd name="connsiteY32" fmla="*/ 1208902 h 3600986"/>
                      <a:gd name="connsiteX33" fmla="*/ 0 w 5659120"/>
                      <a:gd name="connsiteY33" fmla="*/ 658466 h 3600986"/>
                      <a:gd name="connsiteX34" fmla="*/ 0 w 5659120"/>
                      <a:gd name="connsiteY34" fmla="*/ 0 h 36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59120" h="3600986" fill="none" extrusionOk="0">
                        <a:moveTo>
                          <a:pt x="0" y="0"/>
                        </a:moveTo>
                        <a:cubicBezTo>
                          <a:pt x="251126" y="-44381"/>
                          <a:pt x="259811" y="44047"/>
                          <a:pt x="509321" y="0"/>
                        </a:cubicBezTo>
                        <a:cubicBezTo>
                          <a:pt x="758831" y="-44047"/>
                          <a:pt x="968000" y="69492"/>
                          <a:pt x="1131824" y="0"/>
                        </a:cubicBezTo>
                        <a:cubicBezTo>
                          <a:pt x="1295648" y="-69492"/>
                          <a:pt x="1457055" y="35484"/>
                          <a:pt x="1584554" y="0"/>
                        </a:cubicBezTo>
                        <a:cubicBezTo>
                          <a:pt x="1712053" y="-35484"/>
                          <a:pt x="1884520" y="55322"/>
                          <a:pt x="2150466" y="0"/>
                        </a:cubicBezTo>
                        <a:cubicBezTo>
                          <a:pt x="2416412" y="-55322"/>
                          <a:pt x="2583253" y="1322"/>
                          <a:pt x="2772969" y="0"/>
                        </a:cubicBezTo>
                        <a:cubicBezTo>
                          <a:pt x="2962685" y="-1322"/>
                          <a:pt x="2981231" y="38110"/>
                          <a:pt x="3169107" y="0"/>
                        </a:cubicBezTo>
                        <a:cubicBezTo>
                          <a:pt x="3356983" y="-38110"/>
                          <a:pt x="3414547" y="15407"/>
                          <a:pt x="3565246" y="0"/>
                        </a:cubicBezTo>
                        <a:cubicBezTo>
                          <a:pt x="3715945" y="-15407"/>
                          <a:pt x="4076000" y="10170"/>
                          <a:pt x="4244340" y="0"/>
                        </a:cubicBezTo>
                        <a:cubicBezTo>
                          <a:pt x="4412680" y="-10170"/>
                          <a:pt x="4605091" y="31604"/>
                          <a:pt x="4810252" y="0"/>
                        </a:cubicBezTo>
                        <a:cubicBezTo>
                          <a:pt x="5015413" y="-31604"/>
                          <a:pt x="5279992" y="84288"/>
                          <a:pt x="5659120" y="0"/>
                        </a:cubicBezTo>
                        <a:cubicBezTo>
                          <a:pt x="5675486" y="250038"/>
                          <a:pt x="5658740" y="411495"/>
                          <a:pt x="5659120" y="514427"/>
                        </a:cubicBezTo>
                        <a:cubicBezTo>
                          <a:pt x="5659500" y="617359"/>
                          <a:pt x="5602250" y="951158"/>
                          <a:pt x="5659120" y="1064863"/>
                        </a:cubicBezTo>
                        <a:cubicBezTo>
                          <a:pt x="5715990" y="1178568"/>
                          <a:pt x="5607031" y="1317523"/>
                          <a:pt x="5659120" y="1507270"/>
                        </a:cubicBezTo>
                        <a:cubicBezTo>
                          <a:pt x="5711209" y="1697017"/>
                          <a:pt x="5623332" y="1917644"/>
                          <a:pt x="5659120" y="2021696"/>
                        </a:cubicBezTo>
                        <a:cubicBezTo>
                          <a:pt x="5694908" y="2125748"/>
                          <a:pt x="5643908" y="2340991"/>
                          <a:pt x="5659120" y="2428093"/>
                        </a:cubicBezTo>
                        <a:cubicBezTo>
                          <a:pt x="5674332" y="2515195"/>
                          <a:pt x="5624865" y="2791394"/>
                          <a:pt x="5659120" y="3014540"/>
                        </a:cubicBezTo>
                        <a:cubicBezTo>
                          <a:pt x="5693375" y="3237686"/>
                          <a:pt x="5638676" y="3338129"/>
                          <a:pt x="5659120" y="3600986"/>
                        </a:cubicBezTo>
                        <a:cubicBezTo>
                          <a:pt x="5487641" y="3652472"/>
                          <a:pt x="5202528" y="3520442"/>
                          <a:pt x="4980026" y="3600986"/>
                        </a:cubicBezTo>
                        <a:cubicBezTo>
                          <a:pt x="4757524" y="3681530"/>
                          <a:pt x="4609472" y="3555782"/>
                          <a:pt x="4357522" y="3600986"/>
                        </a:cubicBezTo>
                        <a:cubicBezTo>
                          <a:pt x="4105572" y="3646190"/>
                          <a:pt x="4126726" y="3569264"/>
                          <a:pt x="3904793" y="3600986"/>
                        </a:cubicBezTo>
                        <a:cubicBezTo>
                          <a:pt x="3682860" y="3632708"/>
                          <a:pt x="3532665" y="3588874"/>
                          <a:pt x="3225698" y="3600986"/>
                        </a:cubicBezTo>
                        <a:cubicBezTo>
                          <a:pt x="2918731" y="3613098"/>
                          <a:pt x="2925508" y="3536353"/>
                          <a:pt x="2659786" y="3600986"/>
                        </a:cubicBezTo>
                        <a:cubicBezTo>
                          <a:pt x="2394064" y="3665619"/>
                          <a:pt x="2366529" y="3577852"/>
                          <a:pt x="2263648" y="3600986"/>
                        </a:cubicBezTo>
                        <a:cubicBezTo>
                          <a:pt x="2160767" y="3624120"/>
                          <a:pt x="1872517" y="3597159"/>
                          <a:pt x="1697736" y="3600986"/>
                        </a:cubicBezTo>
                        <a:cubicBezTo>
                          <a:pt x="1522955" y="3604813"/>
                          <a:pt x="1342079" y="3561517"/>
                          <a:pt x="1188415" y="3600986"/>
                        </a:cubicBezTo>
                        <a:cubicBezTo>
                          <a:pt x="1034751" y="3640455"/>
                          <a:pt x="788618" y="3570692"/>
                          <a:pt x="679094" y="3600986"/>
                        </a:cubicBezTo>
                        <a:cubicBezTo>
                          <a:pt x="569570" y="3631280"/>
                          <a:pt x="232387" y="3582815"/>
                          <a:pt x="0" y="3600986"/>
                        </a:cubicBezTo>
                        <a:cubicBezTo>
                          <a:pt x="-38596" y="3395759"/>
                          <a:pt x="37128" y="3308111"/>
                          <a:pt x="0" y="3122569"/>
                        </a:cubicBezTo>
                        <a:cubicBezTo>
                          <a:pt x="-37128" y="2937027"/>
                          <a:pt x="11435" y="2790431"/>
                          <a:pt x="0" y="2572133"/>
                        </a:cubicBezTo>
                        <a:cubicBezTo>
                          <a:pt x="-11435" y="2353835"/>
                          <a:pt x="5290" y="2236702"/>
                          <a:pt x="0" y="2093716"/>
                        </a:cubicBezTo>
                        <a:cubicBezTo>
                          <a:pt x="-5290" y="1950730"/>
                          <a:pt x="47722" y="1795764"/>
                          <a:pt x="0" y="1687319"/>
                        </a:cubicBezTo>
                        <a:cubicBezTo>
                          <a:pt x="-47722" y="1578874"/>
                          <a:pt x="39282" y="1341698"/>
                          <a:pt x="0" y="1208902"/>
                        </a:cubicBezTo>
                        <a:cubicBezTo>
                          <a:pt x="-39282" y="1076106"/>
                          <a:pt x="10474" y="821394"/>
                          <a:pt x="0" y="658466"/>
                        </a:cubicBezTo>
                        <a:cubicBezTo>
                          <a:pt x="-10474" y="495538"/>
                          <a:pt x="27284" y="159679"/>
                          <a:pt x="0" y="0"/>
                        </a:cubicBezTo>
                        <a:close/>
                      </a:path>
                      <a:path w="5659120" h="3600986" stroke="0" extrusionOk="0">
                        <a:moveTo>
                          <a:pt x="0" y="0"/>
                        </a:moveTo>
                        <a:cubicBezTo>
                          <a:pt x="107757" y="-15641"/>
                          <a:pt x="324468" y="28005"/>
                          <a:pt x="509321" y="0"/>
                        </a:cubicBezTo>
                        <a:cubicBezTo>
                          <a:pt x="694174" y="-28005"/>
                          <a:pt x="788574" y="12527"/>
                          <a:pt x="905459" y="0"/>
                        </a:cubicBezTo>
                        <a:cubicBezTo>
                          <a:pt x="1022344" y="-12527"/>
                          <a:pt x="1340673" y="28697"/>
                          <a:pt x="1584554" y="0"/>
                        </a:cubicBezTo>
                        <a:cubicBezTo>
                          <a:pt x="1828435" y="-28697"/>
                          <a:pt x="1841603" y="55211"/>
                          <a:pt x="2093874" y="0"/>
                        </a:cubicBezTo>
                        <a:cubicBezTo>
                          <a:pt x="2346145" y="-55211"/>
                          <a:pt x="2428901" y="56847"/>
                          <a:pt x="2603195" y="0"/>
                        </a:cubicBezTo>
                        <a:cubicBezTo>
                          <a:pt x="2777489" y="-56847"/>
                          <a:pt x="2974726" y="58137"/>
                          <a:pt x="3282290" y="0"/>
                        </a:cubicBezTo>
                        <a:cubicBezTo>
                          <a:pt x="3589854" y="-58137"/>
                          <a:pt x="3524706" y="22652"/>
                          <a:pt x="3735019" y="0"/>
                        </a:cubicBezTo>
                        <a:cubicBezTo>
                          <a:pt x="3945332" y="-22652"/>
                          <a:pt x="4165332" y="36661"/>
                          <a:pt x="4414114" y="0"/>
                        </a:cubicBezTo>
                        <a:cubicBezTo>
                          <a:pt x="4662897" y="-36661"/>
                          <a:pt x="4819762" y="11811"/>
                          <a:pt x="5093208" y="0"/>
                        </a:cubicBezTo>
                        <a:cubicBezTo>
                          <a:pt x="5366654" y="-11811"/>
                          <a:pt x="5492270" y="1794"/>
                          <a:pt x="5659120" y="0"/>
                        </a:cubicBezTo>
                        <a:cubicBezTo>
                          <a:pt x="5713777" y="188882"/>
                          <a:pt x="5633841" y="363660"/>
                          <a:pt x="5659120" y="586446"/>
                        </a:cubicBezTo>
                        <a:cubicBezTo>
                          <a:pt x="5684399" y="809232"/>
                          <a:pt x="5593591" y="892379"/>
                          <a:pt x="5659120" y="1136883"/>
                        </a:cubicBezTo>
                        <a:cubicBezTo>
                          <a:pt x="5724649" y="1381387"/>
                          <a:pt x="5633181" y="1460303"/>
                          <a:pt x="5659120" y="1543280"/>
                        </a:cubicBezTo>
                        <a:cubicBezTo>
                          <a:pt x="5685059" y="1626257"/>
                          <a:pt x="5639134" y="1822381"/>
                          <a:pt x="5659120" y="2057706"/>
                        </a:cubicBezTo>
                        <a:cubicBezTo>
                          <a:pt x="5679106" y="2293031"/>
                          <a:pt x="5646649" y="2438941"/>
                          <a:pt x="5659120" y="2572133"/>
                        </a:cubicBezTo>
                        <a:cubicBezTo>
                          <a:pt x="5671591" y="2705325"/>
                          <a:pt x="5603864" y="2941325"/>
                          <a:pt x="5659120" y="3086559"/>
                        </a:cubicBezTo>
                        <a:cubicBezTo>
                          <a:pt x="5714376" y="3231793"/>
                          <a:pt x="5600220" y="3440750"/>
                          <a:pt x="5659120" y="3600986"/>
                        </a:cubicBezTo>
                        <a:cubicBezTo>
                          <a:pt x="5495825" y="3639382"/>
                          <a:pt x="5224419" y="3556477"/>
                          <a:pt x="5036617" y="3600986"/>
                        </a:cubicBezTo>
                        <a:cubicBezTo>
                          <a:pt x="4848815" y="3645495"/>
                          <a:pt x="4774137" y="3593444"/>
                          <a:pt x="4640478" y="3600986"/>
                        </a:cubicBezTo>
                        <a:cubicBezTo>
                          <a:pt x="4506819" y="3608528"/>
                          <a:pt x="4371321" y="3599157"/>
                          <a:pt x="4187749" y="3600986"/>
                        </a:cubicBezTo>
                        <a:cubicBezTo>
                          <a:pt x="4004177" y="3602815"/>
                          <a:pt x="3745349" y="3562473"/>
                          <a:pt x="3508654" y="3600986"/>
                        </a:cubicBezTo>
                        <a:cubicBezTo>
                          <a:pt x="3271959" y="3639499"/>
                          <a:pt x="3124196" y="3541941"/>
                          <a:pt x="2942742" y="3600986"/>
                        </a:cubicBezTo>
                        <a:cubicBezTo>
                          <a:pt x="2761288" y="3660031"/>
                          <a:pt x="2641386" y="3557948"/>
                          <a:pt x="2490013" y="3600986"/>
                        </a:cubicBezTo>
                        <a:cubicBezTo>
                          <a:pt x="2338640" y="3644024"/>
                          <a:pt x="2063755" y="3551771"/>
                          <a:pt x="1924101" y="3600986"/>
                        </a:cubicBezTo>
                        <a:cubicBezTo>
                          <a:pt x="1784447" y="3650201"/>
                          <a:pt x="1662327" y="3570842"/>
                          <a:pt x="1527962" y="3600986"/>
                        </a:cubicBezTo>
                        <a:cubicBezTo>
                          <a:pt x="1393597" y="3631130"/>
                          <a:pt x="1215103" y="3563639"/>
                          <a:pt x="1131824" y="3600986"/>
                        </a:cubicBezTo>
                        <a:cubicBezTo>
                          <a:pt x="1048545" y="3638333"/>
                          <a:pt x="734361" y="3564399"/>
                          <a:pt x="565912" y="3600986"/>
                        </a:cubicBezTo>
                        <a:cubicBezTo>
                          <a:pt x="397463" y="3637573"/>
                          <a:pt x="137977" y="3592778"/>
                          <a:pt x="0" y="3600986"/>
                        </a:cubicBezTo>
                        <a:cubicBezTo>
                          <a:pt x="-43501" y="3476442"/>
                          <a:pt x="42044" y="3257548"/>
                          <a:pt x="0" y="3050550"/>
                        </a:cubicBezTo>
                        <a:cubicBezTo>
                          <a:pt x="-42044" y="2843552"/>
                          <a:pt x="31600" y="2688721"/>
                          <a:pt x="0" y="2572133"/>
                        </a:cubicBezTo>
                        <a:cubicBezTo>
                          <a:pt x="-31600" y="2455545"/>
                          <a:pt x="15016" y="2268416"/>
                          <a:pt x="0" y="2165736"/>
                        </a:cubicBezTo>
                        <a:cubicBezTo>
                          <a:pt x="-15016" y="2063056"/>
                          <a:pt x="18514" y="1833661"/>
                          <a:pt x="0" y="1615299"/>
                        </a:cubicBezTo>
                        <a:cubicBezTo>
                          <a:pt x="-18514" y="1396937"/>
                          <a:pt x="20785" y="1273511"/>
                          <a:pt x="0" y="1172893"/>
                        </a:cubicBezTo>
                        <a:cubicBezTo>
                          <a:pt x="-20785" y="1072275"/>
                          <a:pt x="48031" y="884026"/>
                          <a:pt x="0" y="622456"/>
                        </a:cubicBezTo>
                        <a:cubicBezTo>
                          <a:pt x="-48031" y="360886"/>
                          <a:pt x="55239" y="264377"/>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it-IT" sz="1400" b="1" spc="-1">
              <a:solidFill>
                <a:srgbClr val="18355A"/>
              </a:solidFill>
              <a:cs typeface="Calibri"/>
            </a:endParaRPr>
          </a:p>
          <a:p>
            <a:pPr algn="just"/>
            <a:r>
              <a:rPr lang="it-IT" sz="3200" b="1" spc="-1">
                <a:solidFill>
                  <a:srgbClr val="18355A"/>
                </a:solidFill>
                <a:latin typeface="Calibri"/>
              </a:rPr>
              <a:t>Adottati dal Collegio </a:t>
            </a:r>
            <a:r>
              <a:rPr lang="it-IT" sz="3200" spc="-1">
                <a:solidFill>
                  <a:srgbClr val="18355A"/>
                </a:solidFill>
                <a:latin typeface="Calibri"/>
              </a:rPr>
              <a:t>dei docenti in base alle scelte degli insegnanti di ciascuna classe.</a:t>
            </a:r>
            <a:endParaRPr lang="it-IT" sz="3200" spc="-1">
              <a:solidFill>
                <a:srgbClr val="18355A"/>
              </a:solidFill>
              <a:latin typeface="Calibri"/>
              <a:ea typeface="Calibri"/>
              <a:cs typeface="Calibri"/>
            </a:endParaRPr>
          </a:p>
          <a:p>
            <a:pPr algn="just"/>
            <a:r>
              <a:rPr lang="it-IT" sz="3200" b="1" spc="-1">
                <a:solidFill>
                  <a:srgbClr val="18355A"/>
                </a:solidFill>
                <a:latin typeface="Calibri"/>
              </a:rPr>
              <a:t>Gratuiti per gli alunni </a:t>
            </a:r>
            <a:r>
              <a:rPr lang="it-IT" sz="3200" spc="-1">
                <a:solidFill>
                  <a:srgbClr val="18355A"/>
                </a:solidFill>
                <a:latin typeface="Calibri"/>
              </a:rPr>
              <a:t>e la spesa per l’acquisto è a carico dei Comuni.</a:t>
            </a:r>
            <a:endParaRPr lang="it-IT" sz="3200" spc="-1">
              <a:solidFill>
                <a:srgbClr val="18355A"/>
              </a:solidFill>
              <a:latin typeface="Calibri"/>
              <a:ea typeface="Calibri"/>
              <a:cs typeface="Calibri"/>
            </a:endParaRPr>
          </a:p>
          <a:p>
            <a:pPr algn="just"/>
            <a:r>
              <a:rPr lang="it-IT" sz="3200" spc="-1">
                <a:solidFill>
                  <a:srgbClr val="18355A"/>
                </a:solidFill>
                <a:latin typeface="Calibri"/>
              </a:rPr>
              <a:t>Il </a:t>
            </a:r>
            <a:r>
              <a:rPr lang="it-IT" sz="3200" b="1" spc="-1">
                <a:solidFill>
                  <a:srgbClr val="18355A"/>
                </a:solidFill>
                <a:latin typeface="Calibri"/>
              </a:rPr>
              <a:t>Collegio dei docenti </a:t>
            </a:r>
            <a:r>
              <a:rPr lang="it-IT" sz="3200" spc="-1">
                <a:solidFill>
                  <a:srgbClr val="18355A"/>
                </a:solidFill>
                <a:latin typeface="Calibri"/>
              </a:rPr>
              <a:t>può anche </a:t>
            </a:r>
            <a:r>
              <a:rPr lang="it-IT" sz="3200" b="1" spc="-1">
                <a:solidFill>
                  <a:srgbClr val="18355A"/>
                </a:solidFill>
                <a:latin typeface="Calibri"/>
              </a:rPr>
              <a:t>deliberare</a:t>
            </a:r>
            <a:r>
              <a:rPr lang="it-IT" sz="3200" spc="-1">
                <a:solidFill>
                  <a:srgbClr val="18355A"/>
                </a:solidFill>
                <a:latin typeface="Calibri"/>
              </a:rPr>
              <a:t> per l’adozione alternativa al libro di testo e dotare la classe e la scuola di una pluralità di libri</a:t>
            </a:r>
            <a:r>
              <a:rPr lang="it-IT" sz="3200" b="0" strike="noStrike" spc="-1">
                <a:solidFill>
                  <a:srgbClr val="18355A"/>
                </a:solidFill>
                <a:latin typeface="Calibri"/>
              </a:rPr>
              <a:t>.</a:t>
            </a:r>
            <a:r>
              <a:rPr lang="it-IT" sz="3200" spc="-1">
                <a:solidFill>
                  <a:srgbClr val="18355A"/>
                </a:solidFill>
                <a:latin typeface="Alata;Arial"/>
              </a:rPr>
              <a:t> </a:t>
            </a:r>
            <a:endParaRPr lang="it-IT" sz="3200" b="0" strike="noStrike" spc="-1">
              <a:solidFill>
                <a:srgbClr val="18355A"/>
              </a:solidFill>
              <a:latin typeface="Arial"/>
            </a:endParaRPr>
          </a:p>
          <a:p>
            <a:pPr algn="ctr"/>
            <a:endParaRPr lang="it-IT" sz="1400" b="1" u="sng">
              <a:solidFill>
                <a:srgbClr val="3465A4"/>
              </a:solidFill>
              <a:cs typeface="Segoe UI"/>
            </a:endParaRPr>
          </a:p>
        </p:txBody>
      </p:sp>
      <p:sp>
        <p:nvSpPr>
          <p:cNvPr id="2" name="Rettangolo 1">
            <a:extLst>
              <a:ext uri="{FF2B5EF4-FFF2-40B4-BE49-F238E27FC236}">
                <a16:creationId xmlns:a16="http://schemas.microsoft.com/office/drawing/2014/main" id="{21C61B31-80FA-75EC-F696-EC075B284DB3}"/>
              </a:ext>
            </a:extLst>
          </p:cNvPr>
          <p:cNvSpPr/>
          <p:nvPr/>
        </p:nvSpPr>
        <p:spPr>
          <a:xfrm>
            <a:off x="2505400" y="623371"/>
            <a:ext cx="6836400" cy="64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4000" b="1" spc="-1">
                <a:solidFill>
                  <a:srgbClr val="A4274F"/>
                </a:solidFill>
                <a:latin typeface="Arial"/>
                <a:cs typeface="Arial"/>
                <a:hlinkClick r:id="rId3">
                  <a:extLst>
                    <a:ext uri="{A12FA001-AC4F-418D-AE19-62706E023703}">
                      <ahyp:hlinkClr xmlns:ahyp="http://schemas.microsoft.com/office/drawing/2018/hyperlinkcolor" val="tx"/>
                    </a:ext>
                  </a:extLst>
                </a:hlinkClick>
              </a:rPr>
              <a:t>I LIBRI DI TESTO</a:t>
            </a:r>
            <a:endParaRPr lang="it-IT" sz="4000" b="1" spc="-1">
              <a:solidFill>
                <a:srgbClr val="A4274F"/>
              </a:solidFill>
              <a:latin typeface="Arial"/>
              <a:cs typeface="Arial"/>
            </a:endParaRPr>
          </a:p>
        </p:txBody>
      </p:sp>
      <p:sp>
        <p:nvSpPr>
          <p:cNvPr id="3" name="CasellaDiTesto 2">
            <a:extLst>
              <a:ext uri="{FF2B5EF4-FFF2-40B4-BE49-F238E27FC236}">
                <a16:creationId xmlns:a16="http://schemas.microsoft.com/office/drawing/2014/main" id="{CFA612B8-920D-952E-C314-B324766F52A0}"/>
              </a:ext>
            </a:extLst>
          </p:cNvPr>
          <p:cNvSpPr txBox="1"/>
          <p:nvPr/>
        </p:nvSpPr>
        <p:spPr>
          <a:xfrm>
            <a:off x="556943" y="5749310"/>
            <a:ext cx="1073331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hlinkClick r:id="rId4"/>
              </a:rPr>
              <a:t>https://dbookeasy.giuntiscuola.it/inglese/i-like-english-gold/</a:t>
            </a:r>
          </a:p>
          <a:p>
            <a:endParaRPr lang="en-US"/>
          </a:p>
        </p:txBody>
      </p:sp>
    </p:spTree>
    <p:extLst>
      <p:ext uri="{BB962C8B-B14F-4D97-AF65-F5344CB8AC3E}">
        <p14:creationId xmlns:p14="http://schemas.microsoft.com/office/powerpoint/2010/main" val="2736814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B92767B-6EAF-1A6F-4F78-8DF14CE39E23}"/>
              </a:ext>
            </a:extLst>
          </p:cNvPr>
          <p:cNvSpPr/>
          <p:nvPr/>
        </p:nvSpPr>
        <p:spPr>
          <a:xfrm>
            <a:off x="-841481" y="341006"/>
            <a:ext cx="9045235" cy="64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4000" b="1" spc="-1">
                <a:solidFill>
                  <a:srgbClr val="A4274F"/>
                </a:solidFill>
                <a:latin typeface="Arial"/>
                <a:cs typeface="Arial"/>
              </a:rPr>
              <a:t>IL REGISTRO ELETTRONICO</a:t>
            </a:r>
          </a:p>
        </p:txBody>
      </p:sp>
      <p:pic>
        <p:nvPicPr>
          <p:cNvPr id="7" name="Immagine 6" descr="Immagine che contiene Lilac, Policromia, Magenta, viola&#10;&#10;Il contenuto generato dall&amp;#39;IA potrebbe non essere corretto.">
            <a:extLst>
              <a:ext uri="{FF2B5EF4-FFF2-40B4-BE49-F238E27FC236}">
                <a16:creationId xmlns:a16="http://schemas.microsoft.com/office/drawing/2014/main" id="{F8469953-6DCE-D915-BDB2-0A3566622856}"/>
              </a:ext>
            </a:extLst>
          </p:cNvPr>
          <p:cNvPicPr>
            <a:picLocks noChangeAspect="1"/>
          </p:cNvPicPr>
          <p:nvPr/>
        </p:nvPicPr>
        <p:blipFill>
          <a:blip r:embed="rId2"/>
          <a:stretch>
            <a:fillRect/>
          </a:stretch>
        </p:blipFill>
        <p:spPr>
          <a:xfrm>
            <a:off x="0" y="-1"/>
            <a:ext cx="12191999" cy="340963"/>
          </a:xfrm>
          <a:prstGeom prst="rect">
            <a:avLst/>
          </a:prstGeom>
        </p:spPr>
      </p:pic>
      <p:pic>
        <p:nvPicPr>
          <p:cNvPr id="8" name="Immagine 7" descr="Nuvola – Registro elettronico – Istituto Comprensivo Grosseto 4">
            <a:extLst>
              <a:ext uri="{FF2B5EF4-FFF2-40B4-BE49-F238E27FC236}">
                <a16:creationId xmlns:a16="http://schemas.microsoft.com/office/drawing/2014/main" id="{03F1D84E-87D2-CD6D-300F-EF50FA4DC30B}"/>
              </a:ext>
            </a:extLst>
          </p:cNvPr>
          <p:cNvPicPr>
            <a:picLocks noChangeAspect="1"/>
          </p:cNvPicPr>
          <p:nvPr/>
        </p:nvPicPr>
        <p:blipFill>
          <a:blip r:embed="rId3"/>
          <a:stretch>
            <a:fillRect/>
          </a:stretch>
        </p:blipFill>
        <p:spPr>
          <a:xfrm>
            <a:off x="9480637" y="2102023"/>
            <a:ext cx="2228590" cy="1317843"/>
          </a:xfrm>
          <a:prstGeom prst="rect">
            <a:avLst/>
          </a:prstGeom>
        </p:spPr>
      </p:pic>
      <p:pic>
        <p:nvPicPr>
          <p:cNvPr id="9" name="Immagine 8" descr="Registro Elettronico – Guide e tutorial per docenti - Istituto Comprensivo  Fossacesia">
            <a:extLst>
              <a:ext uri="{FF2B5EF4-FFF2-40B4-BE49-F238E27FC236}">
                <a16:creationId xmlns:a16="http://schemas.microsoft.com/office/drawing/2014/main" id="{EAF23AF0-B600-AF12-D7F8-75C2C3206C76}"/>
              </a:ext>
            </a:extLst>
          </p:cNvPr>
          <p:cNvPicPr>
            <a:picLocks noChangeAspect="1"/>
          </p:cNvPicPr>
          <p:nvPr/>
        </p:nvPicPr>
        <p:blipFill>
          <a:blip r:embed="rId4"/>
          <a:stretch>
            <a:fillRect/>
          </a:stretch>
        </p:blipFill>
        <p:spPr>
          <a:xfrm>
            <a:off x="9192408" y="3635353"/>
            <a:ext cx="2533650" cy="1800225"/>
          </a:xfrm>
          <a:prstGeom prst="rect">
            <a:avLst/>
          </a:prstGeom>
        </p:spPr>
      </p:pic>
      <p:pic>
        <p:nvPicPr>
          <p:cNvPr id="10" name="Immagine 9" descr="Axios – Registro Elettronico 2.0 – Easyteam.org SRL Academy – eLearning">
            <a:extLst>
              <a:ext uri="{FF2B5EF4-FFF2-40B4-BE49-F238E27FC236}">
                <a16:creationId xmlns:a16="http://schemas.microsoft.com/office/drawing/2014/main" id="{E7E58178-EADB-7192-5782-A3CA5E6FB2B0}"/>
              </a:ext>
            </a:extLst>
          </p:cNvPr>
          <p:cNvPicPr>
            <a:picLocks noChangeAspect="1"/>
          </p:cNvPicPr>
          <p:nvPr/>
        </p:nvPicPr>
        <p:blipFill>
          <a:blip r:embed="rId5"/>
          <a:stretch>
            <a:fillRect/>
          </a:stretch>
        </p:blipFill>
        <p:spPr>
          <a:xfrm>
            <a:off x="8453177" y="531376"/>
            <a:ext cx="3552825" cy="1285875"/>
          </a:xfrm>
          <a:prstGeom prst="rect">
            <a:avLst/>
          </a:prstGeom>
        </p:spPr>
      </p:pic>
      <p:pic>
        <p:nvPicPr>
          <p:cNvPr id="11" name="Immagine 10" descr="Registro elettronico Argo - 6 C.D.GIRONDI - BARLETTA">
            <a:extLst>
              <a:ext uri="{FF2B5EF4-FFF2-40B4-BE49-F238E27FC236}">
                <a16:creationId xmlns:a16="http://schemas.microsoft.com/office/drawing/2014/main" id="{4B976EC2-F87E-064E-5CC4-67E9A5D95DE4}"/>
              </a:ext>
            </a:extLst>
          </p:cNvPr>
          <p:cNvPicPr>
            <a:picLocks noChangeAspect="1"/>
          </p:cNvPicPr>
          <p:nvPr/>
        </p:nvPicPr>
        <p:blipFill>
          <a:blip r:embed="rId6"/>
          <a:stretch>
            <a:fillRect/>
          </a:stretch>
        </p:blipFill>
        <p:spPr>
          <a:xfrm>
            <a:off x="8557756" y="5439231"/>
            <a:ext cx="3448050" cy="1323975"/>
          </a:xfrm>
          <a:prstGeom prst="rect">
            <a:avLst/>
          </a:prstGeom>
        </p:spPr>
      </p:pic>
      <p:sp>
        <p:nvSpPr>
          <p:cNvPr id="12" name="CasellaDiTesto 11">
            <a:extLst>
              <a:ext uri="{FF2B5EF4-FFF2-40B4-BE49-F238E27FC236}">
                <a16:creationId xmlns:a16="http://schemas.microsoft.com/office/drawing/2014/main" id="{628E4633-D20E-1DEF-0E1D-3E5A7E774B1D}"/>
              </a:ext>
            </a:extLst>
          </p:cNvPr>
          <p:cNvSpPr txBox="1"/>
          <p:nvPr/>
        </p:nvSpPr>
        <p:spPr>
          <a:xfrm>
            <a:off x="114822" y="991643"/>
            <a:ext cx="76199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400" b="1">
                <a:solidFill>
                  <a:schemeClr val="accent1"/>
                </a:solidFill>
                <a:ea typeface="+mn-lt"/>
                <a:cs typeface="+mn-lt"/>
              </a:rPr>
              <a:t>permette di gestire presenze, assenze, voti, compiti, comunicazioni tra scuola e famiglia e altre attività didattiche tramite un portale web o </a:t>
            </a:r>
            <a:r>
              <a:rPr lang="it-IT" sz="2400" b="1" err="1">
                <a:solidFill>
                  <a:schemeClr val="accent1"/>
                </a:solidFill>
                <a:ea typeface="+mn-lt"/>
                <a:cs typeface="+mn-lt"/>
              </a:rPr>
              <a:t>un'app</a:t>
            </a:r>
            <a:endParaRPr lang="it-IT" sz="2400" b="1">
              <a:solidFill>
                <a:schemeClr val="accent1"/>
              </a:solidFill>
            </a:endParaRPr>
          </a:p>
        </p:txBody>
      </p:sp>
      <p:pic>
        <p:nvPicPr>
          <p:cNvPr id="13" name="Immagine 12" descr="Immagine che contiene testo, schermata, software, Icona del computer&#10;&#10;Il contenuto generato dall&amp;#39;IA potrebbe non essere corretto.">
            <a:extLst>
              <a:ext uri="{FF2B5EF4-FFF2-40B4-BE49-F238E27FC236}">
                <a16:creationId xmlns:a16="http://schemas.microsoft.com/office/drawing/2014/main" id="{FAFF2A47-3129-5880-EFC6-DBABBBCFFF63}"/>
              </a:ext>
            </a:extLst>
          </p:cNvPr>
          <p:cNvPicPr>
            <a:picLocks noChangeAspect="1"/>
          </p:cNvPicPr>
          <p:nvPr/>
        </p:nvPicPr>
        <p:blipFill>
          <a:blip r:embed="rId7"/>
          <a:srcRect l="7407" t="20335" r="28806" b="15514"/>
          <a:stretch>
            <a:fillRect/>
          </a:stretch>
        </p:blipFill>
        <p:spPr>
          <a:xfrm>
            <a:off x="286011" y="2593558"/>
            <a:ext cx="6338075" cy="4169904"/>
          </a:xfrm>
          <a:prstGeom prst="rect">
            <a:avLst/>
          </a:prstGeom>
        </p:spPr>
      </p:pic>
    </p:spTree>
    <p:extLst>
      <p:ext uri="{BB962C8B-B14F-4D97-AF65-F5344CB8AC3E}">
        <p14:creationId xmlns:p14="http://schemas.microsoft.com/office/powerpoint/2010/main" val="4290894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0" name="CasellaDiTesto 9">
            <a:extLst>
              <a:ext uri="{FF2B5EF4-FFF2-40B4-BE49-F238E27FC236}">
                <a16:creationId xmlns:a16="http://schemas.microsoft.com/office/drawing/2014/main" id="{25010AD2-537D-0448-17CE-D8BB9A449FCA}"/>
              </a:ext>
            </a:extLst>
          </p:cNvPr>
          <p:cNvSpPr txBox="1"/>
          <p:nvPr/>
        </p:nvSpPr>
        <p:spPr>
          <a:xfrm>
            <a:off x="1537854" y="935758"/>
            <a:ext cx="9116290" cy="707886"/>
          </a:xfrm>
          <a:prstGeom prst="rect">
            <a:avLst/>
          </a:prstGeom>
          <a:noFill/>
        </p:spPr>
        <p:txBody>
          <a:bodyPr wrap="square" lIns="91440" tIns="45720" rIns="91440" bIns="45720" rtlCol="0" anchor="ctr">
            <a:spAutoFit/>
          </a:bodyPr>
          <a:lstStyle/>
          <a:p>
            <a:pPr algn="ctr"/>
            <a:r>
              <a:rPr lang="it-IT" sz="4000" b="1" spc="-1">
                <a:solidFill>
                  <a:srgbClr val="A4274F"/>
                </a:solidFill>
                <a:cs typeface="Arial"/>
              </a:rPr>
              <a:t>I DOCUMENTI DI VALUTAZIONE</a:t>
            </a:r>
            <a:endParaRPr lang="it-IT" sz="4000" b="1" spc="-1">
              <a:solidFill>
                <a:srgbClr val="A4274F"/>
              </a:solidFill>
              <a:ea typeface="Calibri"/>
              <a:cs typeface="Arial"/>
            </a:endParaRPr>
          </a:p>
        </p:txBody>
      </p:sp>
      <p:sp>
        <p:nvSpPr>
          <p:cNvPr id="2" name="CasellaDiTesto 1">
            <a:extLst>
              <a:ext uri="{FF2B5EF4-FFF2-40B4-BE49-F238E27FC236}">
                <a16:creationId xmlns:a16="http://schemas.microsoft.com/office/drawing/2014/main" id="{72B2DB94-CAC6-E467-8442-B1AECA647E86}"/>
              </a:ext>
            </a:extLst>
          </p:cNvPr>
          <p:cNvSpPr txBox="1"/>
          <p:nvPr/>
        </p:nvSpPr>
        <p:spPr>
          <a:xfrm>
            <a:off x="1025772" y="1740088"/>
            <a:ext cx="10140456"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it-IT" sz="2800" spc="-1">
                <a:solidFill>
                  <a:srgbClr val="18355A"/>
                </a:solidFill>
                <a:latin typeface="Calibri"/>
                <a:ea typeface="Calibri"/>
                <a:cs typeface="Calibri"/>
              </a:rPr>
              <a:t>I giudizi descrittivi sono correlati ad una scala aggettivale</a:t>
            </a:r>
          </a:p>
          <a:p>
            <a:pPr marL="457200" indent="-457200" algn="just">
              <a:buFont typeface="Arial" panose="020B0604020202020204" pitchFamily="34" charset="0"/>
              <a:buChar char="•"/>
            </a:pPr>
            <a:r>
              <a:rPr lang="it-IT" sz="2800" spc="-1">
                <a:solidFill>
                  <a:srgbClr val="18355A"/>
                </a:solidFill>
                <a:latin typeface="Calibri"/>
                <a:ea typeface="Calibri"/>
                <a:cs typeface="Calibri"/>
              </a:rPr>
              <a:t>Insufficiente</a:t>
            </a:r>
          </a:p>
          <a:p>
            <a:pPr marL="457200" indent="-457200" algn="just">
              <a:buFont typeface="Arial" panose="020B0604020202020204" pitchFamily="34" charset="0"/>
              <a:buChar char="•"/>
            </a:pPr>
            <a:r>
              <a:rPr lang="it-IT" sz="2800" spc="-1">
                <a:solidFill>
                  <a:srgbClr val="18355A"/>
                </a:solidFill>
                <a:latin typeface="Calibri"/>
                <a:ea typeface="Calibri"/>
                <a:cs typeface="Calibri"/>
              </a:rPr>
              <a:t>Sufficiente</a:t>
            </a:r>
          </a:p>
          <a:p>
            <a:pPr marL="457200" indent="-457200" algn="just">
              <a:buFont typeface="Arial" panose="020B0604020202020204" pitchFamily="34" charset="0"/>
              <a:buChar char="•"/>
            </a:pPr>
            <a:r>
              <a:rPr lang="it-IT" sz="2800" spc="-1">
                <a:solidFill>
                  <a:srgbClr val="18355A"/>
                </a:solidFill>
                <a:latin typeface="Calibri"/>
                <a:ea typeface="Calibri"/>
                <a:cs typeface="Calibri"/>
              </a:rPr>
              <a:t>Discreto</a:t>
            </a:r>
          </a:p>
          <a:p>
            <a:pPr marL="457200" indent="-457200" algn="just">
              <a:buFont typeface="Arial" panose="020B0604020202020204" pitchFamily="34" charset="0"/>
              <a:buChar char="•"/>
            </a:pPr>
            <a:r>
              <a:rPr lang="it-IT" sz="2800" spc="-1">
                <a:solidFill>
                  <a:srgbClr val="18355A"/>
                </a:solidFill>
                <a:latin typeface="Calibri"/>
                <a:ea typeface="Calibri"/>
                <a:cs typeface="Calibri"/>
              </a:rPr>
              <a:t>Buono</a:t>
            </a:r>
          </a:p>
          <a:p>
            <a:pPr marL="457200" indent="-457200" algn="just">
              <a:buFont typeface="Arial" panose="020B0604020202020204" pitchFamily="34" charset="0"/>
              <a:buChar char="•"/>
            </a:pPr>
            <a:r>
              <a:rPr lang="it-IT" sz="2800" spc="-1">
                <a:solidFill>
                  <a:srgbClr val="18355A"/>
                </a:solidFill>
                <a:latin typeface="Calibri"/>
                <a:ea typeface="Calibri"/>
                <a:cs typeface="Calibri"/>
              </a:rPr>
              <a:t>Distinto</a:t>
            </a:r>
          </a:p>
          <a:p>
            <a:pPr marL="457200" indent="-457200" algn="just">
              <a:buFont typeface="Arial" panose="020B0604020202020204" pitchFamily="34" charset="0"/>
              <a:buChar char="•"/>
            </a:pPr>
            <a:r>
              <a:rPr lang="it-IT" sz="2800" spc="-1">
                <a:solidFill>
                  <a:srgbClr val="18355A"/>
                </a:solidFill>
                <a:latin typeface="Calibri"/>
                <a:ea typeface="Calibri"/>
                <a:cs typeface="Calibri"/>
              </a:rPr>
              <a:t>Ottimo  ​</a:t>
            </a:r>
          </a:p>
          <a:p>
            <a:pPr algn="just"/>
            <a:r>
              <a:rPr lang="it-IT" sz="2800" spc="-1">
                <a:solidFill>
                  <a:srgbClr val="18355A"/>
                </a:solidFill>
                <a:latin typeface="Calibri"/>
                <a:ea typeface="Calibri"/>
                <a:cs typeface="Calibri"/>
              </a:rPr>
              <a:t>​</a:t>
            </a:r>
          </a:p>
          <a:p>
            <a:pPr algn="just"/>
            <a:r>
              <a:rPr lang="it-IT" sz="2800" spc="-1">
                <a:solidFill>
                  <a:srgbClr val="18355A"/>
                </a:solidFill>
                <a:latin typeface="Calibri"/>
                <a:ea typeface="Calibri"/>
                <a:cs typeface="Calibri"/>
              </a:rPr>
              <a:t>- </a:t>
            </a:r>
            <a:endParaRPr lang="it-IT">
              <a:solidFill>
                <a:srgbClr val="18355A"/>
              </a:solidFill>
              <a:ea typeface="Calibri"/>
              <a:cs typeface="Segoe UI"/>
            </a:endParaRPr>
          </a:p>
        </p:txBody>
      </p:sp>
      <p:sp>
        <p:nvSpPr>
          <p:cNvPr id="3" name="CasellaDiTesto 1">
            <a:extLst>
              <a:ext uri="{FF2B5EF4-FFF2-40B4-BE49-F238E27FC236}">
                <a16:creationId xmlns:a16="http://schemas.microsoft.com/office/drawing/2014/main" id="{6A346263-C30A-B35A-3F5C-2CD6FA4E5AF1}"/>
              </a:ext>
            </a:extLst>
          </p:cNvPr>
          <p:cNvSpPr txBox="1"/>
          <p:nvPr/>
        </p:nvSpPr>
        <p:spPr>
          <a:xfrm>
            <a:off x="848595" y="5178336"/>
            <a:ext cx="10317633" cy="1384995"/>
          </a:xfrm>
          <a:prstGeom prst="rect">
            <a:avLst/>
          </a:prstGeom>
          <a:solidFill>
            <a:schemeClr val="bg1"/>
          </a:solidFill>
          <a:ln w="38100">
            <a:solidFill>
              <a:schemeClr val="bg1">
                <a:alpha val="50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it-IT" sz="2800" spc="-1">
                <a:solidFill>
                  <a:srgbClr val="18355A"/>
                </a:solidFill>
                <a:latin typeface="Calibri"/>
                <a:ea typeface="Calibri"/>
                <a:cs typeface="Calibri"/>
              </a:rPr>
              <a:t>Il Documento di valutazione contiene anche una descrizione del processo e del livello globale di sviluppo degli apprendimenti e un giudizio sintetico sul comportamento.</a:t>
            </a:r>
          </a:p>
        </p:txBody>
      </p:sp>
    </p:spTree>
    <p:extLst>
      <p:ext uri="{BB962C8B-B14F-4D97-AF65-F5344CB8AC3E}">
        <p14:creationId xmlns:p14="http://schemas.microsoft.com/office/powerpoint/2010/main" val="3126428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0" name="CasellaDiTesto 9">
            <a:extLst>
              <a:ext uri="{FF2B5EF4-FFF2-40B4-BE49-F238E27FC236}">
                <a16:creationId xmlns:a16="http://schemas.microsoft.com/office/drawing/2014/main" id="{25010AD2-537D-0448-17CE-D8BB9A449FCA}"/>
              </a:ext>
            </a:extLst>
          </p:cNvPr>
          <p:cNvSpPr txBox="1"/>
          <p:nvPr/>
        </p:nvSpPr>
        <p:spPr>
          <a:xfrm>
            <a:off x="1537854" y="896002"/>
            <a:ext cx="9116290" cy="707886"/>
          </a:xfrm>
          <a:prstGeom prst="rect">
            <a:avLst/>
          </a:prstGeom>
          <a:noFill/>
        </p:spPr>
        <p:txBody>
          <a:bodyPr wrap="square" lIns="91440" tIns="45720" rIns="91440" bIns="45720" rtlCol="0" anchor="ctr">
            <a:spAutoFit/>
          </a:bodyPr>
          <a:lstStyle/>
          <a:p>
            <a:pPr algn="ctr"/>
            <a:r>
              <a:rPr lang="it-IT" sz="4000" b="1" spc="-1">
                <a:solidFill>
                  <a:srgbClr val="A4274F"/>
                </a:solidFill>
                <a:cs typeface="Arial"/>
              </a:rPr>
              <a:t>LE PROVE INVALSI</a:t>
            </a:r>
            <a:endParaRPr lang="it-IT" sz="4000" b="1" spc="-1">
              <a:solidFill>
                <a:srgbClr val="A4274F"/>
              </a:solidFill>
              <a:ea typeface="Calibri"/>
              <a:cs typeface="Arial"/>
            </a:endParaRPr>
          </a:p>
        </p:txBody>
      </p:sp>
      <p:sp>
        <p:nvSpPr>
          <p:cNvPr id="3" name="CasellaDiTesto 1">
            <a:extLst>
              <a:ext uri="{FF2B5EF4-FFF2-40B4-BE49-F238E27FC236}">
                <a16:creationId xmlns:a16="http://schemas.microsoft.com/office/drawing/2014/main" id="{6A346263-C30A-B35A-3F5C-2CD6FA4E5AF1}"/>
              </a:ext>
            </a:extLst>
          </p:cNvPr>
          <p:cNvSpPr txBox="1"/>
          <p:nvPr/>
        </p:nvSpPr>
        <p:spPr>
          <a:xfrm>
            <a:off x="4093029" y="1884723"/>
            <a:ext cx="7870371" cy="4465838"/>
          </a:xfrm>
          <a:prstGeom prst="rect">
            <a:avLst/>
          </a:prstGeom>
          <a:solidFill>
            <a:schemeClr val="bg1"/>
          </a:solidFill>
          <a:ln w="38100">
            <a:solidFill>
              <a:schemeClr val="bg1">
                <a:alpha val="50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400" b="1" spc="-1">
                <a:solidFill>
                  <a:srgbClr val="18355A"/>
                </a:solidFill>
              </a:rPr>
              <a:t>INVALSI</a:t>
            </a:r>
            <a:r>
              <a:rPr lang="en-US" sz="2400" spc="-1">
                <a:solidFill>
                  <a:srgbClr val="18355A"/>
                </a:solidFill>
              </a:rPr>
              <a:t>= </a:t>
            </a:r>
            <a:r>
              <a:rPr lang="en-US" sz="2400" spc="-1" err="1">
                <a:solidFill>
                  <a:srgbClr val="18355A"/>
                </a:solidFill>
              </a:rPr>
              <a:t>Istituto</a:t>
            </a:r>
            <a:r>
              <a:rPr lang="en-US" sz="2400" spc="-1">
                <a:solidFill>
                  <a:srgbClr val="18355A"/>
                </a:solidFill>
              </a:rPr>
              <a:t> Nazionale per la </a:t>
            </a:r>
            <a:r>
              <a:rPr lang="en-US" sz="2400" spc="-1" err="1">
                <a:solidFill>
                  <a:srgbClr val="18355A"/>
                </a:solidFill>
              </a:rPr>
              <a:t>Valutazione</a:t>
            </a:r>
            <a:r>
              <a:rPr lang="en-US" sz="2400" spc="-1">
                <a:solidFill>
                  <a:srgbClr val="18355A"/>
                </a:solidFill>
              </a:rPr>
              <a:t> del Sistema </a:t>
            </a:r>
            <a:r>
              <a:rPr lang="en-US" sz="2400" spc="-1" err="1">
                <a:solidFill>
                  <a:srgbClr val="18355A"/>
                </a:solidFill>
              </a:rPr>
              <a:t>Educativo</a:t>
            </a:r>
            <a:r>
              <a:rPr lang="en-US" sz="2400" spc="-1">
                <a:solidFill>
                  <a:srgbClr val="18355A"/>
                </a:solidFill>
              </a:rPr>
              <a:t> di </a:t>
            </a:r>
            <a:r>
              <a:rPr lang="en-US" sz="2400" spc="-1" err="1">
                <a:solidFill>
                  <a:srgbClr val="18355A"/>
                </a:solidFill>
              </a:rPr>
              <a:t>Istruzione</a:t>
            </a:r>
            <a:r>
              <a:rPr lang="en-US" sz="2400" spc="-1">
                <a:solidFill>
                  <a:srgbClr val="18355A"/>
                </a:solidFill>
              </a:rPr>
              <a:t> e di </a:t>
            </a:r>
            <a:r>
              <a:rPr lang="en-US" sz="2400" spc="-1" err="1">
                <a:solidFill>
                  <a:srgbClr val="18355A"/>
                </a:solidFill>
              </a:rPr>
              <a:t>Formazione</a:t>
            </a:r>
            <a:endParaRPr lang="it-IT" sz="2400" spc="-1">
              <a:solidFill>
                <a:srgbClr val="18355A"/>
              </a:solidFill>
              <a:ea typeface="Calibri"/>
              <a:cs typeface="Calibri" panose="020F0502020204030204"/>
            </a:endParaRPr>
          </a:p>
          <a:p>
            <a:pPr indent="-228600" algn="ctr">
              <a:lnSpc>
                <a:spcPct val="90000"/>
              </a:lnSpc>
              <a:spcAft>
                <a:spcPts val="600"/>
              </a:spcAft>
              <a:buFont typeface="Arial" panose="020B0604020202020204" pitchFamily="34" charset="0"/>
              <a:buChar char="•"/>
            </a:pPr>
            <a:endParaRPr lang="en-US" sz="2400" spc="-1">
              <a:solidFill>
                <a:srgbClr val="18355A"/>
              </a:solidFill>
              <a:ea typeface="Calibri"/>
              <a:cs typeface="Calibri"/>
            </a:endParaRPr>
          </a:p>
          <a:p>
            <a:pPr marL="342900" indent="-228600" algn="just">
              <a:lnSpc>
                <a:spcPct val="90000"/>
              </a:lnSpc>
              <a:spcAft>
                <a:spcPts val="600"/>
              </a:spcAft>
              <a:buFont typeface="Arial" panose="020B0604020202020204" pitchFamily="34" charset="0"/>
              <a:buChar char="•"/>
            </a:pPr>
            <a:r>
              <a:rPr lang="it-IT" sz="2400" b="0" strike="noStrike" spc="-1">
                <a:solidFill>
                  <a:srgbClr val="18355A"/>
                </a:solidFill>
              </a:rPr>
              <a:t>Nelle classi </a:t>
            </a:r>
            <a:r>
              <a:rPr lang="it-IT" sz="2400" spc="-1">
                <a:solidFill>
                  <a:srgbClr val="18355A"/>
                </a:solidFill>
              </a:rPr>
              <a:t>2</a:t>
            </a:r>
            <a:r>
              <a:rPr lang="it-IT" sz="2400" spc="-1" baseline="30000">
                <a:solidFill>
                  <a:srgbClr val="18355A"/>
                </a:solidFill>
              </a:rPr>
              <a:t>a</a:t>
            </a:r>
            <a:r>
              <a:rPr lang="it-IT" sz="2400" b="0" strike="noStrike" spc="-1" baseline="30000">
                <a:solidFill>
                  <a:srgbClr val="18355A"/>
                </a:solidFill>
              </a:rPr>
              <a:t> </a:t>
            </a:r>
            <a:r>
              <a:rPr lang="it-IT" sz="2400" b="0" strike="noStrike" spc="-1">
                <a:solidFill>
                  <a:srgbClr val="18355A"/>
                </a:solidFill>
              </a:rPr>
              <a:t>e </a:t>
            </a:r>
            <a:r>
              <a:rPr lang="it-IT" sz="2400" spc="-1">
                <a:solidFill>
                  <a:srgbClr val="18355A"/>
                </a:solidFill>
              </a:rPr>
              <a:t>5</a:t>
            </a:r>
            <a:r>
              <a:rPr lang="it-IT" sz="2400" spc="-1" baseline="30000">
                <a:solidFill>
                  <a:srgbClr val="18355A"/>
                </a:solidFill>
              </a:rPr>
              <a:t>a</a:t>
            </a:r>
            <a:r>
              <a:rPr lang="it-IT" sz="2400" b="0" strike="noStrike" spc="-1">
                <a:solidFill>
                  <a:srgbClr val="18355A"/>
                </a:solidFill>
              </a:rPr>
              <a:t> gli alunni partecipano alle </a:t>
            </a:r>
            <a:r>
              <a:rPr lang="it-IT" sz="2400" b="0" strike="noStrike" spc="-1">
                <a:solidFill>
                  <a:srgbClr val="0070C0"/>
                </a:solidFill>
                <a:hlinkClick r:id="rId3">
                  <a:extLst>
                    <a:ext uri="{A12FA001-AC4F-418D-AE19-62706E023703}">
                      <ahyp:hlinkClr xmlns:ahyp="http://schemas.microsoft.com/office/drawing/2018/hyperlinkcolor" val="tx"/>
                    </a:ext>
                  </a:extLst>
                </a:hlinkClick>
              </a:rPr>
              <a:t>rilevazioni nazionali</a:t>
            </a:r>
            <a:r>
              <a:rPr lang="it-IT" sz="2400" b="0" strike="noStrike" spc="-1">
                <a:solidFill>
                  <a:srgbClr val="0070C0"/>
                </a:solidFill>
              </a:rPr>
              <a:t> </a:t>
            </a:r>
            <a:r>
              <a:rPr lang="it-IT" sz="2400" b="0" strike="noStrike" spc="-1">
                <a:solidFill>
                  <a:srgbClr val="18355A"/>
                </a:solidFill>
              </a:rPr>
              <a:t>sugli apprendimenti in italiano e matematica (in </a:t>
            </a:r>
            <a:r>
              <a:rPr lang="it-IT" sz="2400" spc="-1">
                <a:solidFill>
                  <a:srgbClr val="18355A"/>
                </a:solidFill>
              </a:rPr>
              <a:t>5</a:t>
            </a:r>
            <a:r>
              <a:rPr lang="it-IT" sz="2400" spc="-1" baseline="30000">
                <a:solidFill>
                  <a:srgbClr val="18355A"/>
                </a:solidFill>
              </a:rPr>
              <a:t>a</a:t>
            </a:r>
            <a:r>
              <a:rPr lang="it-IT" sz="2400" b="0" strike="noStrike" spc="-1">
                <a:solidFill>
                  <a:srgbClr val="18355A"/>
                </a:solidFill>
              </a:rPr>
              <a:t> anche in inglese</a:t>
            </a:r>
            <a:r>
              <a:rPr lang="it-IT" sz="2400" spc="-1">
                <a:solidFill>
                  <a:srgbClr val="18355A"/>
                </a:solidFill>
              </a:rPr>
              <a:t>).</a:t>
            </a:r>
            <a:endParaRPr lang="it-IT" sz="2400" spc="-1">
              <a:solidFill>
                <a:srgbClr val="18355A"/>
              </a:solidFill>
              <a:ea typeface="Calibri" panose="020F0502020204030204"/>
              <a:cs typeface="Calibri"/>
            </a:endParaRPr>
          </a:p>
          <a:p>
            <a:pPr marL="342900" indent="-228600" algn="just">
              <a:lnSpc>
                <a:spcPct val="90000"/>
              </a:lnSpc>
              <a:spcAft>
                <a:spcPts val="600"/>
              </a:spcAft>
              <a:buFont typeface="Arial" panose="020B0604020202020204" pitchFamily="34" charset="0"/>
              <a:buChar char="•"/>
            </a:pPr>
            <a:r>
              <a:rPr lang="it-IT" sz="2400" spc="-1">
                <a:solidFill>
                  <a:srgbClr val="18355A"/>
                </a:solidFill>
              </a:rPr>
              <a:t>Le prove sono standardizzate e obbligatorie. Misurano le competenze acquisite dagli studenti. </a:t>
            </a:r>
            <a:endParaRPr lang="it-IT" sz="2400" spc="-1">
              <a:solidFill>
                <a:srgbClr val="18355A"/>
              </a:solidFill>
              <a:ea typeface="Calibri" panose="020F0502020204030204"/>
              <a:cs typeface="Calibri"/>
            </a:endParaRPr>
          </a:p>
          <a:p>
            <a:pPr marL="342900" indent="-228600" algn="just">
              <a:lnSpc>
                <a:spcPct val="90000"/>
              </a:lnSpc>
              <a:spcAft>
                <a:spcPts val="600"/>
              </a:spcAft>
              <a:buFont typeface="Arial" panose="020B0604020202020204" pitchFamily="34" charset="0"/>
              <a:buChar char="•"/>
            </a:pPr>
            <a:r>
              <a:rPr lang="it-IT" sz="2400" spc="-1">
                <a:solidFill>
                  <a:srgbClr val="18355A"/>
                </a:solidFill>
              </a:rPr>
              <a:t>NON ESPRIMONO UNA VALUTAZIONE del singolo alunno.</a:t>
            </a:r>
            <a:endParaRPr lang="it-IT" sz="2400" spc="-1">
              <a:solidFill>
                <a:srgbClr val="18355A"/>
              </a:solidFill>
              <a:ea typeface="Calibri" panose="020F0502020204030204"/>
              <a:cs typeface="Calibri"/>
            </a:endParaRPr>
          </a:p>
          <a:p>
            <a:pPr marL="342900" indent="-228600" algn="just">
              <a:lnSpc>
                <a:spcPct val="90000"/>
              </a:lnSpc>
              <a:spcAft>
                <a:spcPts val="600"/>
              </a:spcAft>
              <a:buFont typeface="Arial" panose="020B0604020202020204" pitchFamily="34" charset="0"/>
              <a:buChar char="•"/>
            </a:pPr>
            <a:r>
              <a:rPr lang="it-IT" sz="2400" spc="-1">
                <a:solidFill>
                  <a:srgbClr val="18355A"/>
                </a:solidFill>
              </a:rPr>
              <a:t>Forniscono informazioni sulle pratiche didattiche del sistema scolastico e aiutano a capire cosa migliorare.</a:t>
            </a:r>
            <a:endParaRPr lang="it-IT" sz="2400" b="0" strike="noStrike" spc="-1">
              <a:solidFill>
                <a:srgbClr val="18355A"/>
              </a:solidFill>
              <a:ea typeface="Calibri" panose="020F0502020204030204"/>
              <a:cs typeface="Calibri"/>
            </a:endParaRPr>
          </a:p>
        </p:txBody>
      </p:sp>
      <p:pic>
        <p:nvPicPr>
          <p:cNvPr id="5" name="Immagine 4" descr="Prova di Matematica classe II primaria - Fascicolo 1 - Invalsi">
            <a:extLst>
              <a:ext uri="{FF2B5EF4-FFF2-40B4-BE49-F238E27FC236}">
                <a16:creationId xmlns:a16="http://schemas.microsoft.com/office/drawing/2014/main" id="{8B3B66A7-AD32-5DC0-1892-03960B51345F}"/>
              </a:ext>
            </a:extLst>
          </p:cNvPr>
          <p:cNvPicPr>
            <a:picLocks noChangeAspect="1"/>
          </p:cNvPicPr>
          <p:nvPr/>
        </p:nvPicPr>
        <p:blipFill>
          <a:blip r:embed="rId4"/>
          <a:stretch>
            <a:fillRect/>
          </a:stretch>
        </p:blipFill>
        <p:spPr>
          <a:xfrm>
            <a:off x="337457" y="1351066"/>
            <a:ext cx="3531099" cy="4983020"/>
          </a:xfrm>
          <a:prstGeom prst="rect">
            <a:avLst/>
          </a:prstGeom>
          <a:ln w="12700">
            <a:solidFill>
              <a:schemeClr val="tx1"/>
            </a:solidFill>
          </a:ln>
        </p:spPr>
      </p:pic>
    </p:spTree>
    <p:extLst>
      <p:ext uri="{BB962C8B-B14F-4D97-AF65-F5344CB8AC3E}">
        <p14:creationId xmlns:p14="http://schemas.microsoft.com/office/powerpoint/2010/main" val="275138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0" name="CasellaDiTesto 9">
            <a:extLst>
              <a:ext uri="{FF2B5EF4-FFF2-40B4-BE49-F238E27FC236}">
                <a16:creationId xmlns:a16="http://schemas.microsoft.com/office/drawing/2014/main" id="{25010AD2-537D-0448-17CE-D8BB9A449FCA}"/>
              </a:ext>
            </a:extLst>
          </p:cNvPr>
          <p:cNvSpPr txBox="1"/>
          <p:nvPr/>
        </p:nvSpPr>
        <p:spPr>
          <a:xfrm>
            <a:off x="1265711" y="1099842"/>
            <a:ext cx="9116290" cy="707886"/>
          </a:xfrm>
          <a:prstGeom prst="rect">
            <a:avLst/>
          </a:prstGeom>
          <a:noFill/>
        </p:spPr>
        <p:txBody>
          <a:bodyPr wrap="square" lIns="91440" tIns="45720" rIns="91440" bIns="45720" rtlCol="0" anchor="ctr">
            <a:spAutoFit/>
          </a:bodyPr>
          <a:lstStyle/>
          <a:p>
            <a:pPr algn="ctr"/>
            <a:r>
              <a:rPr lang="it-IT" sz="4000" b="1" spc="-1">
                <a:solidFill>
                  <a:srgbClr val="A4274F"/>
                </a:solidFill>
                <a:cs typeface="Arial"/>
              </a:rPr>
              <a:t>LA CERTIFICAZIONE DELLE COMPETENZE</a:t>
            </a:r>
            <a:endParaRPr lang="it-IT" sz="4000" b="1" spc="-1">
              <a:solidFill>
                <a:srgbClr val="A4274F"/>
              </a:solidFill>
              <a:ea typeface="Calibri"/>
              <a:cs typeface="Arial"/>
            </a:endParaRPr>
          </a:p>
        </p:txBody>
      </p:sp>
      <p:sp>
        <p:nvSpPr>
          <p:cNvPr id="3" name="CasellaDiTesto 1">
            <a:extLst>
              <a:ext uri="{FF2B5EF4-FFF2-40B4-BE49-F238E27FC236}">
                <a16:creationId xmlns:a16="http://schemas.microsoft.com/office/drawing/2014/main" id="{6A346263-C30A-B35A-3F5C-2CD6FA4E5AF1}"/>
              </a:ext>
            </a:extLst>
          </p:cNvPr>
          <p:cNvSpPr txBox="1"/>
          <p:nvPr/>
        </p:nvSpPr>
        <p:spPr>
          <a:xfrm>
            <a:off x="674337" y="2085336"/>
            <a:ext cx="10626503" cy="4336088"/>
          </a:xfrm>
          <a:prstGeom prst="rect">
            <a:avLst/>
          </a:prstGeom>
          <a:solidFill>
            <a:schemeClr val="bg1"/>
          </a:solidFill>
          <a:ln w="38100">
            <a:solidFill>
              <a:schemeClr val="bg1">
                <a:alpha val="50000"/>
              </a:schemeClr>
            </a:solidFill>
          </a:ln>
        </p:spPr>
        <p:txBody>
          <a:bodyPr rot="0" spcFirstLastPara="0" vert="horz" wrap="square" lIns="216000" tIns="900000" rIns="216000" bIns="900000" numCol="1" spcCol="0" rtlCol="0" fromWordArt="0" anchor="ctr" anchorCtr="0" forceAA="0" compatLnSpc="1">
            <a:prstTxWarp prst="textNoShape">
              <a:avLst/>
            </a:prstTxWarp>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it-IT" sz="2800" b="0" strike="noStrike" spc="-1">
                <a:solidFill>
                  <a:srgbClr val="18355A"/>
                </a:solidFill>
                <a:latin typeface="Calibri"/>
                <a:ea typeface="Calibri"/>
                <a:cs typeface="Calibri"/>
              </a:rPr>
              <a:t>Al termine della quinta classe viene rilasciata una certificazione delle competenze acquisite nel corso del quinquennio </a:t>
            </a:r>
            <a:r>
              <a:rPr lang="it-IT" sz="2800" spc="-1">
                <a:solidFill>
                  <a:srgbClr val="18355A"/>
                </a:solidFill>
                <a:latin typeface="Calibri"/>
                <a:ea typeface="Calibri"/>
                <a:cs typeface="Calibri"/>
              </a:rPr>
              <a:t>in cui </a:t>
            </a:r>
            <a:r>
              <a:rPr lang="it-IT" sz="2800" b="0" strike="noStrike" spc="-1">
                <a:solidFill>
                  <a:srgbClr val="18355A"/>
                </a:solidFill>
                <a:latin typeface="Calibri"/>
                <a:ea typeface="Calibri"/>
                <a:cs typeface="Calibri"/>
              </a:rPr>
              <a:t>vengono inseriti i </a:t>
            </a:r>
            <a:r>
              <a:rPr lang="it-IT" sz="2800" b="0" strike="noStrike" spc="-1">
                <a:latin typeface="Calibri"/>
                <a:ea typeface="Calibri"/>
                <a:cs typeface="Calibri"/>
              </a:rPr>
              <a:t>livelli</a:t>
            </a:r>
            <a:r>
              <a:rPr lang="it-IT" sz="2800" b="0" strike="noStrike" spc="-1">
                <a:solidFill>
                  <a:srgbClr val="000000"/>
                </a:solidFill>
                <a:latin typeface="Calibri"/>
                <a:ea typeface="Calibri"/>
                <a:cs typeface="Calibri"/>
              </a:rPr>
              <a:t> </a:t>
            </a:r>
            <a:r>
              <a:rPr lang="it-IT" sz="2800" b="0" strike="noStrike" spc="-1">
                <a:solidFill>
                  <a:srgbClr val="18355A"/>
                </a:solidFill>
                <a:latin typeface="Calibri"/>
                <a:ea typeface="Calibri"/>
                <a:cs typeface="Calibri"/>
              </a:rPr>
              <a:t>raggiunti (iniziale, base, intermedio, avanzato</a:t>
            </a:r>
            <a:r>
              <a:rPr lang="it-IT" sz="2800" spc="-1">
                <a:solidFill>
                  <a:srgbClr val="18355A"/>
                </a:solidFill>
                <a:latin typeface="Calibri"/>
                <a:ea typeface="Calibri"/>
                <a:cs typeface="Calibri"/>
              </a:rPr>
              <a:t>) definiti dalle lettere A B C D.</a:t>
            </a:r>
            <a:endParaRPr lang="it-IT" sz="2800" b="0" strike="noStrike" spc="-1">
              <a:solidFill>
                <a:srgbClr val="18355A"/>
              </a:solidFill>
              <a:latin typeface="Calibri"/>
              <a:ea typeface="Calibri"/>
              <a:cs typeface="Calibri"/>
            </a:endParaRPr>
          </a:p>
        </p:txBody>
      </p:sp>
      <p:sp>
        <p:nvSpPr>
          <p:cNvPr id="2" name="CasellaDiTesto 1">
            <a:extLst>
              <a:ext uri="{FF2B5EF4-FFF2-40B4-BE49-F238E27FC236}">
                <a16:creationId xmlns:a16="http://schemas.microsoft.com/office/drawing/2014/main" id="{E7BF638E-8E03-C96F-7B82-CF28680E614C}"/>
              </a:ext>
            </a:extLst>
          </p:cNvPr>
          <p:cNvSpPr txBox="1"/>
          <p:nvPr/>
        </p:nvSpPr>
        <p:spPr>
          <a:xfrm>
            <a:off x="1001486" y="5312780"/>
            <a:ext cx="1040776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linkClick r:id="rId3"/>
              </a:rPr>
              <a:t>https://old.istruzioneveneto.gov.it/wpusr/wp-content/uploads/2017/03/Modello-scheda-primo-ciclo.doc</a:t>
            </a:r>
            <a:r>
              <a:rPr lang="en-US" sz="2400"/>
              <a:t> </a:t>
            </a:r>
          </a:p>
          <a:p>
            <a:pPr algn="ctr"/>
            <a:endParaRPr lang="it-IT"/>
          </a:p>
        </p:txBody>
      </p:sp>
    </p:spTree>
    <p:extLst>
      <p:ext uri="{BB962C8B-B14F-4D97-AF65-F5344CB8AC3E}">
        <p14:creationId xmlns:p14="http://schemas.microsoft.com/office/powerpoint/2010/main" val="3554813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1" name="CasellaDiTesto 10">
            <a:extLst>
              <a:ext uri="{FF2B5EF4-FFF2-40B4-BE49-F238E27FC236}">
                <a16:creationId xmlns:a16="http://schemas.microsoft.com/office/drawing/2014/main" id="{C32C5407-37C8-A3CA-8905-D1DC9366C680}"/>
              </a:ext>
            </a:extLst>
          </p:cNvPr>
          <p:cNvSpPr txBox="1"/>
          <p:nvPr/>
        </p:nvSpPr>
        <p:spPr>
          <a:xfrm>
            <a:off x="91440" y="824923"/>
            <a:ext cx="12009120" cy="6124754"/>
          </a:xfrm>
          <a:prstGeom prst="rect">
            <a:avLst/>
          </a:prstGeom>
          <a:noFill/>
          <a:ln w="38100">
            <a:solidFill>
              <a:srgbClr val="18355A">
                <a:alpha val="50000"/>
              </a:srgbClr>
            </a:solidFill>
            <a:extLst>
              <a:ext uri="{C807C97D-BFC1-408E-A445-0C87EB9F89A2}">
                <ask:lineSketchStyleProps xmlns:ask="http://schemas.microsoft.com/office/drawing/2018/sketchyshapes" sd="1219033472">
                  <a:custGeom>
                    <a:avLst/>
                    <a:gdLst>
                      <a:gd name="connsiteX0" fmla="*/ 0 w 5659120"/>
                      <a:gd name="connsiteY0" fmla="*/ 0 h 3600986"/>
                      <a:gd name="connsiteX1" fmla="*/ 509321 w 5659120"/>
                      <a:gd name="connsiteY1" fmla="*/ 0 h 3600986"/>
                      <a:gd name="connsiteX2" fmla="*/ 1131824 w 5659120"/>
                      <a:gd name="connsiteY2" fmla="*/ 0 h 3600986"/>
                      <a:gd name="connsiteX3" fmla="*/ 1584554 w 5659120"/>
                      <a:gd name="connsiteY3" fmla="*/ 0 h 3600986"/>
                      <a:gd name="connsiteX4" fmla="*/ 2150466 w 5659120"/>
                      <a:gd name="connsiteY4" fmla="*/ 0 h 3600986"/>
                      <a:gd name="connsiteX5" fmla="*/ 2772969 w 5659120"/>
                      <a:gd name="connsiteY5" fmla="*/ 0 h 3600986"/>
                      <a:gd name="connsiteX6" fmla="*/ 3169107 w 5659120"/>
                      <a:gd name="connsiteY6" fmla="*/ 0 h 3600986"/>
                      <a:gd name="connsiteX7" fmla="*/ 3565246 w 5659120"/>
                      <a:gd name="connsiteY7" fmla="*/ 0 h 3600986"/>
                      <a:gd name="connsiteX8" fmla="*/ 4244340 w 5659120"/>
                      <a:gd name="connsiteY8" fmla="*/ 0 h 3600986"/>
                      <a:gd name="connsiteX9" fmla="*/ 4810252 w 5659120"/>
                      <a:gd name="connsiteY9" fmla="*/ 0 h 3600986"/>
                      <a:gd name="connsiteX10" fmla="*/ 5659120 w 5659120"/>
                      <a:gd name="connsiteY10" fmla="*/ 0 h 3600986"/>
                      <a:gd name="connsiteX11" fmla="*/ 5659120 w 5659120"/>
                      <a:gd name="connsiteY11" fmla="*/ 514427 h 3600986"/>
                      <a:gd name="connsiteX12" fmla="*/ 5659120 w 5659120"/>
                      <a:gd name="connsiteY12" fmla="*/ 1064863 h 3600986"/>
                      <a:gd name="connsiteX13" fmla="*/ 5659120 w 5659120"/>
                      <a:gd name="connsiteY13" fmla="*/ 1507270 h 3600986"/>
                      <a:gd name="connsiteX14" fmla="*/ 5659120 w 5659120"/>
                      <a:gd name="connsiteY14" fmla="*/ 2021696 h 3600986"/>
                      <a:gd name="connsiteX15" fmla="*/ 5659120 w 5659120"/>
                      <a:gd name="connsiteY15" fmla="*/ 2428093 h 3600986"/>
                      <a:gd name="connsiteX16" fmla="*/ 5659120 w 5659120"/>
                      <a:gd name="connsiteY16" fmla="*/ 3014540 h 3600986"/>
                      <a:gd name="connsiteX17" fmla="*/ 5659120 w 5659120"/>
                      <a:gd name="connsiteY17" fmla="*/ 3600986 h 3600986"/>
                      <a:gd name="connsiteX18" fmla="*/ 4980026 w 5659120"/>
                      <a:gd name="connsiteY18" fmla="*/ 3600986 h 3600986"/>
                      <a:gd name="connsiteX19" fmla="*/ 4357522 w 5659120"/>
                      <a:gd name="connsiteY19" fmla="*/ 3600986 h 3600986"/>
                      <a:gd name="connsiteX20" fmla="*/ 3904793 w 5659120"/>
                      <a:gd name="connsiteY20" fmla="*/ 3600986 h 3600986"/>
                      <a:gd name="connsiteX21" fmla="*/ 3225698 w 5659120"/>
                      <a:gd name="connsiteY21" fmla="*/ 3600986 h 3600986"/>
                      <a:gd name="connsiteX22" fmla="*/ 2659786 w 5659120"/>
                      <a:gd name="connsiteY22" fmla="*/ 3600986 h 3600986"/>
                      <a:gd name="connsiteX23" fmla="*/ 2263648 w 5659120"/>
                      <a:gd name="connsiteY23" fmla="*/ 3600986 h 3600986"/>
                      <a:gd name="connsiteX24" fmla="*/ 1697736 w 5659120"/>
                      <a:gd name="connsiteY24" fmla="*/ 3600986 h 3600986"/>
                      <a:gd name="connsiteX25" fmla="*/ 1188415 w 5659120"/>
                      <a:gd name="connsiteY25" fmla="*/ 3600986 h 3600986"/>
                      <a:gd name="connsiteX26" fmla="*/ 679094 w 5659120"/>
                      <a:gd name="connsiteY26" fmla="*/ 3600986 h 3600986"/>
                      <a:gd name="connsiteX27" fmla="*/ 0 w 5659120"/>
                      <a:gd name="connsiteY27" fmla="*/ 3600986 h 3600986"/>
                      <a:gd name="connsiteX28" fmla="*/ 0 w 5659120"/>
                      <a:gd name="connsiteY28" fmla="*/ 3122569 h 3600986"/>
                      <a:gd name="connsiteX29" fmla="*/ 0 w 5659120"/>
                      <a:gd name="connsiteY29" fmla="*/ 2572133 h 3600986"/>
                      <a:gd name="connsiteX30" fmla="*/ 0 w 5659120"/>
                      <a:gd name="connsiteY30" fmla="*/ 2093716 h 3600986"/>
                      <a:gd name="connsiteX31" fmla="*/ 0 w 5659120"/>
                      <a:gd name="connsiteY31" fmla="*/ 1687319 h 3600986"/>
                      <a:gd name="connsiteX32" fmla="*/ 0 w 5659120"/>
                      <a:gd name="connsiteY32" fmla="*/ 1208902 h 3600986"/>
                      <a:gd name="connsiteX33" fmla="*/ 0 w 5659120"/>
                      <a:gd name="connsiteY33" fmla="*/ 658466 h 3600986"/>
                      <a:gd name="connsiteX34" fmla="*/ 0 w 5659120"/>
                      <a:gd name="connsiteY34" fmla="*/ 0 h 36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59120" h="3600986" fill="none" extrusionOk="0">
                        <a:moveTo>
                          <a:pt x="0" y="0"/>
                        </a:moveTo>
                        <a:cubicBezTo>
                          <a:pt x="251126" y="-44381"/>
                          <a:pt x="259811" y="44047"/>
                          <a:pt x="509321" y="0"/>
                        </a:cubicBezTo>
                        <a:cubicBezTo>
                          <a:pt x="758831" y="-44047"/>
                          <a:pt x="968000" y="69492"/>
                          <a:pt x="1131824" y="0"/>
                        </a:cubicBezTo>
                        <a:cubicBezTo>
                          <a:pt x="1295648" y="-69492"/>
                          <a:pt x="1457055" y="35484"/>
                          <a:pt x="1584554" y="0"/>
                        </a:cubicBezTo>
                        <a:cubicBezTo>
                          <a:pt x="1712053" y="-35484"/>
                          <a:pt x="1884520" y="55322"/>
                          <a:pt x="2150466" y="0"/>
                        </a:cubicBezTo>
                        <a:cubicBezTo>
                          <a:pt x="2416412" y="-55322"/>
                          <a:pt x="2583253" y="1322"/>
                          <a:pt x="2772969" y="0"/>
                        </a:cubicBezTo>
                        <a:cubicBezTo>
                          <a:pt x="2962685" y="-1322"/>
                          <a:pt x="2981231" y="38110"/>
                          <a:pt x="3169107" y="0"/>
                        </a:cubicBezTo>
                        <a:cubicBezTo>
                          <a:pt x="3356983" y="-38110"/>
                          <a:pt x="3414547" y="15407"/>
                          <a:pt x="3565246" y="0"/>
                        </a:cubicBezTo>
                        <a:cubicBezTo>
                          <a:pt x="3715945" y="-15407"/>
                          <a:pt x="4076000" y="10170"/>
                          <a:pt x="4244340" y="0"/>
                        </a:cubicBezTo>
                        <a:cubicBezTo>
                          <a:pt x="4412680" y="-10170"/>
                          <a:pt x="4605091" y="31604"/>
                          <a:pt x="4810252" y="0"/>
                        </a:cubicBezTo>
                        <a:cubicBezTo>
                          <a:pt x="5015413" y="-31604"/>
                          <a:pt x="5279992" y="84288"/>
                          <a:pt x="5659120" y="0"/>
                        </a:cubicBezTo>
                        <a:cubicBezTo>
                          <a:pt x="5675486" y="250038"/>
                          <a:pt x="5658740" y="411495"/>
                          <a:pt x="5659120" y="514427"/>
                        </a:cubicBezTo>
                        <a:cubicBezTo>
                          <a:pt x="5659500" y="617359"/>
                          <a:pt x="5602250" y="951158"/>
                          <a:pt x="5659120" y="1064863"/>
                        </a:cubicBezTo>
                        <a:cubicBezTo>
                          <a:pt x="5715990" y="1178568"/>
                          <a:pt x="5607031" y="1317523"/>
                          <a:pt x="5659120" y="1507270"/>
                        </a:cubicBezTo>
                        <a:cubicBezTo>
                          <a:pt x="5711209" y="1697017"/>
                          <a:pt x="5623332" y="1917644"/>
                          <a:pt x="5659120" y="2021696"/>
                        </a:cubicBezTo>
                        <a:cubicBezTo>
                          <a:pt x="5694908" y="2125748"/>
                          <a:pt x="5643908" y="2340991"/>
                          <a:pt x="5659120" y="2428093"/>
                        </a:cubicBezTo>
                        <a:cubicBezTo>
                          <a:pt x="5674332" y="2515195"/>
                          <a:pt x="5624865" y="2791394"/>
                          <a:pt x="5659120" y="3014540"/>
                        </a:cubicBezTo>
                        <a:cubicBezTo>
                          <a:pt x="5693375" y="3237686"/>
                          <a:pt x="5638676" y="3338129"/>
                          <a:pt x="5659120" y="3600986"/>
                        </a:cubicBezTo>
                        <a:cubicBezTo>
                          <a:pt x="5487641" y="3652472"/>
                          <a:pt x="5202528" y="3520442"/>
                          <a:pt x="4980026" y="3600986"/>
                        </a:cubicBezTo>
                        <a:cubicBezTo>
                          <a:pt x="4757524" y="3681530"/>
                          <a:pt x="4609472" y="3555782"/>
                          <a:pt x="4357522" y="3600986"/>
                        </a:cubicBezTo>
                        <a:cubicBezTo>
                          <a:pt x="4105572" y="3646190"/>
                          <a:pt x="4126726" y="3569264"/>
                          <a:pt x="3904793" y="3600986"/>
                        </a:cubicBezTo>
                        <a:cubicBezTo>
                          <a:pt x="3682860" y="3632708"/>
                          <a:pt x="3532665" y="3588874"/>
                          <a:pt x="3225698" y="3600986"/>
                        </a:cubicBezTo>
                        <a:cubicBezTo>
                          <a:pt x="2918731" y="3613098"/>
                          <a:pt x="2925508" y="3536353"/>
                          <a:pt x="2659786" y="3600986"/>
                        </a:cubicBezTo>
                        <a:cubicBezTo>
                          <a:pt x="2394064" y="3665619"/>
                          <a:pt x="2366529" y="3577852"/>
                          <a:pt x="2263648" y="3600986"/>
                        </a:cubicBezTo>
                        <a:cubicBezTo>
                          <a:pt x="2160767" y="3624120"/>
                          <a:pt x="1872517" y="3597159"/>
                          <a:pt x="1697736" y="3600986"/>
                        </a:cubicBezTo>
                        <a:cubicBezTo>
                          <a:pt x="1522955" y="3604813"/>
                          <a:pt x="1342079" y="3561517"/>
                          <a:pt x="1188415" y="3600986"/>
                        </a:cubicBezTo>
                        <a:cubicBezTo>
                          <a:pt x="1034751" y="3640455"/>
                          <a:pt x="788618" y="3570692"/>
                          <a:pt x="679094" y="3600986"/>
                        </a:cubicBezTo>
                        <a:cubicBezTo>
                          <a:pt x="569570" y="3631280"/>
                          <a:pt x="232387" y="3582815"/>
                          <a:pt x="0" y="3600986"/>
                        </a:cubicBezTo>
                        <a:cubicBezTo>
                          <a:pt x="-38596" y="3395759"/>
                          <a:pt x="37128" y="3308111"/>
                          <a:pt x="0" y="3122569"/>
                        </a:cubicBezTo>
                        <a:cubicBezTo>
                          <a:pt x="-37128" y="2937027"/>
                          <a:pt x="11435" y="2790431"/>
                          <a:pt x="0" y="2572133"/>
                        </a:cubicBezTo>
                        <a:cubicBezTo>
                          <a:pt x="-11435" y="2353835"/>
                          <a:pt x="5290" y="2236702"/>
                          <a:pt x="0" y="2093716"/>
                        </a:cubicBezTo>
                        <a:cubicBezTo>
                          <a:pt x="-5290" y="1950730"/>
                          <a:pt x="47722" y="1795764"/>
                          <a:pt x="0" y="1687319"/>
                        </a:cubicBezTo>
                        <a:cubicBezTo>
                          <a:pt x="-47722" y="1578874"/>
                          <a:pt x="39282" y="1341698"/>
                          <a:pt x="0" y="1208902"/>
                        </a:cubicBezTo>
                        <a:cubicBezTo>
                          <a:pt x="-39282" y="1076106"/>
                          <a:pt x="10474" y="821394"/>
                          <a:pt x="0" y="658466"/>
                        </a:cubicBezTo>
                        <a:cubicBezTo>
                          <a:pt x="-10474" y="495538"/>
                          <a:pt x="27284" y="159679"/>
                          <a:pt x="0" y="0"/>
                        </a:cubicBezTo>
                        <a:close/>
                      </a:path>
                      <a:path w="5659120" h="3600986" stroke="0" extrusionOk="0">
                        <a:moveTo>
                          <a:pt x="0" y="0"/>
                        </a:moveTo>
                        <a:cubicBezTo>
                          <a:pt x="107757" y="-15641"/>
                          <a:pt x="324468" y="28005"/>
                          <a:pt x="509321" y="0"/>
                        </a:cubicBezTo>
                        <a:cubicBezTo>
                          <a:pt x="694174" y="-28005"/>
                          <a:pt x="788574" y="12527"/>
                          <a:pt x="905459" y="0"/>
                        </a:cubicBezTo>
                        <a:cubicBezTo>
                          <a:pt x="1022344" y="-12527"/>
                          <a:pt x="1340673" y="28697"/>
                          <a:pt x="1584554" y="0"/>
                        </a:cubicBezTo>
                        <a:cubicBezTo>
                          <a:pt x="1828435" y="-28697"/>
                          <a:pt x="1841603" y="55211"/>
                          <a:pt x="2093874" y="0"/>
                        </a:cubicBezTo>
                        <a:cubicBezTo>
                          <a:pt x="2346145" y="-55211"/>
                          <a:pt x="2428901" y="56847"/>
                          <a:pt x="2603195" y="0"/>
                        </a:cubicBezTo>
                        <a:cubicBezTo>
                          <a:pt x="2777489" y="-56847"/>
                          <a:pt x="2974726" y="58137"/>
                          <a:pt x="3282290" y="0"/>
                        </a:cubicBezTo>
                        <a:cubicBezTo>
                          <a:pt x="3589854" y="-58137"/>
                          <a:pt x="3524706" y="22652"/>
                          <a:pt x="3735019" y="0"/>
                        </a:cubicBezTo>
                        <a:cubicBezTo>
                          <a:pt x="3945332" y="-22652"/>
                          <a:pt x="4165332" y="36661"/>
                          <a:pt x="4414114" y="0"/>
                        </a:cubicBezTo>
                        <a:cubicBezTo>
                          <a:pt x="4662897" y="-36661"/>
                          <a:pt x="4819762" y="11811"/>
                          <a:pt x="5093208" y="0"/>
                        </a:cubicBezTo>
                        <a:cubicBezTo>
                          <a:pt x="5366654" y="-11811"/>
                          <a:pt x="5492270" y="1794"/>
                          <a:pt x="5659120" y="0"/>
                        </a:cubicBezTo>
                        <a:cubicBezTo>
                          <a:pt x="5713777" y="188882"/>
                          <a:pt x="5633841" y="363660"/>
                          <a:pt x="5659120" y="586446"/>
                        </a:cubicBezTo>
                        <a:cubicBezTo>
                          <a:pt x="5684399" y="809232"/>
                          <a:pt x="5593591" y="892379"/>
                          <a:pt x="5659120" y="1136883"/>
                        </a:cubicBezTo>
                        <a:cubicBezTo>
                          <a:pt x="5724649" y="1381387"/>
                          <a:pt x="5633181" y="1460303"/>
                          <a:pt x="5659120" y="1543280"/>
                        </a:cubicBezTo>
                        <a:cubicBezTo>
                          <a:pt x="5685059" y="1626257"/>
                          <a:pt x="5639134" y="1822381"/>
                          <a:pt x="5659120" y="2057706"/>
                        </a:cubicBezTo>
                        <a:cubicBezTo>
                          <a:pt x="5679106" y="2293031"/>
                          <a:pt x="5646649" y="2438941"/>
                          <a:pt x="5659120" y="2572133"/>
                        </a:cubicBezTo>
                        <a:cubicBezTo>
                          <a:pt x="5671591" y="2705325"/>
                          <a:pt x="5603864" y="2941325"/>
                          <a:pt x="5659120" y="3086559"/>
                        </a:cubicBezTo>
                        <a:cubicBezTo>
                          <a:pt x="5714376" y="3231793"/>
                          <a:pt x="5600220" y="3440750"/>
                          <a:pt x="5659120" y="3600986"/>
                        </a:cubicBezTo>
                        <a:cubicBezTo>
                          <a:pt x="5495825" y="3639382"/>
                          <a:pt x="5224419" y="3556477"/>
                          <a:pt x="5036617" y="3600986"/>
                        </a:cubicBezTo>
                        <a:cubicBezTo>
                          <a:pt x="4848815" y="3645495"/>
                          <a:pt x="4774137" y="3593444"/>
                          <a:pt x="4640478" y="3600986"/>
                        </a:cubicBezTo>
                        <a:cubicBezTo>
                          <a:pt x="4506819" y="3608528"/>
                          <a:pt x="4371321" y="3599157"/>
                          <a:pt x="4187749" y="3600986"/>
                        </a:cubicBezTo>
                        <a:cubicBezTo>
                          <a:pt x="4004177" y="3602815"/>
                          <a:pt x="3745349" y="3562473"/>
                          <a:pt x="3508654" y="3600986"/>
                        </a:cubicBezTo>
                        <a:cubicBezTo>
                          <a:pt x="3271959" y="3639499"/>
                          <a:pt x="3124196" y="3541941"/>
                          <a:pt x="2942742" y="3600986"/>
                        </a:cubicBezTo>
                        <a:cubicBezTo>
                          <a:pt x="2761288" y="3660031"/>
                          <a:pt x="2641386" y="3557948"/>
                          <a:pt x="2490013" y="3600986"/>
                        </a:cubicBezTo>
                        <a:cubicBezTo>
                          <a:pt x="2338640" y="3644024"/>
                          <a:pt x="2063755" y="3551771"/>
                          <a:pt x="1924101" y="3600986"/>
                        </a:cubicBezTo>
                        <a:cubicBezTo>
                          <a:pt x="1784447" y="3650201"/>
                          <a:pt x="1662327" y="3570842"/>
                          <a:pt x="1527962" y="3600986"/>
                        </a:cubicBezTo>
                        <a:cubicBezTo>
                          <a:pt x="1393597" y="3631130"/>
                          <a:pt x="1215103" y="3563639"/>
                          <a:pt x="1131824" y="3600986"/>
                        </a:cubicBezTo>
                        <a:cubicBezTo>
                          <a:pt x="1048545" y="3638333"/>
                          <a:pt x="734361" y="3564399"/>
                          <a:pt x="565912" y="3600986"/>
                        </a:cubicBezTo>
                        <a:cubicBezTo>
                          <a:pt x="397463" y="3637573"/>
                          <a:pt x="137977" y="3592778"/>
                          <a:pt x="0" y="3600986"/>
                        </a:cubicBezTo>
                        <a:cubicBezTo>
                          <a:pt x="-43501" y="3476442"/>
                          <a:pt x="42044" y="3257548"/>
                          <a:pt x="0" y="3050550"/>
                        </a:cubicBezTo>
                        <a:cubicBezTo>
                          <a:pt x="-42044" y="2843552"/>
                          <a:pt x="31600" y="2688721"/>
                          <a:pt x="0" y="2572133"/>
                        </a:cubicBezTo>
                        <a:cubicBezTo>
                          <a:pt x="-31600" y="2455545"/>
                          <a:pt x="15016" y="2268416"/>
                          <a:pt x="0" y="2165736"/>
                        </a:cubicBezTo>
                        <a:cubicBezTo>
                          <a:pt x="-15016" y="2063056"/>
                          <a:pt x="18514" y="1833661"/>
                          <a:pt x="0" y="1615299"/>
                        </a:cubicBezTo>
                        <a:cubicBezTo>
                          <a:pt x="-18514" y="1396937"/>
                          <a:pt x="20785" y="1273511"/>
                          <a:pt x="0" y="1172893"/>
                        </a:cubicBezTo>
                        <a:cubicBezTo>
                          <a:pt x="-20785" y="1072275"/>
                          <a:pt x="48031" y="884026"/>
                          <a:pt x="0" y="622456"/>
                        </a:cubicBezTo>
                        <a:cubicBezTo>
                          <a:pt x="-48031" y="360886"/>
                          <a:pt x="55239" y="264377"/>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it-IT" sz="1400" b="1" spc="-1">
              <a:solidFill>
                <a:srgbClr val="18355A"/>
              </a:solidFill>
              <a:cs typeface="Calibri"/>
            </a:endParaRPr>
          </a:p>
          <a:p>
            <a:pPr algn="ctr"/>
            <a:r>
              <a:rPr lang="it-IT" sz="2800" b="1" spc="-1">
                <a:solidFill>
                  <a:srgbClr val="18355A"/>
                </a:solidFill>
                <a:cs typeface="Calibri"/>
              </a:rPr>
              <a:t>LA SCUOLA PRIMARIA  ​https://www.mim.gov.it/scuola-primaria</a:t>
            </a:r>
          </a:p>
          <a:p>
            <a:pPr algn="ctr"/>
            <a:r>
              <a:rPr lang="it-IT" sz="2800" b="1" spc="-1">
                <a:solidFill>
                  <a:srgbClr val="18355A"/>
                </a:solidFill>
                <a:cs typeface="Calibri"/>
              </a:rPr>
              <a:t> </a:t>
            </a:r>
          </a:p>
          <a:p>
            <a:r>
              <a:rPr lang="it-IT" sz="2800" b="1" spc="-1">
                <a:solidFill>
                  <a:srgbClr val="18355A"/>
                </a:solidFill>
                <a:cs typeface="Calibri"/>
              </a:rPr>
              <a:t>Da scuola </a:t>
            </a:r>
            <a:r>
              <a:rPr lang="it-IT" sz="2800" b="1" spc="-1">
                <a:solidFill>
                  <a:srgbClr val="18355A"/>
                </a:solidFill>
                <a:highlight>
                  <a:srgbClr val="00FF00"/>
                </a:highlight>
                <a:cs typeface="Calibri"/>
              </a:rPr>
              <a:t>ELEMENTARE</a:t>
            </a:r>
            <a:r>
              <a:rPr lang="it-IT" sz="2800" b="1" spc="-1">
                <a:solidFill>
                  <a:srgbClr val="18355A"/>
                </a:solidFill>
                <a:cs typeface="Calibri"/>
              </a:rPr>
              <a:t>                 a scuola </a:t>
            </a:r>
            <a:r>
              <a:rPr lang="it-IT" sz="2800" b="1" spc="-1">
                <a:solidFill>
                  <a:srgbClr val="18355A"/>
                </a:solidFill>
                <a:highlight>
                  <a:srgbClr val="00FF00"/>
                </a:highlight>
                <a:cs typeface="Calibri"/>
              </a:rPr>
              <a:t>PRIMARIA</a:t>
            </a:r>
            <a:endParaRPr lang="it-IT">
              <a:highlight>
                <a:srgbClr val="00FF00"/>
              </a:highlight>
            </a:endParaRPr>
          </a:p>
          <a:p>
            <a:endParaRPr lang="it-IT" sz="2800" b="1" spc="-1">
              <a:solidFill>
                <a:srgbClr val="18355A"/>
              </a:solidFill>
              <a:ea typeface="Calibri" panose="020F0502020204030204"/>
              <a:cs typeface="Calibri"/>
            </a:endParaRPr>
          </a:p>
          <a:p>
            <a:pPr algn="ctr"/>
            <a:r>
              <a:rPr lang="it-IT" sz="2400" b="1" spc="-1">
                <a:solidFill>
                  <a:srgbClr val="18355A"/>
                </a:solidFill>
                <a:ea typeface="Calibri" panose="020F0502020204030204"/>
                <a:cs typeface="Calibri"/>
              </a:rPr>
              <a:t>La nuova dicitura è introdotta dalla legge 53/2003</a:t>
            </a:r>
            <a:endParaRPr lang="it-IT" sz="2400"/>
          </a:p>
          <a:p>
            <a:r>
              <a:rPr lang="it-IT" sz="2800" b="1" spc="-1">
                <a:solidFill>
                  <a:srgbClr val="18355A"/>
                </a:solidFill>
                <a:ea typeface="Calibri" panose="020F0502020204030204"/>
                <a:cs typeface="Calibri"/>
              </a:rPr>
              <a:t>                           </a:t>
            </a:r>
          </a:p>
          <a:p>
            <a:r>
              <a:rPr lang="it-IT" sz="2800" b="1" spc="-1">
                <a:solidFill>
                  <a:srgbClr val="18355A"/>
                </a:solidFill>
                <a:ea typeface="Calibri" panose="020F0502020204030204"/>
                <a:cs typeface="Calibri"/>
              </a:rPr>
              <a:t>                         </a:t>
            </a:r>
          </a:p>
          <a:p>
            <a:r>
              <a:rPr lang="it-IT" sz="2800" b="1" spc="-1">
                <a:solidFill>
                  <a:srgbClr val="18355A"/>
                </a:solidFill>
                <a:ea typeface="Calibri" panose="020F0502020204030204"/>
                <a:cs typeface="Calibri"/>
              </a:rPr>
              <a:t>             </a:t>
            </a:r>
          </a:p>
          <a:p>
            <a:endParaRPr lang="it-IT" sz="2800" b="1" spc="-1">
              <a:solidFill>
                <a:srgbClr val="18355A"/>
              </a:solidFill>
              <a:ea typeface="Calibri" panose="020F0502020204030204"/>
              <a:cs typeface="Calibri"/>
            </a:endParaRPr>
          </a:p>
          <a:p>
            <a:endParaRPr lang="it-IT" sz="2800" b="1" spc="-1">
              <a:solidFill>
                <a:srgbClr val="18355A"/>
              </a:solidFill>
              <a:ea typeface="Calibri" panose="020F0502020204030204"/>
              <a:cs typeface="Calibri"/>
            </a:endParaRPr>
          </a:p>
          <a:p>
            <a:endParaRPr lang="it-IT" sz="2800" b="1" spc="-1">
              <a:solidFill>
                <a:srgbClr val="18355A"/>
              </a:solidFill>
              <a:ea typeface="Calibri" panose="020F0502020204030204"/>
              <a:cs typeface="Calibri"/>
            </a:endParaRPr>
          </a:p>
          <a:p>
            <a:endParaRPr lang="it-IT" sz="2800" b="1" spc="-1">
              <a:solidFill>
                <a:srgbClr val="18355A"/>
              </a:solidFill>
              <a:ea typeface="Calibri" panose="020F0502020204030204"/>
              <a:cs typeface="Calibri"/>
            </a:endParaRPr>
          </a:p>
          <a:p>
            <a:pPr algn="ctr"/>
            <a:endParaRPr lang="it-IT" sz="1400" b="1" spc="-1">
              <a:solidFill>
                <a:srgbClr val="18355A"/>
              </a:solidFill>
              <a:ea typeface="Calibri" panose="020F0502020204030204"/>
              <a:cs typeface="Calibri"/>
            </a:endParaRPr>
          </a:p>
          <a:p>
            <a:pPr algn="ctr"/>
            <a:endParaRPr lang="it-IT" sz="2800" b="1">
              <a:solidFill>
                <a:srgbClr val="18355A"/>
              </a:solidFill>
              <a:ea typeface="Calibri" panose="020F0502020204030204"/>
              <a:cs typeface="Calibri"/>
            </a:endParaRPr>
          </a:p>
        </p:txBody>
      </p:sp>
      <p:sp>
        <p:nvSpPr>
          <p:cNvPr id="3" name="CasellaDiTesto 2">
            <a:extLst>
              <a:ext uri="{FF2B5EF4-FFF2-40B4-BE49-F238E27FC236}">
                <a16:creationId xmlns:a16="http://schemas.microsoft.com/office/drawing/2014/main" id="{28CB9C37-0936-D6E8-3527-63F69B794B20}"/>
              </a:ext>
            </a:extLst>
          </p:cNvPr>
          <p:cNvSpPr txBox="1"/>
          <p:nvPr/>
        </p:nvSpPr>
        <p:spPr>
          <a:xfrm>
            <a:off x="1963333" y="342056"/>
            <a:ext cx="6261167" cy="646331"/>
          </a:xfrm>
          <a:prstGeom prst="rect">
            <a:avLst/>
          </a:prstGeom>
          <a:noFill/>
        </p:spPr>
        <p:txBody>
          <a:bodyPr wrap="square" lIns="91440" tIns="45720" rIns="91440" bIns="45720" anchor="t">
            <a:spAutoFit/>
          </a:bodyPr>
          <a:lstStyle/>
          <a:p>
            <a:pPr algn="ctr"/>
            <a:r>
              <a:rPr lang="it-IT" sz="3600" b="1">
                <a:solidFill>
                  <a:srgbClr val="A4274F"/>
                </a:solidFill>
              </a:rPr>
              <a:t>SCUOLA PRIMARIA</a:t>
            </a:r>
            <a:endParaRPr lang="it-IT" sz="3600"/>
          </a:p>
        </p:txBody>
      </p:sp>
      <p:pic>
        <p:nvPicPr>
          <p:cNvPr id="2" name="Elemento grafico 1" descr="Indietro con riempimento a tinta unita">
            <a:extLst>
              <a:ext uri="{FF2B5EF4-FFF2-40B4-BE49-F238E27FC236}">
                <a16:creationId xmlns:a16="http://schemas.microsoft.com/office/drawing/2014/main" id="{01756F39-1A2A-0D19-A847-E4A37F1AFC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5759" y="1792266"/>
            <a:ext cx="914400" cy="914400"/>
          </a:xfrm>
          <a:prstGeom prst="rect">
            <a:avLst/>
          </a:prstGeom>
        </p:spPr>
      </p:pic>
      <p:pic>
        <p:nvPicPr>
          <p:cNvPr id="5" name="Immagine 4" descr="La tecnica dei 3 perchè. L'arte di porsi le domande. -">
            <a:extLst>
              <a:ext uri="{FF2B5EF4-FFF2-40B4-BE49-F238E27FC236}">
                <a16:creationId xmlns:a16="http://schemas.microsoft.com/office/drawing/2014/main" id="{963FA63F-E6B3-D5AD-18E9-8FEC074F68EC}"/>
              </a:ext>
            </a:extLst>
          </p:cNvPr>
          <p:cNvPicPr>
            <a:picLocks noChangeAspect="1"/>
          </p:cNvPicPr>
          <p:nvPr/>
        </p:nvPicPr>
        <p:blipFill>
          <a:blip r:embed="rId5"/>
          <a:stretch>
            <a:fillRect/>
          </a:stretch>
        </p:blipFill>
        <p:spPr>
          <a:xfrm>
            <a:off x="343986" y="3429000"/>
            <a:ext cx="2923453" cy="3086944"/>
          </a:xfrm>
          <a:prstGeom prst="rect">
            <a:avLst/>
          </a:prstGeom>
        </p:spPr>
      </p:pic>
      <p:sp>
        <p:nvSpPr>
          <p:cNvPr id="4" name="CasellaDiTesto 3">
            <a:extLst>
              <a:ext uri="{FF2B5EF4-FFF2-40B4-BE49-F238E27FC236}">
                <a16:creationId xmlns:a16="http://schemas.microsoft.com/office/drawing/2014/main" id="{E952AF42-4C65-6049-6AC0-713B09A8F48F}"/>
              </a:ext>
            </a:extLst>
          </p:cNvPr>
          <p:cNvSpPr txBox="1"/>
          <p:nvPr/>
        </p:nvSpPr>
        <p:spPr>
          <a:xfrm>
            <a:off x="5386852" y="3241836"/>
            <a:ext cx="2051202" cy="646331"/>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latin typeface="Constantia"/>
              </a:rPr>
              <a:t>Allinearsi alle direttive europee</a:t>
            </a:r>
            <a:endParaRPr lang="it-IT"/>
          </a:p>
        </p:txBody>
      </p:sp>
      <p:sp>
        <p:nvSpPr>
          <p:cNvPr id="6" name="CasellaDiTesto 5">
            <a:extLst>
              <a:ext uri="{FF2B5EF4-FFF2-40B4-BE49-F238E27FC236}">
                <a16:creationId xmlns:a16="http://schemas.microsoft.com/office/drawing/2014/main" id="{522FBC6F-9B6B-DF59-BB0F-B33A68EE19CB}"/>
              </a:ext>
            </a:extLst>
          </p:cNvPr>
          <p:cNvSpPr txBox="1"/>
          <p:nvPr/>
        </p:nvSpPr>
        <p:spPr>
          <a:xfrm>
            <a:off x="5193939" y="5421734"/>
            <a:ext cx="3893506" cy="1200329"/>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latin typeface="Constantia"/>
              </a:rPr>
              <a:t>Modifica dei programmi: interdisciplinarietà e competenze trasversali (non più solo contenuti elementari)</a:t>
            </a:r>
          </a:p>
        </p:txBody>
      </p:sp>
      <p:sp>
        <p:nvSpPr>
          <p:cNvPr id="7" name="CasellaDiTesto 6">
            <a:extLst>
              <a:ext uri="{FF2B5EF4-FFF2-40B4-BE49-F238E27FC236}">
                <a16:creationId xmlns:a16="http://schemas.microsoft.com/office/drawing/2014/main" id="{DB0C26BC-A76C-AD74-04D8-CCC4DBB5AB4A}"/>
              </a:ext>
            </a:extLst>
          </p:cNvPr>
          <p:cNvSpPr txBox="1"/>
          <p:nvPr/>
        </p:nvSpPr>
        <p:spPr>
          <a:xfrm>
            <a:off x="6602194" y="4216038"/>
            <a:ext cx="3893506" cy="923330"/>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latin typeface="Constantia"/>
              </a:rPr>
              <a:t>È parte di un ciclo più ampio (il primo gradino del Primo Ciclo di Istruzione)</a:t>
            </a:r>
          </a:p>
        </p:txBody>
      </p:sp>
      <p:pic>
        <p:nvPicPr>
          <p:cNvPr id="10" name="Elemento grafico 9" descr="Freccia a destra con riempimento a tinta unita">
            <a:extLst>
              <a:ext uri="{FF2B5EF4-FFF2-40B4-BE49-F238E27FC236}">
                <a16:creationId xmlns:a16="http://schemas.microsoft.com/office/drawing/2014/main" id="{4F9B4396-F234-EA25-9756-B556D5F611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160000">
            <a:off x="3526420" y="3434788"/>
            <a:ext cx="914400" cy="914400"/>
          </a:xfrm>
          <a:prstGeom prst="rect">
            <a:avLst/>
          </a:prstGeom>
        </p:spPr>
      </p:pic>
      <p:pic>
        <p:nvPicPr>
          <p:cNvPr id="12" name="Elemento grafico 11" descr="Freccia a destra con riempimento a tinta unita">
            <a:extLst>
              <a:ext uri="{FF2B5EF4-FFF2-40B4-BE49-F238E27FC236}">
                <a16:creationId xmlns:a16="http://schemas.microsoft.com/office/drawing/2014/main" id="{EB86411B-5E4F-0206-291A-872C6AEC3D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40000">
            <a:off x="3391381" y="5547166"/>
            <a:ext cx="914400" cy="914400"/>
          </a:xfrm>
          <a:prstGeom prst="rect">
            <a:avLst/>
          </a:prstGeom>
        </p:spPr>
      </p:pic>
      <p:pic>
        <p:nvPicPr>
          <p:cNvPr id="13" name="Elemento grafico 12" descr="Freccia a destra con riempimento a tinta unita">
            <a:extLst>
              <a:ext uri="{FF2B5EF4-FFF2-40B4-BE49-F238E27FC236}">
                <a16:creationId xmlns:a16="http://schemas.microsoft.com/office/drawing/2014/main" id="{7B1095FD-9126-2FDB-68F4-E42460A2E2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8420" y="4225725"/>
            <a:ext cx="914400" cy="914400"/>
          </a:xfrm>
          <a:prstGeom prst="rect">
            <a:avLst/>
          </a:prstGeom>
        </p:spPr>
      </p:pic>
    </p:spTree>
    <p:extLst>
      <p:ext uri="{BB962C8B-B14F-4D97-AF65-F5344CB8AC3E}">
        <p14:creationId xmlns:p14="http://schemas.microsoft.com/office/powerpoint/2010/main" val="2300981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solidFill>
            <a:schemeClr val="bg1"/>
          </a:solid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2" name="CasellaDiTesto 1">
            <a:extLst>
              <a:ext uri="{FF2B5EF4-FFF2-40B4-BE49-F238E27FC236}">
                <a16:creationId xmlns:a16="http://schemas.microsoft.com/office/drawing/2014/main" id="{44355096-7CAA-6061-2E1F-6EC0C222E781}"/>
              </a:ext>
            </a:extLst>
          </p:cNvPr>
          <p:cNvSpPr txBox="1"/>
          <p:nvPr/>
        </p:nvSpPr>
        <p:spPr>
          <a:xfrm>
            <a:off x="2956924" y="946361"/>
            <a:ext cx="62781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200" b="1" spc="-1">
                <a:solidFill>
                  <a:srgbClr val="A4274F"/>
                </a:solidFill>
                <a:latin typeface="Calibri"/>
                <a:ea typeface="Calibri"/>
                <a:cs typeface="Calibri"/>
              </a:rPr>
              <a:t>LA LIBERTÀ DI INSEGNAMENTO</a:t>
            </a:r>
          </a:p>
        </p:txBody>
      </p:sp>
      <p:sp>
        <p:nvSpPr>
          <p:cNvPr id="6" name="Rettangolo 5">
            <a:extLst>
              <a:ext uri="{FF2B5EF4-FFF2-40B4-BE49-F238E27FC236}">
                <a16:creationId xmlns:a16="http://schemas.microsoft.com/office/drawing/2014/main" id="{5890D673-D958-F60E-012B-04D3C47A7433}"/>
              </a:ext>
            </a:extLst>
          </p:cNvPr>
          <p:cNvSpPr/>
          <p:nvPr/>
        </p:nvSpPr>
        <p:spPr>
          <a:xfrm>
            <a:off x="411987" y="1609792"/>
            <a:ext cx="11368024" cy="4842168"/>
          </a:xfrm>
          <a:prstGeom prst="rect">
            <a:avLst/>
          </a:prstGeom>
          <a:solidFill>
            <a:schemeClr val="bg1"/>
          </a:solidFill>
          <a:ln w="38100" cap="rnd">
            <a:solidFill>
              <a:schemeClr val="bg1">
                <a:alpha val="50000"/>
              </a:schemeClr>
            </a:solidFill>
            <a:bevel/>
          </a:ln>
        </p:spPr>
        <p:style>
          <a:lnRef idx="0">
            <a:scrgbClr r="0" g="0" b="0"/>
          </a:lnRef>
          <a:fillRef idx="0">
            <a:scrgbClr r="0" g="0" b="0"/>
          </a:fillRef>
          <a:effectRef idx="0">
            <a:scrgbClr r="0" g="0" b="0"/>
          </a:effectRef>
          <a:fontRef idx="minor"/>
        </p:style>
        <p:txBody>
          <a:bodyPr lIns="216000" tIns="45000" rIns="216000" bIns="45000" anchor="ctr">
            <a:noAutofit/>
          </a:bodyPr>
          <a:lstStyle/>
          <a:p>
            <a:pPr algn="just"/>
            <a:r>
              <a:rPr lang="it-IT" b="1" strike="noStrike" spc="-1">
                <a:solidFill>
                  <a:srgbClr val="18355A"/>
                </a:solidFill>
                <a:cs typeface="Calibri"/>
              </a:rPr>
              <a:t>La libertà d’insegnamento è un principio stabilito dalla </a:t>
            </a:r>
            <a:r>
              <a:rPr lang="it-IT" b="1" spc="-1">
                <a:solidFill>
                  <a:srgbClr val="18355A"/>
                </a:solidFill>
                <a:cs typeface="Calibri"/>
              </a:rPr>
              <a:t>Costituzione italiana</a:t>
            </a:r>
            <a:r>
              <a:rPr lang="it-IT" b="1" strike="noStrike" spc="-1">
                <a:solidFill>
                  <a:srgbClr val="18355A"/>
                </a:solidFill>
                <a:cs typeface="Calibri"/>
              </a:rPr>
              <a:t> (art.33),</a:t>
            </a:r>
            <a:r>
              <a:rPr lang="it-IT" b="1" spc="-1">
                <a:solidFill>
                  <a:srgbClr val="18355A"/>
                </a:solidFill>
                <a:cs typeface="Calibri"/>
              </a:rPr>
              <a:t> </a:t>
            </a:r>
            <a:r>
              <a:rPr lang="it-IT" b="1" strike="noStrike" spc="-1">
                <a:solidFill>
                  <a:srgbClr val="18355A"/>
                </a:solidFill>
                <a:cs typeface="Calibri"/>
              </a:rPr>
              <a:t>da esso discende la libertà di scelta metodologica dei docenti.</a:t>
            </a:r>
            <a:r>
              <a:rPr lang="it-IT" b="1" spc="-1">
                <a:solidFill>
                  <a:srgbClr val="18355A"/>
                </a:solidFill>
                <a:ea typeface="+mn-lt"/>
                <a:cs typeface="+mn-lt"/>
              </a:rPr>
              <a:t> </a:t>
            </a:r>
          </a:p>
          <a:p>
            <a:pPr algn="ctr"/>
            <a:endParaRPr lang="it-IT" b="1" spc="-1">
              <a:solidFill>
                <a:srgbClr val="18355A"/>
              </a:solidFill>
              <a:ea typeface="+mn-lt"/>
              <a:cs typeface="+mn-lt"/>
            </a:endParaRPr>
          </a:p>
          <a:p>
            <a:pPr algn="just"/>
            <a:r>
              <a:rPr lang="it-IT" spc="-1">
                <a:solidFill>
                  <a:srgbClr val="18355A"/>
                </a:solidFill>
                <a:ea typeface="+mn-lt"/>
                <a:cs typeface="+mn-lt"/>
              </a:rPr>
              <a:t>È intesa come “autonomia didattica” diretta e funzionale a una “piena formazione della personalità degli alunni”, titolari di un vero e proprio “diritto allo studio.” </a:t>
            </a:r>
          </a:p>
          <a:p>
            <a:pPr algn="ctr"/>
            <a:endParaRPr lang="it-IT" b="1" spc="-1">
              <a:solidFill>
                <a:srgbClr val="18355A"/>
              </a:solidFill>
              <a:ea typeface="+mn-lt"/>
              <a:cs typeface="+mn-lt"/>
            </a:endParaRPr>
          </a:p>
          <a:p>
            <a:pPr algn="ctr"/>
            <a:r>
              <a:rPr lang="it-IT" b="1" spc="-1">
                <a:solidFill>
                  <a:srgbClr val="18355A"/>
                </a:solidFill>
                <a:ea typeface="+mn-lt"/>
                <a:cs typeface="+mn-lt"/>
              </a:rPr>
              <a:t>Non è libertà fine a se stessa</a:t>
            </a:r>
            <a:endParaRPr lang="it-IT" b="1" spc="-1">
              <a:solidFill>
                <a:srgbClr val="18355A"/>
              </a:solidFill>
              <a:cs typeface="Calibri"/>
            </a:endParaRPr>
          </a:p>
          <a:p>
            <a:pPr algn="just"/>
            <a:endParaRPr lang="it-IT" spc="-1">
              <a:solidFill>
                <a:srgbClr val="18355A"/>
              </a:solidFill>
              <a:cs typeface="Calibri"/>
            </a:endParaRPr>
          </a:p>
          <a:p>
            <a:pPr algn="just"/>
            <a:r>
              <a:rPr lang="it-IT" b="0" strike="noStrike" spc="-1">
                <a:solidFill>
                  <a:srgbClr val="18355A"/>
                </a:solidFill>
                <a:cs typeface="Calibri"/>
              </a:rPr>
              <a:t>La scelta e l’utilizzazione dei metodi e dei materiali didattici deve essere coerente con il PTOF della scuola che, a sua volta, deve essere progettato in coerenza con gli obiettivi educativi indicati per i vari indirizzi e livelli di studio a livello nazionale.</a:t>
            </a:r>
            <a:r>
              <a:rPr lang="it-IT" spc="-1">
                <a:solidFill>
                  <a:srgbClr val="18355A"/>
                </a:solidFill>
                <a:cs typeface="Calibri"/>
              </a:rPr>
              <a:t> </a:t>
            </a:r>
            <a:endParaRPr lang="it-IT">
              <a:solidFill>
                <a:srgbClr val="18355A"/>
              </a:solidFill>
              <a:cs typeface="Calibri"/>
            </a:endParaRPr>
          </a:p>
          <a:p>
            <a:pPr algn="just"/>
            <a:r>
              <a:rPr lang="it-IT" spc="-1">
                <a:solidFill>
                  <a:srgbClr val="18355A"/>
                </a:solidFill>
                <a:cs typeface="Calibri"/>
              </a:rPr>
              <a:t>NB: Ferma restando la libertà di insegnamento, le</a:t>
            </a:r>
            <a:r>
              <a:rPr lang="it-IT" b="1" spc="-1">
                <a:solidFill>
                  <a:srgbClr val="18355A"/>
                </a:solidFill>
                <a:cs typeface="Calibri"/>
              </a:rPr>
              <a:t> Indicazioni nazionali per il curricolo del 2012  individuano alcune impostazioni</a:t>
            </a:r>
            <a:r>
              <a:rPr lang="it-IT" spc="-1">
                <a:solidFill>
                  <a:srgbClr val="18355A"/>
                </a:solidFill>
                <a:cs typeface="Calibri"/>
              </a:rPr>
              <a:t> </a:t>
            </a:r>
            <a:r>
              <a:rPr lang="it-IT" b="1" spc="-1">
                <a:solidFill>
                  <a:srgbClr val="18355A"/>
                </a:solidFill>
                <a:cs typeface="Calibri"/>
              </a:rPr>
              <a:t>metodologiche di fondo</a:t>
            </a:r>
            <a:r>
              <a:rPr lang="it-IT" spc="-1">
                <a:solidFill>
                  <a:srgbClr val="18355A"/>
                </a:solidFill>
                <a:cs typeface="Calibri"/>
              </a:rPr>
              <a:t>, come, per esempio, la valorizzazione dell’esperienza e delle conoscenze degli alunni, la promozione di attività di esplorazione e scoperta, l’incoraggiamento all’apprendimento cooperativo, lo sviluppo della consapevolezza del proprio modo di apprendere, la realizzazione di percorsi in forma di laboratorio.</a:t>
            </a:r>
            <a:endParaRPr lang="en-US" spc="-1">
              <a:solidFill>
                <a:srgbClr val="18355A"/>
              </a:solidFill>
              <a:cs typeface="Calibri"/>
            </a:endParaRPr>
          </a:p>
        </p:txBody>
      </p:sp>
    </p:spTree>
    <p:extLst>
      <p:ext uri="{BB962C8B-B14F-4D97-AF65-F5344CB8AC3E}">
        <p14:creationId xmlns:p14="http://schemas.microsoft.com/office/powerpoint/2010/main" val="1615191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solidFill>
            <a:schemeClr val="bg1"/>
          </a:solid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2" name="CasellaDiTesto 1">
            <a:extLst>
              <a:ext uri="{FF2B5EF4-FFF2-40B4-BE49-F238E27FC236}">
                <a16:creationId xmlns:a16="http://schemas.microsoft.com/office/drawing/2014/main" id="{44355096-7CAA-6061-2E1F-6EC0C222E781}"/>
              </a:ext>
            </a:extLst>
          </p:cNvPr>
          <p:cNvSpPr txBox="1"/>
          <p:nvPr/>
        </p:nvSpPr>
        <p:spPr>
          <a:xfrm>
            <a:off x="1227256" y="1201861"/>
            <a:ext cx="88230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200" b="1" spc="-1">
                <a:solidFill>
                  <a:srgbClr val="A4274F"/>
                </a:solidFill>
                <a:latin typeface="Calibri"/>
                <a:ea typeface="Calibri"/>
                <a:cs typeface="Calibri"/>
              </a:rPr>
              <a:t>LINGUA DI INSEGNAMENTO </a:t>
            </a:r>
          </a:p>
        </p:txBody>
      </p:sp>
      <p:sp>
        <p:nvSpPr>
          <p:cNvPr id="6" name="Rettangolo 5">
            <a:extLst>
              <a:ext uri="{FF2B5EF4-FFF2-40B4-BE49-F238E27FC236}">
                <a16:creationId xmlns:a16="http://schemas.microsoft.com/office/drawing/2014/main" id="{5890D673-D958-F60E-012B-04D3C47A7433}"/>
              </a:ext>
            </a:extLst>
          </p:cNvPr>
          <p:cNvSpPr/>
          <p:nvPr/>
        </p:nvSpPr>
        <p:spPr>
          <a:xfrm>
            <a:off x="411987" y="2020992"/>
            <a:ext cx="11368024" cy="4430967"/>
          </a:xfrm>
          <a:prstGeom prst="rect">
            <a:avLst/>
          </a:prstGeom>
          <a:solidFill>
            <a:schemeClr val="bg1"/>
          </a:solidFill>
          <a:ln w="38100" cap="rnd">
            <a:solidFill>
              <a:schemeClr val="bg1">
                <a:alpha val="50000"/>
              </a:schemeClr>
            </a:solidFill>
            <a:bevel/>
          </a:ln>
        </p:spPr>
        <p:style>
          <a:lnRef idx="0">
            <a:scrgbClr r="0" g="0" b="0"/>
          </a:lnRef>
          <a:fillRef idx="0">
            <a:scrgbClr r="0" g="0" b="0"/>
          </a:fillRef>
          <a:effectRef idx="0">
            <a:scrgbClr r="0" g="0" b="0"/>
          </a:effectRef>
          <a:fontRef idx="minor"/>
        </p:style>
        <p:txBody>
          <a:bodyPr lIns="216000" tIns="45000" rIns="216000" bIns="45000" anchor="ctr">
            <a:noAutofit/>
          </a:bodyPr>
          <a:lstStyle/>
          <a:p>
            <a:pPr marL="457200" indent="-457200" algn="just">
              <a:lnSpc>
                <a:spcPct val="200000"/>
              </a:lnSpc>
              <a:buFont typeface="Arial"/>
              <a:buChar char="•"/>
            </a:pPr>
            <a:r>
              <a:rPr lang="it-IT" sz="2400" baseline="0">
                <a:solidFill>
                  <a:srgbClr val="18355A"/>
                </a:solidFill>
                <a:ea typeface="Segoe UI"/>
                <a:cs typeface="Segoe UI"/>
              </a:rPr>
              <a:t>Lingua italiana</a:t>
            </a:r>
            <a:r>
              <a:rPr lang="en-US" sz="2400">
                <a:solidFill>
                  <a:srgbClr val="18355A"/>
                </a:solidFill>
                <a:ea typeface="Segoe UI"/>
                <a:cs typeface="Segoe UI"/>
              </a:rPr>
              <a:t>​ (lingua </a:t>
            </a:r>
            <a:r>
              <a:rPr lang="en-US" sz="2400" err="1">
                <a:solidFill>
                  <a:srgbClr val="18355A"/>
                </a:solidFill>
                <a:ea typeface="Segoe UI"/>
                <a:cs typeface="Segoe UI"/>
              </a:rPr>
              <a:t>ufficiale</a:t>
            </a:r>
            <a:r>
              <a:rPr lang="en-US" sz="2400">
                <a:solidFill>
                  <a:srgbClr val="18355A"/>
                </a:solidFill>
                <a:ea typeface="Segoe UI"/>
                <a:cs typeface="Segoe UI"/>
              </a:rPr>
              <a:t>)</a:t>
            </a:r>
            <a:endParaRPr lang="it-IT" sz="2400">
              <a:solidFill>
                <a:srgbClr val="18355A"/>
              </a:solidFill>
              <a:cs typeface="Calibri" panose="020F0502020204030204"/>
            </a:endParaRPr>
          </a:p>
          <a:p>
            <a:pPr marL="457200" indent="-457200" algn="just" rtl="0">
              <a:lnSpc>
                <a:spcPct val="200000"/>
              </a:lnSpc>
              <a:buFont typeface="Arial"/>
              <a:buChar char="•"/>
            </a:pPr>
            <a:r>
              <a:rPr lang="it-IT" sz="2400" baseline="0">
                <a:solidFill>
                  <a:srgbClr val="18355A"/>
                </a:solidFill>
                <a:ea typeface="Segoe UI"/>
                <a:cs typeface="Segoe UI"/>
              </a:rPr>
              <a:t>Lingua straniera-LS (Inglese)</a:t>
            </a:r>
            <a:r>
              <a:rPr lang="en-US" sz="2400">
                <a:solidFill>
                  <a:srgbClr val="18355A"/>
                </a:solidFill>
                <a:ea typeface="Segoe UI"/>
                <a:cs typeface="Segoe UI"/>
              </a:rPr>
              <a:t>​</a:t>
            </a:r>
          </a:p>
          <a:p>
            <a:pPr marL="457200" indent="-457200" algn="just">
              <a:lnSpc>
                <a:spcPct val="200000"/>
              </a:lnSpc>
              <a:buFont typeface="Arial"/>
              <a:buChar char="•"/>
            </a:pPr>
            <a:r>
              <a:rPr lang="it-IT" sz="2400" baseline="0">
                <a:solidFill>
                  <a:srgbClr val="0563C1"/>
                </a:solidFill>
                <a:ea typeface="Segoe UI"/>
                <a:cs typeface="Segoe UI"/>
                <a:hlinkClick r:id="rId3">
                  <a:extLst>
                    <a:ext uri="{A12FA001-AC4F-418D-AE19-62706E023703}">
                      <ahyp:hlinkClr xmlns:ahyp="http://schemas.microsoft.com/office/drawing/2018/hyperlinkcolor" val="tx"/>
                    </a:ext>
                  </a:extLst>
                </a:hlinkClick>
              </a:rPr>
              <a:t>Lingue territoriali: FVG Lingua Friulana, Lingua Slovena, Lingua Tedesca</a:t>
            </a:r>
            <a:r>
              <a:rPr lang="en-US" sz="2400">
                <a:solidFill>
                  <a:srgbClr val="18355A"/>
                </a:solidFill>
                <a:ea typeface="Segoe UI"/>
                <a:cs typeface="Segoe UI"/>
                <a:hlinkClick r:id="rId3">
                  <a:extLst>
                    <a:ext uri="{A12FA001-AC4F-418D-AE19-62706E023703}">
                      <ahyp:hlinkClr xmlns:ahyp="http://schemas.microsoft.com/office/drawing/2018/hyperlinkcolor" val="tx"/>
                    </a:ext>
                  </a:extLst>
                </a:hlinkClick>
              </a:rPr>
              <a:t>​</a:t>
            </a:r>
            <a:r>
              <a:rPr lang="en-US" sz="2400">
                <a:solidFill>
                  <a:srgbClr val="18355A"/>
                </a:solidFill>
                <a:ea typeface="Segoe UI"/>
                <a:cs typeface="Segoe UI"/>
              </a:rPr>
              <a:t> </a:t>
            </a:r>
          </a:p>
          <a:p>
            <a:pPr algn="ctr">
              <a:lnSpc>
                <a:spcPct val="200000"/>
              </a:lnSpc>
              <a:spcBef>
                <a:spcPct val="0"/>
              </a:spcBef>
            </a:pPr>
            <a:r>
              <a:rPr lang="it-IT" sz="2400">
                <a:solidFill>
                  <a:srgbClr val="18355A"/>
                </a:solidFill>
                <a:cs typeface="Arial"/>
              </a:rPr>
              <a:t> Istruzione in Lingua Slovena </a:t>
            </a:r>
            <a:r>
              <a:rPr lang="it-IT" sz="2400">
                <a:solidFill>
                  <a:srgbClr val="18355A"/>
                </a:solidFill>
                <a:cs typeface="Arial"/>
                <a:hlinkClick r:id="rId4">
                  <a:extLst>
                    <a:ext uri="{A12FA001-AC4F-418D-AE19-62706E023703}">
                      <ahyp:hlinkClr xmlns:ahyp="http://schemas.microsoft.com/office/drawing/2018/hyperlinkcolor" val="tx"/>
                    </a:ext>
                  </a:extLst>
                </a:hlinkClick>
              </a:rPr>
              <a:t>http://www.usrfvg.gov.it/it/home/menu/uffici/ufficio-scuole-slovene/presentazione</a:t>
            </a:r>
            <a:r>
              <a:rPr lang="it-IT" sz="1800">
                <a:solidFill>
                  <a:srgbClr val="18355A"/>
                </a:solidFill>
                <a:cs typeface="Arial"/>
                <a:hlinkClick r:id="rId4">
                  <a:extLst>
                    <a:ext uri="{A12FA001-AC4F-418D-AE19-62706E023703}">
                      <ahyp:hlinkClr xmlns:ahyp="http://schemas.microsoft.com/office/drawing/2018/hyperlinkcolor" val="tx"/>
                    </a:ext>
                  </a:extLst>
                </a:hlinkClick>
              </a:rPr>
              <a:t>/</a:t>
            </a:r>
            <a:r>
              <a:rPr lang="it-IT" sz="1800">
                <a:solidFill>
                  <a:srgbClr val="18355A"/>
                </a:solidFill>
                <a:cs typeface="Arial"/>
              </a:rPr>
              <a:t>  </a:t>
            </a:r>
            <a:endParaRPr lang="en-US" sz="1800">
              <a:solidFill>
                <a:srgbClr val="18355A"/>
              </a:solidFill>
              <a:cs typeface="Arial"/>
            </a:endParaRPr>
          </a:p>
        </p:txBody>
      </p:sp>
    </p:spTree>
    <p:extLst>
      <p:ext uri="{BB962C8B-B14F-4D97-AF65-F5344CB8AC3E}">
        <p14:creationId xmlns:p14="http://schemas.microsoft.com/office/powerpoint/2010/main" val="4266543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3"/>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solidFill>
            <a:schemeClr val="bg1"/>
          </a:solid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2" name="CasellaDiTesto 1">
            <a:extLst>
              <a:ext uri="{FF2B5EF4-FFF2-40B4-BE49-F238E27FC236}">
                <a16:creationId xmlns:a16="http://schemas.microsoft.com/office/drawing/2014/main" id="{44355096-7CAA-6061-2E1F-6EC0C222E781}"/>
              </a:ext>
            </a:extLst>
          </p:cNvPr>
          <p:cNvSpPr txBox="1"/>
          <p:nvPr/>
        </p:nvSpPr>
        <p:spPr>
          <a:xfrm>
            <a:off x="1758682" y="946361"/>
            <a:ext cx="86746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200" b="1" spc="-1">
                <a:solidFill>
                  <a:srgbClr val="A4274F"/>
                </a:solidFill>
                <a:latin typeface="Calibri"/>
                <a:ea typeface="Calibri"/>
                <a:cs typeface="Calibri"/>
              </a:rPr>
              <a:t>LE FIGURE PROFESSIONALI IN CLASSE</a:t>
            </a:r>
          </a:p>
        </p:txBody>
      </p:sp>
      <p:sp>
        <p:nvSpPr>
          <p:cNvPr id="6" name="Rettangolo 5">
            <a:extLst>
              <a:ext uri="{FF2B5EF4-FFF2-40B4-BE49-F238E27FC236}">
                <a16:creationId xmlns:a16="http://schemas.microsoft.com/office/drawing/2014/main" id="{5890D673-D958-F60E-012B-04D3C47A7433}"/>
              </a:ext>
            </a:extLst>
          </p:cNvPr>
          <p:cNvSpPr/>
          <p:nvPr/>
        </p:nvSpPr>
        <p:spPr>
          <a:xfrm>
            <a:off x="326571" y="1531136"/>
            <a:ext cx="11453440" cy="4920824"/>
          </a:xfrm>
          <a:prstGeom prst="rect">
            <a:avLst/>
          </a:prstGeom>
          <a:noFill/>
          <a:ln w="38100" cap="rnd">
            <a:solidFill>
              <a:schemeClr val="bg1">
                <a:alpha val="50000"/>
              </a:schemeClr>
            </a:solidFill>
            <a:bevel/>
          </a:ln>
        </p:spPr>
        <p:style>
          <a:lnRef idx="0">
            <a:scrgbClr r="0" g="0" b="0"/>
          </a:lnRef>
          <a:fillRef idx="0">
            <a:scrgbClr r="0" g="0" b="0"/>
          </a:fillRef>
          <a:effectRef idx="0">
            <a:scrgbClr r="0" g="0" b="0"/>
          </a:effectRef>
          <a:fontRef idx="minor"/>
        </p:style>
        <p:txBody>
          <a:bodyPr lIns="216000" tIns="45000" rIns="216000" bIns="45000" anchor="ctr">
            <a:noAutofit/>
          </a:bodyPr>
          <a:lstStyle/>
          <a:p>
            <a:pPr>
              <a:lnSpc>
                <a:spcPct val="100000"/>
              </a:lnSpc>
              <a:spcAft>
                <a:spcPts val="600"/>
              </a:spcAft>
            </a:pPr>
            <a:r>
              <a:rPr lang="it-IT" sz="1800" b="1" spc="-1">
                <a:solidFill>
                  <a:srgbClr val="18355A"/>
                </a:solidFill>
                <a:latin typeface="Calibri"/>
                <a:ea typeface="Times;Times New Roman"/>
              </a:rPr>
              <a:t>Insegnante</a:t>
            </a:r>
            <a:r>
              <a:rPr lang="it-IT" sz="1800" b="1" strike="noStrike" spc="-1">
                <a:solidFill>
                  <a:srgbClr val="18355A"/>
                </a:solidFill>
                <a:latin typeface="Calibri"/>
                <a:ea typeface="Times;Times New Roman"/>
              </a:rPr>
              <a:t> di sostegno</a:t>
            </a:r>
            <a:r>
              <a:rPr lang="it-IT" sz="1800" b="0" strike="noStrike" spc="-1">
                <a:solidFill>
                  <a:srgbClr val="18355A"/>
                </a:solidFill>
                <a:latin typeface="Calibri"/>
                <a:ea typeface="Times;Times New Roman"/>
              </a:rPr>
              <a:t> contitolare della classe, </a:t>
            </a:r>
            <a:r>
              <a:rPr lang="it-IT" sz="1800" spc="-1">
                <a:solidFill>
                  <a:srgbClr val="18355A"/>
                </a:solidFill>
                <a:latin typeface="Calibri"/>
                <a:ea typeface="Times;Times New Roman"/>
              </a:rPr>
              <a:t>progetta</a:t>
            </a:r>
            <a:r>
              <a:rPr lang="it-IT" sz="1800" b="0" strike="noStrike" spc="-1">
                <a:solidFill>
                  <a:srgbClr val="18355A"/>
                </a:solidFill>
                <a:latin typeface="Calibri"/>
                <a:ea typeface="Times;Times New Roman"/>
              </a:rPr>
              <a:t>, realizza e verifica gli interventi idonei per supportare gli alunni certificati</a:t>
            </a:r>
            <a:endParaRPr lang="it-IT" sz="1800" b="0" strike="noStrike" spc="-1">
              <a:solidFill>
                <a:srgbClr val="18355A"/>
              </a:solidFill>
              <a:latin typeface="Calibri"/>
            </a:endParaRPr>
          </a:p>
          <a:p>
            <a:pPr>
              <a:spcAft>
                <a:spcPts val="600"/>
              </a:spcAft>
            </a:pPr>
            <a:r>
              <a:rPr lang="it-IT" sz="1800" b="1" spc="-1">
                <a:solidFill>
                  <a:srgbClr val="18355A"/>
                </a:solidFill>
                <a:latin typeface="Calibri"/>
                <a:ea typeface="Times;Times New Roman"/>
              </a:rPr>
              <a:t>Insegnate</a:t>
            </a:r>
            <a:r>
              <a:rPr lang="it-IT" sz="1800" b="1" strike="noStrike" spc="-1">
                <a:solidFill>
                  <a:srgbClr val="18355A"/>
                </a:solidFill>
                <a:latin typeface="Calibri"/>
                <a:ea typeface="Times;Times New Roman"/>
              </a:rPr>
              <a:t> specializzato/</a:t>
            </a:r>
            <a:r>
              <a:rPr lang="it-IT" sz="1800" b="1" spc="-1">
                <a:solidFill>
                  <a:srgbClr val="18355A"/>
                </a:solidFill>
                <a:latin typeface="Calibri"/>
                <a:ea typeface="Times;Times New Roman"/>
              </a:rPr>
              <a:t>specialista</a:t>
            </a:r>
            <a:r>
              <a:rPr lang="it-IT" sz="1800" b="0" strike="noStrike" spc="-1">
                <a:solidFill>
                  <a:srgbClr val="18355A"/>
                </a:solidFill>
                <a:latin typeface="Calibri"/>
                <a:ea typeface="Times;Times New Roman"/>
              </a:rPr>
              <a:t> (es</a:t>
            </a:r>
            <a:r>
              <a:rPr lang="it-IT" sz="1800" spc="-1">
                <a:solidFill>
                  <a:srgbClr val="18355A"/>
                </a:solidFill>
                <a:latin typeface="Calibri"/>
                <a:ea typeface="Times;Times New Roman"/>
              </a:rPr>
              <a:t>.</a:t>
            </a:r>
            <a:r>
              <a:rPr lang="it-IT" sz="1800" b="0" strike="noStrike" spc="-1">
                <a:solidFill>
                  <a:srgbClr val="18355A"/>
                </a:solidFill>
                <a:latin typeface="Calibri"/>
                <a:ea typeface="Times;Times New Roman"/>
              </a:rPr>
              <a:t> inglese)</a:t>
            </a:r>
            <a:endParaRPr lang="it-IT" sz="1800" b="0" strike="noStrike" spc="-1">
              <a:solidFill>
                <a:srgbClr val="18355A"/>
              </a:solidFill>
              <a:latin typeface="Calibri"/>
            </a:endParaRPr>
          </a:p>
          <a:p>
            <a:pPr>
              <a:lnSpc>
                <a:spcPct val="100000"/>
              </a:lnSpc>
              <a:spcAft>
                <a:spcPts val="600"/>
              </a:spcAft>
            </a:pPr>
            <a:r>
              <a:rPr lang="it-IT" sz="1800" b="1" spc="-1">
                <a:solidFill>
                  <a:srgbClr val="18355A"/>
                </a:solidFill>
                <a:latin typeface="Calibri"/>
                <a:ea typeface="Times;Times New Roman"/>
              </a:rPr>
              <a:t>Educatore</a:t>
            </a:r>
            <a:r>
              <a:rPr lang="it-IT" b="1" spc="-1">
                <a:solidFill>
                  <a:srgbClr val="18355A"/>
                </a:solidFill>
                <a:latin typeface="Calibri"/>
                <a:ea typeface="Times;Times New Roman"/>
              </a:rPr>
              <a:t> </a:t>
            </a:r>
            <a:r>
              <a:rPr lang="it-IT" sz="1800" b="1" strike="noStrike" spc="-1">
                <a:solidFill>
                  <a:srgbClr val="18355A"/>
                </a:solidFill>
                <a:latin typeface="Calibri"/>
                <a:ea typeface="Times;Times New Roman"/>
              </a:rPr>
              <a:t>professionale</a:t>
            </a:r>
            <a:r>
              <a:rPr lang="it-IT" sz="1800" b="0" strike="noStrike" spc="-1">
                <a:solidFill>
                  <a:srgbClr val="18355A"/>
                </a:solidFill>
                <a:latin typeface="Calibri"/>
                <a:ea typeface="Times;Times New Roman"/>
              </a:rPr>
              <a:t> si occupa di alunni certificati con compiti di promozione della sua autonomia, socializzazione e recupero di potenzialità</a:t>
            </a:r>
            <a:endParaRPr lang="it-IT" sz="1800" b="0" strike="noStrike" spc="-1">
              <a:solidFill>
                <a:srgbClr val="18355A"/>
              </a:solidFill>
              <a:latin typeface="Calibri"/>
            </a:endParaRPr>
          </a:p>
          <a:p>
            <a:pPr>
              <a:spcAft>
                <a:spcPts val="600"/>
              </a:spcAft>
            </a:pPr>
            <a:r>
              <a:rPr lang="it-IT" sz="1800" b="1" spc="-1">
                <a:solidFill>
                  <a:srgbClr val="18355A"/>
                </a:solidFill>
                <a:latin typeface="Calibri"/>
                <a:ea typeface="Times;Times New Roman"/>
              </a:rPr>
              <a:t>Esperto</a:t>
            </a:r>
            <a:r>
              <a:rPr lang="it-IT" sz="1800" b="1" strike="noStrike" spc="-1">
                <a:solidFill>
                  <a:srgbClr val="18355A"/>
                </a:solidFill>
                <a:latin typeface="Calibri"/>
                <a:ea typeface="Times;Times New Roman"/>
              </a:rPr>
              <a:t> </a:t>
            </a:r>
            <a:r>
              <a:rPr lang="it-IT" sz="1800" b="1" spc="-1">
                <a:solidFill>
                  <a:srgbClr val="18355A"/>
                </a:solidFill>
                <a:latin typeface="Calibri"/>
                <a:ea typeface="Times;Times New Roman"/>
              </a:rPr>
              <a:t>esterno:</a:t>
            </a:r>
            <a:r>
              <a:rPr lang="it-IT" sz="1800" b="0" strike="noStrike" spc="-1">
                <a:solidFill>
                  <a:srgbClr val="18355A"/>
                </a:solidFill>
                <a:latin typeface="Calibri"/>
                <a:ea typeface="Times;Times New Roman"/>
              </a:rPr>
              <a:t> </a:t>
            </a:r>
            <a:r>
              <a:rPr lang="it-IT" spc="-1">
                <a:solidFill>
                  <a:srgbClr val="18355A"/>
                </a:solidFill>
                <a:latin typeface="Calibri"/>
                <a:ea typeface="Times;Times New Roman"/>
              </a:rPr>
              <a:t>(</a:t>
            </a:r>
            <a:r>
              <a:rPr lang="it-IT" sz="1800" spc="-1">
                <a:solidFill>
                  <a:srgbClr val="18355A"/>
                </a:solidFill>
                <a:latin typeface="Calibri"/>
                <a:ea typeface="Times;Times New Roman"/>
              </a:rPr>
              <a:t> psicologi,</a:t>
            </a:r>
            <a:r>
              <a:rPr lang="it-IT" sz="1800" b="0" strike="noStrike" spc="-1">
                <a:solidFill>
                  <a:srgbClr val="18355A"/>
                </a:solidFill>
                <a:latin typeface="Calibri"/>
                <a:ea typeface="Times;Times New Roman"/>
              </a:rPr>
              <a:t> formatori con particolari competenze e conoscenze)</a:t>
            </a:r>
            <a:endParaRPr lang="it-IT" sz="1800" spc="-1">
              <a:solidFill>
                <a:srgbClr val="18355A"/>
              </a:solidFill>
              <a:latin typeface="Calibri"/>
              <a:ea typeface="Times;Times New Roman"/>
            </a:endParaRPr>
          </a:p>
          <a:p>
            <a:pPr>
              <a:spcAft>
                <a:spcPts val="600"/>
              </a:spcAft>
            </a:pPr>
            <a:r>
              <a:rPr lang="it-IT" sz="1800" b="1" spc="-1">
                <a:solidFill>
                  <a:srgbClr val="18355A"/>
                </a:solidFill>
                <a:latin typeface="Calibri"/>
                <a:ea typeface="Times;Times New Roman"/>
              </a:rPr>
              <a:t>Docente</a:t>
            </a:r>
            <a:r>
              <a:rPr lang="it-IT" sz="1800" b="1" strike="noStrike" spc="-1">
                <a:solidFill>
                  <a:srgbClr val="18355A"/>
                </a:solidFill>
                <a:latin typeface="Calibri"/>
                <a:ea typeface="Times;Times New Roman"/>
              </a:rPr>
              <a:t> specialista di educazione fisica</a:t>
            </a:r>
            <a:r>
              <a:rPr lang="it-IT" sz="1800" b="0" strike="noStrike" spc="-1">
                <a:solidFill>
                  <a:srgbClr val="18355A"/>
                </a:solidFill>
                <a:latin typeface="Calibri"/>
                <a:ea typeface="Times;Times New Roman"/>
              </a:rPr>
              <a:t> (Legge 234/2021)</a:t>
            </a:r>
            <a:endParaRPr lang="it-IT" sz="1800" spc="-1">
              <a:solidFill>
                <a:srgbClr val="18355A"/>
              </a:solidFill>
              <a:latin typeface="Calibri"/>
              <a:ea typeface="Times;Times New Roman"/>
            </a:endParaRPr>
          </a:p>
          <a:p>
            <a:pPr>
              <a:spcAft>
                <a:spcPts val="600"/>
              </a:spcAft>
            </a:pPr>
            <a:r>
              <a:rPr lang="it-IT" sz="1800" b="1" spc="-1">
                <a:solidFill>
                  <a:srgbClr val="18355A"/>
                </a:solidFill>
                <a:latin typeface="Calibri"/>
                <a:ea typeface="Times;Times New Roman"/>
              </a:rPr>
              <a:t>Insegnante</a:t>
            </a:r>
            <a:r>
              <a:rPr lang="it-IT" sz="1800" b="1" strike="noStrike" spc="-1">
                <a:solidFill>
                  <a:srgbClr val="18355A"/>
                </a:solidFill>
                <a:latin typeface="Calibri"/>
                <a:ea typeface="Times;Times New Roman"/>
              </a:rPr>
              <a:t> di religione</a:t>
            </a:r>
            <a:r>
              <a:rPr lang="it-IT" sz="1800" b="0" strike="noStrike" spc="-1">
                <a:solidFill>
                  <a:srgbClr val="18355A"/>
                </a:solidFill>
                <a:latin typeface="Calibri"/>
                <a:ea typeface="Times;Times New Roman"/>
              </a:rPr>
              <a:t> nominato dalla CEI</a:t>
            </a:r>
            <a:endParaRPr lang="it-IT" sz="1800" spc="-1">
              <a:solidFill>
                <a:srgbClr val="18355A"/>
              </a:solidFill>
              <a:latin typeface="Calibri"/>
              <a:ea typeface="Times;Times New Roman"/>
              <a:cs typeface="Calibri"/>
            </a:endParaRPr>
          </a:p>
          <a:p>
            <a:pPr>
              <a:spcAft>
                <a:spcPts val="600"/>
              </a:spcAft>
            </a:pPr>
            <a:r>
              <a:rPr lang="it-IT" sz="1800" b="1" spc="-1">
                <a:solidFill>
                  <a:srgbClr val="18355A"/>
                </a:solidFill>
                <a:latin typeface="Calibri"/>
                <a:cs typeface="Calibri"/>
              </a:rPr>
              <a:t>Insegnante di attività alternativa</a:t>
            </a:r>
            <a:r>
              <a:rPr lang="it-IT" sz="1800" spc="-1">
                <a:solidFill>
                  <a:srgbClr val="18355A"/>
                </a:solidFill>
                <a:latin typeface="Calibri"/>
              </a:rPr>
              <a:t> alla religione cattolica</a:t>
            </a:r>
            <a:endParaRPr lang="it-IT" sz="1800" spc="-1">
              <a:solidFill>
                <a:srgbClr val="18355A"/>
              </a:solidFill>
              <a:latin typeface="Calibri"/>
              <a:cs typeface="Calibri"/>
            </a:endParaRPr>
          </a:p>
          <a:p>
            <a:pPr>
              <a:spcAft>
                <a:spcPts val="600"/>
              </a:spcAft>
            </a:pPr>
            <a:r>
              <a:rPr lang="it-IT" sz="1800" b="1" spc="-1">
                <a:solidFill>
                  <a:srgbClr val="18355A"/>
                </a:solidFill>
                <a:latin typeface="Calibri"/>
              </a:rPr>
              <a:t>Insegnante di lingua minoritaria</a:t>
            </a:r>
            <a:r>
              <a:rPr lang="it-IT" sz="1800" spc="-1">
                <a:solidFill>
                  <a:srgbClr val="18355A"/>
                </a:solidFill>
                <a:latin typeface="Calibri"/>
              </a:rPr>
              <a:t> (legge nazionale 482/99, leggi regionali Trentino Alto Adige, FVG)</a:t>
            </a:r>
            <a:endParaRPr lang="it-IT" sz="1800" b="0" strike="noStrike" spc="-1">
              <a:solidFill>
                <a:srgbClr val="18355A"/>
              </a:solidFill>
              <a:latin typeface="Calibri"/>
              <a:cs typeface="Calibri"/>
            </a:endParaRPr>
          </a:p>
          <a:p>
            <a:pPr>
              <a:spcAft>
                <a:spcPts val="600"/>
              </a:spcAft>
            </a:pPr>
            <a:r>
              <a:rPr lang="it-IT" sz="1800" b="1" spc="-1">
                <a:solidFill>
                  <a:srgbClr val="18355A"/>
                </a:solidFill>
                <a:latin typeface="Calibri"/>
                <a:cs typeface="Times New Roman"/>
              </a:rPr>
              <a:t>Docente italiano L2 </a:t>
            </a:r>
            <a:r>
              <a:rPr lang="it-IT" sz="1800" spc="-1">
                <a:solidFill>
                  <a:srgbClr val="18355A"/>
                </a:solidFill>
                <a:latin typeface="Calibri"/>
                <a:cs typeface="Times New Roman"/>
              </a:rPr>
              <a:t>lavora con alunni NAI e/o con alunni di altre nazionalità per bisogni linguistici</a:t>
            </a:r>
            <a:endParaRPr lang="it-IT" sz="1800" spc="-1">
              <a:solidFill>
                <a:srgbClr val="18355A"/>
              </a:solidFill>
              <a:latin typeface="Calibri"/>
              <a:ea typeface="+mn-lt"/>
              <a:cs typeface="+mn-lt"/>
            </a:endParaRPr>
          </a:p>
          <a:p>
            <a:pPr>
              <a:spcAft>
                <a:spcPts val="600"/>
              </a:spcAft>
            </a:pPr>
            <a:r>
              <a:rPr lang="it-IT" sz="1800" b="1" spc="-1">
                <a:solidFill>
                  <a:srgbClr val="18355A"/>
                </a:solidFill>
                <a:latin typeface="Calibri"/>
                <a:cs typeface="Times New Roman"/>
              </a:rPr>
              <a:t>Mediatore linguistico-culturale </a:t>
            </a:r>
            <a:r>
              <a:rPr lang="it-IT" sz="1800" spc="-1">
                <a:solidFill>
                  <a:srgbClr val="18355A"/>
                </a:solidFill>
                <a:latin typeface="Calibri"/>
                <a:cs typeface="Times New Roman"/>
              </a:rPr>
              <a:t>esperto interculturale che favorisce lo scambio culturale fra le differenti culture presenti nella classi</a:t>
            </a:r>
          </a:p>
        </p:txBody>
      </p:sp>
    </p:spTree>
    <p:extLst>
      <p:ext uri="{BB962C8B-B14F-4D97-AF65-F5344CB8AC3E}">
        <p14:creationId xmlns:p14="http://schemas.microsoft.com/office/powerpoint/2010/main" val="405097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979800-1E2E-0915-E172-E6E5B3360773}"/>
              </a:ext>
            </a:extLst>
          </p:cNvPr>
          <p:cNvSpPr>
            <a:spLocks noGrp="1"/>
          </p:cNvSpPr>
          <p:nvPr>
            <p:ph type="title"/>
          </p:nvPr>
        </p:nvSpPr>
        <p:spPr>
          <a:xfrm>
            <a:off x="3583317" y="174769"/>
            <a:ext cx="5789968" cy="595194"/>
          </a:xfrm>
        </p:spPr>
        <p:txBody>
          <a:bodyPr>
            <a:normAutofit fontScale="90000"/>
          </a:bodyPr>
          <a:lstStyle/>
          <a:p>
            <a:r>
              <a:rPr lang="it-IT" sz="2000" b="1"/>
              <a:t>ELEMENTI IN COMUNE CON LA SCUOLA DELL' INFANZIA</a:t>
            </a:r>
          </a:p>
        </p:txBody>
      </p:sp>
      <p:graphicFrame>
        <p:nvGraphicFramePr>
          <p:cNvPr id="23" name="Diagramma 22">
            <a:extLst>
              <a:ext uri="{FF2B5EF4-FFF2-40B4-BE49-F238E27FC236}">
                <a16:creationId xmlns:a16="http://schemas.microsoft.com/office/drawing/2014/main" id="{1478A34F-D35F-A017-3D8D-9077D9959631}"/>
              </a:ext>
            </a:extLst>
          </p:cNvPr>
          <p:cNvGraphicFramePr/>
          <p:nvPr>
            <p:extLst>
              <p:ext uri="{D42A27DB-BD31-4B8C-83A1-F6EECF244321}">
                <p14:modId xmlns:p14="http://schemas.microsoft.com/office/powerpoint/2010/main" val="2950765758"/>
              </p:ext>
            </p:extLst>
          </p:nvPr>
        </p:nvGraphicFramePr>
        <p:xfrm>
          <a:off x="71120" y="1072452"/>
          <a:ext cx="6024880" cy="4929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1" name="Diagramma 100">
            <a:extLst>
              <a:ext uri="{FF2B5EF4-FFF2-40B4-BE49-F238E27FC236}">
                <a16:creationId xmlns:a16="http://schemas.microsoft.com/office/drawing/2014/main" id="{55F3A9B9-324B-F9B8-5DC7-6835257F6E9A}"/>
              </a:ext>
            </a:extLst>
          </p:cNvPr>
          <p:cNvGraphicFramePr/>
          <p:nvPr>
            <p:extLst>
              <p:ext uri="{D42A27DB-BD31-4B8C-83A1-F6EECF244321}">
                <p14:modId xmlns:p14="http://schemas.microsoft.com/office/powerpoint/2010/main" val="1410379561"/>
              </p:ext>
            </p:extLst>
          </p:nvPr>
        </p:nvGraphicFramePr>
        <p:xfrm>
          <a:off x="6278879" y="1071879"/>
          <a:ext cx="5801360" cy="4826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76512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2" name="CasellaDiTesto 1">
            <a:extLst>
              <a:ext uri="{FF2B5EF4-FFF2-40B4-BE49-F238E27FC236}">
                <a16:creationId xmlns:a16="http://schemas.microsoft.com/office/drawing/2014/main" id="{44355096-7CAA-6061-2E1F-6EC0C222E781}"/>
              </a:ext>
            </a:extLst>
          </p:cNvPr>
          <p:cNvSpPr txBox="1"/>
          <p:nvPr/>
        </p:nvSpPr>
        <p:spPr>
          <a:xfrm>
            <a:off x="3354700" y="172245"/>
            <a:ext cx="62781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4000" b="1" spc="-1">
                <a:solidFill>
                  <a:srgbClr val="A4274F"/>
                </a:solidFill>
                <a:latin typeface="Calibri"/>
                <a:ea typeface="Calibri"/>
                <a:cs typeface="Calibri"/>
              </a:rPr>
              <a:t>RICORDA CHE...</a:t>
            </a:r>
          </a:p>
        </p:txBody>
      </p:sp>
      <p:sp>
        <p:nvSpPr>
          <p:cNvPr id="6" name="Rettangolo 5">
            <a:extLst>
              <a:ext uri="{FF2B5EF4-FFF2-40B4-BE49-F238E27FC236}">
                <a16:creationId xmlns:a16="http://schemas.microsoft.com/office/drawing/2014/main" id="{5890D673-D958-F60E-012B-04D3C47A7433}"/>
              </a:ext>
            </a:extLst>
          </p:cNvPr>
          <p:cNvSpPr/>
          <p:nvPr/>
        </p:nvSpPr>
        <p:spPr>
          <a:xfrm>
            <a:off x="561592" y="2046109"/>
            <a:ext cx="9854462" cy="4641698"/>
          </a:xfrm>
          <a:prstGeom prst="rect">
            <a:avLst/>
          </a:prstGeom>
          <a:solidFill>
            <a:schemeClr val="bg1"/>
          </a:solidFill>
          <a:ln w="38100" cap="rnd">
            <a:solidFill>
              <a:schemeClr val="bg1">
                <a:alpha val="50000"/>
              </a:schemeClr>
            </a:solidFill>
            <a:bevel/>
          </a:ln>
        </p:spPr>
        <p:style>
          <a:lnRef idx="0">
            <a:scrgbClr r="0" g="0" b="0"/>
          </a:lnRef>
          <a:fillRef idx="0">
            <a:scrgbClr r="0" g="0" b="0"/>
          </a:fillRef>
          <a:effectRef idx="0">
            <a:scrgbClr r="0" g="0" b="0"/>
          </a:effectRef>
          <a:fontRef idx="minor"/>
        </p:style>
        <p:txBody>
          <a:bodyPr lIns="216000" tIns="45000" rIns="216000" bIns="45000" anchor="ctr">
            <a:noAutofit/>
          </a:bodyPr>
          <a:lstStyle/>
          <a:p>
            <a:pPr algn="just"/>
            <a:r>
              <a:rPr lang="it-IT" sz="2000" spc="-1" dirty="0">
                <a:solidFill>
                  <a:srgbClr val="18355A"/>
                </a:solidFill>
                <a:ea typeface="+mn-lt"/>
                <a:cs typeface="+mn-lt"/>
              </a:rPr>
              <a:t>GLI OBBLIGHI DI SERVIZIO DEI DOCENTI SI ARTICOLANO IN:</a:t>
            </a:r>
            <a:endParaRPr lang="it-IT" sz="2000" dirty="0"/>
          </a:p>
          <a:p>
            <a:pPr algn="just"/>
            <a:r>
              <a:rPr lang="it-IT" sz="2000" spc="-1" dirty="0">
                <a:solidFill>
                  <a:srgbClr val="18355A"/>
                </a:solidFill>
                <a:ea typeface="+mn-lt"/>
                <a:cs typeface="+mn-lt"/>
              </a:rPr>
              <a:t>1. Attività di insegnamento; 2. Attività di supporto organizzativo e didattico; 3. Attività funzionali all'insegnamento;  4. Attività aggiuntive.</a:t>
            </a:r>
            <a:endParaRPr lang="it-IT" sz="2000" dirty="0"/>
          </a:p>
          <a:p>
            <a:pPr algn="just"/>
            <a:endParaRPr lang="it-IT" sz="2000" spc="-1">
              <a:solidFill>
                <a:srgbClr val="18355A"/>
              </a:solidFill>
              <a:ea typeface="DejaVu Sans"/>
              <a:cs typeface="Arial"/>
            </a:endParaRPr>
          </a:p>
          <a:p>
            <a:pPr algn="just"/>
            <a:r>
              <a:rPr lang="it-IT" sz="2000" b="1" spc="-1" dirty="0">
                <a:solidFill>
                  <a:schemeClr val="accent1"/>
                </a:solidFill>
                <a:ea typeface="+mn-lt"/>
                <a:cs typeface="+mn-lt"/>
              </a:rPr>
              <a:t>ATTIVITÀ FUNZIONALI ALL'INSEGNAMENTO</a:t>
            </a:r>
            <a:r>
              <a:rPr lang="it-IT" sz="2000" spc="-1" dirty="0">
                <a:solidFill>
                  <a:srgbClr val="18355A"/>
                </a:solidFill>
                <a:ea typeface="+mn-lt"/>
                <a:cs typeface="+mn-lt"/>
              </a:rPr>
              <a:t> (art. 44 CCNL 2019-2021)</a:t>
            </a:r>
            <a:endParaRPr lang="it-IT" sz="2000" dirty="0"/>
          </a:p>
          <a:p>
            <a:pPr algn="just"/>
            <a:endParaRPr lang="it-IT" sz="2000" spc="-1" dirty="0">
              <a:solidFill>
                <a:srgbClr val="18355A"/>
              </a:solidFill>
            </a:endParaRPr>
          </a:p>
          <a:p>
            <a:pPr algn="just"/>
            <a:endParaRPr lang="it-IT" sz="2000" spc="-1">
              <a:solidFill>
                <a:srgbClr val="18355A"/>
              </a:solidFill>
              <a:ea typeface="+mn-lt"/>
              <a:cs typeface="+mn-lt"/>
            </a:endParaRPr>
          </a:p>
          <a:p>
            <a:pPr algn="just"/>
            <a:endParaRPr lang="it-IT" sz="2000" b="1" spc="-1" dirty="0">
              <a:solidFill>
                <a:schemeClr val="accent1"/>
              </a:solidFill>
              <a:ea typeface="+mn-lt"/>
              <a:cs typeface="+mn-lt"/>
            </a:endParaRPr>
          </a:p>
          <a:p>
            <a:pPr algn="just"/>
            <a:endParaRPr lang="it-IT" sz="2000" b="1" spc="-1" dirty="0">
              <a:solidFill>
                <a:schemeClr val="accent1"/>
              </a:solidFill>
              <a:ea typeface="+mn-lt"/>
              <a:cs typeface="+mn-lt"/>
            </a:endParaRPr>
          </a:p>
          <a:p>
            <a:pPr algn="just"/>
            <a:endParaRPr lang="it-IT" sz="2000" b="1" spc="-1" dirty="0">
              <a:solidFill>
                <a:schemeClr val="accent1"/>
              </a:solidFill>
              <a:ea typeface="+mn-lt"/>
              <a:cs typeface="+mn-lt"/>
            </a:endParaRPr>
          </a:p>
          <a:p>
            <a:pPr algn="just"/>
            <a:endParaRPr lang="it-IT" sz="2000" b="1" spc="-1" dirty="0">
              <a:solidFill>
                <a:schemeClr val="accent1"/>
              </a:solidFill>
              <a:ea typeface="+mn-lt"/>
              <a:cs typeface="+mn-lt"/>
            </a:endParaRPr>
          </a:p>
          <a:p>
            <a:pPr algn="just"/>
            <a:r>
              <a:rPr lang="it-IT" sz="2000" b="1" spc="-1" dirty="0">
                <a:solidFill>
                  <a:schemeClr val="accent1"/>
                </a:solidFill>
                <a:ea typeface="+mn-lt"/>
                <a:cs typeface="+mn-lt"/>
              </a:rPr>
              <a:t>ATTIVITÀ AGGIUNTIVE E ORE ECCEDENTI</a:t>
            </a:r>
            <a:r>
              <a:rPr lang="it-IT" sz="2000" spc="-1" dirty="0">
                <a:solidFill>
                  <a:srgbClr val="18355A"/>
                </a:solidFill>
                <a:ea typeface="+mn-lt"/>
                <a:cs typeface="+mn-lt"/>
              </a:rPr>
              <a:t> (art. 45 CCNL 2019-2021)</a:t>
            </a:r>
            <a:endParaRPr lang="it-IT" sz="2000"/>
          </a:p>
          <a:p>
            <a:pPr algn="just"/>
            <a:r>
              <a:rPr lang="it-IT" sz="2000" spc="-1" dirty="0">
                <a:solidFill>
                  <a:srgbClr val="18355A"/>
                </a:solidFill>
                <a:ea typeface="+mn-lt"/>
                <a:cs typeface="+mn-lt"/>
              </a:rPr>
              <a:t>Le attività aggiuntive sono tutte quelle ritenute necessarie per la realizzazione del Piano Triennale dell’Offerta Formativa. Le attività aggiuntive di carattere organizzativo sono stabilite dal Dirigente scolastico, quelle di carattere educativo didattico dal </a:t>
            </a:r>
            <a:r>
              <a:rPr lang="it-IT" sz="2000" spc="-1">
                <a:solidFill>
                  <a:srgbClr val="18355A"/>
                </a:solidFill>
                <a:ea typeface="+mn-lt"/>
                <a:cs typeface="+mn-lt"/>
              </a:rPr>
              <a:t>Collegio docenti. </a:t>
            </a:r>
            <a:endParaRPr lang="it-IT" sz="2000" spc="-1" dirty="0">
              <a:solidFill>
                <a:srgbClr val="18355A"/>
              </a:solidFill>
            </a:endParaRPr>
          </a:p>
          <a:p>
            <a:pPr algn="just"/>
            <a:endParaRPr lang="it-IT" sz="2400" spc="-1">
              <a:solidFill>
                <a:srgbClr val="18355A"/>
              </a:solidFill>
            </a:endParaRPr>
          </a:p>
          <a:p>
            <a:pPr algn="just"/>
            <a:endParaRPr lang="it-IT" sz="2400" spc="-1">
              <a:solidFill>
                <a:srgbClr val="18355A"/>
              </a:solidFill>
            </a:endParaRPr>
          </a:p>
          <a:p>
            <a:pPr algn="just"/>
            <a:endParaRPr lang="it-IT" sz="2400" spc="-1">
              <a:solidFill>
                <a:srgbClr val="18355A"/>
              </a:solidFill>
            </a:endParaRPr>
          </a:p>
        </p:txBody>
      </p:sp>
      <p:sp>
        <p:nvSpPr>
          <p:cNvPr id="3" name="CasellaDiTesto 2">
            <a:extLst>
              <a:ext uri="{FF2B5EF4-FFF2-40B4-BE49-F238E27FC236}">
                <a16:creationId xmlns:a16="http://schemas.microsoft.com/office/drawing/2014/main" id="{BFB98271-0DC7-DAE0-D991-2FF53862DA95}"/>
              </a:ext>
            </a:extLst>
          </p:cNvPr>
          <p:cNvSpPr txBox="1"/>
          <p:nvPr/>
        </p:nvSpPr>
        <p:spPr>
          <a:xfrm>
            <a:off x="1091931" y="3123843"/>
            <a:ext cx="32743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dirty="0">
                <a:solidFill>
                  <a:schemeClr val="accent1"/>
                </a:solidFill>
              </a:rPr>
              <a:t>40 ore </a:t>
            </a:r>
            <a:r>
              <a:rPr lang="it-IT" dirty="0"/>
              <a:t>funzionali destinate al Collegio docenti e sue articolazioni</a:t>
            </a:r>
          </a:p>
        </p:txBody>
      </p:sp>
      <p:sp>
        <p:nvSpPr>
          <p:cNvPr id="4" name="CasellaDiTesto 3">
            <a:extLst>
              <a:ext uri="{FF2B5EF4-FFF2-40B4-BE49-F238E27FC236}">
                <a16:creationId xmlns:a16="http://schemas.microsoft.com/office/drawing/2014/main" id="{F8CA5A47-7021-4E20-31CB-904FD0D3AC4C}"/>
              </a:ext>
            </a:extLst>
          </p:cNvPr>
          <p:cNvSpPr txBox="1"/>
          <p:nvPr/>
        </p:nvSpPr>
        <p:spPr>
          <a:xfrm>
            <a:off x="6097982" y="3239589"/>
            <a:ext cx="28788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dirty="0">
                <a:solidFill>
                  <a:schemeClr val="accent1"/>
                </a:solidFill>
              </a:rPr>
              <a:t>40 ore</a:t>
            </a:r>
            <a:r>
              <a:rPr lang="it-IT" dirty="0"/>
              <a:t> funzionali destinate a Consigli di classe, interclasse, intersezione</a:t>
            </a:r>
          </a:p>
        </p:txBody>
      </p:sp>
    </p:spTree>
    <p:extLst>
      <p:ext uri="{BB962C8B-B14F-4D97-AF65-F5344CB8AC3E}">
        <p14:creationId xmlns:p14="http://schemas.microsoft.com/office/powerpoint/2010/main" val="188065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0426-562F-15AC-568E-DCF766C029DF}"/>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43506E76-B5F4-90C5-D71B-A4EBFD1A93CC}"/>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6D4999F3-4551-220B-DE29-0F8265A3D4EC}"/>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1" name="CasellaDiTesto 10">
            <a:extLst>
              <a:ext uri="{FF2B5EF4-FFF2-40B4-BE49-F238E27FC236}">
                <a16:creationId xmlns:a16="http://schemas.microsoft.com/office/drawing/2014/main" id="{62F61C31-09AD-513C-0DF3-68D5B960805E}"/>
              </a:ext>
            </a:extLst>
          </p:cNvPr>
          <p:cNvSpPr txBox="1"/>
          <p:nvPr/>
        </p:nvSpPr>
        <p:spPr>
          <a:xfrm>
            <a:off x="253176" y="991672"/>
            <a:ext cx="11690987" cy="5940088"/>
          </a:xfrm>
          <a:prstGeom prst="rect">
            <a:avLst/>
          </a:prstGeom>
          <a:noFill/>
          <a:ln w="38100">
            <a:solidFill>
              <a:srgbClr val="18355A">
                <a:alpha val="50000"/>
              </a:srgbClr>
            </a:solidFill>
            <a:extLst>
              <a:ext uri="{C807C97D-BFC1-408E-A445-0C87EB9F89A2}">
                <ask:lineSketchStyleProps xmlns:ask="http://schemas.microsoft.com/office/drawing/2018/sketchyshapes" sd="1219033472">
                  <a:custGeom>
                    <a:avLst/>
                    <a:gdLst>
                      <a:gd name="connsiteX0" fmla="*/ 0 w 5659120"/>
                      <a:gd name="connsiteY0" fmla="*/ 0 h 3600986"/>
                      <a:gd name="connsiteX1" fmla="*/ 509321 w 5659120"/>
                      <a:gd name="connsiteY1" fmla="*/ 0 h 3600986"/>
                      <a:gd name="connsiteX2" fmla="*/ 1131824 w 5659120"/>
                      <a:gd name="connsiteY2" fmla="*/ 0 h 3600986"/>
                      <a:gd name="connsiteX3" fmla="*/ 1584554 w 5659120"/>
                      <a:gd name="connsiteY3" fmla="*/ 0 h 3600986"/>
                      <a:gd name="connsiteX4" fmla="*/ 2150466 w 5659120"/>
                      <a:gd name="connsiteY4" fmla="*/ 0 h 3600986"/>
                      <a:gd name="connsiteX5" fmla="*/ 2772969 w 5659120"/>
                      <a:gd name="connsiteY5" fmla="*/ 0 h 3600986"/>
                      <a:gd name="connsiteX6" fmla="*/ 3169107 w 5659120"/>
                      <a:gd name="connsiteY6" fmla="*/ 0 h 3600986"/>
                      <a:gd name="connsiteX7" fmla="*/ 3565246 w 5659120"/>
                      <a:gd name="connsiteY7" fmla="*/ 0 h 3600986"/>
                      <a:gd name="connsiteX8" fmla="*/ 4244340 w 5659120"/>
                      <a:gd name="connsiteY8" fmla="*/ 0 h 3600986"/>
                      <a:gd name="connsiteX9" fmla="*/ 4810252 w 5659120"/>
                      <a:gd name="connsiteY9" fmla="*/ 0 h 3600986"/>
                      <a:gd name="connsiteX10" fmla="*/ 5659120 w 5659120"/>
                      <a:gd name="connsiteY10" fmla="*/ 0 h 3600986"/>
                      <a:gd name="connsiteX11" fmla="*/ 5659120 w 5659120"/>
                      <a:gd name="connsiteY11" fmla="*/ 514427 h 3600986"/>
                      <a:gd name="connsiteX12" fmla="*/ 5659120 w 5659120"/>
                      <a:gd name="connsiteY12" fmla="*/ 1064863 h 3600986"/>
                      <a:gd name="connsiteX13" fmla="*/ 5659120 w 5659120"/>
                      <a:gd name="connsiteY13" fmla="*/ 1507270 h 3600986"/>
                      <a:gd name="connsiteX14" fmla="*/ 5659120 w 5659120"/>
                      <a:gd name="connsiteY14" fmla="*/ 2021696 h 3600986"/>
                      <a:gd name="connsiteX15" fmla="*/ 5659120 w 5659120"/>
                      <a:gd name="connsiteY15" fmla="*/ 2428093 h 3600986"/>
                      <a:gd name="connsiteX16" fmla="*/ 5659120 w 5659120"/>
                      <a:gd name="connsiteY16" fmla="*/ 3014540 h 3600986"/>
                      <a:gd name="connsiteX17" fmla="*/ 5659120 w 5659120"/>
                      <a:gd name="connsiteY17" fmla="*/ 3600986 h 3600986"/>
                      <a:gd name="connsiteX18" fmla="*/ 4980026 w 5659120"/>
                      <a:gd name="connsiteY18" fmla="*/ 3600986 h 3600986"/>
                      <a:gd name="connsiteX19" fmla="*/ 4357522 w 5659120"/>
                      <a:gd name="connsiteY19" fmla="*/ 3600986 h 3600986"/>
                      <a:gd name="connsiteX20" fmla="*/ 3904793 w 5659120"/>
                      <a:gd name="connsiteY20" fmla="*/ 3600986 h 3600986"/>
                      <a:gd name="connsiteX21" fmla="*/ 3225698 w 5659120"/>
                      <a:gd name="connsiteY21" fmla="*/ 3600986 h 3600986"/>
                      <a:gd name="connsiteX22" fmla="*/ 2659786 w 5659120"/>
                      <a:gd name="connsiteY22" fmla="*/ 3600986 h 3600986"/>
                      <a:gd name="connsiteX23" fmla="*/ 2263648 w 5659120"/>
                      <a:gd name="connsiteY23" fmla="*/ 3600986 h 3600986"/>
                      <a:gd name="connsiteX24" fmla="*/ 1697736 w 5659120"/>
                      <a:gd name="connsiteY24" fmla="*/ 3600986 h 3600986"/>
                      <a:gd name="connsiteX25" fmla="*/ 1188415 w 5659120"/>
                      <a:gd name="connsiteY25" fmla="*/ 3600986 h 3600986"/>
                      <a:gd name="connsiteX26" fmla="*/ 679094 w 5659120"/>
                      <a:gd name="connsiteY26" fmla="*/ 3600986 h 3600986"/>
                      <a:gd name="connsiteX27" fmla="*/ 0 w 5659120"/>
                      <a:gd name="connsiteY27" fmla="*/ 3600986 h 3600986"/>
                      <a:gd name="connsiteX28" fmla="*/ 0 w 5659120"/>
                      <a:gd name="connsiteY28" fmla="*/ 3122569 h 3600986"/>
                      <a:gd name="connsiteX29" fmla="*/ 0 w 5659120"/>
                      <a:gd name="connsiteY29" fmla="*/ 2572133 h 3600986"/>
                      <a:gd name="connsiteX30" fmla="*/ 0 w 5659120"/>
                      <a:gd name="connsiteY30" fmla="*/ 2093716 h 3600986"/>
                      <a:gd name="connsiteX31" fmla="*/ 0 w 5659120"/>
                      <a:gd name="connsiteY31" fmla="*/ 1687319 h 3600986"/>
                      <a:gd name="connsiteX32" fmla="*/ 0 w 5659120"/>
                      <a:gd name="connsiteY32" fmla="*/ 1208902 h 3600986"/>
                      <a:gd name="connsiteX33" fmla="*/ 0 w 5659120"/>
                      <a:gd name="connsiteY33" fmla="*/ 658466 h 3600986"/>
                      <a:gd name="connsiteX34" fmla="*/ 0 w 5659120"/>
                      <a:gd name="connsiteY34" fmla="*/ 0 h 36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59120" h="3600986" fill="none" extrusionOk="0">
                        <a:moveTo>
                          <a:pt x="0" y="0"/>
                        </a:moveTo>
                        <a:cubicBezTo>
                          <a:pt x="251126" y="-44381"/>
                          <a:pt x="259811" y="44047"/>
                          <a:pt x="509321" y="0"/>
                        </a:cubicBezTo>
                        <a:cubicBezTo>
                          <a:pt x="758831" y="-44047"/>
                          <a:pt x="968000" y="69492"/>
                          <a:pt x="1131824" y="0"/>
                        </a:cubicBezTo>
                        <a:cubicBezTo>
                          <a:pt x="1295648" y="-69492"/>
                          <a:pt x="1457055" y="35484"/>
                          <a:pt x="1584554" y="0"/>
                        </a:cubicBezTo>
                        <a:cubicBezTo>
                          <a:pt x="1712053" y="-35484"/>
                          <a:pt x="1884520" y="55322"/>
                          <a:pt x="2150466" y="0"/>
                        </a:cubicBezTo>
                        <a:cubicBezTo>
                          <a:pt x="2416412" y="-55322"/>
                          <a:pt x="2583253" y="1322"/>
                          <a:pt x="2772969" y="0"/>
                        </a:cubicBezTo>
                        <a:cubicBezTo>
                          <a:pt x="2962685" y="-1322"/>
                          <a:pt x="2981231" y="38110"/>
                          <a:pt x="3169107" y="0"/>
                        </a:cubicBezTo>
                        <a:cubicBezTo>
                          <a:pt x="3356983" y="-38110"/>
                          <a:pt x="3414547" y="15407"/>
                          <a:pt x="3565246" y="0"/>
                        </a:cubicBezTo>
                        <a:cubicBezTo>
                          <a:pt x="3715945" y="-15407"/>
                          <a:pt x="4076000" y="10170"/>
                          <a:pt x="4244340" y="0"/>
                        </a:cubicBezTo>
                        <a:cubicBezTo>
                          <a:pt x="4412680" y="-10170"/>
                          <a:pt x="4605091" y="31604"/>
                          <a:pt x="4810252" y="0"/>
                        </a:cubicBezTo>
                        <a:cubicBezTo>
                          <a:pt x="5015413" y="-31604"/>
                          <a:pt x="5279992" y="84288"/>
                          <a:pt x="5659120" y="0"/>
                        </a:cubicBezTo>
                        <a:cubicBezTo>
                          <a:pt x="5675486" y="250038"/>
                          <a:pt x="5658740" y="411495"/>
                          <a:pt x="5659120" y="514427"/>
                        </a:cubicBezTo>
                        <a:cubicBezTo>
                          <a:pt x="5659500" y="617359"/>
                          <a:pt x="5602250" y="951158"/>
                          <a:pt x="5659120" y="1064863"/>
                        </a:cubicBezTo>
                        <a:cubicBezTo>
                          <a:pt x="5715990" y="1178568"/>
                          <a:pt x="5607031" y="1317523"/>
                          <a:pt x="5659120" y="1507270"/>
                        </a:cubicBezTo>
                        <a:cubicBezTo>
                          <a:pt x="5711209" y="1697017"/>
                          <a:pt x="5623332" y="1917644"/>
                          <a:pt x="5659120" y="2021696"/>
                        </a:cubicBezTo>
                        <a:cubicBezTo>
                          <a:pt x="5694908" y="2125748"/>
                          <a:pt x="5643908" y="2340991"/>
                          <a:pt x="5659120" y="2428093"/>
                        </a:cubicBezTo>
                        <a:cubicBezTo>
                          <a:pt x="5674332" y="2515195"/>
                          <a:pt x="5624865" y="2791394"/>
                          <a:pt x="5659120" y="3014540"/>
                        </a:cubicBezTo>
                        <a:cubicBezTo>
                          <a:pt x="5693375" y="3237686"/>
                          <a:pt x="5638676" y="3338129"/>
                          <a:pt x="5659120" y="3600986"/>
                        </a:cubicBezTo>
                        <a:cubicBezTo>
                          <a:pt x="5487641" y="3652472"/>
                          <a:pt x="5202528" y="3520442"/>
                          <a:pt x="4980026" y="3600986"/>
                        </a:cubicBezTo>
                        <a:cubicBezTo>
                          <a:pt x="4757524" y="3681530"/>
                          <a:pt x="4609472" y="3555782"/>
                          <a:pt x="4357522" y="3600986"/>
                        </a:cubicBezTo>
                        <a:cubicBezTo>
                          <a:pt x="4105572" y="3646190"/>
                          <a:pt x="4126726" y="3569264"/>
                          <a:pt x="3904793" y="3600986"/>
                        </a:cubicBezTo>
                        <a:cubicBezTo>
                          <a:pt x="3682860" y="3632708"/>
                          <a:pt x="3532665" y="3588874"/>
                          <a:pt x="3225698" y="3600986"/>
                        </a:cubicBezTo>
                        <a:cubicBezTo>
                          <a:pt x="2918731" y="3613098"/>
                          <a:pt x="2925508" y="3536353"/>
                          <a:pt x="2659786" y="3600986"/>
                        </a:cubicBezTo>
                        <a:cubicBezTo>
                          <a:pt x="2394064" y="3665619"/>
                          <a:pt x="2366529" y="3577852"/>
                          <a:pt x="2263648" y="3600986"/>
                        </a:cubicBezTo>
                        <a:cubicBezTo>
                          <a:pt x="2160767" y="3624120"/>
                          <a:pt x="1872517" y="3597159"/>
                          <a:pt x="1697736" y="3600986"/>
                        </a:cubicBezTo>
                        <a:cubicBezTo>
                          <a:pt x="1522955" y="3604813"/>
                          <a:pt x="1342079" y="3561517"/>
                          <a:pt x="1188415" y="3600986"/>
                        </a:cubicBezTo>
                        <a:cubicBezTo>
                          <a:pt x="1034751" y="3640455"/>
                          <a:pt x="788618" y="3570692"/>
                          <a:pt x="679094" y="3600986"/>
                        </a:cubicBezTo>
                        <a:cubicBezTo>
                          <a:pt x="569570" y="3631280"/>
                          <a:pt x="232387" y="3582815"/>
                          <a:pt x="0" y="3600986"/>
                        </a:cubicBezTo>
                        <a:cubicBezTo>
                          <a:pt x="-38596" y="3395759"/>
                          <a:pt x="37128" y="3308111"/>
                          <a:pt x="0" y="3122569"/>
                        </a:cubicBezTo>
                        <a:cubicBezTo>
                          <a:pt x="-37128" y="2937027"/>
                          <a:pt x="11435" y="2790431"/>
                          <a:pt x="0" y="2572133"/>
                        </a:cubicBezTo>
                        <a:cubicBezTo>
                          <a:pt x="-11435" y="2353835"/>
                          <a:pt x="5290" y="2236702"/>
                          <a:pt x="0" y="2093716"/>
                        </a:cubicBezTo>
                        <a:cubicBezTo>
                          <a:pt x="-5290" y="1950730"/>
                          <a:pt x="47722" y="1795764"/>
                          <a:pt x="0" y="1687319"/>
                        </a:cubicBezTo>
                        <a:cubicBezTo>
                          <a:pt x="-47722" y="1578874"/>
                          <a:pt x="39282" y="1341698"/>
                          <a:pt x="0" y="1208902"/>
                        </a:cubicBezTo>
                        <a:cubicBezTo>
                          <a:pt x="-39282" y="1076106"/>
                          <a:pt x="10474" y="821394"/>
                          <a:pt x="0" y="658466"/>
                        </a:cubicBezTo>
                        <a:cubicBezTo>
                          <a:pt x="-10474" y="495538"/>
                          <a:pt x="27284" y="159679"/>
                          <a:pt x="0" y="0"/>
                        </a:cubicBezTo>
                        <a:close/>
                      </a:path>
                      <a:path w="5659120" h="3600986" stroke="0" extrusionOk="0">
                        <a:moveTo>
                          <a:pt x="0" y="0"/>
                        </a:moveTo>
                        <a:cubicBezTo>
                          <a:pt x="107757" y="-15641"/>
                          <a:pt x="324468" y="28005"/>
                          <a:pt x="509321" y="0"/>
                        </a:cubicBezTo>
                        <a:cubicBezTo>
                          <a:pt x="694174" y="-28005"/>
                          <a:pt x="788574" y="12527"/>
                          <a:pt x="905459" y="0"/>
                        </a:cubicBezTo>
                        <a:cubicBezTo>
                          <a:pt x="1022344" y="-12527"/>
                          <a:pt x="1340673" y="28697"/>
                          <a:pt x="1584554" y="0"/>
                        </a:cubicBezTo>
                        <a:cubicBezTo>
                          <a:pt x="1828435" y="-28697"/>
                          <a:pt x="1841603" y="55211"/>
                          <a:pt x="2093874" y="0"/>
                        </a:cubicBezTo>
                        <a:cubicBezTo>
                          <a:pt x="2346145" y="-55211"/>
                          <a:pt x="2428901" y="56847"/>
                          <a:pt x="2603195" y="0"/>
                        </a:cubicBezTo>
                        <a:cubicBezTo>
                          <a:pt x="2777489" y="-56847"/>
                          <a:pt x="2974726" y="58137"/>
                          <a:pt x="3282290" y="0"/>
                        </a:cubicBezTo>
                        <a:cubicBezTo>
                          <a:pt x="3589854" y="-58137"/>
                          <a:pt x="3524706" y="22652"/>
                          <a:pt x="3735019" y="0"/>
                        </a:cubicBezTo>
                        <a:cubicBezTo>
                          <a:pt x="3945332" y="-22652"/>
                          <a:pt x="4165332" y="36661"/>
                          <a:pt x="4414114" y="0"/>
                        </a:cubicBezTo>
                        <a:cubicBezTo>
                          <a:pt x="4662897" y="-36661"/>
                          <a:pt x="4819762" y="11811"/>
                          <a:pt x="5093208" y="0"/>
                        </a:cubicBezTo>
                        <a:cubicBezTo>
                          <a:pt x="5366654" y="-11811"/>
                          <a:pt x="5492270" y="1794"/>
                          <a:pt x="5659120" y="0"/>
                        </a:cubicBezTo>
                        <a:cubicBezTo>
                          <a:pt x="5713777" y="188882"/>
                          <a:pt x="5633841" y="363660"/>
                          <a:pt x="5659120" y="586446"/>
                        </a:cubicBezTo>
                        <a:cubicBezTo>
                          <a:pt x="5684399" y="809232"/>
                          <a:pt x="5593591" y="892379"/>
                          <a:pt x="5659120" y="1136883"/>
                        </a:cubicBezTo>
                        <a:cubicBezTo>
                          <a:pt x="5724649" y="1381387"/>
                          <a:pt x="5633181" y="1460303"/>
                          <a:pt x="5659120" y="1543280"/>
                        </a:cubicBezTo>
                        <a:cubicBezTo>
                          <a:pt x="5685059" y="1626257"/>
                          <a:pt x="5639134" y="1822381"/>
                          <a:pt x="5659120" y="2057706"/>
                        </a:cubicBezTo>
                        <a:cubicBezTo>
                          <a:pt x="5679106" y="2293031"/>
                          <a:pt x="5646649" y="2438941"/>
                          <a:pt x="5659120" y="2572133"/>
                        </a:cubicBezTo>
                        <a:cubicBezTo>
                          <a:pt x="5671591" y="2705325"/>
                          <a:pt x="5603864" y="2941325"/>
                          <a:pt x="5659120" y="3086559"/>
                        </a:cubicBezTo>
                        <a:cubicBezTo>
                          <a:pt x="5714376" y="3231793"/>
                          <a:pt x="5600220" y="3440750"/>
                          <a:pt x="5659120" y="3600986"/>
                        </a:cubicBezTo>
                        <a:cubicBezTo>
                          <a:pt x="5495825" y="3639382"/>
                          <a:pt x="5224419" y="3556477"/>
                          <a:pt x="5036617" y="3600986"/>
                        </a:cubicBezTo>
                        <a:cubicBezTo>
                          <a:pt x="4848815" y="3645495"/>
                          <a:pt x="4774137" y="3593444"/>
                          <a:pt x="4640478" y="3600986"/>
                        </a:cubicBezTo>
                        <a:cubicBezTo>
                          <a:pt x="4506819" y="3608528"/>
                          <a:pt x="4371321" y="3599157"/>
                          <a:pt x="4187749" y="3600986"/>
                        </a:cubicBezTo>
                        <a:cubicBezTo>
                          <a:pt x="4004177" y="3602815"/>
                          <a:pt x="3745349" y="3562473"/>
                          <a:pt x="3508654" y="3600986"/>
                        </a:cubicBezTo>
                        <a:cubicBezTo>
                          <a:pt x="3271959" y="3639499"/>
                          <a:pt x="3124196" y="3541941"/>
                          <a:pt x="2942742" y="3600986"/>
                        </a:cubicBezTo>
                        <a:cubicBezTo>
                          <a:pt x="2761288" y="3660031"/>
                          <a:pt x="2641386" y="3557948"/>
                          <a:pt x="2490013" y="3600986"/>
                        </a:cubicBezTo>
                        <a:cubicBezTo>
                          <a:pt x="2338640" y="3644024"/>
                          <a:pt x="2063755" y="3551771"/>
                          <a:pt x="1924101" y="3600986"/>
                        </a:cubicBezTo>
                        <a:cubicBezTo>
                          <a:pt x="1784447" y="3650201"/>
                          <a:pt x="1662327" y="3570842"/>
                          <a:pt x="1527962" y="3600986"/>
                        </a:cubicBezTo>
                        <a:cubicBezTo>
                          <a:pt x="1393597" y="3631130"/>
                          <a:pt x="1215103" y="3563639"/>
                          <a:pt x="1131824" y="3600986"/>
                        </a:cubicBezTo>
                        <a:cubicBezTo>
                          <a:pt x="1048545" y="3638333"/>
                          <a:pt x="734361" y="3564399"/>
                          <a:pt x="565912" y="3600986"/>
                        </a:cubicBezTo>
                        <a:cubicBezTo>
                          <a:pt x="397463" y="3637573"/>
                          <a:pt x="137977" y="3592778"/>
                          <a:pt x="0" y="3600986"/>
                        </a:cubicBezTo>
                        <a:cubicBezTo>
                          <a:pt x="-43501" y="3476442"/>
                          <a:pt x="42044" y="3257548"/>
                          <a:pt x="0" y="3050550"/>
                        </a:cubicBezTo>
                        <a:cubicBezTo>
                          <a:pt x="-42044" y="2843552"/>
                          <a:pt x="31600" y="2688721"/>
                          <a:pt x="0" y="2572133"/>
                        </a:cubicBezTo>
                        <a:cubicBezTo>
                          <a:pt x="-31600" y="2455545"/>
                          <a:pt x="15016" y="2268416"/>
                          <a:pt x="0" y="2165736"/>
                        </a:cubicBezTo>
                        <a:cubicBezTo>
                          <a:pt x="-15016" y="2063056"/>
                          <a:pt x="18514" y="1833661"/>
                          <a:pt x="0" y="1615299"/>
                        </a:cubicBezTo>
                        <a:cubicBezTo>
                          <a:pt x="-18514" y="1396937"/>
                          <a:pt x="20785" y="1273511"/>
                          <a:pt x="0" y="1172893"/>
                        </a:cubicBezTo>
                        <a:cubicBezTo>
                          <a:pt x="-20785" y="1072275"/>
                          <a:pt x="48031" y="884026"/>
                          <a:pt x="0" y="622456"/>
                        </a:cubicBezTo>
                        <a:cubicBezTo>
                          <a:pt x="-48031" y="360886"/>
                          <a:pt x="55239" y="264377"/>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it-IT" sz="1400" b="1" spc="-1">
              <a:solidFill>
                <a:srgbClr val="18355A"/>
              </a:solidFill>
              <a:cs typeface="Calibri"/>
            </a:endParaRPr>
          </a:p>
          <a:p>
            <a:pPr algn="ctr"/>
            <a:r>
              <a:rPr lang="it-IT" sz="2800" b="1" spc="-1">
                <a:solidFill>
                  <a:srgbClr val="18355A"/>
                </a:solidFill>
                <a:cs typeface="Calibri"/>
              </a:rPr>
              <a:t>LA SCUOLA PRIMARIA</a:t>
            </a:r>
          </a:p>
          <a:p>
            <a:pPr algn="ctr"/>
            <a:r>
              <a:rPr lang="it-IT" sz="2800" b="1" spc="-1">
                <a:solidFill>
                  <a:srgbClr val="18355A"/>
                </a:solidFill>
                <a:cs typeface="Calibri"/>
              </a:rPr>
              <a:t> ​https://www.mim.gov.it/scuola-primaria  </a:t>
            </a:r>
          </a:p>
          <a:p>
            <a:pPr algn="ctr"/>
            <a:r>
              <a:rPr lang="it-IT" sz="2800" b="1" spc="-1">
                <a:solidFill>
                  <a:srgbClr val="18355A"/>
                </a:solidFill>
                <a:cs typeface="Calibri"/>
              </a:rPr>
              <a:t>È OBBLIGATORIA</a:t>
            </a:r>
            <a:endParaRPr lang="it-IT" sz="2800" spc="-1">
              <a:solidFill>
                <a:srgbClr val="18355A"/>
              </a:solidFill>
              <a:cs typeface="Calibri"/>
            </a:endParaRPr>
          </a:p>
          <a:p>
            <a:pPr algn="ctr"/>
            <a:endParaRPr lang="it-IT" sz="2800" b="1" spc="-1">
              <a:solidFill>
                <a:srgbClr val="18355A"/>
              </a:solidFill>
              <a:cs typeface="Calibri"/>
            </a:endParaRPr>
          </a:p>
          <a:p>
            <a:pPr algn="ctr"/>
            <a:endParaRPr lang="it-IT" sz="1400" b="1" spc="-1">
              <a:solidFill>
                <a:srgbClr val="18355A"/>
              </a:solidFill>
              <a:cs typeface="Calibri"/>
            </a:endParaRPr>
          </a:p>
          <a:p>
            <a:pPr algn="ctr"/>
            <a:endParaRPr lang="it-IT" sz="2400">
              <a:solidFill>
                <a:srgbClr val="18355A"/>
              </a:solidFill>
              <a:cs typeface="Segoe UI"/>
            </a:endParaRPr>
          </a:p>
          <a:p>
            <a:pPr algn="ctr"/>
            <a:endParaRPr lang="it-IT" sz="2400">
              <a:solidFill>
                <a:srgbClr val="18355A"/>
              </a:solidFill>
              <a:cs typeface="Segoe UI"/>
            </a:endParaRPr>
          </a:p>
          <a:p>
            <a:pPr algn="ctr"/>
            <a:endParaRPr lang="it-IT" sz="2400">
              <a:solidFill>
                <a:srgbClr val="18355A"/>
              </a:solidFill>
              <a:cs typeface="Segoe UI"/>
            </a:endParaRPr>
          </a:p>
          <a:p>
            <a:pPr algn="ctr"/>
            <a:endParaRPr lang="it-IT" sz="2400">
              <a:solidFill>
                <a:srgbClr val="18355A"/>
              </a:solidFill>
              <a:cs typeface="Segoe UI"/>
            </a:endParaRPr>
          </a:p>
          <a:p>
            <a:pPr algn="ctr"/>
            <a:endParaRPr lang="it-IT" sz="2400">
              <a:solidFill>
                <a:srgbClr val="18355A"/>
              </a:solidFill>
              <a:cs typeface="Segoe UI"/>
            </a:endParaRPr>
          </a:p>
          <a:p>
            <a:pPr algn="ctr"/>
            <a:endParaRPr lang="it-IT" sz="2400">
              <a:solidFill>
                <a:srgbClr val="18355A"/>
              </a:solidFill>
              <a:cs typeface="Segoe UI"/>
            </a:endParaRPr>
          </a:p>
          <a:p>
            <a:pPr algn="ctr"/>
            <a:endParaRPr lang="it-IT" sz="2400">
              <a:solidFill>
                <a:srgbClr val="18355A"/>
              </a:solidFill>
              <a:cs typeface="Segoe UI"/>
            </a:endParaRPr>
          </a:p>
          <a:p>
            <a:pPr algn="ctr"/>
            <a:r>
              <a:rPr lang="it-IT" sz="2400">
                <a:solidFill>
                  <a:srgbClr val="18355A"/>
                </a:solidFill>
                <a:cs typeface="Segoe UI"/>
              </a:rPr>
              <a:t>fa parte, insieme alla scuola secondaria di primo grado,</a:t>
            </a:r>
            <a:r>
              <a:rPr lang="it-IT" sz="2400" b="1">
                <a:solidFill>
                  <a:srgbClr val="18355A"/>
                </a:solidFill>
                <a:cs typeface="Segoe UI"/>
              </a:rPr>
              <a:t> </a:t>
            </a:r>
            <a:r>
              <a:rPr lang="it-IT" sz="2400">
                <a:solidFill>
                  <a:srgbClr val="002060"/>
                </a:solidFill>
                <a:cs typeface="Segoe UI"/>
              </a:rPr>
              <a:t>del primo ciclo di istruzione</a:t>
            </a:r>
            <a:endParaRPr lang="it-IT"/>
          </a:p>
          <a:p>
            <a:pPr algn="ctr"/>
            <a:r>
              <a:rPr lang="it-IT" sz="2400">
                <a:solidFill>
                  <a:srgbClr val="002060"/>
                </a:solidFill>
                <a:cs typeface="Segoe UI"/>
              </a:rPr>
              <a:t> </a:t>
            </a:r>
            <a:r>
              <a:rPr lang="en-US" sz="2400" b="1">
                <a:solidFill>
                  <a:srgbClr val="002060"/>
                </a:solidFill>
                <a:cs typeface="Segoe UI"/>
              </a:rPr>
              <a:t>​</a:t>
            </a:r>
            <a:r>
              <a:rPr lang="it-IT" sz="2400" spc="-1">
                <a:solidFill>
                  <a:srgbClr val="18355A"/>
                </a:solidFill>
                <a:cs typeface="Arial"/>
              </a:rPr>
              <a:t>Scuola primaria + secondaria di primo grado = </a:t>
            </a:r>
            <a:r>
              <a:rPr lang="it-IT" sz="2400" spc="-1">
                <a:solidFill>
                  <a:srgbClr val="18355A"/>
                </a:solidFill>
                <a:ea typeface="+mn-lt"/>
                <a:cs typeface="+mn-lt"/>
              </a:rPr>
              <a:t>8 anni</a:t>
            </a:r>
          </a:p>
          <a:p>
            <a:pPr algn="ctr"/>
            <a:endParaRPr lang="en-US" sz="2400" b="1">
              <a:solidFill>
                <a:srgbClr val="002060"/>
              </a:solidFill>
              <a:cs typeface="Segoe UI"/>
            </a:endParaRPr>
          </a:p>
        </p:txBody>
      </p:sp>
      <p:sp>
        <p:nvSpPr>
          <p:cNvPr id="3" name="CasellaDiTesto 2">
            <a:extLst>
              <a:ext uri="{FF2B5EF4-FFF2-40B4-BE49-F238E27FC236}">
                <a16:creationId xmlns:a16="http://schemas.microsoft.com/office/drawing/2014/main" id="{0ABEBE7C-6D54-2C1A-246B-7EAB7AE4DFA3}"/>
              </a:ext>
            </a:extLst>
          </p:cNvPr>
          <p:cNvSpPr txBox="1"/>
          <p:nvPr/>
        </p:nvSpPr>
        <p:spPr>
          <a:xfrm>
            <a:off x="2232352" y="341660"/>
            <a:ext cx="6261167" cy="707886"/>
          </a:xfrm>
          <a:prstGeom prst="rect">
            <a:avLst/>
          </a:prstGeom>
          <a:noFill/>
        </p:spPr>
        <p:txBody>
          <a:bodyPr wrap="square" lIns="91440" tIns="45720" rIns="91440" bIns="45720" anchor="t">
            <a:spAutoFit/>
          </a:bodyPr>
          <a:lstStyle/>
          <a:p>
            <a:pPr algn="ctr"/>
            <a:r>
              <a:rPr lang="it-IT" sz="4000" b="1">
                <a:solidFill>
                  <a:srgbClr val="A4274F"/>
                </a:solidFill>
              </a:rPr>
              <a:t>SCUOLA PRIMARIA</a:t>
            </a:r>
            <a:endParaRPr lang="it-IT" sz="4000"/>
          </a:p>
        </p:txBody>
      </p:sp>
      <p:pic>
        <p:nvPicPr>
          <p:cNvPr id="2" name="Immagine 1" descr="Immagine che contiene testo, schermata, Carattere, Pagina Web&#10;&#10;Il contenuto generato dall&amp;#39;IA potrebbe non essere corretto.">
            <a:extLst>
              <a:ext uri="{FF2B5EF4-FFF2-40B4-BE49-F238E27FC236}">
                <a16:creationId xmlns:a16="http://schemas.microsoft.com/office/drawing/2014/main" id="{854D33A9-895F-E450-53FD-1D19C2FD632D}"/>
              </a:ext>
            </a:extLst>
          </p:cNvPr>
          <p:cNvPicPr>
            <a:picLocks noChangeAspect="1"/>
          </p:cNvPicPr>
          <p:nvPr/>
        </p:nvPicPr>
        <p:blipFill>
          <a:blip r:embed="rId3"/>
          <a:stretch>
            <a:fillRect/>
          </a:stretch>
        </p:blipFill>
        <p:spPr>
          <a:xfrm>
            <a:off x="3625856" y="2644587"/>
            <a:ext cx="7092629" cy="2961309"/>
          </a:xfrm>
          <a:prstGeom prst="rect">
            <a:avLst/>
          </a:prstGeom>
        </p:spPr>
      </p:pic>
      <p:sp>
        <p:nvSpPr>
          <p:cNvPr id="4" name="CasellaDiTesto 3">
            <a:extLst>
              <a:ext uri="{FF2B5EF4-FFF2-40B4-BE49-F238E27FC236}">
                <a16:creationId xmlns:a16="http://schemas.microsoft.com/office/drawing/2014/main" id="{D3790D2D-5A3B-281A-A8EC-68CFF7B18371}"/>
              </a:ext>
            </a:extLst>
          </p:cNvPr>
          <p:cNvSpPr txBox="1"/>
          <p:nvPr/>
        </p:nvSpPr>
        <p:spPr>
          <a:xfrm>
            <a:off x="393881" y="2549865"/>
            <a:ext cx="25168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b="1">
                <a:solidFill>
                  <a:schemeClr val="accent1"/>
                </a:solidFill>
                <a:latin typeface="Calibri"/>
                <a:ea typeface="Calibri"/>
                <a:cs typeface="Calibri"/>
              </a:rPr>
              <a:t>Destinatari: bambini tra i 6 e gli 11 anni</a:t>
            </a:r>
          </a:p>
        </p:txBody>
      </p:sp>
      <p:pic>
        <p:nvPicPr>
          <p:cNvPr id="5" name="Elemento grafico 4" descr="Freccia in su con riempimento a tinta unita">
            <a:extLst>
              <a:ext uri="{FF2B5EF4-FFF2-40B4-BE49-F238E27FC236}">
                <a16:creationId xmlns:a16="http://schemas.microsoft.com/office/drawing/2014/main" id="{A704D7C1-7205-BBE8-13DC-E7C4B1E912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7403" y="4130458"/>
            <a:ext cx="914400" cy="914400"/>
          </a:xfrm>
          <a:prstGeom prst="rect">
            <a:avLst/>
          </a:prstGeom>
        </p:spPr>
      </p:pic>
    </p:spTree>
    <p:extLst>
      <p:ext uri="{BB962C8B-B14F-4D97-AF65-F5344CB8AC3E}">
        <p14:creationId xmlns:p14="http://schemas.microsoft.com/office/powerpoint/2010/main" val="189409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1" name="CasellaDiTesto 10">
            <a:extLst>
              <a:ext uri="{FF2B5EF4-FFF2-40B4-BE49-F238E27FC236}">
                <a16:creationId xmlns:a16="http://schemas.microsoft.com/office/drawing/2014/main" id="{C32C5407-37C8-A3CA-8905-D1DC9366C680}"/>
              </a:ext>
            </a:extLst>
          </p:cNvPr>
          <p:cNvSpPr txBox="1"/>
          <p:nvPr/>
        </p:nvSpPr>
        <p:spPr>
          <a:xfrm>
            <a:off x="257403" y="1284078"/>
            <a:ext cx="11301412" cy="4568430"/>
          </a:xfrm>
          <a:prstGeom prst="rect">
            <a:avLst/>
          </a:prstGeom>
          <a:noFill/>
          <a:ln w="38100">
            <a:solidFill>
              <a:srgbClr val="18355A">
                <a:alpha val="50000"/>
              </a:srgbClr>
            </a:solidFill>
          </a:ln>
        </p:spPr>
        <p:txBody>
          <a:bodyPr rot="0" spcFirstLastPara="0" vertOverflow="overflow" horzOverflow="overflow" vert="horz" wrap="square" lIns="144000" tIns="45720" rIns="91440" bIns="45720" numCol="1" spcCol="0" rtlCol="0" fromWordArt="0" anchor="ctr" anchorCtr="0" forceAA="0" compatLnSpc="1">
            <a:prstTxWarp prst="textNoShape">
              <a:avLst/>
            </a:prstTxWarp>
            <a:spAutoFit/>
          </a:bodyPr>
          <a:lstStyle/>
          <a:p>
            <a:pPr algn="ctr"/>
            <a:endParaRPr lang="it-IT" b="1" spc="-1">
              <a:solidFill>
                <a:srgbClr val="18355A"/>
              </a:solidFill>
              <a:cs typeface="Calibri"/>
            </a:endParaRPr>
          </a:p>
          <a:p>
            <a:pPr>
              <a:tabLst>
                <a:tab pos="0" algn="l"/>
              </a:tabLst>
            </a:pPr>
            <a:r>
              <a:rPr lang="it-IT" sz="2600" b="1" spc="-1">
                <a:solidFill>
                  <a:srgbClr val="18355A"/>
                </a:solidFill>
              </a:rPr>
              <a:t>CLASSI: </a:t>
            </a:r>
            <a:r>
              <a:rPr lang="it-IT" sz="2600" b="0" strike="noStrike" spc="-1">
                <a:solidFill>
                  <a:srgbClr val="18355A"/>
                </a:solidFill>
                <a:ea typeface="Calibri"/>
              </a:rPr>
              <a:t>minimo di </a:t>
            </a:r>
            <a:r>
              <a:rPr lang="it-IT" sz="2600" b="1" strike="noStrike" spc="-1">
                <a:solidFill>
                  <a:schemeClr val="accent1"/>
                </a:solidFill>
                <a:ea typeface="Calibri"/>
              </a:rPr>
              <a:t>15</a:t>
            </a:r>
            <a:r>
              <a:rPr lang="it-IT" sz="2600" b="0" strike="noStrike" spc="-1">
                <a:solidFill>
                  <a:srgbClr val="18355A"/>
                </a:solidFill>
                <a:ea typeface="Calibri"/>
              </a:rPr>
              <a:t> </a:t>
            </a:r>
            <a:r>
              <a:rPr lang="it-IT" sz="2600" spc="-1">
                <a:solidFill>
                  <a:srgbClr val="18355A"/>
                </a:solidFill>
                <a:ea typeface="Calibri"/>
              </a:rPr>
              <a:t>- massimo</a:t>
            </a:r>
            <a:r>
              <a:rPr lang="it-IT" sz="2600" b="0" strike="noStrike" spc="-1">
                <a:solidFill>
                  <a:srgbClr val="18355A"/>
                </a:solidFill>
                <a:ea typeface="Calibri"/>
              </a:rPr>
              <a:t> di </a:t>
            </a:r>
            <a:r>
              <a:rPr lang="it-IT" sz="2600" b="1" spc="-1">
                <a:solidFill>
                  <a:schemeClr val="accent1"/>
                </a:solidFill>
                <a:ea typeface="Calibri"/>
              </a:rPr>
              <a:t>26</a:t>
            </a:r>
            <a:r>
              <a:rPr lang="it-IT" sz="2600" spc="-1">
                <a:solidFill>
                  <a:srgbClr val="18355A"/>
                </a:solidFill>
                <a:ea typeface="Calibri"/>
              </a:rPr>
              <a:t> alunni</a:t>
            </a:r>
            <a:endParaRPr lang="it-IT" sz="2600" spc="-1">
              <a:solidFill>
                <a:srgbClr val="18355A"/>
              </a:solidFill>
              <a:ea typeface="Calibri"/>
              <a:cs typeface="Calibri"/>
            </a:endParaRPr>
          </a:p>
          <a:p>
            <a:pPr marL="342900" indent="-342900">
              <a:lnSpc>
                <a:spcPct val="90000"/>
              </a:lnSpc>
              <a:spcBef>
                <a:spcPts val="1001"/>
              </a:spcBef>
              <a:buFont typeface="Arial"/>
              <a:buChar char="•"/>
              <a:tabLst>
                <a:tab pos="0" algn="l"/>
              </a:tabLst>
            </a:pPr>
            <a:r>
              <a:rPr lang="it-IT" sz="2600" spc="-1">
                <a:solidFill>
                  <a:srgbClr val="18355A"/>
                </a:solidFill>
                <a:ea typeface="Calibri"/>
              </a:rPr>
              <a:t>Se</a:t>
            </a:r>
            <a:r>
              <a:rPr lang="it-IT" sz="2600" b="0" strike="noStrike" spc="-1">
                <a:solidFill>
                  <a:srgbClr val="18355A"/>
                </a:solidFill>
                <a:ea typeface="Calibri"/>
              </a:rPr>
              <a:t> </a:t>
            </a:r>
            <a:r>
              <a:rPr lang="it-IT" sz="2600" spc="-1">
                <a:solidFill>
                  <a:srgbClr val="18355A"/>
                </a:solidFill>
                <a:ea typeface="Calibri"/>
              </a:rPr>
              <a:t>c'è</a:t>
            </a:r>
            <a:r>
              <a:rPr lang="it-IT" sz="2600" b="0" strike="noStrike" spc="-1">
                <a:solidFill>
                  <a:srgbClr val="18355A"/>
                </a:solidFill>
                <a:ea typeface="Calibri"/>
              </a:rPr>
              <a:t> </a:t>
            </a:r>
            <a:r>
              <a:rPr lang="it-IT" sz="2600" spc="-1">
                <a:solidFill>
                  <a:srgbClr val="18355A"/>
                </a:solidFill>
                <a:ea typeface="Calibri"/>
              </a:rPr>
              <a:t>un alunno</a:t>
            </a:r>
            <a:r>
              <a:rPr lang="it-IT" sz="2600" b="0" strike="noStrike" spc="-1">
                <a:solidFill>
                  <a:srgbClr val="18355A"/>
                </a:solidFill>
                <a:ea typeface="Calibri"/>
              </a:rPr>
              <a:t> con disabilità in situazione di gravità </a:t>
            </a:r>
            <a:r>
              <a:rPr lang="it-IT" sz="2600" spc="-1">
                <a:solidFill>
                  <a:srgbClr val="18355A"/>
                </a:solidFill>
                <a:ea typeface="Calibri"/>
              </a:rPr>
              <a:t>è possibile richiedere che la classe </a:t>
            </a:r>
            <a:r>
              <a:rPr lang="it-IT" sz="2600" b="0" strike="noStrike" spc="-1">
                <a:solidFill>
                  <a:srgbClr val="18355A"/>
                </a:solidFill>
                <a:ea typeface="Calibri"/>
              </a:rPr>
              <a:t>non </a:t>
            </a:r>
            <a:r>
              <a:rPr lang="it-IT" sz="2600" spc="-1">
                <a:solidFill>
                  <a:srgbClr val="18355A"/>
                </a:solidFill>
                <a:ea typeface="Calibri"/>
              </a:rPr>
              <a:t>accolga più</a:t>
            </a:r>
            <a:r>
              <a:rPr lang="it-IT" sz="2600" b="0" strike="noStrike" spc="-1">
                <a:solidFill>
                  <a:srgbClr val="18355A"/>
                </a:solidFill>
                <a:ea typeface="Calibri"/>
              </a:rPr>
              <a:t> di 20 alunni </a:t>
            </a:r>
            <a:endParaRPr lang="it-IT" sz="2600" spc="-1">
              <a:solidFill>
                <a:srgbClr val="18355A"/>
              </a:solidFill>
              <a:ea typeface="Calibri"/>
              <a:cs typeface="Calibri"/>
            </a:endParaRPr>
          </a:p>
          <a:p>
            <a:pPr>
              <a:lnSpc>
                <a:spcPct val="90000"/>
              </a:lnSpc>
              <a:spcBef>
                <a:spcPts val="1001"/>
              </a:spcBef>
              <a:tabLst>
                <a:tab pos="0" algn="l"/>
              </a:tabLst>
            </a:pPr>
            <a:endParaRPr lang="it-IT" sz="2600" b="1" spc="-1">
              <a:solidFill>
                <a:srgbClr val="18355A"/>
              </a:solidFill>
              <a:ea typeface="Calibri"/>
              <a:cs typeface="Calibri"/>
            </a:endParaRPr>
          </a:p>
          <a:p>
            <a:pPr>
              <a:lnSpc>
                <a:spcPct val="90000"/>
              </a:lnSpc>
              <a:spcBef>
                <a:spcPts val="1001"/>
              </a:spcBef>
              <a:tabLst>
                <a:tab pos="0" algn="l"/>
              </a:tabLst>
            </a:pPr>
            <a:r>
              <a:rPr lang="it-IT" sz="2600" b="1" spc="-1">
                <a:solidFill>
                  <a:srgbClr val="18355A"/>
                </a:solidFill>
                <a:ea typeface="Calibri"/>
                <a:cs typeface="Calibri"/>
              </a:rPr>
              <a:t>PLURICLASSI: </a:t>
            </a:r>
            <a:r>
              <a:rPr lang="it-IT" sz="2600" spc="-1">
                <a:solidFill>
                  <a:srgbClr val="18355A"/>
                </a:solidFill>
                <a:ea typeface="Calibri"/>
              </a:rPr>
              <a:t>se </a:t>
            </a:r>
            <a:r>
              <a:rPr lang="it-IT" sz="2600" b="0" strike="noStrike" spc="-1">
                <a:solidFill>
                  <a:srgbClr val="18355A"/>
                </a:solidFill>
                <a:ea typeface="Calibri"/>
              </a:rPr>
              <a:t>il numero delle iscrizioni </a:t>
            </a:r>
            <a:r>
              <a:rPr lang="it-IT" sz="2600" spc="-1">
                <a:solidFill>
                  <a:srgbClr val="18355A"/>
                </a:solidFill>
                <a:ea typeface="Calibri"/>
              </a:rPr>
              <a:t>è inferiore a 15 (accolgono alunni</a:t>
            </a:r>
            <a:r>
              <a:rPr lang="it-IT" sz="2600" b="0" strike="noStrike" spc="-1">
                <a:solidFill>
                  <a:srgbClr val="18355A"/>
                </a:solidFill>
                <a:ea typeface="Calibri"/>
              </a:rPr>
              <a:t> che frequentano differenti anni di corso</a:t>
            </a:r>
            <a:r>
              <a:rPr lang="it-IT" sz="2600" spc="-1">
                <a:solidFill>
                  <a:srgbClr val="18355A"/>
                </a:solidFill>
                <a:ea typeface="Calibri"/>
              </a:rPr>
              <a:t>, da 8 a 18).</a:t>
            </a:r>
            <a:endParaRPr lang="it-IT" sz="2600" spc="-1">
              <a:solidFill>
                <a:srgbClr val="18355A"/>
              </a:solidFill>
              <a:ea typeface="Calibri"/>
              <a:cs typeface="Arial"/>
            </a:endParaRPr>
          </a:p>
          <a:p>
            <a:pPr>
              <a:lnSpc>
                <a:spcPct val="90000"/>
              </a:lnSpc>
              <a:spcBef>
                <a:spcPts val="1001"/>
              </a:spcBef>
              <a:tabLst>
                <a:tab pos="0" algn="l"/>
              </a:tabLst>
            </a:pPr>
            <a:endParaRPr lang="it-IT" sz="2600" spc="-1">
              <a:solidFill>
                <a:srgbClr val="18355A"/>
              </a:solidFill>
              <a:ea typeface="Calibri"/>
            </a:endParaRPr>
          </a:p>
          <a:p>
            <a:pPr>
              <a:lnSpc>
                <a:spcPct val="90000"/>
              </a:lnSpc>
              <a:spcBef>
                <a:spcPts val="1001"/>
              </a:spcBef>
              <a:tabLst>
                <a:tab pos="0" algn="l"/>
              </a:tabLst>
            </a:pPr>
            <a:r>
              <a:rPr lang="it-IT" sz="2600" spc="-1">
                <a:solidFill>
                  <a:srgbClr val="18355A"/>
                </a:solidFill>
                <a:ea typeface="Calibri"/>
              </a:rPr>
              <a:t>Gli</a:t>
            </a:r>
            <a:r>
              <a:rPr lang="it-IT" sz="2600" b="0" strike="noStrike" spc="-1">
                <a:solidFill>
                  <a:srgbClr val="18355A"/>
                </a:solidFill>
                <a:ea typeface="Calibri"/>
              </a:rPr>
              <a:t> alunni</a:t>
            </a:r>
            <a:r>
              <a:rPr lang="it-IT" sz="2600" spc="-1">
                <a:solidFill>
                  <a:srgbClr val="18355A"/>
                </a:solidFill>
                <a:ea typeface="Calibri"/>
              </a:rPr>
              <a:t>  Nai (Neo Arrivati in Italia) vengono inseriti nella classe in base all’età</a:t>
            </a:r>
            <a:r>
              <a:rPr lang="it-IT" sz="2600" b="0" strike="noStrike" spc="-1">
                <a:solidFill>
                  <a:srgbClr val="18355A"/>
                </a:solidFill>
                <a:ea typeface="Calibri"/>
              </a:rPr>
              <a:t> anagrafica</a:t>
            </a:r>
            <a:r>
              <a:rPr lang="it-IT" sz="2600" spc="-1">
                <a:solidFill>
                  <a:srgbClr val="18355A"/>
                </a:solidFill>
                <a:ea typeface="Calibri"/>
              </a:rPr>
              <a:t> </a:t>
            </a:r>
            <a:r>
              <a:rPr lang="it-IT" sz="2600" b="0" strike="noStrike" spc="-1">
                <a:solidFill>
                  <a:srgbClr val="18355A"/>
                </a:solidFill>
                <a:ea typeface="Calibri"/>
              </a:rPr>
              <a:t>(salvo altre decisioni prese dal corpo docenti)</a:t>
            </a:r>
            <a:endParaRPr lang="it-IT" sz="2600" b="0" strike="noStrike" spc="-1">
              <a:solidFill>
                <a:srgbClr val="18355A"/>
              </a:solidFill>
              <a:cs typeface="Arial"/>
            </a:endParaRPr>
          </a:p>
          <a:p>
            <a:pPr algn="ctr"/>
            <a:endParaRPr lang="it-IT" b="1" u="sng">
              <a:solidFill>
                <a:srgbClr val="3465A4"/>
              </a:solidFill>
              <a:cs typeface="Segoe UI"/>
            </a:endParaRPr>
          </a:p>
        </p:txBody>
      </p:sp>
      <p:sp>
        <p:nvSpPr>
          <p:cNvPr id="2" name="Rettangolo 1">
            <a:extLst>
              <a:ext uri="{FF2B5EF4-FFF2-40B4-BE49-F238E27FC236}">
                <a16:creationId xmlns:a16="http://schemas.microsoft.com/office/drawing/2014/main" id="{21C61B31-80FA-75EC-F696-EC075B284DB3}"/>
              </a:ext>
            </a:extLst>
          </p:cNvPr>
          <p:cNvSpPr/>
          <p:nvPr/>
        </p:nvSpPr>
        <p:spPr>
          <a:xfrm>
            <a:off x="-142608" y="409736"/>
            <a:ext cx="9032559" cy="64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4000" b="1" spc="-1">
                <a:solidFill>
                  <a:srgbClr val="A4274F"/>
                </a:solidFill>
                <a:cs typeface="Arial"/>
              </a:rPr>
              <a:t>FORMAZIONE</a:t>
            </a:r>
            <a:r>
              <a:rPr lang="it-IT" sz="4000" b="1" strike="noStrike" spc="-1">
                <a:solidFill>
                  <a:srgbClr val="A4274F"/>
                </a:solidFill>
                <a:cs typeface="Arial"/>
              </a:rPr>
              <a:t> DEI GRUPPI CLASSE</a:t>
            </a:r>
            <a:endParaRPr lang="it-IT" sz="4000" b="1" strike="noStrike" spc="-1">
              <a:solidFill>
                <a:srgbClr val="A4274F"/>
              </a:solidFill>
              <a:ea typeface="Calibri"/>
              <a:cs typeface="Arial"/>
            </a:endParaRPr>
          </a:p>
        </p:txBody>
      </p:sp>
    </p:spTree>
    <p:extLst>
      <p:ext uri="{BB962C8B-B14F-4D97-AF65-F5344CB8AC3E}">
        <p14:creationId xmlns:p14="http://schemas.microsoft.com/office/powerpoint/2010/main" val="2664615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2" name="Rettangolo 1">
            <a:extLst>
              <a:ext uri="{FF2B5EF4-FFF2-40B4-BE49-F238E27FC236}">
                <a16:creationId xmlns:a16="http://schemas.microsoft.com/office/drawing/2014/main" id="{21C61B31-80FA-75EC-F696-EC075B284DB3}"/>
              </a:ext>
            </a:extLst>
          </p:cNvPr>
          <p:cNvSpPr/>
          <p:nvPr/>
        </p:nvSpPr>
        <p:spPr>
          <a:xfrm>
            <a:off x="1308799" y="948143"/>
            <a:ext cx="9574402" cy="54659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sz="4000" b="1" strike="noStrike" spc="-1">
              <a:solidFill>
                <a:srgbClr val="A4274F"/>
              </a:solidFill>
              <a:ea typeface="Calibri"/>
              <a:cs typeface="Arial"/>
            </a:endParaRPr>
          </a:p>
        </p:txBody>
      </p:sp>
      <p:sp>
        <p:nvSpPr>
          <p:cNvPr id="3" name="Segnaposto contenuto 9">
            <a:extLst>
              <a:ext uri="{FF2B5EF4-FFF2-40B4-BE49-F238E27FC236}">
                <a16:creationId xmlns:a16="http://schemas.microsoft.com/office/drawing/2014/main" id="{6999E50B-8334-72D8-CD10-5DE6A2912852}"/>
              </a:ext>
            </a:extLst>
          </p:cNvPr>
          <p:cNvSpPr>
            <a:spLocks noGrp="1"/>
          </p:cNvSpPr>
          <p:nvPr/>
        </p:nvSpPr>
        <p:spPr>
          <a:xfrm>
            <a:off x="839788" y="2505075"/>
            <a:ext cx="5157787" cy="3684588"/>
          </a:xfrm>
          <a:prstGeom prst="rect">
            <a:avLst/>
          </a:prstGeom>
          <a:solidFill>
            <a:srgbClr val="E8E3A2"/>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t> LE METE FORMATIVE: </a:t>
            </a:r>
          </a:p>
          <a:p>
            <a:endParaRPr lang="it-IT"/>
          </a:p>
          <a:p>
            <a:r>
              <a:rPr lang="it-IT"/>
              <a:t>FINALITA’</a:t>
            </a:r>
            <a:endParaRPr lang="it-IT">
              <a:ea typeface="Calibri"/>
              <a:cs typeface="Calibri"/>
            </a:endParaRPr>
          </a:p>
          <a:p>
            <a:r>
              <a:rPr lang="it-IT">
                <a:ea typeface="Calibri"/>
                <a:cs typeface="Calibri"/>
              </a:rPr>
              <a:t>DISCIPLINE</a:t>
            </a:r>
          </a:p>
          <a:p>
            <a:r>
              <a:rPr lang="it-IT"/>
              <a:t>TRAGUARDI DI COMPETENZA</a:t>
            </a:r>
          </a:p>
        </p:txBody>
      </p:sp>
      <p:sp>
        <p:nvSpPr>
          <p:cNvPr id="5" name="Segnaposto contenuto 11">
            <a:extLst>
              <a:ext uri="{FF2B5EF4-FFF2-40B4-BE49-F238E27FC236}">
                <a16:creationId xmlns:a16="http://schemas.microsoft.com/office/drawing/2014/main" id="{0B0DF590-AA25-C8A1-9C01-E956B809E732}"/>
              </a:ext>
            </a:extLst>
          </p:cNvPr>
          <p:cNvSpPr>
            <a:spLocks noGrp="1"/>
          </p:cNvSpPr>
          <p:nvPr/>
        </p:nvSpPr>
        <p:spPr>
          <a:xfrm>
            <a:off x="6172200" y="2505075"/>
            <a:ext cx="5183188" cy="3684588"/>
          </a:xfrm>
          <a:prstGeom prst="rect">
            <a:avLst/>
          </a:prstGeom>
          <a:solidFill>
            <a:schemeClr val="accent1">
              <a:lumMod val="20000"/>
              <a:lumOff val="80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t>LE VARIABILI ORGANIZZATIVE:</a:t>
            </a:r>
          </a:p>
          <a:p>
            <a:pPr marL="0" indent="0">
              <a:buNone/>
            </a:pPr>
            <a:endParaRPr lang="it-IT"/>
          </a:p>
          <a:p>
            <a:r>
              <a:rPr lang="it-IT"/>
              <a:t>ORGANIZZAZIONE DEGLI SPAZI</a:t>
            </a:r>
          </a:p>
          <a:p>
            <a:r>
              <a:rPr lang="it-IT"/>
              <a:t>ORGANIZZAZIONE DEI TEMPI </a:t>
            </a:r>
          </a:p>
          <a:p>
            <a:r>
              <a:rPr lang="it-IT"/>
              <a:t>GESTIONE DEL GRUPPO DI ALUNNI</a:t>
            </a:r>
          </a:p>
        </p:txBody>
      </p:sp>
      <p:sp>
        <p:nvSpPr>
          <p:cNvPr id="6" name="Segnaposto testo 6">
            <a:extLst>
              <a:ext uri="{FF2B5EF4-FFF2-40B4-BE49-F238E27FC236}">
                <a16:creationId xmlns:a16="http://schemas.microsoft.com/office/drawing/2014/main" id="{D24848FE-1168-F59C-B26F-E3085F19935E}"/>
              </a:ext>
            </a:extLst>
          </p:cNvPr>
          <p:cNvSpPr>
            <a:spLocks noGrp="1"/>
          </p:cNvSpPr>
          <p:nvPr/>
        </p:nvSpPr>
        <p:spPr>
          <a:xfrm>
            <a:off x="839788" y="1681163"/>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sz="3200"/>
              <a:t>CURRICOLO ESPLICITO</a:t>
            </a:r>
          </a:p>
        </p:txBody>
      </p:sp>
      <p:sp>
        <p:nvSpPr>
          <p:cNvPr id="7" name="Segnaposto testo 10">
            <a:extLst>
              <a:ext uri="{FF2B5EF4-FFF2-40B4-BE49-F238E27FC236}">
                <a16:creationId xmlns:a16="http://schemas.microsoft.com/office/drawing/2014/main" id="{67DAB905-431F-37ED-150E-16E3381CC95D}"/>
              </a:ext>
            </a:extLst>
          </p:cNvPr>
          <p:cNvSpPr>
            <a:spLocks noGrp="1"/>
          </p:cNvSpPr>
          <p:nvPr/>
        </p:nvSpPr>
        <p:spPr>
          <a:xfrm>
            <a:off x="6172200" y="1681163"/>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it-IT" sz="3200"/>
              <a:t>CURRICOLO IMPLICITO</a:t>
            </a:r>
          </a:p>
        </p:txBody>
      </p:sp>
    </p:spTree>
    <p:extLst>
      <p:ext uri="{BB962C8B-B14F-4D97-AF65-F5344CB8AC3E}">
        <p14:creationId xmlns:p14="http://schemas.microsoft.com/office/powerpoint/2010/main" val="636811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37DB078-FBEB-A07D-74A0-CA5CD6924E3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23C3EB09-CAD9-FCDC-82C9-841CEB359864}"/>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1" name="CasellaDiTesto 10">
            <a:extLst>
              <a:ext uri="{FF2B5EF4-FFF2-40B4-BE49-F238E27FC236}">
                <a16:creationId xmlns:a16="http://schemas.microsoft.com/office/drawing/2014/main" id="{C32C5407-37C8-A3CA-8905-D1DC9366C680}"/>
              </a:ext>
            </a:extLst>
          </p:cNvPr>
          <p:cNvSpPr txBox="1"/>
          <p:nvPr/>
        </p:nvSpPr>
        <p:spPr>
          <a:xfrm>
            <a:off x="3047220" y="987806"/>
            <a:ext cx="7064760" cy="2677656"/>
          </a:xfrm>
          <a:prstGeom prst="rect">
            <a:avLst/>
          </a:prstGeom>
          <a:noFill/>
          <a:ln w="38100">
            <a:solidFill>
              <a:srgbClr val="18355A">
                <a:alpha val="50000"/>
              </a:srgbClr>
            </a:solidFill>
            <a:extLst>
              <a:ext uri="{C807C97D-BFC1-408E-A445-0C87EB9F89A2}">
                <ask:lineSketchStyleProps xmlns:ask="http://schemas.microsoft.com/office/drawing/2018/sketchyshapes" sd="1219033472">
                  <a:custGeom>
                    <a:avLst/>
                    <a:gdLst>
                      <a:gd name="connsiteX0" fmla="*/ 0 w 5659120"/>
                      <a:gd name="connsiteY0" fmla="*/ 0 h 3600986"/>
                      <a:gd name="connsiteX1" fmla="*/ 509321 w 5659120"/>
                      <a:gd name="connsiteY1" fmla="*/ 0 h 3600986"/>
                      <a:gd name="connsiteX2" fmla="*/ 1131824 w 5659120"/>
                      <a:gd name="connsiteY2" fmla="*/ 0 h 3600986"/>
                      <a:gd name="connsiteX3" fmla="*/ 1584554 w 5659120"/>
                      <a:gd name="connsiteY3" fmla="*/ 0 h 3600986"/>
                      <a:gd name="connsiteX4" fmla="*/ 2150466 w 5659120"/>
                      <a:gd name="connsiteY4" fmla="*/ 0 h 3600986"/>
                      <a:gd name="connsiteX5" fmla="*/ 2772969 w 5659120"/>
                      <a:gd name="connsiteY5" fmla="*/ 0 h 3600986"/>
                      <a:gd name="connsiteX6" fmla="*/ 3169107 w 5659120"/>
                      <a:gd name="connsiteY6" fmla="*/ 0 h 3600986"/>
                      <a:gd name="connsiteX7" fmla="*/ 3565246 w 5659120"/>
                      <a:gd name="connsiteY7" fmla="*/ 0 h 3600986"/>
                      <a:gd name="connsiteX8" fmla="*/ 4244340 w 5659120"/>
                      <a:gd name="connsiteY8" fmla="*/ 0 h 3600986"/>
                      <a:gd name="connsiteX9" fmla="*/ 4810252 w 5659120"/>
                      <a:gd name="connsiteY9" fmla="*/ 0 h 3600986"/>
                      <a:gd name="connsiteX10" fmla="*/ 5659120 w 5659120"/>
                      <a:gd name="connsiteY10" fmla="*/ 0 h 3600986"/>
                      <a:gd name="connsiteX11" fmla="*/ 5659120 w 5659120"/>
                      <a:gd name="connsiteY11" fmla="*/ 514427 h 3600986"/>
                      <a:gd name="connsiteX12" fmla="*/ 5659120 w 5659120"/>
                      <a:gd name="connsiteY12" fmla="*/ 1064863 h 3600986"/>
                      <a:gd name="connsiteX13" fmla="*/ 5659120 w 5659120"/>
                      <a:gd name="connsiteY13" fmla="*/ 1507270 h 3600986"/>
                      <a:gd name="connsiteX14" fmla="*/ 5659120 w 5659120"/>
                      <a:gd name="connsiteY14" fmla="*/ 2021696 h 3600986"/>
                      <a:gd name="connsiteX15" fmla="*/ 5659120 w 5659120"/>
                      <a:gd name="connsiteY15" fmla="*/ 2428093 h 3600986"/>
                      <a:gd name="connsiteX16" fmla="*/ 5659120 w 5659120"/>
                      <a:gd name="connsiteY16" fmla="*/ 3014540 h 3600986"/>
                      <a:gd name="connsiteX17" fmla="*/ 5659120 w 5659120"/>
                      <a:gd name="connsiteY17" fmla="*/ 3600986 h 3600986"/>
                      <a:gd name="connsiteX18" fmla="*/ 4980026 w 5659120"/>
                      <a:gd name="connsiteY18" fmla="*/ 3600986 h 3600986"/>
                      <a:gd name="connsiteX19" fmla="*/ 4357522 w 5659120"/>
                      <a:gd name="connsiteY19" fmla="*/ 3600986 h 3600986"/>
                      <a:gd name="connsiteX20" fmla="*/ 3904793 w 5659120"/>
                      <a:gd name="connsiteY20" fmla="*/ 3600986 h 3600986"/>
                      <a:gd name="connsiteX21" fmla="*/ 3225698 w 5659120"/>
                      <a:gd name="connsiteY21" fmla="*/ 3600986 h 3600986"/>
                      <a:gd name="connsiteX22" fmla="*/ 2659786 w 5659120"/>
                      <a:gd name="connsiteY22" fmla="*/ 3600986 h 3600986"/>
                      <a:gd name="connsiteX23" fmla="*/ 2263648 w 5659120"/>
                      <a:gd name="connsiteY23" fmla="*/ 3600986 h 3600986"/>
                      <a:gd name="connsiteX24" fmla="*/ 1697736 w 5659120"/>
                      <a:gd name="connsiteY24" fmla="*/ 3600986 h 3600986"/>
                      <a:gd name="connsiteX25" fmla="*/ 1188415 w 5659120"/>
                      <a:gd name="connsiteY25" fmla="*/ 3600986 h 3600986"/>
                      <a:gd name="connsiteX26" fmla="*/ 679094 w 5659120"/>
                      <a:gd name="connsiteY26" fmla="*/ 3600986 h 3600986"/>
                      <a:gd name="connsiteX27" fmla="*/ 0 w 5659120"/>
                      <a:gd name="connsiteY27" fmla="*/ 3600986 h 3600986"/>
                      <a:gd name="connsiteX28" fmla="*/ 0 w 5659120"/>
                      <a:gd name="connsiteY28" fmla="*/ 3122569 h 3600986"/>
                      <a:gd name="connsiteX29" fmla="*/ 0 w 5659120"/>
                      <a:gd name="connsiteY29" fmla="*/ 2572133 h 3600986"/>
                      <a:gd name="connsiteX30" fmla="*/ 0 w 5659120"/>
                      <a:gd name="connsiteY30" fmla="*/ 2093716 h 3600986"/>
                      <a:gd name="connsiteX31" fmla="*/ 0 w 5659120"/>
                      <a:gd name="connsiteY31" fmla="*/ 1687319 h 3600986"/>
                      <a:gd name="connsiteX32" fmla="*/ 0 w 5659120"/>
                      <a:gd name="connsiteY32" fmla="*/ 1208902 h 3600986"/>
                      <a:gd name="connsiteX33" fmla="*/ 0 w 5659120"/>
                      <a:gd name="connsiteY33" fmla="*/ 658466 h 3600986"/>
                      <a:gd name="connsiteX34" fmla="*/ 0 w 5659120"/>
                      <a:gd name="connsiteY34" fmla="*/ 0 h 36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59120" h="3600986" fill="none" extrusionOk="0">
                        <a:moveTo>
                          <a:pt x="0" y="0"/>
                        </a:moveTo>
                        <a:cubicBezTo>
                          <a:pt x="251126" y="-44381"/>
                          <a:pt x="259811" y="44047"/>
                          <a:pt x="509321" y="0"/>
                        </a:cubicBezTo>
                        <a:cubicBezTo>
                          <a:pt x="758831" y="-44047"/>
                          <a:pt x="968000" y="69492"/>
                          <a:pt x="1131824" y="0"/>
                        </a:cubicBezTo>
                        <a:cubicBezTo>
                          <a:pt x="1295648" y="-69492"/>
                          <a:pt x="1457055" y="35484"/>
                          <a:pt x="1584554" y="0"/>
                        </a:cubicBezTo>
                        <a:cubicBezTo>
                          <a:pt x="1712053" y="-35484"/>
                          <a:pt x="1884520" y="55322"/>
                          <a:pt x="2150466" y="0"/>
                        </a:cubicBezTo>
                        <a:cubicBezTo>
                          <a:pt x="2416412" y="-55322"/>
                          <a:pt x="2583253" y="1322"/>
                          <a:pt x="2772969" y="0"/>
                        </a:cubicBezTo>
                        <a:cubicBezTo>
                          <a:pt x="2962685" y="-1322"/>
                          <a:pt x="2981231" y="38110"/>
                          <a:pt x="3169107" y="0"/>
                        </a:cubicBezTo>
                        <a:cubicBezTo>
                          <a:pt x="3356983" y="-38110"/>
                          <a:pt x="3414547" y="15407"/>
                          <a:pt x="3565246" y="0"/>
                        </a:cubicBezTo>
                        <a:cubicBezTo>
                          <a:pt x="3715945" y="-15407"/>
                          <a:pt x="4076000" y="10170"/>
                          <a:pt x="4244340" y="0"/>
                        </a:cubicBezTo>
                        <a:cubicBezTo>
                          <a:pt x="4412680" y="-10170"/>
                          <a:pt x="4605091" y="31604"/>
                          <a:pt x="4810252" y="0"/>
                        </a:cubicBezTo>
                        <a:cubicBezTo>
                          <a:pt x="5015413" y="-31604"/>
                          <a:pt x="5279992" y="84288"/>
                          <a:pt x="5659120" y="0"/>
                        </a:cubicBezTo>
                        <a:cubicBezTo>
                          <a:pt x="5675486" y="250038"/>
                          <a:pt x="5658740" y="411495"/>
                          <a:pt x="5659120" y="514427"/>
                        </a:cubicBezTo>
                        <a:cubicBezTo>
                          <a:pt x="5659500" y="617359"/>
                          <a:pt x="5602250" y="951158"/>
                          <a:pt x="5659120" y="1064863"/>
                        </a:cubicBezTo>
                        <a:cubicBezTo>
                          <a:pt x="5715990" y="1178568"/>
                          <a:pt x="5607031" y="1317523"/>
                          <a:pt x="5659120" y="1507270"/>
                        </a:cubicBezTo>
                        <a:cubicBezTo>
                          <a:pt x="5711209" y="1697017"/>
                          <a:pt x="5623332" y="1917644"/>
                          <a:pt x="5659120" y="2021696"/>
                        </a:cubicBezTo>
                        <a:cubicBezTo>
                          <a:pt x="5694908" y="2125748"/>
                          <a:pt x="5643908" y="2340991"/>
                          <a:pt x="5659120" y="2428093"/>
                        </a:cubicBezTo>
                        <a:cubicBezTo>
                          <a:pt x="5674332" y="2515195"/>
                          <a:pt x="5624865" y="2791394"/>
                          <a:pt x="5659120" y="3014540"/>
                        </a:cubicBezTo>
                        <a:cubicBezTo>
                          <a:pt x="5693375" y="3237686"/>
                          <a:pt x="5638676" y="3338129"/>
                          <a:pt x="5659120" y="3600986"/>
                        </a:cubicBezTo>
                        <a:cubicBezTo>
                          <a:pt x="5487641" y="3652472"/>
                          <a:pt x="5202528" y="3520442"/>
                          <a:pt x="4980026" y="3600986"/>
                        </a:cubicBezTo>
                        <a:cubicBezTo>
                          <a:pt x="4757524" y="3681530"/>
                          <a:pt x="4609472" y="3555782"/>
                          <a:pt x="4357522" y="3600986"/>
                        </a:cubicBezTo>
                        <a:cubicBezTo>
                          <a:pt x="4105572" y="3646190"/>
                          <a:pt x="4126726" y="3569264"/>
                          <a:pt x="3904793" y="3600986"/>
                        </a:cubicBezTo>
                        <a:cubicBezTo>
                          <a:pt x="3682860" y="3632708"/>
                          <a:pt x="3532665" y="3588874"/>
                          <a:pt x="3225698" y="3600986"/>
                        </a:cubicBezTo>
                        <a:cubicBezTo>
                          <a:pt x="2918731" y="3613098"/>
                          <a:pt x="2925508" y="3536353"/>
                          <a:pt x="2659786" y="3600986"/>
                        </a:cubicBezTo>
                        <a:cubicBezTo>
                          <a:pt x="2394064" y="3665619"/>
                          <a:pt x="2366529" y="3577852"/>
                          <a:pt x="2263648" y="3600986"/>
                        </a:cubicBezTo>
                        <a:cubicBezTo>
                          <a:pt x="2160767" y="3624120"/>
                          <a:pt x="1872517" y="3597159"/>
                          <a:pt x="1697736" y="3600986"/>
                        </a:cubicBezTo>
                        <a:cubicBezTo>
                          <a:pt x="1522955" y="3604813"/>
                          <a:pt x="1342079" y="3561517"/>
                          <a:pt x="1188415" y="3600986"/>
                        </a:cubicBezTo>
                        <a:cubicBezTo>
                          <a:pt x="1034751" y="3640455"/>
                          <a:pt x="788618" y="3570692"/>
                          <a:pt x="679094" y="3600986"/>
                        </a:cubicBezTo>
                        <a:cubicBezTo>
                          <a:pt x="569570" y="3631280"/>
                          <a:pt x="232387" y="3582815"/>
                          <a:pt x="0" y="3600986"/>
                        </a:cubicBezTo>
                        <a:cubicBezTo>
                          <a:pt x="-38596" y="3395759"/>
                          <a:pt x="37128" y="3308111"/>
                          <a:pt x="0" y="3122569"/>
                        </a:cubicBezTo>
                        <a:cubicBezTo>
                          <a:pt x="-37128" y="2937027"/>
                          <a:pt x="11435" y="2790431"/>
                          <a:pt x="0" y="2572133"/>
                        </a:cubicBezTo>
                        <a:cubicBezTo>
                          <a:pt x="-11435" y="2353835"/>
                          <a:pt x="5290" y="2236702"/>
                          <a:pt x="0" y="2093716"/>
                        </a:cubicBezTo>
                        <a:cubicBezTo>
                          <a:pt x="-5290" y="1950730"/>
                          <a:pt x="47722" y="1795764"/>
                          <a:pt x="0" y="1687319"/>
                        </a:cubicBezTo>
                        <a:cubicBezTo>
                          <a:pt x="-47722" y="1578874"/>
                          <a:pt x="39282" y="1341698"/>
                          <a:pt x="0" y="1208902"/>
                        </a:cubicBezTo>
                        <a:cubicBezTo>
                          <a:pt x="-39282" y="1076106"/>
                          <a:pt x="10474" y="821394"/>
                          <a:pt x="0" y="658466"/>
                        </a:cubicBezTo>
                        <a:cubicBezTo>
                          <a:pt x="-10474" y="495538"/>
                          <a:pt x="27284" y="159679"/>
                          <a:pt x="0" y="0"/>
                        </a:cubicBezTo>
                        <a:close/>
                      </a:path>
                      <a:path w="5659120" h="3600986" stroke="0" extrusionOk="0">
                        <a:moveTo>
                          <a:pt x="0" y="0"/>
                        </a:moveTo>
                        <a:cubicBezTo>
                          <a:pt x="107757" y="-15641"/>
                          <a:pt x="324468" y="28005"/>
                          <a:pt x="509321" y="0"/>
                        </a:cubicBezTo>
                        <a:cubicBezTo>
                          <a:pt x="694174" y="-28005"/>
                          <a:pt x="788574" y="12527"/>
                          <a:pt x="905459" y="0"/>
                        </a:cubicBezTo>
                        <a:cubicBezTo>
                          <a:pt x="1022344" y="-12527"/>
                          <a:pt x="1340673" y="28697"/>
                          <a:pt x="1584554" y="0"/>
                        </a:cubicBezTo>
                        <a:cubicBezTo>
                          <a:pt x="1828435" y="-28697"/>
                          <a:pt x="1841603" y="55211"/>
                          <a:pt x="2093874" y="0"/>
                        </a:cubicBezTo>
                        <a:cubicBezTo>
                          <a:pt x="2346145" y="-55211"/>
                          <a:pt x="2428901" y="56847"/>
                          <a:pt x="2603195" y="0"/>
                        </a:cubicBezTo>
                        <a:cubicBezTo>
                          <a:pt x="2777489" y="-56847"/>
                          <a:pt x="2974726" y="58137"/>
                          <a:pt x="3282290" y="0"/>
                        </a:cubicBezTo>
                        <a:cubicBezTo>
                          <a:pt x="3589854" y="-58137"/>
                          <a:pt x="3524706" y="22652"/>
                          <a:pt x="3735019" y="0"/>
                        </a:cubicBezTo>
                        <a:cubicBezTo>
                          <a:pt x="3945332" y="-22652"/>
                          <a:pt x="4165332" y="36661"/>
                          <a:pt x="4414114" y="0"/>
                        </a:cubicBezTo>
                        <a:cubicBezTo>
                          <a:pt x="4662897" y="-36661"/>
                          <a:pt x="4819762" y="11811"/>
                          <a:pt x="5093208" y="0"/>
                        </a:cubicBezTo>
                        <a:cubicBezTo>
                          <a:pt x="5366654" y="-11811"/>
                          <a:pt x="5492270" y="1794"/>
                          <a:pt x="5659120" y="0"/>
                        </a:cubicBezTo>
                        <a:cubicBezTo>
                          <a:pt x="5713777" y="188882"/>
                          <a:pt x="5633841" y="363660"/>
                          <a:pt x="5659120" y="586446"/>
                        </a:cubicBezTo>
                        <a:cubicBezTo>
                          <a:pt x="5684399" y="809232"/>
                          <a:pt x="5593591" y="892379"/>
                          <a:pt x="5659120" y="1136883"/>
                        </a:cubicBezTo>
                        <a:cubicBezTo>
                          <a:pt x="5724649" y="1381387"/>
                          <a:pt x="5633181" y="1460303"/>
                          <a:pt x="5659120" y="1543280"/>
                        </a:cubicBezTo>
                        <a:cubicBezTo>
                          <a:pt x="5685059" y="1626257"/>
                          <a:pt x="5639134" y="1822381"/>
                          <a:pt x="5659120" y="2057706"/>
                        </a:cubicBezTo>
                        <a:cubicBezTo>
                          <a:pt x="5679106" y="2293031"/>
                          <a:pt x="5646649" y="2438941"/>
                          <a:pt x="5659120" y="2572133"/>
                        </a:cubicBezTo>
                        <a:cubicBezTo>
                          <a:pt x="5671591" y="2705325"/>
                          <a:pt x="5603864" y="2941325"/>
                          <a:pt x="5659120" y="3086559"/>
                        </a:cubicBezTo>
                        <a:cubicBezTo>
                          <a:pt x="5714376" y="3231793"/>
                          <a:pt x="5600220" y="3440750"/>
                          <a:pt x="5659120" y="3600986"/>
                        </a:cubicBezTo>
                        <a:cubicBezTo>
                          <a:pt x="5495825" y="3639382"/>
                          <a:pt x="5224419" y="3556477"/>
                          <a:pt x="5036617" y="3600986"/>
                        </a:cubicBezTo>
                        <a:cubicBezTo>
                          <a:pt x="4848815" y="3645495"/>
                          <a:pt x="4774137" y="3593444"/>
                          <a:pt x="4640478" y="3600986"/>
                        </a:cubicBezTo>
                        <a:cubicBezTo>
                          <a:pt x="4506819" y="3608528"/>
                          <a:pt x="4371321" y="3599157"/>
                          <a:pt x="4187749" y="3600986"/>
                        </a:cubicBezTo>
                        <a:cubicBezTo>
                          <a:pt x="4004177" y="3602815"/>
                          <a:pt x="3745349" y="3562473"/>
                          <a:pt x="3508654" y="3600986"/>
                        </a:cubicBezTo>
                        <a:cubicBezTo>
                          <a:pt x="3271959" y="3639499"/>
                          <a:pt x="3124196" y="3541941"/>
                          <a:pt x="2942742" y="3600986"/>
                        </a:cubicBezTo>
                        <a:cubicBezTo>
                          <a:pt x="2761288" y="3660031"/>
                          <a:pt x="2641386" y="3557948"/>
                          <a:pt x="2490013" y="3600986"/>
                        </a:cubicBezTo>
                        <a:cubicBezTo>
                          <a:pt x="2338640" y="3644024"/>
                          <a:pt x="2063755" y="3551771"/>
                          <a:pt x="1924101" y="3600986"/>
                        </a:cubicBezTo>
                        <a:cubicBezTo>
                          <a:pt x="1784447" y="3650201"/>
                          <a:pt x="1662327" y="3570842"/>
                          <a:pt x="1527962" y="3600986"/>
                        </a:cubicBezTo>
                        <a:cubicBezTo>
                          <a:pt x="1393597" y="3631130"/>
                          <a:pt x="1215103" y="3563639"/>
                          <a:pt x="1131824" y="3600986"/>
                        </a:cubicBezTo>
                        <a:cubicBezTo>
                          <a:pt x="1048545" y="3638333"/>
                          <a:pt x="734361" y="3564399"/>
                          <a:pt x="565912" y="3600986"/>
                        </a:cubicBezTo>
                        <a:cubicBezTo>
                          <a:pt x="397463" y="3637573"/>
                          <a:pt x="137977" y="3592778"/>
                          <a:pt x="0" y="3600986"/>
                        </a:cubicBezTo>
                        <a:cubicBezTo>
                          <a:pt x="-43501" y="3476442"/>
                          <a:pt x="42044" y="3257548"/>
                          <a:pt x="0" y="3050550"/>
                        </a:cubicBezTo>
                        <a:cubicBezTo>
                          <a:pt x="-42044" y="2843552"/>
                          <a:pt x="31600" y="2688721"/>
                          <a:pt x="0" y="2572133"/>
                        </a:cubicBezTo>
                        <a:cubicBezTo>
                          <a:pt x="-31600" y="2455545"/>
                          <a:pt x="15016" y="2268416"/>
                          <a:pt x="0" y="2165736"/>
                        </a:cubicBezTo>
                        <a:cubicBezTo>
                          <a:pt x="-15016" y="2063056"/>
                          <a:pt x="18514" y="1833661"/>
                          <a:pt x="0" y="1615299"/>
                        </a:cubicBezTo>
                        <a:cubicBezTo>
                          <a:pt x="-18514" y="1396937"/>
                          <a:pt x="20785" y="1273511"/>
                          <a:pt x="0" y="1172893"/>
                        </a:cubicBezTo>
                        <a:cubicBezTo>
                          <a:pt x="-20785" y="1072275"/>
                          <a:pt x="48031" y="884026"/>
                          <a:pt x="0" y="622456"/>
                        </a:cubicBezTo>
                        <a:cubicBezTo>
                          <a:pt x="-48031" y="360886"/>
                          <a:pt x="55239" y="264377"/>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tabLst>
                <a:tab pos="0" algn="l"/>
              </a:tabLst>
            </a:pPr>
            <a:r>
              <a:rPr lang="it-IT" sz="2800" spc="-1">
                <a:solidFill>
                  <a:srgbClr val="18355A"/>
                </a:solidFill>
                <a:latin typeface="Calibri"/>
                <a:ea typeface="Calibri"/>
              </a:rPr>
              <a:t> </a:t>
            </a:r>
            <a:r>
              <a:rPr lang="it-IT" sz="2800" strike="noStrike" spc="-1">
                <a:solidFill>
                  <a:srgbClr val="18355A"/>
                </a:solidFill>
                <a:latin typeface="Calibri"/>
                <a:ea typeface="Calibri"/>
              </a:rPr>
              <a:t>“La finalità del </a:t>
            </a:r>
            <a:r>
              <a:rPr lang="it-IT" sz="2800" b="1" i="1" strike="noStrike" spc="-1">
                <a:solidFill>
                  <a:srgbClr val="18355A"/>
                </a:solidFill>
                <a:latin typeface="Calibri"/>
                <a:ea typeface="Calibri"/>
              </a:rPr>
              <a:t>primo ciclo</a:t>
            </a:r>
            <a:r>
              <a:rPr lang="it-IT" sz="2800" strike="noStrike" spc="-1">
                <a:solidFill>
                  <a:srgbClr val="18355A"/>
                </a:solidFill>
                <a:latin typeface="Calibri"/>
                <a:ea typeface="Calibri"/>
              </a:rPr>
              <a:t> è l’acquisizione delle conoscenze e delle abilità fondamentali per sviluppare le competenze culturali di base nella prospettiva del pieno sviluppo della persona” </a:t>
            </a:r>
            <a:endParaRPr lang="it-IT" sz="2800" strike="noStrike" spc="-1">
              <a:solidFill>
                <a:srgbClr val="18355A"/>
              </a:solidFill>
              <a:latin typeface="Arial"/>
              <a:cs typeface="Arial"/>
            </a:endParaRPr>
          </a:p>
          <a:p>
            <a:pPr algn="ctr"/>
            <a:endParaRPr lang="it-IT" sz="2800" b="1" u="sng">
              <a:solidFill>
                <a:srgbClr val="3465A4"/>
              </a:solidFill>
              <a:cs typeface="Segoe UI"/>
            </a:endParaRPr>
          </a:p>
        </p:txBody>
      </p:sp>
      <p:sp>
        <p:nvSpPr>
          <p:cNvPr id="2" name="Rettangolo 1">
            <a:extLst>
              <a:ext uri="{FF2B5EF4-FFF2-40B4-BE49-F238E27FC236}">
                <a16:creationId xmlns:a16="http://schemas.microsoft.com/office/drawing/2014/main" id="{21C61B31-80FA-75EC-F696-EC075B284DB3}"/>
              </a:ext>
            </a:extLst>
          </p:cNvPr>
          <p:cNvSpPr/>
          <p:nvPr/>
        </p:nvSpPr>
        <p:spPr>
          <a:xfrm>
            <a:off x="2771745" y="345933"/>
            <a:ext cx="6836400" cy="64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4000" b="1" spc="-1">
                <a:solidFill>
                  <a:srgbClr val="A4274F"/>
                </a:solidFill>
                <a:cs typeface="Arial"/>
              </a:rPr>
              <a:t>LE FINALITÀ</a:t>
            </a:r>
            <a:endParaRPr lang="it-IT" sz="4000" b="1" strike="noStrike" spc="-1">
              <a:solidFill>
                <a:srgbClr val="A4274F"/>
              </a:solidFill>
              <a:ea typeface="Calibri"/>
              <a:cs typeface="Arial"/>
            </a:endParaRPr>
          </a:p>
        </p:txBody>
      </p:sp>
      <p:pic>
        <p:nvPicPr>
          <p:cNvPr id="4" name="Immagine 3" descr="Indicazioni Nazionali: l'Ansas monitora">
            <a:extLst>
              <a:ext uri="{FF2B5EF4-FFF2-40B4-BE49-F238E27FC236}">
                <a16:creationId xmlns:a16="http://schemas.microsoft.com/office/drawing/2014/main" id="{054D3A14-8A72-ADB1-36D8-CE4F9CECE1D6}"/>
              </a:ext>
            </a:extLst>
          </p:cNvPr>
          <p:cNvPicPr>
            <a:picLocks noChangeAspect="1"/>
          </p:cNvPicPr>
          <p:nvPr/>
        </p:nvPicPr>
        <p:blipFill>
          <a:blip r:embed="rId3"/>
          <a:stretch>
            <a:fillRect/>
          </a:stretch>
        </p:blipFill>
        <p:spPr>
          <a:xfrm>
            <a:off x="1016828" y="1000946"/>
            <a:ext cx="1828800" cy="1981200"/>
          </a:xfrm>
          <a:prstGeom prst="rect">
            <a:avLst/>
          </a:prstGeom>
        </p:spPr>
      </p:pic>
      <p:sp>
        <p:nvSpPr>
          <p:cNvPr id="5" name="CasellaDiTesto 4">
            <a:extLst>
              <a:ext uri="{FF2B5EF4-FFF2-40B4-BE49-F238E27FC236}">
                <a16:creationId xmlns:a16="http://schemas.microsoft.com/office/drawing/2014/main" id="{CEEBEFA2-C00F-9468-3C0A-2C4E75FA4D60}"/>
              </a:ext>
            </a:extLst>
          </p:cNvPr>
          <p:cNvSpPr txBox="1"/>
          <p:nvPr/>
        </p:nvSpPr>
        <p:spPr>
          <a:xfrm>
            <a:off x="135038" y="5798837"/>
            <a:ext cx="2536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Rimuove gli ostacoli alla frequenza</a:t>
            </a:r>
          </a:p>
        </p:txBody>
      </p:sp>
      <p:sp>
        <p:nvSpPr>
          <p:cNvPr id="6" name="CasellaDiTesto 5">
            <a:extLst>
              <a:ext uri="{FF2B5EF4-FFF2-40B4-BE49-F238E27FC236}">
                <a16:creationId xmlns:a16="http://schemas.microsoft.com/office/drawing/2014/main" id="{C4694274-CB03-F6B5-05EA-26A2850675F2}"/>
              </a:ext>
            </a:extLst>
          </p:cNvPr>
          <p:cNvSpPr txBox="1"/>
          <p:nvPr/>
        </p:nvSpPr>
        <p:spPr>
          <a:xfrm>
            <a:off x="2776602" y="5584519"/>
            <a:ext cx="17849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Cura l'accesso</a:t>
            </a:r>
            <a:r>
              <a:rPr lang="it-IT"/>
              <a:t> </a:t>
            </a:r>
            <a:r>
              <a:rPr lang="it-IT" b="1">
                <a:solidFill>
                  <a:schemeClr val="accent1"/>
                </a:solidFill>
              </a:rPr>
              <a:t>facilitato per gli alunni con disabilità</a:t>
            </a:r>
          </a:p>
        </p:txBody>
      </p:sp>
      <p:sp>
        <p:nvSpPr>
          <p:cNvPr id="7" name="CasellaDiTesto 6">
            <a:extLst>
              <a:ext uri="{FF2B5EF4-FFF2-40B4-BE49-F238E27FC236}">
                <a16:creationId xmlns:a16="http://schemas.microsoft.com/office/drawing/2014/main" id="{5973989C-2239-E7A3-DDE9-8AFCAFF7B5A9}"/>
              </a:ext>
            </a:extLst>
          </p:cNvPr>
          <p:cNvSpPr txBox="1"/>
          <p:nvPr/>
        </p:nvSpPr>
        <p:spPr>
          <a:xfrm>
            <a:off x="4979095" y="5584520"/>
            <a:ext cx="17849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Previene l'evasione e contrasta la dispersione</a:t>
            </a:r>
          </a:p>
        </p:txBody>
      </p:sp>
      <p:sp>
        <p:nvSpPr>
          <p:cNvPr id="10" name="CasellaDiTesto 9">
            <a:extLst>
              <a:ext uri="{FF2B5EF4-FFF2-40B4-BE49-F238E27FC236}">
                <a16:creationId xmlns:a16="http://schemas.microsoft.com/office/drawing/2014/main" id="{D6A3BD99-AABF-A423-2ED1-0B938B0F406A}"/>
              </a:ext>
            </a:extLst>
          </p:cNvPr>
          <p:cNvSpPr txBox="1"/>
          <p:nvPr/>
        </p:nvSpPr>
        <p:spPr>
          <a:xfrm>
            <a:off x="7567808" y="5772410"/>
            <a:ext cx="17849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Valorizza i talenti</a:t>
            </a:r>
          </a:p>
        </p:txBody>
      </p:sp>
      <p:sp>
        <p:nvSpPr>
          <p:cNvPr id="12" name="CasellaDiTesto 11">
            <a:extLst>
              <a:ext uri="{FF2B5EF4-FFF2-40B4-BE49-F238E27FC236}">
                <a16:creationId xmlns:a16="http://schemas.microsoft.com/office/drawing/2014/main" id="{073E910D-9FDC-7BB3-8B5F-1FC1FD3B5F62}"/>
              </a:ext>
            </a:extLst>
          </p:cNvPr>
          <p:cNvSpPr txBox="1"/>
          <p:nvPr/>
        </p:nvSpPr>
        <p:spPr>
          <a:xfrm>
            <a:off x="9749423" y="5521890"/>
            <a:ext cx="234862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chemeClr val="accent1"/>
                </a:solidFill>
              </a:rPr>
              <a:t>Persegue il miglioramento della qualità del sistema di istruzione</a:t>
            </a:r>
          </a:p>
        </p:txBody>
      </p:sp>
      <p:pic>
        <p:nvPicPr>
          <p:cNvPr id="13" name="Immagine 12" descr="Giorgio Gori - &quot;È compito della Repubblica rimuovere gli ostacoli di ordine  economico e sociale, che, limitando di fatto la libertà e l'eguaglianza dei  cittadini, impediscono il pieno sviluppo della persona umana">
            <a:extLst>
              <a:ext uri="{FF2B5EF4-FFF2-40B4-BE49-F238E27FC236}">
                <a16:creationId xmlns:a16="http://schemas.microsoft.com/office/drawing/2014/main" id="{E49FCA7D-09F1-803D-66A7-82650DA09314}"/>
              </a:ext>
            </a:extLst>
          </p:cNvPr>
          <p:cNvPicPr>
            <a:picLocks noChangeAspect="1"/>
          </p:cNvPicPr>
          <p:nvPr/>
        </p:nvPicPr>
        <p:blipFill>
          <a:blip r:embed="rId4"/>
          <a:stretch>
            <a:fillRect/>
          </a:stretch>
        </p:blipFill>
        <p:spPr>
          <a:xfrm>
            <a:off x="133937" y="3976883"/>
            <a:ext cx="2216455" cy="1701714"/>
          </a:xfrm>
          <a:prstGeom prst="rect">
            <a:avLst/>
          </a:prstGeom>
        </p:spPr>
      </p:pic>
      <p:pic>
        <p:nvPicPr>
          <p:cNvPr id="14" name="Immagine 13" descr="Come guidare i figli a scoprire e valorizzare i propri talenti – Genitori e  DSA">
            <a:extLst>
              <a:ext uri="{FF2B5EF4-FFF2-40B4-BE49-F238E27FC236}">
                <a16:creationId xmlns:a16="http://schemas.microsoft.com/office/drawing/2014/main" id="{7A53FBA3-EF21-2558-A05B-44DBB59BAA4D}"/>
              </a:ext>
            </a:extLst>
          </p:cNvPr>
          <p:cNvPicPr>
            <a:picLocks noChangeAspect="1"/>
          </p:cNvPicPr>
          <p:nvPr/>
        </p:nvPicPr>
        <p:blipFill>
          <a:blip r:embed="rId5"/>
          <a:srcRect l="1856" t="-31" r="105" b="18607"/>
          <a:stretch>
            <a:fillRect/>
          </a:stretch>
        </p:blipFill>
        <p:spPr>
          <a:xfrm>
            <a:off x="7434765" y="3818807"/>
            <a:ext cx="2039704" cy="1830021"/>
          </a:xfrm>
          <a:prstGeom prst="rect">
            <a:avLst/>
          </a:prstGeom>
        </p:spPr>
      </p:pic>
      <p:pic>
        <p:nvPicPr>
          <p:cNvPr id="16" name="Immagine 15" descr="Prevenzione alla dispersione scolastica - Roberta Osculati">
            <a:extLst>
              <a:ext uri="{FF2B5EF4-FFF2-40B4-BE49-F238E27FC236}">
                <a16:creationId xmlns:a16="http://schemas.microsoft.com/office/drawing/2014/main" id="{B297440D-9F7B-3B13-4DBD-E98110445BBA}"/>
              </a:ext>
            </a:extLst>
          </p:cNvPr>
          <p:cNvPicPr>
            <a:picLocks noChangeAspect="1"/>
          </p:cNvPicPr>
          <p:nvPr/>
        </p:nvPicPr>
        <p:blipFill>
          <a:blip r:embed="rId6"/>
          <a:stretch>
            <a:fillRect/>
          </a:stretch>
        </p:blipFill>
        <p:spPr>
          <a:xfrm>
            <a:off x="4762892" y="3821221"/>
            <a:ext cx="2206930" cy="1699887"/>
          </a:xfrm>
          <a:prstGeom prst="rect">
            <a:avLst/>
          </a:prstGeom>
        </p:spPr>
      </p:pic>
      <p:pic>
        <p:nvPicPr>
          <p:cNvPr id="3" name="Immagine 2" descr="Qualità premium, garantito il bollino oro medaglia con percorso di clipping  incluso Foto stock - Alamy">
            <a:extLst>
              <a:ext uri="{FF2B5EF4-FFF2-40B4-BE49-F238E27FC236}">
                <a16:creationId xmlns:a16="http://schemas.microsoft.com/office/drawing/2014/main" id="{B7682713-0B4C-612D-F48C-025B3CD8A6DD}"/>
              </a:ext>
            </a:extLst>
          </p:cNvPr>
          <p:cNvPicPr>
            <a:picLocks noChangeAspect="1"/>
          </p:cNvPicPr>
          <p:nvPr/>
        </p:nvPicPr>
        <p:blipFill>
          <a:blip r:embed="rId7"/>
          <a:srcRect l="-3053" t="-1010" r="645" b="5660"/>
          <a:stretch>
            <a:fillRect/>
          </a:stretch>
        </p:blipFill>
        <p:spPr>
          <a:xfrm>
            <a:off x="9755202" y="3545948"/>
            <a:ext cx="1910786" cy="1825775"/>
          </a:xfrm>
          <a:prstGeom prst="rect">
            <a:avLst/>
          </a:prstGeom>
        </p:spPr>
      </p:pic>
      <p:pic>
        <p:nvPicPr>
          <p:cNvPr id="15" name="Immagine 14" descr="Inclusione Scolastica - Legge 104 - Luisa Treccani">
            <a:extLst>
              <a:ext uri="{FF2B5EF4-FFF2-40B4-BE49-F238E27FC236}">
                <a16:creationId xmlns:a16="http://schemas.microsoft.com/office/drawing/2014/main" id="{1A305F8B-668F-C26B-5816-7F8BBB03E29E}"/>
              </a:ext>
            </a:extLst>
          </p:cNvPr>
          <p:cNvPicPr>
            <a:picLocks noChangeAspect="1"/>
          </p:cNvPicPr>
          <p:nvPr/>
        </p:nvPicPr>
        <p:blipFill>
          <a:blip r:embed="rId8"/>
          <a:stretch>
            <a:fillRect/>
          </a:stretch>
        </p:blipFill>
        <p:spPr>
          <a:xfrm>
            <a:off x="2549299" y="4015467"/>
            <a:ext cx="2004333" cy="1507672"/>
          </a:xfrm>
          <a:prstGeom prst="rect">
            <a:avLst/>
          </a:prstGeom>
        </p:spPr>
      </p:pic>
    </p:spTree>
    <p:extLst>
      <p:ext uri="{BB962C8B-B14F-4D97-AF65-F5344CB8AC3E}">
        <p14:creationId xmlns:p14="http://schemas.microsoft.com/office/powerpoint/2010/main" val="4214379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5F11B-F0E3-9710-D92F-E2040E108903}"/>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F08ABC30-971A-CF09-D36A-5254D797BC76}"/>
              </a:ext>
            </a:extLst>
          </p:cNvPr>
          <p:cNvPicPr>
            <a:picLocks noChangeAspect="1"/>
          </p:cNvPicPr>
          <p:nvPr/>
        </p:nvPicPr>
        <p:blipFill>
          <a:blip r:embed="rId2"/>
          <a:stretch>
            <a:fillRect/>
          </a:stretch>
        </p:blipFill>
        <p:spPr>
          <a:xfrm>
            <a:off x="0" y="-1"/>
            <a:ext cx="12191999" cy="340963"/>
          </a:xfrm>
          <a:prstGeom prst="rect">
            <a:avLst/>
          </a:prstGeom>
        </p:spPr>
      </p:pic>
      <p:sp>
        <p:nvSpPr>
          <p:cNvPr id="9" name="CasellaDiTesto 8">
            <a:extLst>
              <a:ext uri="{FF2B5EF4-FFF2-40B4-BE49-F238E27FC236}">
                <a16:creationId xmlns:a16="http://schemas.microsoft.com/office/drawing/2014/main" id="{8C350614-063C-BC47-CD87-CA72D6AC4B4F}"/>
              </a:ext>
            </a:extLst>
          </p:cNvPr>
          <p:cNvSpPr txBox="1"/>
          <p:nvPr/>
        </p:nvSpPr>
        <p:spPr>
          <a:xfrm>
            <a:off x="8893534" y="406040"/>
            <a:ext cx="3207026" cy="461665"/>
          </a:xfrm>
          <a:prstGeom prst="rect">
            <a:avLst/>
          </a:prstGeom>
          <a:noFill/>
          <a:ln w="31750">
            <a:solidFill>
              <a:srgbClr val="18355A"/>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SCIENZE DELLA FORMAZIONE PRIMARIA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A4274F"/>
                </a:solidFill>
                <a:effectLst/>
                <a:uLnTx/>
                <a:uFillTx/>
                <a:latin typeface="Calibri" panose="020F0502020204030204"/>
                <a:ea typeface="+mn-ea"/>
                <a:cs typeface="+mn-cs"/>
              </a:rPr>
              <a:t>TIROCINIO SECONDO ANNO – T1</a:t>
            </a:r>
          </a:p>
        </p:txBody>
      </p:sp>
      <p:sp>
        <p:nvSpPr>
          <p:cNvPr id="11" name="CasellaDiTesto 10">
            <a:extLst>
              <a:ext uri="{FF2B5EF4-FFF2-40B4-BE49-F238E27FC236}">
                <a16:creationId xmlns:a16="http://schemas.microsoft.com/office/drawing/2014/main" id="{FB69B63D-D7BC-CEF1-6C4A-911F0A06BC21}"/>
              </a:ext>
            </a:extLst>
          </p:cNvPr>
          <p:cNvSpPr txBox="1"/>
          <p:nvPr/>
        </p:nvSpPr>
        <p:spPr>
          <a:xfrm>
            <a:off x="194906" y="4168985"/>
            <a:ext cx="5227609" cy="1692771"/>
          </a:xfrm>
          <a:prstGeom prst="rect">
            <a:avLst/>
          </a:prstGeom>
          <a:noFill/>
          <a:ln w="38100">
            <a:solidFill>
              <a:srgbClr val="18355A">
                <a:alpha val="50000"/>
              </a:srgbClr>
            </a:solidFill>
            <a:extLst>
              <a:ext uri="{C807C97D-BFC1-408E-A445-0C87EB9F89A2}">
                <ask:lineSketchStyleProps xmlns:ask="http://schemas.microsoft.com/office/drawing/2018/sketchyshapes" sd="1219033472">
                  <a:custGeom>
                    <a:avLst/>
                    <a:gdLst>
                      <a:gd name="connsiteX0" fmla="*/ 0 w 5659120"/>
                      <a:gd name="connsiteY0" fmla="*/ 0 h 3600986"/>
                      <a:gd name="connsiteX1" fmla="*/ 509321 w 5659120"/>
                      <a:gd name="connsiteY1" fmla="*/ 0 h 3600986"/>
                      <a:gd name="connsiteX2" fmla="*/ 1131824 w 5659120"/>
                      <a:gd name="connsiteY2" fmla="*/ 0 h 3600986"/>
                      <a:gd name="connsiteX3" fmla="*/ 1584554 w 5659120"/>
                      <a:gd name="connsiteY3" fmla="*/ 0 h 3600986"/>
                      <a:gd name="connsiteX4" fmla="*/ 2150466 w 5659120"/>
                      <a:gd name="connsiteY4" fmla="*/ 0 h 3600986"/>
                      <a:gd name="connsiteX5" fmla="*/ 2772969 w 5659120"/>
                      <a:gd name="connsiteY5" fmla="*/ 0 h 3600986"/>
                      <a:gd name="connsiteX6" fmla="*/ 3169107 w 5659120"/>
                      <a:gd name="connsiteY6" fmla="*/ 0 h 3600986"/>
                      <a:gd name="connsiteX7" fmla="*/ 3565246 w 5659120"/>
                      <a:gd name="connsiteY7" fmla="*/ 0 h 3600986"/>
                      <a:gd name="connsiteX8" fmla="*/ 4244340 w 5659120"/>
                      <a:gd name="connsiteY8" fmla="*/ 0 h 3600986"/>
                      <a:gd name="connsiteX9" fmla="*/ 4810252 w 5659120"/>
                      <a:gd name="connsiteY9" fmla="*/ 0 h 3600986"/>
                      <a:gd name="connsiteX10" fmla="*/ 5659120 w 5659120"/>
                      <a:gd name="connsiteY10" fmla="*/ 0 h 3600986"/>
                      <a:gd name="connsiteX11" fmla="*/ 5659120 w 5659120"/>
                      <a:gd name="connsiteY11" fmla="*/ 514427 h 3600986"/>
                      <a:gd name="connsiteX12" fmla="*/ 5659120 w 5659120"/>
                      <a:gd name="connsiteY12" fmla="*/ 1064863 h 3600986"/>
                      <a:gd name="connsiteX13" fmla="*/ 5659120 w 5659120"/>
                      <a:gd name="connsiteY13" fmla="*/ 1507270 h 3600986"/>
                      <a:gd name="connsiteX14" fmla="*/ 5659120 w 5659120"/>
                      <a:gd name="connsiteY14" fmla="*/ 2021696 h 3600986"/>
                      <a:gd name="connsiteX15" fmla="*/ 5659120 w 5659120"/>
                      <a:gd name="connsiteY15" fmla="*/ 2428093 h 3600986"/>
                      <a:gd name="connsiteX16" fmla="*/ 5659120 w 5659120"/>
                      <a:gd name="connsiteY16" fmla="*/ 3014540 h 3600986"/>
                      <a:gd name="connsiteX17" fmla="*/ 5659120 w 5659120"/>
                      <a:gd name="connsiteY17" fmla="*/ 3600986 h 3600986"/>
                      <a:gd name="connsiteX18" fmla="*/ 4980026 w 5659120"/>
                      <a:gd name="connsiteY18" fmla="*/ 3600986 h 3600986"/>
                      <a:gd name="connsiteX19" fmla="*/ 4357522 w 5659120"/>
                      <a:gd name="connsiteY19" fmla="*/ 3600986 h 3600986"/>
                      <a:gd name="connsiteX20" fmla="*/ 3904793 w 5659120"/>
                      <a:gd name="connsiteY20" fmla="*/ 3600986 h 3600986"/>
                      <a:gd name="connsiteX21" fmla="*/ 3225698 w 5659120"/>
                      <a:gd name="connsiteY21" fmla="*/ 3600986 h 3600986"/>
                      <a:gd name="connsiteX22" fmla="*/ 2659786 w 5659120"/>
                      <a:gd name="connsiteY22" fmla="*/ 3600986 h 3600986"/>
                      <a:gd name="connsiteX23" fmla="*/ 2263648 w 5659120"/>
                      <a:gd name="connsiteY23" fmla="*/ 3600986 h 3600986"/>
                      <a:gd name="connsiteX24" fmla="*/ 1697736 w 5659120"/>
                      <a:gd name="connsiteY24" fmla="*/ 3600986 h 3600986"/>
                      <a:gd name="connsiteX25" fmla="*/ 1188415 w 5659120"/>
                      <a:gd name="connsiteY25" fmla="*/ 3600986 h 3600986"/>
                      <a:gd name="connsiteX26" fmla="*/ 679094 w 5659120"/>
                      <a:gd name="connsiteY26" fmla="*/ 3600986 h 3600986"/>
                      <a:gd name="connsiteX27" fmla="*/ 0 w 5659120"/>
                      <a:gd name="connsiteY27" fmla="*/ 3600986 h 3600986"/>
                      <a:gd name="connsiteX28" fmla="*/ 0 w 5659120"/>
                      <a:gd name="connsiteY28" fmla="*/ 3122569 h 3600986"/>
                      <a:gd name="connsiteX29" fmla="*/ 0 w 5659120"/>
                      <a:gd name="connsiteY29" fmla="*/ 2572133 h 3600986"/>
                      <a:gd name="connsiteX30" fmla="*/ 0 w 5659120"/>
                      <a:gd name="connsiteY30" fmla="*/ 2093716 h 3600986"/>
                      <a:gd name="connsiteX31" fmla="*/ 0 w 5659120"/>
                      <a:gd name="connsiteY31" fmla="*/ 1687319 h 3600986"/>
                      <a:gd name="connsiteX32" fmla="*/ 0 w 5659120"/>
                      <a:gd name="connsiteY32" fmla="*/ 1208902 h 3600986"/>
                      <a:gd name="connsiteX33" fmla="*/ 0 w 5659120"/>
                      <a:gd name="connsiteY33" fmla="*/ 658466 h 3600986"/>
                      <a:gd name="connsiteX34" fmla="*/ 0 w 5659120"/>
                      <a:gd name="connsiteY34" fmla="*/ 0 h 36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59120" h="3600986" fill="none" extrusionOk="0">
                        <a:moveTo>
                          <a:pt x="0" y="0"/>
                        </a:moveTo>
                        <a:cubicBezTo>
                          <a:pt x="251126" y="-44381"/>
                          <a:pt x="259811" y="44047"/>
                          <a:pt x="509321" y="0"/>
                        </a:cubicBezTo>
                        <a:cubicBezTo>
                          <a:pt x="758831" y="-44047"/>
                          <a:pt x="968000" y="69492"/>
                          <a:pt x="1131824" y="0"/>
                        </a:cubicBezTo>
                        <a:cubicBezTo>
                          <a:pt x="1295648" y="-69492"/>
                          <a:pt x="1457055" y="35484"/>
                          <a:pt x="1584554" y="0"/>
                        </a:cubicBezTo>
                        <a:cubicBezTo>
                          <a:pt x="1712053" y="-35484"/>
                          <a:pt x="1884520" y="55322"/>
                          <a:pt x="2150466" y="0"/>
                        </a:cubicBezTo>
                        <a:cubicBezTo>
                          <a:pt x="2416412" y="-55322"/>
                          <a:pt x="2583253" y="1322"/>
                          <a:pt x="2772969" y="0"/>
                        </a:cubicBezTo>
                        <a:cubicBezTo>
                          <a:pt x="2962685" y="-1322"/>
                          <a:pt x="2981231" y="38110"/>
                          <a:pt x="3169107" y="0"/>
                        </a:cubicBezTo>
                        <a:cubicBezTo>
                          <a:pt x="3356983" y="-38110"/>
                          <a:pt x="3414547" y="15407"/>
                          <a:pt x="3565246" y="0"/>
                        </a:cubicBezTo>
                        <a:cubicBezTo>
                          <a:pt x="3715945" y="-15407"/>
                          <a:pt x="4076000" y="10170"/>
                          <a:pt x="4244340" y="0"/>
                        </a:cubicBezTo>
                        <a:cubicBezTo>
                          <a:pt x="4412680" y="-10170"/>
                          <a:pt x="4605091" y="31604"/>
                          <a:pt x="4810252" y="0"/>
                        </a:cubicBezTo>
                        <a:cubicBezTo>
                          <a:pt x="5015413" y="-31604"/>
                          <a:pt x="5279992" y="84288"/>
                          <a:pt x="5659120" y="0"/>
                        </a:cubicBezTo>
                        <a:cubicBezTo>
                          <a:pt x="5675486" y="250038"/>
                          <a:pt x="5658740" y="411495"/>
                          <a:pt x="5659120" y="514427"/>
                        </a:cubicBezTo>
                        <a:cubicBezTo>
                          <a:pt x="5659500" y="617359"/>
                          <a:pt x="5602250" y="951158"/>
                          <a:pt x="5659120" y="1064863"/>
                        </a:cubicBezTo>
                        <a:cubicBezTo>
                          <a:pt x="5715990" y="1178568"/>
                          <a:pt x="5607031" y="1317523"/>
                          <a:pt x="5659120" y="1507270"/>
                        </a:cubicBezTo>
                        <a:cubicBezTo>
                          <a:pt x="5711209" y="1697017"/>
                          <a:pt x="5623332" y="1917644"/>
                          <a:pt x="5659120" y="2021696"/>
                        </a:cubicBezTo>
                        <a:cubicBezTo>
                          <a:pt x="5694908" y="2125748"/>
                          <a:pt x="5643908" y="2340991"/>
                          <a:pt x="5659120" y="2428093"/>
                        </a:cubicBezTo>
                        <a:cubicBezTo>
                          <a:pt x="5674332" y="2515195"/>
                          <a:pt x="5624865" y="2791394"/>
                          <a:pt x="5659120" y="3014540"/>
                        </a:cubicBezTo>
                        <a:cubicBezTo>
                          <a:pt x="5693375" y="3237686"/>
                          <a:pt x="5638676" y="3338129"/>
                          <a:pt x="5659120" y="3600986"/>
                        </a:cubicBezTo>
                        <a:cubicBezTo>
                          <a:pt x="5487641" y="3652472"/>
                          <a:pt x="5202528" y="3520442"/>
                          <a:pt x="4980026" y="3600986"/>
                        </a:cubicBezTo>
                        <a:cubicBezTo>
                          <a:pt x="4757524" y="3681530"/>
                          <a:pt x="4609472" y="3555782"/>
                          <a:pt x="4357522" y="3600986"/>
                        </a:cubicBezTo>
                        <a:cubicBezTo>
                          <a:pt x="4105572" y="3646190"/>
                          <a:pt x="4126726" y="3569264"/>
                          <a:pt x="3904793" y="3600986"/>
                        </a:cubicBezTo>
                        <a:cubicBezTo>
                          <a:pt x="3682860" y="3632708"/>
                          <a:pt x="3532665" y="3588874"/>
                          <a:pt x="3225698" y="3600986"/>
                        </a:cubicBezTo>
                        <a:cubicBezTo>
                          <a:pt x="2918731" y="3613098"/>
                          <a:pt x="2925508" y="3536353"/>
                          <a:pt x="2659786" y="3600986"/>
                        </a:cubicBezTo>
                        <a:cubicBezTo>
                          <a:pt x="2394064" y="3665619"/>
                          <a:pt x="2366529" y="3577852"/>
                          <a:pt x="2263648" y="3600986"/>
                        </a:cubicBezTo>
                        <a:cubicBezTo>
                          <a:pt x="2160767" y="3624120"/>
                          <a:pt x="1872517" y="3597159"/>
                          <a:pt x="1697736" y="3600986"/>
                        </a:cubicBezTo>
                        <a:cubicBezTo>
                          <a:pt x="1522955" y="3604813"/>
                          <a:pt x="1342079" y="3561517"/>
                          <a:pt x="1188415" y="3600986"/>
                        </a:cubicBezTo>
                        <a:cubicBezTo>
                          <a:pt x="1034751" y="3640455"/>
                          <a:pt x="788618" y="3570692"/>
                          <a:pt x="679094" y="3600986"/>
                        </a:cubicBezTo>
                        <a:cubicBezTo>
                          <a:pt x="569570" y="3631280"/>
                          <a:pt x="232387" y="3582815"/>
                          <a:pt x="0" y="3600986"/>
                        </a:cubicBezTo>
                        <a:cubicBezTo>
                          <a:pt x="-38596" y="3395759"/>
                          <a:pt x="37128" y="3308111"/>
                          <a:pt x="0" y="3122569"/>
                        </a:cubicBezTo>
                        <a:cubicBezTo>
                          <a:pt x="-37128" y="2937027"/>
                          <a:pt x="11435" y="2790431"/>
                          <a:pt x="0" y="2572133"/>
                        </a:cubicBezTo>
                        <a:cubicBezTo>
                          <a:pt x="-11435" y="2353835"/>
                          <a:pt x="5290" y="2236702"/>
                          <a:pt x="0" y="2093716"/>
                        </a:cubicBezTo>
                        <a:cubicBezTo>
                          <a:pt x="-5290" y="1950730"/>
                          <a:pt x="47722" y="1795764"/>
                          <a:pt x="0" y="1687319"/>
                        </a:cubicBezTo>
                        <a:cubicBezTo>
                          <a:pt x="-47722" y="1578874"/>
                          <a:pt x="39282" y="1341698"/>
                          <a:pt x="0" y="1208902"/>
                        </a:cubicBezTo>
                        <a:cubicBezTo>
                          <a:pt x="-39282" y="1076106"/>
                          <a:pt x="10474" y="821394"/>
                          <a:pt x="0" y="658466"/>
                        </a:cubicBezTo>
                        <a:cubicBezTo>
                          <a:pt x="-10474" y="495538"/>
                          <a:pt x="27284" y="159679"/>
                          <a:pt x="0" y="0"/>
                        </a:cubicBezTo>
                        <a:close/>
                      </a:path>
                      <a:path w="5659120" h="3600986" stroke="0" extrusionOk="0">
                        <a:moveTo>
                          <a:pt x="0" y="0"/>
                        </a:moveTo>
                        <a:cubicBezTo>
                          <a:pt x="107757" y="-15641"/>
                          <a:pt x="324468" y="28005"/>
                          <a:pt x="509321" y="0"/>
                        </a:cubicBezTo>
                        <a:cubicBezTo>
                          <a:pt x="694174" y="-28005"/>
                          <a:pt x="788574" y="12527"/>
                          <a:pt x="905459" y="0"/>
                        </a:cubicBezTo>
                        <a:cubicBezTo>
                          <a:pt x="1022344" y="-12527"/>
                          <a:pt x="1340673" y="28697"/>
                          <a:pt x="1584554" y="0"/>
                        </a:cubicBezTo>
                        <a:cubicBezTo>
                          <a:pt x="1828435" y="-28697"/>
                          <a:pt x="1841603" y="55211"/>
                          <a:pt x="2093874" y="0"/>
                        </a:cubicBezTo>
                        <a:cubicBezTo>
                          <a:pt x="2346145" y="-55211"/>
                          <a:pt x="2428901" y="56847"/>
                          <a:pt x="2603195" y="0"/>
                        </a:cubicBezTo>
                        <a:cubicBezTo>
                          <a:pt x="2777489" y="-56847"/>
                          <a:pt x="2974726" y="58137"/>
                          <a:pt x="3282290" y="0"/>
                        </a:cubicBezTo>
                        <a:cubicBezTo>
                          <a:pt x="3589854" y="-58137"/>
                          <a:pt x="3524706" y="22652"/>
                          <a:pt x="3735019" y="0"/>
                        </a:cubicBezTo>
                        <a:cubicBezTo>
                          <a:pt x="3945332" y="-22652"/>
                          <a:pt x="4165332" y="36661"/>
                          <a:pt x="4414114" y="0"/>
                        </a:cubicBezTo>
                        <a:cubicBezTo>
                          <a:pt x="4662897" y="-36661"/>
                          <a:pt x="4819762" y="11811"/>
                          <a:pt x="5093208" y="0"/>
                        </a:cubicBezTo>
                        <a:cubicBezTo>
                          <a:pt x="5366654" y="-11811"/>
                          <a:pt x="5492270" y="1794"/>
                          <a:pt x="5659120" y="0"/>
                        </a:cubicBezTo>
                        <a:cubicBezTo>
                          <a:pt x="5713777" y="188882"/>
                          <a:pt x="5633841" y="363660"/>
                          <a:pt x="5659120" y="586446"/>
                        </a:cubicBezTo>
                        <a:cubicBezTo>
                          <a:pt x="5684399" y="809232"/>
                          <a:pt x="5593591" y="892379"/>
                          <a:pt x="5659120" y="1136883"/>
                        </a:cubicBezTo>
                        <a:cubicBezTo>
                          <a:pt x="5724649" y="1381387"/>
                          <a:pt x="5633181" y="1460303"/>
                          <a:pt x="5659120" y="1543280"/>
                        </a:cubicBezTo>
                        <a:cubicBezTo>
                          <a:pt x="5685059" y="1626257"/>
                          <a:pt x="5639134" y="1822381"/>
                          <a:pt x="5659120" y="2057706"/>
                        </a:cubicBezTo>
                        <a:cubicBezTo>
                          <a:pt x="5679106" y="2293031"/>
                          <a:pt x="5646649" y="2438941"/>
                          <a:pt x="5659120" y="2572133"/>
                        </a:cubicBezTo>
                        <a:cubicBezTo>
                          <a:pt x="5671591" y="2705325"/>
                          <a:pt x="5603864" y="2941325"/>
                          <a:pt x="5659120" y="3086559"/>
                        </a:cubicBezTo>
                        <a:cubicBezTo>
                          <a:pt x="5714376" y="3231793"/>
                          <a:pt x="5600220" y="3440750"/>
                          <a:pt x="5659120" y="3600986"/>
                        </a:cubicBezTo>
                        <a:cubicBezTo>
                          <a:pt x="5495825" y="3639382"/>
                          <a:pt x="5224419" y="3556477"/>
                          <a:pt x="5036617" y="3600986"/>
                        </a:cubicBezTo>
                        <a:cubicBezTo>
                          <a:pt x="4848815" y="3645495"/>
                          <a:pt x="4774137" y="3593444"/>
                          <a:pt x="4640478" y="3600986"/>
                        </a:cubicBezTo>
                        <a:cubicBezTo>
                          <a:pt x="4506819" y="3608528"/>
                          <a:pt x="4371321" y="3599157"/>
                          <a:pt x="4187749" y="3600986"/>
                        </a:cubicBezTo>
                        <a:cubicBezTo>
                          <a:pt x="4004177" y="3602815"/>
                          <a:pt x="3745349" y="3562473"/>
                          <a:pt x="3508654" y="3600986"/>
                        </a:cubicBezTo>
                        <a:cubicBezTo>
                          <a:pt x="3271959" y="3639499"/>
                          <a:pt x="3124196" y="3541941"/>
                          <a:pt x="2942742" y="3600986"/>
                        </a:cubicBezTo>
                        <a:cubicBezTo>
                          <a:pt x="2761288" y="3660031"/>
                          <a:pt x="2641386" y="3557948"/>
                          <a:pt x="2490013" y="3600986"/>
                        </a:cubicBezTo>
                        <a:cubicBezTo>
                          <a:pt x="2338640" y="3644024"/>
                          <a:pt x="2063755" y="3551771"/>
                          <a:pt x="1924101" y="3600986"/>
                        </a:cubicBezTo>
                        <a:cubicBezTo>
                          <a:pt x="1784447" y="3650201"/>
                          <a:pt x="1662327" y="3570842"/>
                          <a:pt x="1527962" y="3600986"/>
                        </a:cubicBezTo>
                        <a:cubicBezTo>
                          <a:pt x="1393597" y="3631130"/>
                          <a:pt x="1215103" y="3563639"/>
                          <a:pt x="1131824" y="3600986"/>
                        </a:cubicBezTo>
                        <a:cubicBezTo>
                          <a:pt x="1048545" y="3638333"/>
                          <a:pt x="734361" y="3564399"/>
                          <a:pt x="565912" y="3600986"/>
                        </a:cubicBezTo>
                        <a:cubicBezTo>
                          <a:pt x="397463" y="3637573"/>
                          <a:pt x="137977" y="3592778"/>
                          <a:pt x="0" y="3600986"/>
                        </a:cubicBezTo>
                        <a:cubicBezTo>
                          <a:pt x="-43501" y="3476442"/>
                          <a:pt x="42044" y="3257548"/>
                          <a:pt x="0" y="3050550"/>
                        </a:cubicBezTo>
                        <a:cubicBezTo>
                          <a:pt x="-42044" y="2843552"/>
                          <a:pt x="31600" y="2688721"/>
                          <a:pt x="0" y="2572133"/>
                        </a:cubicBezTo>
                        <a:cubicBezTo>
                          <a:pt x="-31600" y="2455545"/>
                          <a:pt x="15016" y="2268416"/>
                          <a:pt x="0" y="2165736"/>
                        </a:cubicBezTo>
                        <a:cubicBezTo>
                          <a:pt x="-15016" y="2063056"/>
                          <a:pt x="18514" y="1833661"/>
                          <a:pt x="0" y="1615299"/>
                        </a:cubicBezTo>
                        <a:cubicBezTo>
                          <a:pt x="-18514" y="1396937"/>
                          <a:pt x="20785" y="1273511"/>
                          <a:pt x="0" y="1172893"/>
                        </a:cubicBezTo>
                        <a:cubicBezTo>
                          <a:pt x="-20785" y="1072275"/>
                          <a:pt x="48031" y="884026"/>
                          <a:pt x="0" y="622456"/>
                        </a:cubicBezTo>
                        <a:cubicBezTo>
                          <a:pt x="-48031" y="360886"/>
                          <a:pt x="55239" y="264377"/>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342900" indent="-342900">
              <a:buAutoNum type="arabicPeriod"/>
              <a:tabLst>
                <a:tab pos="0" algn="l"/>
              </a:tabLst>
            </a:pPr>
            <a:r>
              <a:rPr lang="it-IT" spc="-1">
                <a:solidFill>
                  <a:srgbClr val="18355A"/>
                </a:solidFill>
                <a:ea typeface="+mn-lt"/>
                <a:cs typeface="+mn-lt"/>
              </a:rPr>
              <a:t>acquisizione di tutti i fondamentali tipi di linguaggio</a:t>
            </a:r>
            <a:endParaRPr lang="it-IT"/>
          </a:p>
          <a:p>
            <a:pPr marL="342900" indent="-342900">
              <a:buAutoNum type="arabicPeriod"/>
            </a:pPr>
            <a:r>
              <a:rPr lang="it-IT" spc="-1">
                <a:solidFill>
                  <a:srgbClr val="18355A"/>
                </a:solidFill>
                <a:ea typeface="+mn-lt"/>
                <a:cs typeface="+mn-lt"/>
              </a:rPr>
              <a:t>sviluppo del concetto di numero</a:t>
            </a:r>
            <a:endParaRPr lang="it-IT"/>
          </a:p>
          <a:p>
            <a:pPr marL="342900" indent="-342900">
              <a:buAutoNum type="arabicPeriod"/>
            </a:pPr>
            <a:r>
              <a:rPr lang="it-IT" spc="-1">
                <a:solidFill>
                  <a:srgbClr val="18355A"/>
                </a:solidFill>
                <a:ea typeface="+mn-lt"/>
                <a:cs typeface="+mn-lt"/>
              </a:rPr>
              <a:t>alfabetizzazione culturale</a:t>
            </a:r>
            <a:endParaRPr lang="it-IT"/>
          </a:p>
          <a:p>
            <a:pPr algn="ctr"/>
            <a:endParaRPr lang="it-IT" sz="3200" b="1" u="sng">
              <a:solidFill>
                <a:srgbClr val="3465A4"/>
              </a:solidFill>
              <a:cs typeface="Segoe UI"/>
            </a:endParaRPr>
          </a:p>
        </p:txBody>
      </p:sp>
      <p:sp>
        <p:nvSpPr>
          <p:cNvPr id="2" name="Rettangolo 1">
            <a:extLst>
              <a:ext uri="{FF2B5EF4-FFF2-40B4-BE49-F238E27FC236}">
                <a16:creationId xmlns:a16="http://schemas.microsoft.com/office/drawing/2014/main" id="{B7959C90-E39D-0F6C-D1F6-58168E6C82CD}"/>
              </a:ext>
            </a:extLst>
          </p:cNvPr>
          <p:cNvSpPr/>
          <p:nvPr/>
        </p:nvSpPr>
        <p:spPr>
          <a:xfrm>
            <a:off x="1874707" y="345933"/>
            <a:ext cx="6836400" cy="64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4000" b="1" spc="-1">
                <a:solidFill>
                  <a:srgbClr val="A4274F"/>
                </a:solidFill>
                <a:cs typeface="Arial"/>
              </a:rPr>
              <a:t>LE FINALITÀ... ieri e oggi</a:t>
            </a:r>
            <a:endParaRPr lang="it-IT" sz="4000" b="1" strike="noStrike" spc="-1">
              <a:solidFill>
                <a:srgbClr val="A4274F"/>
              </a:solidFill>
              <a:ea typeface="Calibri"/>
              <a:cs typeface="Arial"/>
            </a:endParaRPr>
          </a:p>
        </p:txBody>
      </p:sp>
      <p:pic>
        <p:nvPicPr>
          <p:cNvPr id="4" name="Immagine 3" descr="Indicazioni Nazionali: l'Ansas monitora">
            <a:extLst>
              <a:ext uri="{FF2B5EF4-FFF2-40B4-BE49-F238E27FC236}">
                <a16:creationId xmlns:a16="http://schemas.microsoft.com/office/drawing/2014/main" id="{749F6373-7CFB-98D7-7C1B-31AB5B0CFEF5}"/>
              </a:ext>
            </a:extLst>
          </p:cNvPr>
          <p:cNvPicPr>
            <a:picLocks noChangeAspect="1"/>
          </p:cNvPicPr>
          <p:nvPr/>
        </p:nvPicPr>
        <p:blipFill>
          <a:blip r:embed="rId3"/>
          <a:stretch>
            <a:fillRect/>
          </a:stretch>
        </p:blipFill>
        <p:spPr>
          <a:xfrm>
            <a:off x="8711350" y="1140212"/>
            <a:ext cx="2204580" cy="2388295"/>
          </a:xfrm>
          <a:prstGeom prst="rect">
            <a:avLst/>
          </a:prstGeom>
        </p:spPr>
      </p:pic>
      <p:pic>
        <p:nvPicPr>
          <p:cNvPr id="5" name="Immagine 4" descr="I nuovi programmi didattici per la scuola elementare. Decreto Presidente  della Repubblica 12 febbario 1985">
            <a:extLst>
              <a:ext uri="{FF2B5EF4-FFF2-40B4-BE49-F238E27FC236}">
                <a16:creationId xmlns:a16="http://schemas.microsoft.com/office/drawing/2014/main" id="{A8507AC2-CCEF-96DB-319E-EFD1F7B8C8ED}"/>
              </a:ext>
            </a:extLst>
          </p:cNvPr>
          <p:cNvPicPr>
            <a:picLocks noChangeAspect="1"/>
          </p:cNvPicPr>
          <p:nvPr/>
        </p:nvPicPr>
        <p:blipFill>
          <a:blip r:embed="rId4"/>
          <a:srcRect l="12741" t="-1403" r="14934" b="-451"/>
          <a:stretch>
            <a:fillRect/>
          </a:stretch>
        </p:blipFill>
        <p:spPr>
          <a:xfrm>
            <a:off x="503572" y="1143813"/>
            <a:ext cx="1550006" cy="2182857"/>
          </a:xfrm>
          <a:prstGeom prst="rect">
            <a:avLst/>
          </a:prstGeom>
        </p:spPr>
      </p:pic>
      <p:sp>
        <p:nvSpPr>
          <p:cNvPr id="7" name="CasellaDiTesto 6">
            <a:extLst>
              <a:ext uri="{FF2B5EF4-FFF2-40B4-BE49-F238E27FC236}">
                <a16:creationId xmlns:a16="http://schemas.microsoft.com/office/drawing/2014/main" id="{FBD311EB-641E-A51D-F79C-55AB846475D0}"/>
              </a:ext>
            </a:extLst>
          </p:cNvPr>
          <p:cNvSpPr txBox="1"/>
          <p:nvPr/>
        </p:nvSpPr>
        <p:spPr>
          <a:xfrm>
            <a:off x="407096" y="3528164"/>
            <a:ext cx="2880985" cy="400110"/>
          </a:xfrm>
          <a:prstGeom prst="rect">
            <a:avLst/>
          </a:prstGeom>
          <a:no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i="1">
                <a:solidFill>
                  <a:schemeClr val="accent6">
                    <a:lumMod val="49000"/>
                  </a:schemeClr>
                </a:solidFill>
              </a:rPr>
              <a:t>Programmi ministeriali</a:t>
            </a:r>
          </a:p>
        </p:txBody>
      </p:sp>
      <p:sp>
        <p:nvSpPr>
          <p:cNvPr id="10" name="CasellaDiTesto 9">
            <a:extLst>
              <a:ext uri="{FF2B5EF4-FFF2-40B4-BE49-F238E27FC236}">
                <a16:creationId xmlns:a16="http://schemas.microsoft.com/office/drawing/2014/main" id="{6DE1230A-5253-BB26-A966-805B04C41E21}"/>
              </a:ext>
            </a:extLst>
          </p:cNvPr>
          <p:cNvSpPr txBox="1"/>
          <p:nvPr/>
        </p:nvSpPr>
        <p:spPr>
          <a:xfrm>
            <a:off x="8371561" y="3632547"/>
            <a:ext cx="2880985" cy="400110"/>
          </a:xfrm>
          <a:prstGeom prst="rect">
            <a:avLst/>
          </a:prstGeom>
          <a:noFill/>
          <a:ln>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b="1" i="1">
                <a:solidFill>
                  <a:schemeClr val="accent6">
                    <a:lumMod val="49000"/>
                  </a:schemeClr>
                </a:solidFill>
              </a:rPr>
              <a:t>Indicazioni nazionali</a:t>
            </a:r>
            <a:endParaRPr lang="it-IT"/>
          </a:p>
        </p:txBody>
      </p:sp>
      <p:sp>
        <p:nvSpPr>
          <p:cNvPr id="12" name="CasellaDiTesto 11">
            <a:extLst>
              <a:ext uri="{FF2B5EF4-FFF2-40B4-BE49-F238E27FC236}">
                <a16:creationId xmlns:a16="http://schemas.microsoft.com/office/drawing/2014/main" id="{072061EE-7A92-BE5F-9727-EC35324FFDD9}"/>
              </a:ext>
            </a:extLst>
          </p:cNvPr>
          <p:cNvSpPr txBox="1"/>
          <p:nvPr/>
        </p:nvSpPr>
        <p:spPr>
          <a:xfrm>
            <a:off x="6875454" y="4613535"/>
            <a:ext cx="5227609" cy="1200329"/>
          </a:xfrm>
          <a:prstGeom prst="rect">
            <a:avLst/>
          </a:prstGeom>
          <a:noFill/>
          <a:ln w="38100">
            <a:solidFill>
              <a:srgbClr val="18355A">
                <a:alpha val="50000"/>
              </a:srgbClr>
            </a:solidFill>
            <a:extLst>
              <a:ext uri="{C807C97D-BFC1-408E-A445-0C87EB9F89A2}">
                <ask:lineSketchStyleProps xmlns:ask="http://schemas.microsoft.com/office/drawing/2018/sketchyshapes" sd="1219033472">
                  <a:custGeom>
                    <a:avLst/>
                    <a:gdLst>
                      <a:gd name="connsiteX0" fmla="*/ 0 w 5659120"/>
                      <a:gd name="connsiteY0" fmla="*/ 0 h 3600986"/>
                      <a:gd name="connsiteX1" fmla="*/ 509321 w 5659120"/>
                      <a:gd name="connsiteY1" fmla="*/ 0 h 3600986"/>
                      <a:gd name="connsiteX2" fmla="*/ 1131824 w 5659120"/>
                      <a:gd name="connsiteY2" fmla="*/ 0 h 3600986"/>
                      <a:gd name="connsiteX3" fmla="*/ 1584554 w 5659120"/>
                      <a:gd name="connsiteY3" fmla="*/ 0 h 3600986"/>
                      <a:gd name="connsiteX4" fmla="*/ 2150466 w 5659120"/>
                      <a:gd name="connsiteY4" fmla="*/ 0 h 3600986"/>
                      <a:gd name="connsiteX5" fmla="*/ 2772969 w 5659120"/>
                      <a:gd name="connsiteY5" fmla="*/ 0 h 3600986"/>
                      <a:gd name="connsiteX6" fmla="*/ 3169107 w 5659120"/>
                      <a:gd name="connsiteY6" fmla="*/ 0 h 3600986"/>
                      <a:gd name="connsiteX7" fmla="*/ 3565246 w 5659120"/>
                      <a:gd name="connsiteY7" fmla="*/ 0 h 3600986"/>
                      <a:gd name="connsiteX8" fmla="*/ 4244340 w 5659120"/>
                      <a:gd name="connsiteY8" fmla="*/ 0 h 3600986"/>
                      <a:gd name="connsiteX9" fmla="*/ 4810252 w 5659120"/>
                      <a:gd name="connsiteY9" fmla="*/ 0 h 3600986"/>
                      <a:gd name="connsiteX10" fmla="*/ 5659120 w 5659120"/>
                      <a:gd name="connsiteY10" fmla="*/ 0 h 3600986"/>
                      <a:gd name="connsiteX11" fmla="*/ 5659120 w 5659120"/>
                      <a:gd name="connsiteY11" fmla="*/ 514427 h 3600986"/>
                      <a:gd name="connsiteX12" fmla="*/ 5659120 w 5659120"/>
                      <a:gd name="connsiteY12" fmla="*/ 1064863 h 3600986"/>
                      <a:gd name="connsiteX13" fmla="*/ 5659120 w 5659120"/>
                      <a:gd name="connsiteY13" fmla="*/ 1507270 h 3600986"/>
                      <a:gd name="connsiteX14" fmla="*/ 5659120 w 5659120"/>
                      <a:gd name="connsiteY14" fmla="*/ 2021696 h 3600986"/>
                      <a:gd name="connsiteX15" fmla="*/ 5659120 w 5659120"/>
                      <a:gd name="connsiteY15" fmla="*/ 2428093 h 3600986"/>
                      <a:gd name="connsiteX16" fmla="*/ 5659120 w 5659120"/>
                      <a:gd name="connsiteY16" fmla="*/ 3014540 h 3600986"/>
                      <a:gd name="connsiteX17" fmla="*/ 5659120 w 5659120"/>
                      <a:gd name="connsiteY17" fmla="*/ 3600986 h 3600986"/>
                      <a:gd name="connsiteX18" fmla="*/ 4980026 w 5659120"/>
                      <a:gd name="connsiteY18" fmla="*/ 3600986 h 3600986"/>
                      <a:gd name="connsiteX19" fmla="*/ 4357522 w 5659120"/>
                      <a:gd name="connsiteY19" fmla="*/ 3600986 h 3600986"/>
                      <a:gd name="connsiteX20" fmla="*/ 3904793 w 5659120"/>
                      <a:gd name="connsiteY20" fmla="*/ 3600986 h 3600986"/>
                      <a:gd name="connsiteX21" fmla="*/ 3225698 w 5659120"/>
                      <a:gd name="connsiteY21" fmla="*/ 3600986 h 3600986"/>
                      <a:gd name="connsiteX22" fmla="*/ 2659786 w 5659120"/>
                      <a:gd name="connsiteY22" fmla="*/ 3600986 h 3600986"/>
                      <a:gd name="connsiteX23" fmla="*/ 2263648 w 5659120"/>
                      <a:gd name="connsiteY23" fmla="*/ 3600986 h 3600986"/>
                      <a:gd name="connsiteX24" fmla="*/ 1697736 w 5659120"/>
                      <a:gd name="connsiteY24" fmla="*/ 3600986 h 3600986"/>
                      <a:gd name="connsiteX25" fmla="*/ 1188415 w 5659120"/>
                      <a:gd name="connsiteY25" fmla="*/ 3600986 h 3600986"/>
                      <a:gd name="connsiteX26" fmla="*/ 679094 w 5659120"/>
                      <a:gd name="connsiteY26" fmla="*/ 3600986 h 3600986"/>
                      <a:gd name="connsiteX27" fmla="*/ 0 w 5659120"/>
                      <a:gd name="connsiteY27" fmla="*/ 3600986 h 3600986"/>
                      <a:gd name="connsiteX28" fmla="*/ 0 w 5659120"/>
                      <a:gd name="connsiteY28" fmla="*/ 3122569 h 3600986"/>
                      <a:gd name="connsiteX29" fmla="*/ 0 w 5659120"/>
                      <a:gd name="connsiteY29" fmla="*/ 2572133 h 3600986"/>
                      <a:gd name="connsiteX30" fmla="*/ 0 w 5659120"/>
                      <a:gd name="connsiteY30" fmla="*/ 2093716 h 3600986"/>
                      <a:gd name="connsiteX31" fmla="*/ 0 w 5659120"/>
                      <a:gd name="connsiteY31" fmla="*/ 1687319 h 3600986"/>
                      <a:gd name="connsiteX32" fmla="*/ 0 w 5659120"/>
                      <a:gd name="connsiteY32" fmla="*/ 1208902 h 3600986"/>
                      <a:gd name="connsiteX33" fmla="*/ 0 w 5659120"/>
                      <a:gd name="connsiteY33" fmla="*/ 658466 h 3600986"/>
                      <a:gd name="connsiteX34" fmla="*/ 0 w 5659120"/>
                      <a:gd name="connsiteY34" fmla="*/ 0 h 36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59120" h="3600986" fill="none" extrusionOk="0">
                        <a:moveTo>
                          <a:pt x="0" y="0"/>
                        </a:moveTo>
                        <a:cubicBezTo>
                          <a:pt x="251126" y="-44381"/>
                          <a:pt x="259811" y="44047"/>
                          <a:pt x="509321" y="0"/>
                        </a:cubicBezTo>
                        <a:cubicBezTo>
                          <a:pt x="758831" y="-44047"/>
                          <a:pt x="968000" y="69492"/>
                          <a:pt x="1131824" y="0"/>
                        </a:cubicBezTo>
                        <a:cubicBezTo>
                          <a:pt x="1295648" y="-69492"/>
                          <a:pt x="1457055" y="35484"/>
                          <a:pt x="1584554" y="0"/>
                        </a:cubicBezTo>
                        <a:cubicBezTo>
                          <a:pt x="1712053" y="-35484"/>
                          <a:pt x="1884520" y="55322"/>
                          <a:pt x="2150466" y="0"/>
                        </a:cubicBezTo>
                        <a:cubicBezTo>
                          <a:pt x="2416412" y="-55322"/>
                          <a:pt x="2583253" y="1322"/>
                          <a:pt x="2772969" y="0"/>
                        </a:cubicBezTo>
                        <a:cubicBezTo>
                          <a:pt x="2962685" y="-1322"/>
                          <a:pt x="2981231" y="38110"/>
                          <a:pt x="3169107" y="0"/>
                        </a:cubicBezTo>
                        <a:cubicBezTo>
                          <a:pt x="3356983" y="-38110"/>
                          <a:pt x="3414547" y="15407"/>
                          <a:pt x="3565246" y="0"/>
                        </a:cubicBezTo>
                        <a:cubicBezTo>
                          <a:pt x="3715945" y="-15407"/>
                          <a:pt x="4076000" y="10170"/>
                          <a:pt x="4244340" y="0"/>
                        </a:cubicBezTo>
                        <a:cubicBezTo>
                          <a:pt x="4412680" y="-10170"/>
                          <a:pt x="4605091" y="31604"/>
                          <a:pt x="4810252" y="0"/>
                        </a:cubicBezTo>
                        <a:cubicBezTo>
                          <a:pt x="5015413" y="-31604"/>
                          <a:pt x="5279992" y="84288"/>
                          <a:pt x="5659120" y="0"/>
                        </a:cubicBezTo>
                        <a:cubicBezTo>
                          <a:pt x="5675486" y="250038"/>
                          <a:pt x="5658740" y="411495"/>
                          <a:pt x="5659120" y="514427"/>
                        </a:cubicBezTo>
                        <a:cubicBezTo>
                          <a:pt x="5659500" y="617359"/>
                          <a:pt x="5602250" y="951158"/>
                          <a:pt x="5659120" y="1064863"/>
                        </a:cubicBezTo>
                        <a:cubicBezTo>
                          <a:pt x="5715990" y="1178568"/>
                          <a:pt x="5607031" y="1317523"/>
                          <a:pt x="5659120" y="1507270"/>
                        </a:cubicBezTo>
                        <a:cubicBezTo>
                          <a:pt x="5711209" y="1697017"/>
                          <a:pt x="5623332" y="1917644"/>
                          <a:pt x="5659120" y="2021696"/>
                        </a:cubicBezTo>
                        <a:cubicBezTo>
                          <a:pt x="5694908" y="2125748"/>
                          <a:pt x="5643908" y="2340991"/>
                          <a:pt x="5659120" y="2428093"/>
                        </a:cubicBezTo>
                        <a:cubicBezTo>
                          <a:pt x="5674332" y="2515195"/>
                          <a:pt x="5624865" y="2791394"/>
                          <a:pt x="5659120" y="3014540"/>
                        </a:cubicBezTo>
                        <a:cubicBezTo>
                          <a:pt x="5693375" y="3237686"/>
                          <a:pt x="5638676" y="3338129"/>
                          <a:pt x="5659120" y="3600986"/>
                        </a:cubicBezTo>
                        <a:cubicBezTo>
                          <a:pt x="5487641" y="3652472"/>
                          <a:pt x="5202528" y="3520442"/>
                          <a:pt x="4980026" y="3600986"/>
                        </a:cubicBezTo>
                        <a:cubicBezTo>
                          <a:pt x="4757524" y="3681530"/>
                          <a:pt x="4609472" y="3555782"/>
                          <a:pt x="4357522" y="3600986"/>
                        </a:cubicBezTo>
                        <a:cubicBezTo>
                          <a:pt x="4105572" y="3646190"/>
                          <a:pt x="4126726" y="3569264"/>
                          <a:pt x="3904793" y="3600986"/>
                        </a:cubicBezTo>
                        <a:cubicBezTo>
                          <a:pt x="3682860" y="3632708"/>
                          <a:pt x="3532665" y="3588874"/>
                          <a:pt x="3225698" y="3600986"/>
                        </a:cubicBezTo>
                        <a:cubicBezTo>
                          <a:pt x="2918731" y="3613098"/>
                          <a:pt x="2925508" y="3536353"/>
                          <a:pt x="2659786" y="3600986"/>
                        </a:cubicBezTo>
                        <a:cubicBezTo>
                          <a:pt x="2394064" y="3665619"/>
                          <a:pt x="2366529" y="3577852"/>
                          <a:pt x="2263648" y="3600986"/>
                        </a:cubicBezTo>
                        <a:cubicBezTo>
                          <a:pt x="2160767" y="3624120"/>
                          <a:pt x="1872517" y="3597159"/>
                          <a:pt x="1697736" y="3600986"/>
                        </a:cubicBezTo>
                        <a:cubicBezTo>
                          <a:pt x="1522955" y="3604813"/>
                          <a:pt x="1342079" y="3561517"/>
                          <a:pt x="1188415" y="3600986"/>
                        </a:cubicBezTo>
                        <a:cubicBezTo>
                          <a:pt x="1034751" y="3640455"/>
                          <a:pt x="788618" y="3570692"/>
                          <a:pt x="679094" y="3600986"/>
                        </a:cubicBezTo>
                        <a:cubicBezTo>
                          <a:pt x="569570" y="3631280"/>
                          <a:pt x="232387" y="3582815"/>
                          <a:pt x="0" y="3600986"/>
                        </a:cubicBezTo>
                        <a:cubicBezTo>
                          <a:pt x="-38596" y="3395759"/>
                          <a:pt x="37128" y="3308111"/>
                          <a:pt x="0" y="3122569"/>
                        </a:cubicBezTo>
                        <a:cubicBezTo>
                          <a:pt x="-37128" y="2937027"/>
                          <a:pt x="11435" y="2790431"/>
                          <a:pt x="0" y="2572133"/>
                        </a:cubicBezTo>
                        <a:cubicBezTo>
                          <a:pt x="-11435" y="2353835"/>
                          <a:pt x="5290" y="2236702"/>
                          <a:pt x="0" y="2093716"/>
                        </a:cubicBezTo>
                        <a:cubicBezTo>
                          <a:pt x="-5290" y="1950730"/>
                          <a:pt x="47722" y="1795764"/>
                          <a:pt x="0" y="1687319"/>
                        </a:cubicBezTo>
                        <a:cubicBezTo>
                          <a:pt x="-47722" y="1578874"/>
                          <a:pt x="39282" y="1341698"/>
                          <a:pt x="0" y="1208902"/>
                        </a:cubicBezTo>
                        <a:cubicBezTo>
                          <a:pt x="-39282" y="1076106"/>
                          <a:pt x="10474" y="821394"/>
                          <a:pt x="0" y="658466"/>
                        </a:cubicBezTo>
                        <a:cubicBezTo>
                          <a:pt x="-10474" y="495538"/>
                          <a:pt x="27284" y="159679"/>
                          <a:pt x="0" y="0"/>
                        </a:cubicBezTo>
                        <a:close/>
                      </a:path>
                      <a:path w="5659120" h="3600986" stroke="0" extrusionOk="0">
                        <a:moveTo>
                          <a:pt x="0" y="0"/>
                        </a:moveTo>
                        <a:cubicBezTo>
                          <a:pt x="107757" y="-15641"/>
                          <a:pt x="324468" y="28005"/>
                          <a:pt x="509321" y="0"/>
                        </a:cubicBezTo>
                        <a:cubicBezTo>
                          <a:pt x="694174" y="-28005"/>
                          <a:pt x="788574" y="12527"/>
                          <a:pt x="905459" y="0"/>
                        </a:cubicBezTo>
                        <a:cubicBezTo>
                          <a:pt x="1022344" y="-12527"/>
                          <a:pt x="1340673" y="28697"/>
                          <a:pt x="1584554" y="0"/>
                        </a:cubicBezTo>
                        <a:cubicBezTo>
                          <a:pt x="1828435" y="-28697"/>
                          <a:pt x="1841603" y="55211"/>
                          <a:pt x="2093874" y="0"/>
                        </a:cubicBezTo>
                        <a:cubicBezTo>
                          <a:pt x="2346145" y="-55211"/>
                          <a:pt x="2428901" y="56847"/>
                          <a:pt x="2603195" y="0"/>
                        </a:cubicBezTo>
                        <a:cubicBezTo>
                          <a:pt x="2777489" y="-56847"/>
                          <a:pt x="2974726" y="58137"/>
                          <a:pt x="3282290" y="0"/>
                        </a:cubicBezTo>
                        <a:cubicBezTo>
                          <a:pt x="3589854" y="-58137"/>
                          <a:pt x="3524706" y="22652"/>
                          <a:pt x="3735019" y="0"/>
                        </a:cubicBezTo>
                        <a:cubicBezTo>
                          <a:pt x="3945332" y="-22652"/>
                          <a:pt x="4165332" y="36661"/>
                          <a:pt x="4414114" y="0"/>
                        </a:cubicBezTo>
                        <a:cubicBezTo>
                          <a:pt x="4662897" y="-36661"/>
                          <a:pt x="4819762" y="11811"/>
                          <a:pt x="5093208" y="0"/>
                        </a:cubicBezTo>
                        <a:cubicBezTo>
                          <a:pt x="5366654" y="-11811"/>
                          <a:pt x="5492270" y="1794"/>
                          <a:pt x="5659120" y="0"/>
                        </a:cubicBezTo>
                        <a:cubicBezTo>
                          <a:pt x="5713777" y="188882"/>
                          <a:pt x="5633841" y="363660"/>
                          <a:pt x="5659120" y="586446"/>
                        </a:cubicBezTo>
                        <a:cubicBezTo>
                          <a:pt x="5684399" y="809232"/>
                          <a:pt x="5593591" y="892379"/>
                          <a:pt x="5659120" y="1136883"/>
                        </a:cubicBezTo>
                        <a:cubicBezTo>
                          <a:pt x="5724649" y="1381387"/>
                          <a:pt x="5633181" y="1460303"/>
                          <a:pt x="5659120" y="1543280"/>
                        </a:cubicBezTo>
                        <a:cubicBezTo>
                          <a:pt x="5685059" y="1626257"/>
                          <a:pt x="5639134" y="1822381"/>
                          <a:pt x="5659120" y="2057706"/>
                        </a:cubicBezTo>
                        <a:cubicBezTo>
                          <a:pt x="5679106" y="2293031"/>
                          <a:pt x="5646649" y="2438941"/>
                          <a:pt x="5659120" y="2572133"/>
                        </a:cubicBezTo>
                        <a:cubicBezTo>
                          <a:pt x="5671591" y="2705325"/>
                          <a:pt x="5603864" y="2941325"/>
                          <a:pt x="5659120" y="3086559"/>
                        </a:cubicBezTo>
                        <a:cubicBezTo>
                          <a:pt x="5714376" y="3231793"/>
                          <a:pt x="5600220" y="3440750"/>
                          <a:pt x="5659120" y="3600986"/>
                        </a:cubicBezTo>
                        <a:cubicBezTo>
                          <a:pt x="5495825" y="3639382"/>
                          <a:pt x="5224419" y="3556477"/>
                          <a:pt x="5036617" y="3600986"/>
                        </a:cubicBezTo>
                        <a:cubicBezTo>
                          <a:pt x="4848815" y="3645495"/>
                          <a:pt x="4774137" y="3593444"/>
                          <a:pt x="4640478" y="3600986"/>
                        </a:cubicBezTo>
                        <a:cubicBezTo>
                          <a:pt x="4506819" y="3608528"/>
                          <a:pt x="4371321" y="3599157"/>
                          <a:pt x="4187749" y="3600986"/>
                        </a:cubicBezTo>
                        <a:cubicBezTo>
                          <a:pt x="4004177" y="3602815"/>
                          <a:pt x="3745349" y="3562473"/>
                          <a:pt x="3508654" y="3600986"/>
                        </a:cubicBezTo>
                        <a:cubicBezTo>
                          <a:pt x="3271959" y="3639499"/>
                          <a:pt x="3124196" y="3541941"/>
                          <a:pt x="2942742" y="3600986"/>
                        </a:cubicBezTo>
                        <a:cubicBezTo>
                          <a:pt x="2761288" y="3660031"/>
                          <a:pt x="2641386" y="3557948"/>
                          <a:pt x="2490013" y="3600986"/>
                        </a:cubicBezTo>
                        <a:cubicBezTo>
                          <a:pt x="2338640" y="3644024"/>
                          <a:pt x="2063755" y="3551771"/>
                          <a:pt x="1924101" y="3600986"/>
                        </a:cubicBezTo>
                        <a:cubicBezTo>
                          <a:pt x="1784447" y="3650201"/>
                          <a:pt x="1662327" y="3570842"/>
                          <a:pt x="1527962" y="3600986"/>
                        </a:cubicBezTo>
                        <a:cubicBezTo>
                          <a:pt x="1393597" y="3631130"/>
                          <a:pt x="1215103" y="3563639"/>
                          <a:pt x="1131824" y="3600986"/>
                        </a:cubicBezTo>
                        <a:cubicBezTo>
                          <a:pt x="1048545" y="3638333"/>
                          <a:pt x="734361" y="3564399"/>
                          <a:pt x="565912" y="3600986"/>
                        </a:cubicBezTo>
                        <a:cubicBezTo>
                          <a:pt x="397463" y="3637573"/>
                          <a:pt x="137977" y="3592778"/>
                          <a:pt x="0" y="3600986"/>
                        </a:cubicBezTo>
                        <a:cubicBezTo>
                          <a:pt x="-43501" y="3476442"/>
                          <a:pt x="42044" y="3257548"/>
                          <a:pt x="0" y="3050550"/>
                        </a:cubicBezTo>
                        <a:cubicBezTo>
                          <a:pt x="-42044" y="2843552"/>
                          <a:pt x="31600" y="2688721"/>
                          <a:pt x="0" y="2572133"/>
                        </a:cubicBezTo>
                        <a:cubicBezTo>
                          <a:pt x="-31600" y="2455545"/>
                          <a:pt x="15016" y="2268416"/>
                          <a:pt x="0" y="2165736"/>
                        </a:cubicBezTo>
                        <a:cubicBezTo>
                          <a:pt x="-15016" y="2063056"/>
                          <a:pt x="18514" y="1833661"/>
                          <a:pt x="0" y="1615299"/>
                        </a:cubicBezTo>
                        <a:cubicBezTo>
                          <a:pt x="-18514" y="1396937"/>
                          <a:pt x="20785" y="1273511"/>
                          <a:pt x="0" y="1172893"/>
                        </a:cubicBezTo>
                        <a:cubicBezTo>
                          <a:pt x="-20785" y="1072275"/>
                          <a:pt x="48031" y="884026"/>
                          <a:pt x="0" y="622456"/>
                        </a:cubicBezTo>
                        <a:cubicBezTo>
                          <a:pt x="-48031" y="360886"/>
                          <a:pt x="55239" y="264377"/>
                          <a:pt x="0" y="0"/>
                        </a:cubicBezTo>
                        <a:close/>
                      </a:path>
                    </a:pathLst>
                  </a:custGeom>
                  <ask:type>
                    <ask:lineSketchNone/>
                  </ask:type>
                </ask:lineSketchStyleProps>
              </a:ext>
            </a:extLs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342900" indent="-342900">
              <a:buAutoNum type="arabicPeriod"/>
              <a:tabLst>
                <a:tab pos="0" algn="l"/>
              </a:tabLst>
            </a:pPr>
            <a:r>
              <a:rPr lang="it-IT" spc="-1">
                <a:solidFill>
                  <a:srgbClr val="18355A"/>
                </a:solidFill>
                <a:ea typeface="+mn-lt"/>
                <a:cs typeface="+mn-lt"/>
              </a:rPr>
              <a:t>Sviluppo delle competenze culturali di base in una dimensione multilinguistica e interculturale </a:t>
            </a:r>
          </a:p>
          <a:p>
            <a:pPr marL="342900" indent="-342900">
              <a:buAutoNum type="arabicPeriod"/>
              <a:tabLst>
                <a:tab pos="0" algn="l"/>
              </a:tabLst>
            </a:pPr>
            <a:r>
              <a:rPr lang="it-IT" spc="-1">
                <a:solidFill>
                  <a:srgbClr val="18355A"/>
                </a:solidFill>
                <a:ea typeface="+mn-lt"/>
                <a:cs typeface="+mn-lt"/>
              </a:rPr>
              <a:t>si formano cittadini consapevoli e responsabili a tutti i livelli, da quello locale a quello europeo.</a:t>
            </a:r>
            <a:endParaRPr lang="it-IT" spc="-1">
              <a:solidFill>
                <a:srgbClr val="18355A"/>
              </a:solidFill>
              <a:cs typeface="Segoe UI"/>
            </a:endParaRPr>
          </a:p>
        </p:txBody>
      </p:sp>
    </p:spTree>
    <p:extLst>
      <p:ext uri="{BB962C8B-B14F-4D97-AF65-F5344CB8AC3E}">
        <p14:creationId xmlns:p14="http://schemas.microsoft.com/office/powerpoint/2010/main" val="329285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EA098-1BD7-7118-3140-FBFFA93CFFF5}"/>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0BF7FD98-7155-F0D3-2A50-19B528CDAC66}"/>
              </a:ext>
            </a:extLst>
          </p:cNvPr>
          <p:cNvPicPr>
            <a:picLocks noChangeAspect="1"/>
          </p:cNvPicPr>
          <p:nvPr/>
        </p:nvPicPr>
        <p:blipFill>
          <a:blip r:embed="rId2"/>
          <a:stretch>
            <a:fillRect/>
          </a:stretch>
        </p:blipFill>
        <p:spPr>
          <a:xfrm>
            <a:off x="0" y="-1"/>
            <a:ext cx="12191999" cy="340963"/>
          </a:xfrm>
          <a:prstGeom prst="rect">
            <a:avLst/>
          </a:prstGeom>
        </p:spPr>
      </p:pic>
      <p:sp>
        <p:nvSpPr>
          <p:cNvPr id="2" name="Rettangolo 1">
            <a:extLst>
              <a:ext uri="{FF2B5EF4-FFF2-40B4-BE49-F238E27FC236}">
                <a16:creationId xmlns:a16="http://schemas.microsoft.com/office/drawing/2014/main" id="{6C7529B4-D368-DE3F-BD1F-C19DE6CA3E35}"/>
              </a:ext>
            </a:extLst>
          </p:cNvPr>
          <p:cNvSpPr/>
          <p:nvPr/>
        </p:nvSpPr>
        <p:spPr>
          <a:xfrm>
            <a:off x="3893141" y="334042"/>
            <a:ext cx="4839768" cy="64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3200" b="1" strike="noStrike" spc="-1">
                <a:solidFill>
                  <a:srgbClr val="A4274F"/>
                </a:solidFill>
                <a:ea typeface="Calibri"/>
                <a:cs typeface="Arial"/>
              </a:rPr>
              <a:t>CURRICOLO</a:t>
            </a:r>
            <a:r>
              <a:rPr lang="it-IT" sz="3600" b="1" strike="noStrike" spc="-1">
                <a:solidFill>
                  <a:srgbClr val="A4274F"/>
                </a:solidFill>
                <a:ea typeface="Calibri"/>
                <a:cs typeface="Arial"/>
              </a:rPr>
              <a:t> </a:t>
            </a:r>
            <a:r>
              <a:rPr lang="it-IT" sz="3200" b="1" strike="noStrike" spc="-1">
                <a:solidFill>
                  <a:srgbClr val="A4274F"/>
                </a:solidFill>
                <a:ea typeface="Calibri"/>
                <a:cs typeface="Arial"/>
              </a:rPr>
              <a:t>IMPLICITO</a:t>
            </a:r>
          </a:p>
        </p:txBody>
      </p:sp>
      <p:sp>
        <p:nvSpPr>
          <p:cNvPr id="3" name="CasellaDiTesto 2">
            <a:extLst>
              <a:ext uri="{FF2B5EF4-FFF2-40B4-BE49-F238E27FC236}">
                <a16:creationId xmlns:a16="http://schemas.microsoft.com/office/drawing/2014/main" id="{6613E87B-8DBD-E134-9C3A-7AFF6BF04847}"/>
              </a:ext>
            </a:extLst>
          </p:cNvPr>
          <p:cNvSpPr txBox="1"/>
          <p:nvPr/>
        </p:nvSpPr>
        <p:spPr>
          <a:xfrm>
            <a:off x="1454" y="2412447"/>
            <a:ext cx="46718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i="1">
                <a:solidFill>
                  <a:schemeClr val="accent6">
                    <a:lumMod val="76000"/>
                  </a:schemeClr>
                </a:solidFill>
                <a:highlight>
                  <a:srgbClr val="00FFFF"/>
                </a:highlight>
              </a:rPr>
              <a:t>SENSO DELL'ESPERIENZA EDUCATIVA</a:t>
            </a:r>
          </a:p>
        </p:txBody>
      </p:sp>
      <p:sp>
        <p:nvSpPr>
          <p:cNvPr id="4" name="CasellaDiTesto 3">
            <a:extLst>
              <a:ext uri="{FF2B5EF4-FFF2-40B4-BE49-F238E27FC236}">
                <a16:creationId xmlns:a16="http://schemas.microsoft.com/office/drawing/2014/main" id="{6014C9A6-1174-495C-2546-73136F95325B}"/>
              </a:ext>
            </a:extLst>
          </p:cNvPr>
          <p:cNvSpPr txBox="1"/>
          <p:nvPr/>
        </p:nvSpPr>
        <p:spPr>
          <a:xfrm>
            <a:off x="6210" y="864401"/>
            <a:ext cx="281571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romanUcPeriod"/>
            </a:pPr>
            <a:r>
              <a:rPr lang="it-IT" b="1" i="1">
                <a:solidFill>
                  <a:schemeClr val="tx2">
                    <a:lumMod val="76000"/>
                    <a:lumOff val="24000"/>
                  </a:schemeClr>
                </a:solidFill>
              </a:rPr>
              <a:t>Consapevolezza delle proprie potenzialità</a:t>
            </a:r>
            <a:endParaRPr lang="it-IT"/>
          </a:p>
          <a:p>
            <a:pPr marL="342900" indent="-342900">
              <a:buAutoNum type="romanUcPeriod"/>
            </a:pPr>
            <a:r>
              <a:rPr lang="it-IT" b="1" i="1">
                <a:solidFill>
                  <a:schemeClr val="tx2">
                    <a:lumMod val="76000"/>
                    <a:lumOff val="24000"/>
                  </a:schemeClr>
                </a:solidFill>
              </a:rPr>
              <a:t>Esperienze significative</a:t>
            </a:r>
          </a:p>
          <a:p>
            <a:pPr marL="342900" indent="-342900">
              <a:buAutoNum type="romanUcPeriod"/>
            </a:pPr>
            <a:r>
              <a:rPr lang="it-IT" b="1" i="1">
                <a:solidFill>
                  <a:schemeClr val="tx2">
                    <a:lumMod val="76000"/>
                    <a:lumOff val="24000"/>
                  </a:schemeClr>
                </a:solidFill>
              </a:rPr>
              <a:t>Progetto di vita</a:t>
            </a:r>
          </a:p>
        </p:txBody>
      </p:sp>
      <p:sp>
        <p:nvSpPr>
          <p:cNvPr id="5" name="CasellaDiTesto 4">
            <a:extLst>
              <a:ext uri="{FF2B5EF4-FFF2-40B4-BE49-F238E27FC236}">
                <a16:creationId xmlns:a16="http://schemas.microsoft.com/office/drawing/2014/main" id="{EA79838C-AC10-C3DB-857C-A52747FCA92E}"/>
              </a:ext>
            </a:extLst>
          </p:cNvPr>
          <p:cNvSpPr txBox="1"/>
          <p:nvPr/>
        </p:nvSpPr>
        <p:spPr>
          <a:xfrm>
            <a:off x="7620924" y="2466358"/>
            <a:ext cx="44097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i="1">
                <a:solidFill>
                  <a:schemeClr val="accent6">
                    <a:lumMod val="76000"/>
                  </a:schemeClr>
                </a:solidFill>
                <a:highlight>
                  <a:srgbClr val="00FFFF"/>
                </a:highlight>
              </a:rPr>
              <a:t>ALFABETIZZAZIONE CULTURALE DI BASE</a:t>
            </a:r>
          </a:p>
        </p:txBody>
      </p:sp>
      <p:sp>
        <p:nvSpPr>
          <p:cNvPr id="6" name="CasellaDiTesto 5">
            <a:extLst>
              <a:ext uri="{FF2B5EF4-FFF2-40B4-BE49-F238E27FC236}">
                <a16:creationId xmlns:a16="http://schemas.microsoft.com/office/drawing/2014/main" id="{E6521BD3-23AE-555C-A3FC-ACF3B42C4FBE}"/>
              </a:ext>
            </a:extLst>
          </p:cNvPr>
          <p:cNvSpPr txBox="1"/>
          <p:nvPr/>
        </p:nvSpPr>
        <p:spPr>
          <a:xfrm>
            <a:off x="7532" y="3818192"/>
            <a:ext cx="401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i="1">
                <a:solidFill>
                  <a:schemeClr val="accent6">
                    <a:lumMod val="76000"/>
                  </a:schemeClr>
                </a:solidFill>
                <a:highlight>
                  <a:srgbClr val="00FFFF"/>
                </a:highlight>
              </a:rPr>
              <a:t>CITTADINANZA E COSTITUZIONE</a:t>
            </a:r>
          </a:p>
        </p:txBody>
      </p:sp>
      <p:sp>
        <p:nvSpPr>
          <p:cNvPr id="7" name="CasellaDiTesto 6">
            <a:extLst>
              <a:ext uri="{FF2B5EF4-FFF2-40B4-BE49-F238E27FC236}">
                <a16:creationId xmlns:a16="http://schemas.microsoft.com/office/drawing/2014/main" id="{E1DBC191-8130-962C-17FD-A6887F04127E}"/>
              </a:ext>
            </a:extLst>
          </p:cNvPr>
          <p:cNvSpPr txBox="1"/>
          <p:nvPr/>
        </p:nvSpPr>
        <p:spPr>
          <a:xfrm>
            <a:off x="7541647" y="3430916"/>
            <a:ext cx="401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i="1">
                <a:solidFill>
                  <a:schemeClr val="accent6">
                    <a:lumMod val="76000"/>
                  </a:schemeClr>
                </a:solidFill>
                <a:highlight>
                  <a:srgbClr val="00FFFF"/>
                </a:highlight>
              </a:rPr>
              <a:t>AMBIENTE DI APPRENDIMENTO</a:t>
            </a:r>
          </a:p>
        </p:txBody>
      </p:sp>
      <p:sp>
        <p:nvSpPr>
          <p:cNvPr id="10" name="CasellaDiTesto 9">
            <a:extLst>
              <a:ext uri="{FF2B5EF4-FFF2-40B4-BE49-F238E27FC236}">
                <a16:creationId xmlns:a16="http://schemas.microsoft.com/office/drawing/2014/main" id="{4F43B8FE-D2EA-9BA0-B90A-EC7515EB71CD}"/>
              </a:ext>
            </a:extLst>
          </p:cNvPr>
          <p:cNvSpPr txBox="1"/>
          <p:nvPr/>
        </p:nvSpPr>
        <p:spPr>
          <a:xfrm>
            <a:off x="6689797" y="1524395"/>
            <a:ext cx="5500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it-IT"/>
          </a:p>
        </p:txBody>
      </p:sp>
      <p:sp>
        <p:nvSpPr>
          <p:cNvPr id="12" name="CasellaDiTesto 11">
            <a:extLst>
              <a:ext uri="{FF2B5EF4-FFF2-40B4-BE49-F238E27FC236}">
                <a16:creationId xmlns:a16="http://schemas.microsoft.com/office/drawing/2014/main" id="{B95AE00D-6AC3-739E-1B7B-A445FF62C206}"/>
              </a:ext>
            </a:extLst>
          </p:cNvPr>
          <p:cNvSpPr txBox="1"/>
          <p:nvPr/>
        </p:nvSpPr>
        <p:spPr>
          <a:xfrm>
            <a:off x="-4228" y="4514258"/>
            <a:ext cx="524996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romanUcPeriod"/>
            </a:pPr>
            <a:r>
              <a:rPr lang="it-IT" b="1">
                <a:solidFill>
                  <a:schemeClr val="tx2">
                    <a:lumMod val="76000"/>
                    <a:lumOff val="24000"/>
                  </a:schemeClr>
                </a:solidFill>
              </a:rPr>
              <a:t>Cittadinanza attiva</a:t>
            </a:r>
            <a:endParaRPr lang="it-IT"/>
          </a:p>
          <a:p>
            <a:pPr marL="342900" indent="-342900">
              <a:buAutoNum type="romanUcPeriod"/>
            </a:pPr>
            <a:r>
              <a:rPr lang="it-IT" b="1">
                <a:solidFill>
                  <a:schemeClr val="tx2">
                    <a:lumMod val="76000"/>
                    <a:lumOff val="24000"/>
                  </a:schemeClr>
                </a:solidFill>
              </a:rPr>
              <a:t>Prendersi cura di se stessi, degli altri, dell'ambiente</a:t>
            </a:r>
          </a:p>
          <a:p>
            <a:pPr marL="342900" indent="-342900">
              <a:buAutoNum type="romanUcPeriod"/>
            </a:pPr>
            <a:r>
              <a:rPr lang="it-IT" b="1">
                <a:solidFill>
                  <a:schemeClr val="tx2">
                    <a:lumMod val="76000"/>
                    <a:lumOff val="24000"/>
                  </a:schemeClr>
                </a:solidFill>
              </a:rPr>
              <a:t>Cooperazione</a:t>
            </a:r>
          </a:p>
          <a:p>
            <a:pPr marL="342900" indent="-342900">
              <a:buAutoNum type="romanUcPeriod"/>
            </a:pPr>
            <a:r>
              <a:rPr lang="it-IT" b="1">
                <a:solidFill>
                  <a:schemeClr val="tx2">
                    <a:lumMod val="76000"/>
                    <a:lumOff val="24000"/>
                  </a:schemeClr>
                </a:solidFill>
                <a:ea typeface="+mn-lt"/>
                <a:cs typeface="+mn-lt"/>
              </a:rPr>
              <a:t>Senso di legalità - sviluppo di un’etica della responsabilità -  coinvolgimento in routine (cura dei luoghi, partecipazioni a decisioni comuni)</a:t>
            </a:r>
            <a:endParaRPr lang="it-IT" b="1">
              <a:solidFill>
                <a:schemeClr val="tx2">
                  <a:lumMod val="76000"/>
                  <a:lumOff val="24000"/>
                </a:schemeClr>
              </a:solidFill>
            </a:endParaRPr>
          </a:p>
          <a:p>
            <a:endParaRPr lang="it-IT"/>
          </a:p>
        </p:txBody>
      </p:sp>
      <p:sp>
        <p:nvSpPr>
          <p:cNvPr id="13" name="CasellaDiTesto 12">
            <a:extLst>
              <a:ext uri="{FF2B5EF4-FFF2-40B4-BE49-F238E27FC236}">
                <a16:creationId xmlns:a16="http://schemas.microsoft.com/office/drawing/2014/main" id="{1CF0F8FF-D1B3-B4C4-BD2F-D1FC06FA7BA6}"/>
              </a:ext>
            </a:extLst>
          </p:cNvPr>
          <p:cNvSpPr txBox="1"/>
          <p:nvPr/>
        </p:nvSpPr>
        <p:spPr>
          <a:xfrm>
            <a:off x="5918548" y="4003109"/>
            <a:ext cx="611687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romanUcPeriod"/>
            </a:pPr>
            <a:r>
              <a:rPr lang="en-US" b="1" err="1">
                <a:solidFill>
                  <a:schemeClr val="tx2">
                    <a:lumMod val="76000"/>
                    <a:lumOff val="24000"/>
                  </a:schemeClr>
                </a:solidFill>
              </a:rPr>
              <a:t>Flessibilità</a:t>
            </a:r>
            <a:r>
              <a:rPr lang="en-US" b="1">
                <a:solidFill>
                  <a:schemeClr val="tx2">
                    <a:lumMod val="76000"/>
                    <a:lumOff val="24000"/>
                  </a:schemeClr>
                </a:solidFill>
              </a:rPr>
              <a:t> degli </a:t>
            </a:r>
            <a:r>
              <a:rPr lang="en-US" b="1" err="1">
                <a:solidFill>
                  <a:schemeClr val="tx2">
                    <a:lumMod val="76000"/>
                    <a:lumOff val="24000"/>
                  </a:schemeClr>
                </a:solidFill>
              </a:rPr>
              <a:t>spazi</a:t>
            </a:r>
            <a:r>
              <a:rPr lang="en-US" b="1">
                <a:solidFill>
                  <a:schemeClr val="tx2">
                    <a:lumMod val="76000"/>
                    <a:lumOff val="24000"/>
                  </a:schemeClr>
                </a:solidFill>
              </a:rPr>
              <a:t> (</a:t>
            </a:r>
            <a:r>
              <a:rPr lang="en-US" sz="1600" err="1">
                <a:solidFill>
                  <a:schemeClr val="tx2">
                    <a:lumMod val="76000"/>
                    <a:lumOff val="24000"/>
                  </a:schemeClr>
                </a:solidFill>
              </a:rPr>
              <a:t>approccio</a:t>
            </a:r>
            <a:r>
              <a:rPr lang="en-US" sz="1600">
                <a:solidFill>
                  <a:schemeClr val="tx2">
                    <a:lumMod val="76000"/>
                    <a:lumOff val="24000"/>
                  </a:schemeClr>
                </a:solidFill>
              </a:rPr>
              <a:t> </a:t>
            </a:r>
            <a:r>
              <a:rPr lang="en-US" sz="1600" err="1">
                <a:solidFill>
                  <a:schemeClr val="tx2">
                    <a:lumMod val="76000"/>
                    <a:lumOff val="24000"/>
                  </a:schemeClr>
                </a:solidFill>
              </a:rPr>
              <a:t>operativo-laboratoriale</a:t>
            </a:r>
            <a:r>
              <a:rPr lang="en-US" b="1">
                <a:solidFill>
                  <a:schemeClr val="tx2">
                    <a:lumMod val="76000"/>
                    <a:lumOff val="24000"/>
                  </a:schemeClr>
                </a:solidFill>
              </a:rPr>
              <a:t>) </a:t>
            </a:r>
            <a:endParaRPr lang="it-IT" b="1">
              <a:solidFill>
                <a:schemeClr val="tx2">
                  <a:lumMod val="76000"/>
                  <a:lumOff val="24000"/>
                </a:schemeClr>
              </a:solidFill>
            </a:endParaRPr>
          </a:p>
          <a:p>
            <a:pPr marL="342900" indent="-342900">
              <a:buAutoNum type="romanUcPeriod"/>
            </a:pPr>
            <a:r>
              <a:rPr lang="en-US" b="1" err="1">
                <a:solidFill>
                  <a:schemeClr val="tx2">
                    <a:lumMod val="76000"/>
                    <a:lumOff val="24000"/>
                  </a:schemeClr>
                </a:solidFill>
                <a:ea typeface="+mn-lt"/>
                <a:cs typeface="+mn-lt"/>
              </a:rPr>
              <a:t>Legame</a:t>
            </a:r>
            <a:r>
              <a:rPr lang="en-US" b="1">
                <a:solidFill>
                  <a:schemeClr val="tx2">
                    <a:lumMod val="76000"/>
                    <a:lumOff val="24000"/>
                  </a:schemeClr>
                </a:solidFill>
                <a:ea typeface="+mn-lt"/>
                <a:cs typeface="+mn-lt"/>
              </a:rPr>
              <a:t> </a:t>
            </a:r>
            <a:r>
              <a:rPr lang="en-US" b="1" err="1">
                <a:solidFill>
                  <a:schemeClr val="tx2">
                    <a:lumMod val="76000"/>
                    <a:lumOff val="24000"/>
                  </a:schemeClr>
                </a:solidFill>
                <a:ea typeface="+mn-lt"/>
                <a:cs typeface="+mn-lt"/>
              </a:rPr>
              <a:t>fra</a:t>
            </a:r>
            <a:r>
              <a:rPr lang="en-US" b="1">
                <a:solidFill>
                  <a:schemeClr val="tx2">
                    <a:lumMod val="76000"/>
                    <a:lumOff val="24000"/>
                  </a:schemeClr>
                </a:solidFill>
                <a:ea typeface="+mn-lt"/>
                <a:cs typeface="+mn-lt"/>
              </a:rPr>
              <a:t> </a:t>
            </a:r>
            <a:r>
              <a:rPr lang="en-US" b="1" err="1">
                <a:solidFill>
                  <a:schemeClr val="tx2">
                    <a:lumMod val="76000"/>
                    <a:lumOff val="24000"/>
                  </a:schemeClr>
                </a:solidFill>
                <a:ea typeface="+mn-lt"/>
                <a:cs typeface="+mn-lt"/>
              </a:rPr>
              <a:t>scuola</a:t>
            </a:r>
            <a:r>
              <a:rPr lang="en-US" b="1">
                <a:solidFill>
                  <a:schemeClr val="tx2">
                    <a:lumMod val="76000"/>
                    <a:lumOff val="24000"/>
                  </a:schemeClr>
                </a:solidFill>
                <a:ea typeface="+mn-lt"/>
                <a:cs typeface="+mn-lt"/>
              </a:rPr>
              <a:t> e </a:t>
            </a:r>
            <a:r>
              <a:rPr lang="en-US" b="1" err="1">
                <a:solidFill>
                  <a:schemeClr val="tx2">
                    <a:lumMod val="76000"/>
                    <a:lumOff val="24000"/>
                  </a:schemeClr>
                </a:solidFill>
                <a:ea typeface="+mn-lt"/>
                <a:cs typeface="+mn-lt"/>
              </a:rPr>
              <a:t>territorio</a:t>
            </a:r>
            <a:endParaRPr lang="en-US" b="1">
              <a:solidFill>
                <a:schemeClr val="tx2">
                  <a:lumMod val="76000"/>
                  <a:lumOff val="24000"/>
                </a:schemeClr>
              </a:solidFill>
              <a:ea typeface="+mn-lt"/>
              <a:cs typeface="+mn-lt"/>
            </a:endParaRPr>
          </a:p>
          <a:p>
            <a:pPr marL="342900" indent="-342900">
              <a:buAutoNum type="romanUcPeriod"/>
            </a:pPr>
            <a:r>
              <a:rPr lang="en-US" b="1" err="1">
                <a:solidFill>
                  <a:schemeClr val="tx2">
                    <a:lumMod val="76000"/>
                    <a:lumOff val="24000"/>
                  </a:schemeClr>
                </a:solidFill>
                <a:ea typeface="+mn-lt"/>
                <a:cs typeface="+mn-lt"/>
              </a:rPr>
              <a:t>Partecipazione</a:t>
            </a:r>
            <a:r>
              <a:rPr lang="en-US" b="1">
                <a:solidFill>
                  <a:schemeClr val="tx2">
                    <a:lumMod val="76000"/>
                    <a:lumOff val="24000"/>
                  </a:schemeClr>
                </a:solidFill>
                <a:ea typeface="+mn-lt"/>
                <a:cs typeface="+mn-lt"/>
              </a:rPr>
              <a:t> delle </a:t>
            </a:r>
            <a:r>
              <a:rPr lang="en-US" b="1" err="1">
                <a:solidFill>
                  <a:schemeClr val="tx2">
                    <a:lumMod val="76000"/>
                    <a:lumOff val="24000"/>
                  </a:schemeClr>
                </a:solidFill>
                <a:ea typeface="+mn-lt"/>
                <a:cs typeface="+mn-lt"/>
              </a:rPr>
              <a:t>famiglie</a:t>
            </a:r>
            <a:r>
              <a:rPr lang="en-US" b="1">
                <a:solidFill>
                  <a:schemeClr val="tx2">
                    <a:lumMod val="76000"/>
                    <a:lumOff val="24000"/>
                  </a:schemeClr>
                </a:solidFill>
                <a:ea typeface="+mn-lt"/>
                <a:cs typeface="+mn-lt"/>
              </a:rPr>
              <a:t>: integra, </a:t>
            </a:r>
            <a:r>
              <a:rPr lang="en-US" b="1" err="1">
                <a:solidFill>
                  <a:schemeClr val="tx2">
                    <a:lumMod val="76000"/>
                    <a:lumOff val="24000"/>
                  </a:schemeClr>
                </a:solidFill>
                <a:ea typeface="+mn-lt"/>
                <a:cs typeface="+mn-lt"/>
              </a:rPr>
              <a:t>crea</a:t>
            </a:r>
            <a:r>
              <a:rPr lang="en-US" b="1">
                <a:solidFill>
                  <a:schemeClr val="tx2">
                    <a:lumMod val="76000"/>
                    <a:lumOff val="24000"/>
                  </a:schemeClr>
                </a:solidFill>
                <a:ea typeface="+mn-lt"/>
                <a:cs typeface="+mn-lt"/>
              </a:rPr>
              <a:t> </a:t>
            </a:r>
            <a:r>
              <a:rPr lang="en-US" b="1" err="1">
                <a:solidFill>
                  <a:schemeClr val="tx2">
                    <a:lumMod val="76000"/>
                    <a:lumOff val="24000"/>
                  </a:schemeClr>
                </a:solidFill>
                <a:ea typeface="+mn-lt"/>
                <a:cs typeface="+mn-lt"/>
              </a:rPr>
              <a:t>ponti</a:t>
            </a:r>
            <a:r>
              <a:rPr lang="en-US" b="1">
                <a:solidFill>
                  <a:schemeClr val="tx2">
                    <a:lumMod val="76000"/>
                    <a:lumOff val="24000"/>
                  </a:schemeClr>
                </a:solidFill>
                <a:ea typeface="+mn-lt"/>
                <a:cs typeface="+mn-lt"/>
              </a:rPr>
              <a:t>, </a:t>
            </a:r>
            <a:r>
              <a:rPr lang="en-US" b="1" err="1">
                <a:solidFill>
                  <a:schemeClr val="tx2">
                    <a:lumMod val="76000"/>
                    <a:lumOff val="24000"/>
                  </a:schemeClr>
                </a:solidFill>
                <a:ea typeface="+mn-lt"/>
                <a:cs typeface="+mn-lt"/>
              </a:rPr>
              <a:t>valorizza</a:t>
            </a:r>
            <a:r>
              <a:rPr lang="en-US" b="1">
                <a:solidFill>
                  <a:schemeClr val="tx2">
                    <a:lumMod val="76000"/>
                    <a:lumOff val="24000"/>
                  </a:schemeClr>
                </a:solidFill>
                <a:ea typeface="+mn-lt"/>
                <a:cs typeface="+mn-lt"/>
              </a:rPr>
              <a:t> </a:t>
            </a:r>
            <a:endParaRPr lang="en-US" b="1">
              <a:solidFill>
                <a:schemeClr val="tx2">
                  <a:lumMod val="76000"/>
                  <a:lumOff val="24000"/>
                </a:schemeClr>
              </a:solidFill>
            </a:endParaRPr>
          </a:p>
          <a:p>
            <a:pPr marL="342900" indent="-342900">
              <a:buAutoNum type="romanUcPeriod"/>
            </a:pPr>
            <a:r>
              <a:rPr lang="en-US" b="1" err="1">
                <a:solidFill>
                  <a:schemeClr val="tx2">
                    <a:lumMod val="76000"/>
                    <a:lumOff val="24000"/>
                  </a:schemeClr>
                </a:solidFill>
                <a:ea typeface="+mn-lt"/>
                <a:cs typeface="+mn-lt"/>
              </a:rPr>
              <a:t>Adeguati</a:t>
            </a:r>
            <a:r>
              <a:rPr lang="en-US" b="1">
                <a:solidFill>
                  <a:schemeClr val="tx2">
                    <a:lumMod val="76000"/>
                    <a:lumOff val="24000"/>
                  </a:schemeClr>
                </a:solidFill>
                <a:ea typeface="+mn-lt"/>
                <a:cs typeface="+mn-lt"/>
              </a:rPr>
              <a:t> </a:t>
            </a:r>
            <a:r>
              <a:rPr lang="en-US" b="1" err="1">
                <a:solidFill>
                  <a:schemeClr val="tx2">
                    <a:lumMod val="76000"/>
                    <a:lumOff val="24000"/>
                  </a:schemeClr>
                </a:solidFill>
                <a:ea typeface="+mn-lt"/>
                <a:cs typeface="+mn-lt"/>
              </a:rPr>
              <a:t>nei</a:t>
            </a:r>
            <a:r>
              <a:rPr lang="en-US" b="1">
                <a:solidFill>
                  <a:schemeClr val="tx2">
                    <a:lumMod val="76000"/>
                    <a:lumOff val="24000"/>
                  </a:schemeClr>
                </a:solidFill>
                <a:ea typeface="+mn-lt"/>
                <a:cs typeface="+mn-lt"/>
              </a:rPr>
              <a:t> </a:t>
            </a:r>
            <a:r>
              <a:rPr lang="en-US" b="1" err="1">
                <a:solidFill>
                  <a:schemeClr val="tx2">
                    <a:lumMod val="76000"/>
                    <a:lumOff val="24000"/>
                  </a:schemeClr>
                </a:solidFill>
                <a:ea typeface="+mn-lt"/>
                <a:cs typeface="+mn-lt"/>
              </a:rPr>
              <a:t>riguardi</a:t>
            </a:r>
            <a:r>
              <a:rPr lang="en-US" b="1">
                <a:solidFill>
                  <a:schemeClr val="tx2">
                    <a:lumMod val="76000"/>
                    <a:lumOff val="24000"/>
                  </a:schemeClr>
                </a:solidFill>
                <a:ea typeface="+mn-lt"/>
                <a:cs typeface="+mn-lt"/>
              </a:rPr>
              <a:t> delle </a:t>
            </a:r>
            <a:r>
              <a:rPr lang="en-US" b="1" err="1">
                <a:solidFill>
                  <a:schemeClr val="tx2">
                    <a:lumMod val="76000"/>
                    <a:lumOff val="24000"/>
                  </a:schemeClr>
                </a:solidFill>
                <a:ea typeface="+mn-lt"/>
                <a:cs typeface="+mn-lt"/>
              </a:rPr>
              <a:t>diversità</a:t>
            </a:r>
            <a:endParaRPr lang="en-US" b="1">
              <a:solidFill>
                <a:schemeClr val="tx2">
                  <a:lumMod val="76000"/>
                  <a:lumOff val="24000"/>
                </a:schemeClr>
              </a:solidFill>
            </a:endParaRPr>
          </a:p>
          <a:p>
            <a:pPr marL="342900" indent="-342900">
              <a:buAutoNum type="romanUcPeriod"/>
            </a:pPr>
            <a:r>
              <a:rPr lang="en-US" b="1" err="1">
                <a:solidFill>
                  <a:schemeClr val="tx2">
                    <a:lumMod val="76000"/>
                    <a:lumOff val="24000"/>
                  </a:schemeClr>
                </a:solidFill>
              </a:rPr>
              <a:t>Permette</a:t>
            </a:r>
            <a:r>
              <a:rPr lang="en-US" b="1">
                <a:solidFill>
                  <a:schemeClr val="tx2">
                    <a:lumMod val="76000"/>
                    <a:lumOff val="24000"/>
                  </a:schemeClr>
                </a:solidFill>
              </a:rPr>
              <a:t> </a:t>
            </a:r>
            <a:r>
              <a:rPr lang="en-US" b="1" err="1">
                <a:solidFill>
                  <a:schemeClr val="tx2">
                    <a:lumMod val="76000"/>
                    <a:lumOff val="24000"/>
                  </a:schemeClr>
                </a:solidFill>
              </a:rPr>
              <a:t>l'esplorazione</a:t>
            </a:r>
            <a:r>
              <a:rPr lang="en-US" b="1">
                <a:solidFill>
                  <a:schemeClr val="tx2">
                    <a:lumMod val="76000"/>
                    <a:lumOff val="24000"/>
                  </a:schemeClr>
                </a:solidFill>
              </a:rPr>
              <a:t> e la </a:t>
            </a:r>
            <a:r>
              <a:rPr lang="en-US" b="1" err="1">
                <a:solidFill>
                  <a:schemeClr val="tx2">
                    <a:lumMod val="76000"/>
                    <a:lumOff val="24000"/>
                  </a:schemeClr>
                </a:solidFill>
              </a:rPr>
              <a:t>scoperta</a:t>
            </a:r>
            <a:r>
              <a:rPr lang="en-US" b="1">
                <a:solidFill>
                  <a:schemeClr val="tx2">
                    <a:lumMod val="76000"/>
                    <a:lumOff val="24000"/>
                  </a:schemeClr>
                </a:solidFill>
              </a:rPr>
              <a:t>: </a:t>
            </a:r>
            <a:r>
              <a:rPr lang="en-US" b="1" err="1">
                <a:solidFill>
                  <a:schemeClr val="tx2">
                    <a:lumMod val="76000"/>
                    <a:lumOff val="24000"/>
                  </a:schemeClr>
                </a:solidFill>
              </a:rPr>
              <a:t>problematizzazione</a:t>
            </a:r>
            <a:endParaRPr lang="en-US" b="1">
              <a:solidFill>
                <a:schemeClr val="tx2">
                  <a:lumMod val="76000"/>
                  <a:lumOff val="24000"/>
                </a:schemeClr>
              </a:solidFill>
            </a:endParaRPr>
          </a:p>
          <a:p>
            <a:pPr marL="342900" indent="-342900">
              <a:buAutoNum type="romanUcPeriod"/>
            </a:pPr>
            <a:r>
              <a:rPr lang="en-US" b="1" err="1">
                <a:solidFill>
                  <a:schemeClr val="tx2">
                    <a:lumMod val="76000"/>
                    <a:lumOff val="24000"/>
                  </a:schemeClr>
                </a:solidFill>
              </a:rPr>
              <a:t>Incoraggia</a:t>
            </a:r>
            <a:r>
              <a:rPr lang="en-US" b="1">
                <a:solidFill>
                  <a:schemeClr val="tx2">
                    <a:lumMod val="76000"/>
                    <a:lumOff val="24000"/>
                  </a:schemeClr>
                </a:solidFill>
              </a:rPr>
              <a:t> </a:t>
            </a:r>
            <a:r>
              <a:rPr lang="en-US" b="1" err="1">
                <a:solidFill>
                  <a:schemeClr val="tx2">
                    <a:lumMod val="76000"/>
                    <a:lumOff val="24000"/>
                  </a:schemeClr>
                </a:solidFill>
              </a:rPr>
              <a:t>l'apprendimento</a:t>
            </a:r>
            <a:r>
              <a:rPr lang="en-US" b="1">
                <a:solidFill>
                  <a:schemeClr val="tx2">
                    <a:lumMod val="76000"/>
                    <a:lumOff val="24000"/>
                  </a:schemeClr>
                </a:solidFill>
              </a:rPr>
              <a:t> </a:t>
            </a:r>
            <a:r>
              <a:rPr lang="en-US" b="1" err="1">
                <a:solidFill>
                  <a:schemeClr val="tx2">
                    <a:lumMod val="76000"/>
                    <a:lumOff val="24000"/>
                  </a:schemeClr>
                </a:solidFill>
              </a:rPr>
              <a:t>cooperativo</a:t>
            </a:r>
            <a:endParaRPr lang="en-US" b="1">
              <a:solidFill>
                <a:schemeClr val="tx2">
                  <a:lumMod val="76000"/>
                  <a:lumOff val="24000"/>
                </a:schemeClr>
              </a:solidFill>
            </a:endParaRPr>
          </a:p>
          <a:p>
            <a:pPr marL="342900" indent="-342900">
              <a:buAutoNum type="romanUcPeriod"/>
            </a:pPr>
            <a:r>
              <a:rPr lang="en-US" b="1" err="1">
                <a:solidFill>
                  <a:schemeClr val="tx2">
                    <a:lumMod val="76000"/>
                    <a:lumOff val="24000"/>
                  </a:schemeClr>
                </a:solidFill>
              </a:rPr>
              <a:t>Promuove</a:t>
            </a:r>
            <a:r>
              <a:rPr lang="en-US" b="1">
                <a:solidFill>
                  <a:schemeClr val="tx2">
                    <a:lumMod val="76000"/>
                    <a:lumOff val="24000"/>
                  </a:schemeClr>
                </a:solidFill>
              </a:rPr>
              <a:t> la </a:t>
            </a:r>
            <a:r>
              <a:rPr lang="en-US" b="1" err="1">
                <a:solidFill>
                  <a:schemeClr val="tx2">
                    <a:lumMod val="76000"/>
                    <a:lumOff val="24000"/>
                  </a:schemeClr>
                </a:solidFill>
              </a:rPr>
              <a:t>consapevolezza</a:t>
            </a:r>
            <a:r>
              <a:rPr lang="en-US" b="1">
                <a:solidFill>
                  <a:schemeClr val="tx2">
                    <a:lumMod val="76000"/>
                    <a:lumOff val="24000"/>
                  </a:schemeClr>
                </a:solidFill>
              </a:rPr>
              <a:t> del proprio modo di </a:t>
            </a:r>
            <a:r>
              <a:rPr lang="en-US" b="1" err="1">
                <a:solidFill>
                  <a:schemeClr val="tx2">
                    <a:lumMod val="76000"/>
                    <a:lumOff val="24000"/>
                  </a:schemeClr>
                </a:solidFill>
              </a:rPr>
              <a:t>apprendere</a:t>
            </a:r>
            <a:endParaRPr lang="en-US" b="1">
              <a:solidFill>
                <a:schemeClr val="tx2">
                  <a:lumMod val="76000"/>
                  <a:lumOff val="24000"/>
                </a:schemeClr>
              </a:solidFill>
            </a:endParaRPr>
          </a:p>
          <a:p>
            <a:pPr marL="342900" indent="-342900">
              <a:buAutoNum type="romanUcPeriod"/>
            </a:pPr>
            <a:endParaRPr lang="en-US" b="1">
              <a:solidFill>
                <a:schemeClr val="tx2">
                  <a:lumMod val="76000"/>
                  <a:lumOff val="24000"/>
                </a:schemeClr>
              </a:solidFill>
            </a:endParaRPr>
          </a:p>
          <a:p>
            <a:endParaRPr lang="en-US"/>
          </a:p>
        </p:txBody>
      </p:sp>
      <p:pic>
        <p:nvPicPr>
          <p:cNvPr id="14" name="Immagine 13" descr="Dal progetto di vita alla pratica quotidiana: un percorso formativo a  Milano – Informare un'H">
            <a:extLst>
              <a:ext uri="{FF2B5EF4-FFF2-40B4-BE49-F238E27FC236}">
                <a16:creationId xmlns:a16="http://schemas.microsoft.com/office/drawing/2014/main" id="{5CC71A95-9AF1-ABD8-E4D9-26FB5DCC56F8}"/>
              </a:ext>
            </a:extLst>
          </p:cNvPr>
          <p:cNvPicPr>
            <a:picLocks noChangeAspect="1"/>
          </p:cNvPicPr>
          <p:nvPr/>
        </p:nvPicPr>
        <p:blipFill>
          <a:blip r:embed="rId3"/>
          <a:stretch>
            <a:fillRect/>
          </a:stretch>
        </p:blipFill>
        <p:spPr>
          <a:xfrm>
            <a:off x="3434255" y="963006"/>
            <a:ext cx="2012549" cy="1443461"/>
          </a:xfrm>
          <a:prstGeom prst="rect">
            <a:avLst/>
          </a:prstGeom>
        </p:spPr>
      </p:pic>
      <p:pic>
        <p:nvPicPr>
          <p:cNvPr id="15" name="Immagine 14" descr="Il nostro curricolo plurilingue | Istituzione Scolastica “Ottavio Jacquemet”">
            <a:extLst>
              <a:ext uri="{FF2B5EF4-FFF2-40B4-BE49-F238E27FC236}">
                <a16:creationId xmlns:a16="http://schemas.microsoft.com/office/drawing/2014/main" id="{01966FE3-505E-7005-05A8-4869B374A717}"/>
              </a:ext>
            </a:extLst>
          </p:cNvPr>
          <p:cNvPicPr>
            <a:picLocks noChangeAspect="1"/>
          </p:cNvPicPr>
          <p:nvPr/>
        </p:nvPicPr>
        <p:blipFill>
          <a:blip r:embed="rId4"/>
          <a:stretch>
            <a:fillRect/>
          </a:stretch>
        </p:blipFill>
        <p:spPr>
          <a:xfrm>
            <a:off x="5922639" y="1100059"/>
            <a:ext cx="1693401" cy="1193277"/>
          </a:xfrm>
          <a:prstGeom prst="rect">
            <a:avLst/>
          </a:prstGeom>
        </p:spPr>
      </p:pic>
      <p:pic>
        <p:nvPicPr>
          <p:cNvPr id="16" name="Immagine 15" descr="Educazione all'uso consapevole del digitale nella scuola primaria">
            <a:extLst>
              <a:ext uri="{FF2B5EF4-FFF2-40B4-BE49-F238E27FC236}">
                <a16:creationId xmlns:a16="http://schemas.microsoft.com/office/drawing/2014/main" id="{1C65A28C-2BCB-9AF3-CA8D-9A0A1D49C55D}"/>
              </a:ext>
            </a:extLst>
          </p:cNvPr>
          <p:cNvPicPr>
            <a:picLocks noChangeAspect="1"/>
          </p:cNvPicPr>
          <p:nvPr/>
        </p:nvPicPr>
        <p:blipFill>
          <a:blip r:embed="rId5"/>
          <a:stretch>
            <a:fillRect/>
          </a:stretch>
        </p:blipFill>
        <p:spPr>
          <a:xfrm>
            <a:off x="3585901" y="2972223"/>
            <a:ext cx="2002058" cy="1212570"/>
          </a:xfrm>
          <a:prstGeom prst="rect">
            <a:avLst/>
          </a:prstGeom>
        </p:spPr>
      </p:pic>
      <p:pic>
        <p:nvPicPr>
          <p:cNvPr id="11" name="Immagine 10" descr="Nuovi ambienti di apprendimento – PROGETTinPROGRESS">
            <a:extLst>
              <a:ext uri="{FF2B5EF4-FFF2-40B4-BE49-F238E27FC236}">
                <a16:creationId xmlns:a16="http://schemas.microsoft.com/office/drawing/2014/main" id="{E82191FE-BB4B-E9D9-DA63-A8D33501A73F}"/>
              </a:ext>
            </a:extLst>
          </p:cNvPr>
          <p:cNvPicPr>
            <a:picLocks noChangeAspect="1"/>
          </p:cNvPicPr>
          <p:nvPr/>
        </p:nvPicPr>
        <p:blipFill>
          <a:blip r:embed="rId6"/>
          <a:stretch>
            <a:fillRect/>
          </a:stretch>
        </p:blipFill>
        <p:spPr>
          <a:xfrm>
            <a:off x="5652501" y="2684745"/>
            <a:ext cx="1899520" cy="1133606"/>
          </a:xfrm>
          <a:prstGeom prst="rect">
            <a:avLst/>
          </a:prstGeom>
        </p:spPr>
      </p:pic>
      <p:sp>
        <p:nvSpPr>
          <p:cNvPr id="30" name="CasellaDiTesto 29">
            <a:extLst>
              <a:ext uri="{FF2B5EF4-FFF2-40B4-BE49-F238E27FC236}">
                <a16:creationId xmlns:a16="http://schemas.microsoft.com/office/drawing/2014/main" id="{260E03BC-48A4-F593-F3D2-26FCAADE451A}"/>
              </a:ext>
            </a:extLst>
          </p:cNvPr>
          <p:cNvSpPr txBox="1"/>
          <p:nvPr/>
        </p:nvSpPr>
        <p:spPr>
          <a:xfrm>
            <a:off x="7741032" y="968783"/>
            <a:ext cx="418313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romanUcPeriod"/>
            </a:pPr>
            <a:r>
              <a:rPr lang="it-IT" b="1" i="1">
                <a:solidFill>
                  <a:schemeClr val="tx2">
                    <a:lumMod val="76000"/>
                    <a:lumOff val="24000"/>
                  </a:schemeClr>
                </a:solidFill>
              </a:rPr>
              <a:t>Linguaggi e codici della nostra cultura</a:t>
            </a:r>
          </a:p>
          <a:p>
            <a:pPr marL="342900" indent="-342900">
              <a:buAutoNum type="romanUcPeriod"/>
            </a:pPr>
            <a:r>
              <a:rPr lang="it-IT" b="1" i="1">
                <a:solidFill>
                  <a:schemeClr val="tx2">
                    <a:lumMod val="76000"/>
                    <a:lumOff val="24000"/>
                  </a:schemeClr>
                </a:solidFill>
              </a:rPr>
              <a:t>Orizzonte allargato alle altre culture </a:t>
            </a:r>
            <a:endParaRPr lang="it-IT">
              <a:solidFill>
                <a:schemeClr val="tx2">
                  <a:lumMod val="76000"/>
                  <a:lumOff val="24000"/>
                </a:schemeClr>
              </a:solidFill>
            </a:endParaRPr>
          </a:p>
          <a:p>
            <a:pPr marL="342900" indent="-342900">
              <a:buAutoNum type="romanUcPeriod"/>
            </a:pPr>
            <a:r>
              <a:rPr lang="it-IT" b="1" i="1">
                <a:solidFill>
                  <a:schemeClr val="tx2">
                    <a:lumMod val="76000"/>
                    <a:lumOff val="24000"/>
                  </a:schemeClr>
                </a:solidFill>
              </a:rPr>
              <a:t>Uso consapevole dei nuovi media </a:t>
            </a:r>
            <a:endParaRPr lang="it-IT">
              <a:solidFill>
                <a:schemeClr val="tx2">
                  <a:lumMod val="76000"/>
                  <a:lumOff val="24000"/>
                </a:schemeClr>
              </a:solidFill>
            </a:endParaRPr>
          </a:p>
        </p:txBody>
      </p:sp>
    </p:spTree>
    <p:extLst>
      <p:ext uri="{BB962C8B-B14F-4D97-AF65-F5344CB8AC3E}">
        <p14:creationId xmlns:p14="http://schemas.microsoft.com/office/powerpoint/2010/main" val="14098459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1</Notes>
  <HiddenSlides>0</HiddenSlide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Tema di Office</vt:lpstr>
      <vt:lpstr>LA SCUOLA PRIMARIA: CURRICOLO ESPLICITO ED IMPLICITO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SETTING D'AULA </vt:lpstr>
      <vt:lpstr>Presentazione standard di PowerPoint</vt:lpstr>
      <vt:lpstr>FASE 2- tempo max 20 minuti Abbinare la descrizione A.B.C.D.E.F.G.H. ai setting d'aula presentati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ELEMENTI IN COMUNE CON LA SCUOLA DELL' INFANZIA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De Giusti</dc:creator>
  <cp:revision>22</cp:revision>
  <dcterms:created xsi:type="dcterms:W3CDTF">2025-10-02T11:59:45Z</dcterms:created>
  <dcterms:modified xsi:type="dcterms:W3CDTF">2025-10-23T12:57:52Z</dcterms:modified>
</cp:coreProperties>
</file>