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552" r:id="rId5"/>
    <p:sldId id="647" r:id="rId6"/>
    <p:sldId id="680" r:id="rId7"/>
    <p:sldId id="701" r:id="rId8"/>
    <p:sldId id="702" r:id="rId9"/>
    <p:sldId id="706" r:id="rId10"/>
    <p:sldId id="697" r:id="rId11"/>
    <p:sldId id="698" r:id="rId12"/>
    <p:sldId id="699" r:id="rId13"/>
    <p:sldId id="700" r:id="rId14"/>
    <p:sldId id="705" r:id="rId15"/>
    <p:sldId id="704" r:id="rId16"/>
    <p:sldId id="707" r:id="rId17"/>
    <p:sldId id="712" r:id="rId18"/>
    <p:sldId id="650" r:id="rId19"/>
    <p:sldId id="693" r:id="rId20"/>
    <p:sldId id="696" r:id="rId21"/>
    <p:sldId id="695" r:id="rId22"/>
    <p:sldId id="711" r:id="rId23"/>
    <p:sldId id="708" r:id="rId24"/>
    <p:sldId id="713" r:id="rId25"/>
    <p:sldId id="691" r:id="rId26"/>
    <p:sldId id="709" r:id="rId27"/>
    <p:sldId id="710" r:id="rId28"/>
    <p:sldId id="694" r:id="rId29"/>
    <p:sldId id="703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315"/>
    <a:srgbClr val="CC3100"/>
    <a:srgbClr val="CC00CC"/>
    <a:srgbClr val="C42F00"/>
    <a:srgbClr val="000074"/>
    <a:srgbClr val="0000CC"/>
    <a:srgbClr val="F23A00"/>
    <a:srgbClr val="FF6600"/>
    <a:srgbClr val="F3F1F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800AB-610E-4799-8D0F-487CC2BE9B5B}" v="999" dt="2025-10-29T21:41:23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6" autoAdjust="0"/>
    <p:restoredTop sz="97459" autoAdjust="0"/>
  </p:normalViewPr>
  <p:slideViewPr>
    <p:cSldViewPr>
      <p:cViewPr varScale="1">
        <p:scale>
          <a:sx n="70" d="100"/>
          <a:sy n="70" d="100"/>
        </p:scale>
        <p:origin x="1944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4E69F883-BC4D-438C-8D1E-B07640AF694A}"/>
    <pc:docChg chg="undo custSel addSld delSld modSld sldOrd">
      <pc:chgData name="GAROFOLO ILARIA" userId="3b094b60-c214-4504-8c18-1bd7e03e5e88" providerId="ADAL" clId="{4E69F883-BC4D-438C-8D1E-B07640AF694A}" dt="2025-10-29T21:41:32.213" v="3097" actId="20577"/>
      <pc:docMkLst>
        <pc:docMk/>
      </pc:docMkLst>
      <pc:sldChg chg="addSp delSp modSp mod">
        <pc:chgData name="GAROFOLO ILARIA" userId="3b094b60-c214-4504-8c18-1bd7e03e5e88" providerId="ADAL" clId="{4E69F883-BC4D-438C-8D1E-B07640AF694A}" dt="2025-10-29T10:40:02.068" v="671" actId="1076"/>
        <pc:sldMkLst>
          <pc:docMk/>
          <pc:sldMk cId="314780252" sldId="552"/>
        </pc:sldMkLst>
        <pc:spChg chg="mod">
          <ac:chgData name="GAROFOLO ILARIA" userId="3b094b60-c214-4504-8c18-1bd7e03e5e88" providerId="ADAL" clId="{4E69F883-BC4D-438C-8D1E-B07640AF694A}" dt="2025-10-29T10:35:41.374" v="644" actId="20577"/>
          <ac:spMkLst>
            <pc:docMk/>
            <pc:sldMk cId="314780252" sldId="552"/>
            <ac:spMk id="11" creationId="{00000000-0000-0000-0000-000000000000}"/>
          </ac:spMkLst>
        </pc:spChg>
        <pc:picChg chg="add mod">
          <ac:chgData name="GAROFOLO ILARIA" userId="3b094b60-c214-4504-8c18-1bd7e03e5e88" providerId="ADAL" clId="{4E69F883-BC4D-438C-8D1E-B07640AF694A}" dt="2025-10-29T10:40:02.068" v="671" actId="1076"/>
          <ac:picMkLst>
            <pc:docMk/>
            <pc:sldMk cId="314780252" sldId="552"/>
            <ac:picMk id="3" creationId="{CD7AD889-6B64-3573-374E-18E3137C4604}"/>
          </ac:picMkLst>
        </pc:picChg>
        <pc:picChg chg="del">
          <ac:chgData name="GAROFOLO ILARIA" userId="3b094b60-c214-4504-8c18-1bd7e03e5e88" providerId="ADAL" clId="{4E69F883-BC4D-438C-8D1E-B07640AF694A}" dt="2025-10-29T10:39:55.537" v="669" actId="478"/>
          <ac:picMkLst>
            <pc:docMk/>
            <pc:sldMk cId="314780252" sldId="552"/>
            <ac:picMk id="1026" creationId="{00000000-0000-0000-0000-000000000000}"/>
          </ac:picMkLst>
        </pc:picChg>
      </pc:sldChg>
      <pc:sldChg chg="del">
        <pc:chgData name="GAROFOLO ILARIA" userId="3b094b60-c214-4504-8c18-1bd7e03e5e88" providerId="ADAL" clId="{4E69F883-BC4D-438C-8D1E-B07640AF694A}" dt="2025-10-29T09:52:02.118" v="159" actId="47"/>
        <pc:sldMkLst>
          <pc:docMk/>
          <pc:sldMk cId="1320219979" sldId="603"/>
        </pc:sldMkLst>
      </pc:sldChg>
      <pc:sldChg chg="del">
        <pc:chgData name="GAROFOLO ILARIA" userId="3b094b60-c214-4504-8c18-1bd7e03e5e88" providerId="ADAL" clId="{4E69F883-BC4D-438C-8D1E-B07640AF694A}" dt="2025-10-29T09:52:03.406" v="160" actId="47"/>
        <pc:sldMkLst>
          <pc:docMk/>
          <pc:sldMk cId="1934657700" sldId="606"/>
        </pc:sldMkLst>
      </pc:sldChg>
      <pc:sldChg chg="del">
        <pc:chgData name="GAROFOLO ILARIA" userId="3b094b60-c214-4504-8c18-1bd7e03e5e88" providerId="ADAL" clId="{4E69F883-BC4D-438C-8D1E-B07640AF694A}" dt="2025-10-29T09:54:50.782" v="232" actId="47"/>
        <pc:sldMkLst>
          <pc:docMk/>
          <pc:sldMk cId="4231244625" sldId="619"/>
        </pc:sldMkLst>
      </pc:sldChg>
      <pc:sldChg chg="addSp delSp modSp add mod delAnim modAnim">
        <pc:chgData name="GAROFOLO ILARIA" userId="3b094b60-c214-4504-8c18-1bd7e03e5e88" providerId="ADAL" clId="{4E69F883-BC4D-438C-8D1E-B07640AF694A}" dt="2025-10-29T20:22:25.878" v="2535"/>
        <pc:sldMkLst>
          <pc:docMk/>
          <pc:sldMk cId="1189318144" sldId="647"/>
        </pc:sldMkLst>
        <pc:spChg chg="mod topLvl">
          <ac:chgData name="GAROFOLO ILARIA" userId="3b094b60-c214-4504-8c18-1bd7e03e5e88" providerId="ADAL" clId="{4E69F883-BC4D-438C-8D1E-B07640AF694A}" dt="2025-10-29T11:31:24.633" v="1351" actId="21"/>
          <ac:spMkLst>
            <pc:docMk/>
            <pc:sldMk cId="1189318144" sldId="647"/>
            <ac:spMk id="2" creationId="{38285D12-67C2-C99B-AE79-A9617C46EC00}"/>
          </ac:spMkLst>
        </pc:spChg>
        <pc:spChg chg="mod">
          <ac:chgData name="GAROFOLO ILARIA" userId="3b094b60-c214-4504-8c18-1bd7e03e5e88" providerId="ADAL" clId="{4E69F883-BC4D-438C-8D1E-B07640AF694A}" dt="2025-10-29T10:42:11.576" v="766" actId="20577"/>
          <ac:spMkLst>
            <pc:docMk/>
            <pc:sldMk cId="1189318144" sldId="647"/>
            <ac:spMk id="3" creationId="{20C63C27-D482-8FC3-3DB8-509E7989D8D7}"/>
          </ac:spMkLst>
        </pc:spChg>
        <pc:spChg chg="mod">
          <ac:chgData name="GAROFOLO ILARIA" userId="3b094b60-c214-4504-8c18-1bd7e03e5e88" providerId="ADAL" clId="{4E69F883-BC4D-438C-8D1E-B07640AF694A}" dt="2025-10-29T20:14:58.950" v="2522" actId="554"/>
          <ac:spMkLst>
            <pc:docMk/>
            <pc:sldMk cId="1189318144" sldId="647"/>
            <ac:spMk id="4" creationId="{2C8C413A-A5B6-CE2F-C487-3B257B7599EB}"/>
          </ac:spMkLst>
        </pc:spChg>
        <pc:spChg chg="mod">
          <ac:chgData name="GAROFOLO ILARIA" userId="3b094b60-c214-4504-8c18-1bd7e03e5e88" providerId="ADAL" clId="{4E69F883-BC4D-438C-8D1E-B07640AF694A}" dt="2025-10-29T20:14:58.950" v="2522" actId="554"/>
          <ac:spMkLst>
            <pc:docMk/>
            <pc:sldMk cId="1189318144" sldId="647"/>
            <ac:spMk id="5" creationId="{37571B94-A8C8-F50B-531A-906D9CF2C773}"/>
          </ac:spMkLst>
        </pc:spChg>
        <pc:spChg chg="mod">
          <ac:chgData name="GAROFOLO ILARIA" userId="3b094b60-c214-4504-8c18-1bd7e03e5e88" providerId="ADAL" clId="{4E69F883-BC4D-438C-8D1E-B07640AF694A}" dt="2025-10-29T20:13:16.470" v="2516" actId="554"/>
          <ac:spMkLst>
            <pc:docMk/>
            <pc:sldMk cId="1189318144" sldId="647"/>
            <ac:spMk id="7" creationId="{DD3636BF-6B50-AADD-10E6-9E03F8A914D2}"/>
          </ac:spMkLst>
        </pc:spChg>
        <pc:spChg chg="del">
          <ac:chgData name="GAROFOLO ILARIA" userId="3b094b60-c214-4504-8c18-1bd7e03e5e88" providerId="ADAL" clId="{4E69F883-BC4D-438C-8D1E-B07640AF694A}" dt="2025-10-29T10:41:56.930" v="751" actId="478"/>
          <ac:spMkLst>
            <pc:docMk/>
            <pc:sldMk cId="1189318144" sldId="647"/>
            <ac:spMk id="9" creationId="{BF6E0C8E-60E0-6699-3CE6-84A989D243BC}"/>
          </ac:spMkLst>
        </pc:spChg>
        <pc:spChg chg="del">
          <ac:chgData name="GAROFOLO ILARIA" userId="3b094b60-c214-4504-8c18-1bd7e03e5e88" providerId="ADAL" clId="{4E69F883-BC4D-438C-8D1E-B07640AF694A}" dt="2025-10-29T10:43:57.946" v="826" actId="478"/>
          <ac:spMkLst>
            <pc:docMk/>
            <pc:sldMk cId="1189318144" sldId="647"/>
            <ac:spMk id="11" creationId="{5B39958F-4E5E-DF60-D769-23293D3A183B}"/>
          </ac:spMkLst>
        </pc:spChg>
        <pc:spChg chg="del mod">
          <ac:chgData name="GAROFOLO ILARIA" userId="3b094b60-c214-4504-8c18-1bd7e03e5e88" providerId="ADAL" clId="{4E69F883-BC4D-438C-8D1E-B07640AF694A}" dt="2025-10-29T11:31:57.467" v="1357" actId="478"/>
          <ac:spMkLst>
            <pc:docMk/>
            <pc:sldMk cId="1189318144" sldId="647"/>
            <ac:spMk id="12" creationId="{563E0089-88E6-5231-67B6-D906786FD31B}"/>
          </ac:spMkLst>
        </pc:spChg>
        <pc:spChg chg="mod topLvl">
          <ac:chgData name="GAROFOLO ILARIA" userId="3b094b60-c214-4504-8c18-1bd7e03e5e88" providerId="ADAL" clId="{4E69F883-BC4D-438C-8D1E-B07640AF694A}" dt="2025-10-29T20:15:22.238" v="2523" actId="1076"/>
          <ac:spMkLst>
            <pc:docMk/>
            <pc:sldMk cId="1189318144" sldId="647"/>
            <ac:spMk id="13" creationId="{7133AF51-6340-A18B-CCD1-7615C65D7321}"/>
          </ac:spMkLst>
        </pc:spChg>
        <pc:spChg chg="del mod topLvl">
          <ac:chgData name="GAROFOLO ILARIA" userId="3b094b60-c214-4504-8c18-1bd7e03e5e88" providerId="ADAL" clId="{4E69F883-BC4D-438C-8D1E-B07640AF694A}" dt="2025-10-29T10:47:40.320" v="877" actId="478"/>
          <ac:spMkLst>
            <pc:docMk/>
            <pc:sldMk cId="1189318144" sldId="647"/>
            <ac:spMk id="14" creationId="{2F80C36F-1326-C0E5-9FB8-9420B6E399DE}"/>
          </ac:spMkLst>
        </pc:spChg>
        <pc:spChg chg="mod">
          <ac:chgData name="GAROFOLO ILARIA" userId="3b094b60-c214-4504-8c18-1bd7e03e5e88" providerId="ADAL" clId="{4E69F883-BC4D-438C-8D1E-B07640AF694A}" dt="2025-10-29T20:16:19.207" v="2530" actId="1076"/>
          <ac:spMkLst>
            <pc:docMk/>
            <pc:sldMk cId="1189318144" sldId="647"/>
            <ac:spMk id="16" creationId="{E4B312F6-0510-B143-15C0-5F3BF17BC858}"/>
          </ac:spMkLst>
        </pc:spChg>
        <pc:spChg chg="mod">
          <ac:chgData name="GAROFOLO ILARIA" userId="3b094b60-c214-4504-8c18-1bd7e03e5e88" providerId="ADAL" clId="{4E69F883-BC4D-438C-8D1E-B07640AF694A}" dt="2025-10-29T14:18:06.055" v="2206" actId="1076"/>
          <ac:spMkLst>
            <pc:docMk/>
            <pc:sldMk cId="1189318144" sldId="647"/>
            <ac:spMk id="17" creationId="{B68EC601-1C27-1BC7-C257-432B32E9072D}"/>
          </ac:spMkLst>
        </pc:spChg>
        <pc:spChg chg="del">
          <ac:chgData name="GAROFOLO ILARIA" userId="3b094b60-c214-4504-8c18-1bd7e03e5e88" providerId="ADAL" clId="{4E69F883-BC4D-438C-8D1E-B07640AF694A}" dt="2025-10-29T10:44:56.032" v="840" actId="478"/>
          <ac:spMkLst>
            <pc:docMk/>
            <pc:sldMk cId="1189318144" sldId="647"/>
            <ac:spMk id="18" creationId="{613959CD-C8D0-FA39-ECFA-5DC9BB27585C}"/>
          </ac:spMkLst>
        </pc:spChg>
        <pc:spChg chg="del topLvl">
          <ac:chgData name="GAROFOLO ILARIA" userId="3b094b60-c214-4504-8c18-1bd7e03e5e88" providerId="ADAL" clId="{4E69F883-BC4D-438C-8D1E-B07640AF694A}" dt="2025-10-29T10:50:33.120" v="923" actId="478"/>
          <ac:spMkLst>
            <pc:docMk/>
            <pc:sldMk cId="1189318144" sldId="647"/>
            <ac:spMk id="19" creationId="{52E9AC7F-69C4-877B-09F5-EBC80A2CD18E}"/>
          </ac:spMkLst>
        </pc:spChg>
        <pc:spChg chg="add mod">
          <ac:chgData name="GAROFOLO ILARIA" userId="3b094b60-c214-4504-8c18-1bd7e03e5e88" providerId="ADAL" clId="{4E69F883-BC4D-438C-8D1E-B07640AF694A}" dt="2025-10-29T20:15:55.137" v="2527" actId="1076"/>
          <ac:spMkLst>
            <pc:docMk/>
            <pc:sldMk cId="1189318144" sldId="647"/>
            <ac:spMk id="22" creationId="{F251522F-3664-DAB3-C98B-A7D9B94C31B4}"/>
          </ac:spMkLst>
        </pc:spChg>
        <pc:spChg chg="add del mod">
          <ac:chgData name="GAROFOLO ILARIA" userId="3b094b60-c214-4504-8c18-1bd7e03e5e88" providerId="ADAL" clId="{4E69F883-BC4D-438C-8D1E-B07640AF694A}" dt="2025-10-29T11:31:43.338" v="1355" actId="478"/>
          <ac:spMkLst>
            <pc:docMk/>
            <pc:sldMk cId="1189318144" sldId="647"/>
            <ac:spMk id="23" creationId="{7617704F-6E36-787D-E682-31D3B94426AA}"/>
          </ac:spMkLst>
        </pc:spChg>
        <pc:spChg chg="add mod">
          <ac:chgData name="GAROFOLO ILARIA" userId="3b094b60-c214-4504-8c18-1bd7e03e5e88" providerId="ADAL" clId="{4E69F883-BC4D-438C-8D1E-B07640AF694A}" dt="2025-10-29T20:15:31.897" v="2524" actId="1076"/>
          <ac:spMkLst>
            <pc:docMk/>
            <pc:sldMk cId="1189318144" sldId="647"/>
            <ac:spMk id="24" creationId="{3F5F2EE1-00CB-9219-1E4F-E08E491784EC}"/>
          </ac:spMkLst>
        </pc:spChg>
        <pc:spChg chg="add del mod">
          <ac:chgData name="GAROFOLO ILARIA" userId="3b094b60-c214-4504-8c18-1bd7e03e5e88" providerId="ADAL" clId="{4E69F883-BC4D-438C-8D1E-B07640AF694A}" dt="2025-10-29T12:52:25.921" v="1409" actId="478"/>
          <ac:spMkLst>
            <pc:docMk/>
            <pc:sldMk cId="1189318144" sldId="647"/>
            <ac:spMk id="25" creationId="{649F57CF-BF7E-92C2-0213-569A64F83B02}"/>
          </ac:spMkLst>
        </pc:spChg>
        <pc:spChg chg="add mod">
          <ac:chgData name="GAROFOLO ILARIA" userId="3b094b60-c214-4504-8c18-1bd7e03e5e88" providerId="ADAL" clId="{4E69F883-BC4D-438C-8D1E-B07640AF694A}" dt="2025-10-29T20:10:27.771" v="2514" actId="465"/>
          <ac:spMkLst>
            <pc:docMk/>
            <pc:sldMk cId="1189318144" sldId="647"/>
            <ac:spMk id="26" creationId="{67A54C4B-327D-59B8-57C3-D4DD4905A008}"/>
          </ac:spMkLst>
        </pc:spChg>
        <pc:spChg chg="add mod">
          <ac:chgData name="GAROFOLO ILARIA" userId="3b094b60-c214-4504-8c18-1bd7e03e5e88" providerId="ADAL" clId="{4E69F883-BC4D-438C-8D1E-B07640AF694A}" dt="2025-10-29T20:16:03.967" v="2528" actId="1076"/>
          <ac:spMkLst>
            <pc:docMk/>
            <pc:sldMk cId="1189318144" sldId="647"/>
            <ac:spMk id="27" creationId="{AD7441DE-1468-A59D-7F63-2D2CC4E0786A}"/>
          </ac:spMkLst>
        </pc:spChg>
        <pc:spChg chg="add mod">
          <ac:chgData name="GAROFOLO ILARIA" userId="3b094b60-c214-4504-8c18-1bd7e03e5e88" providerId="ADAL" clId="{4E69F883-BC4D-438C-8D1E-B07640AF694A}" dt="2025-10-29T20:15:42.721" v="2525" actId="1076"/>
          <ac:spMkLst>
            <pc:docMk/>
            <pc:sldMk cId="1189318144" sldId="647"/>
            <ac:spMk id="28" creationId="{55821F80-19BB-852D-4684-9ACF43ABFD5E}"/>
          </ac:spMkLst>
        </pc:spChg>
        <pc:spChg chg="add mod">
          <ac:chgData name="GAROFOLO ILARIA" userId="3b094b60-c214-4504-8c18-1bd7e03e5e88" providerId="ADAL" clId="{4E69F883-BC4D-438C-8D1E-B07640AF694A}" dt="2025-10-29T20:16:14.642" v="2529" actId="1076"/>
          <ac:spMkLst>
            <pc:docMk/>
            <pc:sldMk cId="1189318144" sldId="647"/>
            <ac:spMk id="29" creationId="{1D9D43FF-70F4-F594-C35C-02EB38C32781}"/>
          </ac:spMkLst>
        </pc:spChg>
        <pc:spChg chg="add mod">
          <ac:chgData name="GAROFOLO ILARIA" userId="3b094b60-c214-4504-8c18-1bd7e03e5e88" providerId="ADAL" clId="{4E69F883-BC4D-438C-8D1E-B07640AF694A}" dt="2025-10-29T20:15:47.590" v="2526" actId="1076"/>
          <ac:spMkLst>
            <pc:docMk/>
            <pc:sldMk cId="1189318144" sldId="647"/>
            <ac:spMk id="30" creationId="{55F4B9CB-36C4-FA82-6F4F-3C33B3162F37}"/>
          </ac:spMkLst>
        </pc:spChg>
        <pc:grpChg chg="del">
          <ac:chgData name="GAROFOLO ILARIA" userId="3b094b60-c214-4504-8c18-1bd7e03e5e88" providerId="ADAL" clId="{4E69F883-BC4D-438C-8D1E-B07640AF694A}" dt="2025-10-29T10:41:00.202" v="673" actId="478"/>
          <ac:grpSpMkLst>
            <pc:docMk/>
            <pc:sldMk cId="1189318144" sldId="647"/>
            <ac:grpSpMk id="15" creationId="{38B403BA-65D7-AA5F-A00B-FFCD50F55A04}"/>
          </ac:grpSpMkLst>
        </pc:grpChg>
        <pc:grpChg chg="del">
          <ac:chgData name="GAROFOLO ILARIA" userId="3b094b60-c214-4504-8c18-1bd7e03e5e88" providerId="ADAL" clId="{4E69F883-BC4D-438C-8D1E-B07640AF694A}" dt="2025-10-29T10:47:40.320" v="877" actId="478"/>
          <ac:grpSpMkLst>
            <pc:docMk/>
            <pc:sldMk cId="1189318144" sldId="647"/>
            <ac:grpSpMk id="20" creationId="{45DFEF39-C6B0-86BC-A84F-457FE907F475}"/>
          </ac:grpSpMkLst>
        </pc:grpChg>
        <pc:grpChg chg="del mod">
          <ac:chgData name="GAROFOLO ILARIA" userId="3b094b60-c214-4504-8c18-1bd7e03e5e88" providerId="ADAL" clId="{4E69F883-BC4D-438C-8D1E-B07640AF694A}" dt="2025-10-29T10:50:33.120" v="923" actId="478"/>
          <ac:grpSpMkLst>
            <pc:docMk/>
            <pc:sldMk cId="1189318144" sldId="647"/>
            <ac:grpSpMk id="21" creationId="{DBEA6DB3-14F4-F628-48BA-FDBAF378002C}"/>
          </ac:grpSpMkLst>
        </pc:grpChg>
      </pc:sldChg>
      <pc:sldChg chg="addSp delSp modSp mod delAnim">
        <pc:chgData name="GAROFOLO ILARIA" userId="3b094b60-c214-4504-8c18-1bd7e03e5e88" providerId="ADAL" clId="{4E69F883-BC4D-438C-8D1E-B07640AF694A}" dt="2025-10-29T21:39:30.881" v="3072" actId="338"/>
        <pc:sldMkLst>
          <pc:docMk/>
          <pc:sldMk cId="1615507345" sldId="650"/>
        </pc:sldMkLst>
        <pc:spChg chg="mod">
          <ac:chgData name="GAROFOLO ILARIA" userId="3b094b60-c214-4504-8c18-1bd7e03e5e88" providerId="ADAL" clId="{4E69F883-BC4D-438C-8D1E-B07640AF694A}" dt="2025-10-29T10:35:19.799" v="622" actId="20577"/>
          <ac:spMkLst>
            <pc:docMk/>
            <pc:sldMk cId="1615507345" sldId="650"/>
            <ac:spMk id="3" creationId="{2B37D70D-D63F-E2BB-C909-10F9B66F76E9}"/>
          </ac:spMkLst>
        </pc:spChg>
        <pc:spChg chg="del">
          <ac:chgData name="GAROFOLO ILARIA" userId="3b094b60-c214-4504-8c18-1bd7e03e5e88" providerId="ADAL" clId="{4E69F883-BC4D-438C-8D1E-B07640AF694A}" dt="2025-10-29T09:51:17.724" v="145" actId="478"/>
          <ac:spMkLst>
            <pc:docMk/>
            <pc:sldMk cId="1615507345" sldId="650"/>
            <ac:spMk id="8" creationId="{50F203A7-87FB-81AF-76F0-0F36DFF65C0A}"/>
          </ac:spMkLst>
        </pc:spChg>
        <pc:spChg chg="mod">
          <ac:chgData name="GAROFOLO ILARIA" userId="3b094b60-c214-4504-8c18-1bd7e03e5e88" providerId="ADAL" clId="{4E69F883-BC4D-438C-8D1E-B07640AF694A}" dt="2025-10-29T20:51:05.515" v="2704" actId="20577"/>
          <ac:spMkLst>
            <pc:docMk/>
            <pc:sldMk cId="1615507345" sldId="650"/>
            <ac:spMk id="10" creationId="{1585CBEB-0EC7-065F-0974-5567A387DBE7}"/>
          </ac:spMkLst>
        </pc:spChg>
        <pc:spChg chg="mod">
          <ac:chgData name="GAROFOLO ILARIA" userId="3b094b60-c214-4504-8c18-1bd7e03e5e88" providerId="ADAL" clId="{4E69F883-BC4D-438C-8D1E-B07640AF694A}" dt="2025-10-29T20:51:13.433" v="2705" actId="14100"/>
          <ac:spMkLst>
            <pc:docMk/>
            <pc:sldMk cId="1615507345" sldId="650"/>
            <ac:spMk id="11" creationId="{AB8841E4-E46A-0036-E4F4-12CEC71F3C7A}"/>
          </ac:spMkLst>
        </pc:spChg>
        <pc:spChg chg="mod topLvl">
          <ac:chgData name="GAROFOLO ILARIA" userId="3b094b60-c214-4504-8c18-1bd7e03e5e88" providerId="ADAL" clId="{4E69F883-BC4D-438C-8D1E-B07640AF694A}" dt="2025-10-29T21:39:30.881" v="3072" actId="338"/>
          <ac:spMkLst>
            <pc:docMk/>
            <pc:sldMk cId="1615507345" sldId="650"/>
            <ac:spMk id="15" creationId="{FE1CE175-6590-BC2E-BA83-8466454720C8}"/>
          </ac:spMkLst>
        </pc:spChg>
        <pc:spChg chg="mod topLvl">
          <ac:chgData name="GAROFOLO ILARIA" userId="3b094b60-c214-4504-8c18-1bd7e03e5e88" providerId="ADAL" clId="{4E69F883-BC4D-438C-8D1E-B07640AF694A}" dt="2025-10-29T21:39:30.881" v="3072" actId="338"/>
          <ac:spMkLst>
            <pc:docMk/>
            <pc:sldMk cId="1615507345" sldId="650"/>
            <ac:spMk id="17" creationId="{6A2F8D1A-A50E-EC60-91FD-0167DF1F246B}"/>
          </ac:spMkLst>
        </pc:spChg>
        <pc:spChg chg="mod">
          <ac:chgData name="GAROFOLO ILARIA" userId="3b094b60-c214-4504-8c18-1bd7e03e5e88" providerId="ADAL" clId="{4E69F883-BC4D-438C-8D1E-B07640AF694A}" dt="2025-10-29T20:50:48.270" v="2703" actId="1076"/>
          <ac:spMkLst>
            <pc:docMk/>
            <pc:sldMk cId="1615507345" sldId="650"/>
            <ac:spMk id="19" creationId="{C4123A5C-D331-9E0E-BC32-CEDD0B1B4523}"/>
          </ac:spMkLst>
        </pc:spChg>
        <pc:grpChg chg="add mod">
          <ac:chgData name="GAROFOLO ILARIA" userId="3b094b60-c214-4504-8c18-1bd7e03e5e88" providerId="ADAL" clId="{4E69F883-BC4D-438C-8D1E-B07640AF694A}" dt="2025-10-29T21:39:30.881" v="3072" actId="338"/>
          <ac:grpSpMkLst>
            <pc:docMk/>
            <pc:sldMk cId="1615507345" sldId="650"/>
            <ac:grpSpMk id="4" creationId="{B44B419A-BB36-62F3-2762-B1DE9A7C8A2C}"/>
          </ac:grpSpMkLst>
        </pc:grpChg>
        <pc:grpChg chg="del">
          <ac:chgData name="GAROFOLO ILARIA" userId="3b094b60-c214-4504-8c18-1bd7e03e5e88" providerId="ADAL" clId="{4E69F883-BC4D-438C-8D1E-B07640AF694A}" dt="2025-10-29T21:38:59.559" v="3068" actId="165"/>
          <ac:grpSpMkLst>
            <pc:docMk/>
            <pc:sldMk cId="1615507345" sldId="650"/>
            <ac:grpSpMk id="22" creationId="{71C0A7B8-FBC8-AD37-CC2F-369CF4EFA183}"/>
          </ac:grpSpMkLst>
        </pc:grpChg>
      </pc:sldChg>
      <pc:sldChg chg="del">
        <pc:chgData name="GAROFOLO ILARIA" userId="3b094b60-c214-4504-8c18-1bd7e03e5e88" providerId="ADAL" clId="{4E69F883-BC4D-438C-8D1E-B07640AF694A}" dt="2025-10-29T09:53:20.442" v="193" actId="47"/>
        <pc:sldMkLst>
          <pc:docMk/>
          <pc:sldMk cId="3293190878" sldId="655"/>
        </pc:sldMkLst>
      </pc:sldChg>
      <pc:sldChg chg="del">
        <pc:chgData name="GAROFOLO ILARIA" userId="3b094b60-c214-4504-8c18-1bd7e03e5e88" providerId="ADAL" clId="{4E69F883-BC4D-438C-8D1E-B07640AF694A}" dt="2025-10-29T09:53:27.355" v="195" actId="47"/>
        <pc:sldMkLst>
          <pc:docMk/>
          <pc:sldMk cId="1793487162" sldId="656"/>
        </pc:sldMkLst>
      </pc:sldChg>
      <pc:sldChg chg="del">
        <pc:chgData name="GAROFOLO ILARIA" userId="3b094b60-c214-4504-8c18-1bd7e03e5e88" providerId="ADAL" clId="{4E69F883-BC4D-438C-8D1E-B07640AF694A}" dt="2025-10-29T09:54:20.216" v="231" actId="47"/>
        <pc:sldMkLst>
          <pc:docMk/>
          <pc:sldMk cId="1476436054" sldId="657"/>
        </pc:sldMkLst>
      </pc:sldChg>
      <pc:sldChg chg="del">
        <pc:chgData name="GAROFOLO ILARIA" userId="3b094b60-c214-4504-8c18-1bd7e03e5e88" providerId="ADAL" clId="{4E69F883-BC4D-438C-8D1E-B07640AF694A}" dt="2025-10-29T09:52:01.170" v="158" actId="47"/>
        <pc:sldMkLst>
          <pc:docMk/>
          <pc:sldMk cId="663167362" sldId="658"/>
        </pc:sldMkLst>
      </pc:sldChg>
      <pc:sldChg chg="del">
        <pc:chgData name="GAROFOLO ILARIA" userId="3b094b60-c214-4504-8c18-1bd7e03e5e88" providerId="ADAL" clId="{4E69F883-BC4D-438C-8D1E-B07640AF694A}" dt="2025-10-29T09:53:25.568" v="194" actId="47"/>
        <pc:sldMkLst>
          <pc:docMk/>
          <pc:sldMk cId="2830359325" sldId="659"/>
        </pc:sldMkLst>
      </pc:sldChg>
      <pc:sldChg chg="delSp modSp del mod delAnim modAnim">
        <pc:chgData name="GAROFOLO ILARIA" userId="3b094b60-c214-4504-8c18-1bd7e03e5e88" providerId="ADAL" clId="{4E69F883-BC4D-438C-8D1E-B07640AF694A}" dt="2025-10-29T21:11:31.961" v="2794" actId="47"/>
        <pc:sldMkLst>
          <pc:docMk/>
          <pc:sldMk cId="3310784701" sldId="660"/>
        </pc:sldMkLst>
        <pc:spChg chg="mod">
          <ac:chgData name="GAROFOLO ILARIA" userId="3b094b60-c214-4504-8c18-1bd7e03e5e88" providerId="ADAL" clId="{4E69F883-BC4D-438C-8D1E-B07640AF694A}" dt="2025-10-29T09:53:07.923" v="191" actId="20577"/>
          <ac:spMkLst>
            <pc:docMk/>
            <pc:sldMk cId="3310784701" sldId="660"/>
            <ac:spMk id="5" creationId="{F0FD5838-C42F-F8FF-D37A-BB485E56459A}"/>
          </ac:spMkLst>
        </pc:spChg>
        <pc:picChg chg="del">
          <ac:chgData name="GAROFOLO ILARIA" userId="3b094b60-c214-4504-8c18-1bd7e03e5e88" providerId="ADAL" clId="{4E69F883-BC4D-438C-8D1E-B07640AF694A}" dt="2025-10-29T20:37:38.490" v="2644" actId="478"/>
          <ac:picMkLst>
            <pc:docMk/>
            <pc:sldMk cId="3310784701" sldId="660"/>
            <ac:picMk id="6" creationId="{DB92C014-70E1-C660-E9FE-BE9EFCDE7BD2}"/>
          </ac:picMkLst>
        </pc:picChg>
        <pc:picChg chg="del">
          <ac:chgData name="GAROFOLO ILARIA" userId="3b094b60-c214-4504-8c18-1bd7e03e5e88" providerId="ADAL" clId="{4E69F883-BC4D-438C-8D1E-B07640AF694A}" dt="2025-10-29T20:37:34.267" v="2643" actId="478"/>
          <ac:picMkLst>
            <pc:docMk/>
            <pc:sldMk cId="3310784701" sldId="660"/>
            <ac:picMk id="7" creationId="{935CE866-CDA9-0EC1-04BC-7FAC7951536F}"/>
          </ac:picMkLst>
        </pc:picChg>
        <pc:picChg chg="del">
          <ac:chgData name="GAROFOLO ILARIA" userId="3b094b60-c214-4504-8c18-1bd7e03e5e88" providerId="ADAL" clId="{4E69F883-BC4D-438C-8D1E-B07640AF694A}" dt="2025-10-29T20:37:31.537" v="2642" actId="478"/>
          <ac:picMkLst>
            <pc:docMk/>
            <pc:sldMk cId="3310784701" sldId="660"/>
            <ac:picMk id="9" creationId="{3296A396-E5A5-86FE-B77A-BE1EE6176F5E}"/>
          </ac:picMkLst>
        </pc:picChg>
      </pc:sldChg>
      <pc:sldChg chg="addSp delSp modSp add mod">
        <pc:chgData name="GAROFOLO ILARIA" userId="3b094b60-c214-4504-8c18-1bd7e03e5e88" providerId="ADAL" clId="{4E69F883-BC4D-438C-8D1E-B07640AF694A}" dt="2025-10-29T11:00:58.614" v="1124" actId="408"/>
        <pc:sldMkLst>
          <pc:docMk/>
          <pc:sldMk cId="491739920" sldId="680"/>
        </pc:sldMkLst>
        <pc:spChg chg="mod">
          <ac:chgData name="GAROFOLO ILARIA" userId="3b094b60-c214-4504-8c18-1bd7e03e5e88" providerId="ADAL" clId="{4E69F883-BC4D-438C-8D1E-B07640AF694A}" dt="2025-10-29T10:54:45.429" v="983" actId="20577"/>
          <ac:spMkLst>
            <pc:docMk/>
            <pc:sldMk cId="491739920" sldId="680"/>
            <ac:spMk id="3" creationId="{714D89AA-A1F1-4FC0-EC02-9A0E9BE9B6FB}"/>
          </ac:spMkLst>
        </pc:spChg>
        <pc:spChg chg="mod">
          <ac:chgData name="GAROFOLO ILARIA" userId="3b094b60-c214-4504-8c18-1bd7e03e5e88" providerId="ADAL" clId="{4E69F883-BC4D-438C-8D1E-B07640AF694A}" dt="2025-10-29T10:55:03.604" v="1020" actId="20577"/>
          <ac:spMkLst>
            <pc:docMk/>
            <pc:sldMk cId="491739920" sldId="680"/>
            <ac:spMk id="7" creationId="{55553365-76F4-841C-D5C5-C825D131CB5E}"/>
          </ac:spMkLst>
        </pc:spChg>
        <pc:spChg chg="add">
          <ac:chgData name="GAROFOLO ILARIA" userId="3b094b60-c214-4504-8c18-1bd7e03e5e88" providerId="ADAL" clId="{4E69F883-BC4D-438C-8D1E-B07640AF694A}" dt="2025-10-29T10:57:34.633" v="1029"/>
          <ac:spMkLst>
            <pc:docMk/>
            <pc:sldMk cId="491739920" sldId="680"/>
            <ac:spMk id="13" creationId="{5ADB233A-C222-D21B-C206-A5ADBEB6E2A0}"/>
          </ac:spMkLst>
        </pc:spChg>
        <pc:spChg chg="add mod">
          <ac:chgData name="GAROFOLO ILARIA" userId="3b094b60-c214-4504-8c18-1bd7e03e5e88" providerId="ADAL" clId="{4E69F883-BC4D-438C-8D1E-B07640AF694A}" dt="2025-10-29T11:00:43.397" v="1123" actId="554"/>
          <ac:spMkLst>
            <pc:docMk/>
            <pc:sldMk cId="491739920" sldId="680"/>
            <ac:spMk id="15" creationId="{CD0B21FD-5AF5-788F-35AE-1CCED164B168}"/>
          </ac:spMkLst>
        </pc:spChg>
        <pc:spChg chg="add mod">
          <ac:chgData name="GAROFOLO ILARIA" userId="3b094b60-c214-4504-8c18-1bd7e03e5e88" providerId="ADAL" clId="{4E69F883-BC4D-438C-8D1E-B07640AF694A}" dt="2025-10-29T11:00:43.397" v="1123" actId="554"/>
          <ac:spMkLst>
            <pc:docMk/>
            <pc:sldMk cId="491739920" sldId="680"/>
            <ac:spMk id="16" creationId="{BB1A41AC-EDD8-74D8-6BDC-B80DD97FDEC0}"/>
          </ac:spMkLst>
        </pc:spChg>
        <pc:spChg chg="add mod">
          <ac:chgData name="GAROFOLO ILARIA" userId="3b094b60-c214-4504-8c18-1bd7e03e5e88" providerId="ADAL" clId="{4E69F883-BC4D-438C-8D1E-B07640AF694A}" dt="2025-10-29T11:00:43.397" v="1123" actId="554"/>
          <ac:spMkLst>
            <pc:docMk/>
            <pc:sldMk cId="491739920" sldId="680"/>
            <ac:spMk id="17" creationId="{C781B2AA-274E-1BA3-6828-B1FDC91CEE77}"/>
          </ac:spMkLst>
        </pc:spChg>
        <pc:grpChg chg="del">
          <ac:chgData name="GAROFOLO ILARIA" userId="3b094b60-c214-4504-8c18-1bd7e03e5e88" providerId="ADAL" clId="{4E69F883-BC4D-438C-8D1E-B07640AF694A}" dt="2025-10-29T10:55:06.636" v="1021" actId="478"/>
          <ac:grpSpMkLst>
            <pc:docMk/>
            <pc:sldMk cId="491739920" sldId="680"/>
            <ac:grpSpMk id="12" creationId="{1398A8BA-0A57-88F1-D8BF-4A96135FCE45}"/>
          </ac:grpSpMkLst>
        </pc:grpChg>
        <pc:picChg chg="add mod modCrop">
          <ac:chgData name="GAROFOLO ILARIA" userId="3b094b60-c214-4504-8c18-1bd7e03e5e88" providerId="ADAL" clId="{4E69F883-BC4D-438C-8D1E-B07640AF694A}" dt="2025-10-29T11:00:58.614" v="1124" actId="408"/>
          <ac:picMkLst>
            <pc:docMk/>
            <pc:sldMk cId="491739920" sldId="680"/>
            <ac:picMk id="6" creationId="{3A0764F8-ED0B-191D-CCF6-2659175ED5C2}"/>
          </ac:picMkLst>
        </pc:picChg>
        <pc:picChg chg="add mod">
          <ac:chgData name="GAROFOLO ILARIA" userId="3b094b60-c214-4504-8c18-1bd7e03e5e88" providerId="ADAL" clId="{4E69F883-BC4D-438C-8D1E-B07640AF694A}" dt="2025-10-29T11:00:58.614" v="1124" actId="408"/>
          <ac:picMkLst>
            <pc:docMk/>
            <pc:sldMk cId="491739920" sldId="680"/>
            <ac:picMk id="14" creationId="{8C63D15B-C69B-3C5A-181D-59CEC2CF734B}"/>
          </ac:picMkLst>
        </pc:picChg>
        <pc:picChg chg="add mod">
          <ac:chgData name="GAROFOLO ILARIA" userId="3b094b60-c214-4504-8c18-1bd7e03e5e88" providerId="ADAL" clId="{4E69F883-BC4D-438C-8D1E-B07640AF694A}" dt="2025-10-29T11:00:58.614" v="1124" actId="408"/>
          <ac:picMkLst>
            <pc:docMk/>
            <pc:sldMk cId="491739920" sldId="680"/>
            <ac:picMk id="2050" creationId="{9D3FEB16-019E-D662-AC67-CD0611DF5670}"/>
          </ac:picMkLst>
        </pc:picChg>
      </pc:sldChg>
      <pc:sldChg chg="del">
        <pc:chgData name="GAROFOLO ILARIA" userId="3b094b60-c214-4504-8c18-1bd7e03e5e88" providerId="ADAL" clId="{4E69F883-BC4D-438C-8D1E-B07640AF694A}" dt="2025-10-29T09:51:56.037" v="154" actId="47"/>
        <pc:sldMkLst>
          <pc:docMk/>
          <pc:sldMk cId="2723585703" sldId="689"/>
        </pc:sldMkLst>
      </pc:sldChg>
      <pc:sldChg chg="addSp delSp modSp mod">
        <pc:chgData name="GAROFOLO ILARIA" userId="3b094b60-c214-4504-8c18-1bd7e03e5e88" providerId="ADAL" clId="{4E69F883-BC4D-438C-8D1E-B07640AF694A}" dt="2025-10-29T20:44:37.342" v="2670" actId="20577"/>
        <pc:sldMkLst>
          <pc:docMk/>
          <pc:sldMk cId="448331068" sldId="691"/>
        </pc:sldMkLst>
        <pc:spChg chg="mod">
          <ac:chgData name="GAROFOLO ILARIA" userId="3b094b60-c214-4504-8c18-1bd7e03e5e88" providerId="ADAL" clId="{4E69F883-BC4D-438C-8D1E-B07640AF694A}" dt="2025-10-29T20:44:37.342" v="2670" actId="20577"/>
          <ac:spMkLst>
            <pc:docMk/>
            <pc:sldMk cId="448331068" sldId="691"/>
            <ac:spMk id="8" creationId="{2DCE742B-1DA2-716A-6736-632EFB9E3B4C}"/>
          </ac:spMkLst>
        </pc:spChg>
        <pc:spChg chg="del">
          <ac:chgData name="GAROFOLO ILARIA" userId="3b094b60-c214-4504-8c18-1bd7e03e5e88" providerId="ADAL" clId="{4E69F883-BC4D-438C-8D1E-B07640AF694A}" dt="2025-10-29T20:37:50.039" v="2646" actId="478"/>
          <ac:spMkLst>
            <pc:docMk/>
            <pc:sldMk cId="448331068" sldId="691"/>
            <ac:spMk id="9" creationId="{81365B19-7078-01B4-80B5-15F3B6F5444B}"/>
          </ac:spMkLst>
        </pc:spChg>
        <pc:grpChg chg="add mod">
          <ac:chgData name="GAROFOLO ILARIA" userId="3b094b60-c214-4504-8c18-1bd7e03e5e88" providerId="ADAL" clId="{4E69F883-BC4D-438C-8D1E-B07640AF694A}" dt="2025-10-29T20:44:15.470" v="2663" actId="1076"/>
          <ac:grpSpMkLst>
            <pc:docMk/>
            <pc:sldMk cId="448331068" sldId="691"/>
            <ac:grpSpMk id="10" creationId="{654465F7-6478-DEB1-81E8-8A9ACB346283}"/>
          </ac:grpSpMkLst>
        </pc:grpChg>
        <pc:picChg chg="add mod">
          <ac:chgData name="GAROFOLO ILARIA" userId="3b094b60-c214-4504-8c18-1bd7e03e5e88" providerId="ADAL" clId="{4E69F883-BC4D-438C-8D1E-B07640AF694A}" dt="2025-10-29T20:43:56.522" v="2661" actId="164"/>
          <ac:picMkLst>
            <pc:docMk/>
            <pc:sldMk cId="448331068" sldId="691"/>
            <ac:picMk id="5" creationId="{32F76A4D-B7D1-3972-64E3-359A042A15AD}"/>
          </ac:picMkLst>
        </pc:picChg>
        <pc:picChg chg="add mod">
          <ac:chgData name="GAROFOLO ILARIA" userId="3b094b60-c214-4504-8c18-1bd7e03e5e88" providerId="ADAL" clId="{4E69F883-BC4D-438C-8D1E-B07640AF694A}" dt="2025-10-29T20:43:56.522" v="2661" actId="164"/>
          <ac:picMkLst>
            <pc:docMk/>
            <pc:sldMk cId="448331068" sldId="691"/>
            <ac:picMk id="6" creationId="{039412D1-0F58-5120-0E3D-88F694C37820}"/>
          </ac:picMkLst>
        </pc:picChg>
        <pc:picChg chg="del">
          <ac:chgData name="GAROFOLO ILARIA" userId="3b094b60-c214-4504-8c18-1bd7e03e5e88" providerId="ADAL" clId="{4E69F883-BC4D-438C-8D1E-B07640AF694A}" dt="2025-10-29T20:37:47.391" v="2645" actId="478"/>
          <ac:picMkLst>
            <pc:docMk/>
            <pc:sldMk cId="448331068" sldId="691"/>
            <ac:picMk id="2050" creationId="{ED292899-B075-1AED-7C43-282FD25533F0}"/>
          </ac:picMkLst>
        </pc:picChg>
      </pc:sldChg>
      <pc:sldChg chg="del">
        <pc:chgData name="GAROFOLO ILARIA" userId="3b094b60-c214-4504-8c18-1bd7e03e5e88" providerId="ADAL" clId="{4E69F883-BC4D-438C-8D1E-B07640AF694A}" dt="2025-10-29T09:52:12.787" v="164" actId="47"/>
        <pc:sldMkLst>
          <pc:docMk/>
          <pc:sldMk cId="903082693" sldId="692"/>
        </pc:sldMkLst>
      </pc:sldChg>
      <pc:sldChg chg="addSp delSp modSp mod modAnim">
        <pc:chgData name="GAROFOLO ILARIA" userId="3b094b60-c214-4504-8c18-1bd7e03e5e88" providerId="ADAL" clId="{4E69F883-BC4D-438C-8D1E-B07640AF694A}" dt="2025-10-29T20:56:54.408" v="2733"/>
        <pc:sldMkLst>
          <pc:docMk/>
          <pc:sldMk cId="3267955142" sldId="693"/>
        </pc:sldMkLst>
        <pc:spChg chg="add mod">
          <ac:chgData name="GAROFOLO ILARIA" userId="3b094b60-c214-4504-8c18-1bd7e03e5e88" providerId="ADAL" clId="{4E69F883-BC4D-438C-8D1E-B07640AF694A}" dt="2025-10-29T20:56:54.408" v="2733"/>
          <ac:spMkLst>
            <pc:docMk/>
            <pc:sldMk cId="3267955142" sldId="693"/>
            <ac:spMk id="4" creationId="{1B0EFFBD-D40B-B17E-EE96-B3329D1F3AE6}"/>
          </ac:spMkLst>
        </pc:spChg>
        <pc:spChg chg="add del mod">
          <ac:chgData name="GAROFOLO ILARIA" userId="3b094b60-c214-4504-8c18-1bd7e03e5e88" providerId="ADAL" clId="{4E69F883-BC4D-438C-8D1E-B07640AF694A}" dt="2025-10-29T09:57:37.378" v="279" actId="478"/>
          <ac:spMkLst>
            <pc:docMk/>
            <pc:sldMk cId="3267955142" sldId="693"/>
            <ac:spMk id="4" creationId="{DFC55AC7-4B54-787C-E519-2E93BEC9DA43}"/>
          </ac:spMkLst>
        </pc:spChg>
        <pc:spChg chg="add del mod">
          <ac:chgData name="GAROFOLO ILARIA" userId="3b094b60-c214-4504-8c18-1bd7e03e5e88" providerId="ADAL" clId="{4E69F883-BC4D-438C-8D1E-B07640AF694A}" dt="2025-10-29T20:56:54.012" v="2732" actId="478"/>
          <ac:spMkLst>
            <pc:docMk/>
            <pc:sldMk cId="3267955142" sldId="693"/>
            <ac:spMk id="7" creationId="{DF38C720-CB40-57E8-82D4-B58E4A6795C8}"/>
          </ac:spMkLst>
        </pc:spChg>
        <pc:spChg chg="mod topLvl">
          <ac:chgData name="GAROFOLO ILARIA" userId="3b094b60-c214-4504-8c18-1bd7e03e5e88" providerId="ADAL" clId="{4E69F883-BC4D-438C-8D1E-B07640AF694A}" dt="2025-10-29T10:36:00.800" v="645" actId="478"/>
          <ac:spMkLst>
            <pc:docMk/>
            <pc:sldMk cId="3267955142" sldId="693"/>
            <ac:spMk id="10" creationId="{86B145DF-5397-F195-74C9-CF10AFC53061}"/>
          </ac:spMkLst>
        </pc:spChg>
        <pc:spChg chg="del mod topLvl">
          <ac:chgData name="GAROFOLO ILARIA" userId="3b094b60-c214-4504-8c18-1bd7e03e5e88" providerId="ADAL" clId="{4E69F883-BC4D-438C-8D1E-B07640AF694A}" dt="2025-10-29T10:36:00.800" v="645" actId="478"/>
          <ac:spMkLst>
            <pc:docMk/>
            <pc:sldMk cId="3267955142" sldId="693"/>
            <ac:spMk id="11" creationId="{37F44F39-8D52-C3AA-2058-F952871B81A1}"/>
          </ac:spMkLst>
        </pc:spChg>
        <pc:grpChg chg="del">
          <ac:chgData name="GAROFOLO ILARIA" userId="3b094b60-c214-4504-8c18-1bd7e03e5e88" providerId="ADAL" clId="{4E69F883-BC4D-438C-8D1E-B07640AF694A}" dt="2025-10-28T14:58:38.506" v="110" actId="478"/>
          <ac:grpSpMkLst>
            <pc:docMk/>
            <pc:sldMk cId="3267955142" sldId="693"/>
            <ac:grpSpMk id="8" creationId="{1B449F58-3AD4-C0C0-503E-0B11F0F48506}"/>
          </ac:grpSpMkLst>
        </pc:grpChg>
        <pc:grpChg chg="del">
          <ac:chgData name="GAROFOLO ILARIA" userId="3b094b60-c214-4504-8c18-1bd7e03e5e88" providerId="ADAL" clId="{4E69F883-BC4D-438C-8D1E-B07640AF694A}" dt="2025-10-29T10:36:00.800" v="645" actId="478"/>
          <ac:grpSpMkLst>
            <pc:docMk/>
            <pc:sldMk cId="3267955142" sldId="693"/>
            <ac:grpSpMk id="9" creationId="{A1377F2D-B35B-FF3A-DF4D-923FA5CDCD2E}"/>
          </ac:grpSpMkLst>
        </pc:grpChg>
        <pc:grpChg chg="add del mod">
          <ac:chgData name="GAROFOLO ILARIA" userId="3b094b60-c214-4504-8c18-1bd7e03e5e88" providerId="ADAL" clId="{4E69F883-BC4D-438C-8D1E-B07640AF694A}" dt="2025-10-29T10:38:20.277" v="662" actId="478"/>
          <ac:grpSpMkLst>
            <pc:docMk/>
            <pc:sldMk cId="3267955142" sldId="693"/>
            <ac:grpSpMk id="14" creationId="{089B06B7-3AEF-F04F-9250-929AF42AADC8}"/>
          </ac:grpSpMkLst>
        </pc:grpChg>
        <pc:grpChg chg="add mod">
          <ac:chgData name="GAROFOLO ILARIA" userId="3b094b60-c214-4504-8c18-1bd7e03e5e88" providerId="ADAL" clId="{4E69F883-BC4D-438C-8D1E-B07640AF694A}" dt="2025-10-29T20:36:33.512" v="2635" actId="1076"/>
          <ac:grpSpMkLst>
            <pc:docMk/>
            <pc:sldMk cId="3267955142" sldId="693"/>
            <ac:grpSpMk id="17" creationId="{D6E471B6-8199-96EE-6DA7-175B976E1155}"/>
          </ac:grpSpMkLst>
        </pc:grpChg>
        <pc:picChg chg="add mod">
          <ac:chgData name="GAROFOLO ILARIA" userId="3b094b60-c214-4504-8c18-1bd7e03e5e88" providerId="ADAL" clId="{4E69F883-BC4D-438C-8D1E-B07640AF694A}" dt="2025-10-29T10:37:44.614" v="660" actId="1076"/>
          <ac:picMkLst>
            <pc:docMk/>
            <pc:sldMk cId="3267955142" sldId="693"/>
            <ac:picMk id="3" creationId="{F564D7CF-66AB-A1CE-B594-2141B6091D31}"/>
          </ac:picMkLst>
        </pc:picChg>
        <pc:picChg chg="add del mod modCrop">
          <ac:chgData name="GAROFOLO ILARIA" userId="3b094b60-c214-4504-8c18-1bd7e03e5e88" providerId="ADAL" clId="{4E69F883-BC4D-438C-8D1E-B07640AF694A}" dt="2025-10-28T15:01:01.440" v="119" actId="478"/>
          <ac:picMkLst>
            <pc:docMk/>
            <pc:sldMk cId="3267955142" sldId="693"/>
            <ac:picMk id="4" creationId="{201EB03B-4C68-428E-FAB1-E8B957330AF5}"/>
          </ac:picMkLst>
        </pc:picChg>
        <pc:picChg chg="add mod">
          <ac:chgData name="GAROFOLO ILARIA" userId="3b094b60-c214-4504-8c18-1bd7e03e5e88" providerId="ADAL" clId="{4E69F883-BC4D-438C-8D1E-B07640AF694A}" dt="2025-10-29T10:37:35.214" v="658" actId="1076"/>
          <ac:picMkLst>
            <pc:docMk/>
            <pc:sldMk cId="3267955142" sldId="693"/>
            <ac:picMk id="5" creationId="{42541FC8-0C68-1D6D-6D6D-CB3C40307428}"/>
          </ac:picMkLst>
        </pc:picChg>
        <pc:picChg chg="add del mod">
          <ac:chgData name="GAROFOLO ILARIA" userId="3b094b60-c214-4504-8c18-1bd7e03e5e88" providerId="ADAL" clId="{4E69F883-BC4D-438C-8D1E-B07640AF694A}" dt="2025-10-29T10:37:27.653" v="657" actId="478"/>
          <ac:picMkLst>
            <pc:docMk/>
            <pc:sldMk cId="3267955142" sldId="693"/>
            <ac:picMk id="6" creationId="{A7248EBB-2FA8-F413-DD2B-AF57D3A9EEC6}"/>
          </ac:picMkLst>
        </pc:picChg>
        <pc:picChg chg="del">
          <ac:chgData name="GAROFOLO ILARIA" userId="3b094b60-c214-4504-8c18-1bd7e03e5e88" providerId="ADAL" clId="{4E69F883-BC4D-438C-8D1E-B07640AF694A}" dt="2025-10-28T14:58:34.584" v="109" actId="478"/>
          <ac:picMkLst>
            <pc:docMk/>
            <pc:sldMk cId="3267955142" sldId="693"/>
            <ac:picMk id="7" creationId="{EEA803C0-7820-072C-2B27-B0EF896A4B92}"/>
          </ac:picMkLst>
        </pc:picChg>
        <pc:picChg chg="add mod modCrop">
          <ac:chgData name="GAROFOLO ILARIA" userId="3b094b60-c214-4504-8c18-1bd7e03e5e88" providerId="ADAL" clId="{4E69F883-BC4D-438C-8D1E-B07640AF694A}" dt="2025-10-29T20:36:18.695" v="2632" actId="1076"/>
          <ac:picMkLst>
            <pc:docMk/>
            <pc:sldMk cId="3267955142" sldId="693"/>
            <ac:picMk id="8" creationId="{02A44025-09DF-6795-4FD3-18BDDB4FF09A}"/>
          </ac:picMkLst>
        </pc:picChg>
        <pc:picChg chg="add mod">
          <ac:chgData name="GAROFOLO ILARIA" userId="3b094b60-c214-4504-8c18-1bd7e03e5e88" providerId="ADAL" clId="{4E69F883-BC4D-438C-8D1E-B07640AF694A}" dt="2025-10-29T10:37:35.214" v="658" actId="1076"/>
          <ac:picMkLst>
            <pc:docMk/>
            <pc:sldMk cId="3267955142" sldId="693"/>
            <ac:picMk id="12" creationId="{33943E93-4E75-7F7E-A05B-297F77FB1E90}"/>
          </ac:picMkLst>
        </pc:picChg>
        <pc:picChg chg="add mod">
          <ac:chgData name="GAROFOLO ILARIA" userId="3b094b60-c214-4504-8c18-1bd7e03e5e88" providerId="ADAL" clId="{4E69F883-BC4D-438C-8D1E-B07640AF694A}" dt="2025-10-29T10:37:35.214" v="658" actId="1076"/>
          <ac:picMkLst>
            <pc:docMk/>
            <pc:sldMk cId="3267955142" sldId="693"/>
            <ac:picMk id="13" creationId="{7A7B2375-2C93-6F84-DF22-94952D714AF4}"/>
          </ac:picMkLst>
        </pc:picChg>
        <pc:picChg chg="add mod">
          <ac:chgData name="GAROFOLO ILARIA" userId="3b094b60-c214-4504-8c18-1bd7e03e5e88" providerId="ADAL" clId="{4E69F883-BC4D-438C-8D1E-B07640AF694A}" dt="2025-10-29T20:36:33.512" v="2635" actId="1076"/>
          <ac:picMkLst>
            <pc:docMk/>
            <pc:sldMk cId="3267955142" sldId="693"/>
            <ac:picMk id="15" creationId="{43E4FB63-EF80-4E8F-EDDB-4CEC387449D3}"/>
          </ac:picMkLst>
        </pc:picChg>
        <pc:picChg chg="add mod">
          <ac:chgData name="GAROFOLO ILARIA" userId="3b094b60-c214-4504-8c18-1bd7e03e5e88" providerId="ADAL" clId="{4E69F883-BC4D-438C-8D1E-B07640AF694A}" dt="2025-10-29T20:36:33.512" v="2635" actId="1076"/>
          <ac:picMkLst>
            <pc:docMk/>
            <pc:sldMk cId="3267955142" sldId="693"/>
            <ac:picMk id="16" creationId="{269D6087-1150-133E-0304-5482824502A5}"/>
          </ac:picMkLst>
        </pc:picChg>
      </pc:sldChg>
      <pc:sldChg chg="del">
        <pc:chgData name="GAROFOLO ILARIA" userId="3b094b60-c214-4504-8c18-1bd7e03e5e88" providerId="ADAL" clId="{4E69F883-BC4D-438C-8D1E-B07640AF694A}" dt="2025-10-29T09:51:58.042" v="155" actId="47"/>
        <pc:sldMkLst>
          <pc:docMk/>
          <pc:sldMk cId="142782222" sldId="694"/>
        </pc:sldMkLst>
      </pc:sldChg>
      <pc:sldChg chg="add ord">
        <pc:chgData name="GAROFOLO ILARIA" userId="3b094b60-c214-4504-8c18-1bd7e03e5e88" providerId="ADAL" clId="{4E69F883-BC4D-438C-8D1E-B07640AF694A}" dt="2025-10-29T20:39:14.343" v="2653"/>
        <pc:sldMkLst>
          <pc:docMk/>
          <pc:sldMk cId="230135140" sldId="694"/>
        </pc:sldMkLst>
      </pc:sldChg>
      <pc:sldChg chg="addSp delSp modSp add del mod modAnim">
        <pc:chgData name="GAROFOLO ILARIA" userId="3b094b60-c214-4504-8c18-1bd7e03e5e88" providerId="ADAL" clId="{4E69F883-BC4D-438C-8D1E-B07640AF694A}" dt="2025-10-29T20:38:36.595" v="2649" actId="2696"/>
        <pc:sldMkLst>
          <pc:docMk/>
          <pc:sldMk cId="2260869985" sldId="694"/>
        </pc:sldMkLst>
        <pc:spChg chg="add mod">
          <ac:chgData name="GAROFOLO ILARIA" userId="3b094b60-c214-4504-8c18-1bd7e03e5e88" providerId="ADAL" clId="{4E69F883-BC4D-438C-8D1E-B07640AF694A}" dt="2025-10-29T10:01:31.212" v="311" actId="208"/>
          <ac:spMkLst>
            <pc:docMk/>
            <pc:sldMk cId="2260869985" sldId="694"/>
            <ac:spMk id="5" creationId="{AF645454-A126-8905-058E-E8B4FB3314F4}"/>
          </ac:spMkLst>
        </pc:spChg>
        <pc:spChg chg="add mod">
          <ac:chgData name="GAROFOLO ILARIA" userId="3b094b60-c214-4504-8c18-1bd7e03e5e88" providerId="ADAL" clId="{4E69F883-BC4D-438C-8D1E-B07640AF694A}" dt="2025-10-29T10:01:31.212" v="311" actId="208"/>
          <ac:spMkLst>
            <pc:docMk/>
            <pc:sldMk cId="2260869985" sldId="694"/>
            <ac:spMk id="6" creationId="{D8054A6A-17BA-6D39-B16E-3F71BAB378B1}"/>
          </ac:spMkLst>
        </pc:spChg>
        <pc:spChg chg="mod">
          <ac:chgData name="GAROFOLO ILARIA" userId="3b094b60-c214-4504-8c18-1bd7e03e5e88" providerId="ADAL" clId="{4E69F883-BC4D-438C-8D1E-B07640AF694A}" dt="2025-10-29T10:07:01.801" v="380" actId="6549"/>
          <ac:spMkLst>
            <pc:docMk/>
            <pc:sldMk cId="2260869985" sldId="694"/>
            <ac:spMk id="8" creationId="{37D111CF-518C-8F6F-F22A-F28D10660DD0}"/>
          </ac:spMkLst>
        </pc:spChg>
        <pc:spChg chg="del">
          <ac:chgData name="GAROFOLO ILARIA" userId="3b094b60-c214-4504-8c18-1bd7e03e5e88" providerId="ADAL" clId="{4E69F883-BC4D-438C-8D1E-B07640AF694A}" dt="2025-10-29T09:59:31.577" v="290" actId="478"/>
          <ac:spMkLst>
            <pc:docMk/>
            <pc:sldMk cId="2260869985" sldId="694"/>
            <ac:spMk id="9" creationId="{2AF8E74B-2054-61EF-A9F4-E07FA0F6AF04}"/>
          </ac:spMkLst>
        </pc:spChg>
        <pc:spChg chg="add mod">
          <ac:chgData name="GAROFOLO ILARIA" userId="3b094b60-c214-4504-8c18-1bd7e03e5e88" providerId="ADAL" clId="{4E69F883-BC4D-438C-8D1E-B07640AF694A}" dt="2025-10-29T10:01:31.212" v="311" actId="208"/>
          <ac:spMkLst>
            <pc:docMk/>
            <pc:sldMk cId="2260869985" sldId="694"/>
            <ac:spMk id="10" creationId="{C85B22F0-AFDA-4288-9F7D-4E235005C2B6}"/>
          </ac:spMkLst>
        </pc:spChg>
        <pc:spChg chg="add mod">
          <ac:chgData name="GAROFOLO ILARIA" userId="3b094b60-c214-4504-8c18-1bd7e03e5e88" providerId="ADAL" clId="{4E69F883-BC4D-438C-8D1E-B07640AF694A}" dt="2025-10-29T10:01:31.212" v="311" actId="208"/>
          <ac:spMkLst>
            <pc:docMk/>
            <pc:sldMk cId="2260869985" sldId="694"/>
            <ac:spMk id="11" creationId="{3EC8FA22-9386-D104-82B6-09C5BD3375B0}"/>
          </ac:spMkLst>
        </pc:spChg>
        <pc:spChg chg="add mod">
          <ac:chgData name="GAROFOLO ILARIA" userId="3b094b60-c214-4504-8c18-1bd7e03e5e88" providerId="ADAL" clId="{4E69F883-BC4D-438C-8D1E-B07640AF694A}" dt="2025-10-29T10:07:31.923" v="388" actId="164"/>
          <ac:spMkLst>
            <pc:docMk/>
            <pc:sldMk cId="2260869985" sldId="694"/>
            <ac:spMk id="13" creationId="{79947202-95F7-1051-683A-11220F83C0B3}"/>
          </ac:spMkLst>
        </pc:spChg>
        <pc:spChg chg="add mod">
          <ac:chgData name="GAROFOLO ILARIA" userId="3b094b60-c214-4504-8c18-1bd7e03e5e88" providerId="ADAL" clId="{4E69F883-BC4D-438C-8D1E-B07640AF694A}" dt="2025-10-29T10:07:31.923" v="388" actId="164"/>
          <ac:spMkLst>
            <pc:docMk/>
            <pc:sldMk cId="2260869985" sldId="694"/>
            <ac:spMk id="14" creationId="{6EB4685E-6CDC-94DD-435F-D79A0F729309}"/>
          </ac:spMkLst>
        </pc:spChg>
        <pc:spChg chg="add mod">
          <ac:chgData name="GAROFOLO ILARIA" userId="3b094b60-c214-4504-8c18-1bd7e03e5e88" providerId="ADAL" clId="{4E69F883-BC4D-438C-8D1E-B07640AF694A}" dt="2025-10-29T10:07:31.923" v="388" actId="164"/>
          <ac:spMkLst>
            <pc:docMk/>
            <pc:sldMk cId="2260869985" sldId="694"/>
            <ac:spMk id="15" creationId="{596B1F87-9415-622A-6B2D-FD64952C3256}"/>
          </ac:spMkLst>
        </pc:spChg>
        <pc:spChg chg="add mod">
          <ac:chgData name="GAROFOLO ILARIA" userId="3b094b60-c214-4504-8c18-1bd7e03e5e88" providerId="ADAL" clId="{4E69F883-BC4D-438C-8D1E-B07640AF694A}" dt="2025-10-29T10:07:31.923" v="388" actId="164"/>
          <ac:spMkLst>
            <pc:docMk/>
            <pc:sldMk cId="2260869985" sldId="694"/>
            <ac:spMk id="16" creationId="{116C119C-54E4-6E77-17B8-DE794C7CDD95}"/>
          </ac:spMkLst>
        </pc:spChg>
        <pc:spChg chg="add mod">
          <ac:chgData name="GAROFOLO ILARIA" userId="3b094b60-c214-4504-8c18-1bd7e03e5e88" providerId="ADAL" clId="{4E69F883-BC4D-438C-8D1E-B07640AF694A}" dt="2025-10-29T10:07:31.923" v="388" actId="164"/>
          <ac:spMkLst>
            <pc:docMk/>
            <pc:sldMk cId="2260869985" sldId="694"/>
            <ac:spMk id="17" creationId="{A33DBBE7-5B7A-2034-0EBE-F06DC55841B4}"/>
          </ac:spMkLst>
        </pc:spChg>
        <pc:spChg chg="add mod">
          <ac:chgData name="GAROFOLO ILARIA" userId="3b094b60-c214-4504-8c18-1bd7e03e5e88" providerId="ADAL" clId="{4E69F883-BC4D-438C-8D1E-B07640AF694A}" dt="2025-10-29T10:07:31.923" v="388" actId="164"/>
          <ac:spMkLst>
            <pc:docMk/>
            <pc:sldMk cId="2260869985" sldId="694"/>
            <ac:spMk id="18" creationId="{1CFE05B0-5EDC-59BE-B58E-E6AD3BC3D66D}"/>
          </ac:spMkLst>
        </pc:spChg>
        <pc:spChg chg="add mod">
          <ac:chgData name="GAROFOLO ILARIA" userId="3b094b60-c214-4504-8c18-1bd7e03e5e88" providerId="ADAL" clId="{4E69F883-BC4D-438C-8D1E-B07640AF694A}" dt="2025-10-29T10:07:31.923" v="388" actId="164"/>
          <ac:spMkLst>
            <pc:docMk/>
            <pc:sldMk cId="2260869985" sldId="694"/>
            <ac:spMk id="19" creationId="{4CFBB3E7-C232-930B-ED33-8FA9B258F3DD}"/>
          </ac:spMkLst>
        </pc:spChg>
        <pc:spChg chg="add mod">
          <ac:chgData name="GAROFOLO ILARIA" userId="3b094b60-c214-4504-8c18-1bd7e03e5e88" providerId="ADAL" clId="{4E69F883-BC4D-438C-8D1E-B07640AF694A}" dt="2025-10-29T10:07:31.923" v="388" actId="164"/>
          <ac:spMkLst>
            <pc:docMk/>
            <pc:sldMk cId="2260869985" sldId="694"/>
            <ac:spMk id="20" creationId="{8917B1DD-383C-0A42-9736-35BC93EEC41D}"/>
          </ac:spMkLst>
        </pc:spChg>
        <pc:spChg chg="add mod">
          <ac:chgData name="GAROFOLO ILARIA" userId="3b094b60-c214-4504-8c18-1bd7e03e5e88" providerId="ADAL" clId="{4E69F883-BC4D-438C-8D1E-B07640AF694A}" dt="2025-10-29T10:18:07.081" v="485" actId="164"/>
          <ac:spMkLst>
            <pc:docMk/>
            <pc:sldMk cId="2260869985" sldId="694"/>
            <ac:spMk id="30" creationId="{12E645CC-F827-8CB3-6745-01CEB08FED42}"/>
          </ac:spMkLst>
        </pc:spChg>
        <pc:spChg chg="add mod">
          <ac:chgData name="GAROFOLO ILARIA" userId="3b094b60-c214-4504-8c18-1bd7e03e5e88" providerId="ADAL" clId="{4E69F883-BC4D-438C-8D1E-B07640AF694A}" dt="2025-10-29T10:12:03.323" v="434" actId="164"/>
          <ac:spMkLst>
            <pc:docMk/>
            <pc:sldMk cId="2260869985" sldId="694"/>
            <ac:spMk id="31" creationId="{51B359B8-871F-75D4-9578-052624BCAAAB}"/>
          </ac:spMkLst>
        </pc:spChg>
        <pc:spChg chg="add mod">
          <ac:chgData name="GAROFOLO ILARIA" userId="3b094b60-c214-4504-8c18-1bd7e03e5e88" providerId="ADAL" clId="{4E69F883-BC4D-438C-8D1E-B07640AF694A}" dt="2025-10-29T10:12:03.323" v="434" actId="164"/>
          <ac:spMkLst>
            <pc:docMk/>
            <pc:sldMk cId="2260869985" sldId="694"/>
            <ac:spMk id="32" creationId="{14C379BA-3F5D-D2E1-7CEF-E21997FE0D4C}"/>
          </ac:spMkLst>
        </pc:spChg>
        <pc:spChg chg="add mod">
          <ac:chgData name="GAROFOLO ILARIA" userId="3b094b60-c214-4504-8c18-1bd7e03e5e88" providerId="ADAL" clId="{4E69F883-BC4D-438C-8D1E-B07640AF694A}" dt="2025-10-29T10:12:03.323" v="434" actId="164"/>
          <ac:spMkLst>
            <pc:docMk/>
            <pc:sldMk cId="2260869985" sldId="694"/>
            <ac:spMk id="33" creationId="{E36F759B-C84B-2D09-6835-2BB90F7E3BB1}"/>
          </ac:spMkLst>
        </pc:spChg>
        <pc:spChg chg="add mod">
          <ac:chgData name="GAROFOLO ILARIA" userId="3b094b60-c214-4504-8c18-1bd7e03e5e88" providerId="ADAL" clId="{4E69F883-BC4D-438C-8D1E-B07640AF694A}" dt="2025-10-29T10:12:03.323" v="434" actId="164"/>
          <ac:spMkLst>
            <pc:docMk/>
            <pc:sldMk cId="2260869985" sldId="694"/>
            <ac:spMk id="34" creationId="{6D218E84-C446-0A2B-BC01-EEBB2B32CDD3}"/>
          </ac:spMkLst>
        </pc:spChg>
        <pc:spChg chg="mod">
          <ac:chgData name="GAROFOLO ILARIA" userId="3b094b60-c214-4504-8c18-1bd7e03e5e88" providerId="ADAL" clId="{4E69F883-BC4D-438C-8D1E-B07640AF694A}" dt="2025-10-29T10:06:16.702" v="359"/>
          <ac:spMkLst>
            <pc:docMk/>
            <pc:sldMk cId="2260869985" sldId="694"/>
            <ac:spMk id="36" creationId="{F7BD6F59-305D-C60E-044C-48D586D6A5A1}"/>
          </ac:spMkLst>
        </pc:spChg>
        <pc:spChg chg="mod">
          <ac:chgData name="GAROFOLO ILARIA" userId="3b094b60-c214-4504-8c18-1bd7e03e5e88" providerId="ADAL" clId="{4E69F883-BC4D-438C-8D1E-B07640AF694A}" dt="2025-10-29T10:06:16.702" v="359"/>
          <ac:spMkLst>
            <pc:docMk/>
            <pc:sldMk cId="2260869985" sldId="694"/>
            <ac:spMk id="37" creationId="{4E561CC8-65BB-A608-62C3-8377CF99F136}"/>
          </ac:spMkLst>
        </pc:spChg>
        <pc:spChg chg="mod">
          <ac:chgData name="GAROFOLO ILARIA" userId="3b094b60-c214-4504-8c18-1bd7e03e5e88" providerId="ADAL" clId="{4E69F883-BC4D-438C-8D1E-B07640AF694A}" dt="2025-10-29T10:06:16.702" v="359"/>
          <ac:spMkLst>
            <pc:docMk/>
            <pc:sldMk cId="2260869985" sldId="694"/>
            <ac:spMk id="38" creationId="{F5BB6E09-7209-1CDE-3A8F-3513331B0F1F}"/>
          </ac:spMkLst>
        </pc:spChg>
        <pc:spChg chg="mod">
          <ac:chgData name="GAROFOLO ILARIA" userId="3b094b60-c214-4504-8c18-1bd7e03e5e88" providerId="ADAL" clId="{4E69F883-BC4D-438C-8D1E-B07640AF694A}" dt="2025-10-29T10:06:16.702" v="359"/>
          <ac:spMkLst>
            <pc:docMk/>
            <pc:sldMk cId="2260869985" sldId="694"/>
            <ac:spMk id="39" creationId="{3F3FFEFA-2B5F-81C7-AC93-DD350142A06B}"/>
          </ac:spMkLst>
        </pc:spChg>
        <pc:spChg chg="mod">
          <ac:chgData name="GAROFOLO ILARIA" userId="3b094b60-c214-4504-8c18-1bd7e03e5e88" providerId="ADAL" clId="{4E69F883-BC4D-438C-8D1E-B07640AF694A}" dt="2025-10-29T10:06:33.990" v="361"/>
          <ac:spMkLst>
            <pc:docMk/>
            <pc:sldMk cId="2260869985" sldId="694"/>
            <ac:spMk id="41" creationId="{7EDEDE3D-E60A-B3F1-F57E-CFE2652AC4EB}"/>
          </ac:spMkLst>
        </pc:spChg>
        <pc:spChg chg="mod">
          <ac:chgData name="GAROFOLO ILARIA" userId="3b094b60-c214-4504-8c18-1bd7e03e5e88" providerId="ADAL" clId="{4E69F883-BC4D-438C-8D1E-B07640AF694A}" dt="2025-10-29T10:06:33.990" v="361"/>
          <ac:spMkLst>
            <pc:docMk/>
            <pc:sldMk cId="2260869985" sldId="694"/>
            <ac:spMk id="42" creationId="{73054387-B4EE-FB30-F70B-E6A962D3ED7D}"/>
          </ac:spMkLst>
        </pc:spChg>
        <pc:spChg chg="mod">
          <ac:chgData name="GAROFOLO ILARIA" userId="3b094b60-c214-4504-8c18-1bd7e03e5e88" providerId="ADAL" clId="{4E69F883-BC4D-438C-8D1E-B07640AF694A}" dt="2025-10-29T10:06:33.990" v="361"/>
          <ac:spMkLst>
            <pc:docMk/>
            <pc:sldMk cId="2260869985" sldId="694"/>
            <ac:spMk id="43" creationId="{C758FA46-DD37-0CD8-C6DB-73DAE7722E65}"/>
          </ac:spMkLst>
        </pc:spChg>
        <pc:spChg chg="mod">
          <ac:chgData name="GAROFOLO ILARIA" userId="3b094b60-c214-4504-8c18-1bd7e03e5e88" providerId="ADAL" clId="{4E69F883-BC4D-438C-8D1E-B07640AF694A}" dt="2025-10-29T10:06:33.990" v="361"/>
          <ac:spMkLst>
            <pc:docMk/>
            <pc:sldMk cId="2260869985" sldId="694"/>
            <ac:spMk id="44" creationId="{25336A12-3BBD-8082-472A-AB924DE9477A}"/>
          </ac:spMkLst>
        </pc:spChg>
        <pc:spChg chg="mod">
          <ac:chgData name="GAROFOLO ILARIA" userId="3b094b60-c214-4504-8c18-1bd7e03e5e88" providerId="ADAL" clId="{4E69F883-BC4D-438C-8D1E-B07640AF694A}" dt="2025-10-29T10:06:38.406" v="363"/>
          <ac:spMkLst>
            <pc:docMk/>
            <pc:sldMk cId="2260869985" sldId="694"/>
            <ac:spMk id="46" creationId="{4C2EA182-D893-8BA5-D409-795E1547FB6B}"/>
          </ac:spMkLst>
        </pc:spChg>
        <pc:spChg chg="mod">
          <ac:chgData name="GAROFOLO ILARIA" userId="3b094b60-c214-4504-8c18-1bd7e03e5e88" providerId="ADAL" clId="{4E69F883-BC4D-438C-8D1E-B07640AF694A}" dt="2025-10-29T10:06:38.406" v="363"/>
          <ac:spMkLst>
            <pc:docMk/>
            <pc:sldMk cId="2260869985" sldId="694"/>
            <ac:spMk id="47" creationId="{F6925196-DFC1-175F-7FFD-CE4617C5B7E3}"/>
          </ac:spMkLst>
        </pc:spChg>
        <pc:spChg chg="mod">
          <ac:chgData name="GAROFOLO ILARIA" userId="3b094b60-c214-4504-8c18-1bd7e03e5e88" providerId="ADAL" clId="{4E69F883-BC4D-438C-8D1E-B07640AF694A}" dt="2025-10-29T10:06:38.406" v="363"/>
          <ac:spMkLst>
            <pc:docMk/>
            <pc:sldMk cId="2260869985" sldId="694"/>
            <ac:spMk id="48" creationId="{95170D93-E14D-411B-1900-74AD20A5B8FE}"/>
          </ac:spMkLst>
        </pc:spChg>
        <pc:spChg chg="mod">
          <ac:chgData name="GAROFOLO ILARIA" userId="3b094b60-c214-4504-8c18-1bd7e03e5e88" providerId="ADAL" clId="{4E69F883-BC4D-438C-8D1E-B07640AF694A}" dt="2025-10-29T10:06:38.406" v="363"/>
          <ac:spMkLst>
            <pc:docMk/>
            <pc:sldMk cId="2260869985" sldId="694"/>
            <ac:spMk id="49" creationId="{8379DE2E-27DE-0B53-7B1B-F5FAE67708A5}"/>
          </ac:spMkLst>
        </pc:spChg>
        <pc:spChg chg="add mod">
          <ac:chgData name="GAROFOLO ILARIA" userId="3b094b60-c214-4504-8c18-1bd7e03e5e88" providerId="ADAL" clId="{4E69F883-BC4D-438C-8D1E-B07640AF694A}" dt="2025-10-29T10:18:07.081" v="485" actId="164"/>
          <ac:spMkLst>
            <pc:docMk/>
            <pc:sldMk cId="2260869985" sldId="694"/>
            <ac:spMk id="51" creationId="{BDB8A049-68EE-B31E-1462-7A264629B55E}"/>
          </ac:spMkLst>
        </pc:spChg>
        <pc:spChg chg="add mod">
          <ac:chgData name="GAROFOLO ILARIA" userId="3b094b60-c214-4504-8c18-1bd7e03e5e88" providerId="ADAL" clId="{4E69F883-BC4D-438C-8D1E-B07640AF694A}" dt="2025-10-29T10:18:07.081" v="485" actId="164"/>
          <ac:spMkLst>
            <pc:docMk/>
            <pc:sldMk cId="2260869985" sldId="694"/>
            <ac:spMk id="52" creationId="{2E9F60AD-08CA-1D42-77EF-3311CB4C21DC}"/>
          </ac:spMkLst>
        </pc:spChg>
        <pc:spChg chg="add mod">
          <ac:chgData name="GAROFOLO ILARIA" userId="3b094b60-c214-4504-8c18-1bd7e03e5e88" providerId="ADAL" clId="{4E69F883-BC4D-438C-8D1E-B07640AF694A}" dt="2025-10-29T10:18:07.081" v="485" actId="164"/>
          <ac:spMkLst>
            <pc:docMk/>
            <pc:sldMk cId="2260869985" sldId="694"/>
            <ac:spMk id="53" creationId="{5CDDB9BB-BDA2-8A16-5C4A-4832F242A492}"/>
          </ac:spMkLst>
        </pc:spChg>
        <pc:spChg chg="add mod">
          <ac:chgData name="GAROFOLO ILARIA" userId="3b094b60-c214-4504-8c18-1bd7e03e5e88" providerId="ADAL" clId="{4E69F883-BC4D-438C-8D1E-B07640AF694A}" dt="2025-10-29T10:18:07.081" v="485" actId="164"/>
          <ac:spMkLst>
            <pc:docMk/>
            <pc:sldMk cId="2260869985" sldId="694"/>
            <ac:spMk id="54" creationId="{EA46305D-5434-03D5-F846-0C06769C067F}"/>
          </ac:spMkLst>
        </pc:spChg>
        <pc:spChg chg="add mod">
          <ac:chgData name="GAROFOLO ILARIA" userId="3b094b60-c214-4504-8c18-1bd7e03e5e88" providerId="ADAL" clId="{4E69F883-BC4D-438C-8D1E-B07640AF694A}" dt="2025-10-29T10:18:07.081" v="485" actId="164"/>
          <ac:spMkLst>
            <pc:docMk/>
            <pc:sldMk cId="2260869985" sldId="694"/>
            <ac:spMk id="55" creationId="{B0EA4D0F-E514-D209-F77A-57FBB7432E3D}"/>
          </ac:spMkLst>
        </pc:spChg>
        <pc:spChg chg="add mod">
          <ac:chgData name="GAROFOLO ILARIA" userId="3b094b60-c214-4504-8c18-1bd7e03e5e88" providerId="ADAL" clId="{4E69F883-BC4D-438C-8D1E-B07640AF694A}" dt="2025-10-29T10:18:07.081" v="485" actId="164"/>
          <ac:spMkLst>
            <pc:docMk/>
            <pc:sldMk cId="2260869985" sldId="694"/>
            <ac:spMk id="56" creationId="{0623A963-3399-F23A-C4C0-06D0EA28E5AF}"/>
          </ac:spMkLst>
        </pc:spChg>
        <pc:spChg chg="add mod">
          <ac:chgData name="GAROFOLO ILARIA" userId="3b094b60-c214-4504-8c18-1bd7e03e5e88" providerId="ADAL" clId="{4E69F883-BC4D-438C-8D1E-B07640AF694A}" dt="2025-10-29T10:18:07.081" v="485" actId="164"/>
          <ac:spMkLst>
            <pc:docMk/>
            <pc:sldMk cId="2260869985" sldId="694"/>
            <ac:spMk id="57" creationId="{ED07E64B-855A-A6D0-5B7F-47E7E82B1B91}"/>
          </ac:spMkLst>
        </pc:spChg>
        <pc:spChg chg="add del mod">
          <ac:chgData name="GAROFOLO ILARIA" userId="3b094b60-c214-4504-8c18-1bd7e03e5e88" providerId="ADAL" clId="{4E69F883-BC4D-438C-8D1E-B07640AF694A}" dt="2025-10-29T10:09:44.010" v="413" actId="478"/>
          <ac:spMkLst>
            <pc:docMk/>
            <pc:sldMk cId="2260869985" sldId="694"/>
            <ac:spMk id="58" creationId="{D45F54D0-3472-BA77-B28E-E9F8731E40F1}"/>
          </ac:spMkLst>
        </pc:spChg>
        <pc:spChg chg="add del mod">
          <ac:chgData name="GAROFOLO ILARIA" userId="3b094b60-c214-4504-8c18-1bd7e03e5e88" providerId="ADAL" clId="{4E69F883-BC4D-438C-8D1E-B07640AF694A}" dt="2025-10-29T10:10:06.291" v="417" actId="478"/>
          <ac:spMkLst>
            <pc:docMk/>
            <pc:sldMk cId="2260869985" sldId="694"/>
            <ac:spMk id="59" creationId="{A8747023-7ADB-427E-490B-C83CD7E8BBB3}"/>
          </ac:spMkLst>
        </pc:spChg>
        <pc:spChg chg="add mod">
          <ac:chgData name="GAROFOLO ILARIA" userId="3b094b60-c214-4504-8c18-1bd7e03e5e88" providerId="ADAL" clId="{4E69F883-BC4D-438C-8D1E-B07640AF694A}" dt="2025-10-29T10:19:20.904" v="489" actId="164"/>
          <ac:spMkLst>
            <pc:docMk/>
            <pc:sldMk cId="2260869985" sldId="694"/>
            <ac:spMk id="60" creationId="{928A2895-77BD-2A16-5B71-9B9F285120D5}"/>
          </ac:spMkLst>
        </pc:spChg>
        <pc:spChg chg="add mod">
          <ac:chgData name="GAROFOLO ILARIA" userId="3b094b60-c214-4504-8c18-1bd7e03e5e88" providerId="ADAL" clId="{4E69F883-BC4D-438C-8D1E-B07640AF694A}" dt="2025-10-29T10:19:20.904" v="489" actId="164"/>
          <ac:spMkLst>
            <pc:docMk/>
            <pc:sldMk cId="2260869985" sldId="694"/>
            <ac:spMk id="61" creationId="{E489D8DB-B5F0-D4EA-2EE4-E383AF1407C1}"/>
          </ac:spMkLst>
        </pc:spChg>
        <pc:spChg chg="add mod">
          <ac:chgData name="GAROFOLO ILARIA" userId="3b094b60-c214-4504-8c18-1bd7e03e5e88" providerId="ADAL" clId="{4E69F883-BC4D-438C-8D1E-B07640AF694A}" dt="2025-10-29T10:19:20.904" v="489" actId="164"/>
          <ac:spMkLst>
            <pc:docMk/>
            <pc:sldMk cId="2260869985" sldId="694"/>
            <ac:spMk id="62" creationId="{576E5927-F93E-AE84-09B2-D2E8631B6279}"/>
          </ac:spMkLst>
        </pc:spChg>
        <pc:spChg chg="add mod">
          <ac:chgData name="GAROFOLO ILARIA" userId="3b094b60-c214-4504-8c18-1bd7e03e5e88" providerId="ADAL" clId="{4E69F883-BC4D-438C-8D1E-B07640AF694A}" dt="2025-10-29T10:19:20.904" v="489" actId="164"/>
          <ac:spMkLst>
            <pc:docMk/>
            <pc:sldMk cId="2260869985" sldId="694"/>
            <ac:spMk id="63" creationId="{012609C1-AB7D-F593-E5AC-F5FDFEE6C4FA}"/>
          </ac:spMkLst>
        </pc:spChg>
        <pc:spChg chg="add mod">
          <ac:chgData name="GAROFOLO ILARIA" userId="3b094b60-c214-4504-8c18-1bd7e03e5e88" providerId="ADAL" clId="{4E69F883-BC4D-438C-8D1E-B07640AF694A}" dt="2025-10-29T10:19:20.904" v="489" actId="164"/>
          <ac:spMkLst>
            <pc:docMk/>
            <pc:sldMk cId="2260869985" sldId="694"/>
            <ac:spMk id="2048" creationId="{F42074C4-A2D7-5409-1825-C7030A691649}"/>
          </ac:spMkLst>
        </pc:spChg>
        <pc:spChg chg="mod">
          <ac:chgData name="GAROFOLO ILARIA" userId="3b094b60-c214-4504-8c18-1bd7e03e5e88" providerId="ADAL" clId="{4E69F883-BC4D-438C-8D1E-B07640AF694A}" dt="2025-10-29T10:12:14.389" v="435"/>
          <ac:spMkLst>
            <pc:docMk/>
            <pc:sldMk cId="2260869985" sldId="694"/>
            <ac:spMk id="2052" creationId="{9DCC2BC0-EFB3-2DC3-A81C-D8A1D1BED76F}"/>
          </ac:spMkLst>
        </pc:spChg>
        <pc:spChg chg="mod">
          <ac:chgData name="GAROFOLO ILARIA" userId="3b094b60-c214-4504-8c18-1bd7e03e5e88" providerId="ADAL" clId="{4E69F883-BC4D-438C-8D1E-B07640AF694A}" dt="2025-10-29T10:12:14.389" v="435"/>
          <ac:spMkLst>
            <pc:docMk/>
            <pc:sldMk cId="2260869985" sldId="694"/>
            <ac:spMk id="2053" creationId="{BCCD03BC-9C3A-02C3-AF37-DF560A5AB55A}"/>
          </ac:spMkLst>
        </pc:spChg>
        <pc:spChg chg="mod">
          <ac:chgData name="GAROFOLO ILARIA" userId="3b094b60-c214-4504-8c18-1bd7e03e5e88" providerId="ADAL" clId="{4E69F883-BC4D-438C-8D1E-B07640AF694A}" dt="2025-10-29T10:12:14.389" v="435"/>
          <ac:spMkLst>
            <pc:docMk/>
            <pc:sldMk cId="2260869985" sldId="694"/>
            <ac:spMk id="2054" creationId="{587A9D3F-6ADB-7030-3A51-10920E585D6B}"/>
          </ac:spMkLst>
        </pc:spChg>
        <pc:spChg chg="mod">
          <ac:chgData name="GAROFOLO ILARIA" userId="3b094b60-c214-4504-8c18-1bd7e03e5e88" providerId="ADAL" clId="{4E69F883-BC4D-438C-8D1E-B07640AF694A}" dt="2025-10-29T10:12:14.389" v="435"/>
          <ac:spMkLst>
            <pc:docMk/>
            <pc:sldMk cId="2260869985" sldId="694"/>
            <ac:spMk id="2055" creationId="{793A26EA-0301-E77C-21E5-526800831433}"/>
          </ac:spMkLst>
        </pc:spChg>
        <pc:spChg chg="mod">
          <ac:chgData name="GAROFOLO ILARIA" userId="3b094b60-c214-4504-8c18-1bd7e03e5e88" providerId="ADAL" clId="{4E69F883-BC4D-438C-8D1E-B07640AF694A}" dt="2025-10-29T10:12:25.665" v="437"/>
          <ac:spMkLst>
            <pc:docMk/>
            <pc:sldMk cId="2260869985" sldId="694"/>
            <ac:spMk id="2057" creationId="{8935A7EE-B010-BD6D-C784-8DAB9414541C}"/>
          </ac:spMkLst>
        </pc:spChg>
        <pc:spChg chg="mod">
          <ac:chgData name="GAROFOLO ILARIA" userId="3b094b60-c214-4504-8c18-1bd7e03e5e88" providerId="ADAL" clId="{4E69F883-BC4D-438C-8D1E-B07640AF694A}" dt="2025-10-29T10:12:25.665" v="437"/>
          <ac:spMkLst>
            <pc:docMk/>
            <pc:sldMk cId="2260869985" sldId="694"/>
            <ac:spMk id="2058" creationId="{CF99B6B0-B095-4E0A-E35D-2C64C613B197}"/>
          </ac:spMkLst>
        </pc:spChg>
        <pc:spChg chg="mod">
          <ac:chgData name="GAROFOLO ILARIA" userId="3b094b60-c214-4504-8c18-1bd7e03e5e88" providerId="ADAL" clId="{4E69F883-BC4D-438C-8D1E-B07640AF694A}" dt="2025-10-29T10:12:25.665" v="437"/>
          <ac:spMkLst>
            <pc:docMk/>
            <pc:sldMk cId="2260869985" sldId="694"/>
            <ac:spMk id="2059" creationId="{EE2E2F4E-1A99-F942-7E56-60A31D22DC02}"/>
          </ac:spMkLst>
        </pc:spChg>
        <pc:spChg chg="mod">
          <ac:chgData name="GAROFOLO ILARIA" userId="3b094b60-c214-4504-8c18-1bd7e03e5e88" providerId="ADAL" clId="{4E69F883-BC4D-438C-8D1E-B07640AF694A}" dt="2025-10-29T10:12:25.665" v="437"/>
          <ac:spMkLst>
            <pc:docMk/>
            <pc:sldMk cId="2260869985" sldId="694"/>
            <ac:spMk id="2060" creationId="{859A409A-A45F-7513-5DB8-677046B5C132}"/>
          </ac:spMkLst>
        </pc:spChg>
        <pc:spChg chg="add mod">
          <ac:chgData name="GAROFOLO ILARIA" userId="3b094b60-c214-4504-8c18-1bd7e03e5e88" providerId="ADAL" clId="{4E69F883-BC4D-438C-8D1E-B07640AF694A}" dt="2025-10-29T10:16:16.859" v="477" actId="164"/>
          <ac:spMkLst>
            <pc:docMk/>
            <pc:sldMk cId="2260869985" sldId="694"/>
            <ac:spMk id="2061" creationId="{9390AA3E-73B1-845D-8305-2167C8A5EE2F}"/>
          </ac:spMkLst>
        </pc:spChg>
        <pc:spChg chg="add mod">
          <ac:chgData name="GAROFOLO ILARIA" userId="3b094b60-c214-4504-8c18-1bd7e03e5e88" providerId="ADAL" clId="{4E69F883-BC4D-438C-8D1E-B07640AF694A}" dt="2025-10-29T10:16:16.859" v="477" actId="164"/>
          <ac:spMkLst>
            <pc:docMk/>
            <pc:sldMk cId="2260869985" sldId="694"/>
            <ac:spMk id="2062" creationId="{5998A4E5-20D1-DEF9-16EE-D2005E5874CE}"/>
          </ac:spMkLst>
        </pc:spChg>
        <pc:spChg chg="add mod">
          <ac:chgData name="GAROFOLO ILARIA" userId="3b094b60-c214-4504-8c18-1bd7e03e5e88" providerId="ADAL" clId="{4E69F883-BC4D-438C-8D1E-B07640AF694A}" dt="2025-10-29T10:16:16.859" v="477" actId="164"/>
          <ac:spMkLst>
            <pc:docMk/>
            <pc:sldMk cId="2260869985" sldId="694"/>
            <ac:spMk id="2063" creationId="{70579D7F-F5C7-0569-0336-A9F9026A4341}"/>
          </ac:spMkLst>
        </pc:spChg>
        <pc:spChg chg="add mod">
          <ac:chgData name="GAROFOLO ILARIA" userId="3b094b60-c214-4504-8c18-1bd7e03e5e88" providerId="ADAL" clId="{4E69F883-BC4D-438C-8D1E-B07640AF694A}" dt="2025-10-29T10:15:17.150" v="470" actId="164"/>
          <ac:spMkLst>
            <pc:docMk/>
            <pc:sldMk cId="2260869985" sldId="694"/>
            <ac:spMk id="2064" creationId="{5536B6FF-86CD-CD6D-F202-C5575F80486B}"/>
          </ac:spMkLst>
        </pc:spChg>
        <pc:spChg chg="add mod">
          <ac:chgData name="GAROFOLO ILARIA" userId="3b094b60-c214-4504-8c18-1bd7e03e5e88" providerId="ADAL" clId="{4E69F883-BC4D-438C-8D1E-B07640AF694A}" dt="2025-10-29T10:15:17.150" v="470" actId="164"/>
          <ac:spMkLst>
            <pc:docMk/>
            <pc:sldMk cId="2260869985" sldId="694"/>
            <ac:spMk id="2065" creationId="{215F7A2A-0C68-268D-2877-88B74C187BD8}"/>
          </ac:spMkLst>
        </pc:spChg>
        <pc:spChg chg="add mod">
          <ac:chgData name="GAROFOLO ILARIA" userId="3b094b60-c214-4504-8c18-1bd7e03e5e88" providerId="ADAL" clId="{4E69F883-BC4D-438C-8D1E-B07640AF694A}" dt="2025-10-29T10:15:17.150" v="470" actId="164"/>
          <ac:spMkLst>
            <pc:docMk/>
            <pc:sldMk cId="2260869985" sldId="694"/>
            <ac:spMk id="2066" creationId="{25247046-63B2-7BC3-E997-FAE9B06AD0F6}"/>
          </ac:spMkLst>
        </pc:spChg>
        <pc:spChg chg="add mod">
          <ac:chgData name="GAROFOLO ILARIA" userId="3b094b60-c214-4504-8c18-1bd7e03e5e88" providerId="ADAL" clId="{4E69F883-BC4D-438C-8D1E-B07640AF694A}" dt="2025-10-29T10:15:17.150" v="470" actId="164"/>
          <ac:spMkLst>
            <pc:docMk/>
            <pc:sldMk cId="2260869985" sldId="694"/>
            <ac:spMk id="2067" creationId="{C557C4E5-7A4E-9C72-D09E-5BD44AB2FEA3}"/>
          </ac:spMkLst>
        </pc:spChg>
        <pc:spChg chg="add mod">
          <ac:chgData name="GAROFOLO ILARIA" userId="3b094b60-c214-4504-8c18-1bd7e03e5e88" providerId="ADAL" clId="{4E69F883-BC4D-438C-8D1E-B07640AF694A}" dt="2025-10-29T10:15:17.150" v="470" actId="164"/>
          <ac:spMkLst>
            <pc:docMk/>
            <pc:sldMk cId="2260869985" sldId="694"/>
            <ac:spMk id="2068" creationId="{67BF39A2-3743-6BEE-5D8A-C16091FA3C01}"/>
          </ac:spMkLst>
        </pc:spChg>
        <pc:spChg chg="add mod">
          <ac:chgData name="GAROFOLO ILARIA" userId="3b094b60-c214-4504-8c18-1bd7e03e5e88" providerId="ADAL" clId="{4E69F883-BC4D-438C-8D1E-B07640AF694A}" dt="2025-10-29T10:15:17.150" v="470" actId="164"/>
          <ac:spMkLst>
            <pc:docMk/>
            <pc:sldMk cId="2260869985" sldId="694"/>
            <ac:spMk id="2069" creationId="{A2BBC5D3-F239-E5F2-A65E-E287B494D990}"/>
          </ac:spMkLst>
        </pc:spChg>
        <pc:spChg chg="add mod">
          <ac:chgData name="GAROFOLO ILARIA" userId="3b094b60-c214-4504-8c18-1bd7e03e5e88" providerId="ADAL" clId="{4E69F883-BC4D-438C-8D1E-B07640AF694A}" dt="2025-10-29T10:15:17.150" v="470" actId="164"/>
          <ac:spMkLst>
            <pc:docMk/>
            <pc:sldMk cId="2260869985" sldId="694"/>
            <ac:spMk id="2070" creationId="{C1338199-DB75-849B-BF52-42F639ABEAB3}"/>
          </ac:spMkLst>
        </pc:spChg>
        <pc:spChg chg="add mod">
          <ac:chgData name="GAROFOLO ILARIA" userId="3b094b60-c214-4504-8c18-1bd7e03e5e88" providerId="ADAL" clId="{4E69F883-BC4D-438C-8D1E-B07640AF694A}" dt="2025-10-29T10:15:17.150" v="470" actId="164"/>
          <ac:spMkLst>
            <pc:docMk/>
            <pc:sldMk cId="2260869985" sldId="694"/>
            <ac:spMk id="2071" creationId="{920A1284-B839-5184-6585-DA5B51C49DF6}"/>
          </ac:spMkLst>
        </pc:spChg>
        <pc:spChg chg="add mod">
          <ac:chgData name="GAROFOLO ILARIA" userId="3b094b60-c214-4504-8c18-1bd7e03e5e88" providerId="ADAL" clId="{4E69F883-BC4D-438C-8D1E-B07640AF694A}" dt="2025-10-29T10:15:17.150" v="470" actId="164"/>
          <ac:spMkLst>
            <pc:docMk/>
            <pc:sldMk cId="2260869985" sldId="694"/>
            <ac:spMk id="2072" creationId="{FE35BDCF-B42C-B048-5E48-54450D4EDFF7}"/>
          </ac:spMkLst>
        </pc:spChg>
        <pc:spChg chg="add mod">
          <ac:chgData name="GAROFOLO ILARIA" userId="3b094b60-c214-4504-8c18-1bd7e03e5e88" providerId="ADAL" clId="{4E69F883-BC4D-438C-8D1E-B07640AF694A}" dt="2025-10-29T10:15:17.150" v="470" actId="164"/>
          <ac:spMkLst>
            <pc:docMk/>
            <pc:sldMk cId="2260869985" sldId="694"/>
            <ac:spMk id="2073" creationId="{4AC36846-4ED8-8C9F-4A0E-F89A19932EA6}"/>
          </ac:spMkLst>
        </pc:spChg>
        <pc:spChg chg="mod">
          <ac:chgData name="GAROFOLO ILARIA" userId="3b094b60-c214-4504-8c18-1bd7e03e5e88" providerId="ADAL" clId="{4E69F883-BC4D-438C-8D1E-B07640AF694A}" dt="2025-10-29T10:17:19.650" v="482" actId="208"/>
          <ac:spMkLst>
            <pc:docMk/>
            <pc:sldMk cId="2260869985" sldId="694"/>
            <ac:spMk id="2078" creationId="{927EBFA2-F37F-21AF-2235-B238B26630A4}"/>
          </ac:spMkLst>
        </pc:spChg>
        <pc:spChg chg="mod">
          <ac:chgData name="GAROFOLO ILARIA" userId="3b094b60-c214-4504-8c18-1bd7e03e5e88" providerId="ADAL" clId="{4E69F883-BC4D-438C-8D1E-B07640AF694A}" dt="2025-10-29T10:17:19.650" v="482" actId="208"/>
          <ac:spMkLst>
            <pc:docMk/>
            <pc:sldMk cId="2260869985" sldId="694"/>
            <ac:spMk id="2079" creationId="{A8CBC215-DA0D-0101-47C1-63671AE11FE6}"/>
          </ac:spMkLst>
        </pc:spChg>
        <pc:spChg chg="mod">
          <ac:chgData name="GAROFOLO ILARIA" userId="3b094b60-c214-4504-8c18-1bd7e03e5e88" providerId="ADAL" clId="{4E69F883-BC4D-438C-8D1E-B07640AF694A}" dt="2025-10-29T10:17:34.850" v="484" actId="208"/>
          <ac:spMkLst>
            <pc:docMk/>
            <pc:sldMk cId="2260869985" sldId="694"/>
            <ac:spMk id="2081" creationId="{A4ECA25E-945B-7976-DBA7-48137A1889BE}"/>
          </ac:spMkLst>
        </pc:spChg>
        <pc:spChg chg="mod">
          <ac:chgData name="GAROFOLO ILARIA" userId="3b094b60-c214-4504-8c18-1bd7e03e5e88" providerId="ADAL" clId="{4E69F883-BC4D-438C-8D1E-B07640AF694A}" dt="2025-10-29T10:17:34.850" v="484" actId="208"/>
          <ac:spMkLst>
            <pc:docMk/>
            <pc:sldMk cId="2260869985" sldId="694"/>
            <ac:spMk id="2082" creationId="{9C43C212-1377-E198-4C83-3A70BD723372}"/>
          </ac:spMkLst>
        </pc:spChg>
        <pc:spChg chg="mod">
          <ac:chgData name="GAROFOLO ILARIA" userId="3b094b60-c214-4504-8c18-1bd7e03e5e88" providerId="ADAL" clId="{4E69F883-BC4D-438C-8D1E-B07640AF694A}" dt="2025-10-29T10:17:34.850" v="484" actId="208"/>
          <ac:spMkLst>
            <pc:docMk/>
            <pc:sldMk cId="2260869985" sldId="694"/>
            <ac:spMk id="2083" creationId="{9B4AD6D6-1051-0BB6-0401-A36484A05AE9}"/>
          </ac:spMkLst>
        </pc:spChg>
        <pc:spChg chg="mod">
          <ac:chgData name="GAROFOLO ILARIA" userId="3b094b60-c214-4504-8c18-1bd7e03e5e88" providerId="ADAL" clId="{4E69F883-BC4D-438C-8D1E-B07640AF694A}" dt="2025-10-29T10:17:34.850" v="484" actId="208"/>
          <ac:spMkLst>
            <pc:docMk/>
            <pc:sldMk cId="2260869985" sldId="694"/>
            <ac:spMk id="2084" creationId="{2BC8541D-D714-1ED3-E05D-FF2777BF4463}"/>
          </ac:spMkLst>
        </pc:spChg>
        <pc:spChg chg="mod">
          <ac:chgData name="GAROFOLO ILARIA" userId="3b094b60-c214-4504-8c18-1bd7e03e5e88" providerId="ADAL" clId="{4E69F883-BC4D-438C-8D1E-B07640AF694A}" dt="2025-10-29T10:17:34.850" v="484" actId="208"/>
          <ac:spMkLst>
            <pc:docMk/>
            <pc:sldMk cId="2260869985" sldId="694"/>
            <ac:spMk id="2085" creationId="{F350CB2B-3DE3-8054-5B04-15422857C2E6}"/>
          </ac:spMkLst>
        </pc:spChg>
        <pc:spChg chg="mod">
          <ac:chgData name="GAROFOLO ILARIA" userId="3b094b60-c214-4504-8c18-1bd7e03e5e88" providerId="ADAL" clId="{4E69F883-BC4D-438C-8D1E-B07640AF694A}" dt="2025-10-29T10:17:34.850" v="484" actId="208"/>
          <ac:spMkLst>
            <pc:docMk/>
            <pc:sldMk cId="2260869985" sldId="694"/>
            <ac:spMk id="2086" creationId="{0A35F3F1-8ED4-7EDE-B18C-76E479544E3E}"/>
          </ac:spMkLst>
        </pc:spChg>
        <pc:spChg chg="mod">
          <ac:chgData name="GAROFOLO ILARIA" userId="3b094b60-c214-4504-8c18-1bd7e03e5e88" providerId="ADAL" clId="{4E69F883-BC4D-438C-8D1E-B07640AF694A}" dt="2025-10-29T10:17:34.850" v="484" actId="208"/>
          <ac:spMkLst>
            <pc:docMk/>
            <pc:sldMk cId="2260869985" sldId="694"/>
            <ac:spMk id="2087" creationId="{75F8B9D1-4BC5-EC5D-00D6-5B6B879A6FDC}"/>
          </ac:spMkLst>
        </pc:spChg>
        <pc:spChg chg="mod">
          <ac:chgData name="GAROFOLO ILARIA" userId="3b094b60-c214-4504-8c18-1bd7e03e5e88" providerId="ADAL" clId="{4E69F883-BC4D-438C-8D1E-B07640AF694A}" dt="2025-10-29T10:17:34.850" v="484" actId="208"/>
          <ac:spMkLst>
            <pc:docMk/>
            <pc:sldMk cId="2260869985" sldId="694"/>
            <ac:spMk id="2088" creationId="{516A91E9-EF56-C021-6141-4393F853F172}"/>
          </ac:spMkLst>
        </pc:spChg>
        <pc:spChg chg="mod">
          <ac:chgData name="GAROFOLO ILARIA" userId="3b094b60-c214-4504-8c18-1bd7e03e5e88" providerId="ADAL" clId="{4E69F883-BC4D-438C-8D1E-B07640AF694A}" dt="2025-10-29T10:17:34.850" v="484" actId="208"/>
          <ac:spMkLst>
            <pc:docMk/>
            <pc:sldMk cId="2260869985" sldId="694"/>
            <ac:spMk id="2089" creationId="{1617F8C7-731E-6C1B-A57F-9F0BD6098849}"/>
          </ac:spMkLst>
        </pc:spChg>
        <pc:spChg chg="mod">
          <ac:chgData name="GAROFOLO ILARIA" userId="3b094b60-c214-4504-8c18-1bd7e03e5e88" providerId="ADAL" clId="{4E69F883-BC4D-438C-8D1E-B07640AF694A}" dt="2025-10-29T10:17:34.850" v="484" actId="208"/>
          <ac:spMkLst>
            <pc:docMk/>
            <pc:sldMk cId="2260869985" sldId="694"/>
            <ac:spMk id="2090" creationId="{D56B8F87-B400-2B91-DCA3-ECE38F8663D1}"/>
          </ac:spMkLst>
        </pc:spChg>
        <pc:spChg chg="mod">
          <ac:chgData name="GAROFOLO ILARIA" userId="3b094b60-c214-4504-8c18-1bd7e03e5e88" providerId="ADAL" clId="{4E69F883-BC4D-438C-8D1E-B07640AF694A}" dt="2025-10-29T10:27:37.167" v="532"/>
          <ac:spMkLst>
            <pc:docMk/>
            <pc:sldMk cId="2260869985" sldId="694"/>
            <ac:spMk id="2099" creationId="{625E85BC-D15F-3467-768B-E3DA79DE1C43}"/>
          </ac:spMkLst>
        </pc:spChg>
        <pc:spChg chg="mod">
          <ac:chgData name="GAROFOLO ILARIA" userId="3b094b60-c214-4504-8c18-1bd7e03e5e88" providerId="ADAL" clId="{4E69F883-BC4D-438C-8D1E-B07640AF694A}" dt="2025-10-29T10:27:37.167" v="532"/>
          <ac:spMkLst>
            <pc:docMk/>
            <pc:sldMk cId="2260869985" sldId="694"/>
            <ac:spMk id="2100" creationId="{0FF7004E-9C12-1210-C2C8-D6BCA65DA64B}"/>
          </ac:spMkLst>
        </pc:spChg>
        <pc:spChg chg="mod">
          <ac:chgData name="GAROFOLO ILARIA" userId="3b094b60-c214-4504-8c18-1bd7e03e5e88" providerId="ADAL" clId="{4E69F883-BC4D-438C-8D1E-B07640AF694A}" dt="2025-10-29T10:27:37.167" v="532"/>
          <ac:spMkLst>
            <pc:docMk/>
            <pc:sldMk cId="2260869985" sldId="694"/>
            <ac:spMk id="2101" creationId="{9A5E9AAE-B00F-E2BC-1D53-90CBBD29A0DF}"/>
          </ac:spMkLst>
        </pc:spChg>
        <pc:spChg chg="mod">
          <ac:chgData name="GAROFOLO ILARIA" userId="3b094b60-c214-4504-8c18-1bd7e03e5e88" providerId="ADAL" clId="{4E69F883-BC4D-438C-8D1E-B07640AF694A}" dt="2025-10-29T10:27:37.167" v="532"/>
          <ac:spMkLst>
            <pc:docMk/>
            <pc:sldMk cId="2260869985" sldId="694"/>
            <ac:spMk id="2102" creationId="{071B9E57-7B28-35AA-911B-DD46358E4FC9}"/>
          </ac:spMkLst>
        </pc:spChg>
        <pc:spChg chg="mod">
          <ac:chgData name="GAROFOLO ILARIA" userId="3b094b60-c214-4504-8c18-1bd7e03e5e88" providerId="ADAL" clId="{4E69F883-BC4D-438C-8D1E-B07640AF694A}" dt="2025-10-29T10:27:37.167" v="532"/>
          <ac:spMkLst>
            <pc:docMk/>
            <pc:sldMk cId="2260869985" sldId="694"/>
            <ac:spMk id="2105" creationId="{E8DB8A43-6F5F-DFF8-64FE-C0BD5FAD8342}"/>
          </ac:spMkLst>
        </pc:spChg>
        <pc:spChg chg="mod">
          <ac:chgData name="GAROFOLO ILARIA" userId="3b094b60-c214-4504-8c18-1bd7e03e5e88" providerId="ADAL" clId="{4E69F883-BC4D-438C-8D1E-B07640AF694A}" dt="2025-10-29T10:27:37.167" v="532"/>
          <ac:spMkLst>
            <pc:docMk/>
            <pc:sldMk cId="2260869985" sldId="694"/>
            <ac:spMk id="2106" creationId="{09E808EA-A07A-DDCC-51C7-3B15E421A30D}"/>
          </ac:spMkLst>
        </pc:spChg>
        <pc:spChg chg="mod">
          <ac:chgData name="GAROFOLO ILARIA" userId="3b094b60-c214-4504-8c18-1bd7e03e5e88" providerId="ADAL" clId="{4E69F883-BC4D-438C-8D1E-B07640AF694A}" dt="2025-10-29T10:27:37.167" v="532"/>
          <ac:spMkLst>
            <pc:docMk/>
            <pc:sldMk cId="2260869985" sldId="694"/>
            <ac:spMk id="2107" creationId="{843C7281-CDB9-F313-06A4-81633789DC9C}"/>
          </ac:spMkLst>
        </pc:spChg>
        <pc:spChg chg="mod">
          <ac:chgData name="GAROFOLO ILARIA" userId="3b094b60-c214-4504-8c18-1bd7e03e5e88" providerId="ADAL" clId="{4E69F883-BC4D-438C-8D1E-B07640AF694A}" dt="2025-10-29T10:27:37.167" v="532"/>
          <ac:spMkLst>
            <pc:docMk/>
            <pc:sldMk cId="2260869985" sldId="694"/>
            <ac:spMk id="2108" creationId="{D9D366A0-2792-2E91-F73E-1CE94C8CB3DD}"/>
          </ac:spMkLst>
        </pc:spChg>
        <pc:spChg chg="mod">
          <ac:chgData name="GAROFOLO ILARIA" userId="3b094b60-c214-4504-8c18-1bd7e03e5e88" providerId="ADAL" clId="{4E69F883-BC4D-438C-8D1E-B07640AF694A}" dt="2025-10-29T10:27:37.167" v="532"/>
          <ac:spMkLst>
            <pc:docMk/>
            <pc:sldMk cId="2260869985" sldId="694"/>
            <ac:spMk id="2109" creationId="{5AB57C82-6424-A62B-4748-DAEA9D6E45E5}"/>
          </ac:spMkLst>
        </pc:spChg>
        <pc:spChg chg="mod">
          <ac:chgData name="GAROFOLO ILARIA" userId="3b094b60-c214-4504-8c18-1bd7e03e5e88" providerId="ADAL" clId="{4E69F883-BC4D-438C-8D1E-B07640AF694A}" dt="2025-10-29T10:27:37.167" v="532"/>
          <ac:spMkLst>
            <pc:docMk/>
            <pc:sldMk cId="2260869985" sldId="694"/>
            <ac:spMk id="2110" creationId="{3E455D0E-B8DA-93D9-4D80-4040268C59ED}"/>
          </ac:spMkLst>
        </pc:spChg>
        <pc:grpChg chg="add mod">
          <ac:chgData name="GAROFOLO ILARIA" userId="3b094b60-c214-4504-8c18-1bd7e03e5e88" providerId="ADAL" clId="{4E69F883-BC4D-438C-8D1E-B07640AF694A}" dt="2025-10-29T10:20:16.608" v="493" actId="164"/>
          <ac:grpSpMkLst>
            <pc:docMk/>
            <pc:sldMk cId="2260869985" sldId="694"/>
            <ac:grpSpMk id="12" creationId="{1AD31CA7-484D-7EBD-162D-07D1A81679A6}"/>
          </ac:grpSpMkLst>
        </pc:grpChg>
        <pc:grpChg chg="add mod">
          <ac:chgData name="GAROFOLO ILARIA" userId="3b094b60-c214-4504-8c18-1bd7e03e5e88" providerId="ADAL" clId="{4E69F883-BC4D-438C-8D1E-B07640AF694A}" dt="2025-10-29T10:20:16.608" v="493" actId="164"/>
          <ac:grpSpMkLst>
            <pc:docMk/>
            <pc:sldMk cId="2260869985" sldId="694"/>
            <ac:grpSpMk id="35" creationId="{4E2E1D40-32EC-45AF-FFCF-75371C22FA17}"/>
          </ac:grpSpMkLst>
        </pc:grpChg>
        <pc:grpChg chg="add mod">
          <ac:chgData name="GAROFOLO ILARIA" userId="3b094b60-c214-4504-8c18-1bd7e03e5e88" providerId="ADAL" clId="{4E69F883-BC4D-438C-8D1E-B07640AF694A}" dt="2025-10-29T10:20:16.608" v="493" actId="164"/>
          <ac:grpSpMkLst>
            <pc:docMk/>
            <pc:sldMk cId="2260869985" sldId="694"/>
            <ac:grpSpMk id="40" creationId="{E8E0C138-449D-1065-26E3-6FF881A3A08C}"/>
          </ac:grpSpMkLst>
        </pc:grpChg>
        <pc:grpChg chg="add mod">
          <ac:chgData name="GAROFOLO ILARIA" userId="3b094b60-c214-4504-8c18-1bd7e03e5e88" providerId="ADAL" clId="{4E69F883-BC4D-438C-8D1E-B07640AF694A}" dt="2025-10-29T10:20:16.608" v="493" actId="164"/>
          <ac:grpSpMkLst>
            <pc:docMk/>
            <pc:sldMk cId="2260869985" sldId="694"/>
            <ac:grpSpMk id="45" creationId="{D0A414BB-B4D4-44C7-30D9-A1AE456239A9}"/>
          </ac:grpSpMkLst>
        </pc:grpChg>
        <pc:grpChg chg="add mod">
          <ac:chgData name="GAROFOLO ILARIA" userId="3b094b60-c214-4504-8c18-1bd7e03e5e88" providerId="ADAL" clId="{4E69F883-BC4D-438C-8D1E-B07640AF694A}" dt="2025-10-29T10:07:31.923" v="388" actId="164"/>
          <ac:grpSpMkLst>
            <pc:docMk/>
            <pc:sldMk cId="2260869985" sldId="694"/>
            <ac:grpSpMk id="50" creationId="{B9FB1887-05BD-2442-999A-68EF53231185}"/>
          </ac:grpSpMkLst>
        </pc:grpChg>
        <pc:grpChg chg="add mod">
          <ac:chgData name="GAROFOLO ILARIA" userId="3b094b60-c214-4504-8c18-1bd7e03e5e88" providerId="ADAL" clId="{4E69F883-BC4D-438C-8D1E-B07640AF694A}" dt="2025-10-29T10:24:27.587" v="515" actId="164"/>
          <ac:grpSpMkLst>
            <pc:docMk/>
            <pc:sldMk cId="2260869985" sldId="694"/>
            <ac:grpSpMk id="2049" creationId="{047D7E97-5942-0CEB-1A84-3A31A1A4B9CF}"/>
          </ac:grpSpMkLst>
        </pc:grpChg>
        <pc:grpChg chg="add mod">
          <ac:chgData name="GAROFOLO ILARIA" userId="3b094b60-c214-4504-8c18-1bd7e03e5e88" providerId="ADAL" clId="{4E69F883-BC4D-438C-8D1E-B07640AF694A}" dt="2025-10-29T10:24:27.587" v="515" actId="164"/>
          <ac:grpSpMkLst>
            <pc:docMk/>
            <pc:sldMk cId="2260869985" sldId="694"/>
            <ac:grpSpMk id="2051" creationId="{4A1C979C-300D-FBD5-855B-41A248F5439E}"/>
          </ac:grpSpMkLst>
        </pc:grpChg>
        <pc:grpChg chg="add mod">
          <ac:chgData name="GAROFOLO ILARIA" userId="3b094b60-c214-4504-8c18-1bd7e03e5e88" providerId="ADAL" clId="{4E69F883-BC4D-438C-8D1E-B07640AF694A}" dt="2025-10-29T10:24:27.587" v="515" actId="164"/>
          <ac:grpSpMkLst>
            <pc:docMk/>
            <pc:sldMk cId="2260869985" sldId="694"/>
            <ac:grpSpMk id="2056" creationId="{34A0ACD7-81B0-2301-888A-104D4F780120}"/>
          </ac:grpSpMkLst>
        </pc:grpChg>
        <pc:grpChg chg="mod">
          <ac:chgData name="GAROFOLO ILARIA" userId="3b094b60-c214-4504-8c18-1bd7e03e5e88" providerId="ADAL" clId="{4E69F883-BC4D-438C-8D1E-B07640AF694A}" dt="2025-10-29T10:16:16.859" v="477" actId="164"/>
          <ac:grpSpMkLst>
            <pc:docMk/>
            <pc:sldMk cId="2260869985" sldId="694"/>
            <ac:grpSpMk id="2074" creationId="{A4AF3CC1-6F5E-23F1-992E-871B061E21A2}"/>
          </ac:grpSpMkLst>
        </pc:grpChg>
        <pc:grpChg chg="add mod">
          <ac:chgData name="GAROFOLO ILARIA" userId="3b094b60-c214-4504-8c18-1bd7e03e5e88" providerId="ADAL" clId="{4E69F883-BC4D-438C-8D1E-B07640AF694A}" dt="2025-10-29T10:25:57.946" v="527" actId="14100"/>
          <ac:grpSpMkLst>
            <pc:docMk/>
            <pc:sldMk cId="2260869985" sldId="694"/>
            <ac:grpSpMk id="2075" creationId="{624979FA-4837-FDF3-9522-BBB0680681C4}"/>
          </ac:grpSpMkLst>
        </pc:grpChg>
        <pc:grpChg chg="mod">
          <ac:chgData name="GAROFOLO ILARIA" userId="3b094b60-c214-4504-8c18-1bd7e03e5e88" providerId="ADAL" clId="{4E69F883-BC4D-438C-8D1E-B07640AF694A}" dt="2025-10-29T10:25:18.908" v="522" actId="1076"/>
          <ac:grpSpMkLst>
            <pc:docMk/>
            <pc:sldMk cId="2260869985" sldId="694"/>
            <ac:grpSpMk id="2076" creationId="{D88664C3-DBB5-0C21-0A81-554B22A64FA4}"/>
          </ac:grpSpMkLst>
        </pc:grpChg>
        <pc:grpChg chg="add mod">
          <ac:chgData name="GAROFOLO ILARIA" userId="3b094b60-c214-4504-8c18-1bd7e03e5e88" providerId="ADAL" clId="{4E69F883-BC4D-438C-8D1E-B07640AF694A}" dt="2025-10-29T10:18:07.081" v="485" actId="164"/>
          <ac:grpSpMkLst>
            <pc:docMk/>
            <pc:sldMk cId="2260869985" sldId="694"/>
            <ac:grpSpMk id="2091" creationId="{EA3F63D5-0C2B-6E7B-8B1C-9C59E5113EEA}"/>
          </ac:grpSpMkLst>
        </pc:grpChg>
        <pc:grpChg chg="add mod">
          <ac:chgData name="GAROFOLO ILARIA" userId="3b094b60-c214-4504-8c18-1bd7e03e5e88" providerId="ADAL" clId="{4E69F883-BC4D-438C-8D1E-B07640AF694A}" dt="2025-10-29T10:19:20.904" v="489" actId="164"/>
          <ac:grpSpMkLst>
            <pc:docMk/>
            <pc:sldMk cId="2260869985" sldId="694"/>
            <ac:grpSpMk id="2092" creationId="{749B1870-3CD1-CB11-4CA0-19A78BCBB958}"/>
          </ac:grpSpMkLst>
        </pc:grpChg>
        <pc:grpChg chg="add mod">
          <ac:chgData name="GAROFOLO ILARIA" userId="3b094b60-c214-4504-8c18-1bd7e03e5e88" providerId="ADAL" clId="{4E69F883-BC4D-438C-8D1E-B07640AF694A}" dt="2025-10-29T10:20:16.608" v="493" actId="164"/>
          <ac:grpSpMkLst>
            <pc:docMk/>
            <pc:sldMk cId="2260869985" sldId="694"/>
            <ac:grpSpMk id="2093" creationId="{E4F44B9C-C3FB-6543-AC11-19362E8585EA}"/>
          </ac:grpSpMkLst>
        </pc:grpChg>
        <pc:grpChg chg="add mod">
          <ac:chgData name="GAROFOLO ILARIA" userId="3b094b60-c214-4504-8c18-1bd7e03e5e88" providerId="ADAL" clId="{4E69F883-BC4D-438C-8D1E-B07640AF694A}" dt="2025-10-29T10:24:27.587" v="515" actId="164"/>
          <ac:grpSpMkLst>
            <pc:docMk/>
            <pc:sldMk cId="2260869985" sldId="694"/>
            <ac:grpSpMk id="2094" creationId="{0F6AB7C9-DD5B-74DD-24E7-A57CF9AAFA7F}"/>
          </ac:grpSpMkLst>
        </pc:grpChg>
        <pc:picChg chg="add mod">
          <ac:chgData name="GAROFOLO ILARIA" userId="3b094b60-c214-4504-8c18-1bd7e03e5e88" providerId="ADAL" clId="{4E69F883-BC4D-438C-8D1E-B07640AF694A}" dt="2025-10-29T10:25:11.819" v="521" actId="1076"/>
          <ac:picMkLst>
            <pc:docMk/>
            <pc:sldMk cId="2260869985" sldId="694"/>
            <ac:picMk id="4" creationId="{F3B5C1EB-27AF-7DF1-9B56-FADAC87119A3}"/>
          </ac:picMkLst>
        </pc:picChg>
        <pc:picChg chg="del">
          <ac:chgData name="GAROFOLO ILARIA" userId="3b094b60-c214-4504-8c18-1bd7e03e5e88" providerId="ADAL" clId="{4E69F883-BC4D-438C-8D1E-B07640AF694A}" dt="2025-10-29T09:59:29.855" v="289" actId="478"/>
          <ac:picMkLst>
            <pc:docMk/>
            <pc:sldMk cId="2260869985" sldId="694"/>
            <ac:picMk id="2050" creationId="{77C98568-D7E3-2DF6-B224-630EDAE25A2E}"/>
          </ac:picMkLst>
        </pc:picChg>
        <pc:cxnChg chg="add del">
          <ac:chgData name="GAROFOLO ILARIA" userId="3b094b60-c214-4504-8c18-1bd7e03e5e88" providerId="ADAL" clId="{4E69F883-BC4D-438C-8D1E-B07640AF694A}" dt="2025-10-29T10:03:10.240" v="334" actId="478"/>
          <ac:cxnSpMkLst>
            <pc:docMk/>
            <pc:sldMk cId="2260869985" sldId="694"/>
            <ac:cxnSpMk id="22" creationId="{DC16136E-65F2-59CE-1F15-F114701FE5BD}"/>
          </ac:cxnSpMkLst>
        </pc:cxnChg>
        <pc:cxnChg chg="add del mod">
          <ac:chgData name="GAROFOLO ILARIA" userId="3b094b60-c214-4504-8c18-1bd7e03e5e88" providerId="ADAL" clId="{4E69F883-BC4D-438C-8D1E-B07640AF694A}" dt="2025-10-29T10:04:09.667" v="341" actId="478"/>
          <ac:cxnSpMkLst>
            <pc:docMk/>
            <pc:sldMk cId="2260869985" sldId="694"/>
            <ac:cxnSpMk id="24" creationId="{03245578-BEF3-0FBD-E0C6-5D63BE134CC6}"/>
          </ac:cxnSpMkLst>
        </pc:cxnChg>
      </pc:sldChg>
      <pc:sldChg chg="addSp delSp modSp add mod">
        <pc:chgData name="GAROFOLO ILARIA" userId="3b094b60-c214-4504-8c18-1bd7e03e5e88" providerId="ADAL" clId="{4E69F883-BC4D-438C-8D1E-B07640AF694A}" dt="2025-10-29T21:04:56.242" v="2768" actId="1076"/>
        <pc:sldMkLst>
          <pc:docMk/>
          <pc:sldMk cId="2967114483" sldId="695"/>
        </pc:sldMkLst>
        <pc:spChg chg="add mod">
          <ac:chgData name="GAROFOLO ILARIA" userId="3b094b60-c214-4504-8c18-1bd7e03e5e88" providerId="ADAL" clId="{4E69F883-BC4D-438C-8D1E-B07640AF694A}" dt="2025-10-29T20:57:36.507" v="2739" actId="207"/>
          <ac:spMkLst>
            <pc:docMk/>
            <pc:sldMk cId="2967114483" sldId="695"/>
            <ac:spMk id="4" creationId="{0846A94A-CC11-3CE0-73C2-A390811EAE2E}"/>
          </ac:spMkLst>
        </pc:spChg>
        <pc:spChg chg="add del mod">
          <ac:chgData name="GAROFOLO ILARIA" userId="3b094b60-c214-4504-8c18-1bd7e03e5e88" providerId="ADAL" clId="{4E69F883-BC4D-438C-8D1E-B07640AF694A}" dt="2025-10-29T10:33:48.765" v="567" actId="478"/>
          <ac:spMkLst>
            <pc:docMk/>
            <pc:sldMk cId="2967114483" sldId="695"/>
            <ac:spMk id="7" creationId="{D4BF3BDC-B966-6EFF-1C16-F8B874B7F506}"/>
          </ac:spMkLst>
        </pc:spChg>
        <pc:spChg chg="topLvl">
          <ac:chgData name="GAROFOLO ILARIA" userId="3b094b60-c214-4504-8c18-1bd7e03e5e88" providerId="ADAL" clId="{4E69F883-BC4D-438C-8D1E-B07640AF694A}" dt="2025-10-29T20:57:02.598" v="2734" actId="478"/>
          <ac:spMkLst>
            <pc:docMk/>
            <pc:sldMk cId="2967114483" sldId="695"/>
            <ac:spMk id="10" creationId="{58231E40-558D-8C87-B2F4-62182B949ECA}"/>
          </ac:spMkLst>
        </pc:spChg>
        <pc:spChg chg="del mod topLvl">
          <ac:chgData name="GAROFOLO ILARIA" userId="3b094b60-c214-4504-8c18-1bd7e03e5e88" providerId="ADAL" clId="{4E69F883-BC4D-438C-8D1E-B07640AF694A}" dt="2025-10-29T20:57:02.598" v="2734" actId="478"/>
          <ac:spMkLst>
            <pc:docMk/>
            <pc:sldMk cId="2967114483" sldId="695"/>
            <ac:spMk id="11" creationId="{E85F3EDD-DDCE-52B3-F2EF-22637540B942}"/>
          </ac:spMkLst>
        </pc:spChg>
        <pc:grpChg chg="del">
          <ac:chgData name="GAROFOLO ILARIA" userId="3b094b60-c214-4504-8c18-1bd7e03e5e88" providerId="ADAL" clId="{4E69F883-BC4D-438C-8D1E-B07640AF694A}" dt="2025-10-29T20:57:02.598" v="2734" actId="478"/>
          <ac:grpSpMkLst>
            <pc:docMk/>
            <pc:sldMk cId="2967114483" sldId="695"/>
            <ac:grpSpMk id="9" creationId="{4372496F-807E-46C8-E737-5DEB5B85E02D}"/>
          </ac:grpSpMkLst>
        </pc:grpChg>
        <pc:grpChg chg="del">
          <ac:chgData name="GAROFOLO ILARIA" userId="3b094b60-c214-4504-8c18-1bd7e03e5e88" providerId="ADAL" clId="{4E69F883-BC4D-438C-8D1E-B07640AF694A}" dt="2025-10-29T10:33:45.253" v="565" actId="478"/>
          <ac:grpSpMkLst>
            <pc:docMk/>
            <pc:sldMk cId="2967114483" sldId="695"/>
            <ac:grpSpMk id="14" creationId="{695AB1BA-4332-9360-60E3-EF52629D7978}"/>
          </ac:grpSpMkLst>
        </pc:grpChg>
        <pc:picChg chg="del">
          <ac:chgData name="GAROFOLO ILARIA" userId="3b094b60-c214-4504-8c18-1bd7e03e5e88" providerId="ADAL" clId="{4E69F883-BC4D-438C-8D1E-B07640AF694A}" dt="2025-10-29T10:33:45.869" v="566" actId="478"/>
          <ac:picMkLst>
            <pc:docMk/>
            <pc:sldMk cId="2967114483" sldId="695"/>
            <ac:picMk id="3" creationId="{3BAA6D21-257B-07EA-62DF-8A66F226FDB4}"/>
          </ac:picMkLst>
        </pc:picChg>
        <pc:picChg chg="add mod modCrop">
          <ac:chgData name="GAROFOLO ILARIA" userId="3b094b60-c214-4504-8c18-1bd7e03e5e88" providerId="ADAL" clId="{4E69F883-BC4D-438C-8D1E-B07640AF694A}" dt="2025-10-29T21:03:16.592" v="2759" actId="732"/>
          <ac:picMkLst>
            <pc:docMk/>
            <pc:sldMk cId="2967114483" sldId="695"/>
            <ac:picMk id="3" creationId="{F83E0888-C3A2-E803-5116-FE983B9B0EE0}"/>
          </ac:picMkLst>
        </pc:picChg>
        <pc:picChg chg="add mod modCrop">
          <ac:chgData name="GAROFOLO ILARIA" userId="3b094b60-c214-4504-8c18-1bd7e03e5e88" providerId="ADAL" clId="{4E69F883-BC4D-438C-8D1E-B07640AF694A}" dt="2025-10-29T21:03:04.388" v="2758" actId="1076"/>
          <ac:picMkLst>
            <pc:docMk/>
            <pc:sldMk cId="2967114483" sldId="695"/>
            <ac:picMk id="5" creationId="{AB40408F-D6FA-9945-C269-D40737AF524E}"/>
          </ac:picMkLst>
        </pc:picChg>
        <pc:picChg chg="del">
          <ac:chgData name="GAROFOLO ILARIA" userId="3b094b60-c214-4504-8c18-1bd7e03e5e88" providerId="ADAL" clId="{4E69F883-BC4D-438C-8D1E-B07640AF694A}" dt="2025-10-29T10:33:44.357" v="564" actId="478"/>
          <ac:picMkLst>
            <pc:docMk/>
            <pc:sldMk cId="2967114483" sldId="695"/>
            <ac:picMk id="6" creationId="{2F39C621-6321-D17A-D344-33A13D0F890B}"/>
          </ac:picMkLst>
        </pc:picChg>
        <pc:picChg chg="add mod">
          <ac:chgData name="GAROFOLO ILARIA" userId="3b094b60-c214-4504-8c18-1bd7e03e5e88" providerId="ADAL" clId="{4E69F883-BC4D-438C-8D1E-B07640AF694A}" dt="2025-10-29T21:04:56.242" v="2768" actId="1076"/>
          <ac:picMkLst>
            <pc:docMk/>
            <pc:sldMk cId="2967114483" sldId="695"/>
            <ac:picMk id="1026" creationId="{28672122-0E35-144B-4D4D-9B5BAAC95907}"/>
          </ac:picMkLst>
        </pc:picChg>
        <pc:picChg chg="add mod">
          <ac:chgData name="GAROFOLO ILARIA" userId="3b094b60-c214-4504-8c18-1bd7e03e5e88" providerId="ADAL" clId="{4E69F883-BC4D-438C-8D1E-B07640AF694A}" dt="2025-10-29T21:04:41.343" v="2766" actId="732"/>
          <ac:picMkLst>
            <pc:docMk/>
            <pc:sldMk cId="2967114483" sldId="695"/>
            <ac:picMk id="3074" creationId="{A90EA051-7524-6B10-3656-4EE16DBEA4E2}"/>
          </ac:picMkLst>
        </pc:picChg>
      </pc:sldChg>
      <pc:sldChg chg="del">
        <pc:chgData name="GAROFOLO ILARIA" userId="3b094b60-c214-4504-8c18-1bd7e03e5e88" providerId="ADAL" clId="{4E69F883-BC4D-438C-8D1E-B07640AF694A}" dt="2025-10-29T09:52:00.226" v="157" actId="47"/>
        <pc:sldMkLst>
          <pc:docMk/>
          <pc:sldMk cId="3603010163" sldId="695"/>
        </pc:sldMkLst>
      </pc:sldChg>
      <pc:sldChg chg="addSp delSp modSp add mod">
        <pc:chgData name="GAROFOLO ILARIA" userId="3b094b60-c214-4504-8c18-1bd7e03e5e88" providerId="ADAL" clId="{4E69F883-BC4D-438C-8D1E-B07640AF694A}" dt="2025-10-29T20:56:25.867" v="2731"/>
        <pc:sldMkLst>
          <pc:docMk/>
          <pc:sldMk cId="591301037" sldId="696"/>
        </pc:sldMkLst>
        <pc:spChg chg="mod">
          <ac:chgData name="GAROFOLO ILARIA" userId="3b094b60-c214-4504-8c18-1bd7e03e5e88" providerId="ADAL" clId="{4E69F883-BC4D-438C-8D1E-B07640AF694A}" dt="2025-10-29T20:56:25.867" v="2731"/>
          <ac:spMkLst>
            <pc:docMk/>
            <pc:sldMk cId="591301037" sldId="696"/>
            <ac:spMk id="7" creationId="{1FDD34CB-0BA1-C350-B69E-812B62314D8F}"/>
          </ac:spMkLst>
        </pc:spChg>
        <pc:spChg chg="add del mod">
          <ac:chgData name="GAROFOLO ILARIA" userId="3b094b60-c214-4504-8c18-1bd7e03e5e88" providerId="ADAL" clId="{4E69F883-BC4D-438C-8D1E-B07640AF694A}" dt="2025-10-29T20:37:11.704" v="2640" actId="478"/>
          <ac:spMkLst>
            <pc:docMk/>
            <pc:sldMk cId="591301037" sldId="696"/>
            <ac:spMk id="9" creationId="{AE5A15CE-8286-24DC-CD1C-C5254F39E82D}"/>
          </ac:spMkLst>
        </pc:spChg>
        <pc:grpChg chg="del mod">
          <ac:chgData name="GAROFOLO ILARIA" userId="3b094b60-c214-4504-8c18-1bd7e03e5e88" providerId="ADAL" clId="{4E69F883-BC4D-438C-8D1E-B07640AF694A}" dt="2025-10-29T20:35:37.687" v="2626" actId="478"/>
          <ac:grpSpMkLst>
            <pc:docMk/>
            <pc:sldMk cId="591301037" sldId="696"/>
            <ac:grpSpMk id="14" creationId="{9C69A05F-34AE-A74E-A1BA-52C65932706E}"/>
          </ac:grpSpMkLst>
        </pc:grpChg>
        <pc:picChg chg="del">
          <ac:chgData name="GAROFOLO ILARIA" userId="3b094b60-c214-4504-8c18-1bd7e03e5e88" providerId="ADAL" clId="{4E69F883-BC4D-438C-8D1E-B07640AF694A}" dt="2025-10-29T20:37:08.418" v="2639" actId="478"/>
          <ac:picMkLst>
            <pc:docMk/>
            <pc:sldMk cId="591301037" sldId="696"/>
            <ac:picMk id="3" creationId="{01B532C7-88EB-679B-4940-E72309855359}"/>
          </ac:picMkLst>
        </pc:picChg>
        <pc:picChg chg="mod">
          <ac:chgData name="GAROFOLO ILARIA" userId="3b094b60-c214-4504-8c18-1bd7e03e5e88" providerId="ADAL" clId="{4E69F883-BC4D-438C-8D1E-B07640AF694A}" dt="2025-10-29T20:35:19.594" v="2624" actId="1076"/>
          <ac:picMkLst>
            <pc:docMk/>
            <pc:sldMk cId="591301037" sldId="696"/>
            <ac:picMk id="5" creationId="{2BF655BB-DDB2-F17D-611E-984764170565}"/>
          </ac:picMkLst>
        </pc:picChg>
        <pc:picChg chg="mod">
          <ac:chgData name="GAROFOLO ILARIA" userId="3b094b60-c214-4504-8c18-1bd7e03e5e88" providerId="ADAL" clId="{4E69F883-BC4D-438C-8D1E-B07640AF694A}" dt="2025-10-29T20:37:20.416" v="2641" actId="1076"/>
          <ac:picMkLst>
            <pc:docMk/>
            <pc:sldMk cId="591301037" sldId="696"/>
            <ac:picMk id="6" creationId="{0CBCBB8E-A809-C607-EF19-A58BA7250BC8}"/>
          </ac:picMkLst>
        </pc:picChg>
        <pc:picChg chg="del mod">
          <ac:chgData name="GAROFOLO ILARIA" userId="3b094b60-c214-4504-8c18-1bd7e03e5e88" providerId="ADAL" clId="{4E69F883-BC4D-438C-8D1E-B07640AF694A}" dt="2025-10-29T20:37:06.269" v="2638" actId="478"/>
          <ac:picMkLst>
            <pc:docMk/>
            <pc:sldMk cId="591301037" sldId="696"/>
            <ac:picMk id="8" creationId="{70E49689-0861-F630-5F48-F53BD260CF31}"/>
          </ac:picMkLst>
        </pc:picChg>
        <pc:picChg chg="mod">
          <ac:chgData name="GAROFOLO ILARIA" userId="3b094b60-c214-4504-8c18-1bd7e03e5e88" providerId="ADAL" clId="{4E69F883-BC4D-438C-8D1E-B07640AF694A}" dt="2025-10-29T20:35:19.594" v="2624" actId="1076"/>
          <ac:picMkLst>
            <pc:docMk/>
            <pc:sldMk cId="591301037" sldId="696"/>
            <ac:picMk id="12" creationId="{F7A71DF7-BB89-CF38-D1A1-781C134A5020}"/>
          </ac:picMkLst>
        </pc:picChg>
        <pc:picChg chg="mod">
          <ac:chgData name="GAROFOLO ILARIA" userId="3b094b60-c214-4504-8c18-1bd7e03e5e88" providerId="ADAL" clId="{4E69F883-BC4D-438C-8D1E-B07640AF694A}" dt="2025-10-29T20:35:19.594" v="2624" actId="1076"/>
          <ac:picMkLst>
            <pc:docMk/>
            <pc:sldMk cId="591301037" sldId="696"/>
            <ac:picMk id="13" creationId="{567587D8-2770-AC71-FF91-45256011E5B7}"/>
          </ac:picMkLst>
        </pc:picChg>
      </pc:sldChg>
      <pc:sldChg chg="del">
        <pc:chgData name="GAROFOLO ILARIA" userId="3b094b60-c214-4504-8c18-1bd7e03e5e88" providerId="ADAL" clId="{4E69F883-BC4D-438C-8D1E-B07640AF694A}" dt="2025-10-29T09:52:10.900" v="162" actId="47"/>
        <pc:sldMkLst>
          <pc:docMk/>
          <pc:sldMk cId="1167992138" sldId="696"/>
        </pc:sldMkLst>
      </pc:sldChg>
      <pc:sldChg chg="del">
        <pc:chgData name="GAROFOLO ILARIA" userId="3b094b60-c214-4504-8c18-1bd7e03e5e88" providerId="ADAL" clId="{4E69F883-BC4D-438C-8D1E-B07640AF694A}" dt="2025-10-29T09:52:11.905" v="163" actId="47"/>
        <pc:sldMkLst>
          <pc:docMk/>
          <pc:sldMk cId="1589635370" sldId="697"/>
        </pc:sldMkLst>
      </pc:sldChg>
      <pc:sldChg chg="addSp delSp modSp add mod ord">
        <pc:chgData name="GAROFOLO ILARIA" userId="3b094b60-c214-4504-8c18-1bd7e03e5e88" providerId="ADAL" clId="{4E69F883-BC4D-438C-8D1E-B07640AF694A}" dt="2025-10-29T13:58:55.036" v="1837"/>
        <pc:sldMkLst>
          <pc:docMk/>
          <pc:sldMk cId="3815366188" sldId="697"/>
        </pc:sldMkLst>
        <pc:spChg chg="mod">
          <ac:chgData name="GAROFOLO ILARIA" userId="3b094b60-c214-4504-8c18-1bd7e03e5e88" providerId="ADAL" clId="{4E69F883-BC4D-438C-8D1E-B07640AF694A}" dt="2025-10-29T11:01:42.805" v="1138" actId="20577"/>
          <ac:spMkLst>
            <pc:docMk/>
            <pc:sldMk cId="3815366188" sldId="697"/>
            <ac:spMk id="3" creationId="{6EB49E2D-4E30-9478-E809-86057574F0C3}"/>
          </ac:spMkLst>
        </pc:spChg>
        <pc:spChg chg="mod">
          <ac:chgData name="GAROFOLO ILARIA" userId="3b094b60-c214-4504-8c18-1bd7e03e5e88" providerId="ADAL" clId="{4E69F883-BC4D-438C-8D1E-B07640AF694A}" dt="2025-10-29T11:01:48.054" v="1139" actId="1076"/>
          <ac:spMkLst>
            <pc:docMk/>
            <pc:sldMk cId="3815366188" sldId="697"/>
            <ac:spMk id="7" creationId="{F079315C-57BE-F7C3-B200-EC43BF62C824}"/>
          </ac:spMkLst>
        </pc:spChg>
        <pc:spChg chg="del">
          <ac:chgData name="GAROFOLO ILARIA" userId="3b094b60-c214-4504-8c18-1bd7e03e5e88" providerId="ADAL" clId="{4E69F883-BC4D-438C-8D1E-B07640AF694A}" dt="2025-10-29T11:01:54.524" v="1145" actId="478"/>
          <ac:spMkLst>
            <pc:docMk/>
            <pc:sldMk cId="3815366188" sldId="697"/>
            <ac:spMk id="15" creationId="{B7800B74-6664-3A47-ACF7-E0938E81BD99}"/>
          </ac:spMkLst>
        </pc:spChg>
        <pc:spChg chg="del">
          <ac:chgData name="GAROFOLO ILARIA" userId="3b094b60-c214-4504-8c18-1bd7e03e5e88" providerId="ADAL" clId="{4E69F883-BC4D-438C-8D1E-B07640AF694A}" dt="2025-10-29T11:01:53.412" v="1144" actId="478"/>
          <ac:spMkLst>
            <pc:docMk/>
            <pc:sldMk cId="3815366188" sldId="697"/>
            <ac:spMk id="16" creationId="{C8188420-0A21-ABF1-B3E3-E697B3DDE1FE}"/>
          </ac:spMkLst>
        </pc:spChg>
        <pc:spChg chg="del">
          <ac:chgData name="GAROFOLO ILARIA" userId="3b094b60-c214-4504-8c18-1bd7e03e5e88" providerId="ADAL" clId="{4E69F883-BC4D-438C-8D1E-B07640AF694A}" dt="2025-10-29T11:01:52.395" v="1143" actId="478"/>
          <ac:spMkLst>
            <pc:docMk/>
            <pc:sldMk cId="3815366188" sldId="697"/>
            <ac:spMk id="17" creationId="{88549AB6-DF67-8267-3147-B36E00DBC454}"/>
          </ac:spMkLst>
        </pc:spChg>
        <pc:grpChg chg="add mod">
          <ac:chgData name="GAROFOLO ILARIA" userId="3b094b60-c214-4504-8c18-1bd7e03e5e88" providerId="ADAL" clId="{4E69F883-BC4D-438C-8D1E-B07640AF694A}" dt="2025-10-29T11:11:53.187" v="1189" actId="1076"/>
          <ac:grpSpMkLst>
            <pc:docMk/>
            <pc:sldMk cId="3815366188" sldId="697"/>
            <ac:grpSpMk id="10" creationId="{A38BFB9B-A115-B94A-2A6B-C4B281F44016}"/>
          </ac:grpSpMkLst>
        </pc:grpChg>
        <pc:picChg chg="add mod modCrop">
          <ac:chgData name="GAROFOLO ILARIA" userId="3b094b60-c214-4504-8c18-1bd7e03e5e88" providerId="ADAL" clId="{4E69F883-BC4D-438C-8D1E-B07640AF694A}" dt="2025-10-29T11:11:38.943" v="1186" actId="164"/>
          <ac:picMkLst>
            <pc:docMk/>
            <pc:sldMk cId="3815366188" sldId="697"/>
            <ac:picMk id="4" creationId="{33641DDB-83C6-7819-9372-F89F6BCE26C2}"/>
          </ac:picMkLst>
        </pc:picChg>
        <pc:picChg chg="add mod modCrop">
          <ac:chgData name="GAROFOLO ILARIA" userId="3b094b60-c214-4504-8c18-1bd7e03e5e88" providerId="ADAL" clId="{4E69F883-BC4D-438C-8D1E-B07640AF694A}" dt="2025-10-29T11:11:38.943" v="1186" actId="164"/>
          <ac:picMkLst>
            <pc:docMk/>
            <pc:sldMk cId="3815366188" sldId="697"/>
            <ac:picMk id="5" creationId="{6F2784D5-7383-0B76-5432-42ECA45AD1CE}"/>
          </ac:picMkLst>
        </pc:picChg>
        <pc:picChg chg="del">
          <ac:chgData name="GAROFOLO ILARIA" userId="3b094b60-c214-4504-8c18-1bd7e03e5e88" providerId="ADAL" clId="{4E69F883-BC4D-438C-8D1E-B07640AF694A}" dt="2025-10-29T11:01:50.459" v="1141" actId="478"/>
          <ac:picMkLst>
            <pc:docMk/>
            <pc:sldMk cId="3815366188" sldId="697"/>
            <ac:picMk id="6" creationId="{E65F0802-495F-AAF2-E00D-D5B61FEBCA7D}"/>
          </ac:picMkLst>
        </pc:picChg>
        <pc:picChg chg="add mod modCrop">
          <ac:chgData name="GAROFOLO ILARIA" userId="3b094b60-c214-4504-8c18-1bd7e03e5e88" providerId="ADAL" clId="{4E69F883-BC4D-438C-8D1E-B07640AF694A}" dt="2025-10-29T11:11:38.943" v="1186" actId="164"/>
          <ac:picMkLst>
            <pc:docMk/>
            <pc:sldMk cId="3815366188" sldId="697"/>
            <ac:picMk id="8" creationId="{B160E28A-1CBE-4D82-C1BB-62C9055B09E9}"/>
          </ac:picMkLst>
        </pc:picChg>
        <pc:picChg chg="add mod modCrop">
          <ac:chgData name="GAROFOLO ILARIA" userId="3b094b60-c214-4504-8c18-1bd7e03e5e88" providerId="ADAL" clId="{4E69F883-BC4D-438C-8D1E-B07640AF694A}" dt="2025-10-29T11:11:38.943" v="1186" actId="164"/>
          <ac:picMkLst>
            <pc:docMk/>
            <pc:sldMk cId="3815366188" sldId="697"/>
            <ac:picMk id="9" creationId="{113DA331-3076-373B-D8F7-D3B6F7ACF3FD}"/>
          </ac:picMkLst>
        </pc:picChg>
        <pc:picChg chg="del">
          <ac:chgData name="GAROFOLO ILARIA" userId="3b094b60-c214-4504-8c18-1bd7e03e5e88" providerId="ADAL" clId="{4E69F883-BC4D-438C-8D1E-B07640AF694A}" dt="2025-10-29T11:01:51.084" v="1142" actId="478"/>
          <ac:picMkLst>
            <pc:docMk/>
            <pc:sldMk cId="3815366188" sldId="697"/>
            <ac:picMk id="14" creationId="{7B15BFA7-B069-6162-0E32-06927870A3B6}"/>
          </ac:picMkLst>
        </pc:picChg>
        <pc:picChg chg="del">
          <ac:chgData name="GAROFOLO ILARIA" userId="3b094b60-c214-4504-8c18-1bd7e03e5e88" providerId="ADAL" clId="{4E69F883-BC4D-438C-8D1E-B07640AF694A}" dt="2025-10-29T11:01:49.843" v="1140" actId="478"/>
          <ac:picMkLst>
            <pc:docMk/>
            <pc:sldMk cId="3815366188" sldId="697"/>
            <ac:picMk id="2050" creationId="{B56AA6D5-8A62-642B-9A35-4EEBEFAF04F3}"/>
          </ac:picMkLst>
        </pc:picChg>
      </pc:sldChg>
      <pc:sldChg chg="addSp delSp modSp add mod ord">
        <pc:chgData name="GAROFOLO ILARIA" userId="3b094b60-c214-4504-8c18-1bd7e03e5e88" providerId="ADAL" clId="{4E69F883-BC4D-438C-8D1E-B07640AF694A}" dt="2025-10-29T14:08:36.912" v="1957" actId="113"/>
        <pc:sldMkLst>
          <pc:docMk/>
          <pc:sldMk cId="896848152" sldId="698"/>
        </pc:sldMkLst>
        <pc:spChg chg="mod">
          <ac:chgData name="GAROFOLO ILARIA" userId="3b094b60-c214-4504-8c18-1bd7e03e5e88" providerId="ADAL" clId="{4E69F883-BC4D-438C-8D1E-B07640AF694A}" dt="2025-10-29T11:12:31.183" v="1205" actId="20577"/>
          <ac:spMkLst>
            <pc:docMk/>
            <pc:sldMk cId="896848152" sldId="698"/>
            <ac:spMk id="3" creationId="{8F53D1F1-6012-F55A-77B5-D507BDD2ED14}"/>
          </ac:spMkLst>
        </pc:spChg>
        <pc:spChg chg="mod">
          <ac:chgData name="GAROFOLO ILARIA" userId="3b094b60-c214-4504-8c18-1bd7e03e5e88" providerId="ADAL" clId="{4E69F883-BC4D-438C-8D1E-B07640AF694A}" dt="2025-10-29T11:12:54.476" v="1210" actId="255"/>
          <ac:spMkLst>
            <pc:docMk/>
            <pc:sldMk cId="896848152" sldId="698"/>
            <ac:spMk id="7" creationId="{AD126CF3-9EA7-E164-B27D-EC447739346E}"/>
          </ac:spMkLst>
        </pc:spChg>
        <pc:spChg chg="add mod">
          <ac:chgData name="GAROFOLO ILARIA" userId="3b094b60-c214-4504-8c18-1bd7e03e5e88" providerId="ADAL" clId="{4E69F883-BC4D-438C-8D1E-B07640AF694A}" dt="2025-10-29T14:08:36.912" v="1957" actId="113"/>
          <ac:spMkLst>
            <pc:docMk/>
            <pc:sldMk cId="896848152" sldId="698"/>
            <ac:spMk id="12" creationId="{A38C3536-BD7C-15C6-4E3A-61162CE2351F}"/>
          </ac:spMkLst>
        </pc:spChg>
        <pc:grpChg chg="del">
          <ac:chgData name="GAROFOLO ILARIA" userId="3b094b60-c214-4504-8c18-1bd7e03e5e88" providerId="ADAL" clId="{4E69F883-BC4D-438C-8D1E-B07640AF694A}" dt="2025-10-29T11:12:26.208" v="1191" actId="478"/>
          <ac:grpSpMkLst>
            <pc:docMk/>
            <pc:sldMk cId="896848152" sldId="698"/>
            <ac:grpSpMk id="10" creationId="{0A6835DA-79BD-0449-9FBF-3C38C99D834D}"/>
          </ac:grpSpMkLst>
        </pc:grpChg>
        <pc:grpChg chg="add mod">
          <ac:chgData name="GAROFOLO ILARIA" userId="3b094b60-c214-4504-8c18-1bd7e03e5e88" providerId="ADAL" clId="{4E69F883-BC4D-438C-8D1E-B07640AF694A}" dt="2025-10-29T14:08:28.115" v="1952" actId="1076"/>
          <ac:grpSpMkLst>
            <pc:docMk/>
            <pc:sldMk cId="896848152" sldId="698"/>
            <ac:grpSpMk id="13" creationId="{B0798DEC-B4CC-34A7-A35A-9A727A242254}"/>
          </ac:grpSpMkLst>
        </pc:grpChg>
        <pc:picChg chg="add mod">
          <ac:chgData name="GAROFOLO ILARIA" userId="3b094b60-c214-4504-8c18-1bd7e03e5e88" providerId="ADAL" clId="{4E69F883-BC4D-438C-8D1E-B07640AF694A}" dt="2025-10-29T14:08:25.895" v="1951" actId="164"/>
          <ac:picMkLst>
            <pc:docMk/>
            <pc:sldMk cId="896848152" sldId="698"/>
            <ac:picMk id="6" creationId="{6B73E355-4D90-2DED-9CB3-44236C205D47}"/>
          </ac:picMkLst>
        </pc:picChg>
        <pc:picChg chg="add mod">
          <ac:chgData name="GAROFOLO ILARIA" userId="3b094b60-c214-4504-8c18-1bd7e03e5e88" providerId="ADAL" clId="{4E69F883-BC4D-438C-8D1E-B07640AF694A}" dt="2025-10-29T14:08:25.895" v="1951" actId="164"/>
          <ac:picMkLst>
            <pc:docMk/>
            <pc:sldMk cId="896848152" sldId="698"/>
            <ac:picMk id="11" creationId="{5DB0EF24-F0C7-F7C0-09D5-28A66FA5A6D6}"/>
          </ac:picMkLst>
        </pc:picChg>
      </pc:sldChg>
      <pc:sldChg chg="addSp delSp modSp add mod modAnim">
        <pc:chgData name="GAROFOLO ILARIA" userId="3b094b60-c214-4504-8c18-1bd7e03e5e88" providerId="ADAL" clId="{4E69F883-BC4D-438C-8D1E-B07640AF694A}" dt="2025-10-29T13:07:33.007" v="1506"/>
        <pc:sldMkLst>
          <pc:docMk/>
          <pc:sldMk cId="2196284243" sldId="699"/>
        </pc:sldMkLst>
        <pc:spChg chg="mod">
          <ac:chgData name="GAROFOLO ILARIA" userId="3b094b60-c214-4504-8c18-1bd7e03e5e88" providerId="ADAL" clId="{4E69F883-BC4D-438C-8D1E-B07640AF694A}" dt="2025-10-29T11:17:10.265" v="1231" actId="20577"/>
          <ac:spMkLst>
            <pc:docMk/>
            <pc:sldMk cId="2196284243" sldId="699"/>
            <ac:spMk id="3" creationId="{F4856676-24C1-5F38-2CDD-D946F66154DB}"/>
          </ac:spMkLst>
        </pc:spChg>
        <pc:spChg chg="mod">
          <ac:chgData name="GAROFOLO ILARIA" userId="3b094b60-c214-4504-8c18-1bd7e03e5e88" providerId="ADAL" clId="{4E69F883-BC4D-438C-8D1E-B07640AF694A}" dt="2025-10-29T11:17:06.221" v="1220"/>
          <ac:spMkLst>
            <pc:docMk/>
            <pc:sldMk cId="2196284243" sldId="699"/>
            <ac:spMk id="7" creationId="{A5F874B0-0BA9-7069-BC0A-671197BF32CB}"/>
          </ac:spMkLst>
        </pc:spChg>
        <pc:grpChg chg="add del mod">
          <ac:chgData name="GAROFOLO ILARIA" userId="3b094b60-c214-4504-8c18-1bd7e03e5e88" providerId="ADAL" clId="{4E69F883-BC4D-438C-8D1E-B07640AF694A}" dt="2025-10-29T11:25:08.087" v="1267" actId="165"/>
          <ac:grpSpMkLst>
            <pc:docMk/>
            <pc:sldMk cId="2196284243" sldId="699"/>
            <ac:grpSpMk id="9" creationId="{5FDC70DE-21B3-2D47-419B-60E30D90CD67}"/>
          </ac:grpSpMkLst>
        </pc:grpChg>
        <pc:grpChg chg="add del mod">
          <ac:chgData name="GAROFOLO ILARIA" userId="3b094b60-c214-4504-8c18-1bd7e03e5e88" providerId="ADAL" clId="{4E69F883-BC4D-438C-8D1E-B07640AF694A}" dt="2025-10-29T13:05:34.962" v="1489" actId="165"/>
          <ac:grpSpMkLst>
            <pc:docMk/>
            <pc:sldMk cId="2196284243" sldId="699"/>
            <ac:grpSpMk id="12" creationId="{6B6F17DD-1C39-9260-AB17-29FAD2349A2A}"/>
          </ac:grpSpMkLst>
        </pc:grpChg>
        <pc:grpChg chg="add mod">
          <ac:chgData name="GAROFOLO ILARIA" userId="3b094b60-c214-4504-8c18-1bd7e03e5e88" providerId="ADAL" clId="{4E69F883-BC4D-438C-8D1E-B07640AF694A}" dt="2025-10-29T11:29:25.900" v="1303" actId="12788"/>
          <ac:grpSpMkLst>
            <pc:docMk/>
            <pc:sldMk cId="2196284243" sldId="699"/>
            <ac:grpSpMk id="15" creationId="{94B6864F-6289-ED1E-5218-0038DF225D15}"/>
          </ac:grpSpMkLst>
        </pc:grpChg>
        <pc:grpChg chg="add mod">
          <ac:chgData name="GAROFOLO ILARIA" userId="3b094b60-c214-4504-8c18-1bd7e03e5e88" providerId="ADAL" clId="{4E69F883-BC4D-438C-8D1E-B07640AF694A}" dt="2025-10-29T13:07:19.133" v="1504" actId="1076"/>
          <ac:grpSpMkLst>
            <pc:docMk/>
            <pc:sldMk cId="2196284243" sldId="699"/>
            <ac:grpSpMk id="16" creationId="{D0969025-CC54-15A4-486B-6D8F938D7736}"/>
          </ac:grpSpMkLst>
        </pc:grpChg>
        <pc:picChg chg="add mod topLvl modCrop">
          <ac:chgData name="GAROFOLO ILARIA" userId="3b094b60-c214-4504-8c18-1bd7e03e5e88" providerId="ADAL" clId="{4E69F883-BC4D-438C-8D1E-B07640AF694A}" dt="2025-10-29T11:29:25.900" v="1303" actId="12788"/>
          <ac:picMkLst>
            <pc:docMk/>
            <pc:sldMk cId="2196284243" sldId="699"/>
            <ac:picMk id="4" creationId="{4426F1E6-B215-88CB-094E-C4E06042CB37}"/>
          </ac:picMkLst>
        </pc:picChg>
        <pc:picChg chg="add del mod topLvl">
          <ac:chgData name="GAROFOLO ILARIA" userId="3b094b60-c214-4504-8c18-1bd7e03e5e88" providerId="ADAL" clId="{4E69F883-BC4D-438C-8D1E-B07640AF694A}" dt="2025-10-29T11:27:46.536" v="1288" actId="478"/>
          <ac:picMkLst>
            <pc:docMk/>
            <pc:sldMk cId="2196284243" sldId="699"/>
            <ac:picMk id="5" creationId="{3264EA4F-2F7E-43CE-7EE2-6D6846260DA5}"/>
          </ac:picMkLst>
        </pc:picChg>
        <pc:picChg chg="del">
          <ac:chgData name="GAROFOLO ILARIA" userId="3b094b60-c214-4504-8c18-1bd7e03e5e88" providerId="ADAL" clId="{4E69F883-BC4D-438C-8D1E-B07640AF694A}" dt="2025-10-29T11:17:01.456" v="1219" actId="478"/>
          <ac:picMkLst>
            <pc:docMk/>
            <pc:sldMk cId="2196284243" sldId="699"/>
            <ac:picMk id="6" creationId="{1E76EBD6-4E34-D3C5-6204-486A6BA775B9}"/>
          </ac:picMkLst>
        </pc:picChg>
        <pc:picChg chg="add mod topLvl modCrop">
          <ac:chgData name="GAROFOLO ILARIA" userId="3b094b60-c214-4504-8c18-1bd7e03e5e88" providerId="ADAL" clId="{4E69F883-BC4D-438C-8D1E-B07640AF694A}" dt="2025-10-29T13:07:19.133" v="1504" actId="1076"/>
          <ac:picMkLst>
            <pc:docMk/>
            <pc:sldMk cId="2196284243" sldId="699"/>
            <ac:picMk id="8" creationId="{5EE42D07-F1EC-8964-7713-687C80CE0742}"/>
          </ac:picMkLst>
        </pc:picChg>
        <pc:picChg chg="add mod topLvl modCrop">
          <ac:chgData name="GAROFOLO ILARIA" userId="3b094b60-c214-4504-8c18-1bd7e03e5e88" providerId="ADAL" clId="{4E69F883-BC4D-438C-8D1E-B07640AF694A}" dt="2025-10-29T13:07:19.133" v="1504" actId="1076"/>
          <ac:picMkLst>
            <pc:docMk/>
            <pc:sldMk cId="2196284243" sldId="699"/>
            <ac:picMk id="10" creationId="{A4122762-5C63-7F3E-87DC-B46CEDBB365B}"/>
          </ac:picMkLst>
        </pc:picChg>
        <pc:picChg chg="del">
          <ac:chgData name="GAROFOLO ILARIA" userId="3b094b60-c214-4504-8c18-1bd7e03e5e88" providerId="ADAL" clId="{4E69F883-BC4D-438C-8D1E-B07640AF694A}" dt="2025-10-29T11:17:00.496" v="1218" actId="478"/>
          <ac:picMkLst>
            <pc:docMk/>
            <pc:sldMk cId="2196284243" sldId="699"/>
            <ac:picMk id="11" creationId="{5605DC55-7D85-ABC0-27CE-858821600CD5}"/>
          </ac:picMkLst>
        </pc:picChg>
        <pc:picChg chg="add del mod modCrop">
          <ac:chgData name="GAROFOLO ILARIA" userId="3b094b60-c214-4504-8c18-1bd7e03e5e88" providerId="ADAL" clId="{4E69F883-BC4D-438C-8D1E-B07640AF694A}" dt="2025-10-29T11:29:25.900" v="1303" actId="12788"/>
          <ac:picMkLst>
            <pc:docMk/>
            <pc:sldMk cId="2196284243" sldId="699"/>
            <ac:picMk id="13" creationId="{260BCB7D-5EFA-4AB8-9F49-83EF894B139A}"/>
          </ac:picMkLst>
        </pc:picChg>
        <pc:picChg chg="add mod">
          <ac:chgData name="GAROFOLO ILARIA" userId="3b094b60-c214-4504-8c18-1bd7e03e5e88" providerId="ADAL" clId="{4E69F883-BC4D-438C-8D1E-B07640AF694A}" dt="2025-10-29T11:29:25.900" v="1303" actId="12788"/>
          <ac:picMkLst>
            <pc:docMk/>
            <pc:sldMk cId="2196284243" sldId="699"/>
            <ac:picMk id="14" creationId="{0D17E31E-B84A-8389-D964-7E749C0FE42E}"/>
          </ac:picMkLst>
        </pc:picChg>
        <pc:picChg chg="add mod">
          <ac:chgData name="GAROFOLO ILARIA" userId="3b094b60-c214-4504-8c18-1bd7e03e5e88" providerId="ADAL" clId="{4E69F883-BC4D-438C-8D1E-B07640AF694A}" dt="2025-10-29T11:29:25.900" v="1303" actId="12788"/>
          <ac:picMkLst>
            <pc:docMk/>
            <pc:sldMk cId="2196284243" sldId="699"/>
            <ac:picMk id="3074" creationId="{C8B95FC6-1D34-C29B-B156-F123AF06FDC3}"/>
          </ac:picMkLst>
        </pc:picChg>
        <pc:picChg chg="add mod">
          <ac:chgData name="GAROFOLO ILARIA" userId="3b094b60-c214-4504-8c18-1bd7e03e5e88" providerId="ADAL" clId="{4E69F883-BC4D-438C-8D1E-B07640AF694A}" dt="2025-10-29T13:07:19.133" v="1504" actId="1076"/>
          <ac:picMkLst>
            <pc:docMk/>
            <pc:sldMk cId="2196284243" sldId="699"/>
            <ac:picMk id="3076" creationId="{1858B85C-69C4-B343-1A17-571EED667157}"/>
          </ac:picMkLst>
        </pc:picChg>
      </pc:sldChg>
      <pc:sldChg chg="addSp delSp modSp add mod delAnim modAnim">
        <pc:chgData name="GAROFOLO ILARIA" userId="3b094b60-c214-4504-8c18-1bd7e03e5e88" providerId="ADAL" clId="{4E69F883-BC4D-438C-8D1E-B07640AF694A}" dt="2025-10-29T14:27:35.699" v="2309" actId="1076"/>
        <pc:sldMkLst>
          <pc:docMk/>
          <pc:sldMk cId="1036552471" sldId="700"/>
        </pc:sldMkLst>
        <pc:spChg chg="mod">
          <ac:chgData name="GAROFOLO ILARIA" userId="3b094b60-c214-4504-8c18-1bd7e03e5e88" providerId="ADAL" clId="{4E69F883-BC4D-438C-8D1E-B07640AF694A}" dt="2025-10-29T12:50:28.190" v="1389" actId="20577"/>
          <ac:spMkLst>
            <pc:docMk/>
            <pc:sldMk cId="1036552471" sldId="700"/>
            <ac:spMk id="3" creationId="{81904F16-3543-0520-AAE1-622177DC0756}"/>
          </ac:spMkLst>
        </pc:spChg>
        <pc:spChg chg="mod">
          <ac:chgData name="GAROFOLO ILARIA" userId="3b094b60-c214-4504-8c18-1bd7e03e5e88" providerId="ADAL" clId="{4E69F883-BC4D-438C-8D1E-B07640AF694A}" dt="2025-10-29T12:58:41.348" v="1454" actId="1076"/>
          <ac:spMkLst>
            <pc:docMk/>
            <pc:sldMk cId="1036552471" sldId="700"/>
            <ac:spMk id="7" creationId="{FB88D512-4887-C4E7-AE96-8F449FBEACC2}"/>
          </ac:spMkLst>
        </pc:spChg>
        <pc:grpChg chg="del">
          <ac:chgData name="GAROFOLO ILARIA" userId="3b094b60-c214-4504-8c18-1bd7e03e5e88" providerId="ADAL" clId="{4E69F883-BC4D-438C-8D1E-B07640AF694A}" dt="2025-10-29T11:30:04.442" v="1307" actId="478"/>
          <ac:grpSpMkLst>
            <pc:docMk/>
            <pc:sldMk cId="1036552471" sldId="700"/>
            <ac:grpSpMk id="12" creationId="{C009C990-A005-B34F-622E-2ADFC1E78898}"/>
          </ac:grpSpMkLst>
        </pc:grpChg>
        <pc:grpChg chg="del">
          <ac:chgData name="GAROFOLO ILARIA" userId="3b094b60-c214-4504-8c18-1bd7e03e5e88" providerId="ADAL" clId="{4E69F883-BC4D-438C-8D1E-B07640AF694A}" dt="2025-10-29T11:30:03.434" v="1306" actId="478"/>
          <ac:grpSpMkLst>
            <pc:docMk/>
            <pc:sldMk cId="1036552471" sldId="700"/>
            <ac:grpSpMk id="15" creationId="{169CB6F3-B2EB-022E-70B9-863922C73A0A}"/>
          </ac:grpSpMkLst>
        </pc:grpChg>
        <pc:grpChg chg="add mod">
          <ac:chgData name="GAROFOLO ILARIA" userId="3b094b60-c214-4504-8c18-1bd7e03e5e88" providerId="ADAL" clId="{4E69F883-BC4D-438C-8D1E-B07640AF694A}" dt="2025-10-29T14:27:35.699" v="2309" actId="1076"/>
          <ac:grpSpMkLst>
            <pc:docMk/>
            <pc:sldMk cId="1036552471" sldId="700"/>
            <ac:grpSpMk id="17" creationId="{34354F7E-EA46-C23F-98FB-6CAE9AFC8EC6}"/>
          </ac:grpSpMkLst>
        </pc:grpChg>
        <pc:grpChg chg="add del mod">
          <ac:chgData name="GAROFOLO ILARIA" userId="3b094b60-c214-4504-8c18-1bd7e03e5e88" providerId="ADAL" clId="{4E69F883-BC4D-438C-8D1E-B07640AF694A}" dt="2025-10-29T14:14:56.352" v="2105" actId="478"/>
          <ac:grpSpMkLst>
            <pc:docMk/>
            <pc:sldMk cId="1036552471" sldId="700"/>
            <ac:grpSpMk id="18" creationId="{71ADE1FD-E544-7164-4F52-86A52861FE53}"/>
          </ac:grpSpMkLst>
        </pc:grpChg>
        <pc:grpChg chg="add mod">
          <ac:chgData name="GAROFOLO ILARIA" userId="3b094b60-c214-4504-8c18-1bd7e03e5e88" providerId="ADAL" clId="{4E69F883-BC4D-438C-8D1E-B07640AF694A}" dt="2025-10-29T14:27:35.699" v="2309" actId="1076"/>
          <ac:grpSpMkLst>
            <pc:docMk/>
            <pc:sldMk cId="1036552471" sldId="700"/>
            <ac:grpSpMk id="21" creationId="{8D6B93F6-3BD7-CD6E-7A31-A1CC84DDB00C}"/>
          </ac:grpSpMkLst>
        </pc:grpChg>
        <pc:picChg chg="add mod">
          <ac:chgData name="GAROFOLO ILARIA" userId="3b094b60-c214-4504-8c18-1bd7e03e5e88" providerId="ADAL" clId="{4E69F883-BC4D-438C-8D1E-B07640AF694A}" dt="2025-10-29T14:27:35.699" v="2309" actId="1076"/>
          <ac:picMkLst>
            <pc:docMk/>
            <pc:sldMk cId="1036552471" sldId="700"/>
            <ac:picMk id="5" creationId="{F61AA0A3-BB37-44AB-EBF3-99EB9D6465DE}"/>
          </ac:picMkLst>
        </pc:picChg>
        <pc:picChg chg="add del mod modCrop">
          <ac:chgData name="GAROFOLO ILARIA" userId="3b094b60-c214-4504-8c18-1bd7e03e5e88" providerId="ADAL" clId="{4E69F883-BC4D-438C-8D1E-B07640AF694A}" dt="2025-10-29T12:58:09.101" v="1429" actId="478"/>
          <ac:picMkLst>
            <pc:docMk/>
            <pc:sldMk cId="1036552471" sldId="700"/>
            <ac:picMk id="6" creationId="{48A7AD88-1D80-C14E-A0C7-76A1B1B592DB}"/>
          </ac:picMkLst>
        </pc:picChg>
        <pc:picChg chg="add mod modCrop">
          <ac:chgData name="GAROFOLO ILARIA" userId="3b094b60-c214-4504-8c18-1bd7e03e5e88" providerId="ADAL" clId="{4E69F883-BC4D-438C-8D1E-B07640AF694A}" dt="2025-10-29T14:27:35.699" v="2309" actId="1076"/>
          <ac:picMkLst>
            <pc:docMk/>
            <pc:sldMk cId="1036552471" sldId="700"/>
            <ac:picMk id="9" creationId="{25F26438-F2D4-0B2A-A540-E704882EFF9A}"/>
          </ac:picMkLst>
        </pc:picChg>
        <pc:picChg chg="add mod">
          <ac:chgData name="GAROFOLO ILARIA" userId="3b094b60-c214-4504-8c18-1bd7e03e5e88" providerId="ADAL" clId="{4E69F883-BC4D-438C-8D1E-B07640AF694A}" dt="2025-10-29T13:03:37.371" v="1470" actId="164"/>
          <ac:picMkLst>
            <pc:docMk/>
            <pc:sldMk cId="1036552471" sldId="700"/>
            <ac:picMk id="11" creationId="{BCB131B2-83B9-CF23-5A5C-F433D5412708}"/>
          </ac:picMkLst>
        </pc:picChg>
        <pc:picChg chg="add mod">
          <ac:chgData name="GAROFOLO ILARIA" userId="3b094b60-c214-4504-8c18-1bd7e03e5e88" providerId="ADAL" clId="{4E69F883-BC4D-438C-8D1E-B07640AF694A}" dt="2025-10-29T13:03:37.371" v="1470" actId="164"/>
          <ac:picMkLst>
            <pc:docMk/>
            <pc:sldMk cId="1036552471" sldId="700"/>
            <ac:picMk id="16" creationId="{E9E502C7-FE97-15AA-C34C-4FF5CFCD8ABF}"/>
          </ac:picMkLst>
        </pc:picChg>
        <pc:picChg chg="add mod">
          <ac:chgData name="GAROFOLO ILARIA" userId="3b094b60-c214-4504-8c18-1bd7e03e5e88" providerId="ADAL" clId="{4E69F883-BC4D-438C-8D1E-B07640AF694A}" dt="2025-10-29T14:27:35.699" v="2309" actId="1076"/>
          <ac:picMkLst>
            <pc:docMk/>
            <pc:sldMk cId="1036552471" sldId="700"/>
            <ac:picMk id="19" creationId="{27F68072-541A-D50F-B88F-B22A7086772D}"/>
          </ac:picMkLst>
        </pc:picChg>
        <pc:picChg chg="add mod modCrop">
          <ac:chgData name="GAROFOLO ILARIA" userId="3b094b60-c214-4504-8c18-1bd7e03e5e88" providerId="ADAL" clId="{4E69F883-BC4D-438C-8D1E-B07640AF694A}" dt="2025-10-29T14:27:35.699" v="2309" actId="1076"/>
          <ac:picMkLst>
            <pc:docMk/>
            <pc:sldMk cId="1036552471" sldId="700"/>
            <ac:picMk id="20" creationId="{42220823-5A30-DFB6-3E20-9EDBB17CDD36}"/>
          </ac:picMkLst>
        </pc:picChg>
        <pc:picChg chg="add mod">
          <ac:chgData name="GAROFOLO ILARIA" userId="3b094b60-c214-4504-8c18-1bd7e03e5e88" providerId="ADAL" clId="{4E69F883-BC4D-438C-8D1E-B07640AF694A}" dt="2025-10-29T14:27:35.699" v="2309" actId="1076"/>
          <ac:picMkLst>
            <pc:docMk/>
            <pc:sldMk cId="1036552471" sldId="700"/>
            <ac:picMk id="4098" creationId="{CF10FE77-A503-FF5C-0DDF-4CEABE18688F}"/>
          </ac:picMkLst>
        </pc:picChg>
      </pc:sldChg>
      <pc:sldChg chg="addSp delSp modSp add mod">
        <pc:chgData name="GAROFOLO ILARIA" userId="3b094b60-c214-4504-8c18-1bd7e03e5e88" providerId="ADAL" clId="{4E69F883-BC4D-438C-8D1E-B07640AF694A}" dt="2025-10-29T20:28:11.315" v="2584" actId="20577"/>
        <pc:sldMkLst>
          <pc:docMk/>
          <pc:sldMk cId="720217870" sldId="701"/>
        </pc:sldMkLst>
        <pc:spChg chg="mod">
          <ac:chgData name="GAROFOLO ILARIA" userId="3b094b60-c214-4504-8c18-1bd7e03e5e88" providerId="ADAL" clId="{4E69F883-BC4D-438C-8D1E-B07640AF694A}" dt="2025-10-29T20:28:11.315" v="2584" actId="20577"/>
          <ac:spMkLst>
            <pc:docMk/>
            <pc:sldMk cId="720217870" sldId="701"/>
            <ac:spMk id="3" creationId="{47DC3549-07D8-C016-FC19-EB407A438910}"/>
          </ac:spMkLst>
        </pc:spChg>
        <pc:spChg chg="mod">
          <ac:chgData name="GAROFOLO ILARIA" userId="3b094b60-c214-4504-8c18-1bd7e03e5e88" providerId="ADAL" clId="{4E69F883-BC4D-438C-8D1E-B07640AF694A}" dt="2025-10-29T14:10:19.586" v="1984" actId="20577"/>
          <ac:spMkLst>
            <pc:docMk/>
            <pc:sldMk cId="720217870" sldId="701"/>
            <ac:spMk id="7" creationId="{4E531BE7-800F-C898-6244-110EC6564175}"/>
          </ac:spMkLst>
        </pc:spChg>
        <pc:spChg chg="add mod">
          <ac:chgData name="GAROFOLO ILARIA" userId="3b094b60-c214-4504-8c18-1bd7e03e5e88" providerId="ADAL" clId="{4E69F883-BC4D-438C-8D1E-B07640AF694A}" dt="2025-10-29T14:13:12.401" v="2095" actId="20577"/>
          <ac:spMkLst>
            <pc:docMk/>
            <pc:sldMk cId="720217870" sldId="701"/>
            <ac:spMk id="8" creationId="{EA77C1BE-8012-F9BB-58C1-2AAEF0B303E0}"/>
          </ac:spMkLst>
        </pc:spChg>
        <pc:spChg chg="del">
          <ac:chgData name="GAROFOLO ILARIA" userId="3b094b60-c214-4504-8c18-1bd7e03e5e88" providerId="ADAL" clId="{4E69F883-BC4D-438C-8D1E-B07640AF694A}" dt="2025-10-29T13:10:43.722" v="1526" actId="478"/>
          <ac:spMkLst>
            <pc:docMk/>
            <pc:sldMk cId="720217870" sldId="701"/>
            <ac:spMk id="15" creationId="{2D99B02D-6F03-1A4B-C5A8-FF5C56D72BDE}"/>
          </ac:spMkLst>
        </pc:spChg>
        <pc:spChg chg="del">
          <ac:chgData name="GAROFOLO ILARIA" userId="3b094b60-c214-4504-8c18-1bd7e03e5e88" providerId="ADAL" clId="{4E69F883-BC4D-438C-8D1E-B07640AF694A}" dt="2025-10-29T13:10:42.722" v="1525" actId="478"/>
          <ac:spMkLst>
            <pc:docMk/>
            <pc:sldMk cId="720217870" sldId="701"/>
            <ac:spMk id="16" creationId="{853AF0EA-9917-A950-8254-6FC284D1BE4B}"/>
          </ac:spMkLst>
        </pc:spChg>
        <pc:spChg chg="del">
          <ac:chgData name="GAROFOLO ILARIA" userId="3b094b60-c214-4504-8c18-1bd7e03e5e88" providerId="ADAL" clId="{4E69F883-BC4D-438C-8D1E-B07640AF694A}" dt="2025-10-29T13:10:42.010" v="1524" actId="478"/>
          <ac:spMkLst>
            <pc:docMk/>
            <pc:sldMk cId="720217870" sldId="701"/>
            <ac:spMk id="17" creationId="{7D0A40F2-F70C-1F32-4CF0-9A8464A1CE06}"/>
          </ac:spMkLst>
        </pc:spChg>
        <pc:grpChg chg="add mod">
          <ac:chgData name="GAROFOLO ILARIA" userId="3b094b60-c214-4504-8c18-1bd7e03e5e88" providerId="ADAL" clId="{4E69F883-BC4D-438C-8D1E-B07640AF694A}" dt="2025-10-29T14:04:49.585" v="1915" actId="164"/>
          <ac:grpSpMkLst>
            <pc:docMk/>
            <pc:sldMk cId="720217870" sldId="701"/>
            <ac:grpSpMk id="10" creationId="{772969F0-E54E-2C1F-D00C-F6E943F66DEA}"/>
          </ac:grpSpMkLst>
        </pc:grpChg>
        <pc:grpChg chg="add mod">
          <ac:chgData name="GAROFOLO ILARIA" userId="3b094b60-c214-4504-8c18-1bd7e03e5e88" providerId="ADAL" clId="{4E69F883-BC4D-438C-8D1E-B07640AF694A}" dt="2025-10-29T14:05:18.103" v="1918" actId="12788"/>
          <ac:grpSpMkLst>
            <pc:docMk/>
            <pc:sldMk cId="720217870" sldId="701"/>
            <ac:grpSpMk id="11" creationId="{62BEC2B2-6E19-0807-E4AE-2AE8E38FBD9E}"/>
          </ac:grpSpMkLst>
        </pc:grpChg>
        <pc:picChg chg="add mod modCrop">
          <ac:chgData name="GAROFOLO ILARIA" userId="3b094b60-c214-4504-8c18-1bd7e03e5e88" providerId="ADAL" clId="{4E69F883-BC4D-438C-8D1E-B07640AF694A}" dt="2025-10-29T14:04:49.585" v="1915" actId="164"/>
          <ac:picMkLst>
            <pc:docMk/>
            <pc:sldMk cId="720217870" sldId="701"/>
            <ac:picMk id="4" creationId="{31463D1C-7BDB-B818-D24B-D2F59F89E8C0}"/>
          </ac:picMkLst>
        </pc:picChg>
        <pc:picChg chg="add mod modCrop">
          <ac:chgData name="GAROFOLO ILARIA" userId="3b094b60-c214-4504-8c18-1bd7e03e5e88" providerId="ADAL" clId="{4E69F883-BC4D-438C-8D1E-B07640AF694A}" dt="2025-10-29T14:04:55.064" v="1916" actId="14100"/>
          <ac:picMkLst>
            <pc:docMk/>
            <pc:sldMk cId="720217870" sldId="701"/>
            <ac:picMk id="5" creationId="{7BB0F6A8-1652-00EF-A490-B04F6BDA8D35}"/>
          </ac:picMkLst>
        </pc:picChg>
        <pc:picChg chg="del">
          <ac:chgData name="GAROFOLO ILARIA" userId="3b094b60-c214-4504-8c18-1bd7e03e5e88" providerId="ADAL" clId="{4E69F883-BC4D-438C-8D1E-B07640AF694A}" dt="2025-10-29T13:10:38.811" v="1522" actId="478"/>
          <ac:picMkLst>
            <pc:docMk/>
            <pc:sldMk cId="720217870" sldId="701"/>
            <ac:picMk id="6" creationId="{17A10B93-3517-1459-6A63-DEDDAB11762A}"/>
          </ac:picMkLst>
        </pc:picChg>
        <pc:picChg chg="add mod modCrop">
          <ac:chgData name="GAROFOLO ILARIA" userId="3b094b60-c214-4504-8c18-1bd7e03e5e88" providerId="ADAL" clId="{4E69F883-BC4D-438C-8D1E-B07640AF694A}" dt="2025-10-29T14:04:42.108" v="1914" actId="164"/>
          <ac:picMkLst>
            <pc:docMk/>
            <pc:sldMk cId="720217870" sldId="701"/>
            <ac:picMk id="9" creationId="{22A6689D-DF2E-5610-2B8F-95E38ACD80DF}"/>
          </ac:picMkLst>
        </pc:picChg>
        <pc:picChg chg="del">
          <ac:chgData name="GAROFOLO ILARIA" userId="3b094b60-c214-4504-8c18-1bd7e03e5e88" providerId="ADAL" clId="{4E69F883-BC4D-438C-8D1E-B07640AF694A}" dt="2025-10-29T13:10:39.818" v="1523" actId="478"/>
          <ac:picMkLst>
            <pc:docMk/>
            <pc:sldMk cId="720217870" sldId="701"/>
            <ac:picMk id="14" creationId="{778949B6-72C5-738D-C975-3C58E3522DC2}"/>
          </ac:picMkLst>
        </pc:picChg>
        <pc:picChg chg="del">
          <ac:chgData name="GAROFOLO ILARIA" userId="3b094b60-c214-4504-8c18-1bd7e03e5e88" providerId="ADAL" clId="{4E69F883-BC4D-438C-8D1E-B07640AF694A}" dt="2025-10-29T13:10:38.146" v="1521" actId="478"/>
          <ac:picMkLst>
            <pc:docMk/>
            <pc:sldMk cId="720217870" sldId="701"/>
            <ac:picMk id="2050" creationId="{E130C287-EBAC-FA92-1130-ACBB36AC086D}"/>
          </ac:picMkLst>
        </pc:picChg>
      </pc:sldChg>
      <pc:sldChg chg="del">
        <pc:chgData name="GAROFOLO ILARIA" userId="3b094b60-c214-4504-8c18-1bd7e03e5e88" providerId="ADAL" clId="{4E69F883-BC4D-438C-8D1E-B07640AF694A}" dt="2025-10-29T09:52:08.228" v="161" actId="47"/>
        <pc:sldMkLst>
          <pc:docMk/>
          <pc:sldMk cId="3450042227" sldId="701"/>
        </pc:sldMkLst>
      </pc:sldChg>
      <pc:sldChg chg="addSp delSp modSp add mod ord">
        <pc:chgData name="GAROFOLO ILARIA" userId="3b094b60-c214-4504-8c18-1bd7e03e5e88" providerId="ADAL" clId="{4E69F883-BC4D-438C-8D1E-B07640AF694A}" dt="2025-10-29T20:28:18.575" v="2593" actId="20577"/>
        <pc:sldMkLst>
          <pc:docMk/>
          <pc:sldMk cId="2598739526" sldId="702"/>
        </pc:sldMkLst>
        <pc:spChg chg="mod">
          <ac:chgData name="GAROFOLO ILARIA" userId="3b094b60-c214-4504-8c18-1bd7e03e5e88" providerId="ADAL" clId="{4E69F883-BC4D-438C-8D1E-B07640AF694A}" dt="2025-10-29T14:13:38.211" v="2098" actId="12788"/>
          <ac:spMkLst>
            <pc:docMk/>
            <pc:sldMk cId="2598739526" sldId="702"/>
            <ac:spMk id="2" creationId="{5D02344D-A915-D20B-DDA1-C485207577FF}"/>
          </ac:spMkLst>
        </pc:spChg>
        <pc:spChg chg="mod">
          <ac:chgData name="GAROFOLO ILARIA" userId="3b094b60-c214-4504-8c18-1bd7e03e5e88" providerId="ADAL" clId="{4E69F883-BC4D-438C-8D1E-B07640AF694A}" dt="2025-10-29T20:28:18.575" v="2593" actId="20577"/>
          <ac:spMkLst>
            <pc:docMk/>
            <pc:sldMk cId="2598739526" sldId="702"/>
            <ac:spMk id="3" creationId="{6929C4E5-F45C-EDFF-2EE1-12E65ADA6B33}"/>
          </ac:spMkLst>
        </pc:spChg>
        <pc:spChg chg="add mod">
          <ac:chgData name="GAROFOLO ILARIA" userId="3b094b60-c214-4504-8c18-1bd7e03e5e88" providerId="ADAL" clId="{4E69F883-BC4D-438C-8D1E-B07640AF694A}" dt="2025-10-29T14:13:38.211" v="2098" actId="12788"/>
          <ac:spMkLst>
            <pc:docMk/>
            <pc:sldMk cId="2598739526" sldId="702"/>
            <ac:spMk id="6" creationId="{DE59B0A9-F89C-EFE8-1732-6E1A2B4E3EB4}"/>
          </ac:spMkLst>
        </pc:spChg>
        <pc:spChg chg="del">
          <ac:chgData name="GAROFOLO ILARIA" userId="3b094b60-c214-4504-8c18-1bd7e03e5e88" providerId="ADAL" clId="{4E69F883-BC4D-438C-8D1E-B07640AF694A}" dt="2025-10-29T14:10:27.865" v="1985" actId="478"/>
          <ac:spMkLst>
            <pc:docMk/>
            <pc:sldMk cId="2598739526" sldId="702"/>
            <ac:spMk id="7" creationId="{C71280E2-25DF-7133-A847-A6FD2E4361DE}"/>
          </ac:spMkLst>
        </pc:spChg>
        <pc:spChg chg="add del mod">
          <ac:chgData name="GAROFOLO ILARIA" userId="3b094b60-c214-4504-8c18-1bd7e03e5e88" providerId="ADAL" clId="{4E69F883-BC4D-438C-8D1E-B07640AF694A}" dt="2025-10-29T14:12:57.914" v="2081"/>
          <ac:spMkLst>
            <pc:docMk/>
            <pc:sldMk cId="2598739526" sldId="702"/>
            <ac:spMk id="8" creationId="{5D7EA14A-7DF3-CC7E-CFCB-3CE9A3F48872}"/>
          </ac:spMkLst>
        </pc:spChg>
        <pc:spChg chg="add del mod">
          <ac:chgData name="GAROFOLO ILARIA" userId="3b094b60-c214-4504-8c18-1bd7e03e5e88" providerId="ADAL" clId="{4E69F883-BC4D-438C-8D1E-B07640AF694A}" dt="2025-10-29T14:12:57.914" v="2083"/>
          <ac:spMkLst>
            <pc:docMk/>
            <pc:sldMk cId="2598739526" sldId="702"/>
            <ac:spMk id="9" creationId="{670DC221-2071-381D-557F-B2625F82E2CC}"/>
          </ac:spMkLst>
        </pc:spChg>
        <pc:spChg chg="add mod">
          <ac:chgData name="GAROFOLO ILARIA" userId="3b094b60-c214-4504-8c18-1bd7e03e5e88" providerId="ADAL" clId="{4E69F883-BC4D-438C-8D1E-B07640AF694A}" dt="2025-10-29T14:13:38.211" v="2098" actId="12788"/>
          <ac:spMkLst>
            <pc:docMk/>
            <pc:sldMk cId="2598739526" sldId="702"/>
            <ac:spMk id="10" creationId="{49558BB1-E0BE-1C1A-1F63-5B4470B12E38}"/>
          </ac:spMkLst>
        </pc:spChg>
        <pc:grpChg chg="add mod">
          <ac:chgData name="GAROFOLO ILARIA" userId="3b094b60-c214-4504-8c18-1bd7e03e5e88" providerId="ADAL" clId="{4E69F883-BC4D-438C-8D1E-B07640AF694A}" dt="2025-10-29T14:13:38.211" v="2098" actId="12788"/>
          <ac:grpSpMkLst>
            <pc:docMk/>
            <pc:sldMk cId="2598739526" sldId="702"/>
            <ac:grpSpMk id="11" creationId="{437B28F7-DFE6-E00F-A5CF-A00D171AE8BD}"/>
          </ac:grpSpMkLst>
        </pc:grpChg>
        <pc:picChg chg="add mod modCrop">
          <ac:chgData name="GAROFOLO ILARIA" userId="3b094b60-c214-4504-8c18-1bd7e03e5e88" providerId="ADAL" clId="{4E69F883-BC4D-438C-8D1E-B07640AF694A}" dt="2025-10-29T14:13:26.857" v="2096" actId="164"/>
          <ac:picMkLst>
            <pc:docMk/>
            <pc:sldMk cId="2598739526" sldId="702"/>
            <ac:picMk id="4" creationId="{AA0BDC7A-AB8E-6B46-9CDD-B045E6FD7123}"/>
          </ac:picMkLst>
        </pc:picChg>
        <pc:picChg chg="add mod">
          <ac:chgData name="GAROFOLO ILARIA" userId="3b094b60-c214-4504-8c18-1bd7e03e5e88" providerId="ADAL" clId="{4E69F883-BC4D-438C-8D1E-B07640AF694A}" dt="2025-10-29T14:13:26.857" v="2096" actId="164"/>
          <ac:picMkLst>
            <pc:docMk/>
            <pc:sldMk cId="2598739526" sldId="702"/>
            <ac:picMk id="5" creationId="{32B91817-8018-F0C5-EDD0-A6371206CE93}"/>
          </ac:picMkLst>
        </pc:picChg>
      </pc:sldChg>
      <pc:sldChg chg="del">
        <pc:chgData name="GAROFOLO ILARIA" userId="3b094b60-c214-4504-8c18-1bd7e03e5e88" providerId="ADAL" clId="{4E69F883-BC4D-438C-8D1E-B07640AF694A}" dt="2025-10-29T09:51:59.267" v="156" actId="47"/>
        <pc:sldMkLst>
          <pc:docMk/>
          <pc:sldMk cId="2675755688" sldId="702"/>
        </pc:sldMkLst>
      </pc:sldChg>
      <pc:sldChg chg="del">
        <pc:chgData name="GAROFOLO ILARIA" userId="3b094b60-c214-4504-8c18-1bd7e03e5e88" providerId="ADAL" clId="{4E69F883-BC4D-438C-8D1E-B07640AF694A}" dt="2025-10-29T09:53:19.306" v="192" actId="47"/>
        <pc:sldMkLst>
          <pc:docMk/>
          <pc:sldMk cId="400604041" sldId="703"/>
        </pc:sldMkLst>
      </pc:sldChg>
      <pc:sldChg chg="addSp delSp modSp add mod modAnim">
        <pc:chgData name="GAROFOLO ILARIA" userId="3b094b60-c214-4504-8c18-1bd7e03e5e88" providerId="ADAL" clId="{4E69F883-BC4D-438C-8D1E-B07640AF694A}" dt="2025-10-29T21:29:37.905" v="2972"/>
        <pc:sldMkLst>
          <pc:docMk/>
          <pc:sldMk cId="3880758383" sldId="703"/>
        </pc:sldMkLst>
        <pc:spChg chg="mod topLvl">
          <ac:chgData name="GAROFOLO ILARIA" userId="3b094b60-c214-4504-8c18-1bd7e03e5e88" providerId="ADAL" clId="{4E69F883-BC4D-438C-8D1E-B07640AF694A}" dt="2025-10-29T21:13:55.766" v="2900" actId="1076"/>
          <ac:spMkLst>
            <pc:docMk/>
            <pc:sldMk cId="3880758383" sldId="703"/>
            <ac:spMk id="5" creationId="{BE87818F-3960-566F-53EF-CFFAC4B29A72}"/>
          </ac:spMkLst>
        </pc:spChg>
        <pc:spChg chg="del mod topLvl">
          <ac:chgData name="GAROFOLO ILARIA" userId="3b094b60-c214-4504-8c18-1bd7e03e5e88" providerId="ADAL" clId="{4E69F883-BC4D-438C-8D1E-B07640AF694A}" dt="2025-10-29T21:12:16.874" v="2798" actId="478"/>
          <ac:spMkLst>
            <pc:docMk/>
            <pc:sldMk cId="3880758383" sldId="703"/>
            <ac:spMk id="6" creationId="{DF17A574-724C-A261-4589-BB499E61A9D8}"/>
          </ac:spMkLst>
        </pc:spChg>
        <pc:spChg chg="add mod topLvl">
          <ac:chgData name="GAROFOLO ILARIA" userId="3b094b60-c214-4504-8c18-1bd7e03e5e88" providerId="ADAL" clId="{4E69F883-BC4D-438C-8D1E-B07640AF694A}" dt="2025-10-29T21:28:57.116" v="2966" actId="1076"/>
          <ac:spMkLst>
            <pc:docMk/>
            <pc:sldMk cId="3880758383" sldId="703"/>
            <ac:spMk id="7" creationId="{6C7E9FBC-4025-BCCA-D243-F5AA9DF7D996}"/>
          </ac:spMkLst>
        </pc:spChg>
        <pc:spChg chg="del">
          <ac:chgData name="GAROFOLO ILARIA" userId="3b094b60-c214-4504-8c18-1bd7e03e5e88" providerId="ADAL" clId="{4E69F883-BC4D-438C-8D1E-B07640AF694A}" dt="2025-10-29T13:15:10.800" v="1535" actId="478"/>
          <ac:spMkLst>
            <pc:docMk/>
            <pc:sldMk cId="3880758383" sldId="703"/>
            <ac:spMk id="9" creationId="{892288B1-073B-77EB-365F-EED96BCF0913}"/>
          </ac:spMkLst>
        </pc:spChg>
        <pc:spChg chg="add">
          <ac:chgData name="GAROFOLO ILARIA" userId="3b094b60-c214-4504-8c18-1bd7e03e5e88" providerId="ADAL" clId="{4E69F883-BC4D-438C-8D1E-B07640AF694A}" dt="2025-10-29T21:26:20.207" v="2928"/>
          <ac:spMkLst>
            <pc:docMk/>
            <pc:sldMk cId="3880758383" sldId="703"/>
            <ac:spMk id="11" creationId="{AD8E448E-D499-F511-A64D-6A1AEB87618B}"/>
          </ac:spMkLst>
        </pc:spChg>
        <pc:spChg chg="add mod">
          <ac:chgData name="GAROFOLO ILARIA" userId="3b094b60-c214-4504-8c18-1bd7e03e5e88" providerId="ADAL" clId="{4E69F883-BC4D-438C-8D1E-B07640AF694A}" dt="2025-10-29T21:29:28.482" v="2970" actId="164"/>
          <ac:spMkLst>
            <pc:docMk/>
            <pc:sldMk cId="3880758383" sldId="703"/>
            <ac:spMk id="14" creationId="{4A2E90E8-93E5-F047-610B-DB489E98F047}"/>
          </ac:spMkLst>
        </pc:spChg>
        <pc:grpChg chg="add del mod">
          <ac:chgData name="GAROFOLO ILARIA" userId="3b094b60-c214-4504-8c18-1bd7e03e5e88" providerId="ADAL" clId="{4E69F883-BC4D-438C-8D1E-B07640AF694A}" dt="2025-10-29T21:12:16.874" v="2798" actId="478"/>
          <ac:grpSpMkLst>
            <pc:docMk/>
            <pc:sldMk cId="3880758383" sldId="703"/>
            <ac:grpSpMk id="3" creationId="{09326F3D-71A9-3E74-FDF1-1FDA9D3A18CF}"/>
          </ac:grpSpMkLst>
        </pc:grpChg>
        <pc:grpChg chg="del">
          <ac:chgData name="GAROFOLO ILARIA" userId="3b094b60-c214-4504-8c18-1bd7e03e5e88" providerId="ADAL" clId="{4E69F883-BC4D-438C-8D1E-B07640AF694A}" dt="2025-10-29T13:15:13.270" v="1536" actId="478"/>
          <ac:grpSpMkLst>
            <pc:docMk/>
            <pc:sldMk cId="3880758383" sldId="703"/>
            <ac:grpSpMk id="3" creationId="{FCCBD393-32E2-3DDF-903A-6C8526D4A75E}"/>
          </ac:grpSpMkLst>
        </pc:grpChg>
        <pc:grpChg chg="add mod topLvl">
          <ac:chgData name="GAROFOLO ILARIA" userId="3b094b60-c214-4504-8c18-1bd7e03e5e88" providerId="ADAL" clId="{4E69F883-BC4D-438C-8D1E-B07640AF694A}" dt="2025-10-29T21:28:57.116" v="2966" actId="1076"/>
          <ac:grpSpMkLst>
            <pc:docMk/>
            <pc:sldMk cId="3880758383" sldId="703"/>
            <ac:grpSpMk id="8" creationId="{E6CECDA5-9914-905E-C63F-7EAE0D6F1C00}"/>
          </ac:grpSpMkLst>
        </pc:grpChg>
        <pc:grpChg chg="add del mod">
          <ac:chgData name="GAROFOLO ILARIA" userId="3b094b60-c214-4504-8c18-1bd7e03e5e88" providerId="ADAL" clId="{4E69F883-BC4D-438C-8D1E-B07640AF694A}" dt="2025-10-29T21:28:19.690" v="2952" actId="165"/>
          <ac:grpSpMkLst>
            <pc:docMk/>
            <pc:sldMk cId="3880758383" sldId="703"/>
            <ac:grpSpMk id="9" creationId="{186D6AC9-F999-5755-90C1-4127CC683205}"/>
          </ac:grpSpMkLst>
        </pc:grpChg>
        <pc:grpChg chg="add mod">
          <ac:chgData name="GAROFOLO ILARIA" userId="3b094b60-c214-4504-8c18-1bd7e03e5e88" providerId="ADAL" clId="{4E69F883-BC4D-438C-8D1E-B07640AF694A}" dt="2025-10-29T21:29:28.482" v="2970" actId="164"/>
          <ac:grpSpMkLst>
            <pc:docMk/>
            <pc:sldMk cId="3880758383" sldId="703"/>
            <ac:grpSpMk id="13" creationId="{5F310262-5FA7-4F29-0081-BA51E4A38035}"/>
          </ac:grpSpMkLst>
        </pc:grpChg>
        <pc:grpChg chg="add mod">
          <ac:chgData name="GAROFOLO ILARIA" userId="3b094b60-c214-4504-8c18-1bd7e03e5e88" providerId="ADAL" clId="{4E69F883-BC4D-438C-8D1E-B07640AF694A}" dt="2025-10-29T21:28:57.116" v="2966" actId="1076"/>
          <ac:grpSpMkLst>
            <pc:docMk/>
            <pc:sldMk cId="3880758383" sldId="703"/>
            <ac:grpSpMk id="15" creationId="{783E97E1-2A60-5C38-2D57-CE412AE049D5}"/>
          </ac:grpSpMkLst>
        </pc:grpChg>
        <pc:grpChg chg="add mod">
          <ac:chgData name="GAROFOLO ILARIA" userId="3b094b60-c214-4504-8c18-1bd7e03e5e88" providerId="ADAL" clId="{4E69F883-BC4D-438C-8D1E-B07640AF694A}" dt="2025-10-29T21:29:28.482" v="2970" actId="164"/>
          <ac:grpSpMkLst>
            <pc:docMk/>
            <pc:sldMk cId="3880758383" sldId="703"/>
            <ac:grpSpMk id="16" creationId="{382656F1-50C2-5845-55A6-1EC9FD175A98}"/>
          </ac:grpSpMkLst>
        </pc:grpChg>
        <pc:picChg chg="add mod">
          <ac:chgData name="GAROFOLO ILARIA" userId="3b094b60-c214-4504-8c18-1bd7e03e5e88" providerId="ADAL" clId="{4E69F883-BC4D-438C-8D1E-B07640AF694A}" dt="2025-10-29T21:28:57.116" v="2966" actId="1076"/>
          <ac:picMkLst>
            <pc:docMk/>
            <pc:sldMk cId="3880758383" sldId="703"/>
            <ac:picMk id="4" creationId="{D73F844C-FE55-90BE-A541-AFC4658C5265}"/>
          </ac:picMkLst>
        </pc:picChg>
        <pc:picChg chg="add mod">
          <ac:chgData name="GAROFOLO ILARIA" userId="3b094b60-c214-4504-8c18-1bd7e03e5e88" providerId="ADAL" clId="{4E69F883-BC4D-438C-8D1E-B07640AF694A}" dt="2025-10-29T21:29:13.855" v="2968" actId="1076"/>
          <ac:picMkLst>
            <pc:docMk/>
            <pc:sldMk cId="3880758383" sldId="703"/>
            <ac:picMk id="10" creationId="{37BCDD4D-4D1B-CC2A-2ED5-E7265E645B8D}"/>
          </ac:picMkLst>
        </pc:picChg>
        <pc:picChg chg="add mod modCrop">
          <ac:chgData name="GAROFOLO ILARIA" userId="3b094b60-c214-4504-8c18-1bd7e03e5e88" providerId="ADAL" clId="{4E69F883-BC4D-438C-8D1E-B07640AF694A}" dt="2025-10-29T21:29:13.855" v="2968" actId="1076"/>
          <ac:picMkLst>
            <pc:docMk/>
            <pc:sldMk cId="3880758383" sldId="703"/>
            <ac:picMk id="12" creationId="{92E2983E-F265-527B-30EF-857E67AA1CF6}"/>
          </ac:picMkLst>
        </pc:picChg>
        <pc:picChg chg="del">
          <ac:chgData name="GAROFOLO ILARIA" userId="3b094b60-c214-4504-8c18-1bd7e03e5e88" providerId="ADAL" clId="{4E69F883-BC4D-438C-8D1E-B07640AF694A}" dt="2025-10-29T13:15:08.655" v="1534" actId="478"/>
          <ac:picMkLst>
            <pc:docMk/>
            <pc:sldMk cId="3880758383" sldId="703"/>
            <ac:picMk id="2050" creationId="{43EFFC6D-A97E-207D-9265-E4C8C5397A5B}"/>
          </ac:picMkLst>
        </pc:picChg>
        <pc:picChg chg="add mod">
          <ac:chgData name="GAROFOLO ILARIA" userId="3b094b60-c214-4504-8c18-1bd7e03e5e88" providerId="ADAL" clId="{4E69F883-BC4D-438C-8D1E-B07640AF694A}" dt="2025-10-29T21:28:57.116" v="2966" actId="1076"/>
          <ac:picMkLst>
            <pc:docMk/>
            <pc:sldMk cId="3880758383" sldId="703"/>
            <ac:picMk id="5122" creationId="{EC8A124D-9FE2-5DC5-17C6-4A326FCD91CD}"/>
          </ac:picMkLst>
        </pc:picChg>
        <pc:picChg chg="add del mod">
          <ac:chgData name="GAROFOLO ILARIA" userId="3b094b60-c214-4504-8c18-1bd7e03e5e88" providerId="ADAL" clId="{4E69F883-BC4D-438C-8D1E-B07640AF694A}" dt="2025-10-29T21:17:48.167" v="2901" actId="478"/>
          <ac:picMkLst>
            <pc:docMk/>
            <pc:sldMk cId="3880758383" sldId="703"/>
            <ac:picMk id="5124" creationId="{165A8552-A4B7-30C3-3C68-07A2772BA558}"/>
          </ac:picMkLst>
        </pc:picChg>
      </pc:sldChg>
      <pc:sldChg chg="del">
        <pc:chgData name="GAROFOLO ILARIA" userId="3b094b60-c214-4504-8c18-1bd7e03e5e88" providerId="ADAL" clId="{4E69F883-BC4D-438C-8D1E-B07640AF694A}" dt="2025-10-29T09:54:53.849" v="234" actId="47"/>
        <pc:sldMkLst>
          <pc:docMk/>
          <pc:sldMk cId="2532044278" sldId="704"/>
        </pc:sldMkLst>
      </pc:sldChg>
      <pc:sldChg chg="addSp delSp modSp add mod ord">
        <pc:chgData name="GAROFOLO ILARIA" userId="3b094b60-c214-4504-8c18-1bd7e03e5e88" providerId="ADAL" clId="{4E69F883-BC4D-438C-8D1E-B07640AF694A}" dt="2025-10-29T21:37:05.115" v="3002" actId="14100"/>
        <pc:sldMkLst>
          <pc:docMk/>
          <pc:sldMk cId="2938581827" sldId="704"/>
        </pc:sldMkLst>
        <pc:spChg chg="mod">
          <ac:chgData name="GAROFOLO ILARIA" userId="3b094b60-c214-4504-8c18-1bd7e03e5e88" providerId="ADAL" clId="{4E69F883-BC4D-438C-8D1E-B07640AF694A}" dt="2025-10-29T13:56:55.894" v="1823" actId="1076"/>
          <ac:spMkLst>
            <pc:docMk/>
            <pc:sldMk cId="2938581827" sldId="704"/>
            <ac:spMk id="3" creationId="{BA2E7024-4BF0-75FC-7C3E-1D2FF14BD2D2}"/>
          </ac:spMkLst>
        </pc:spChg>
        <pc:spChg chg="mod">
          <ac:chgData name="GAROFOLO ILARIA" userId="3b094b60-c214-4504-8c18-1bd7e03e5e88" providerId="ADAL" clId="{4E69F883-BC4D-438C-8D1E-B07640AF694A}" dt="2025-10-29T13:57:02.797" v="1825" actId="1076"/>
          <ac:spMkLst>
            <pc:docMk/>
            <pc:sldMk cId="2938581827" sldId="704"/>
            <ac:spMk id="7" creationId="{650FB78B-B38F-3547-3A69-D8FC9EACB843}"/>
          </ac:spMkLst>
        </pc:spChg>
        <pc:spChg chg="add mod">
          <ac:chgData name="GAROFOLO ILARIA" userId="3b094b60-c214-4504-8c18-1bd7e03e5e88" providerId="ADAL" clId="{4E69F883-BC4D-438C-8D1E-B07640AF694A}" dt="2025-10-29T14:13:59.870" v="2099" actId="113"/>
          <ac:spMkLst>
            <pc:docMk/>
            <pc:sldMk cId="2938581827" sldId="704"/>
            <ac:spMk id="11" creationId="{74FEED2B-3801-DA42-21EB-C3D4FF299356}"/>
          </ac:spMkLst>
        </pc:spChg>
        <pc:spChg chg="add mod">
          <ac:chgData name="GAROFOLO ILARIA" userId="3b094b60-c214-4504-8c18-1bd7e03e5e88" providerId="ADAL" clId="{4E69F883-BC4D-438C-8D1E-B07640AF694A}" dt="2025-10-29T21:37:05.115" v="3002" actId="14100"/>
          <ac:spMkLst>
            <pc:docMk/>
            <pc:sldMk cId="2938581827" sldId="704"/>
            <ac:spMk id="13" creationId="{72585E24-7049-EA25-2F58-C0BCC4E6FB03}"/>
          </ac:spMkLst>
        </pc:spChg>
        <pc:spChg chg="add mod">
          <ac:chgData name="GAROFOLO ILARIA" userId="3b094b60-c214-4504-8c18-1bd7e03e5e88" providerId="ADAL" clId="{4E69F883-BC4D-438C-8D1E-B07640AF694A}" dt="2025-10-29T14:14:08.117" v="2101" actId="113"/>
          <ac:spMkLst>
            <pc:docMk/>
            <pc:sldMk cId="2938581827" sldId="704"/>
            <ac:spMk id="14" creationId="{47229BC6-0FFC-BF09-B603-3D7BA33761A9}"/>
          </ac:spMkLst>
        </pc:spChg>
        <pc:spChg chg="add mod">
          <ac:chgData name="GAROFOLO ILARIA" userId="3b094b60-c214-4504-8c18-1bd7e03e5e88" providerId="ADAL" clId="{4E69F883-BC4D-438C-8D1E-B07640AF694A}" dt="2025-10-29T14:14:12.090" v="2102" actId="113"/>
          <ac:spMkLst>
            <pc:docMk/>
            <pc:sldMk cId="2938581827" sldId="704"/>
            <ac:spMk id="15" creationId="{421A2DA1-B149-C05C-0A4D-94B2C563E820}"/>
          </ac:spMkLst>
        </pc:spChg>
        <pc:grpChg chg="add mod">
          <ac:chgData name="GAROFOLO ILARIA" userId="3b094b60-c214-4504-8c18-1bd7e03e5e88" providerId="ADAL" clId="{4E69F883-BC4D-438C-8D1E-B07640AF694A}" dt="2025-10-29T13:57:23.613" v="1827" actId="1076"/>
          <ac:grpSpMkLst>
            <pc:docMk/>
            <pc:sldMk cId="2938581827" sldId="704"/>
            <ac:grpSpMk id="9" creationId="{AAF5A961-F126-4739-C8AA-829278FE1C5E}"/>
          </ac:grpSpMkLst>
        </pc:grpChg>
        <pc:grpChg chg="add mod">
          <ac:chgData name="GAROFOLO ILARIA" userId="3b094b60-c214-4504-8c18-1bd7e03e5e88" providerId="ADAL" clId="{4E69F883-BC4D-438C-8D1E-B07640AF694A}" dt="2025-10-29T13:57:16.102" v="1826" actId="164"/>
          <ac:grpSpMkLst>
            <pc:docMk/>
            <pc:sldMk cId="2938581827" sldId="704"/>
            <ac:grpSpMk id="12" creationId="{F6EF5A15-3917-A182-6F5C-8AE0ADFADB47}"/>
          </ac:grpSpMkLst>
        </pc:grpChg>
        <pc:grpChg chg="add mod">
          <ac:chgData name="GAROFOLO ILARIA" userId="3b094b60-c214-4504-8c18-1bd7e03e5e88" providerId="ADAL" clId="{4E69F883-BC4D-438C-8D1E-B07640AF694A}" dt="2025-10-29T13:57:23.613" v="1827" actId="1076"/>
          <ac:grpSpMkLst>
            <pc:docMk/>
            <pc:sldMk cId="2938581827" sldId="704"/>
            <ac:grpSpMk id="16" creationId="{DDA812B4-91C9-D88D-E7DF-B86C2C1C5B2F}"/>
          </ac:grpSpMkLst>
        </pc:grpChg>
        <pc:picChg chg="del">
          <ac:chgData name="GAROFOLO ILARIA" userId="3b094b60-c214-4504-8c18-1bd7e03e5e88" providerId="ADAL" clId="{4E69F883-BC4D-438C-8D1E-B07640AF694A}" dt="2025-10-29T13:42:25.668" v="1594" actId="478"/>
          <ac:picMkLst>
            <pc:docMk/>
            <pc:sldMk cId="2938581827" sldId="704"/>
            <ac:picMk id="4" creationId="{94D88531-9283-5BEB-7D3C-6713C38D2640}"/>
          </ac:picMkLst>
        </pc:picChg>
        <pc:picChg chg="del">
          <ac:chgData name="GAROFOLO ILARIA" userId="3b094b60-c214-4504-8c18-1bd7e03e5e88" providerId="ADAL" clId="{4E69F883-BC4D-438C-8D1E-B07640AF694A}" dt="2025-10-29T13:42:24.981" v="1593" actId="478"/>
          <ac:picMkLst>
            <pc:docMk/>
            <pc:sldMk cId="2938581827" sldId="704"/>
            <ac:picMk id="5" creationId="{29768FBA-EDAC-EE29-4DA4-3E367ABFC344}"/>
          </ac:picMkLst>
        </pc:picChg>
        <pc:picChg chg="add mod modCrop">
          <ac:chgData name="GAROFOLO ILARIA" userId="3b094b60-c214-4504-8c18-1bd7e03e5e88" providerId="ADAL" clId="{4E69F883-BC4D-438C-8D1E-B07640AF694A}" dt="2025-10-29T13:57:23.613" v="1827" actId="1076"/>
          <ac:picMkLst>
            <pc:docMk/>
            <pc:sldMk cId="2938581827" sldId="704"/>
            <ac:picMk id="6" creationId="{DAB7AFEE-850D-6762-42ED-6EB972B79DB1}"/>
          </ac:picMkLst>
        </pc:picChg>
        <pc:picChg chg="add mod modCrop">
          <ac:chgData name="GAROFOLO ILARIA" userId="3b094b60-c214-4504-8c18-1bd7e03e5e88" providerId="ADAL" clId="{4E69F883-BC4D-438C-8D1E-B07640AF694A}" dt="2025-10-29T13:57:23.613" v="1827" actId="1076"/>
          <ac:picMkLst>
            <pc:docMk/>
            <pc:sldMk cId="2938581827" sldId="704"/>
            <ac:picMk id="8" creationId="{2DD35994-776C-6605-07B6-CBA6C3134568}"/>
          </ac:picMkLst>
        </pc:picChg>
        <pc:picChg chg="add mod modCrop">
          <ac:chgData name="GAROFOLO ILARIA" userId="3b094b60-c214-4504-8c18-1bd7e03e5e88" providerId="ADAL" clId="{4E69F883-BC4D-438C-8D1E-B07640AF694A}" dt="2025-10-29T13:57:23.613" v="1827" actId="1076"/>
          <ac:picMkLst>
            <pc:docMk/>
            <pc:sldMk cId="2938581827" sldId="704"/>
            <ac:picMk id="10" creationId="{3E2F8776-684A-568D-677A-5C431912F048}"/>
          </ac:picMkLst>
        </pc:picChg>
        <pc:picChg chg="add mod">
          <ac:chgData name="GAROFOLO ILARIA" userId="3b094b60-c214-4504-8c18-1bd7e03e5e88" providerId="ADAL" clId="{4E69F883-BC4D-438C-8D1E-B07640AF694A}" dt="2025-10-29T13:57:23.613" v="1827" actId="1076"/>
          <ac:picMkLst>
            <pc:docMk/>
            <pc:sldMk cId="2938581827" sldId="704"/>
            <ac:picMk id="5122" creationId="{B4F6B5DA-1F84-AE51-7CE5-1D35F7800945}"/>
          </ac:picMkLst>
        </pc:picChg>
        <pc:picChg chg="add del mod">
          <ac:chgData name="GAROFOLO ILARIA" userId="3b094b60-c214-4504-8c18-1bd7e03e5e88" providerId="ADAL" clId="{4E69F883-BC4D-438C-8D1E-B07640AF694A}" dt="2025-10-29T13:45:45.305" v="1610" actId="21"/>
          <ac:picMkLst>
            <pc:docMk/>
            <pc:sldMk cId="2938581827" sldId="704"/>
            <ac:picMk id="5124" creationId="{165A8552-A4B7-30C3-3C68-07A2772BA558}"/>
          </ac:picMkLst>
        </pc:picChg>
      </pc:sldChg>
      <pc:sldChg chg="del">
        <pc:chgData name="GAROFOLO ILARIA" userId="3b094b60-c214-4504-8c18-1bd7e03e5e88" providerId="ADAL" clId="{4E69F883-BC4D-438C-8D1E-B07640AF694A}" dt="2025-10-29T09:54:54.965" v="235" actId="47"/>
        <pc:sldMkLst>
          <pc:docMk/>
          <pc:sldMk cId="2592816135" sldId="705"/>
        </pc:sldMkLst>
      </pc:sldChg>
      <pc:sldChg chg="addSp delSp modSp add mod modAnim">
        <pc:chgData name="GAROFOLO ILARIA" userId="3b094b60-c214-4504-8c18-1bd7e03e5e88" providerId="ADAL" clId="{4E69F883-BC4D-438C-8D1E-B07640AF694A}" dt="2025-10-29T20:33:25.547" v="2621" actId="1076"/>
        <pc:sldMkLst>
          <pc:docMk/>
          <pc:sldMk cId="4175648932" sldId="705"/>
        </pc:sldMkLst>
        <pc:spChg chg="add mod">
          <ac:chgData name="GAROFOLO ILARIA" userId="3b094b60-c214-4504-8c18-1bd7e03e5e88" providerId="ADAL" clId="{4E69F883-BC4D-438C-8D1E-B07640AF694A}" dt="2025-10-29T20:33:25.547" v="2621" actId="1076"/>
          <ac:spMkLst>
            <pc:docMk/>
            <pc:sldMk cId="4175648932" sldId="705"/>
            <ac:spMk id="5" creationId="{22AC2F67-C396-3B60-2293-548E43E6E05D}"/>
          </ac:spMkLst>
        </pc:spChg>
        <pc:grpChg chg="del">
          <ac:chgData name="GAROFOLO ILARIA" userId="3b094b60-c214-4504-8c18-1bd7e03e5e88" providerId="ADAL" clId="{4E69F883-BC4D-438C-8D1E-B07640AF694A}" dt="2025-10-29T14:15:00.905" v="2107" actId="478"/>
          <ac:grpSpMkLst>
            <pc:docMk/>
            <pc:sldMk cId="4175648932" sldId="705"/>
            <ac:grpSpMk id="17" creationId="{921D629D-ADD4-ACD2-E9ED-99BFF81192B2}"/>
          </ac:grpSpMkLst>
        </pc:grpChg>
        <pc:grpChg chg="add del mod">
          <ac:chgData name="GAROFOLO ILARIA" userId="3b094b60-c214-4504-8c18-1bd7e03e5e88" providerId="ADAL" clId="{4E69F883-BC4D-438C-8D1E-B07640AF694A}" dt="2025-10-29T20:33:25.547" v="2621" actId="1076"/>
          <ac:grpSpMkLst>
            <pc:docMk/>
            <pc:sldMk cId="4175648932" sldId="705"/>
            <ac:grpSpMk id="18" creationId="{209AE4CB-9971-9A56-125D-2EF9D1E3FCDB}"/>
          </ac:grpSpMkLst>
        </pc:grpChg>
        <pc:picChg chg="del">
          <ac:chgData name="GAROFOLO ILARIA" userId="3b094b60-c214-4504-8c18-1bd7e03e5e88" providerId="ADAL" clId="{4E69F883-BC4D-438C-8D1E-B07640AF694A}" dt="2025-10-29T14:14:59.407" v="2106" actId="478"/>
          <ac:picMkLst>
            <pc:docMk/>
            <pc:sldMk cId="4175648932" sldId="705"/>
            <ac:picMk id="9" creationId="{5419D8F0-22D1-D783-D8EF-9FEFAA3D7ECA}"/>
          </ac:picMkLst>
        </pc:picChg>
        <pc:picChg chg="add del mod topLvl">
          <ac:chgData name="GAROFOLO ILARIA" userId="3b094b60-c214-4504-8c18-1bd7e03e5e88" providerId="ADAL" clId="{4E69F883-BC4D-438C-8D1E-B07640AF694A}" dt="2025-10-29T20:32:23.654" v="2620" actId="478"/>
          <ac:picMkLst>
            <pc:docMk/>
            <pc:sldMk cId="4175648932" sldId="705"/>
            <ac:picMk id="11" creationId="{C48296A5-0DC7-1F13-B73E-4C35E20BF935}"/>
          </ac:picMkLst>
        </pc:picChg>
        <pc:picChg chg="mod topLvl">
          <ac:chgData name="GAROFOLO ILARIA" userId="3b094b60-c214-4504-8c18-1bd7e03e5e88" providerId="ADAL" clId="{4E69F883-BC4D-438C-8D1E-B07640AF694A}" dt="2025-10-29T20:32:23.654" v="2620" actId="478"/>
          <ac:picMkLst>
            <pc:docMk/>
            <pc:sldMk cId="4175648932" sldId="705"/>
            <ac:picMk id="16" creationId="{B025CE02-05D7-FF15-151C-80BF081CB891}"/>
          </ac:picMkLst>
        </pc:picChg>
        <pc:picChg chg="del">
          <ac:chgData name="GAROFOLO ILARIA" userId="3b094b60-c214-4504-8c18-1bd7e03e5e88" providerId="ADAL" clId="{4E69F883-BC4D-438C-8D1E-B07640AF694A}" dt="2025-10-29T14:15:01.839" v="2108" actId="478"/>
          <ac:picMkLst>
            <pc:docMk/>
            <pc:sldMk cId="4175648932" sldId="705"/>
            <ac:picMk id="19" creationId="{91DD59CC-88AD-EA1D-A724-A6B60D0B5295}"/>
          </ac:picMkLst>
        </pc:picChg>
        <pc:picChg chg="add">
          <ac:chgData name="GAROFOLO ILARIA" userId="3b094b60-c214-4504-8c18-1bd7e03e5e88" providerId="ADAL" clId="{4E69F883-BC4D-438C-8D1E-B07640AF694A}" dt="2025-10-29T20:32:14.297" v="2619"/>
          <ac:picMkLst>
            <pc:docMk/>
            <pc:sldMk cId="4175648932" sldId="705"/>
            <ac:picMk id="1026" creationId="{26F371B5-BFD1-B73A-842D-397CE8DB5A0C}"/>
          </ac:picMkLst>
        </pc:picChg>
      </pc:sldChg>
      <pc:sldChg chg="addSp delSp modSp add mod">
        <pc:chgData name="GAROFOLO ILARIA" userId="3b094b60-c214-4504-8c18-1bd7e03e5e88" providerId="ADAL" clId="{4E69F883-BC4D-438C-8D1E-B07640AF694A}" dt="2025-10-29T20:28:26.245" v="2603" actId="20577"/>
        <pc:sldMkLst>
          <pc:docMk/>
          <pc:sldMk cId="107978112" sldId="706"/>
        </pc:sldMkLst>
        <pc:spChg chg="mod">
          <ac:chgData name="GAROFOLO ILARIA" userId="3b094b60-c214-4504-8c18-1bd7e03e5e88" providerId="ADAL" clId="{4E69F883-BC4D-438C-8D1E-B07640AF694A}" dt="2025-10-29T20:28:26.245" v="2603" actId="20577"/>
          <ac:spMkLst>
            <pc:docMk/>
            <pc:sldMk cId="107978112" sldId="706"/>
            <ac:spMk id="3" creationId="{C08D137F-4C3A-F34D-810B-8D5E61B71E27}"/>
          </ac:spMkLst>
        </pc:spChg>
        <pc:spChg chg="add del mod">
          <ac:chgData name="GAROFOLO ILARIA" userId="3b094b60-c214-4504-8c18-1bd7e03e5e88" providerId="ADAL" clId="{4E69F883-BC4D-438C-8D1E-B07640AF694A}" dt="2025-10-29T14:32:01.547" v="2398" actId="20577"/>
          <ac:spMkLst>
            <pc:docMk/>
            <pc:sldMk cId="107978112" sldId="706"/>
            <ac:spMk id="6" creationId="{AE83CDD4-DCAD-0127-C3B9-C180596EBFFE}"/>
          </ac:spMkLst>
        </pc:spChg>
        <pc:spChg chg="add mod">
          <ac:chgData name="GAROFOLO ILARIA" userId="3b094b60-c214-4504-8c18-1bd7e03e5e88" providerId="ADAL" clId="{4E69F883-BC4D-438C-8D1E-B07640AF694A}" dt="2025-10-29T20:23:55.664" v="2537" actId="20577"/>
          <ac:spMkLst>
            <pc:docMk/>
            <pc:sldMk cId="107978112" sldId="706"/>
            <ac:spMk id="8" creationId="{0CC1A1BF-D30E-0A5B-C066-1901E7C7C93B}"/>
          </ac:spMkLst>
        </pc:spChg>
        <pc:spChg chg="mod">
          <ac:chgData name="GAROFOLO ILARIA" userId="3b094b60-c214-4504-8c18-1bd7e03e5e88" providerId="ADAL" clId="{4E69F883-BC4D-438C-8D1E-B07640AF694A}" dt="2025-10-29T14:35:40.512" v="2459" actId="1076"/>
          <ac:spMkLst>
            <pc:docMk/>
            <pc:sldMk cId="107978112" sldId="706"/>
            <ac:spMk id="10" creationId="{5BB959FF-29FC-72B9-1BD6-26445EB65BF2}"/>
          </ac:spMkLst>
        </pc:spChg>
        <pc:grpChg chg="del">
          <ac:chgData name="GAROFOLO ILARIA" userId="3b094b60-c214-4504-8c18-1bd7e03e5e88" providerId="ADAL" clId="{4E69F883-BC4D-438C-8D1E-B07640AF694A}" dt="2025-10-29T14:31:39.092" v="2381" actId="478"/>
          <ac:grpSpMkLst>
            <pc:docMk/>
            <pc:sldMk cId="107978112" sldId="706"/>
            <ac:grpSpMk id="11" creationId="{C9F87E93-5851-99E9-E651-C263CD17C282}"/>
          </ac:grpSpMkLst>
        </pc:grpChg>
        <pc:picChg chg="add mod modCrop">
          <ac:chgData name="GAROFOLO ILARIA" userId="3b094b60-c214-4504-8c18-1bd7e03e5e88" providerId="ADAL" clId="{4E69F883-BC4D-438C-8D1E-B07640AF694A}" dt="2025-10-29T14:35:19.951" v="2437" actId="732"/>
          <ac:picMkLst>
            <pc:docMk/>
            <pc:sldMk cId="107978112" sldId="706"/>
            <ac:picMk id="7" creationId="{5362DD91-3744-5CCF-38A6-765EC97C6925}"/>
          </ac:picMkLst>
        </pc:picChg>
        <pc:picChg chg="add mod">
          <ac:chgData name="GAROFOLO ILARIA" userId="3b094b60-c214-4504-8c18-1bd7e03e5e88" providerId="ADAL" clId="{4E69F883-BC4D-438C-8D1E-B07640AF694A}" dt="2025-10-29T14:31:48.054" v="2384" actId="1076"/>
          <ac:picMkLst>
            <pc:docMk/>
            <pc:sldMk cId="107978112" sldId="706"/>
            <ac:picMk id="6146" creationId="{0AFEECCE-4520-6E49-3E73-64D714C3094A}"/>
          </ac:picMkLst>
        </pc:picChg>
      </pc:sldChg>
      <pc:sldChg chg="del">
        <pc:chgData name="GAROFOLO ILARIA" userId="3b094b60-c214-4504-8c18-1bd7e03e5e88" providerId="ADAL" clId="{4E69F883-BC4D-438C-8D1E-B07640AF694A}" dt="2025-10-29T09:54:52.398" v="233" actId="47"/>
        <pc:sldMkLst>
          <pc:docMk/>
          <pc:sldMk cId="3654117567" sldId="706"/>
        </pc:sldMkLst>
      </pc:sldChg>
      <pc:sldChg chg="add">
        <pc:chgData name="GAROFOLO ILARIA" userId="3b094b60-c214-4504-8c18-1bd7e03e5e88" providerId="ADAL" clId="{4E69F883-BC4D-438C-8D1E-B07640AF694A}" dt="2025-10-29T20:34:30.846" v="2623"/>
        <pc:sldMkLst>
          <pc:docMk/>
          <pc:sldMk cId="1037061856" sldId="707"/>
        </pc:sldMkLst>
      </pc:sldChg>
      <pc:sldChg chg="del">
        <pc:chgData name="GAROFOLO ILARIA" userId="3b094b60-c214-4504-8c18-1bd7e03e5e88" providerId="ADAL" clId="{4E69F883-BC4D-438C-8D1E-B07640AF694A}" dt="2025-10-29T09:54:57.948" v="236" actId="47"/>
        <pc:sldMkLst>
          <pc:docMk/>
          <pc:sldMk cId="1829699907" sldId="707"/>
        </pc:sldMkLst>
      </pc:sldChg>
      <pc:sldChg chg="addSp delSp modSp add del mod">
        <pc:chgData name="GAROFOLO ILARIA" userId="3b094b60-c214-4504-8c18-1bd7e03e5e88" providerId="ADAL" clId="{4E69F883-BC4D-438C-8D1E-B07640AF694A}" dt="2025-10-29T20:34:23.272" v="2622" actId="2696"/>
        <pc:sldMkLst>
          <pc:docMk/>
          <pc:sldMk cId="2767407747" sldId="707"/>
        </pc:sldMkLst>
        <pc:spChg chg="mod">
          <ac:chgData name="GAROFOLO ILARIA" userId="3b094b60-c214-4504-8c18-1bd7e03e5e88" providerId="ADAL" clId="{4E69F883-BC4D-438C-8D1E-B07640AF694A}" dt="2025-10-29T20:28:32.634" v="2612" actId="20577"/>
          <ac:spMkLst>
            <pc:docMk/>
            <pc:sldMk cId="2767407747" sldId="707"/>
            <ac:spMk id="3" creationId="{2DAB44E4-C93C-6B8D-A130-0F90DBFE3F8C}"/>
          </ac:spMkLst>
        </pc:spChg>
        <pc:spChg chg="mod">
          <ac:chgData name="GAROFOLO ILARIA" userId="3b094b60-c214-4504-8c18-1bd7e03e5e88" providerId="ADAL" clId="{4E69F883-BC4D-438C-8D1E-B07640AF694A}" dt="2025-10-29T14:32:42.034" v="2427" actId="20577"/>
          <ac:spMkLst>
            <pc:docMk/>
            <pc:sldMk cId="2767407747" sldId="707"/>
            <ac:spMk id="6" creationId="{B215E5A0-02B9-009D-788D-053CFD20B357}"/>
          </ac:spMkLst>
        </pc:spChg>
        <pc:spChg chg="mod">
          <ac:chgData name="GAROFOLO ILARIA" userId="3b094b60-c214-4504-8c18-1bd7e03e5e88" providerId="ADAL" clId="{4E69F883-BC4D-438C-8D1E-B07640AF694A}" dt="2025-10-29T20:27:41.174" v="2575" actId="20577"/>
          <ac:spMkLst>
            <pc:docMk/>
            <pc:sldMk cId="2767407747" sldId="707"/>
            <ac:spMk id="10" creationId="{F5FC280D-4DCD-A4EA-ACD0-EBEA27AD3553}"/>
          </ac:spMkLst>
        </pc:spChg>
        <pc:picChg chg="add mod">
          <ac:chgData name="GAROFOLO ILARIA" userId="3b094b60-c214-4504-8c18-1bd7e03e5e88" providerId="ADAL" clId="{4E69F883-BC4D-438C-8D1E-B07640AF694A}" dt="2025-10-29T20:27:12.305" v="2543" actId="14100"/>
          <ac:picMkLst>
            <pc:docMk/>
            <pc:sldMk cId="2767407747" sldId="707"/>
            <ac:picMk id="4" creationId="{46D25687-E2A8-3904-1DFD-56E26171EBA6}"/>
          </ac:picMkLst>
        </pc:picChg>
        <pc:picChg chg="del">
          <ac:chgData name="GAROFOLO ILARIA" userId="3b094b60-c214-4504-8c18-1bd7e03e5e88" providerId="ADAL" clId="{4E69F883-BC4D-438C-8D1E-B07640AF694A}" dt="2025-10-29T14:32:27.338" v="2400" actId="478"/>
          <ac:picMkLst>
            <pc:docMk/>
            <pc:sldMk cId="2767407747" sldId="707"/>
            <ac:picMk id="6146" creationId="{F9399364-C115-19E5-42D5-41196BB268F3}"/>
          </ac:picMkLst>
        </pc:picChg>
        <pc:picChg chg="add mod">
          <ac:chgData name="GAROFOLO ILARIA" userId="3b094b60-c214-4504-8c18-1bd7e03e5e88" providerId="ADAL" clId="{4E69F883-BC4D-438C-8D1E-B07640AF694A}" dt="2025-10-29T20:24:11.915" v="2538" actId="1076"/>
          <ac:picMkLst>
            <pc:docMk/>
            <pc:sldMk cId="2767407747" sldId="707"/>
            <ac:picMk id="8194" creationId="{0C1DE810-B8B7-E55F-CAAE-A9CBE60491D0}"/>
          </ac:picMkLst>
        </pc:picChg>
      </pc:sldChg>
      <pc:sldChg chg="addSp delSp modSp add del mod">
        <pc:chgData name="GAROFOLO ILARIA" userId="3b094b60-c214-4504-8c18-1bd7e03e5e88" providerId="ADAL" clId="{4E69F883-BC4D-438C-8D1E-B07640AF694A}" dt="2025-10-29T20:38:15.451" v="2647" actId="2696"/>
        <pc:sldMkLst>
          <pc:docMk/>
          <pc:sldMk cId="2259956106" sldId="708"/>
        </pc:sldMkLst>
        <pc:grpChg chg="add mod">
          <ac:chgData name="GAROFOLO ILARIA" userId="3b094b60-c214-4504-8c18-1bd7e03e5e88" providerId="ADAL" clId="{4E69F883-BC4D-438C-8D1E-B07640AF694A}" dt="2025-10-29T14:39:45.164" v="2513" actId="1076"/>
          <ac:grpSpMkLst>
            <pc:docMk/>
            <pc:sldMk cId="2259956106" sldId="708"/>
            <ac:grpSpMk id="6" creationId="{BAB45322-2F0D-91F9-E89F-335B2C35C176}"/>
          </ac:grpSpMkLst>
        </pc:grpChg>
        <pc:picChg chg="add mod modCrop">
          <ac:chgData name="GAROFOLO ILARIA" userId="3b094b60-c214-4504-8c18-1bd7e03e5e88" providerId="ADAL" clId="{4E69F883-BC4D-438C-8D1E-B07640AF694A}" dt="2025-10-29T14:39:29.899" v="2509" actId="164"/>
          <ac:picMkLst>
            <pc:docMk/>
            <pc:sldMk cId="2259956106" sldId="708"/>
            <ac:picMk id="3" creationId="{2AA2163A-3C89-5287-FEEF-3DBA4F9D28F9}"/>
          </ac:picMkLst>
        </pc:picChg>
        <pc:picChg chg="del">
          <ac:chgData name="GAROFOLO ILARIA" userId="3b094b60-c214-4504-8c18-1bd7e03e5e88" providerId="ADAL" clId="{4E69F883-BC4D-438C-8D1E-B07640AF694A}" dt="2025-10-29T14:37:22.060" v="2494" actId="478"/>
          <ac:picMkLst>
            <pc:docMk/>
            <pc:sldMk cId="2259956106" sldId="708"/>
            <ac:picMk id="4" creationId="{DC941EEE-9D3A-1258-C280-F83274B64FFC}"/>
          </ac:picMkLst>
        </pc:picChg>
        <pc:picChg chg="add mod modCrop">
          <ac:chgData name="GAROFOLO ILARIA" userId="3b094b60-c214-4504-8c18-1bd7e03e5e88" providerId="ADAL" clId="{4E69F883-BC4D-438C-8D1E-B07640AF694A}" dt="2025-10-29T14:39:34.093" v="2511" actId="1076"/>
          <ac:picMkLst>
            <pc:docMk/>
            <pc:sldMk cId="2259956106" sldId="708"/>
            <ac:picMk id="5" creationId="{72F86267-6FBC-7108-C572-1887E1859D53}"/>
          </ac:picMkLst>
        </pc:picChg>
        <pc:picChg chg="del">
          <ac:chgData name="GAROFOLO ILARIA" userId="3b094b60-c214-4504-8c18-1bd7e03e5e88" providerId="ADAL" clId="{4E69F883-BC4D-438C-8D1E-B07640AF694A}" dt="2025-10-29T14:37:22.685" v="2495" actId="478"/>
          <ac:picMkLst>
            <pc:docMk/>
            <pc:sldMk cId="2259956106" sldId="708"/>
            <ac:picMk id="5124" creationId="{A0A2BDBF-36E4-5D2D-4927-813CA27AF9B4}"/>
          </ac:picMkLst>
        </pc:picChg>
      </pc:sldChg>
      <pc:sldChg chg="addSp modSp add">
        <pc:chgData name="GAROFOLO ILARIA" userId="3b094b60-c214-4504-8c18-1bd7e03e5e88" providerId="ADAL" clId="{4E69F883-BC4D-438C-8D1E-B07640AF694A}" dt="2025-10-29T20:45:17.846" v="2671"/>
        <pc:sldMkLst>
          <pc:docMk/>
          <pc:sldMk cId="2530121091" sldId="708"/>
        </pc:sldMkLst>
        <pc:spChg chg="mod">
          <ac:chgData name="GAROFOLO ILARIA" userId="3b094b60-c214-4504-8c18-1bd7e03e5e88" providerId="ADAL" clId="{4E69F883-BC4D-438C-8D1E-B07640AF694A}" dt="2025-10-29T20:45:17.846" v="2671"/>
          <ac:spMkLst>
            <pc:docMk/>
            <pc:sldMk cId="2530121091" sldId="708"/>
            <ac:spMk id="7" creationId="{71ED4033-00FF-EC6E-EC7A-FE2E56E46505}"/>
          </ac:spMkLst>
        </pc:spChg>
        <pc:spChg chg="mod">
          <ac:chgData name="GAROFOLO ILARIA" userId="3b094b60-c214-4504-8c18-1bd7e03e5e88" providerId="ADAL" clId="{4E69F883-BC4D-438C-8D1E-B07640AF694A}" dt="2025-10-29T20:45:17.846" v="2671"/>
          <ac:spMkLst>
            <pc:docMk/>
            <pc:sldMk cId="2530121091" sldId="708"/>
            <ac:spMk id="8" creationId="{0E693C1E-6854-A052-6A99-63570B353501}"/>
          </ac:spMkLst>
        </pc:spChg>
        <pc:grpChg chg="add mod">
          <ac:chgData name="GAROFOLO ILARIA" userId="3b094b60-c214-4504-8c18-1bd7e03e5e88" providerId="ADAL" clId="{4E69F883-BC4D-438C-8D1E-B07640AF694A}" dt="2025-10-29T20:45:17.846" v="2671"/>
          <ac:grpSpMkLst>
            <pc:docMk/>
            <pc:sldMk cId="2530121091" sldId="708"/>
            <ac:grpSpMk id="4" creationId="{F070FC1B-67D5-692A-BA1E-619A8F3034B0}"/>
          </ac:grpSpMkLst>
        </pc:grpChg>
      </pc:sldChg>
      <pc:sldChg chg="addSp delSp modSp add mod ord">
        <pc:chgData name="GAROFOLO ILARIA" userId="3b094b60-c214-4504-8c18-1bd7e03e5e88" providerId="ADAL" clId="{4E69F883-BC4D-438C-8D1E-B07640AF694A}" dt="2025-10-29T20:50:22.988" v="2701" actId="20577"/>
        <pc:sldMkLst>
          <pc:docMk/>
          <pc:sldMk cId="1302862236" sldId="709"/>
        </pc:sldMkLst>
        <pc:spChg chg="add">
          <ac:chgData name="GAROFOLO ILARIA" userId="3b094b60-c214-4504-8c18-1bd7e03e5e88" providerId="ADAL" clId="{4E69F883-BC4D-438C-8D1E-B07640AF694A}" dt="2025-10-29T20:46:15.865" v="2672"/>
          <ac:spMkLst>
            <pc:docMk/>
            <pc:sldMk cId="1302862236" sldId="709"/>
            <ac:spMk id="4" creationId="{7C70A82B-B0CB-9832-69CB-D94A1DD98529}"/>
          </ac:spMkLst>
        </pc:spChg>
        <pc:spChg chg="mod">
          <ac:chgData name="GAROFOLO ILARIA" userId="3b094b60-c214-4504-8c18-1bd7e03e5e88" providerId="ADAL" clId="{4E69F883-BC4D-438C-8D1E-B07640AF694A}" dt="2025-10-29T20:50:22.988" v="2701" actId="20577"/>
          <ac:spMkLst>
            <pc:docMk/>
            <pc:sldMk cId="1302862236" sldId="709"/>
            <ac:spMk id="8" creationId="{4137ABA5-0415-9943-4E8F-3E6A1A3F8199}"/>
          </ac:spMkLst>
        </pc:spChg>
        <pc:picChg chg="add del mod">
          <ac:chgData name="GAROFOLO ILARIA" userId="3b094b60-c214-4504-8c18-1bd7e03e5e88" providerId="ADAL" clId="{4E69F883-BC4D-438C-8D1E-B07640AF694A}" dt="2025-10-29T20:49:14.618" v="2683" actId="478"/>
          <ac:picMkLst>
            <pc:docMk/>
            <pc:sldMk cId="1302862236" sldId="709"/>
            <ac:picMk id="5" creationId="{7D3E91FE-A65C-8C8A-F2E1-5DF3B71025AA}"/>
          </ac:picMkLst>
        </pc:picChg>
        <pc:picChg chg="add mod">
          <ac:chgData name="GAROFOLO ILARIA" userId="3b094b60-c214-4504-8c18-1bd7e03e5e88" providerId="ADAL" clId="{4E69F883-BC4D-438C-8D1E-B07640AF694A}" dt="2025-10-29T20:49:28.062" v="2687" actId="1076"/>
          <ac:picMkLst>
            <pc:docMk/>
            <pc:sldMk cId="1302862236" sldId="709"/>
            <ac:picMk id="2052" creationId="{6E42E254-4AC1-6CA9-AA48-A2F8100E243B}"/>
          </ac:picMkLst>
        </pc:picChg>
      </pc:sldChg>
      <pc:sldChg chg="modSp add mod">
        <pc:chgData name="GAROFOLO ILARIA" userId="3b094b60-c214-4504-8c18-1bd7e03e5e88" providerId="ADAL" clId="{4E69F883-BC4D-438C-8D1E-B07640AF694A}" dt="2025-10-29T20:50:14.385" v="2694" actId="20577"/>
        <pc:sldMkLst>
          <pc:docMk/>
          <pc:sldMk cId="2372469227" sldId="710"/>
        </pc:sldMkLst>
        <pc:spChg chg="mod">
          <ac:chgData name="GAROFOLO ILARIA" userId="3b094b60-c214-4504-8c18-1bd7e03e5e88" providerId="ADAL" clId="{4E69F883-BC4D-438C-8D1E-B07640AF694A}" dt="2025-10-29T20:50:14.385" v="2694" actId="20577"/>
          <ac:spMkLst>
            <pc:docMk/>
            <pc:sldMk cId="2372469227" sldId="710"/>
            <ac:spMk id="8" creationId="{F43587F8-3669-247E-F7DB-71854F313981}"/>
          </ac:spMkLst>
        </pc:spChg>
      </pc:sldChg>
      <pc:sldChg chg="addSp delSp modSp add mod modAnim">
        <pc:chgData name="GAROFOLO ILARIA" userId="3b094b60-c214-4504-8c18-1bd7e03e5e88" providerId="ADAL" clId="{4E69F883-BC4D-438C-8D1E-B07640AF694A}" dt="2025-10-29T21:10:52.681" v="2793" actId="207"/>
        <pc:sldMkLst>
          <pc:docMk/>
          <pc:sldMk cId="3990875698" sldId="711"/>
        </pc:sldMkLst>
        <pc:spChg chg="mod">
          <ac:chgData name="GAROFOLO ILARIA" userId="3b094b60-c214-4504-8c18-1bd7e03e5e88" providerId="ADAL" clId="{4E69F883-BC4D-438C-8D1E-B07640AF694A}" dt="2025-10-29T21:10:52.681" v="2793" actId="207"/>
          <ac:spMkLst>
            <pc:docMk/>
            <pc:sldMk cId="3990875698" sldId="711"/>
            <ac:spMk id="4" creationId="{950417DA-E6C8-C9F2-8A85-2AA3BE239B1B}"/>
          </ac:spMkLst>
        </pc:spChg>
        <pc:picChg chg="del">
          <ac:chgData name="GAROFOLO ILARIA" userId="3b094b60-c214-4504-8c18-1bd7e03e5e88" providerId="ADAL" clId="{4E69F883-BC4D-438C-8D1E-B07640AF694A}" dt="2025-10-29T21:05:43.821" v="2770" actId="478"/>
          <ac:picMkLst>
            <pc:docMk/>
            <pc:sldMk cId="3990875698" sldId="711"/>
            <ac:picMk id="3" creationId="{C7ACF67B-53AF-9764-4112-19F9383E7229}"/>
          </ac:picMkLst>
        </pc:picChg>
        <pc:picChg chg="del">
          <ac:chgData name="GAROFOLO ILARIA" userId="3b094b60-c214-4504-8c18-1bd7e03e5e88" providerId="ADAL" clId="{4E69F883-BC4D-438C-8D1E-B07640AF694A}" dt="2025-10-29T21:05:45.449" v="2771" actId="478"/>
          <ac:picMkLst>
            <pc:docMk/>
            <pc:sldMk cId="3990875698" sldId="711"/>
            <ac:picMk id="5" creationId="{369DF364-24A1-CF13-AD44-1E605023F67D}"/>
          </ac:picMkLst>
        </pc:picChg>
        <pc:picChg chg="add mod">
          <ac:chgData name="GAROFOLO ILARIA" userId="3b094b60-c214-4504-8c18-1bd7e03e5e88" providerId="ADAL" clId="{4E69F883-BC4D-438C-8D1E-B07640AF694A}" dt="2025-10-29T21:09:26.506" v="2781" actId="1076"/>
          <ac:picMkLst>
            <pc:docMk/>
            <pc:sldMk cId="3990875698" sldId="711"/>
            <ac:picMk id="6" creationId="{89E3763C-50AF-5274-EC6F-DCF474F3E18E}"/>
          </ac:picMkLst>
        </pc:picChg>
        <pc:picChg chg="del">
          <ac:chgData name="GAROFOLO ILARIA" userId="3b094b60-c214-4504-8c18-1bd7e03e5e88" providerId="ADAL" clId="{4E69F883-BC4D-438C-8D1E-B07640AF694A}" dt="2025-10-29T21:05:49.885" v="2773" actId="478"/>
          <ac:picMkLst>
            <pc:docMk/>
            <pc:sldMk cId="3990875698" sldId="711"/>
            <ac:picMk id="1026" creationId="{A8DD3C90-4A45-80B8-377E-8F0500C2FF59}"/>
          </ac:picMkLst>
        </pc:picChg>
        <pc:picChg chg="del">
          <ac:chgData name="GAROFOLO ILARIA" userId="3b094b60-c214-4504-8c18-1bd7e03e5e88" providerId="ADAL" clId="{4E69F883-BC4D-438C-8D1E-B07640AF694A}" dt="2025-10-29T21:05:47.253" v="2772" actId="478"/>
          <ac:picMkLst>
            <pc:docMk/>
            <pc:sldMk cId="3990875698" sldId="711"/>
            <ac:picMk id="3074" creationId="{11BB3421-5A3F-08FA-0B98-FDEFAF3AEFD4}"/>
          </ac:picMkLst>
        </pc:picChg>
        <pc:picChg chg="add mod">
          <ac:chgData name="GAROFOLO ILARIA" userId="3b094b60-c214-4504-8c18-1bd7e03e5e88" providerId="ADAL" clId="{4E69F883-BC4D-438C-8D1E-B07640AF694A}" dt="2025-10-29T21:10:19.869" v="2788" actId="1076"/>
          <ac:picMkLst>
            <pc:docMk/>
            <pc:sldMk cId="3990875698" sldId="711"/>
            <ac:picMk id="4098" creationId="{DD40E04D-4884-3DCB-DEA1-F16839E86657}"/>
          </ac:picMkLst>
        </pc:picChg>
      </pc:sldChg>
      <pc:sldChg chg="addSp delSp modSp add mod">
        <pc:chgData name="GAROFOLO ILARIA" userId="3b094b60-c214-4504-8c18-1bd7e03e5e88" providerId="ADAL" clId="{4E69F883-BC4D-438C-8D1E-B07640AF694A}" dt="2025-10-29T21:35:08.919" v="3001" actId="403"/>
        <pc:sldMkLst>
          <pc:docMk/>
          <pc:sldMk cId="4107750072" sldId="712"/>
        </pc:sldMkLst>
        <pc:spChg chg="mod">
          <ac:chgData name="GAROFOLO ILARIA" userId="3b094b60-c214-4504-8c18-1bd7e03e5e88" providerId="ADAL" clId="{4E69F883-BC4D-438C-8D1E-B07640AF694A}" dt="2025-10-29T21:35:08.919" v="3001" actId="403"/>
          <ac:spMkLst>
            <pc:docMk/>
            <pc:sldMk cId="4107750072" sldId="712"/>
            <ac:spMk id="10" creationId="{77E82E88-5767-DCEA-CE95-3B0BAB133AB1}"/>
          </ac:spMkLst>
        </pc:spChg>
        <pc:picChg chg="del">
          <ac:chgData name="GAROFOLO ILARIA" userId="3b094b60-c214-4504-8c18-1bd7e03e5e88" providerId="ADAL" clId="{4E69F883-BC4D-438C-8D1E-B07640AF694A}" dt="2025-10-29T21:31:28.956" v="2975" actId="478"/>
          <ac:picMkLst>
            <pc:docMk/>
            <pc:sldMk cId="4107750072" sldId="712"/>
            <ac:picMk id="4" creationId="{F6B0DC88-6B6F-722C-2E09-CCA467613304}"/>
          </ac:picMkLst>
        </pc:picChg>
        <pc:picChg chg="add mod">
          <ac:chgData name="GAROFOLO ILARIA" userId="3b094b60-c214-4504-8c18-1bd7e03e5e88" providerId="ADAL" clId="{4E69F883-BC4D-438C-8D1E-B07640AF694A}" dt="2025-10-29T21:34:57.346" v="2999" actId="14100"/>
          <ac:picMkLst>
            <pc:docMk/>
            <pc:sldMk cId="4107750072" sldId="712"/>
            <ac:picMk id="5" creationId="{044604FB-1FE6-75B9-D896-300EDCE6FA77}"/>
          </ac:picMkLst>
        </pc:picChg>
        <pc:picChg chg="add mod">
          <ac:chgData name="GAROFOLO ILARIA" userId="3b094b60-c214-4504-8c18-1bd7e03e5e88" providerId="ADAL" clId="{4E69F883-BC4D-438C-8D1E-B07640AF694A}" dt="2025-10-29T21:32:42.633" v="2995" actId="1076"/>
          <ac:picMkLst>
            <pc:docMk/>
            <pc:sldMk cId="4107750072" sldId="712"/>
            <ac:picMk id="6146" creationId="{B9B7EB2E-3EE2-10E8-0F56-1BC9305724F2}"/>
          </ac:picMkLst>
        </pc:picChg>
        <pc:picChg chg="del">
          <ac:chgData name="GAROFOLO ILARIA" userId="3b094b60-c214-4504-8c18-1bd7e03e5e88" providerId="ADAL" clId="{4E69F883-BC4D-438C-8D1E-B07640AF694A}" dt="2025-10-29T21:31:27.181" v="2974" actId="478"/>
          <ac:picMkLst>
            <pc:docMk/>
            <pc:sldMk cId="4107750072" sldId="712"/>
            <ac:picMk id="8194" creationId="{1CDEF563-DBCC-5B67-DEA8-B6FB4C3A3E84}"/>
          </ac:picMkLst>
        </pc:picChg>
      </pc:sldChg>
      <pc:sldChg chg="addSp delSp modSp add mod">
        <pc:chgData name="GAROFOLO ILARIA" userId="3b094b60-c214-4504-8c18-1bd7e03e5e88" providerId="ADAL" clId="{4E69F883-BC4D-438C-8D1E-B07640AF694A}" dt="2025-10-29T21:41:32.213" v="3097" actId="20577"/>
        <pc:sldMkLst>
          <pc:docMk/>
          <pc:sldMk cId="2277647811" sldId="713"/>
        </pc:sldMkLst>
        <pc:spChg chg="mod">
          <ac:chgData name="GAROFOLO ILARIA" userId="3b094b60-c214-4504-8c18-1bd7e03e5e88" providerId="ADAL" clId="{4E69F883-BC4D-438C-8D1E-B07640AF694A}" dt="2025-10-29T21:41:32.213" v="3097" actId="20577"/>
          <ac:spMkLst>
            <pc:docMk/>
            <pc:sldMk cId="2277647811" sldId="713"/>
            <ac:spMk id="8" creationId="{C01D2691-35CE-8106-559A-0720B87FE021}"/>
          </ac:spMkLst>
        </pc:spChg>
        <pc:grpChg chg="del">
          <ac:chgData name="GAROFOLO ILARIA" userId="3b094b60-c214-4504-8c18-1bd7e03e5e88" providerId="ADAL" clId="{4E69F883-BC4D-438C-8D1E-B07640AF694A}" dt="2025-10-29T21:41:07.187" v="3074" actId="478"/>
          <ac:grpSpMkLst>
            <pc:docMk/>
            <pc:sldMk cId="2277647811" sldId="713"/>
            <ac:grpSpMk id="6" creationId="{494B9AF3-3897-0CF1-2412-41CBBE4FBBD0}"/>
          </ac:grpSpMkLst>
        </pc:grpChg>
        <pc:picChg chg="add mod">
          <ac:chgData name="GAROFOLO ILARIA" userId="3b094b60-c214-4504-8c18-1bd7e03e5e88" providerId="ADAL" clId="{4E69F883-BC4D-438C-8D1E-B07640AF694A}" dt="2025-10-29T21:41:23.050" v="3079" actId="1076"/>
          <ac:picMkLst>
            <pc:docMk/>
            <pc:sldMk cId="2277647811" sldId="713"/>
            <ac:picMk id="1026" creationId="{229813BA-864C-106E-439C-3F6CEB9BD3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79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F005F-D1E7-AEBD-AAE2-D9F9EC8E5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8439C-D4A2-1AF6-3DAA-35EF004075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44A74-A7B3-F2B2-2F2B-1E9902CF0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17D86-B9F2-14B3-6CCD-DC58C19ED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97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0B11E-0B07-DAB3-FE3B-392CB9862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000BD3-3327-7371-FF9E-EF8A2C5B7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8F94D0-D98A-A249-7655-D7DBB9D15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6D8AE-31A0-39C1-A161-1A7553D7E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8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6E0F5-85BB-51AD-F062-F87DF43A1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61215-D368-78F3-2172-705076955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2476D-0630-8F76-B5AE-7F45182F9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01818-DC17-C1BA-F2B1-2FAC1CF2E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63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4BFE2-F04D-9318-C372-3D6CE329B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E20A2-2E35-BA9C-321A-CCD88C900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D44E8-21AE-F7E7-89F1-45D5B30B1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ABFAE-E3F8-F5C6-312D-2A5F9AB74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025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036B4-15ED-3C46-FA3B-7E11C7152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144931-9942-6280-FF84-037D312B9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043B6-D6D3-84B0-133A-2090ED45D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1243A-662E-B238-6357-F693C5F08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810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A7129-3275-0155-8FF8-AD86F966D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B541E-6AA2-24F1-5585-6FE8C49ED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D622F-63FF-99B6-92C4-06D987E71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B60CB-C382-FFE2-EC0B-13C8A6D76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40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5064D-520A-FCB5-CE00-AFB242CBC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7F3A77-8164-E49C-7E48-670FE474C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E6DEED-60B1-1E8D-9798-F3F79BE20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BE997-0ED2-45AE-1FC8-71F31D3C39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376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B530D-9152-1205-C11E-C0758DBAC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2CB0B-23F0-3509-8BEA-E9309957B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2F62D-1E0F-4758-926D-AC71DBCE1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9F533-8882-06A9-9F40-A37E84B66B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083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4DF2B-C86E-A68A-7730-D8154A28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90266-78D4-AF26-5D4D-D797EEFA9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A258A6-FCB0-27AA-C017-70539B2B5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AF1D1-77C1-F2E9-33BB-27E3583E7C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541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E76EF-F2E1-7EA4-3A69-81BF6EC6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034D9-0432-19BA-61C5-431FD35F4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53546-46F6-1718-016C-186C2E394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049EB-EEAA-A8DC-5748-DE59D5514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21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E1C60-EB97-8784-A4F3-6DB98801C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E28C6-BC16-E000-BACB-9193DE90A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0B99B-66C0-ADFC-02A1-E2934F949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0C91B-9476-1B8F-EDE0-CBE7E11C1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204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3843E-2BFC-ECDE-40F8-8D920D77C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57F5B-6CA5-B82C-3EF9-89CAB9671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08583-4A9F-7B72-C68F-BF509198B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D67C2-4810-600C-9A29-A3DC52A31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208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9C25A-DAC7-23CB-3AEB-535D6248E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DB83A-99D3-BC1D-6EA7-DD004207C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4389F-7C93-165F-524A-2CB32E7DD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E310D-FA1C-E31B-B0C2-B05A787E13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792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53E7D-1ABD-7FBF-EDAE-E46748F19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617449-8054-7EC4-B57E-85A789296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33865-AA4F-3B40-0C76-ED1F96476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81EA7-D66F-49B5-21A4-2A1DBE431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641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97AE3-494A-F378-CAD8-747A071F4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59A5DA-9246-2DE6-733B-99228C316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DD79F-27A5-D8BD-2307-DFC4812A2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DD5D4-40F1-96AA-0EEA-406D1F34D8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855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F2EC3-66A4-3D18-0F33-C0313366B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0D795-4457-35F8-156F-777B24136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24CB4-1E3F-97E3-3179-F78FB5A36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E00AA-41B4-6221-4B4C-674144423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801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BC7C7-5692-33CF-0546-325D21AE5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E43CD-0F35-269A-E135-AC7D76391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0C85A5-5607-58FD-3E95-360162A95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7B023-F590-A519-9844-F92604E38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011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1E6C3-C001-7471-DF6A-2F398033C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EF7C17-1733-5F51-F077-1305BC36D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DF1EFB-4D8F-596C-718E-54F3C658C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27CA7-C3D7-63A6-22DC-E773B92978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41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4BDE3-D604-3953-7729-F2F1ACDB7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F47DB-9314-F7D8-F2E7-BFADB6D24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8C139-D7A2-807E-5FF4-6E4866709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61460-9380-B922-E010-AB68FB99A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45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41456-168B-BB20-56C1-468C6A6B3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349EC-0EE6-A963-3CE2-2EA81C597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2C8D32-35D6-14A5-E709-8E109C2A0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6A2E4-906F-A79E-DA73-AB312B9E6C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42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F3096-1138-4797-D26B-7B93BE6F3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66F1E3-6EAD-F43D-4FE7-4FB1E58ACC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C2E097-B15D-039D-187B-0B70A8CF8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28ADF-7A1F-D0C8-586B-C5EDF915E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767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B2787-C00A-6741-39DE-9AFDBE74E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D15158-6DA7-A4FF-37BA-B3AF9C99B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46B65-99ED-0C27-6541-ED5A9E02C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09EDC-2F33-A3FF-CEC6-E75EFCCE1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5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9803C-6B09-D20E-A726-63C272E26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4D798B-D535-F111-45F0-D31A491EA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E43506-B978-5451-D584-EE583E6CE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F7E1-5F35-8D5A-3BCF-A28C4739CF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81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C0716-C250-2140-C072-28FD99C94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18E46-AD67-B6EE-9515-16FF7DF32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0D691-6221-F8F4-EB50-072FF98EE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5CEA9-B48D-C58B-F0BB-611874A20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696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BEE38-040A-349A-E8D2-306B5A34C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B126A9-39F0-0B8C-628A-95F14C410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8168F-7126-D459-1992-4A7549A4F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3A864-34D3-07B1-52D6-EF13E3504D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68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9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9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8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3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2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72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2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4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38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07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56A4-14F3-4055-96C6-0AF81D197DD7}" type="datetimeFigureOut">
              <a:rPr lang="it-IT" smtClean="0"/>
              <a:pPr/>
              <a:t>29/10/2025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93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30189" y="609826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LAVORARE CON ELEMENTI BIDIMENSIONALI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A25584DB-B9AE-D2E4-23B4-943EE4E161B0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D7AD889-6B64-3573-374E-18E3137C46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2" y="944167"/>
            <a:ext cx="7596336" cy="504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26E8D-2D7A-E86D-B6C1-FCA27FE5B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AC500DCA-3B57-FB32-3378-E13A2ED3745F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81904F16-3543-0520-AAE1-622177DC0756}"/>
              </a:ext>
            </a:extLst>
          </p:cNvPr>
          <p:cNvSpPr txBox="1">
            <a:spLocks/>
          </p:cNvSpPr>
          <p:nvPr/>
        </p:nvSpPr>
        <p:spPr>
          <a:xfrm>
            <a:off x="592945" y="85088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bidimensionali ottenuti per modellazione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FB88D512-4887-C4E7-AE96-8F449FBEACC2}"/>
              </a:ext>
            </a:extLst>
          </p:cNvPr>
          <p:cNvSpPr txBox="1">
            <a:spLocks/>
          </p:cNvSpPr>
          <p:nvPr/>
        </p:nvSpPr>
        <p:spPr>
          <a:xfrm>
            <a:off x="661364" y="1188715"/>
            <a:ext cx="7749861" cy="64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Modellazione a caldo o a </a:t>
            </a:r>
            <a:r>
              <a:rPr lang="it-IT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freddo_Piegatura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/estrusione di lastre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8D6B93F6-3BD7-CD6E-7A31-A1CC84DDB00C}"/>
              </a:ext>
            </a:extLst>
          </p:cNvPr>
          <p:cNvGrpSpPr/>
          <p:nvPr/>
        </p:nvGrpSpPr>
        <p:grpSpPr>
          <a:xfrm>
            <a:off x="143240" y="1916832"/>
            <a:ext cx="8857519" cy="4815164"/>
            <a:chOff x="143241" y="1750499"/>
            <a:chExt cx="8857519" cy="4815164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34354F7E-EA46-C23F-98FB-6CAE9AFC8EC6}"/>
                </a:ext>
              </a:extLst>
            </p:cNvPr>
            <p:cNvGrpSpPr/>
            <p:nvPr/>
          </p:nvGrpSpPr>
          <p:grpSpPr>
            <a:xfrm>
              <a:off x="143241" y="1750499"/>
              <a:ext cx="8857518" cy="2751790"/>
              <a:chOff x="179512" y="2238157"/>
              <a:chExt cx="8857518" cy="2751790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F61AA0A3-BB37-44AB-EBF3-99EB9D646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2238157"/>
                <a:ext cx="3673781" cy="2751790"/>
              </a:xfrm>
              <a:prstGeom prst="rect">
                <a:avLst/>
              </a:prstGeom>
            </p:spPr>
          </p:pic>
          <p:pic>
            <p:nvPicPr>
              <p:cNvPr id="4098" name="Picture 2" descr="Lastre ondulate in policarbonato">
                <a:extLst>
                  <a:ext uri="{FF2B5EF4-FFF2-40B4-BE49-F238E27FC236}">
                    <a16:creationId xmlns:a16="http://schemas.microsoft.com/office/drawing/2014/main" id="{CF10FE77-A503-FF5C-0DDF-4CEABE1868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3776" y="2238157"/>
                <a:ext cx="5003254" cy="2751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25F26438-F2D4-0B2A-A540-E704882EF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3241" y="4581127"/>
              <a:ext cx="3673781" cy="1984536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27F68072-541A-D50F-B88F-B22A70867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505" y="4581127"/>
              <a:ext cx="1984536" cy="1984536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42220823-5A30-DFB6-3E20-9EDBB17CD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914" y="4584162"/>
              <a:ext cx="2961846" cy="1981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655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E9322-B31C-C484-71B9-11E120E4F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B5621C8B-26D1-5049-ACB9-BF170933A0C7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0F83A525-4B64-CF50-3124-431B15EB35B1}"/>
              </a:ext>
            </a:extLst>
          </p:cNvPr>
          <p:cNvSpPr txBox="1">
            <a:spLocks/>
          </p:cNvSpPr>
          <p:nvPr/>
        </p:nvSpPr>
        <p:spPr>
          <a:xfrm>
            <a:off x="592945" y="85088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bidimensionali ottenuti per modellazione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E753375F-E818-576C-705E-B453874C4587}"/>
              </a:ext>
            </a:extLst>
          </p:cNvPr>
          <p:cNvSpPr txBox="1">
            <a:spLocks/>
          </p:cNvSpPr>
          <p:nvPr/>
        </p:nvSpPr>
        <p:spPr>
          <a:xfrm>
            <a:off x="661364" y="1188715"/>
            <a:ext cx="7749861" cy="64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Modellazione a caldo o a </a:t>
            </a:r>
            <a:r>
              <a:rPr lang="it-IT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freddo_Piegatura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/estrusione di lastre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209AE4CB-9971-9A56-125D-2EF9D1E3FCDB}"/>
              </a:ext>
            </a:extLst>
          </p:cNvPr>
          <p:cNvGrpSpPr/>
          <p:nvPr/>
        </p:nvGrpSpPr>
        <p:grpSpPr>
          <a:xfrm>
            <a:off x="92853" y="2276872"/>
            <a:ext cx="8958293" cy="3114346"/>
            <a:chOff x="0" y="3560676"/>
            <a:chExt cx="8388691" cy="291632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48296A5-0DC7-1F13-B73E-4C35E20BF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73016"/>
              <a:ext cx="4355976" cy="2903984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B025CE02-05D7-FF15-151C-80BF081CB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259" y="3560676"/>
              <a:ext cx="3888432" cy="2916324"/>
            </a:xfrm>
            <a:prstGeom prst="rect">
              <a:avLst/>
            </a:prstGeom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AC2F67-C396-3B60-2293-548E43E6E05D}"/>
              </a:ext>
            </a:extLst>
          </p:cNvPr>
          <p:cNvSpPr txBox="1"/>
          <p:nvPr/>
        </p:nvSpPr>
        <p:spPr>
          <a:xfrm>
            <a:off x="2216488" y="546606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it-IT" b="1" i="0" dirty="0" err="1">
                <a:solidFill>
                  <a:srgbClr val="002060"/>
                </a:solidFill>
                <a:effectLst/>
                <a:latin typeface="+mj-lt"/>
              </a:rPr>
              <a:t>Factory</a:t>
            </a:r>
            <a:r>
              <a:rPr lang="it-IT" b="1" i="0" dirty="0">
                <a:solidFill>
                  <a:srgbClr val="002060"/>
                </a:solidFill>
                <a:effectLst/>
                <a:latin typeface="+mj-lt"/>
              </a:rPr>
              <a:t> Building</a:t>
            </a:r>
          </a:p>
          <a:p>
            <a:pPr algn="ctr" fontAlgn="base">
              <a:buNone/>
            </a:pPr>
            <a:r>
              <a:rPr lang="it-IT" b="1" i="0" dirty="0">
                <a:solidFill>
                  <a:srgbClr val="002060"/>
                </a:solidFill>
                <a:effectLst/>
                <a:latin typeface="+mj-lt"/>
              </a:rPr>
              <a:t>SANAA, 2012</a:t>
            </a:r>
          </a:p>
        </p:txBody>
      </p:sp>
    </p:spTree>
    <p:extLst>
      <p:ext uri="{BB962C8B-B14F-4D97-AF65-F5344CB8AC3E}">
        <p14:creationId xmlns:p14="http://schemas.microsoft.com/office/powerpoint/2010/main" val="417564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B1DDB-973C-3A9D-9612-5E58AE7F2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BD189B8C-4342-206A-6E6B-7BA18D057EB2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BA2E7024-4BF0-75FC-7C3E-1D2FF14BD2D2}"/>
              </a:ext>
            </a:extLst>
          </p:cNvPr>
          <p:cNvSpPr txBox="1">
            <a:spLocks/>
          </p:cNvSpPr>
          <p:nvPr/>
        </p:nvSpPr>
        <p:spPr>
          <a:xfrm>
            <a:off x="628650" y="647896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bidimensionali ottenuti per pressatura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650FB78B-B38F-3547-3A69-D8FC9EACB843}"/>
              </a:ext>
            </a:extLst>
          </p:cNvPr>
          <p:cNvSpPr txBox="1">
            <a:spLocks/>
          </p:cNvSpPr>
          <p:nvPr/>
        </p:nvSpPr>
        <p:spPr>
          <a:xfrm>
            <a:off x="1619672" y="949550"/>
            <a:ext cx="7225942" cy="52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Pressatura_compressione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impasti/</a:t>
            </a:r>
            <a:r>
              <a:rPr lang="it-IT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cips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/fogli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DA812B4-91C9-D88D-E7DF-B86C2C1C5B2F}"/>
              </a:ext>
            </a:extLst>
          </p:cNvPr>
          <p:cNvGrpSpPr/>
          <p:nvPr/>
        </p:nvGrpSpPr>
        <p:grpSpPr>
          <a:xfrm>
            <a:off x="874956" y="1488456"/>
            <a:ext cx="7394088" cy="5369544"/>
            <a:chOff x="1237373" y="1582478"/>
            <a:chExt cx="7394088" cy="5369544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F6EF5A15-3917-A182-6F5C-8AE0ADFADB47}"/>
                </a:ext>
              </a:extLst>
            </p:cNvPr>
            <p:cNvGrpSpPr/>
            <p:nvPr/>
          </p:nvGrpSpPr>
          <p:grpSpPr>
            <a:xfrm>
              <a:off x="1331640" y="1932948"/>
              <a:ext cx="7299821" cy="4680520"/>
              <a:chOff x="1306251" y="1772816"/>
              <a:chExt cx="7299821" cy="4680520"/>
            </a:xfrm>
          </p:grpSpPr>
          <p:pic>
            <p:nvPicPr>
              <p:cNvPr id="5122" name="Picture 2" descr="pannelli osb fase di pressatura">
                <a:extLst>
                  <a:ext uri="{FF2B5EF4-FFF2-40B4-BE49-F238E27FC236}">
                    <a16:creationId xmlns:a16="http://schemas.microsoft.com/office/drawing/2014/main" id="{B4F6B5DA-1F84-AE51-7CE5-1D35F78009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251" y="1772816"/>
                <a:ext cx="4137525" cy="2376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Gruppo 8">
                <a:extLst>
                  <a:ext uri="{FF2B5EF4-FFF2-40B4-BE49-F238E27FC236}">
                    <a16:creationId xmlns:a16="http://schemas.microsoft.com/office/drawing/2014/main" id="{AAF5A961-F126-4739-C8AA-829278FE1C5E}"/>
                  </a:ext>
                </a:extLst>
              </p:cNvPr>
              <p:cNvGrpSpPr/>
              <p:nvPr/>
            </p:nvGrpSpPr>
            <p:grpSpPr>
              <a:xfrm>
                <a:off x="5564701" y="1772816"/>
                <a:ext cx="3041371" cy="4680520"/>
                <a:chOff x="4580254" y="1793653"/>
                <a:chExt cx="2887460" cy="4443659"/>
              </a:xfrm>
            </p:grpSpPr>
            <p:pic>
              <p:nvPicPr>
                <p:cNvPr id="6" name="Immagine 5">
                  <a:extLst>
                    <a:ext uri="{FF2B5EF4-FFF2-40B4-BE49-F238E27FC236}">
                      <a16:creationId xmlns:a16="http://schemas.microsoft.com/office/drawing/2014/main" id="{DAB7AFEE-850D-6762-42ED-6EB972B79D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580254" y="1793653"/>
                  <a:ext cx="2887460" cy="1976561"/>
                </a:xfrm>
                <a:prstGeom prst="rect">
                  <a:avLst/>
                </a:prstGeom>
              </p:spPr>
            </p:pic>
            <p:pic>
              <p:nvPicPr>
                <p:cNvPr id="8" name="Immagine 7">
                  <a:extLst>
                    <a:ext uri="{FF2B5EF4-FFF2-40B4-BE49-F238E27FC236}">
                      <a16:creationId xmlns:a16="http://schemas.microsoft.com/office/drawing/2014/main" id="{2DD35994-776C-6605-07B6-CBA6C3134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588945" y="3861048"/>
                  <a:ext cx="2870077" cy="2376264"/>
                </a:xfrm>
                <a:prstGeom prst="rect">
                  <a:avLst/>
                </a:prstGeom>
              </p:spPr>
            </p:pic>
          </p:grpSp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3E2F8776-684A-568D-677A-5C431912F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06251" y="4221088"/>
                <a:ext cx="4137525" cy="2232248"/>
              </a:xfrm>
              <a:prstGeom prst="rect">
                <a:avLst/>
              </a:prstGeom>
            </p:spPr>
          </p:pic>
        </p:grp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4FEED2B-3801-DA42-21EB-C3D4FF299356}"/>
                </a:ext>
              </a:extLst>
            </p:cNvPr>
            <p:cNvSpPr txBox="1"/>
            <p:nvPr/>
          </p:nvSpPr>
          <p:spPr>
            <a:xfrm>
              <a:off x="1237373" y="1582478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002060"/>
                  </a:solidFill>
                  <a:latin typeface="+mj-lt"/>
                </a:rPr>
                <a:t>Pannelli in lana di legno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2585E24-7049-EA25-2F58-C0BCC4E6FB03}"/>
                </a:ext>
              </a:extLst>
            </p:cNvPr>
            <p:cNvSpPr txBox="1"/>
            <p:nvPr/>
          </p:nvSpPr>
          <p:spPr>
            <a:xfrm>
              <a:off x="5726505" y="1594394"/>
              <a:ext cx="29049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600" b="1" dirty="0">
                  <a:solidFill>
                    <a:srgbClr val="002060"/>
                  </a:solidFill>
                  <a:latin typeface="+mj-lt"/>
                </a:rPr>
                <a:t>Pannelli di </a:t>
              </a:r>
              <a:r>
                <a:rPr lang="it-IT" sz="1600" b="1" dirty="0" err="1">
                  <a:solidFill>
                    <a:srgbClr val="002060"/>
                  </a:solidFill>
                  <a:latin typeface="+mj-lt"/>
                </a:rPr>
                <a:t>cips</a:t>
              </a:r>
              <a:r>
                <a:rPr lang="it-IT" sz="1600" b="1" dirty="0">
                  <a:solidFill>
                    <a:srgbClr val="002060"/>
                  </a:solidFill>
                  <a:latin typeface="+mj-lt"/>
                </a:rPr>
                <a:t> con/senza colla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7229BC6-0FFC-BF09-B603-3D7BA33761A9}"/>
                </a:ext>
              </a:extLst>
            </p:cNvPr>
            <p:cNvSpPr txBox="1"/>
            <p:nvPr/>
          </p:nvSpPr>
          <p:spPr>
            <a:xfrm>
              <a:off x="1240044" y="6613468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002060"/>
                  </a:solidFill>
                  <a:latin typeface="+mj-lt"/>
                </a:rPr>
                <a:t>Pannelli di compensato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421A2DA1-B149-C05C-0A4D-94B2C563E820}"/>
                </a:ext>
              </a:extLst>
            </p:cNvPr>
            <p:cNvSpPr txBox="1"/>
            <p:nvPr/>
          </p:nvSpPr>
          <p:spPr>
            <a:xfrm>
              <a:off x="5895157" y="6613468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600" b="1" dirty="0">
                  <a:solidFill>
                    <a:srgbClr val="002060"/>
                  </a:solidFill>
                  <a:latin typeface="+mj-lt"/>
                </a:rPr>
                <a:t>Pannelli legno cemento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58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4E59C-C6D9-7EFE-1A06-432F788BC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3F6B88FA-80B1-1D4A-077F-7933AC178D85}"/>
              </a:ext>
            </a:extLst>
          </p:cNvPr>
          <p:cNvSpPr txBox="1">
            <a:spLocks/>
          </p:cNvSpPr>
          <p:nvPr/>
        </p:nvSpPr>
        <p:spPr>
          <a:xfrm>
            <a:off x="610797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2DAB44E4-C93C-6B8D-A130-0F90DBFE3F8C}"/>
              </a:ext>
            </a:extLst>
          </p:cNvPr>
          <p:cNvSpPr txBox="1">
            <a:spLocks/>
          </p:cNvSpPr>
          <p:nvPr/>
        </p:nvSpPr>
        <p:spPr>
          <a:xfrm>
            <a:off x="610797" y="85088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bidimensionali ottenuti per tessitura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B215E5A0-02B9-009D-788D-053CFD20B357}"/>
              </a:ext>
            </a:extLst>
          </p:cNvPr>
          <p:cNvSpPr txBox="1">
            <a:spLocks/>
          </p:cNvSpPr>
          <p:nvPr/>
        </p:nvSpPr>
        <p:spPr>
          <a:xfrm>
            <a:off x="1583817" y="1220987"/>
            <a:ext cx="5940660" cy="64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Tessitura_ intreccio fibre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FC280D-4DCD-A4EA-ACD0-EBEA27AD3553}"/>
              </a:ext>
            </a:extLst>
          </p:cNvPr>
          <p:cNvSpPr txBox="1"/>
          <p:nvPr/>
        </p:nvSpPr>
        <p:spPr>
          <a:xfrm>
            <a:off x="2774753" y="5521821"/>
            <a:ext cx="35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+mj-lt"/>
              </a:rPr>
              <a:t>Membrane tessili</a:t>
            </a:r>
          </a:p>
        </p:txBody>
      </p:sp>
      <p:pic>
        <p:nvPicPr>
          <p:cNvPr id="8194" name="Picture 2" descr="Tessuto in Fibra di Vetro Ignifugo Nero | Tecnofra.it">
            <a:extLst>
              <a:ext uri="{FF2B5EF4-FFF2-40B4-BE49-F238E27FC236}">
                <a16:creationId xmlns:a16="http://schemas.microsoft.com/office/drawing/2014/main" id="{0C1DE810-B8B7-E55F-CAAE-A9CBE604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3" y="1869744"/>
            <a:ext cx="533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6D25687-E2A8-3904-1DFD-56E26171E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09" y="1868054"/>
            <a:ext cx="35587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6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A5112-623F-E73E-2FED-FC067D2D0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C3E52894-6425-0E86-7A94-AC3A36997EB0}"/>
              </a:ext>
            </a:extLst>
          </p:cNvPr>
          <p:cNvSpPr txBox="1">
            <a:spLocks/>
          </p:cNvSpPr>
          <p:nvPr/>
        </p:nvSpPr>
        <p:spPr>
          <a:xfrm>
            <a:off x="610797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9698D497-6314-1C28-B4E4-7206CBEF7518}"/>
              </a:ext>
            </a:extLst>
          </p:cNvPr>
          <p:cNvSpPr txBox="1">
            <a:spLocks/>
          </p:cNvSpPr>
          <p:nvPr/>
        </p:nvSpPr>
        <p:spPr>
          <a:xfrm>
            <a:off x="610797" y="85088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bidimensionali ottenuti per tessitura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2062CDC8-1C06-6107-4B22-2D870DDCDCF8}"/>
              </a:ext>
            </a:extLst>
          </p:cNvPr>
          <p:cNvSpPr txBox="1">
            <a:spLocks/>
          </p:cNvSpPr>
          <p:nvPr/>
        </p:nvSpPr>
        <p:spPr>
          <a:xfrm>
            <a:off x="1583817" y="1220987"/>
            <a:ext cx="5940660" cy="64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Tessitura_ intreccio fibre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7E82E88-5767-DCEA-CE95-3B0BAB133AB1}"/>
              </a:ext>
            </a:extLst>
          </p:cNvPr>
          <p:cNvSpPr txBox="1"/>
          <p:nvPr/>
        </p:nvSpPr>
        <p:spPr>
          <a:xfrm>
            <a:off x="2727405" y="6299149"/>
            <a:ext cx="355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+mj-lt"/>
              </a:rPr>
              <a:t>Maglie metalliche</a:t>
            </a:r>
          </a:p>
        </p:txBody>
      </p:sp>
      <p:pic>
        <p:nvPicPr>
          <p:cNvPr id="6146" name="Picture 2" descr="Tela metallica in acciaio inossidabile - MULTI-BARRETTE 8123 - HAVER &amp;  BOECKER OHG - per frangisole / per facciata continua / per soffitto">
            <a:extLst>
              <a:ext uri="{FF2B5EF4-FFF2-40B4-BE49-F238E27FC236}">
                <a16:creationId xmlns:a16="http://schemas.microsoft.com/office/drawing/2014/main" id="{B9B7EB2E-3EE2-10E8-0F56-1BC93057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" y="1857168"/>
            <a:ext cx="443711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4604FB-1FE6-75B9-D896-300EDCE6F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03" y="1857168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5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1FB2-FFCA-1E48-BCD8-93275CED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C5093FDD-FBBD-52FE-BA44-2575747B56C8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2B37D70D-D63F-E2BB-C909-10F9B66F76E9}"/>
              </a:ext>
            </a:extLst>
          </p:cNvPr>
          <p:cNvSpPr txBox="1">
            <a:spLocks/>
          </p:cNvSpPr>
          <p:nvPr/>
        </p:nvSpPr>
        <p:spPr>
          <a:xfrm>
            <a:off x="628650" y="107427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Funzionamento degli ECB bidimensionali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44B419A-BB36-62F3-2762-B1DE9A7C8A2C}"/>
              </a:ext>
            </a:extLst>
          </p:cNvPr>
          <p:cNvGrpSpPr/>
          <p:nvPr/>
        </p:nvGrpSpPr>
        <p:grpSpPr>
          <a:xfrm>
            <a:off x="903605" y="3068960"/>
            <a:ext cx="7839721" cy="1143364"/>
            <a:chOff x="903605" y="3068960"/>
            <a:chExt cx="7839721" cy="1143364"/>
          </a:xfrm>
        </p:grpSpPr>
        <p:sp>
          <p:nvSpPr>
            <p:cNvPr id="15" name="Titolo 3">
              <a:extLst>
                <a:ext uri="{FF2B5EF4-FFF2-40B4-BE49-F238E27FC236}">
                  <a16:creationId xmlns:a16="http://schemas.microsoft.com/office/drawing/2014/main" id="{FE1CE175-6590-BC2E-BA83-8466454720C8}"/>
                </a:ext>
              </a:extLst>
            </p:cNvPr>
            <p:cNvSpPr txBox="1">
              <a:spLocks/>
            </p:cNvSpPr>
            <p:nvPr/>
          </p:nvSpPr>
          <p:spPr>
            <a:xfrm>
              <a:off x="903605" y="3511207"/>
              <a:ext cx="4248472" cy="6109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Soggetti prevalentemente a sforzi di </a:t>
              </a:r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TRAZIONE</a:t>
              </a:r>
            </a:p>
          </p:txBody>
        </p:sp>
        <p:sp>
          <p:nvSpPr>
            <p:cNvPr id="17" name="Titolo 3">
              <a:extLst>
                <a:ext uri="{FF2B5EF4-FFF2-40B4-BE49-F238E27FC236}">
                  <a16:creationId xmlns:a16="http://schemas.microsoft.com/office/drawing/2014/main" id="{6A2F8D1A-A50E-EC60-91FD-0167DF1F246B}"/>
                </a:ext>
              </a:extLst>
            </p:cNvPr>
            <p:cNvSpPr txBox="1">
              <a:spLocks/>
            </p:cNvSpPr>
            <p:nvPr/>
          </p:nvSpPr>
          <p:spPr>
            <a:xfrm>
              <a:off x="5418921" y="3068960"/>
              <a:ext cx="3324405" cy="11433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Membrane in tensostrutture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2275809E-E21D-5BE5-B0A9-C0C448DAF648}"/>
              </a:ext>
            </a:extLst>
          </p:cNvPr>
          <p:cNvGrpSpPr/>
          <p:nvPr/>
        </p:nvGrpSpPr>
        <p:grpSpPr>
          <a:xfrm>
            <a:off x="903605" y="4986144"/>
            <a:ext cx="8060882" cy="795954"/>
            <a:chOff x="267569" y="4542406"/>
            <a:chExt cx="8060882" cy="795954"/>
          </a:xfrm>
        </p:grpSpPr>
        <p:sp>
          <p:nvSpPr>
            <p:cNvPr id="18" name="Titolo 3">
              <a:extLst>
                <a:ext uri="{FF2B5EF4-FFF2-40B4-BE49-F238E27FC236}">
                  <a16:creationId xmlns:a16="http://schemas.microsoft.com/office/drawing/2014/main" id="{4E0E101D-C081-2095-6F05-EB4CB067821C}"/>
                </a:ext>
              </a:extLst>
            </p:cNvPr>
            <p:cNvSpPr txBox="1">
              <a:spLocks/>
            </p:cNvSpPr>
            <p:nvPr/>
          </p:nvSpPr>
          <p:spPr>
            <a:xfrm>
              <a:off x="267569" y="4659390"/>
              <a:ext cx="4248472" cy="561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Soggetti prevalentemente a sforzi di </a:t>
              </a:r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FLESSIONE</a:t>
              </a:r>
            </a:p>
          </p:txBody>
        </p:sp>
        <p:sp>
          <p:nvSpPr>
            <p:cNvPr id="19" name="Titolo 3">
              <a:extLst>
                <a:ext uri="{FF2B5EF4-FFF2-40B4-BE49-F238E27FC236}">
                  <a16:creationId xmlns:a16="http://schemas.microsoft.com/office/drawing/2014/main" id="{C4123A5C-D331-9E0E-BC32-CEDD0B1B4523}"/>
                </a:ext>
              </a:extLst>
            </p:cNvPr>
            <p:cNvSpPr txBox="1">
              <a:spLocks/>
            </p:cNvSpPr>
            <p:nvPr/>
          </p:nvSpPr>
          <p:spPr>
            <a:xfrm>
              <a:off x="4788023" y="4542406"/>
              <a:ext cx="3540428" cy="7959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Solai-solette</a:t>
              </a:r>
            </a:p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Solette nervate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96783928-6AF4-EC64-3B13-3B055D8F965C}"/>
              </a:ext>
            </a:extLst>
          </p:cNvPr>
          <p:cNvGrpSpPr/>
          <p:nvPr/>
        </p:nvGrpSpPr>
        <p:grpSpPr>
          <a:xfrm>
            <a:off x="903605" y="2033533"/>
            <a:ext cx="8060883" cy="970331"/>
            <a:chOff x="267569" y="2017305"/>
            <a:chExt cx="8574420" cy="631079"/>
          </a:xfrm>
        </p:grpSpPr>
        <p:sp>
          <p:nvSpPr>
            <p:cNvPr id="10" name="Titolo 3">
              <a:extLst>
                <a:ext uri="{FF2B5EF4-FFF2-40B4-BE49-F238E27FC236}">
                  <a16:creationId xmlns:a16="http://schemas.microsoft.com/office/drawing/2014/main" id="{1585CBEB-0EC7-065F-0974-5567A387DBE7}"/>
                </a:ext>
              </a:extLst>
            </p:cNvPr>
            <p:cNvSpPr txBox="1">
              <a:spLocks/>
            </p:cNvSpPr>
            <p:nvPr/>
          </p:nvSpPr>
          <p:spPr>
            <a:xfrm>
              <a:off x="267569" y="2017305"/>
              <a:ext cx="4360348" cy="561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Soggetti a sforzi di </a:t>
              </a:r>
            </a:p>
            <a:p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COMPRESSIONE</a:t>
              </a:r>
            </a:p>
          </p:txBody>
        </p:sp>
        <p:sp>
          <p:nvSpPr>
            <p:cNvPr id="11" name="Titolo 3">
              <a:extLst>
                <a:ext uri="{FF2B5EF4-FFF2-40B4-BE49-F238E27FC236}">
                  <a16:creationId xmlns:a16="http://schemas.microsoft.com/office/drawing/2014/main" id="{AB8841E4-E46A-0036-E4F4-12CEC71F3C7A}"/>
                </a:ext>
              </a:extLst>
            </p:cNvPr>
            <p:cNvSpPr txBox="1">
              <a:spLocks/>
            </p:cNvSpPr>
            <p:nvPr/>
          </p:nvSpPr>
          <p:spPr>
            <a:xfrm>
              <a:off x="5076010" y="2017305"/>
              <a:ext cx="3765979" cy="6310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Setti, Platee</a:t>
              </a:r>
            </a:p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Sottofondi, Massetti</a:t>
              </a:r>
            </a:p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Strati di isolamento</a:t>
              </a:r>
              <a:endPara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50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53510-8AF4-F1A4-AE52-3F11FF4FA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FD449D42-C6FF-27AC-DE5A-910AC3291363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86B145DF-5397-F195-74C9-CF10AFC53061}"/>
              </a:ext>
            </a:extLst>
          </p:cNvPr>
          <p:cNvSpPr txBox="1">
            <a:spLocks/>
          </p:cNvSpPr>
          <p:nvPr/>
        </p:nvSpPr>
        <p:spPr>
          <a:xfrm>
            <a:off x="301173" y="836712"/>
            <a:ext cx="43603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Soggetti prevalentemente a sforzi di 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COMPRESSIONE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F564D7CF-66AB-A1CE-B594-2141B6091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447" y="1682245"/>
            <a:ext cx="7837105" cy="5175755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2A44025-09DF-6795-4FD3-18BDDB4FF0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8156" y="1682245"/>
            <a:ext cx="6967686" cy="5157352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D6E471B6-8199-96EE-6DA7-175B976E1155}"/>
              </a:ext>
            </a:extLst>
          </p:cNvPr>
          <p:cNvGrpSpPr/>
          <p:nvPr/>
        </p:nvGrpSpPr>
        <p:grpSpPr>
          <a:xfrm>
            <a:off x="658518" y="1682245"/>
            <a:ext cx="7729538" cy="4953000"/>
            <a:chOff x="539090" y="1802744"/>
            <a:chExt cx="7729538" cy="4953000"/>
          </a:xfrm>
        </p:grpSpPr>
        <p:pic>
          <p:nvPicPr>
            <p:cNvPr id="15" name="Picture 5" descr="ECF prefabbricato">
              <a:extLst>
                <a:ext uri="{FF2B5EF4-FFF2-40B4-BE49-F238E27FC236}">
                  <a16:creationId xmlns:a16="http://schemas.microsoft.com/office/drawing/2014/main" id="{43E4FB63-EF80-4E8F-EDDB-4CEC38744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90" y="1802744"/>
              <a:ext cx="4392613" cy="495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montaggio2c">
              <a:extLst>
                <a:ext uri="{FF2B5EF4-FFF2-40B4-BE49-F238E27FC236}">
                  <a16:creationId xmlns:a16="http://schemas.microsoft.com/office/drawing/2014/main" id="{269D6087-1150-133E-0304-548282450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640" y="1802744"/>
              <a:ext cx="3201988" cy="494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olo 3">
            <a:extLst>
              <a:ext uri="{FF2B5EF4-FFF2-40B4-BE49-F238E27FC236}">
                <a16:creationId xmlns:a16="http://schemas.microsoft.com/office/drawing/2014/main" id="{1B0EFFBD-D40B-B17E-EE96-B3329D1F3AE6}"/>
              </a:ext>
            </a:extLst>
          </p:cNvPr>
          <p:cNvSpPr txBox="1">
            <a:spLocks/>
          </p:cNvSpPr>
          <p:nvPr/>
        </p:nvSpPr>
        <p:spPr>
          <a:xfrm>
            <a:off x="5273066" y="730317"/>
            <a:ext cx="4099199" cy="970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Setti, Platee</a:t>
            </a:r>
          </a:p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Sottofondi/Massetti  Livellamenti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Strati di isolamento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5166E-28E6-37C7-46AA-922AC964C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B9AB3DD2-81D7-53E3-BCB9-A2250FFDE6E9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1116C2C3-4931-E523-0EF2-117A83078F71}"/>
              </a:ext>
            </a:extLst>
          </p:cNvPr>
          <p:cNvSpPr txBox="1">
            <a:spLocks/>
          </p:cNvSpPr>
          <p:nvPr/>
        </p:nvSpPr>
        <p:spPr>
          <a:xfrm>
            <a:off x="301173" y="836712"/>
            <a:ext cx="43603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Soggetti prevalentemente a sforzi di 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COMPRESSIONE</a:t>
            </a:r>
          </a:p>
        </p:txBody>
      </p:sp>
      <p:pic>
        <p:nvPicPr>
          <p:cNvPr id="6" name="Picture 2" descr="Risultati immagini per cordolo di fondazione">
            <a:extLst>
              <a:ext uri="{FF2B5EF4-FFF2-40B4-BE49-F238E27FC236}">
                <a16:creationId xmlns:a16="http://schemas.microsoft.com/office/drawing/2014/main" id="{0CBCBB8E-A809-C607-EF19-A58BA7250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08" y="1700648"/>
            <a:ext cx="7489825" cy="517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3">
            <a:extLst>
              <a:ext uri="{FF2B5EF4-FFF2-40B4-BE49-F238E27FC236}">
                <a16:creationId xmlns:a16="http://schemas.microsoft.com/office/drawing/2014/main" id="{1FDD34CB-0BA1-C350-B69E-812B62314D8F}"/>
              </a:ext>
            </a:extLst>
          </p:cNvPr>
          <p:cNvSpPr txBox="1">
            <a:spLocks/>
          </p:cNvSpPr>
          <p:nvPr/>
        </p:nvSpPr>
        <p:spPr>
          <a:xfrm>
            <a:off x="5273066" y="730317"/>
            <a:ext cx="4099199" cy="970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Setti, Platee</a:t>
            </a:r>
          </a:p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Sottofondi/Massetti  Livellamenti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Strati di isolamento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0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2EC05-B49B-074A-A353-2FB053BC9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C30B1B2E-EC81-6C85-3C8A-70E40D20BDC3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58231E40-558D-8C87-B2F4-62182B949ECA}"/>
              </a:ext>
            </a:extLst>
          </p:cNvPr>
          <p:cNvSpPr txBox="1">
            <a:spLocks/>
          </p:cNvSpPr>
          <p:nvPr/>
        </p:nvSpPr>
        <p:spPr>
          <a:xfrm>
            <a:off x="301173" y="836712"/>
            <a:ext cx="43603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Soggetti prevalentemente a sforzi di 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COMPRESSIONE</a:t>
            </a:r>
          </a:p>
        </p:txBody>
      </p:sp>
      <p:pic>
        <p:nvPicPr>
          <p:cNvPr id="1026" name="Picture 2" descr="stratigrafia solaio con isolante">
            <a:extLst>
              <a:ext uri="{FF2B5EF4-FFF2-40B4-BE49-F238E27FC236}">
                <a16:creationId xmlns:a16="http://schemas.microsoft.com/office/drawing/2014/main" id="{28672122-0E35-144B-4D4D-9B5BAAC95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" y="1871917"/>
            <a:ext cx="4661521" cy="26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83E0888-C3A2-E803-5116-FE983B9B0E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9504" y="1800336"/>
            <a:ext cx="4464496" cy="2564768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0846A94A-CC11-3CE0-73C2-A390811EAE2E}"/>
              </a:ext>
            </a:extLst>
          </p:cNvPr>
          <p:cNvSpPr txBox="1">
            <a:spLocks/>
          </p:cNvSpPr>
          <p:nvPr/>
        </p:nvSpPr>
        <p:spPr>
          <a:xfrm>
            <a:off x="5292080" y="836712"/>
            <a:ext cx="4099199" cy="970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Setti, Platee</a:t>
            </a: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Sottofondi/Massetti  Livellamenti</a:t>
            </a:r>
          </a:p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Strati di isolamento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pendenza-copertura-piana">
            <a:extLst>
              <a:ext uri="{FF2B5EF4-FFF2-40B4-BE49-F238E27FC236}">
                <a16:creationId xmlns:a16="http://schemas.microsoft.com/office/drawing/2014/main" id="{A90EA051-7524-6B10-3656-4EE16DBEA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" y="4776299"/>
            <a:ext cx="4557531" cy="20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B40408F-D6FA-9945-C269-D40737AF52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9505" y="4503117"/>
            <a:ext cx="4464495" cy="23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1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84917-C5CF-B709-BB40-E281DFE9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D7971AA7-1C3D-F69B-9FF6-68DEC094CEF2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48A78779-1844-7E82-57B2-83624A075F05}"/>
              </a:ext>
            </a:extLst>
          </p:cNvPr>
          <p:cNvSpPr txBox="1">
            <a:spLocks/>
          </p:cNvSpPr>
          <p:nvPr/>
        </p:nvSpPr>
        <p:spPr>
          <a:xfrm>
            <a:off x="301173" y="836712"/>
            <a:ext cx="43603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Soggetti prevalentemente a sforzi di 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COMPRESSIONE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50417DA-E6C8-C9F2-8A85-2AA3BE239B1B}"/>
              </a:ext>
            </a:extLst>
          </p:cNvPr>
          <p:cNvSpPr txBox="1">
            <a:spLocks/>
          </p:cNvSpPr>
          <p:nvPr/>
        </p:nvSpPr>
        <p:spPr>
          <a:xfrm>
            <a:off x="5292080" y="836712"/>
            <a:ext cx="4099199" cy="970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Setti, Platee</a:t>
            </a:r>
          </a:p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Sottofondi/Massetti  Livellamenti</a:t>
            </a: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Strati di isolamento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E3763C-50AF-5274-EC6F-DCF474F3E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0" y="1842387"/>
            <a:ext cx="8047806" cy="5029879"/>
          </a:xfrm>
          <a:prstGeom prst="rect">
            <a:avLst/>
          </a:prstGeom>
        </p:spPr>
      </p:pic>
      <p:pic>
        <p:nvPicPr>
          <p:cNvPr id="4098" name="Picture 2" descr="Membrane impermeabilizzanti per tetti: tutte le tipologie - Ristrutturare  casa">
            <a:extLst>
              <a:ext uri="{FF2B5EF4-FFF2-40B4-BE49-F238E27FC236}">
                <a16:creationId xmlns:a16="http://schemas.microsoft.com/office/drawing/2014/main" id="{DD40E04D-4884-3DCB-DEA1-F16839E86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2" y="1828121"/>
            <a:ext cx="7436016" cy="502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A88F1-A97B-AEED-463C-FB4575C1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>
            <a:extLst>
              <a:ext uri="{FF2B5EF4-FFF2-40B4-BE49-F238E27FC236}">
                <a16:creationId xmlns:a16="http://schemas.microsoft.com/office/drawing/2014/main" id="{20C63C27-D482-8FC3-3DB8-509E7989D8D7}"/>
              </a:ext>
            </a:extLst>
          </p:cNvPr>
          <p:cNvSpPr txBox="1">
            <a:spLocks/>
          </p:cNvSpPr>
          <p:nvPr/>
        </p:nvSpPr>
        <p:spPr>
          <a:xfrm>
            <a:off x="572690" y="741305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Tipologie di lavorazione per ECB bidimensionali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C8C413A-A5B6-CE2F-C487-3B257B7599EB}"/>
              </a:ext>
            </a:extLst>
          </p:cNvPr>
          <p:cNvSpPr txBox="1">
            <a:spLocks/>
          </p:cNvSpPr>
          <p:nvPr/>
        </p:nvSpPr>
        <p:spPr>
          <a:xfrm>
            <a:off x="283659" y="1341156"/>
            <a:ext cx="4248472" cy="686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formati con procedimenti </a:t>
            </a: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bagnati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37571B94-A8C8-F50B-531A-906D9CF2C773}"/>
              </a:ext>
            </a:extLst>
          </p:cNvPr>
          <p:cNvSpPr txBox="1">
            <a:spLocks/>
          </p:cNvSpPr>
          <p:nvPr/>
        </p:nvSpPr>
        <p:spPr>
          <a:xfrm>
            <a:off x="4825844" y="1341156"/>
            <a:ext cx="4248472" cy="686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formati con procedimenti a </a:t>
            </a: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secco 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DD3636BF-6B50-AADD-10E6-9E03F8A914D2}"/>
              </a:ext>
            </a:extLst>
          </p:cNvPr>
          <p:cNvSpPr txBox="1">
            <a:spLocks/>
          </p:cNvSpPr>
          <p:nvPr/>
        </p:nvSpPr>
        <p:spPr>
          <a:xfrm>
            <a:off x="249040" y="2161521"/>
            <a:ext cx="4384656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Concrezione_getto</a:t>
            </a: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malte in </a:t>
            </a:r>
            <a:r>
              <a:rPr lang="it-IT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cassaforme</a:t>
            </a:r>
            <a:endParaRPr lang="it-IT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olo 3">
            <a:extLst>
              <a:ext uri="{FF2B5EF4-FFF2-40B4-BE49-F238E27FC236}">
                <a16:creationId xmlns:a16="http://schemas.microsoft.com/office/drawing/2014/main" id="{7133AF51-6340-A18B-CCD1-7615C65D7321}"/>
              </a:ext>
            </a:extLst>
          </p:cNvPr>
          <p:cNvSpPr txBox="1">
            <a:spLocks/>
          </p:cNvSpPr>
          <p:nvPr/>
        </p:nvSpPr>
        <p:spPr>
          <a:xfrm>
            <a:off x="4825842" y="2099274"/>
            <a:ext cx="4248472" cy="719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Laminazione_elementi</a:t>
            </a: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ottenuti per compressione</a:t>
            </a:r>
          </a:p>
        </p:txBody>
      </p:sp>
      <p:sp>
        <p:nvSpPr>
          <p:cNvPr id="16" name="Titolo 3">
            <a:extLst>
              <a:ext uri="{FF2B5EF4-FFF2-40B4-BE49-F238E27FC236}">
                <a16:creationId xmlns:a16="http://schemas.microsoft.com/office/drawing/2014/main" id="{E4B312F6-0510-B143-15C0-5F3BF17BC858}"/>
              </a:ext>
            </a:extLst>
          </p:cNvPr>
          <p:cNvSpPr txBox="1">
            <a:spLocks/>
          </p:cNvSpPr>
          <p:nvPr/>
        </p:nvSpPr>
        <p:spPr>
          <a:xfrm>
            <a:off x="249040" y="4656893"/>
            <a:ext cx="4248472" cy="656445"/>
          </a:xfrm>
          <a:prstGeom prst="rect">
            <a:avLst/>
          </a:prstGeom>
          <a:ln w="28575"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Galleggiamento_colatura</a:t>
            </a: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 bagni di metallo</a:t>
            </a:r>
          </a:p>
        </p:txBody>
      </p:sp>
      <p:sp>
        <p:nvSpPr>
          <p:cNvPr id="17" name="Titolo 3">
            <a:extLst>
              <a:ext uri="{FF2B5EF4-FFF2-40B4-BE49-F238E27FC236}">
                <a16:creationId xmlns:a16="http://schemas.microsoft.com/office/drawing/2014/main" id="{B68EC601-1C27-1BC7-C257-432B32E9072D}"/>
              </a:ext>
            </a:extLst>
          </p:cNvPr>
          <p:cNvSpPr txBox="1">
            <a:spLocks/>
          </p:cNvSpPr>
          <p:nvPr/>
        </p:nvSpPr>
        <p:spPr>
          <a:xfrm>
            <a:off x="1382567" y="5927457"/>
            <a:ext cx="6886555" cy="544645"/>
          </a:xfrm>
          <a:prstGeom prst="rect">
            <a:avLst/>
          </a:prstGeom>
          <a:ln w="28575">
            <a:noFill/>
            <a:prstDash val="sysDash"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Stratificazione_sovrapposizione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elementi base bidimensionali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58FEB0F0-4B6A-D554-C448-882A0095B57D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38285D12-67C2-C99B-AE79-A9617C46EC00}"/>
              </a:ext>
            </a:extLst>
          </p:cNvPr>
          <p:cNvSpPr txBox="1">
            <a:spLocks/>
          </p:cNvSpPr>
          <p:nvPr/>
        </p:nvSpPr>
        <p:spPr>
          <a:xfrm>
            <a:off x="4867535" y="3645808"/>
            <a:ext cx="4248472" cy="663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F251522F-3664-DAB3-C98B-A7D9B94C31B4}"/>
              </a:ext>
            </a:extLst>
          </p:cNvPr>
          <p:cNvSpPr txBox="1">
            <a:spLocks/>
          </p:cNvSpPr>
          <p:nvPr/>
        </p:nvSpPr>
        <p:spPr>
          <a:xfrm>
            <a:off x="249040" y="3914348"/>
            <a:ext cx="4616991" cy="663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Addizione_sovrapposizione</a:t>
            </a: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blocchi legati con malte</a:t>
            </a:r>
          </a:p>
        </p:txBody>
      </p:sp>
      <p:sp>
        <p:nvSpPr>
          <p:cNvPr id="24" name="Titolo 3">
            <a:extLst>
              <a:ext uri="{FF2B5EF4-FFF2-40B4-BE49-F238E27FC236}">
                <a16:creationId xmlns:a16="http://schemas.microsoft.com/office/drawing/2014/main" id="{3F5F2EE1-00CB-9219-1E4F-E08E491784EC}"/>
              </a:ext>
            </a:extLst>
          </p:cNvPr>
          <p:cNvSpPr txBox="1">
            <a:spLocks/>
          </p:cNvSpPr>
          <p:nvPr/>
        </p:nvSpPr>
        <p:spPr>
          <a:xfrm>
            <a:off x="4825842" y="2709736"/>
            <a:ext cx="4248472" cy="656445"/>
          </a:xfrm>
          <a:prstGeom prst="rect">
            <a:avLst/>
          </a:prstGeom>
          <a:ln w="28575"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Modellazione a caldo o a </a:t>
            </a:r>
            <a:r>
              <a:rPr lang="it-IT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freddo_piegatura</a:t>
            </a: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laminati</a:t>
            </a:r>
          </a:p>
        </p:txBody>
      </p:sp>
      <p:sp>
        <p:nvSpPr>
          <p:cNvPr id="26" name="Titolo 3">
            <a:extLst>
              <a:ext uri="{FF2B5EF4-FFF2-40B4-BE49-F238E27FC236}">
                <a16:creationId xmlns:a16="http://schemas.microsoft.com/office/drawing/2014/main" id="{67A54C4B-327D-59B8-57C3-D4DD4905A008}"/>
              </a:ext>
            </a:extLst>
          </p:cNvPr>
          <p:cNvSpPr txBox="1">
            <a:spLocks/>
          </p:cNvSpPr>
          <p:nvPr/>
        </p:nvSpPr>
        <p:spPr>
          <a:xfrm>
            <a:off x="249040" y="2709736"/>
            <a:ext cx="4248472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Formatura_getto</a:t>
            </a: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impasti in stampi</a:t>
            </a:r>
          </a:p>
        </p:txBody>
      </p:sp>
      <p:sp>
        <p:nvSpPr>
          <p:cNvPr id="27" name="Titolo 3">
            <a:extLst>
              <a:ext uri="{FF2B5EF4-FFF2-40B4-BE49-F238E27FC236}">
                <a16:creationId xmlns:a16="http://schemas.microsoft.com/office/drawing/2014/main" id="{AD7441DE-1468-A59D-7F63-2D2CC4E0786A}"/>
              </a:ext>
            </a:extLst>
          </p:cNvPr>
          <p:cNvSpPr txBox="1">
            <a:spLocks/>
          </p:cNvSpPr>
          <p:nvPr/>
        </p:nvSpPr>
        <p:spPr>
          <a:xfrm>
            <a:off x="4822985" y="3976643"/>
            <a:ext cx="4248470" cy="544645"/>
          </a:xfrm>
          <a:prstGeom prst="rect">
            <a:avLst/>
          </a:prstGeom>
          <a:ln w="28575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Pressatura_ compressione di impasti/ </a:t>
            </a:r>
            <a:r>
              <a:rPr lang="it-IT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cips</a:t>
            </a: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/fogli</a:t>
            </a:r>
          </a:p>
        </p:txBody>
      </p:sp>
      <p:sp>
        <p:nvSpPr>
          <p:cNvPr id="28" name="Titolo 3">
            <a:extLst>
              <a:ext uri="{FF2B5EF4-FFF2-40B4-BE49-F238E27FC236}">
                <a16:creationId xmlns:a16="http://schemas.microsoft.com/office/drawing/2014/main" id="{55821F80-19BB-852D-4684-9ACF43ABFD5E}"/>
              </a:ext>
            </a:extLst>
          </p:cNvPr>
          <p:cNvSpPr txBox="1">
            <a:spLocks/>
          </p:cNvSpPr>
          <p:nvPr/>
        </p:nvSpPr>
        <p:spPr>
          <a:xfrm>
            <a:off x="4825842" y="3339563"/>
            <a:ext cx="4248470" cy="544645"/>
          </a:xfrm>
          <a:prstGeom prst="rect">
            <a:avLst/>
          </a:prstGeom>
          <a:ln w="28575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Estrusione_passaggio</a:t>
            </a: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materiale attraverso matrici</a:t>
            </a:r>
          </a:p>
        </p:txBody>
      </p:sp>
      <p:sp>
        <p:nvSpPr>
          <p:cNvPr id="29" name="Titolo 3">
            <a:extLst>
              <a:ext uri="{FF2B5EF4-FFF2-40B4-BE49-F238E27FC236}">
                <a16:creationId xmlns:a16="http://schemas.microsoft.com/office/drawing/2014/main" id="{1D9D43FF-70F4-F594-C35C-02EB38C32781}"/>
              </a:ext>
            </a:extLst>
          </p:cNvPr>
          <p:cNvSpPr txBox="1">
            <a:spLocks/>
          </p:cNvSpPr>
          <p:nvPr/>
        </p:nvSpPr>
        <p:spPr>
          <a:xfrm>
            <a:off x="4822985" y="4549286"/>
            <a:ext cx="4248470" cy="544645"/>
          </a:xfrm>
          <a:prstGeom prst="rect">
            <a:avLst/>
          </a:prstGeom>
          <a:ln w="28575"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Tessitura_intreccio</a:t>
            </a: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fibre</a:t>
            </a:r>
          </a:p>
        </p:txBody>
      </p:sp>
      <p:sp>
        <p:nvSpPr>
          <p:cNvPr id="30" name="Titolo 3">
            <a:extLst>
              <a:ext uri="{FF2B5EF4-FFF2-40B4-BE49-F238E27FC236}">
                <a16:creationId xmlns:a16="http://schemas.microsoft.com/office/drawing/2014/main" id="{55F4B9CB-36C4-FA82-6F4F-3C33B3162F37}"/>
              </a:ext>
            </a:extLst>
          </p:cNvPr>
          <p:cNvSpPr txBox="1">
            <a:spLocks/>
          </p:cNvSpPr>
          <p:nvPr/>
        </p:nvSpPr>
        <p:spPr>
          <a:xfrm>
            <a:off x="249040" y="3314031"/>
            <a:ext cx="4248472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Spalmatura_distribuzione</a:t>
            </a: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resine su stampi</a:t>
            </a:r>
          </a:p>
        </p:txBody>
      </p:sp>
    </p:spTree>
    <p:extLst>
      <p:ext uri="{BB962C8B-B14F-4D97-AF65-F5344CB8AC3E}">
        <p14:creationId xmlns:p14="http://schemas.microsoft.com/office/powerpoint/2010/main" val="11893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3" grpId="0"/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83849-1B67-E573-5B9E-4AEBA5292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F0EFBB4B-72A0-BD05-BDD6-B4BD990C8A1A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AB45322-2F0D-91F9-E89F-335B2C35C176}"/>
              </a:ext>
            </a:extLst>
          </p:cNvPr>
          <p:cNvGrpSpPr/>
          <p:nvPr/>
        </p:nvGrpSpPr>
        <p:grpSpPr>
          <a:xfrm>
            <a:off x="125257" y="1772816"/>
            <a:ext cx="8893486" cy="3839726"/>
            <a:chOff x="8692" y="1749514"/>
            <a:chExt cx="8766576" cy="3784933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2AA2163A-3C89-5287-FEEF-3DBA4F9D2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692" y="1749514"/>
              <a:ext cx="4347284" cy="3761631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72F86267-6FBC-7108-C572-1887E185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27984" y="1749514"/>
              <a:ext cx="4347284" cy="3784933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070FC1B-67D5-692A-BA1E-619A8F3034B0}"/>
              </a:ext>
            </a:extLst>
          </p:cNvPr>
          <p:cNvGrpSpPr/>
          <p:nvPr/>
        </p:nvGrpSpPr>
        <p:grpSpPr>
          <a:xfrm>
            <a:off x="179512" y="673063"/>
            <a:ext cx="8784976" cy="1051653"/>
            <a:chOff x="267569" y="3427377"/>
            <a:chExt cx="8606620" cy="1051653"/>
          </a:xfrm>
        </p:grpSpPr>
        <p:sp>
          <p:nvSpPr>
            <p:cNvPr id="7" name="Titolo 3">
              <a:extLst>
                <a:ext uri="{FF2B5EF4-FFF2-40B4-BE49-F238E27FC236}">
                  <a16:creationId xmlns:a16="http://schemas.microsoft.com/office/drawing/2014/main" id="{71ED4033-00FF-EC6E-EC7A-FE2E56E46505}"/>
                </a:ext>
              </a:extLst>
            </p:cNvPr>
            <p:cNvSpPr txBox="1">
              <a:spLocks/>
            </p:cNvSpPr>
            <p:nvPr/>
          </p:nvSpPr>
          <p:spPr>
            <a:xfrm>
              <a:off x="267569" y="3637946"/>
              <a:ext cx="4248472" cy="561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Soggetti prevalentemente a sforzi di </a:t>
              </a:r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TRAZIONE</a:t>
              </a:r>
            </a:p>
          </p:txBody>
        </p:sp>
        <p:sp>
          <p:nvSpPr>
            <p:cNvPr id="8" name="Titolo 3">
              <a:extLst>
                <a:ext uri="{FF2B5EF4-FFF2-40B4-BE49-F238E27FC236}">
                  <a16:creationId xmlns:a16="http://schemas.microsoft.com/office/drawing/2014/main" id="{0E693C1E-6854-A052-6A99-63570B353501}"/>
                </a:ext>
              </a:extLst>
            </p:cNvPr>
            <p:cNvSpPr txBox="1">
              <a:spLocks/>
            </p:cNvSpPr>
            <p:nvPr/>
          </p:nvSpPr>
          <p:spPr>
            <a:xfrm>
              <a:off x="4788024" y="3427377"/>
              <a:ext cx="4086165" cy="10516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Membrane</a:t>
              </a:r>
            </a:p>
            <a:p>
              <a:endPara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12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36AD3-2730-7FBE-06BC-64B0A5C9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9D0A56CD-4163-2AF8-9DAB-75BB5160A13E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C02DA86-4F08-B1D4-CEBD-BEE68023B501}"/>
              </a:ext>
            </a:extLst>
          </p:cNvPr>
          <p:cNvGrpSpPr/>
          <p:nvPr/>
        </p:nvGrpSpPr>
        <p:grpSpPr>
          <a:xfrm>
            <a:off x="179512" y="673063"/>
            <a:ext cx="8784976" cy="1051653"/>
            <a:chOff x="267569" y="3427377"/>
            <a:chExt cx="8606620" cy="1051653"/>
          </a:xfrm>
        </p:grpSpPr>
        <p:sp>
          <p:nvSpPr>
            <p:cNvPr id="7" name="Titolo 3">
              <a:extLst>
                <a:ext uri="{FF2B5EF4-FFF2-40B4-BE49-F238E27FC236}">
                  <a16:creationId xmlns:a16="http://schemas.microsoft.com/office/drawing/2014/main" id="{6E7CB159-AC2C-1624-4323-09318C2F2C8D}"/>
                </a:ext>
              </a:extLst>
            </p:cNvPr>
            <p:cNvSpPr txBox="1">
              <a:spLocks/>
            </p:cNvSpPr>
            <p:nvPr/>
          </p:nvSpPr>
          <p:spPr>
            <a:xfrm>
              <a:off x="267569" y="3637946"/>
              <a:ext cx="4248472" cy="561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Soggetti prevalentemente a sforzi di </a:t>
              </a:r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TRAZIONE</a:t>
              </a:r>
            </a:p>
          </p:txBody>
        </p:sp>
        <p:sp>
          <p:nvSpPr>
            <p:cNvPr id="8" name="Titolo 3">
              <a:extLst>
                <a:ext uri="{FF2B5EF4-FFF2-40B4-BE49-F238E27FC236}">
                  <a16:creationId xmlns:a16="http://schemas.microsoft.com/office/drawing/2014/main" id="{C01D2691-35CE-8106-559A-0720B87FE021}"/>
                </a:ext>
              </a:extLst>
            </p:cNvPr>
            <p:cNvSpPr txBox="1">
              <a:spLocks/>
            </p:cNvSpPr>
            <p:nvPr/>
          </p:nvSpPr>
          <p:spPr>
            <a:xfrm>
              <a:off x="4788024" y="3427377"/>
              <a:ext cx="4086165" cy="10516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Membrane </a:t>
              </a:r>
              <a:r>
                <a:rPr lang="it-IT" sz="2000" b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 tensostrutture</a:t>
              </a:r>
              <a:endPara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Tensostrutture per arredo urbano | Canobbio Textile">
            <a:extLst>
              <a:ext uri="{FF2B5EF4-FFF2-40B4-BE49-F238E27FC236}">
                <a16:creationId xmlns:a16="http://schemas.microsoft.com/office/drawing/2014/main" id="{229813BA-864C-106E-439C-3F6CEB9B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5" y="1636913"/>
            <a:ext cx="7781123" cy="51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47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FDC85-FF86-AFAB-2EEE-F398F1979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8802F62F-27B7-C0E5-7BF1-01BF798F621C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0DB4E8F-D439-EAA6-7685-ED939371F1C4}"/>
              </a:ext>
            </a:extLst>
          </p:cNvPr>
          <p:cNvGrpSpPr/>
          <p:nvPr/>
        </p:nvGrpSpPr>
        <p:grpSpPr>
          <a:xfrm>
            <a:off x="903605" y="1020505"/>
            <a:ext cx="7336791" cy="561986"/>
            <a:chOff x="267569" y="4659390"/>
            <a:chExt cx="7336791" cy="561986"/>
          </a:xfrm>
        </p:grpSpPr>
        <p:sp>
          <p:nvSpPr>
            <p:cNvPr id="7" name="Titolo 3">
              <a:extLst>
                <a:ext uri="{FF2B5EF4-FFF2-40B4-BE49-F238E27FC236}">
                  <a16:creationId xmlns:a16="http://schemas.microsoft.com/office/drawing/2014/main" id="{A4FD3BEB-9694-7656-A1E2-4704BC3139F3}"/>
                </a:ext>
              </a:extLst>
            </p:cNvPr>
            <p:cNvSpPr txBox="1">
              <a:spLocks/>
            </p:cNvSpPr>
            <p:nvPr/>
          </p:nvSpPr>
          <p:spPr>
            <a:xfrm>
              <a:off x="267569" y="4659390"/>
              <a:ext cx="4248472" cy="561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Soggetti prevalentemente a sforzi di </a:t>
              </a:r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FLESSIONE</a:t>
              </a:r>
            </a:p>
          </p:txBody>
        </p:sp>
        <p:sp>
          <p:nvSpPr>
            <p:cNvPr id="8" name="Titolo 3">
              <a:extLst>
                <a:ext uri="{FF2B5EF4-FFF2-40B4-BE49-F238E27FC236}">
                  <a16:creationId xmlns:a16="http://schemas.microsoft.com/office/drawing/2014/main" id="{2DCE742B-1DA2-716A-6736-632EFB9E3B4C}"/>
                </a:ext>
              </a:extLst>
            </p:cNvPr>
            <p:cNvSpPr txBox="1">
              <a:spLocks/>
            </p:cNvSpPr>
            <p:nvPr/>
          </p:nvSpPr>
          <p:spPr>
            <a:xfrm>
              <a:off x="4788024" y="4659391"/>
              <a:ext cx="2816336" cy="5619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Solai-solette</a:t>
              </a:r>
            </a:p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Solette nervate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54465F7-6478-DEB1-81E8-8A9ACB346283}"/>
              </a:ext>
            </a:extLst>
          </p:cNvPr>
          <p:cNvGrpSpPr/>
          <p:nvPr/>
        </p:nvGrpSpPr>
        <p:grpSpPr>
          <a:xfrm>
            <a:off x="0" y="1983866"/>
            <a:ext cx="9159671" cy="3887908"/>
            <a:chOff x="0" y="2000250"/>
            <a:chExt cx="10320314" cy="438055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2F76A4D-B7D1-3972-64E3-359A042A1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00642"/>
              <a:ext cx="5835029" cy="4380162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39412D1-0F58-5120-0E3D-88F694C37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2000250"/>
              <a:ext cx="4380162" cy="4380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8331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EB3F9-F1D3-BFBF-1BA9-195EDF137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A1B7D742-52C6-813E-D1BE-0348372C5277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0C69566-3DE8-19C1-A390-0124C804424D}"/>
              </a:ext>
            </a:extLst>
          </p:cNvPr>
          <p:cNvGrpSpPr/>
          <p:nvPr/>
        </p:nvGrpSpPr>
        <p:grpSpPr>
          <a:xfrm>
            <a:off x="903605" y="1020505"/>
            <a:ext cx="7336791" cy="561986"/>
            <a:chOff x="267569" y="4659390"/>
            <a:chExt cx="7336791" cy="561986"/>
          </a:xfrm>
        </p:grpSpPr>
        <p:sp>
          <p:nvSpPr>
            <p:cNvPr id="7" name="Titolo 3">
              <a:extLst>
                <a:ext uri="{FF2B5EF4-FFF2-40B4-BE49-F238E27FC236}">
                  <a16:creationId xmlns:a16="http://schemas.microsoft.com/office/drawing/2014/main" id="{84D5795E-DB00-734E-22B6-37332950CA1A}"/>
                </a:ext>
              </a:extLst>
            </p:cNvPr>
            <p:cNvSpPr txBox="1">
              <a:spLocks/>
            </p:cNvSpPr>
            <p:nvPr/>
          </p:nvSpPr>
          <p:spPr>
            <a:xfrm>
              <a:off x="267569" y="4659390"/>
              <a:ext cx="4248472" cy="561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Soggetti prevalentemente a sforzi di </a:t>
              </a:r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FLESSIONE</a:t>
              </a:r>
            </a:p>
          </p:txBody>
        </p:sp>
        <p:sp>
          <p:nvSpPr>
            <p:cNvPr id="8" name="Titolo 3">
              <a:extLst>
                <a:ext uri="{FF2B5EF4-FFF2-40B4-BE49-F238E27FC236}">
                  <a16:creationId xmlns:a16="http://schemas.microsoft.com/office/drawing/2014/main" id="{4137ABA5-0415-9943-4E8F-3E6A1A3F8199}"/>
                </a:ext>
              </a:extLst>
            </p:cNvPr>
            <p:cNvSpPr txBox="1">
              <a:spLocks/>
            </p:cNvSpPr>
            <p:nvPr/>
          </p:nvSpPr>
          <p:spPr>
            <a:xfrm>
              <a:off x="4788024" y="4659391"/>
              <a:ext cx="2816336" cy="5619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Solai-solette</a:t>
              </a:r>
            </a:p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Solette nervate</a:t>
              </a:r>
            </a:p>
          </p:txBody>
        </p:sp>
      </p:grpSp>
      <p:pic>
        <p:nvPicPr>
          <p:cNvPr id="2052" name="Picture 4" descr="Casa in X-Lam posa solaio">
            <a:extLst>
              <a:ext uri="{FF2B5EF4-FFF2-40B4-BE49-F238E27FC236}">
                <a16:creationId xmlns:a16="http://schemas.microsoft.com/office/drawing/2014/main" id="{6E42E254-4AC1-6CA9-AA48-A2F8100E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6322"/>
            <a:ext cx="6912768" cy="51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6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8172A-6921-9C13-1982-ABEDF665A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FF9A37FF-2996-B000-F417-56C2830DDEB3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C0EEA9F-39E7-F15D-46E9-0A919619C1EE}"/>
              </a:ext>
            </a:extLst>
          </p:cNvPr>
          <p:cNvGrpSpPr/>
          <p:nvPr/>
        </p:nvGrpSpPr>
        <p:grpSpPr>
          <a:xfrm>
            <a:off x="903605" y="1020505"/>
            <a:ext cx="7336791" cy="561986"/>
            <a:chOff x="267569" y="4659390"/>
            <a:chExt cx="7336791" cy="561986"/>
          </a:xfrm>
        </p:grpSpPr>
        <p:sp>
          <p:nvSpPr>
            <p:cNvPr id="7" name="Titolo 3">
              <a:extLst>
                <a:ext uri="{FF2B5EF4-FFF2-40B4-BE49-F238E27FC236}">
                  <a16:creationId xmlns:a16="http://schemas.microsoft.com/office/drawing/2014/main" id="{6E04EF42-C99D-1831-D847-6A6F04F7A83E}"/>
                </a:ext>
              </a:extLst>
            </p:cNvPr>
            <p:cNvSpPr txBox="1">
              <a:spLocks/>
            </p:cNvSpPr>
            <p:nvPr/>
          </p:nvSpPr>
          <p:spPr>
            <a:xfrm>
              <a:off x="267569" y="4659390"/>
              <a:ext cx="4248472" cy="561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Soggetti prevalentemente a sforzi di </a:t>
              </a:r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FLESSIONE</a:t>
              </a:r>
            </a:p>
          </p:txBody>
        </p:sp>
        <p:sp>
          <p:nvSpPr>
            <p:cNvPr id="8" name="Titolo 3">
              <a:extLst>
                <a:ext uri="{FF2B5EF4-FFF2-40B4-BE49-F238E27FC236}">
                  <a16:creationId xmlns:a16="http://schemas.microsoft.com/office/drawing/2014/main" id="{F43587F8-3669-247E-F7DB-71854F313981}"/>
                </a:ext>
              </a:extLst>
            </p:cNvPr>
            <p:cNvSpPr txBox="1">
              <a:spLocks/>
            </p:cNvSpPr>
            <p:nvPr/>
          </p:nvSpPr>
          <p:spPr>
            <a:xfrm>
              <a:off x="4788024" y="4659391"/>
              <a:ext cx="2816336" cy="5619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Solai-solette</a:t>
              </a:r>
            </a:p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Solette nervate</a:t>
              </a: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5EE734BF-F4D7-4C1D-E628-96868476C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519"/>
            <a:ext cx="9144000" cy="50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69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1FAEA-4ECA-02B1-A93C-E7E13AD07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833A784B-FB42-FD35-8678-A94FD8B04FAC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E50A7CE-9020-3476-4C6B-7381BE956418}"/>
              </a:ext>
            </a:extLst>
          </p:cNvPr>
          <p:cNvGrpSpPr/>
          <p:nvPr/>
        </p:nvGrpSpPr>
        <p:grpSpPr>
          <a:xfrm>
            <a:off x="903605" y="1020505"/>
            <a:ext cx="7336791" cy="561986"/>
            <a:chOff x="267569" y="4659390"/>
            <a:chExt cx="7336791" cy="561986"/>
          </a:xfrm>
        </p:grpSpPr>
        <p:sp>
          <p:nvSpPr>
            <p:cNvPr id="7" name="Titolo 3">
              <a:extLst>
                <a:ext uri="{FF2B5EF4-FFF2-40B4-BE49-F238E27FC236}">
                  <a16:creationId xmlns:a16="http://schemas.microsoft.com/office/drawing/2014/main" id="{7183B439-0450-3248-BDF1-359D4EB20B56}"/>
                </a:ext>
              </a:extLst>
            </p:cNvPr>
            <p:cNvSpPr txBox="1">
              <a:spLocks/>
            </p:cNvSpPr>
            <p:nvPr/>
          </p:nvSpPr>
          <p:spPr>
            <a:xfrm>
              <a:off x="267569" y="4659390"/>
              <a:ext cx="4248472" cy="561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Soggetti prevalentemente a sforzi di </a:t>
              </a:r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FLESSIONE</a:t>
              </a:r>
            </a:p>
          </p:txBody>
        </p:sp>
        <p:sp>
          <p:nvSpPr>
            <p:cNvPr id="8" name="Titolo 3">
              <a:extLst>
                <a:ext uri="{FF2B5EF4-FFF2-40B4-BE49-F238E27FC236}">
                  <a16:creationId xmlns:a16="http://schemas.microsoft.com/office/drawing/2014/main" id="{37D111CF-518C-8F6F-F22A-F28D10660DD0}"/>
                </a:ext>
              </a:extLst>
            </p:cNvPr>
            <p:cNvSpPr txBox="1">
              <a:spLocks/>
            </p:cNvSpPr>
            <p:nvPr/>
          </p:nvSpPr>
          <p:spPr>
            <a:xfrm>
              <a:off x="4788024" y="4659391"/>
              <a:ext cx="2816336" cy="5619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Solai-solette</a:t>
              </a:r>
            </a:p>
            <a:p>
              <a:r>
                <a:rPr lang="it-IT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Solette nervate</a:t>
              </a:r>
            </a:p>
          </p:txBody>
        </p:sp>
      </p:grpSp>
      <p:pic>
        <p:nvPicPr>
          <p:cNvPr id="4" name="Picture 6">
            <a:extLst>
              <a:ext uri="{FF2B5EF4-FFF2-40B4-BE49-F238E27FC236}">
                <a16:creationId xmlns:a16="http://schemas.microsoft.com/office/drawing/2014/main" id="{F3B5C1EB-27AF-7DF1-9B56-FADAC87119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54" y="2132856"/>
            <a:ext cx="750929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uppo 49">
            <a:extLst>
              <a:ext uri="{FF2B5EF4-FFF2-40B4-BE49-F238E27FC236}">
                <a16:creationId xmlns:a16="http://schemas.microsoft.com/office/drawing/2014/main" id="{B9FB1887-05BD-2442-999A-68EF53231185}"/>
              </a:ext>
            </a:extLst>
          </p:cNvPr>
          <p:cNvGrpSpPr/>
          <p:nvPr/>
        </p:nvGrpSpPr>
        <p:grpSpPr>
          <a:xfrm>
            <a:off x="1651762" y="1689147"/>
            <a:ext cx="6232606" cy="3072001"/>
            <a:chOff x="1651762" y="1689147"/>
            <a:chExt cx="6232606" cy="3072001"/>
          </a:xfrm>
        </p:grpSpPr>
        <p:sp>
          <p:nvSpPr>
            <p:cNvPr id="13" name="Freccia in giù 12">
              <a:extLst>
                <a:ext uri="{FF2B5EF4-FFF2-40B4-BE49-F238E27FC236}">
                  <a16:creationId xmlns:a16="http://schemas.microsoft.com/office/drawing/2014/main" id="{79947202-95F7-1051-683A-11220F83C0B3}"/>
                </a:ext>
              </a:extLst>
            </p:cNvPr>
            <p:cNvSpPr/>
            <p:nvPr/>
          </p:nvSpPr>
          <p:spPr>
            <a:xfrm>
              <a:off x="3491880" y="3176972"/>
              <a:ext cx="216024" cy="504056"/>
            </a:xfrm>
            <a:prstGeom prst="down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reccia in giù 13">
              <a:extLst>
                <a:ext uri="{FF2B5EF4-FFF2-40B4-BE49-F238E27FC236}">
                  <a16:creationId xmlns:a16="http://schemas.microsoft.com/office/drawing/2014/main" id="{6EB4685E-6CDC-94DD-435F-D79A0F729309}"/>
                </a:ext>
              </a:extLst>
            </p:cNvPr>
            <p:cNvSpPr/>
            <p:nvPr/>
          </p:nvSpPr>
          <p:spPr>
            <a:xfrm>
              <a:off x="5316048" y="4257092"/>
              <a:ext cx="216024" cy="504056"/>
            </a:xfrm>
            <a:prstGeom prst="down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reccia in giù 14">
              <a:extLst>
                <a:ext uri="{FF2B5EF4-FFF2-40B4-BE49-F238E27FC236}">
                  <a16:creationId xmlns:a16="http://schemas.microsoft.com/office/drawing/2014/main" id="{596B1F87-9415-622A-6B2D-FD64952C3256}"/>
                </a:ext>
              </a:extLst>
            </p:cNvPr>
            <p:cNvSpPr/>
            <p:nvPr/>
          </p:nvSpPr>
          <p:spPr>
            <a:xfrm>
              <a:off x="6444208" y="3573016"/>
              <a:ext cx="216024" cy="504056"/>
            </a:xfrm>
            <a:prstGeom prst="down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reccia in giù 15">
              <a:extLst>
                <a:ext uri="{FF2B5EF4-FFF2-40B4-BE49-F238E27FC236}">
                  <a16:creationId xmlns:a16="http://schemas.microsoft.com/office/drawing/2014/main" id="{116C119C-54E4-6E77-17B8-DE794C7CDD95}"/>
                </a:ext>
              </a:extLst>
            </p:cNvPr>
            <p:cNvSpPr/>
            <p:nvPr/>
          </p:nvSpPr>
          <p:spPr>
            <a:xfrm>
              <a:off x="7668344" y="2861844"/>
              <a:ext cx="216024" cy="504056"/>
            </a:xfrm>
            <a:prstGeom prst="down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Freccia in giù 16">
              <a:extLst>
                <a:ext uri="{FF2B5EF4-FFF2-40B4-BE49-F238E27FC236}">
                  <a16:creationId xmlns:a16="http://schemas.microsoft.com/office/drawing/2014/main" id="{A33DBBE7-5B7A-2034-0EBE-F06DC55841B4}"/>
                </a:ext>
              </a:extLst>
            </p:cNvPr>
            <p:cNvSpPr/>
            <p:nvPr/>
          </p:nvSpPr>
          <p:spPr>
            <a:xfrm>
              <a:off x="5868144" y="1749494"/>
              <a:ext cx="216024" cy="504056"/>
            </a:xfrm>
            <a:prstGeom prst="down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reccia in giù 17">
              <a:extLst>
                <a:ext uri="{FF2B5EF4-FFF2-40B4-BE49-F238E27FC236}">
                  <a16:creationId xmlns:a16="http://schemas.microsoft.com/office/drawing/2014/main" id="{1CFE05B0-5EDC-59BE-B58E-E6AD3BC3D66D}"/>
                </a:ext>
              </a:extLst>
            </p:cNvPr>
            <p:cNvSpPr/>
            <p:nvPr/>
          </p:nvSpPr>
          <p:spPr>
            <a:xfrm>
              <a:off x="4644065" y="2492896"/>
              <a:ext cx="216024" cy="504056"/>
            </a:xfrm>
            <a:prstGeom prst="down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Freccia in giù 18">
              <a:extLst>
                <a:ext uri="{FF2B5EF4-FFF2-40B4-BE49-F238E27FC236}">
                  <a16:creationId xmlns:a16="http://schemas.microsoft.com/office/drawing/2014/main" id="{4CFBB3E7-C232-930B-ED33-8FA9B258F3DD}"/>
                </a:ext>
              </a:extLst>
            </p:cNvPr>
            <p:cNvSpPr/>
            <p:nvPr/>
          </p:nvSpPr>
          <p:spPr>
            <a:xfrm>
              <a:off x="2811817" y="1689147"/>
              <a:ext cx="216024" cy="504056"/>
            </a:xfrm>
            <a:prstGeom prst="down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Freccia in giù 19">
              <a:extLst>
                <a:ext uri="{FF2B5EF4-FFF2-40B4-BE49-F238E27FC236}">
                  <a16:creationId xmlns:a16="http://schemas.microsoft.com/office/drawing/2014/main" id="{8917B1DD-383C-0A42-9736-35BC93EEC41D}"/>
                </a:ext>
              </a:extLst>
            </p:cNvPr>
            <p:cNvSpPr/>
            <p:nvPr/>
          </p:nvSpPr>
          <p:spPr>
            <a:xfrm>
              <a:off x="1651762" y="2026200"/>
              <a:ext cx="216024" cy="504056"/>
            </a:xfrm>
            <a:prstGeom prst="down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93" name="Gruppo 2092">
            <a:extLst>
              <a:ext uri="{FF2B5EF4-FFF2-40B4-BE49-F238E27FC236}">
                <a16:creationId xmlns:a16="http://schemas.microsoft.com/office/drawing/2014/main" id="{E4F44B9C-C3FB-6543-AC11-19362E8585EA}"/>
              </a:ext>
            </a:extLst>
          </p:cNvPr>
          <p:cNvGrpSpPr/>
          <p:nvPr/>
        </p:nvGrpSpPr>
        <p:grpSpPr>
          <a:xfrm>
            <a:off x="1187278" y="4175908"/>
            <a:ext cx="3456787" cy="2205420"/>
            <a:chOff x="1187278" y="4175908"/>
            <a:chExt cx="3456787" cy="2205420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1AD31CA7-484D-7EBD-162D-07D1A81679A6}"/>
                </a:ext>
              </a:extLst>
            </p:cNvPr>
            <p:cNvGrpSpPr/>
            <p:nvPr/>
          </p:nvGrpSpPr>
          <p:grpSpPr>
            <a:xfrm>
              <a:off x="4179581" y="5850487"/>
              <a:ext cx="464484" cy="530841"/>
              <a:chOff x="4179581" y="5850487"/>
              <a:chExt cx="464484" cy="530841"/>
            </a:xfrm>
            <a:solidFill>
              <a:srgbClr val="C00000"/>
            </a:solidFill>
          </p:grpSpPr>
          <p:sp>
            <p:nvSpPr>
              <p:cNvPr id="5" name="Freccia in su 4">
                <a:extLst>
                  <a:ext uri="{FF2B5EF4-FFF2-40B4-BE49-F238E27FC236}">
                    <a16:creationId xmlns:a16="http://schemas.microsoft.com/office/drawing/2014/main" id="{AF645454-A126-8905-058E-E8B4FB3314F4}"/>
                  </a:ext>
                </a:extLst>
              </p:cNvPr>
              <p:cNvSpPr/>
              <p:nvPr/>
            </p:nvSpPr>
            <p:spPr>
              <a:xfrm>
                <a:off x="4320108" y="5949050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Freccia in su 5">
                <a:extLst>
                  <a:ext uri="{FF2B5EF4-FFF2-40B4-BE49-F238E27FC236}">
                    <a16:creationId xmlns:a16="http://schemas.microsoft.com/office/drawing/2014/main" id="{D8054A6A-17BA-6D39-B16E-3F71BAB378B1}"/>
                  </a:ext>
                </a:extLst>
              </p:cNvPr>
              <p:cNvSpPr/>
              <p:nvPr/>
            </p:nvSpPr>
            <p:spPr>
              <a:xfrm>
                <a:off x="4459227" y="6029672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reccia in su 9">
                <a:extLst>
                  <a:ext uri="{FF2B5EF4-FFF2-40B4-BE49-F238E27FC236}">
                    <a16:creationId xmlns:a16="http://schemas.microsoft.com/office/drawing/2014/main" id="{C85B22F0-AFDA-4288-9F7D-4E235005C2B6}"/>
                  </a:ext>
                </a:extLst>
              </p:cNvPr>
              <p:cNvSpPr/>
              <p:nvPr/>
            </p:nvSpPr>
            <p:spPr>
              <a:xfrm>
                <a:off x="4598346" y="6093296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Freccia in su 10">
                <a:extLst>
                  <a:ext uri="{FF2B5EF4-FFF2-40B4-BE49-F238E27FC236}">
                    <a16:creationId xmlns:a16="http://schemas.microsoft.com/office/drawing/2014/main" id="{3EC8FA22-9386-D104-82B6-09C5BD3375B0}"/>
                  </a:ext>
                </a:extLst>
              </p:cNvPr>
              <p:cNvSpPr/>
              <p:nvPr/>
            </p:nvSpPr>
            <p:spPr>
              <a:xfrm>
                <a:off x="4179581" y="5850487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4E2E1D40-32EC-45AF-FFCF-75371C22FA17}"/>
                </a:ext>
              </a:extLst>
            </p:cNvPr>
            <p:cNvGrpSpPr/>
            <p:nvPr/>
          </p:nvGrpSpPr>
          <p:grpSpPr>
            <a:xfrm>
              <a:off x="1187278" y="4175908"/>
              <a:ext cx="464484" cy="530841"/>
              <a:chOff x="4179581" y="5850487"/>
              <a:chExt cx="464484" cy="530841"/>
            </a:xfrm>
            <a:solidFill>
              <a:srgbClr val="C00000"/>
            </a:solidFill>
          </p:grpSpPr>
          <p:sp>
            <p:nvSpPr>
              <p:cNvPr id="36" name="Freccia in su 35">
                <a:extLst>
                  <a:ext uri="{FF2B5EF4-FFF2-40B4-BE49-F238E27FC236}">
                    <a16:creationId xmlns:a16="http://schemas.microsoft.com/office/drawing/2014/main" id="{F7BD6F59-305D-C60E-044C-48D586D6A5A1}"/>
                  </a:ext>
                </a:extLst>
              </p:cNvPr>
              <p:cNvSpPr/>
              <p:nvPr/>
            </p:nvSpPr>
            <p:spPr>
              <a:xfrm>
                <a:off x="4320108" y="5949050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Freccia in su 36">
                <a:extLst>
                  <a:ext uri="{FF2B5EF4-FFF2-40B4-BE49-F238E27FC236}">
                    <a16:creationId xmlns:a16="http://schemas.microsoft.com/office/drawing/2014/main" id="{4E561CC8-65BB-A608-62C3-8377CF99F136}"/>
                  </a:ext>
                </a:extLst>
              </p:cNvPr>
              <p:cNvSpPr/>
              <p:nvPr/>
            </p:nvSpPr>
            <p:spPr>
              <a:xfrm>
                <a:off x="4459227" y="6029672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Freccia in su 37">
                <a:extLst>
                  <a:ext uri="{FF2B5EF4-FFF2-40B4-BE49-F238E27FC236}">
                    <a16:creationId xmlns:a16="http://schemas.microsoft.com/office/drawing/2014/main" id="{F5BB6E09-7209-1CDE-3A8F-3513331B0F1F}"/>
                  </a:ext>
                </a:extLst>
              </p:cNvPr>
              <p:cNvSpPr/>
              <p:nvPr/>
            </p:nvSpPr>
            <p:spPr>
              <a:xfrm>
                <a:off x="4598346" y="6093296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Freccia in su 38">
                <a:extLst>
                  <a:ext uri="{FF2B5EF4-FFF2-40B4-BE49-F238E27FC236}">
                    <a16:creationId xmlns:a16="http://schemas.microsoft.com/office/drawing/2014/main" id="{3F3FFEFA-2B5F-81C7-AC93-DD350142A06B}"/>
                  </a:ext>
                </a:extLst>
              </p:cNvPr>
              <p:cNvSpPr/>
              <p:nvPr/>
            </p:nvSpPr>
            <p:spPr>
              <a:xfrm>
                <a:off x="4179581" y="5850487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E8E0C138-449D-1065-26E3-6FF881A3A08C}"/>
                </a:ext>
              </a:extLst>
            </p:cNvPr>
            <p:cNvGrpSpPr/>
            <p:nvPr/>
          </p:nvGrpSpPr>
          <p:grpSpPr>
            <a:xfrm>
              <a:off x="2293631" y="4798632"/>
              <a:ext cx="464484" cy="530841"/>
              <a:chOff x="4179581" y="5850487"/>
              <a:chExt cx="464484" cy="530841"/>
            </a:xfrm>
            <a:solidFill>
              <a:srgbClr val="C00000"/>
            </a:solidFill>
          </p:grpSpPr>
          <p:sp>
            <p:nvSpPr>
              <p:cNvPr id="41" name="Freccia in su 40">
                <a:extLst>
                  <a:ext uri="{FF2B5EF4-FFF2-40B4-BE49-F238E27FC236}">
                    <a16:creationId xmlns:a16="http://schemas.microsoft.com/office/drawing/2014/main" id="{7EDEDE3D-E60A-B3F1-F57E-CFE2652AC4EB}"/>
                  </a:ext>
                </a:extLst>
              </p:cNvPr>
              <p:cNvSpPr/>
              <p:nvPr/>
            </p:nvSpPr>
            <p:spPr>
              <a:xfrm>
                <a:off x="4320108" y="5949050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Freccia in su 41">
                <a:extLst>
                  <a:ext uri="{FF2B5EF4-FFF2-40B4-BE49-F238E27FC236}">
                    <a16:creationId xmlns:a16="http://schemas.microsoft.com/office/drawing/2014/main" id="{73054387-B4EE-FB30-F70B-E6A962D3ED7D}"/>
                  </a:ext>
                </a:extLst>
              </p:cNvPr>
              <p:cNvSpPr/>
              <p:nvPr/>
            </p:nvSpPr>
            <p:spPr>
              <a:xfrm>
                <a:off x="4459227" y="6029672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Freccia in su 42">
                <a:extLst>
                  <a:ext uri="{FF2B5EF4-FFF2-40B4-BE49-F238E27FC236}">
                    <a16:creationId xmlns:a16="http://schemas.microsoft.com/office/drawing/2014/main" id="{C758FA46-DD37-0CD8-C6DB-73DAE7722E65}"/>
                  </a:ext>
                </a:extLst>
              </p:cNvPr>
              <p:cNvSpPr/>
              <p:nvPr/>
            </p:nvSpPr>
            <p:spPr>
              <a:xfrm>
                <a:off x="4598346" y="6093296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Freccia in su 43">
                <a:extLst>
                  <a:ext uri="{FF2B5EF4-FFF2-40B4-BE49-F238E27FC236}">
                    <a16:creationId xmlns:a16="http://schemas.microsoft.com/office/drawing/2014/main" id="{25336A12-3BBD-8082-472A-AB924DE9477A}"/>
                  </a:ext>
                </a:extLst>
              </p:cNvPr>
              <p:cNvSpPr/>
              <p:nvPr/>
            </p:nvSpPr>
            <p:spPr>
              <a:xfrm>
                <a:off x="4179581" y="5850487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D0A414BB-B4D4-44C7-30D9-A1AE456239A9}"/>
                </a:ext>
              </a:extLst>
            </p:cNvPr>
            <p:cNvGrpSpPr/>
            <p:nvPr/>
          </p:nvGrpSpPr>
          <p:grpSpPr>
            <a:xfrm>
              <a:off x="3259638" y="5360243"/>
              <a:ext cx="464484" cy="530841"/>
              <a:chOff x="4179581" y="5850487"/>
              <a:chExt cx="464484" cy="530841"/>
            </a:xfrm>
            <a:solidFill>
              <a:srgbClr val="C00000"/>
            </a:solidFill>
          </p:grpSpPr>
          <p:sp>
            <p:nvSpPr>
              <p:cNvPr id="46" name="Freccia in su 45">
                <a:extLst>
                  <a:ext uri="{FF2B5EF4-FFF2-40B4-BE49-F238E27FC236}">
                    <a16:creationId xmlns:a16="http://schemas.microsoft.com/office/drawing/2014/main" id="{4C2EA182-D893-8BA5-D409-795E1547FB6B}"/>
                  </a:ext>
                </a:extLst>
              </p:cNvPr>
              <p:cNvSpPr/>
              <p:nvPr/>
            </p:nvSpPr>
            <p:spPr>
              <a:xfrm>
                <a:off x="4320108" y="5949050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Freccia in su 46">
                <a:extLst>
                  <a:ext uri="{FF2B5EF4-FFF2-40B4-BE49-F238E27FC236}">
                    <a16:creationId xmlns:a16="http://schemas.microsoft.com/office/drawing/2014/main" id="{F6925196-DFC1-175F-7FFD-CE4617C5B7E3}"/>
                  </a:ext>
                </a:extLst>
              </p:cNvPr>
              <p:cNvSpPr/>
              <p:nvPr/>
            </p:nvSpPr>
            <p:spPr>
              <a:xfrm>
                <a:off x="4459227" y="6029672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Freccia in su 47">
                <a:extLst>
                  <a:ext uri="{FF2B5EF4-FFF2-40B4-BE49-F238E27FC236}">
                    <a16:creationId xmlns:a16="http://schemas.microsoft.com/office/drawing/2014/main" id="{95170D93-E14D-411B-1900-74AD20A5B8FE}"/>
                  </a:ext>
                </a:extLst>
              </p:cNvPr>
              <p:cNvSpPr/>
              <p:nvPr/>
            </p:nvSpPr>
            <p:spPr>
              <a:xfrm>
                <a:off x="4598346" y="6093296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Freccia in su 48">
                <a:extLst>
                  <a:ext uri="{FF2B5EF4-FFF2-40B4-BE49-F238E27FC236}">
                    <a16:creationId xmlns:a16="http://schemas.microsoft.com/office/drawing/2014/main" id="{8379DE2E-27DE-0B53-7B1B-F5FAE67708A5}"/>
                  </a:ext>
                </a:extLst>
              </p:cNvPr>
              <p:cNvSpPr/>
              <p:nvPr/>
            </p:nvSpPr>
            <p:spPr>
              <a:xfrm>
                <a:off x="4179581" y="5850487"/>
                <a:ext cx="45719" cy="288032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091" name="Gruppo 2090">
            <a:extLst>
              <a:ext uri="{FF2B5EF4-FFF2-40B4-BE49-F238E27FC236}">
                <a16:creationId xmlns:a16="http://schemas.microsoft.com/office/drawing/2014/main" id="{EA3F63D5-0C2B-6E7B-8B1C-9C59E5113EEA}"/>
              </a:ext>
            </a:extLst>
          </p:cNvPr>
          <p:cNvGrpSpPr/>
          <p:nvPr/>
        </p:nvGrpSpPr>
        <p:grpSpPr>
          <a:xfrm>
            <a:off x="1224510" y="2309448"/>
            <a:ext cx="6576920" cy="3092883"/>
            <a:chOff x="1224510" y="2309448"/>
            <a:chExt cx="6576920" cy="3092883"/>
          </a:xfrm>
        </p:grpSpPr>
        <p:sp>
          <p:nvSpPr>
            <p:cNvPr id="30" name="Freccia bidirezionale orizzontale 29">
              <a:extLst>
                <a:ext uri="{FF2B5EF4-FFF2-40B4-BE49-F238E27FC236}">
                  <a16:creationId xmlns:a16="http://schemas.microsoft.com/office/drawing/2014/main" id="{12E645CC-F827-8CB3-6745-01CEB08FED42}"/>
                </a:ext>
              </a:extLst>
            </p:cNvPr>
            <p:cNvSpPr/>
            <p:nvPr/>
          </p:nvSpPr>
          <p:spPr>
            <a:xfrm rot="19893356">
              <a:off x="1954529" y="2960779"/>
              <a:ext cx="990375" cy="145719"/>
            </a:xfrm>
            <a:prstGeom prst="leftRigh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Freccia bidirezionale orizzontale 50">
              <a:extLst>
                <a:ext uri="{FF2B5EF4-FFF2-40B4-BE49-F238E27FC236}">
                  <a16:creationId xmlns:a16="http://schemas.microsoft.com/office/drawing/2014/main" id="{BDB8A049-68EE-B31E-1462-7A264629B55E}"/>
                </a:ext>
              </a:extLst>
            </p:cNvPr>
            <p:cNvSpPr/>
            <p:nvPr/>
          </p:nvSpPr>
          <p:spPr>
            <a:xfrm rot="19893356">
              <a:off x="3234563" y="2309448"/>
              <a:ext cx="990375" cy="145719"/>
            </a:xfrm>
            <a:prstGeom prst="leftRigh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Freccia bidirezionale orizzontale 51">
              <a:extLst>
                <a:ext uri="{FF2B5EF4-FFF2-40B4-BE49-F238E27FC236}">
                  <a16:creationId xmlns:a16="http://schemas.microsoft.com/office/drawing/2014/main" id="{2E9F60AD-08CA-1D42-77EF-3311CB4C21DC}"/>
                </a:ext>
              </a:extLst>
            </p:cNvPr>
            <p:cNvSpPr/>
            <p:nvPr/>
          </p:nvSpPr>
          <p:spPr>
            <a:xfrm rot="19893356">
              <a:off x="3802878" y="4058340"/>
              <a:ext cx="990375" cy="145719"/>
            </a:xfrm>
            <a:prstGeom prst="leftRigh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Freccia bidirezionale orizzontale 52">
              <a:extLst>
                <a:ext uri="{FF2B5EF4-FFF2-40B4-BE49-F238E27FC236}">
                  <a16:creationId xmlns:a16="http://schemas.microsoft.com/office/drawing/2014/main" id="{5CDDB9BB-BDA2-8A16-5C4A-4832F242A492}"/>
                </a:ext>
              </a:extLst>
            </p:cNvPr>
            <p:cNvSpPr/>
            <p:nvPr/>
          </p:nvSpPr>
          <p:spPr>
            <a:xfrm rot="19893356">
              <a:off x="5010856" y="3386764"/>
              <a:ext cx="990375" cy="145719"/>
            </a:xfrm>
            <a:prstGeom prst="leftRigh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Freccia bidirezionale orizzontale 53">
              <a:extLst>
                <a:ext uri="{FF2B5EF4-FFF2-40B4-BE49-F238E27FC236}">
                  <a16:creationId xmlns:a16="http://schemas.microsoft.com/office/drawing/2014/main" id="{EA46305D-5434-03D5-F846-0C06769C067F}"/>
                </a:ext>
              </a:extLst>
            </p:cNvPr>
            <p:cNvSpPr/>
            <p:nvPr/>
          </p:nvSpPr>
          <p:spPr>
            <a:xfrm rot="19893356">
              <a:off x="5559706" y="5256612"/>
              <a:ext cx="990375" cy="145719"/>
            </a:xfrm>
            <a:prstGeom prst="leftRigh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Freccia bidirezionale orizzontale 54">
              <a:extLst>
                <a:ext uri="{FF2B5EF4-FFF2-40B4-BE49-F238E27FC236}">
                  <a16:creationId xmlns:a16="http://schemas.microsoft.com/office/drawing/2014/main" id="{B0EA4D0F-E514-D209-F77A-57FBB7432E3D}"/>
                </a:ext>
              </a:extLst>
            </p:cNvPr>
            <p:cNvSpPr/>
            <p:nvPr/>
          </p:nvSpPr>
          <p:spPr>
            <a:xfrm rot="19893356">
              <a:off x="6811055" y="4522760"/>
              <a:ext cx="990375" cy="145719"/>
            </a:xfrm>
            <a:prstGeom prst="leftRigh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Freccia a sinistra 55">
              <a:extLst>
                <a:ext uri="{FF2B5EF4-FFF2-40B4-BE49-F238E27FC236}">
                  <a16:creationId xmlns:a16="http://schemas.microsoft.com/office/drawing/2014/main" id="{0623A963-3399-F23A-C4C0-06D0EA28E5AF}"/>
                </a:ext>
              </a:extLst>
            </p:cNvPr>
            <p:cNvSpPr/>
            <p:nvPr/>
          </p:nvSpPr>
          <p:spPr>
            <a:xfrm rot="19671783">
              <a:off x="1224510" y="3535950"/>
              <a:ext cx="386329" cy="179185"/>
            </a:xfrm>
            <a:prstGeom prst="lef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ccia a sinistra 56">
              <a:extLst>
                <a:ext uri="{FF2B5EF4-FFF2-40B4-BE49-F238E27FC236}">
                  <a16:creationId xmlns:a16="http://schemas.microsoft.com/office/drawing/2014/main" id="{ED07E64B-855A-A6D0-5B7F-47E7E82B1B91}"/>
                </a:ext>
              </a:extLst>
            </p:cNvPr>
            <p:cNvSpPr/>
            <p:nvPr/>
          </p:nvSpPr>
          <p:spPr>
            <a:xfrm rot="19671783">
              <a:off x="3093556" y="4642941"/>
              <a:ext cx="386329" cy="179185"/>
            </a:xfrm>
            <a:prstGeom prst="lef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92" name="Gruppo 2091">
            <a:extLst>
              <a:ext uri="{FF2B5EF4-FFF2-40B4-BE49-F238E27FC236}">
                <a16:creationId xmlns:a16="http://schemas.microsoft.com/office/drawing/2014/main" id="{749B1870-3CD1-CB11-4CA0-19A78BCBB958}"/>
              </a:ext>
            </a:extLst>
          </p:cNvPr>
          <p:cNvGrpSpPr/>
          <p:nvPr/>
        </p:nvGrpSpPr>
        <p:grpSpPr>
          <a:xfrm>
            <a:off x="2105550" y="2970042"/>
            <a:ext cx="5080068" cy="1958454"/>
            <a:chOff x="2105550" y="2970042"/>
            <a:chExt cx="5080068" cy="1958454"/>
          </a:xfrm>
        </p:grpSpPr>
        <p:sp>
          <p:nvSpPr>
            <p:cNvPr id="60" name="Freccia bidirezionale orizzontale 59">
              <a:extLst>
                <a:ext uri="{FF2B5EF4-FFF2-40B4-BE49-F238E27FC236}">
                  <a16:creationId xmlns:a16="http://schemas.microsoft.com/office/drawing/2014/main" id="{928A2895-77BD-2A16-5B71-9B9F285120D5}"/>
                </a:ext>
              </a:extLst>
            </p:cNvPr>
            <p:cNvSpPr/>
            <p:nvPr/>
          </p:nvSpPr>
          <p:spPr>
            <a:xfrm rot="1877967">
              <a:off x="3261901" y="2970042"/>
              <a:ext cx="990375" cy="145719"/>
            </a:xfrm>
            <a:prstGeom prst="leftRigh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Freccia bidirezionale orizzontale 60">
              <a:extLst>
                <a:ext uri="{FF2B5EF4-FFF2-40B4-BE49-F238E27FC236}">
                  <a16:creationId xmlns:a16="http://schemas.microsoft.com/office/drawing/2014/main" id="{E489D8DB-B5F0-D4EA-2EE4-E383AF1407C1}"/>
                </a:ext>
              </a:extLst>
            </p:cNvPr>
            <p:cNvSpPr/>
            <p:nvPr/>
          </p:nvSpPr>
          <p:spPr>
            <a:xfrm rot="1877967">
              <a:off x="4901726" y="3962721"/>
              <a:ext cx="990375" cy="145719"/>
            </a:xfrm>
            <a:prstGeom prst="leftRigh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Freccia bidirezionale orizzontale 61">
              <a:extLst>
                <a:ext uri="{FF2B5EF4-FFF2-40B4-BE49-F238E27FC236}">
                  <a16:creationId xmlns:a16="http://schemas.microsoft.com/office/drawing/2014/main" id="{576E5927-F93E-AE84-09B2-D2E8631B6279}"/>
                </a:ext>
              </a:extLst>
            </p:cNvPr>
            <p:cNvSpPr/>
            <p:nvPr/>
          </p:nvSpPr>
          <p:spPr>
            <a:xfrm rot="1877967">
              <a:off x="6195243" y="3323698"/>
              <a:ext cx="990375" cy="145719"/>
            </a:xfrm>
            <a:prstGeom prst="leftRigh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Freccia bidirezionale orizzontale 62">
              <a:extLst>
                <a:ext uri="{FF2B5EF4-FFF2-40B4-BE49-F238E27FC236}">
                  <a16:creationId xmlns:a16="http://schemas.microsoft.com/office/drawing/2014/main" id="{012609C1-AB7D-F593-E5AC-F5FDFEE6C4FA}"/>
                </a:ext>
              </a:extLst>
            </p:cNvPr>
            <p:cNvSpPr/>
            <p:nvPr/>
          </p:nvSpPr>
          <p:spPr>
            <a:xfrm rot="1877967">
              <a:off x="2105550" y="3673724"/>
              <a:ext cx="990375" cy="145719"/>
            </a:xfrm>
            <a:prstGeom prst="leftRigh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48" name="Freccia bidirezionale orizzontale 2047">
              <a:extLst>
                <a:ext uri="{FF2B5EF4-FFF2-40B4-BE49-F238E27FC236}">
                  <a16:creationId xmlns:a16="http://schemas.microsoft.com/office/drawing/2014/main" id="{F42074C4-A2D7-5409-1825-C7030A691649}"/>
                </a:ext>
              </a:extLst>
            </p:cNvPr>
            <p:cNvSpPr/>
            <p:nvPr/>
          </p:nvSpPr>
          <p:spPr>
            <a:xfrm rot="1877967">
              <a:off x="3965582" y="4782777"/>
              <a:ext cx="990375" cy="145719"/>
            </a:xfrm>
            <a:prstGeom prst="leftRightArrow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94" name="Gruppo 2093">
            <a:extLst>
              <a:ext uri="{FF2B5EF4-FFF2-40B4-BE49-F238E27FC236}">
                <a16:creationId xmlns:a16="http://schemas.microsoft.com/office/drawing/2014/main" id="{0F6AB7C9-DD5B-74DD-24E7-A57CF9AAFA7F}"/>
              </a:ext>
            </a:extLst>
          </p:cNvPr>
          <p:cNvGrpSpPr/>
          <p:nvPr/>
        </p:nvGrpSpPr>
        <p:grpSpPr>
          <a:xfrm>
            <a:off x="1279164" y="2340773"/>
            <a:ext cx="2828687" cy="1670472"/>
            <a:chOff x="1279164" y="2340773"/>
            <a:chExt cx="2828687" cy="1670472"/>
          </a:xfrm>
        </p:grpSpPr>
        <p:grpSp>
          <p:nvGrpSpPr>
            <p:cNvPr id="2049" name="Gruppo 2048">
              <a:extLst>
                <a:ext uri="{FF2B5EF4-FFF2-40B4-BE49-F238E27FC236}">
                  <a16:creationId xmlns:a16="http://schemas.microsoft.com/office/drawing/2014/main" id="{047D7E97-5942-0CEB-1A84-3A31A1A4B9CF}"/>
                </a:ext>
              </a:extLst>
            </p:cNvPr>
            <p:cNvGrpSpPr/>
            <p:nvPr/>
          </p:nvGrpSpPr>
          <p:grpSpPr>
            <a:xfrm>
              <a:off x="2332524" y="3053046"/>
              <a:ext cx="502152" cy="333843"/>
              <a:chOff x="2332524" y="3053046"/>
              <a:chExt cx="502152" cy="333843"/>
            </a:xfrm>
          </p:grpSpPr>
          <p:sp>
            <p:nvSpPr>
              <p:cNvPr id="31" name="Freccia in giù 30">
                <a:extLst>
                  <a:ext uri="{FF2B5EF4-FFF2-40B4-BE49-F238E27FC236}">
                    <a16:creationId xmlns:a16="http://schemas.microsoft.com/office/drawing/2014/main" id="{51B359B8-871F-75D4-9578-052624BCAAAB}"/>
                  </a:ext>
                </a:extLst>
              </p:cNvPr>
              <p:cNvSpPr/>
              <p:nvPr/>
            </p:nvSpPr>
            <p:spPr>
              <a:xfrm>
                <a:off x="2332524" y="3280233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Freccia in giù 31">
                <a:extLst>
                  <a:ext uri="{FF2B5EF4-FFF2-40B4-BE49-F238E27FC236}">
                    <a16:creationId xmlns:a16="http://schemas.microsoft.com/office/drawing/2014/main" id="{14C379BA-3F5D-D2E1-7CEF-E21997FE0D4C}"/>
                  </a:ext>
                </a:extLst>
              </p:cNvPr>
              <p:cNvSpPr/>
              <p:nvPr/>
            </p:nvSpPr>
            <p:spPr>
              <a:xfrm>
                <a:off x="2480154" y="3212334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Freccia in giù 32">
                <a:extLst>
                  <a:ext uri="{FF2B5EF4-FFF2-40B4-BE49-F238E27FC236}">
                    <a16:creationId xmlns:a16="http://schemas.microsoft.com/office/drawing/2014/main" id="{E36F759B-C84B-2D09-6835-2BB90F7E3BB1}"/>
                  </a:ext>
                </a:extLst>
              </p:cNvPr>
              <p:cNvSpPr/>
              <p:nvPr/>
            </p:nvSpPr>
            <p:spPr>
              <a:xfrm>
                <a:off x="2627784" y="3123644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Freccia in giù 33">
                <a:extLst>
                  <a:ext uri="{FF2B5EF4-FFF2-40B4-BE49-F238E27FC236}">
                    <a16:creationId xmlns:a16="http://schemas.microsoft.com/office/drawing/2014/main" id="{6D218E84-C446-0A2B-BC01-EEBB2B32CDD3}"/>
                  </a:ext>
                </a:extLst>
              </p:cNvPr>
              <p:cNvSpPr/>
              <p:nvPr/>
            </p:nvSpPr>
            <p:spPr>
              <a:xfrm>
                <a:off x="2788957" y="3053046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051" name="Gruppo 2050">
              <a:extLst>
                <a:ext uri="{FF2B5EF4-FFF2-40B4-BE49-F238E27FC236}">
                  <a16:creationId xmlns:a16="http://schemas.microsoft.com/office/drawing/2014/main" id="{4A1C979C-300D-FBD5-855B-41A248F5439E}"/>
                </a:ext>
              </a:extLst>
            </p:cNvPr>
            <p:cNvGrpSpPr/>
            <p:nvPr/>
          </p:nvGrpSpPr>
          <p:grpSpPr>
            <a:xfrm>
              <a:off x="1279164" y="3677402"/>
              <a:ext cx="502152" cy="333843"/>
              <a:chOff x="2332524" y="3053046"/>
              <a:chExt cx="502152" cy="333843"/>
            </a:xfrm>
          </p:grpSpPr>
          <p:sp>
            <p:nvSpPr>
              <p:cNvPr id="2052" name="Freccia in giù 2051">
                <a:extLst>
                  <a:ext uri="{FF2B5EF4-FFF2-40B4-BE49-F238E27FC236}">
                    <a16:creationId xmlns:a16="http://schemas.microsoft.com/office/drawing/2014/main" id="{9DCC2BC0-EFB3-2DC3-A81C-D8A1D1BED76F}"/>
                  </a:ext>
                </a:extLst>
              </p:cNvPr>
              <p:cNvSpPr/>
              <p:nvPr/>
            </p:nvSpPr>
            <p:spPr>
              <a:xfrm>
                <a:off x="2332524" y="3280233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53" name="Freccia in giù 2052">
                <a:extLst>
                  <a:ext uri="{FF2B5EF4-FFF2-40B4-BE49-F238E27FC236}">
                    <a16:creationId xmlns:a16="http://schemas.microsoft.com/office/drawing/2014/main" id="{BCCD03BC-9C3A-02C3-AF37-DF560A5AB55A}"/>
                  </a:ext>
                </a:extLst>
              </p:cNvPr>
              <p:cNvSpPr/>
              <p:nvPr/>
            </p:nvSpPr>
            <p:spPr>
              <a:xfrm>
                <a:off x="2480154" y="3212334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54" name="Freccia in giù 2053">
                <a:extLst>
                  <a:ext uri="{FF2B5EF4-FFF2-40B4-BE49-F238E27FC236}">
                    <a16:creationId xmlns:a16="http://schemas.microsoft.com/office/drawing/2014/main" id="{587A9D3F-6ADB-7030-3A51-10920E585D6B}"/>
                  </a:ext>
                </a:extLst>
              </p:cNvPr>
              <p:cNvSpPr/>
              <p:nvPr/>
            </p:nvSpPr>
            <p:spPr>
              <a:xfrm>
                <a:off x="2627784" y="3123644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55" name="Freccia in giù 2054">
                <a:extLst>
                  <a:ext uri="{FF2B5EF4-FFF2-40B4-BE49-F238E27FC236}">
                    <a16:creationId xmlns:a16="http://schemas.microsoft.com/office/drawing/2014/main" id="{793A26EA-0301-E77C-21E5-526800831433}"/>
                  </a:ext>
                </a:extLst>
              </p:cNvPr>
              <p:cNvSpPr/>
              <p:nvPr/>
            </p:nvSpPr>
            <p:spPr>
              <a:xfrm>
                <a:off x="2788957" y="3053046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056" name="Gruppo 2055">
              <a:extLst>
                <a:ext uri="{FF2B5EF4-FFF2-40B4-BE49-F238E27FC236}">
                  <a16:creationId xmlns:a16="http://schemas.microsoft.com/office/drawing/2014/main" id="{34A0ACD7-81B0-2301-888A-104D4F780120}"/>
                </a:ext>
              </a:extLst>
            </p:cNvPr>
            <p:cNvGrpSpPr/>
            <p:nvPr/>
          </p:nvGrpSpPr>
          <p:grpSpPr>
            <a:xfrm>
              <a:off x="3605699" y="2340773"/>
              <a:ext cx="502152" cy="333843"/>
              <a:chOff x="2332524" y="3053046"/>
              <a:chExt cx="502152" cy="333843"/>
            </a:xfrm>
          </p:grpSpPr>
          <p:sp>
            <p:nvSpPr>
              <p:cNvPr id="2057" name="Freccia in giù 2056">
                <a:extLst>
                  <a:ext uri="{FF2B5EF4-FFF2-40B4-BE49-F238E27FC236}">
                    <a16:creationId xmlns:a16="http://schemas.microsoft.com/office/drawing/2014/main" id="{8935A7EE-B010-BD6D-C784-8DAB9414541C}"/>
                  </a:ext>
                </a:extLst>
              </p:cNvPr>
              <p:cNvSpPr/>
              <p:nvPr/>
            </p:nvSpPr>
            <p:spPr>
              <a:xfrm>
                <a:off x="2332524" y="3280233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58" name="Freccia in giù 2057">
                <a:extLst>
                  <a:ext uri="{FF2B5EF4-FFF2-40B4-BE49-F238E27FC236}">
                    <a16:creationId xmlns:a16="http://schemas.microsoft.com/office/drawing/2014/main" id="{CF99B6B0-B095-4E0A-E35D-2C64C613B197}"/>
                  </a:ext>
                </a:extLst>
              </p:cNvPr>
              <p:cNvSpPr/>
              <p:nvPr/>
            </p:nvSpPr>
            <p:spPr>
              <a:xfrm>
                <a:off x="2480154" y="3212334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59" name="Freccia in giù 2058">
                <a:extLst>
                  <a:ext uri="{FF2B5EF4-FFF2-40B4-BE49-F238E27FC236}">
                    <a16:creationId xmlns:a16="http://schemas.microsoft.com/office/drawing/2014/main" id="{EE2E2F4E-1A99-F942-7E56-60A31D22DC02}"/>
                  </a:ext>
                </a:extLst>
              </p:cNvPr>
              <p:cNvSpPr/>
              <p:nvPr/>
            </p:nvSpPr>
            <p:spPr>
              <a:xfrm>
                <a:off x="2627784" y="3123644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60" name="Freccia in giù 2059">
                <a:extLst>
                  <a:ext uri="{FF2B5EF4-FFF2-40B4-BE49-F238E27FC236}">
                    <a16:creationId xmlns:a16="http://schemas.microsoft.com/office/drawing/2014/main" id="{859A409A-A45F-7513-5DB8-677046B5C132}"/>
                  </a:ext>
                </a:extLst>
              </p:cNvPr>
              <p:cNvSpPr/>
              <p:nvPr/>
            </p:nvSpPr>
            <p:spPr>
              <a:xfrm>
                <a:off x="2788957" y="3053046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075" name="Gruppo 2074">
            <a:extLst>
              <a:ext uri="{FF2B5EF4-FFF2-40B4-BE49-F238E27FC236}">
                <a16:creationId xmlns:a16="http://schemas.microsoft.com/office/drawing/2014/main" id="{624979FA-4837-FDF3-9522-BBB0680681C4}"/>
              </a:ext>
            </a:extLst>
          </p:cNvPr>
          <p:cNvGrpSpPr/>
          <p:nvPr/>
        </p:nvGrpSpPr>
        <p:grpSpPr>
          <a:xfrm>
            <a:off x="108962" y="5501308"/>
            <a:ext cx="2392157" cy="1263382"/>
            <a:chOff x="759581" y="5716457"/>
            <a:chExt cx="1613657" cy="852229"/>
          </a:xfrm>
        </p:grpSpPr>
        <p:sp>
          <p:nvSpPr>
            <p:cNvPr id="2061" name="Rettangolo 2060">
              <a:extLst>
                <a:ext uri="{FF2B5EF4-FFF2-40B4-BE49-F238E27FC236}">
                  <a16:creationId xmlns:a16="http://schemas.microsoft.com/office/drawing/2014/main" id="{9390AA3E-73B1-845D-8305-2167C8A5EE2F}"/>
                </a:ext>
              </a:extLst>
            </p:cNvPr>
            <p:cNvSpPr/>
            <p:nvPr/>
          </p:nvSpPr>
          <p:spPr>
            <a:xfrm>
              <a:off x="793271" y="6264376"/>
              <a:ext cx="1521996" cy="1066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62" name="Freccia in giù 2061">
              <a:extLst>
                <a:ext uri="{FF2B5EF4-FFF2-40B4-BE49-F238E27FC236}">
                  <a16:creationId xmlns:a16="http://schemas.microsoft.com/office/drawing/2014/main" id="{5998A4E5-20D1-DEF9-16EE-D2005E5874CE}"/>
                </a:ext>
              </a:extLst>
            </p:cNvPr>
            <p:cNvSpPr/>
            <p:nvPr/>
          </p:nvSpPr>
          <p:spPr>
            <a:xfrm>
              <a:off x="759581" y="5716457"/>
              <a:ext cx="154246" cy="467217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2933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63" name="Freccia in giù 2062">
              <a:extLst>
                <a:ext uri="{FF2B5EF4-FFF2-40B4-BE49-F238E27FC236}">
                  <a16:creationId xmlns:a16="http://schemas.microsoft.com/office/drawing/2014/main" id="{70579D7F-F5C7-0569-0336-A9F9026A4341}"/>
                </a:ext>
              </a:extLst>
            </p:cNvPr>
            <p:cNvSpPr/>
            <p:nvPr/>
          </p:nvSpPr>
          <p:spPr>
            <a:xfrm>
              <a:off x="2218992" y="5740573"/>
              <a:ext cx="154246" cy="467217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29331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074" name="Gruppo 2073">
              <a:extLst>
                <a:ext uri="{FF2B5EF4-FFF2-40B4-BE49-F238E27FC236}">
                  <a16:creationId xmlns:a16="http://schemas.microsoft.com/office/drawing/2014/main" id="{A4AF3CC1-6F5E-23F1-992E-871B061E21A2}"/>
                </a:ext>
              </a:extLst>
            </p:cNvPr>
            <p:cNvGrpSpPr/>
            <p:nvPr/>
          </p:nvGrpSpPr>
          <p:grpSpPr>
            <a:xfrm>
              <a:off x="793271" y="6462030"/>
              <a:ext cx="1496963" cy="106656"/>
              <a:chOff x="793271" y="6462030"/>
              <a:chExt cx="1496963" cy="106656"/>
            </a:xfrm>
          </p:grpSpPr>
          <p:sp>
            <p:nvSpPr>
              <p:cNvPr id="2064" name="Freccia in su 2063">
                <a:extLst>
                  <a:ext uri="{FF2B5EF4-FFF2-40B4-BE49-F238E27FC236}">
                    <a16:creationId xmlns:a16="http://schemas.microsoft.com/office/drawing/2014/main" id="{5536B6FF-86CD-CD6D-F202-C5575F80486B}"/>
                  </a:ext>
                </a:extLst>
              </p:cNvPr>
              <p:cNvSpPr/>
              <p:nvPr/>
            </p:nvSpPr>
            <p:spPr>
              <a:xfrm>
                <a:off x="793271" y="6462030"/>
                <a:ext cx="45719" cy="106656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C31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65" name="Freccia in su 2064">
                <a:extLst>
                  <a:ext uri="{FF2B5EF4-FFF2-40B4-BE49-F238E27FC236}">
                    <a16:creationId xmlns:a16="http://schemas.microsoft.com/office/drawing/2014/main" id="{215F7A2A-0C68-268D-2877-88B74C187BD8}"/>
                  </a:ext>
                </a:extLst>
              </p:cNvPr>
              <p:cNvSpPr/>
              <p:nvPr/>
            </p:nvSpPr>
            <p:spPr>
              <a:xfrm>
                <a:off x="954520" y="6462030"/>
                <a:ext cx="45719" cy="106656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C31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66" name="Freccia in su 2065">
                <a:extLst>
                  <a:ext uri="{FF2B5EF4-FFF2-40B4-BE49-F238E27FC236}">
                    <a16:creationId xmlns:a16="http://schemas.microsoft.com/office/drawing/2014/main" id="{25247046-63B2-7BC3-E997-FAE9B06AD0F6}"/>
                  </a:ext>
                </a:extLst>
              </p:cNvPr>
              <p:cNvSpPr/>
              <p:nvPr/>
            </p:nvSpPr>
            <p:spPr>
              <a:xfrm>
                <a:off x="1115769" y="6462030"/>
                <a:ext cx="45719" cy="106656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C31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67" name="Freccia in su 2066">
                <a:extLst>
                  <a:ext uri="{FF2B5EF4-FFF2-40B4-BE49-F238E27FC236}">
                    <a16:creationId xmlns:a16="http://schemas.microsoft.com/office/drawing/2014/main" id="{C557C4E5-7A4E-9C72-D09E-5BD44AB2FEA3}"/>
                  </a:ext>
                </a:extLst>
              </p:cNvPr>
              <p:cNvSpPr/>
              <p:nvPr/>
            </p:nvSpPr>
            <p:spPr>
              <a:xfrm>
                <a:off x="1277018" y="6462030"/>
                <a:ext cx="45719" cy="106656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C31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68" name="Freccia in su 2067">
                <a:extLst>
                  <a:ext uri="{FF2B5EF4-FFF2-40B4-BE49-F238E27FC236}">
                    <a16:creationId xmlns:a16="http://schemas.microsoft.com/office/drawing/2014/main" id="{67BF39A2-3743-6BEE-5D8A-C16091FA3C01}"/>
                  </a:ext>
                </a:extLst>
              </p:cNvPr>
              <p:cNvSpPr/>
              <p:nvPr/>
            </p:nvSpPr>
            <p:spPr>
              <a:xfrm>
                <a:off x="1438267" y="6462030"/>
                <a:ext cx="45719" cy="106656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C31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69" name="Freccia in su 2068">
                <a:extLst>
                  <a:ext uri="{FF2B5EF4-FFF2-40B4-BE49-F238E27FC236}">
                    <a16:creationId xmlns:a16="http://schemas.microsoft.com/office/drawing/2014/main" id="{A2BBC5D3-F239-E5F2-A65E-E287B494D990}"/>
                  </a:ext>
                </a:extLst>
              </p:cNvPr>
              <p:cNvSpPr/>
              <p:nvPr/>
            </p:nvSpPr>
            <p:spPr>
              <a:xfrm>
                <a:off x="1599516" y="6462030"/>
                <a:ext cx="45719" cy="106656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C31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70" name="Freccia in su 2069">
                <a:extLst>
                  <a:ext uri="{FF2B5EF4-FFF2-40B4-BE49-F238E27FC236}">
                    <a16:creationId xmlns:a16="http://schemas.microsoft.com/office/drawing/2014/main" id="{C1338199-DB75-849B-BF52-42F639ABEAB3}"/>
                  </a:ext>
                </a:extLst>
              </p:cNvPr>
              <p:cNvSpPr/>
              <p:nvPr/>
            </p:nvSpPr>
            <p:spPr>
              <a:xfrm>
                <a:off x="1760765" y="6462030"/>
                <a:ext cx="45719" cy="106656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C31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71" name="Freccia in su 2070">
                <a:extLst>
                  <a:ext uri="{FF2B5EF4-FFF2-40B4-BE49-F238E27FC236}">
                    <a16:creationId xmlns:a16="http://schemas.microsoft.com/office/drawing/2014/main" id="{920A1284-B839-5184-6585-DA5B51C49DF6}"/>
                  </a:ext>
                </a:extLst>
              </p:cNvPr>
              <p:cNvSpPr/>
              <p:nvPr/>
            </p:nvSpPr>
            <p:spPr>
              <a:xfrm>
                <a:off x="1922014" y="6462030"/>
                <a:ext cx="45719" cy="106656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C31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72" name="Freccia in su 2071">
                <a:extLst>
                  <a:ext uri="{FF2B5EF4-FFF2-40B4-BE49-F238E27FC236}">
                    <a16:creationId xmlns:a16="http://schemas.microsoft.com/office/drawing/2014/main" id="{FE35BDCF-B42C-B048-5E48-54450D4EDFF7}"/>
                  </a:ext>
                </a:extLst>
              </p:cNvPr>
              <p:cNvSpPr/>
              <p:nvPr/>
            </p:nvSpPr>
            <p:spPr>
              <a:xfrm>
                <a:off x="2083263" y="6462030"/>
                <a:ext cx="45719" cy="106656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C31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73" name="Freccia in su 2072">
                <a:extLst>
                  <a:ext uri="{FF2B5EF4-FFF2-40B4-BE49-F238E27FC236}">
                    <a16:creationId xmlns:a16="http://schemas.microsoft.com/office/drawing/2014/main" id="{4AC36846-4ED8-8C9F-4A0E-F89A19932EA6}"/>
                  </a:ext>
                </a:extLst>
              </p:cNvPr>
              <p:cNvSpPr/>
              <p:nvPr/>
            </p:nvSpPr>
            <p:spPr>
              <a:xfrm>
                <a:off x="2244515" y="6462030"/>
                <a:ext cx="45719" cy="106656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C31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076" name="Gruppo 2075">
            <a:extLst>
              <a:ext uri="{FF2B5EF4-FFF2-40B4-BE49-F238E27FC236}">
                <a16:creationId xmlns:a16="http://schemas.microsoft.com/office/drawing/2014/main" id="{D88664C3-DBB5-0C21-0A81-554B22A64FA4}"/>
              </a:ext>
            </a:extLst>
          </p:cNvPr>
          <p:cNvGrpSpPr/>
          <p:nvPr/>
        </p:nvGrpSpPr>
        <p:grpSpPr>
          <a:xfrm rot="10800000">
            <a:off x="78562" y="5553787"/>
            <a:ext cx="2419905" cy="1278037"/>
            <a:chOff x="759581" y="5716457"/>
            <a:chExt cx="1613657" cy="852229"/>
          </a:xfrm>
        </p:grpSpPr>
        <p:sp>
          <p:nvSpPr>
            <p:cNvPr id="2077" name="Rettangolo 2076">
              <a:extLst>
                <a:ext uri="{FF2B5EF4-FFF2-40B4-BE49-F238E27FC236}">
                  <a16:creationId xmlns:a16="http://schemas.microsoft.com/office/drawing/2014/main" id="{70DC0DE1-61B6-9F96-7CDA-E85E0837767A}"/>
                </a:ext>
              </a:extLst>
            </p:cNvPr>
            <p:cNvSpPr/>
            <p:nvPr/>
          </p:nvSpPr>
          <p:spPr>
            <a:xfrm>
              <a:off x="793271" y="6264376"/>
              <a:ext cx="1521996" cy="1066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78" name="Freccia in giù 2077">
              <a:extLst>
                <a:ext uri="{FF2B5EF4-FFF2-40B4-BE49-F238E27FC236}">
                  <a16:creationId xmlns:a16="http://schemas.microsoft.com/office/drawing/2014/main" id="{927EBFA2-F37F-21AF-2235-B238B26630A4}"/>
                </a:ext>
              </a:extLst>
            </p:cNvPr>
            <p:cNvSpPr/>
            <p:nvPr/>
          </p:nvSpPr>
          <p:spPr>
            <a:xfrm>
              <a:off x="759581" y="5716457"/>
              <a:ext cx="154246" cy="46721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79" name="Freccia in giù 2078">
              <a:extLst>
                <a:ext uri="{FF2B5EF4-FFF2-40B4-BE49-F238E27FC236}">
                  <a16:creationId xmlns:a16="http://schemas.microsoft.com/office/drawing/2014/main" id="{A8CBC215-DA0D-0101-47C1-63671AE11FE6}"/>
                </a:ext>
              </a:extLst>
            </p:cNvPr>
            <p:cNvSpPr/>
            <p:nvPr/>
          </p:nvSpPr>
          <p:spPr>
            <a:xfrm>
              <a:off x="2218992" y="5740573"/>
              <a:ext cx="154246" cy="46721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080" name="Gruppo 2079">
              <a:extLst>
                <a:ext uri="{FF2B5EF4-FFF2-40B4-BE49-F238E27FC236}">
                  <a16:creationId xmlns:a16="http://schemas.microsoft.com/office/drawing/2014/main" id="{066CD6F1-DF28-D523-1236-C62FA3D0C192}"/>
                </a:ext>
              </a:extLst>
            </p:cNvPr>
            <p:cNvGrpSpPr/>
            <p:nvPr/>
          </p:nvGrpSpPr>
          <p:grpSpPr>
            <a:xfrm>
              <a:off x="793271" y="6462030"/>
              <a:ext cx="1496963" cy="106656"/>
              <a:chOff x="793271" y="6462030"/>
              <a:chExt cx="1496963" cy="106656"/>
            </a:xfrm>
          </p:grpSpPr>
          <p:sp>
            <p:nvSpPr>
              <p:cNvPr id="2081" name="Freccia in su 2080">
                <a:extLst>
                  <a:ext uri="{FF2B5EF4-FFF2-40B4-BE49-F238E27FC236}">
                    <a16:creationId xmlns:a16="http://schemas.microsoft.com/office/drawing/2014/main" id="{A4ECA25E-945B-7976-DBA7-48137A1889BE}"/>
                  </a:ext>
                </a:extLst>
              </p:cNvPr>
              <p:cNvSpPr/>
              <p:nvPr/>
            </p:nvSpPr>
            <p:spPr>
              <a:xfrm>
                <a:off x="793271" y="6462030"/>
                <a:ext cx="45719" cy="106656"/>
              </a:xfrm>
              <a:prstGeom prst="up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82" name="Freccia in su 2081">
                <a:extLst>
                  <a:ext uri="{FF2B5EF4-FFF2-40B4-BE49-F238E27FC236}">
                    <a16:creationId xmlns:a16="http://schemas.microsoft.com/office/drawing/2014/main" id="{9C43C212-1377-E198-4C83-3A70BD723372}"/>
                  </a:ext>
                </a:extLst>
              </p:cNvPr>
              <p:cNvSpPr/>
              <p:nvPr/>
            </p:nvSpPr>
            <p:spPr>
              <a:xfrm>
                <a:off x="954520" y="6462030"/>
                <a:ext cx="45719" cy="106656"/>
              </a:xfrm>
              <a:prstGeom prst="up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83" name="Freccia in su 2082">
                <a:extLst>
                  <a:ext uri="{FF2B5EF4-FFF2-40B4-BE49-F238E27FC236}">
                    <a16:creationId xmlns:a16="http://schemas.microsoft.com/office/drawing/2014/main" id="{9B4AD6D6-1051-0BB6-0401-A36484A05AE9}"/>
                  </a:ext>
                </a:extLst>
              </p:cNvPr>
              <p:cNvSpPr/>
              <p:nvPr/>
            </p:nvSpPr>
            <p:spPr>
              <a:xfrm>
                <a:off x="1115769" y="6462030"/>
                <a:ext cx="45719" cy="106656"/>
              </a:xfrm>
              <a:prstGeom prst="up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84" name="Freccia in su 2083">
                <a:extLst>
                  <a:ext uri="{FF2B5EF4-FFF2-40B4-BE49-F238E27FC236}">
                    <a16:creationId xmlns:a16="http://schemas.microsoft.com/office/drawing/2014/main" id="{2BC8541D-D714-1ED3-E05D-FF2777BF4463}"/>
                  </a:ext>
                </a:extLst>
              </p:cNvPr>
              <p:cNvSpPr/>
              <p:nvPr/>
            </p:nvSpPr>
            <p:spPr>
              <a:xfrm>
                <a:off x="1277018" y="6462030"/>
                <a:ext cx="45719" cy="106656"/>
              </a:xfrm>
              <a:prstGeom prst="up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85" name="Freccia in su 2084">
                <a:extLst>
                  <a:ext uri="{FF2B5EF4-FFF2-40B4-BE49-F238E27FC236}">
                    <a16:creationId xmlns:a16="http://schemas.microsoft.com/office/drawing/2014/main" id="{F350CB2B-3DE3-8054-5B04-15422857C2E6}"/>
                  </a:ext>
                </a:extLst>
              </p:cNvPr>
              <p:cNvSpPr/>
              <p:nvPr/>
            </p:nvSpPr>
            <p:spPr>
              <a:xfrm>
                <a:off x="1438267" y="6462030"/>
                <a:ext cx="45719" cy="106656"/>
              </a:xfrm>
              <a:prstGeom prst="up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86" name="Freccia in su 2085">
                <a:extLst>
                  <a:ext uri="{FF2B5EF4-FFF2-40B4-BE49-F238E27FC236}">
                    <a16:creationId xmlns:a16="http://schemas.microsoft.com/office/drawing/2014/main" id="{0A35F3F1-8ED4-7EDE-B18C-76E479544E3E}"/>
                  </a:ext>
                </a:extLst>
              </p:cNvPr>
              <p:cNvSpPr/>
              <p:nvPr/>
            </p:nvSpPr>
            <p:spPr>
              <a:xfrm>
                <a:off x="1599516" y="6462030"/>
                <a:ext cx="45719" cy="106656"/>
              </a:xfrm>
              <a:prstGeom prst="up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87" name="Freccia in su 2086">
                <a:extLst>
                  <a:ext uri="{FF2B5EF4-FFF2-40B4-BE49-F238E27FC236}">
                    <a16:creationId xmlns:a16="http://schemas.microsoft.com/office/drawing/2014/main" id="{75F8B9D1-4BC5-EC5D-00D6-5B6B879A6FDC}"/>
                  </a:ext>
                </a:extLst>
              </p:cNvPr>
              <p:cNvSpPr/>
              <p:nvPr/>
            </p:nvSpPr>
            <p:spPr>
              <a:xfrm>
                <a:off x="1760765" y="6462030"/>
                <a:ext cx="45719" cy="106656"/>
              </a:xfrm>
              <a:prstGeom prst="up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88" name="Freccia in su 2087">
                <a:extLst>
                  <a:ext uri="{FF2B5EF4-FFF2-40B4-BE49-F238E27FC236}">
                    <a16:creationId xmlns:a16="http://schemas.microsoft.com/office/drawing/2014/main" id="{516A91E9-EF56-C021-6141-4393F853F172}"/>
                  </a:ext>
                </a:extLst>
              </p:cNvPr>
              <p:cNvSpPr/>
              <p:nvPr/>
            </p:nvSpPr>
            <p:spPr>
              <a:xfrm>
                <a:off x="1922014" y="6462030"/>
                <a:ext cx="45719" cy="106656"/>
              </a:xfrm>
              <a:prstGeom prst="up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89" name="Freccia in su 2088">
                <a:extLst>
                  <a:ext uri="{FF2B5EF4-FFF2-40B4-BE49-F238E27FC236}">
                    <a16:creationId xmlns:a16="http://schemas.microsoft.com/office/drawing/2014/main" id="{1617F8C7-731E-6C1B-A57F-9F0BD6098849}"/>
                  </a:ext>
                </a:extLst>
              </p:cNvPr>
              <p:cNvSpPr/>
              <p:nvPr/>
            </p:nvSpPr>
            <p:spPr>
              <a:xfrm>
                <a:off x="2083263" y="6462030"/>
                <a:ext cx="45719" cy="106656"/>
              </a:xfrm>
              <a:prstGeom prst="up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90" name="Freccia in su 2089">
                <a:extLst>
                  <a:ext uri="{FF2B5EF4-FFF2-40B4-BE49-F238E27FC236}">
                    <a16:creationId xmlns:a16="http://schemas.microsoft.com/office/drawing/2014/main" id="{D56B8F87-B400-2B91-DCA3-ECE38F8663D1}"/>
                  </a:ext>
                </a:extLst>
              </p:cNvPr>
              <p:cNvSpPr/>
              <p:nvPr/>
            </p:nvSpPr>
            <p:spPr>
              <a:xfrm>
                <a:off x="2244515" y="6462030"/>
                <a:ext cx="45719" cy="106656"/>
              </a:xfrm>
              <a:prstGeom prst="upArrow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095" name="Gruppo 2094">
            <a:extLst>
              <a:ext uri="{FF2B5EF4-FFF2-40B4-BE49-F238E27FC236}">
                <a16:creationId xmlns:a16="http://schemas.microsoft.com/office/drawing/2014/main" id="{15B95243-E4D8-8ED1-C96F-8D77EBEDC988}"/>
              </a:ext>
            </a:extLst>
          </p:cNvPr>
          <p:cNvGrpSpPr/>
          <p:nvPr/>
        </p:nvGrpSpPr>
        <p:grpSpPr>
          <a:xfrm>
            <a:off x="1431564" y="2493173"/>
            <a:ext cx="2828687" cy="1670472"/>
            <a:chOff x="1279164" y="2340773"/>
            <a:chExt cx="2828687" cy="1670472"/>
          </a:xfrm>
        </p:grpSpPr>
        <p:grpSp>
          <p:nvGrpSpPr>
            <p:cNvPr id="2096" name="Gruppo 2095">
              <a:extLst>
                <a:ext uri="{FF2B5EF4-FFF2-40B4-BE49-F238E27FC236}">
                  <a16:creationId xmlns:a16="http://schemas.microsoft.com/office/drawing/2014/main" id="{7C9CFCA1-49BC-C325-D52D-74EA3F5D6442}"/>
                </a:ext>
              </a:extLst>
            </p:cNvPr>
            <p:cNvGrpSpPr/>
            <p:nvPr/>
          </p:nvGrpSpPr>
          <p:grpSpPr>
            <a:xfrm>
              <a:off x="2332524" y="3053046"/>
              <a:ext cx="502152" cy="333843"/>
              <a:chOff x="2332524" y="3053046"/>
              <a:chExt cx="502152" cy="333843"/>
            </a:xfrm>
          </p:grpSpPr>
          <p:sp>
            <p:nvSpPr>
              <p:cNvPr id="2107" name="Freccia in giù 2106">
                <a:extLst>
                  <a:ext uri="{FF2B5EF4-FFF2-40B4-BE49-F238E27FC236}">
                    <a16:creationId xmlns:a16="http://schemas.microsoft.com/office/drawing/2014/main" id="{843C7281-CDB9-F313-06A4-81633789DC9C}"/>
                  </a:ext>
                </a:extLst>
              </p:cNvPr>
              <p:cNvSpPr/>
              <p:nvPr/>
            </p:nvSpPr>
            <p:spPr>
              <a:xfrm>
                <a:off x="2332524" y="3280233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08" name="Freccia in giù 2107">
                <a:extLst>
                  <a:ext uri="{FF2B5EF4-FFF2-40B4-BE49-F238E27FC236}">
                    <a16:creationId xmlns:a16="http://schemas.microsoft.com/office/drawing/2014/main" id="{D9D366A0-2792-2E91-F73E-1CE94C8CB3DD}"/>
                  </a:ext>
                </a:extLst>
              </p:cNvPr>
              <p:cNvSpPr/>
              <p:nvPr/>
            </p:nvSpPr>
            <p:spPr>
              <a:xfrm>
                <a:off x="2480154" y="3212334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09" name="Freccia in giù 2108">
                <a:extLst>
                  <a:ext uri="{FF2B5EF4-FFF2-40B4-BE49-F238E27FC236}">
                    <a16:creationId xmlns:a16="http://schemas.microsoft.com/office/drawing/2014/main" id="{5AB57C82-6424-A62B-4748-DAEA9D6E45E5}"/>
                  </a:ext>
                </a:extLst>
              </p:cNvPr>
              <p:cNvSpPr/>
              <p:nvPr/>
            </p:nvSpPr>
            <p:spPr>
              <a:xfrm>
                <a:off x="2627784" y="3123644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10" name="Freccia in giù 2109">
                <a:extLst>
                  <a:ext uri="{FF2B5EF4-FFF2-40B4-BE49-F238E27FC236}">
                    <a16:creationId xmlns:a16="http://schemas.microsoft.com/office/drawing/2014/main" id="{3E455D0E-B8DA-93D9-4D80-4040268C59ED}"/>
                  </a:ext>
                </a:extLst>
              </p:cNvPr>
              <p:cNvSpPr/>
              <p:nvPr/>
            </p:nvSpPr>
            <p:spPr>
              <a:xfrm>
                <a:off x="2788957" y="3053046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097" name="Gruppo 2096">
              <a:extLst>
                <a:ext uri="{FF2B5EF4-FFF2-40B4-BE49-F238E27FC236}">
                  <a16:creationId xmlns:a16="http://schemas.microsoft.com/office/drawing/2014/main" id="{F57B1AAB-80A7-A29B-BC99-ECF259BBE7BF}"/>
                </a:ext>
              </a:extLst>
            </p:cNvPr>
            <p:cNvGrpSpPr/>
            <p:nvPr/>
          </p:nvGrpSpPr>
          <p:grpSpPr>
            <a:xfrm>
              <a:off x="1279164" y="3677402"/>
              <a:ext cx="502152" cy="333843"/>
              <a:chOff x="2332524" y="3053046"/>
              <a:chExt cx="502152" cy="333843"/>
            </a:xfrm>
          </p:grpSpPr>
          <p:sp>
            <p:nvSpPr>
              <p:cNvPr id="2103" name="Freccia in giù 2102">
                <a:extLst>
                  <a:ext uri="{FF2B5EF4-FFF2-40B4-BE49-F238E27FC236}">
                    <a16:creationId xmlns:a16="http://schemas.microsoft.com/office/drawing/2014/main" id="{27C1C824-C325-8587-AEF3-F351D8A72AD3}"/>
                  </a:ext>
                </a:extLst>
              </p:cNvPr>
              <p:cNvSpPr/>
              <p:nvPr/>
            </p:nvSpPr>
            <p:spPr>
              <a:xfrm>
                <a:off x="2332524" y="3280233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04" name="Freccia in giù 2103">
                <a:extLst>
                  <a:ext uri="{FF2B5EF4-FFF2-40B4-BE49-F238E27FC236}">
                    <a16:creationId xmlns:a16="http://schemas.microsoft.com/office/drawing/2014/main" id="{9422C59D-5945-606E-9C25-FE1257DA8AD5}"/>
                  </a:ext>
                </a:extLst>
              </p:cNvPr>
              <p:cNvSpPr/>
              <p:nvPr/>
            </p:nvSpPr>
            <p:spPr>
              <a:xfrm>
                <a:off x="2480154" y="3212334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05" name="Freccia in giù 2104">
                <a:extLst>
                  <a:ext uri="{FF2B5EF4-FFF2-40B4-BE49-F238E27FC236}">
                    <a16:creationId xmlns:a16="http://schemas.microsoft.com/office/drawing/2014/main" id="{E8DB8A43-6F5F-DFF8-64FE-C0BD5FAD8342}"/>
                  </a:ext>
                </a:extLst>
              </p:cNvPr>
              <p:cNvSpPr/>
              <p:nvPr/>
            </p:nvSpPr>
            <p:spPr>
              <a:xfrm>
                <a:off x="2627784" y="3123644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06" name="Freccia in giù 2105">
                <a:extLst>
                  <a:ext uri="{FF2B5EF4-FFF2-40B4-BE49-F238E27FC236}">
                    <a16:creationId xmlns:a16="http://schemas.microsoft.com/office/drawing/2014/main" id="{09E808EA-A07A-DDCC-51C7-3B15E421A30D}"/>
                  </a:ext>
                </a:extLst>
              </p:cNvPr>
              <p:cNvSpPr/>
              <p:nvPr/>
            </p:nvSpPr>
            <p:spPr>
              <a:xfrm>
                <a:off x="2788957" y="3053046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098" name="Gruppo 2097">
              <a:extLst>
                <a:ext uri="{FF2B5EF4-FFF2-40B4-BE49-F238E27FC236}">
                  <a16:creationId xmlns:a16="http://schemas.microsoft.com/office/drawing/2014/main" id="{66C22688-0A03-08FF-B1A3-2E09555ED41C}"/>
                </a:ext>
              </a:extLst>
            </p:cNvPr>
            <p:cNvGrpSpPr/>
            <p:nvPr/>
          </p:nvGrpSpPr>
          <p:grpSpPr>
            <a:xfrm>
              <a:off x="3605699" y="2340773"/>
              <a:ext cx="502152" cy="333843"/>
              <a:chOff x="2332524" y="3053046"/>
              <a:chExt cx="502152" cy="333843"/>
            </a:xfrm>
          </p:grpSpPr>
          <p:sp>
            <p:nvSpPr>
              <p:cNvPr id="2099" name="Freccia in giù 2098">
                <a:extLst>
                  <a:ext uri="{FF2B5EF4-FFF2-40B4-BE49-F238E27FC236}">
                    <a16:creationId xmlns:a16="http://schemas.microsoft.com/office/drawing/2014/main" id="{625E85BC-D15F-3467-768B-E3DA79DE1C43}"/>
                  </a:ext>
                </a:extLst>
              </p:cNvPr>
              <p:cNvSpPr/>
              <p:nvPr/>
            </p:nvSpPr>
            <p:spPr>
              <a:xfrm>
                <a:off x="2332524" y="3280233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00" name="Freccia in giù 2099">
                <a:extLst>
                  <a:ext uri="{FF2B5EF4-FFF2-40B4-BE49-F238E27FC236}">
                    <a16:creationId xmlns:a16="http://schemas.microsoft.com/office/drawing/2014/main" id="{0FF7004E-9C12-1210-C2C8-D6BCA65DA64B}"/>
                  </a:ext>
                </a:extLst>
              </p:cNvPr>
              <p:cNvSpPr/>
              <p:nvPr/>
            </p:nvSpPr>
            <p:spPr>
              <a:xfrm>
                <a:off x="2480154" y="3212334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01" name="Freccia in giù 2100">
                <a:extLst>
                  <a:ext uri="{FF2B5EF4-FFF2-40B4-BE49-F238E27FC236}">
                    <a16:creationId xmlns:a16="http://schemas.microsoft.com/office/drawing/2014/main" id="{9A5E9AAE-B00F-E2BC-1D53-90CBBD29A0DF}"/>
                  </a:ext>
                </a:extLst>
              </p:cNvPr>
              <p:cNvSpPr/>
              <p:nvPr/>
            </p:nvSpPr>
            <p:spPr>
              <a:xfrm>
                <a:off x="2627784" y="3123644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02" name="Freccia in giù 2101">
                <a:extLst>
                  <a:ext uri="{FF2B5EF4-FFF2-40B4-BE49-F238E27FC236}">
                    <a16:creationId xmlns:a16="http://schemas.microsoft.com/office/drawing/2014/main" id="{071B9E57-7B28-35AA-911B-DD46358E4FC9}"/>
                  </a:ext>
                </a:extLst>
              </p:cNvPr>
              <p:cNvSpPr/>
              <p:nvPr/>
            </p:nvSpPr>
            <p:spPr>
              <a:xfrm>
                <a:off x="2788957" y="3053046"/>
                <a:ext cx="45719" cy="106656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C1348-16D7-E145-A551-052A3B3F4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56ECCBCE-94D5-8731-033E-2B6EF17B7908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BE87818F-3960-566F-53EF-CFFAC4B29A72}"/>
              </a:ext>
            </a:extLst>
          </p:cNvPr>
          <p:cNvSpPr txBox="1">
            <a:spLocks/>
          </p:cNvSpPr>
          <p:nvPr/>
        </p:nvSpPr>
        <p:spPr>
          <a:xfrm>
            <a:off x="899592" y="980728"/>
            <a:ext cx="7772851" cy="56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 sistemi tecnologici ottenuti per stratificazione</a:t>
            </a:r>
            <a:endParaRPr lang="it-IT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783E97E1-2A60-5C38-2D57-CE412AE049D5}"/>
              </a:ext>
            </a:extLst>
          </p:cNvPr>
          <p:cNvGrpSpPr/>
          <p:nvPr/>
        </p:nvGrpSpPr>
        <p:grpSpPr>
          <a:xfrm>
            <a:off x="0" y="1921967"/>
            <a:ext cx="9129124" cy="3845377"/>
            <a:chOff x="7438" y="2276872"/>
            <a:chExt cx="9129124" cy="3845377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6CECDA5-9914-905E-C63F-7EAE0D6F1C00}"/>
                </a:ext>
              </a:extLst>
            </p:cNvPr>
            <p:cNvGrpSpPr/>
            <p:nvPr/>
          </p:nvGrpSpPr>
          <p:grpSpPr>
            <a:xfrm>
              <a:off x="7438" y="2276872"/>
              <a:ext cx="9129124" cy="3096345"/>
              <a:chOff x="7438" y="2276872"/>
              <a:chExt cx="9129124" cy="3096345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D73F844C-FE55-90BE-A541-AFC4658C5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" y="2276872"/>
                <a:ext cx="4219360" cy="3096344"/>
              </a:xfrm>
              <a:prstGeom prst="rect">
                <a:avLst/>
              </a:prstGeom>
            </p:spPr>
          </p:pic>
          <p:pic>
            <p:nvPicPr>
              <p:cNvPr id="5122" name="Picture 2" descr="Le Tipologie di Tetti – Ruta Roof">
                <a:extLst>
                  <a:ext uri="{FF2B5EF4-FFF2-40B4-BE49-F238E27FC236}">
                    <a16:creationId xmlns:a16="http://schemas.microsoft.com/office/drawing/2014/main" id="{EC8A124D-9FE2-5DC5-17C6-4A326FCD91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4062" y="2276872"/>
                <a:ext cx="4762500" cy="30963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itolo 3">
              <a:extLst>
                <a:ext uri="{FF2B5EF4-FFF2-40B4-BE49-F238E27FC236}">
                  <a16:creationId xmlns:a16="http://schemas.microsoft.com/office/drawing/2014/main" id="{6C7E9FBC-4025-BCCA-D243-F5AA9DF7D996}"/>
                </a:ext>
              </a:extLst>
            </p:cNvPr>
            <p:cNvSpPr txBox="1">
              <a:spLocks/>
            </p:cNvSpPr>
            <p:nvPr/>
          </p:nvSpPr>
          <p:spPr>
            <a:xfrm>
              <a:off x="3366120" y="5560263"/>
              <a:ext cx="2411760" cy="561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t-IT" sz="2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Chiusure</a:t>
              </a:r>
              <a:endPara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82656F1-50C2-5845-55A6-1EC9FD175A98}"/>
              </a:ext>
            </a:extLst>
          </p:cNvPr>
          <p:cNvGrpSpPr/>
          <p:nvPr/>
        </p:nvGrpSpPr>
        <p:grpSpPr>
          <a:xfrm>
            <a:off x="-7438" y="1817454"/>
            <a:ext cx="9136562" cy="3949890"/>
            <a:chOff x="-7438" y="1817454"/>
            <a:chExt cx="9136562" cy="3949890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5F310262-5FA7-4F29-0081-BA51E4A38035}"/>
                </a:ext>
              </a:extLst>
            </p:cNvPr>
            <p:cNvGrpSpPr/>
            <p:nvPr/>
          </p:nvGrpSpPr>
          <p:grpSpPr>
            <a:xfrm>
              <a:off x="-7438" y="1817454"/>
              <a:ext cx="9136562" cy="3305369"/>
              <a:chOff x="0" y="2161370"/>
              <a:chExt cx="9136562" cy="3305369"/>
            </a:xfrm>
          </p:grpSpPr>
          <p:pic>
            <p:nvPicPr>
              <p:cNvPr id="10" name="Picture 4" descr="Isolamento Massetto a Secco con AEROGEL | Stratigrafie, Vantaggi, Voce di  Capitolato">
                <a:extLst>
                  <a:ext uri="{FF2B5EF4-FFF2-40B4-BE49-F238E27FC236}">
                    <a16:creationId xmlns:a16="http://schemas.microsoft.com/office/drawing/2014/main" id="{37BCDD4D-4D1B-CC2A-2ED5-E7265E645B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61370"/>
                <a:ext cx="5932714" cy="3305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92E2983E-F265-527B-30EF-857E67AA1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r="50000" b="12201"/>
              <a:stretch>
                <a:fillRect/>
              </a:stretch>
            </p:blipFill>
            <p:spPr>
              <a:xfrm>
                <a:off x="6079978" y="2161370"/>
                <a:ext cx="3056584" cy="3305369"/>
              </a:xfrm>
              <a:prstGeom prst="rect">
                <a:avLst/>
              </a:prstGeom>
            </p:spPr>
          </p:pic>
        </p:grpSp>
        <p:sp>
          <p:nvSpPr>
            <p:cNvPr id="14" name="Titolo 3">
              <a:extLst>
                <a:ext uri="{FF2B5EF4-FFF2-40B4-BE49-F238E27FC236}">
                  <a16:creationId xmlns:a16="http://schemas.microsoft.com/office/drawing/2014/main" id="{4A2E90E8-93E5-F047-610B-DB489E98F047}"/>
                </a:ext>
              </a:extLst>
            </p:cNvPr>
            <p:cNvSpPr txBox="1">
              <a:spLocks/>
            </p:cNvSpPr>
            <p:nvPr/>
          </p:nvSpPr>
          <p:spPr>
            <a:xfrm>
              <a:off x="3398528" y="5205358"/>
              <a:ext cx="2411760" cy="561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t-IT" sz="2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Partizioni</a:t>
              </a:r>
              <a:endPara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7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3B915-CD97-D06B-BF07-71A735692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727B2036-FADD-7BE3-2DB4-7E89576EBBD4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714D89AA-A1F1-4FC0-EC02-9A0E9BE9B6FB}"/>
              </a:ext>
            </a:extLst>
          </p:cNvPr>
          <p:cNvSpPr txBox="1">
            <a:spLocks/>
          </p:cNvSpPr>
          <p:nvPr/>
        </p:nvSpPr>
        <p:spPr>
          <a:xfrm>
            <a:off x="592945" y="85088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bidimensionali ottenuti per concrezione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55553365-76F4-841C-D5C5-C825D131CB5E}"/>
              </a:ext>
            </a:extLst>
          </p:cNvPr>
          <p:cNvSpPr txBox="1">
            <a:spLocks/>
          </p:cNvSpPr>
          <p:nvPr/>
        </p:nvSpPr>
        <p:spPr>
          <a:xfrm>
            <a:off x="1601670" y="1220987"/>
            <a:ext cx="5940660" cy="64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Concrezione_getto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malte in </a:t>
            </a:r>
            <a:r>
              <a:rPr lang="it-IT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cassaforme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assero isolante in polistirolo per muri portanti: montaggi in cantiere e getto  calcestruzzo | icfrexwall">
            <a:extLst>
              <a:ext uri="{FF2B5EF4-FFF2-40B4-BE49-F238E27FC236}">
                <a16:creationId xmlns:a16="http://schemas.microsoft.com/office/drawing/2014/main" id="{9D3FEB16-019E-D662-AC67-CD0611DF5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000250"/>
            <a:ext cx="336840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A0764F8-ED0B-191D-CCF6-2659175ED5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2236" y="2000250"/>
            <a:ext cx="3003980" cy="325755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C63D15B-C69B-3C5A-181D-59CEC2CF73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52" y="2000250"/>
            <a:ext cx="2164470" cy="32575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D0B21FD-5AF5-788F-35AE-1CCED164B168}"/>
              </a:ext>
            </a:extLst>
          </p:cNvPr>
          <p:cNvSpPr txBox="1"/>
          <p:nvPr/>
        </p:nvSpPr>
        <p:spPr>
          <a:xfrm>
            <a:off x="642829" y="5373216"/>
            <a:ext cx="171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+mj-lt"/>
              </a:rPr>
              <a:t>Casseri isolanti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B1A41AC-EDD8-74D8-6BDC-B80DD97FDEC0}"/>
              </a:ext>
            </a:extLst>
          </p:cNvPr>
          <p:cNvSpPr txBox="1"/>
          <p:nvPr/>
        </p:nvSpPr>
        <p:spPr>
          <a:xfrm>
            <a:off x="3727443" y="5373216"/>
            <a:ext cx="257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+mj-lt"/>
              </a:rPr>
              <a:t>Casseri tradizionali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781B2AA-274E-1BA3-6828-B1FDC91CEE77}"/>
              </a:ext>
            </a:extLst>
          </p:cNvPr>
          <p:cNvSpPr txBox="1"/>
          <p:nvPr/>
        </p:nvSpPr>
        <p:spPr>
          <a:xfrm>
            <a:off x="6266265" y="5373216"/>
            <a:ext cx="290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+mj-lt"/>
              </a:rPr>
              <a:t>Tema della ripresa del getto</a:t>
            </a:r>
          </a:p>
        </p:txBody>
      </p:sp>
    </p:spTree>
    <p:extLst>
      <p:ext uri="{BB962C8B-B14F-4D97-AF65-F5344CB8AC3E}">
        <p14:creationId xmlns:p14="http://schemas.microsoft.com/office/powerpoint/2010/main" val="49173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DCF09-34B2-66E3-6C1F-4F972CFCF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94A59792-168D-098D-0CC8-9AEBB9E86BDF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47DC3549-07D8-C016-FC19-EB407A438910}"/>
              </a:ext>
            </a:extLst>
          </p:cNvPr>
          <p:cNvSpPr txBox="1">
            <a:spLocks/>
          </p:cNvSpPr>
          <p:nvPr/>
        </p:nvSpPr>
        <p:spPr>
          <a:xfrm>
            <a:off x="592945" y="85088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bidimensionali ottenuti per formatura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4E531BE7-800F-C898-6244-110EC6564175}"/>
              </a:ext>
            </a:extLst>
          </p:cNvPr>
          <p:cNvSpPr txBox="1">
            <a:spLocks/>
          </p:cNvSpPr>
          <p:nvPr/>
        </p:nvSpPr>
        <p:spPr>
          <a:xfrm>
            <a:off x="1601670" y="1220987"/>
            <a:ext cx="5940660" cy="64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Formatura_getto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impasti in stampi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A77C1BE-8012-F9BB-58C1-2AAEF0B303E0}"/>
              </a:ext>
            </a:extLst>
          </p:cNvPr>
          <p:cNvSpPr txBox="1"/>
          <p:nvPr/>
        </p:nvSpPr>
        <p:spPr>
          <a:xfrm>
            <a:off x="1475955" y="5522025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+mj-lt"/>
              </a:rPr>
              <a:t>Produzione di panelli in polimeri ( EPS, schiuma </a:t>
            </a:r>
            <a:r>
              <a:rPr lang="it-IT" b="1" dirty="0" err="1">
                <a:solidFill>
                  <a:srgbClr val="002060"/>
                </a:solidFill>
                <a:latin typeface="+mj-lt"/>
              </a:rPr>
              <a:t>polyiso</a:t>
            </a:r>
            <a:r>
              <a:rPr lang="it-IT" b="1" dirty="0">
                <a:solidFill>
                  <a:srgbClr val="002060"/>
                </a:solidFill>
                <a:latin typeface="+mj-lt"/>
              </a:rPr>
              <a:t>)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2BEC2B2-6E19-0807-E4AE-2AE8E38FBD9E}"/>
              </a:ext>
            </a:extLst>
          </p:cNvPr>
          <p:cNvGrpSpPr/>
          <p:nvPr/>
        </p:nvGrpSpPr>
        <p:grpSpPr>
          <a:xfrm>
            <a:off x="968067" y="1868054"/>
            <a:ext cx="7207867" cy="3603910"/>
            <a:chOff x="108376" y="2238156"/>
            <a:chExt cx="7207867" cy="360391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1463D1C-7BDB-B818-D24B-D2F59F89E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8376" y="2238156"/>
              <a:ext cx="3959568" cy="3603909"/>
            </a:xfrm>
            <a:prstGeom prst="rect">
              <a:avLst/>
            </a:prstGeom>
          </p:spPr>
        </p:pic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772969F0-E54E-2C1F-D00C-F6E943F66DEA}"/>
                </a:ext>
              </a:extLst>
            </p:cNvPr>
            <p:cNvGrpSpPr/>
            <p:nvPr/>
          </p:nvGrpSpPr>
          <p:grpSpPr>
            <a:xfrm>
              <a:off x="4165006" y="2238156"/>
              <a:ext cx="3151237" cy="3603910"/>
              <a:chOff x="4165006" y="2238156"/>
              <a:chExt cx="3151237" cy="3603910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7BB0F6A8-1652-00EF-A490-B04F6BDA8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65006" y="2238156"/>
                <a:ext cx="3151237" cy="1947613"/>
              </a:xfrm>
              <a:prstGeom prst="rect">
                <a:avLst/>
              </a:prstGeom>
            </p:spPr>
          </p:pic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22A6689D-DF2E-5610-2B8F-95E38ACD8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65006" y="4220974"/>
                <a:ext cx="3151237" cy="16210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2021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730D2-F17A-5BE2-EBF7-C0F43A4D3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5D02344D-A915-D20B-DDA1-C485207577FF}"/>
              </a:ext>
            </a:extLst>
          </p:cNvPr>
          <p:cNvSpPr txBox="1">
            <a:spLocks/>
          </p:cNvSpPr>
          <p:nvPr/>
        </p:nvSpPr>
        <p:spPr>
          <a:xfrm>
            <a:off x="610797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6929C4E5-F45C-EDFF-2EE1-12E65ADA6B33}"/>
              </a:ext>
            </a:extLst>
          </p:cNvPr>
          <p:cNvSpPr txBox="1">
            <a:spLocks/>
          </p:cNvSpPr>
          <p:nvPr/>
        </p:nvSpPr>
        <p:spPr>
          <a:xfrm>
            <a:off x="610797" y="85088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bidimensionali ottenuti per formatura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37B28F7-DFE6-E00F-A5CF-A00D171AE8BD}"/>
              </a:ext>
            </a:extLst>
          </p:cNvPr>
          <p:cNvGrpSpPr/>
          <p:nvPr/>
        </p:nvGrpSpPr>
        <p:grpSpPr>
          <a:xfrm>
            <a:off x="717678" y="2038753"/>
            <a:ext cx="7672938" cy="3312369"/>
            <a:chOff x="179512" y="2038753"/>
            <a:chExt cx="7672938" cy="3312369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A0BDC7A-AB8E-6B46-9CDD-B045E6FD7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9512" y="2038753"/>
              <a:ext cx="4194648" cy="3312369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2B91817-8018-F0C5-EDD0-A6371206C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35445" y="2034116"/>
              <a:ext cx="3312368" cy="3321643"/>
            </a:xfrm>
            <a:prstGeom prst="rect">
              <a:avLst/>
            </a:prstGeom>
          </p:spPr>
        </p:pic>
      </p:grpSp>
      <p:sp>
        <p:nvSpPr>
          <p:cNvPr id="6" name="Titolo 3">
            <a:extLst>
              <a:ext uri="{FF2B5EF4-FFF2-40B4-BE49-F238E27FC236}">
                <a16:creationId xmlns:a16="http://schemas.microsoft.com/office/drawing/2014/main" id="{DE59B0A9-F89C-EFE8-1732-6E1A2B4E3EB4}"/>
              </a:ext>
            </a:extLst>
          </p:cNvPr>
          <p:cNvSpPr txBox="1">
            <a:spLocks/>
          </p:cNvSpPr>
          <p:nvPr/>
        </p:nvSpPr>
        <p:spPr>
          <a:xfrm>
            <a:off x="1583817" y="1220987"/>
            <a:ext cx="5940660" cy="64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Formatura_getto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impasti in stampi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558BB1-E0BE-1C1A-1F63-5B4470B12E38}"/>
              </a:ext>
            </a:extLst>
          </p:cNvPr>
          <p:cNvSpPr txBox="1"/>
          <p:nvPr/>
        </p:nvSpPr>
        <p:spPr>
          <a:xfrm>
            <a:off x="2774753" y="5521821"/>
            <a:ext cx="35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+mj-lt"/>
              </a:rPr>
              <a:t>Pannelli multistrato/accoppiati</a:t>
            </a:r>
          </a:p>
        </p:txBody>
      </p:sp>
    </p:spTree>
    <p:extLst>
      <p:ext uri="{BB962C8B-B14F-4D97-AF65-F5344CB8AC3E}">
        <p14:creationId xmlns:p14="http://schemas.microsoft.com/office/powerpoint/2010/main" val="259873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40A58-B240-5382-913C-556215026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212B7903-792E-902A-7130-406F797871BA}"/>
              </a:ext>
            </a:extLst>
          </p:cNvPr>
          <p:cNvSpPr txBox="1">
            <a:spLocks/>
          </p:cNvSpPr>
          <p:nvPr/>
        </p:nvSpPr>
        <p:spPr>
          <a:xfrm>
            <a:off x="610797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C08D137F-4C3A-F34D-810B-8D5E61B71E27}"/>
              </a:ext>
            </a:extLst>
          </p:cNvPr>
          <p:cNvSpPr txBox="1">
            <a:spLocks/>
          </p:cNvSpPr>
          <p:nvPr/>
        </p:nvSpPr>
        <p:spPr>
          <a:xfrm>
            <a:off x="610797" y="85088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bidimensionali ottenuti per spalmatura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AE83CDD4-DCAD-0127-C3B9-C180596EBFFE}"/>
              </a:ext>
            </a:extLst>
          </p:cNvPr>
          <p:cNvSpPr txBox="1">
            <a:spLocks/>
          </p:cNvSpPr>
          <p:nvPr/>
        </p:nvSpPr>
        <p:spPr>
          <a:xfrm>
            <a:off x="1583817" y="1220987"/>
            <a:ext cx="5940660" cy="64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Spalmatura_ distribuzione resine su stampi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BB959FF-29FC-72B9-1BD6-26445EB65BF2}"/>
              </a:ext>
            </a:extLst>
          </p:cNvPr>
          <p:cNvSpPr txBox="1"/>
          <p:nvPr/>
        </p:nvSpPr>
        <p:spPr>
          <a:xfrm>
            <a:off x="5107553" y="5483947"/>
            <a:ext cx="35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+mj-lt"/>
              </a:rPr>
              <a:t>Reti mesh microforate</a:t>
            </a:r>
          </a:p>
        </p:txBody>
      </p:sp>
      <p:pic>
        <p:nvPicPr>
          <p:cNvPr id="6146" name="Picture 2" descr="Tessuti vetro + inox spalmato 1 lato Poliuretano">
            <a:extLst>
              <a:ext uri="{FF2B5EF4-FFF2-40B4-BE49-F238E27FC236}">
                <a16:creationId xmlns:a16="http://schemas.microsoft.com/office/drawing/2014/main" id="{0AFEECCE-4520-6E49-3E73-64D714C3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" y="2069768"/>
            <a:ext cx="4297660" cy="32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362DD91-3744-5CCF-38A6-765EC97C6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2069768"/>
            <a:ext cx="4197846" cy="32232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C1A1BF-D30E-0A5B-C066-1901E7C7C93B}"/>
              </a:ext>
            </a:extLst>
          </p:cNvPr>
          <p:cNvSpPr txBox="1"/>
          <p:nvPr/>
        </p:nvSpPr>
        <p:spPr>
          <a:xfrm>
            <a:off x="647919" y="5497542"/>
            <a:ext cx="35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+mj-lt"/>
              </a:rPr>
              <a:t>Maglie di vetro su pvc spalmato</a:t>
            </a:r>
          </a:p>
        </p:txBody>
      </p:sp>
    </p:spTree>
    <p:extLst>
      <p:ext uri="{BB962C8B-B14F-4D97-AF65-F5344CB8AC3E}">
        <p14:creationId xmlns:p14="http://schemas.microsoft.com/office/powerpoint/2010/main" val="10797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AB33B-8451-80D4-83C3-593938778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2C96C08C-E6D8-7F9E-8FD0-C4C3617625A7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6EB49E2D-4E30-9478-E809-86057574F0C3}"/>
              </a:ext>
            </a:extLst>
          </p:cNvPr>
          <p:cNvSpPr txBox="1">
            <a:spLocks/>
          </p:cNvSpPr>
          <p:nvPr/>
        </p:nvSpPr>
        <p:spPr>
          <a:xfrm>
            <a:off x="592945" y="85088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bidimensionali ottenuti per addizione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F079315C-57BE-F7C3-B200-EC43BF62C824}"/>
              </a:ext>
            </a:extLst>
          </p:cNvPr>
          <p:cNvSpPr txBox="1">
            <a:spLocks/>
          </p:cNvSpPr>
          <p:nvPr/>
        </p:nvSpPr>
        <p:spPr>
          <a:xfrm>
            <a:off x="1214627" y="1220987"/>
            <a:ext cx="6714746" cy="64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Addizione_sovrapposizione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blocchi legati con malte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A38BFB9B-A115-B94A-2A6B-C4B281F44016}"/>
              </a:ext>
            </a:extLst>
          </p:cNvPr>
          <p:cNvGrpSpPr/>
          <p:nvPr/>
        </p:nvGrpSpPr>
        <p:grpSpPr>
          <a:xfrm>
            <a:off x="1080014" y="1916832"/>
            <a:ext cx="6983972" cy="4993830"/>
            <a:chOff x="0" y="1741629"/>
            <a:chExt cx="6444210" cy="460787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3641DDB-83C6-7819-9372-F89F6BCE2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03849" y="1741629"/>
              <a:ext cx="3240360" cy="2272435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6F2784D5-7383-0B76-5432-42ECA45AD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4077072"/>
              <a:ext cx="3168352" cy="2272435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B160E28A-1CBE-4D82-C1BB-62C9055B0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743982"/>
              <a:ext cx="3168352" cy="2270082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13DA331-3076-373B-D8F7-D3B6F7ACF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03850" y="4077072"/>
              <a:ext cx="3240360" cy="2272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36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A31DE-53FF-2A23-6814-C173234CF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3E34FA08-4FD0-45BD-D383-096578E01BD6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8F53D1F1-6012-F55A-77B5-D507BDD2ED14}"/>
              </a:ext>
            </a:extLst>
          </p:cNvPr>
          <p:cNvSpPr txBox="1">
            <a:spLocks/>
          </p:cNvSpPr>
          <p:nvPr/>
        </p:nvSpPr>
        <p:spPr>
          <a:xfrm>
            <a:off x="592945" y="85088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bidimensionali ottenuti per galleggiamento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AD126CF3-9EA7-E164-B27D-EC447739346E}"/>
              </a:ext>
            </a:extLst>
          </p:cNvPr>
          <p:cNvSpPr txBox="1">
            <a:spLocks/>
          </p:cNvSpPr>
          <p:nvPr/>
        </p:nvSpPr>
        <p:spPr>
          <a:xfrm>
            <a:off x="1214627" y="1220987"/>
            <a:ext cx="6714746" cy="64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Galleggiamento_colatura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 bagni di metallo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B0798DEC-B4CC-34A7-A35A-9A727A242254}"/>
              </a:ext>
            </a:extLst>
          </p:cNvPr>
          <p:cNvGrpSpPr/>
          <p:nvPr/>
        </p:nvGrpSpPr>
        <p:grpSpPr>
          <a:xfrm>
            <a:off x="1739393" y="2650104"/>
            <a:ext cx="5593804" cy="4186920"/>
            <a:chOff x="1739393" y="2255006"/>
            <a:chExt cx="5593804" cy="4186920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6B73E355-4D90-2DED-9CB3-44236C205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93" y="3645024"/>
              <a:ext cx="5593804" cy="2796902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5DB0EF24-F0C7-F7C0-09D5-28A66FA5A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93" y="2255006"/>
              <a:ext cx="5593804" cy="1276350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38C3536-BD7C-15C6-4E3A-61162CE2351F}"/>
              </a:ext>
            </a:extLst>
          </p:cNvPr>
          <p:cNvSpPr txBox="1"/>
          <p:nvPr/>
        </p:nvSpPr>
        <p:spPr>
          <a:xfrm>
            <a:off x="3834172" y="2271692"/>
            <a:ext cx="147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+mj-lt"/>
              </a:rPr>
              <a:t>Vetro Float</a:t>
            </a:r>
          </a:p>
        </p:txBody>
      </p:sp>
    </p:spTree>
    <p:extLst>
      <p:ext uri="{BB962C8B-B14F-4D97-AF65-F5344CB8AC3E}">
        <p14:creationId xmlns:p14="http://schemas.microsoft.com/office/powerpoint/2010/main" val="89684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96A91-1C2F-1621-2285-EC9E85DD6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EBD7C39B-E2DA-F872-3218-35911F77EA8C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F4856676-24C1-5F38-2CDD-D946F66154DB}"/>
              </a:ext>
            </a:extLst>
          </p:cNvPr>
          <p:cNvSpPr txBox="1">
            <a:spLocks/>
          </p:cNvSpPr>
          <p:nvPr/>
        </p:nvSpPr>
        <p:spPr>
          <a:xfrm>
            <a:off x="592945" y="85088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bidimensionali ottenuti per laminazione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A5F874B0-0BA9-7069-BC0A-671197BF32CB}"/>
              </a:ext>
            </a:extLst>
          </p:cNvPr>
          <p:cNvSpPr txBox="1">
            <a:spLocks/>
          </p:cNvSpPr>
          <p:nvPr/>
        </p:nvSpPr>
        <p:spPr>
          <a:xfrm>
            <a:off x="1214627" y="1220987"/>
            <a:ext cx="6714746" cy="64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Laminazione_elementi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ottenuti per compressione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4B6864F-6289-ED1E-5218-0038DF225D15}"/>
              </a:ext>
            </a:extLst>
          </p:cNvPr>
          <p:cNvGrpSpPr/>
          <p:nvPr/>
        </p:nvGrpSpPr>
        <p:grpSpPr>
          <a:xfrm>
            <a:off x="827837" y="1788073"/>
            <a:ext cx="7488326" cy="4488160"/>
            <a:chOff x="0" y="1988839"/>
            <a:chExt cx="7488326" cy="448816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4426F1E6-B215-88CB-094E-C4E06042C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988840"/>
              <a:ext cx="3563888" cy="2065329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260BCB7D-5EFA-4AB8-9F49-83EF894B1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1902" y="1988839"/>
              <a:ext cx="3816424" cy="2065330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0D17E31E-B84A-8389-D964-7E749C0FE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01074"/>
              <a:ext cx="3563888" cy="2375925"/>
            </a:xfrm>
            <a:prstGeom prst="rect">
              <a:avLst/>
            </a:prstGeom>
          </p:spPr>
        </p:pic>
        <p:pic>
          <p:nvPicPr>
            <p:cNvPr id="3074" name="Picture 2" descr="Lamiere alluminio, prontuario alluminio - Prontuario Online">
              <a:extLst>
                <a:ext uri="{FF2B5EF4-FFF2-40B4-BE49-F238E27FC236}">
                  <a16:creationId xmlns:a16="http://schemas.microsoft.com/office/drawing/2014/main" id="{C8B95FC6-1D34-C29B-B156-F123AF06F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681" y="4101074"/>
              <a:ext cx="3813645" cy="2375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0969025-CC54-15A4-486B-6D8F938D7736}"/>
              </a:ext>
            </a:extLst>
          </p:cNvPr>
          <p:cNvGrpSpPr/>
          <p:nvPr/>
        </p:nvGrpSpPr>
        <p:grpSpPr>
          <a:xfrm>
            <a:off x="0" y="2192296"/>
            <a:ext cx="9144000" cy="3369119"/>
            <a:chOff x="-1593850" y="1411373"/>
            <a:chExt cx="11615504" cy="4279748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EE42D07-F1EC-8964-7713-687C80CE0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93850" y="1411373"/>
              <a:ext cx="3883970" cy="4279748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A4122762-5C63-7F3E-87DC-B46CEDBB3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82031" y="1411373"/>
              <a:ext cx="3339623" cy="4279748"/>
            </a:xfrm>
            <a:prstGeom prst="rect">
              <a:avLst/>
            </a:prstGeom>
          </p:spPr>
        </p:pic>
        <p:pic>
          <p:nvPicPr>
            <p:cNvPr id="3076" name="Picture 4" descr="Campus Sda Bocconi | SANAA - Issuu">
              <a:extLst>
                <a:ext uri="{FF2B5EF4-FFF2-40B4-BE49-F238E27FC236}">
                  <a16:creationId xmlns:a16="http://schemas.microsoft.com/office/drawing/2014/main" id="{1858B85C-69C4-B343-1A17-571EED6671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840" y="1411373"/>
              <a:ext cx="4248472" cy="427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62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Props1.xml><?xml version="1.0" encoding="utf-8"?>
<ds:datastoreItem xmlns:ds="http://schemas.openxmlformats.org/officeDocument/2006/customXml" ds:itemID="{61975B63-E423-4508-B6D1-CE08DE878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FFC3F7-2884-40CD-9300-7B72AD9B3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7B00B-67CD-4B49-B63C-F563C074A3E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2006/documentManagement/types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7676</TotalTime>
  <Words>660</Words>
  <Application>Microsoft Office PowerPoint</Application>
  <PresentationFormat>Presentazione su schermo (4:3)</PresentationFormat>
  <Paragraphs>155</Paragraphs>
  <Slides>26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Consolas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455</cp:revision>
  <dcterms:created xsi:type="dcterms:W3CDTF">2011-02-28T18:47:19Z</dcterms:created>
  <dcterms:modified xsi:type="dcterms:W3CDTF">2025-10-29T21:41:34Z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