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2"/>
  </p:notesMasterIdLst>
  <p:sldIdLst>
    <p:sldId id="256" r:id="rId6"/>
    <p:sldId id="268" r:id="rId7"/>
    <p:sldId id="261" r:id="rId8"/>
    <p:sldId id="262" r:id="rId9"/>
    <p:sldId id="263" r:id="rId10"/>
    <p:sldId id="266" r:id="rId11"/>
    <p:sldId id="267" r:id="rId12"/>
    <p:sldId id="257" r:id="rId13"/>
    <p:sldId id="264" r:id="rId14"/>
    <p:sldId id="258" r:id="rId15"/>
    <p:sldId id="265" r:id="rId16"/>
    <p:sldId id="259" r:id="rId17"/>
    <p:sldId id="271" r:id="rId18"/>
    <p:sldId id="272" r:id="rId19"/>
    <p:sldId id="260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 userDrawn="1">
          <p15:clr>
            <a:srgbClr val="A4A3A4"/>
          </p15:clr>
        </p15:guide>
        <p15:guide id="2" pos="5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65656"/>
    <a:srgbClr val="484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>
        <p:guide orient="horz" pos="1248"/>
        <p:guide pos="5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2F51B-0EBF-4D78-A1DA-7E091C35AA11}" type="datetimeFigureOut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47A58-259E-4614-8F2D-C4A38709A3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2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2396-7844-4686-9291-E0D38D4F6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354AA-DFE9-4E8B-8BE7-714956CFD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AD693-F967-419B-B7CA-17B3F3F7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CF18B-2008-49E9-B53D-87961D3986A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A0257-3425-411B-8F75-8A52AEA3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BD9CE-A03B-462C-BAEF-8EA958A6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1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A0C70-F8A3-45B1-98AB-A7D98E111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68C74-0A32-420C-8AA9-27BF32302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F7C02-B989-4EDF-99A2-2BD50422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877F4-CB78-4F8A-A947-19C014707F39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DC188-8439-4C8B-A81B-1002A578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6578-3808-4C62-88D7-D3B7662B3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3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94674F-5DAE-4D95-9DA0-D554A91A1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9FD22-7B27-4B37-BF0D-E0E3A6CE9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2965-742D-402B-A38B-F80142ED9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74EE-B487-4218-8B8D-C4302D20B2C0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038F9-B743-4DE3-BD81-87F5641F7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B70F2-1488-4C65-8EE8-D016CA38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5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e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ttangolo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ttangolo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885A-0FD0-4535-80B8-132221E01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264D8-DBC6-4232-92D6-C0049399D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A2470-C679-4767-ACCA-9C941933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64D5D-6403-4CE3-8829-20B51CF86E67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A9C72-98AD-4C7F-869D-2C05DE1D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3957B-2F54-4C1F-A32A-891193F8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1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/>
              <a:t>Fare clic sull'icona per inserire un'immagine</a:t>
            </a:r>
            <a:endParaRPr kumimoji="0" lang="en-US"/>
          </a:p>
        </p:txBody>
      </p:sp>
      <p:sp>
        <p:nvSpPr>
          <p:cNvPr id="9" name="Elaborazione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Elaborazione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</p:spTree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5BBB-D84C-43C1-AFAA-FCC8FB9B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E07CB-4559-4DC8-81F0-A33122C1B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3432F-8569-45D1-AB0B-9755BEE0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6BF91-D6C8-416C-8C2C-60B987676C7F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88212-CFFF-4D62-939D-D5C8BE67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F4E2C-126A-469A-9C3A-66B9ED30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0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494FA-73A6-4C86-AA1A-7AB7C9A5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A037F-71D4-48BC-821E-C77E0658A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C4789-3C27-4A7F-B314-F9FAEB3B8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41377-22F2-4A99-8028-1F16674FA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BD066-679C-442D-BFA4-9F8A1AEA8FDF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5ED7C-F282-44CF-AF3C-9652DE12B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FC947-8AC0-4A47-A9ED-AC78230B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78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8F76C-8ECA-4193-B539-1A546922E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8E019-04C0-4A67-B9E1-42874EFA3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BF9EC-DC57-42D0-8120-4D26BCD2C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61C31-4CB8-4FA3-A14E-4DBC492E5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8EC24-9E9B-4249-8479-5C91CD35B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00C624-363B-424C-BC47-4DF46221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63BB3-AE12-48A7-B9D8-F6E8246C05D5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3283EA-6892-4B46-95F9-9C7CAD18A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FB0271-C533-423D-917D-24E5F657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8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E734-84D0-445D-8F6B-89903D322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C68D0-00F9-4491-8B27-AEB968A5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3776-265A-4A4A-B842-FA142F92EB43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A116F0-6362-4100-8618-4D48981B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97472-573D-4E67-91FA-CF0D1B0F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6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74C480-F924-4A09-B4FE-0D93BB72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379C-136A-40B9-A1EB-EDC6C682EC00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1794A2-B38F-4490-BB09-C0220E2A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AD8C2-0116-4E9F-AB01-F9EA63BA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4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FF918-EB43-4497-B626-5C566441D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248EC-E37A-44EB-91B3-EC579EB2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AEA13-8B56-41C6-8228-3D1BED6F4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11264-137B-4233-BE68-D6AC4609B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51F4-DB2E-40CE-ABE0-D9058AF20CB8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54B1B-5360-431D-A65D-E53B2FFA8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A2731-5004-41F6-81B2-B746E9878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E1BD7-8BDE-4BEC-908F-DEEB52E50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8E2B1A-27D4-44EB-821D-A876B3E97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6556A-0C7D-4F7A-A2A5-024E3F0FE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20B41-F4F4-4BE0-81C5-3736F9C6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40551-5AB9-46C5-8BE0-DF9B9AC64FCC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D8588-7F66-492A-A224-4C358AB1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14B71-13CD-4054-83AD-D748EEB6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9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9F758-E988-46E7-AAD2-B0CA31E5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C65AE-CF38-41AB-9090-027C24668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266C9-D530-4E0F-B149-56F84BCF3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EB10B-E949-4CEF-B632-6EC4F9D5E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74B0F-4E8E-4011-BE29-94C1E1348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6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30FB20C-4EF3-4FD2-971F-DC4DA13C4CCE}" type="datetime1">
              <a:rPr lang="en-US" smtClean="0"/>
              <a:pPr/>
              <a:t>10/30/2025</a:t>
            </a:fld>
            <a:endParaRPr lang="en-US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Designed by PoweredTemplate</a:t>
            </a:r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0C07980-C110-45CA-8682-67E554AA28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ttangolo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Ha9GJwlus8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uola.net/geografia/germania.html" TargetMode="External"/><Relationship Id="rId2" Type="http://schemas.openxmlformats.org/officeDocument/2006/relationships/hyperlink" Target="https://it.wikipedia.org/wiki/Germania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t.wikipedia.org/wiki/Ich_bin_ein_Berliner" TargetMode="External"/><Relationship Id="rId5" Type="http://schemas.openxmlformats.org/officeDocument/2006/relationships/hyperlink" Target="https://it.wikipedia.org/wiki/Geografia_della_Germania" TargetMode="External"/><Relationship Id="rId4" Type="http://schemas.openxmlformats.org/officeDocument/2006/relationships/hyperlink" Target="https://www.treccani.it/enciclopedia/germania_(Enciclopedia-Italiana)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">
            <a:extLst>
              <a:ext uri="{FF2B5EF4-FFF2-40B4-BE49-F238E27FC236}">
                <a16:creationId xmlns:a16="http://schemas.microsoft.com/office/drawing/2014/main" id="{311F2D87-51F9-4825-98BC-CF1206866995}"/>
              </a:ext>
            </a:extLst>
          </p:cNvPr>
          <p:cNvGrpSpPr/>
          <p:nvPr/>
        </p:nvGrpSpPr>
        <p:grpSpPr>
          <a:xfrm>
            <a:off x="4359602" y="-84"/>
            <a:ext cx="7839423" cy="6861733"/>
            <a:chOff x="4349436" y="-84"/>
            <a:chExt cx="7839422" cy="6861733"/>
          </a:xfrm>
        </p:grpSpPr>
        <p:grpSp>
          <p:nvGrpSpPr>
            <p:cNvPr id="6" name="Graphic 3">
              <a:extLst>
                <a:ext uri="{FF2B5EF4-FFF2-40B4-BE49-F238E27FC236}">
                  <a16:creationId xmlns:a16="http://schemas.microsoft.com/office/drawing/2014/main" id="{311F2D87-51F9-4825-98BC-CF1206866995}"/>
                </a:ext>
              </a:extLst>
            </p:cNvPr>
            <p:cNvGrpSpPr/>
            <p:nvPr/>
          </p:nvGrpSpPr>
          <p:grpSpPr>
            <a:xfrm>
              <a:off x="4904356" y="149212"/>
              <a:ext cx="1946127" cy="2414389"/>
              <a:chOff x="4904356" y="149212"/>
              <a:chExt cx="1946127" cy="2414389"/>
            </a:xfrm>
            <a:solidFill>
              <a:srgbClr val="CCCCCC"/>
            </a:solidFill>
          </p:grpSpPr>
          <p:grpSp>
            <p:nvGrpSpPr>
              <p:cNvPr id="7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4904356" y="149212"/>
                <a:ext cx="674596" cy="1033622"/>
                <a:chOff x="4904356" y="149212"/>
                <a:chExt cx="674596" cy="1033622"/>
              </a:xfrm>
              <a:solidFill>
                <a:srgbClr val="CCCCCC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17E5B739-BC1C-4D01-9B4C-C12DB97A86B4}"/>
                    </a:ext>
                  </a:extLst>
                </p:cNvPr>
                <p:cNvSpPr/>
                <p:nvPr/>
              </p:nvSpPr>
              <p:spPr>
                <a:xfrm>
                  <a:off x="4904356" y="149212"/>
                  <a:ext cx="303093" cy="297915"/>
                </a:xfrm>
                <a:custGeom>
                  <a:avLst/>
                  <a:gdLst>
                    <a:gd name="connsiteX0" fmla="*/ 162878 w 303093"/>
                    <a:gd name="connsiteY0" fmla="*/ 297916 h 297915"/>
                    <a:gd name="connsiteX1" fmla="*/ 115771 w 303093"/>
                    <a:gd name="connsiteY1" fmla="*/ 191481 h 297915"/>
                    <a:gd name="connsiteX2" fmla="*/ 0 w 303093"/>
                    <a:gd name="connsiteY2" fmla="*/ 203448 h 297915"/>
                    <a:gd name="connsiteX3" fmla="*/ 86659 w 303093"/>
                    <a:gd name="connsiteY3" fmla="*/ 125787 h 297915"/>
                    <a:gd name="connsiteX4" fmla="*/ 39552 w 303093"/>
                    <a:gd name="connsiteY4" fmla="*/ 19352 h 297915"/>
                    <a:gd name="connsiteX5" fmla="*/ 140216 w 303093"/>
                    <a:gd name="connsiteY5" fmla="*/ 77747 h 297915"/>
                    <a:gd name="connsiteX6" fmla="*/ 226789 w 303093"/>
                    <a:gd name="connsiteY6" fmla="*/ 0 h 297915"/>
                    <a:gd name="connsiteX7" fmla="*/ 202430 w 303093"/>
                    <a:gd name="connsiteY7" fmla="*/ 113819 h 297915"/>
                    <a:gd name="connsiteX8" fmla="*/ 303093 w 303093"/>
                    <a:gd name="connsiteY8" fmla="*/ 172214 h 297915"/>
                    <a:gd name="connsiteX9" fmla="*/ 187322 w 303093"/>
                    <a:gd name="connsiteY9" fmla="*/ 184097 h 29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093" h="297915">
                      <a:moveTo>
                        <a:pt x="162878" y="297916"/>
                      </a:moveTo>
                      <a:lnTo>
                        <a:pt x="115771" y="191481"/>
                      </a:lnTo>
                      <a:lnTo>
                        <a:pt x="0" y="203448"/>
                      </a:lnTo>
                      <a:lnTo>
                        <a:pt x="86659" y="125787"/>
                      </a:lnTo>
                      <a:lnTo>
                        <a:pt x="39552" y="19352"/>
                      </a:lnTo>
                      <a:lnTo>
                        <a:pt x="140216" y="77747"/>
                      </a:lnTo>
                      <a:lnTo>
                        <a:pt x="226789" y="0"/>
                      </a:lnTo>
                      <a:lnTo>
                        <a:pt x="202430" y="113819"/>
                      </a:lnTo>
                      <a:lnTo>
                        <a:pt x="303093" y="172214"/>
                      </a:lnTo>
                      <a:lnTo>
                        <a:pt x="187322" y="184097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78D58F4D-F91A-4A40-818E-2092FBEA23C0}"/>
                    </a:ext>
                  </a:extLst>
                </p:cNvPr>
                <p:cNvSpPr/>
                <p:nvPr/>
              </p:nvSpPr>
              <p:spPr>
                <a:xfrm>
                  <a:off x="5343506" y="177306"/>
                  <a:ext cx="71550" cy="70362"/>
                </a:xfrm>
                <a:custGeom>
                  <a:avLst/>
                  <a:gdLst>
                    <a:gd name="connsiteX0" fmla="*/ 38449 w 71550"/>
                    <a:gd name="connsiteY0" fmla="*/ 70362 h 70362"/>
                    <a:gd name="connsiteX1" fmla="*/ 27330 w 71550"/>
                    <a:gd name="connsiteY1" fmla="*/ 45239 h 70362"/>
                    <a:gd name="connsiteX2" fmla="*/ 0 w 71550"/>
                    <a:gd name="connsiteY2" fmla="*/ 48040 h 70362"/>
                    <a:gd name="connsiteX3" fmla="*/ 20455 w 71550"/>
                    <a:gd name="connsiteY3" fmla="*/ 29707 h 70362"/>
                    <a:gd name="connsiteX4" fmla="*/ 9336 w 71550"/>
                    <a:gd name="connsiteY4" fmla="*/ 4583 h 70362"/>
                    <a:gd name="connsiteX5" fmla="*/ 33102 w 71550"/>
                    <a:gd name="connsiteY5" fmla="*/ 18418 h 70362"/>
                    <a:gd name="connsiteX6" fmla="*/ 53557 w 71550"/>
                    <a:gd name="connsiteY6" fmla="*/ 0 h 70362"/>
                    <a:gd name="connsiteX7" fmla="*/ 47785 w 71550"/>
                    <a:gd name="connsiteY7" fmla="*/ 26906 h 70362"/>
                    <a:gd name="connsiteX8" fmla="*/ 71551 w 71550"/>
                    <a:gd name="connsiteY8" fmla="*/ 40656 h 70362"/>
                    <a:gd name="connsiteX9" fmla="*/ 44221 w 71550"/>
                    <a:gd name="connsiteY9" fmla="*/ 43542 h 7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550" h="70362">
                      <a:moveTo>
                        <a:pt x="38449" y="70362"/>
                      </a:moveTo>
                      <a:lnTo>
                        <a:pt x="27330" y="45239"/>
                      </a:lnTo>
                      <a:lnTo>
                        <a:pt x="0" y="48040"/>
                      </a:lnTo>
                      <a:lnTo>
                        <a:pt x="20455" y="29707"/>
                      </a:lnTo>
                      <a:lnTo>
                        <a:pt x="9336" y="4583"/>
                      </a:lnTo>
                      <a:lnTo>
                        <a:pt x="33102" y="18418"/>
                      </a:lnTo>
                      <a:lnTo>
                        <a:pt x="53557" y="0"/>
                      </a:lnTo>
                      <a:lnTo>
                        <a:pt x="47785" y="26906"/>
                      </a:lnTo>
                      <a:lnTo>
                        <a:pt x="71551" y="40656"/>
                      </a:lnTo>
                      <a:lnTo>
                        <a:pt x="44221" y="43542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15E721B3-D1E0-47AB-8E30-C81E45979661}"/>
                    </a:ext>
                  </a:extLst>
                </p:cNvPr>
                <p:cNvSpPr/>
                <p:nvPr/>
              </p:nvSpPr>
              <p:spPr>
                <a:xfrm>
                  <a:off x="5261431" y="998738"/>
                  <a:ext cx="187321" cy="184096"/>
                </a:xfrm>
                <a:custGeom>
                  <a:avLst/>
                  <a:gdLst>
                    <a:gd name="connsiteX0" fmla="*/ 100748 w 187321"/>
                    <a:gd name="connsiteY0" fmla="*/ 184097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662 h 184096"/>
                    <a:gd name="connsiteX4" fmla="*/ 24444 w 187321"/>
                    <a:gd name="connsiteY4" fmla="*/ 11883 h 184096"/>
                    <a:gd name="connsiteX5" fmla="*/ 86659 w 187321"/>
                    <a:gd name="connsiteY5" fmla="*/ 47955 h 184096"/>
                    <a:gd name="connsiteX6" fmla="*/ 140216 w 187321"/>
                    <a:gd name="connsiteY6" fmla="*/ 0 h 184096"/>
                    <a:gd name="connsiteX7" fmla="*/ 125108 w 187321"/>
                    <a:gd name="connsiteY7" fmla="*/ 70278 h 184096"/>
                    <a:gd name="connsiteX8" fmla="*/ 187322 w 187321"/>
                    <a:gd name="connsiteY8" fmla="*/ 106350 h 184096"/>
                    <a:gd name="connsiteX9" fmla="*/ 115771 w 187321"/>
                    <a:gd name="connsiteY9" fmla="*/ 113734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748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662"/>
                      </a:lnTo>
                      <a:lnTo>
                        <a:pt x="24444" y="11883"/>
                      </a:lnTo>
                      <a:lnTo>
                        <a:pt x="86659" y="47955"/>
                      </a:lnTo>
                      <a:lnTo>
                        <a:pt x="140216" y="0"/>
                      </a:lnTo>
                      <a:lnTo>
                        <a:pt x="125108" y="70278"/>
                      </a:lnTo>
                      <a:lnTo>
                        <a:pt x="187322" y="106350"/>
                      </a:lnTo>
                      <a:lnTo>
                        <a:pt x="115771" y="113734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9CEC2D60-A030-48B7-BC3C-1110F96CAD01}"/>
                    </a:ext>
                  </a:extLst>
                </p:cNvPr>
                <p:cNvSpPr/>
                <p:nvPr/>
              </p:nvSpPr>
              <p:spPr>
                <a:xfrm>
                  <a:off x="5188352" y="648709"/>
                  <a:ext cx="89629" cy="88101"/>
                </a:xfrm>
                <a:custGeom>
                  <a:avLst/>
                  <a:gdLst>
                    <a:gd name="connsiteX0" fmla="*/ 48125 w 89629"/>
                    <a:gd name="connsiteY0" fmla="*/ 88102 h 88101"/>
                    <a:gd name="connsiteX1" fmla="*/ 34205 w 89629"/>
                    <a:gd name="connsiteY1" fmla="*/ 56612 h 88101"/>
                    <a:gd name="connsiteX2" fmla="*/ 0 w 89629"/>
                    <a:gd name="connsiteY2" fmla="*/ 60177 h 88101"/>
                    <a:gd name="connsiteX3" fmla="*/ 25548 w 89629"/>
                    <a:gd name="connsiteY3" fmla="*/ 37176 h 88101"/>
                    <a:gd name="connsiteX4" fmla="*/ 11628 w 89629"/>
                    <a:gd name="connsiteY4" fmla="*/ 5687 h 88101"/>
                    <a:gd name="connsiteX5" fmla="*/ 41420 w 89629"/>
                    <a:gd name="connsiteY5" fmla="*/ 23001 h 88101"/>
                    <a:gd name="connsiteX6" fmla="*/ 67052 w 89629"/>
                    <a:gd name="connsiteY6" fmla="*/ 0 h 88101"/>
                    <a:gd name="connsiteX7" fmla="*/ 59838 w 89629"/>
                    <a:gd name="connsiteY7" fmla="*/ 33696 h 88101"/>
                    <a:gd name="connsiteX8" fmla="*/ 89629 w 89629"/>
                    <a:gd name="connsiteY8" fmla="*/ 50926 h 88101"/>
                    <a:gd name="connsiteX9" fmla="*/ 55339 w 89629"/>
                    <a:gd name="connsiteY9" fmla="*/ 54491 h 8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629" h="88101">
                      <a:moveTo>
                        <a:pt x="48125" y="88102"/>
                      </a:moveTo>
                      <a:lnTo>
                        <a:pt x="34205" y="56612"/>
                      </a:lnTo>
                      <a:lnTo>
                        <a:pt x="0" y="60177"/>
                      </a:lnTo>
                      <a:lnTo>
                        <a:pt x="25548" y="37176"/>
                      </a:lnTo>
                      <a:lnTo>
                        <a:pt x="11628" y="5687"/>
                      </a:lnTo>
                      <a:lnTo>
                        <a:pt x="41420" y="23001"/>
                      </a:lnTo>
                      <a:lnTo>
                        <a:pt x="67052" y="0"/>
                      </a:lnTo>
                      <a:lnTo>
                        <a:pt x="59838" y="33696"/>
                      </a:lnTo>
                      <a:lnTo>
                        <a:pt x="89629" y="50926"/>
                      </a:lnTo>
                      <a:lnTo>
                        <a:pt x="55339" y="54491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45B3954-5744-4B91-98F6-83D9FB438757}"/>
                    </a:ext>
                  </a:extLst>
                </p:cNvPr>
                <p:cNvSpPr/>
                <p:nvPr/>
              </p:nvSpPr>
              <p:spPr>
                <a:xfrm>
                  <a:off x="5391631" y="529457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662 h 184096"/>
                    <a:gd name="connsiteX4" fmla="*/ 24444 w 187321"/>
                    <a:gd name="connsiteY4" fmla="*/ 11883 h 184096"/>
                    <a:gd name="connsiteX5" fmla="*/ 86659 w 187321"/>
                    <a:gd name="connsiteY5" fmla="*/ 48040 h 184096"/>
                    <a:gd name="connsiteX6" fmla="*/ 140216 w 187321"/>
                    <a:gd name="connsiteY6" fmla="*/ 0 h 184096"/>
                    <a:gd name="connsiteX7" fmla="*/ 125108 w 187321"/>
                    <a:gd name="connsiteY7" fmla="*/ 70278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734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662"/>
                      </a:lnTo>
                      <a:lnTo>
                        <a:pt x="24444" y="11883"/>
                      </a:lnTo>
                      <a:lnTo>
                        <a:pt x="86659" y="48040"/>
                      </a:lnTo>
                      <a:lnTo>
                        <a:pt x="140216" y="0"/>
                      </a:lnTo>
                      <a:lnTo>
                        <a:pt x="125108" y="70278"/>
                      </a:lnTo>
                      <a:lnTo>
                        <a:pt x="187322" y="106435"/>
                      </a:lnTo>
                      <a:lnTo>
                        <a:pt x="115771" y="113734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3FAB7B03-7F69-44D3-9E0A-2FFB94280D73}"/>
                    </a:ext>
                  </a:extLst>
                </p:cNvPr>
                <p:cNvSpPr/>
                <p:nvPr/>
              </p:nvSpPr>
              <p:spPr>
                <a:xfrm>
                  <a:off x="4934233" y="906732"/>
                  <a:ext cx="187236" cy="184096"/>
                </a:xfrm>
                <a:custGeom>
                  <a:avLst/>
                  <a:gdLst>
                    <a:gd name="connsiteX0" fmla="*/ 100663 w 187236"/>
                    <a:gd name="connsiteY0" fmla="*/ 184097 h 184096"/>
                    <a:gd name="connsiteX1" fmla="*/ 71466 w 187236"/>
                    <a:gd name="connsiteY1" fmla="*/ 118317 h 184096"/>
                    <a:gd name="connsiteX2" fmla="*/ 0 w 187236"/>
                    <a:gd name="connsiteY2" fmla="*/ 125702 h 184096"/>
                    <a:gd name="connsiteX3" fmla="*/ 53472 w 187236"/>
                    <a:gd name="connsiteY3" fmla="*/ 77662 h 184096"/>
                    <a:gd name="connsiteX4" fmla="*/ 24359 w 187236"/>
                    <a:gd name="connsiteY4" fmla="*/ 11968 h 184096"/>
                    <a:gd name="connsiteX5" fmla="*/ 86574 w 187236"/>
                    <a:gd name="connsiteY5" fmla="*/ 48040 h 184096"/>
                    <a:gd name="connsiteX6" fmla="*/ 140131 w 187236"/>
                    <a:gd name="connsiteY6" fmla="*/ 0 h 184096"/>
                    <a:gd name="connsiteX7" fmla="*/ 125023 w 187236"/>
                    <a:gd name="connsiteY7" fmla="*/ 70278 h 184096"/>
                    <a:gd name="connsiteX8" fmla="*/ 187237 w 187236"/>
                    <a:gd name="connsiteY8" fmla="*/ 106435 h 184096"/>
                    <a:gd name="connsiteX9" fmla="*/ 115686 w 187236"/>
                    <a:gd name="connsiteY9" fmla="*/ 113819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236" h="184096">
                      <a:moveTo>
                        <a:pt x="100663" y="184097"/>
                      </a:moveTo>
                      <a:lnTo>
                        <a:pt x="71466" y="118317"/>
                      </a:lnTo>
                      <a:lnTo>
                        <a:pt x="0" y="125702"/>
                      </a:lnTo>
                      <a:lnTo>
                        <a:pt x="53472" y="77662"/>
                      </a:lnTo>
                      <a:lnTo>
                        <a:pt x="24359" y="11968"/>
                      </a:lnTo>
                      <a:lnTo>
                        <a:pt x="86574" y="48040"/>
                      </a:lnTo>
                      <a:lnTo>
                        <a:pt x="140131" y="0"/>
                      </a:lnTo>
                      <a:lnTo>
                        <a:pt x="125023" y="70278"/>
                      </a:lnTo>
                      <a:lnTo>
                        <a:pt x="187237" y="106435"/>
                      </a:lnTo>
                      <a:lnTo>
                        <a:pt x="115686" y="113819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06AA5E59-626D-455D-AE42-714906956F5C}"/>
                    </a:ext>
                  </a:extLst>
                </p:cNvPr>
                <p:cNvSpPr/>
                <p:nvPr/>
              </p:nvSpPr>
              <p:spPr>
                <a:xfrm>
                  <a:off x="4983206" y="633516"/>
                  <a:ext cx="92600" cy="90987"/>
                </a:xfrm>
                <a:custGeom>
                  <a:avLst/>
                  <a:gdLst>
                    <a:gd name="connsiteX0" fmla="*/ 49737 w 92600"/>
                    <a:gd name="connsiteY0" fmla="*/ 90987 h 90987"/>
                    <a:gd name="connsiteX1" fmla="*/ 35393 w 92600"/>
                    <a:gd name="connsiteY1" fmla="*/ 58480 h 90987"/>
                    <a:gd name="connsiteX2" fmla="*/ 0 w 92600"/>
                    <a:gd name="connsiteY2" fmla="*/ 62129 h 90987"/>
                    <a:gd name="connsiteX3" fmla="*/ 26481 w 92600"/>
                    <a:gd name="connsiteY3" fmla="*/ 38364 h 90987"/>
                    <a:gd name="connsiteX4" fmla="*/ 12052 w 92600"/>
                    <a:gd name="connsiteY4" fmla="*/ 5856 h 90987"/>
                    <a:gd name="connsiteX5" fmla="*/ 42863 w 92600"/>
                    <a:gd name="connsiteY5" fmla="*/ 23765 h 90987"/>
                    <a:gd name="connsiteX6" fmla="*/ 69259 w 92600"/>
                    <a:gd name="connsiteY6" fmla="*/ 0 h 90987"/>
                    <a:gd name="connsiteX7" fmla="*/ 61790 w 92600"/>
                    <a:gd name="connsiteY7" fmla="*/ 34714 h 90987"/>
                    <a:gd name="connsiteX8" fmla="*/ 92600 w 92600"/>
                    <a:gd name="connsiteY8" fmla="*/ 52623 h 90987"/>
                    <a:gd name="connsiteX9" fmla="*/ 57207 w 92600"/>
                    <a:gd name="connsiteY9" fmla="*/ 56273 h 90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600" h="90987">
                      <a:moveTo>
                        <a:pt x="49737" y="90987"/>
                      </a:moveTo>
                      <a:lnTo>
                        <a:pt x="35393" y="58480"/>
                      </a:lnTo>
                      <a:lnTo>
                        <a:pt x="0" y="62129"/>
                      </a:lnTo>
                      <a:lnTo>
                        <a:pt x="26481" y="38364"/>
                      </a:lnTo>
                      <a:lnTo>
                        <a:pt x="12052" y="5856"/>
                      </a:lnTo>
                      <a:lnTo>
                        <a:pt x="42863" y="23765"/>
                      </a:lnTo>
                      <a:lnTo>
                        <a:pt x="69259" y="0"/>
                      </a:lnTo>
                      <a:lnTo>
                        <a:pt x="61790" y="34714"/>
                      </a:lnTo>
                      <a:lnTo>
                        <a:pt x="92600" y="52623"/>
                      </a:lnTo>
                      <a:lnTo>
                        <a:pt x="57207" y="56273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5501970" y="199204"/>
                <a:ext cx="674596" cy="1033537"/>
                <a:chOff x="5501970" y="199204"/>
                <a:chExt cx="674596" cy="1033537"/>
              </a:xfrm>
              <a:solidFill>
                <a:srgbClr val="CCCCCC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B1104E7-09B5-479A-AA9F-91F90FFD004C}"/>
                    </a:ext>
                  </a:extLst>
                </p:cNvPr>
                <p:cNvSpPr/>
                <p:nvPr/>
              </p:nvSpPr>
              <p:spPr>
                <a:xfrm>
                  <a:off x="5501970" y="199204"/>
                  <a:ext cx="303008" cy="297830"/>
                </a:xfrm>
                <a:custGeom>
                  <a:avLst/>
                  <a:gdLst>
                    <a:gd name="connsiteX0" fmla="*/ 162878 w 303008"/>
                    <a:gd name="connsiteY0" fmla="*/ 297831 h 297830"/>
                    <a:gd name="connsiteX1" fmla="*/ 115771 w 303008"/>
                    <a:gd name="connsiteY1" fmla="*/ 191481 h 297830"/>
                    <a:gd name="connsiteX2" fmla="*/ 0 w 303008"/>
                    <a:gd name="connsiteY2" fmla="*/ 203363 h 297830"/>
                    <a:gd name="connsiteX3" fmla="*/ 86574 w 303008"/>
                    <a:gd name="connsiteY3" fmla="*/ 125702 h 297830"/>
                    <a:gd name="connsiteX4" fmla="*/ 39468 w 303008"/>
                    <a:gd name="connsiteY4" fmla="*/ 19267 h 297830"/>
                    <a:gd name="connsiteX5" fmla="*/ 140131 w 303008"/>
                    <a:gd name="connsiteY5" fmla="*/ 77662 h 297830"/>
                    <a:gd name="connsiteX6" fmla="*/ 226789 w 303008"/>
                    <a:gd name="connsiteY6" fmla="*/ 0 h 297830"/>
                    <a:gd name="connsiteX7" fmla="*/ 202345 w 303008"/>
                    <a:gd name="connsiteY7" fmla="*/ 113734 h 297830"/>
                    <a:gd name="connsiteX8" fmla="*/ 303008 w 303008"/>
                    <a:gd name="connsiteY8" fmla="*/ 172129 h 297830"/>
                    <a:gd name="connsiteX9" fmla="*/ 187237 w 303008"/>
                    <a:gd name="connsiteY9" fmla="*/ 184097 h 297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008" h="297830">
                      <a:moveTo>
                        <a:pt x="162878" y="297831"/>
                      </a:moveTo>
                      <a:lnTo>
                        <a:pt x="115771" y="191481"/>
                      </a:lnTo>
                      <a:lnTo>
                        <a:pt x="0" y="203363"/>
                      </a:lnTo>
                      <a:lnTo>
                        <a:pt x="86574" y="125702"/>
                      </a:lnTo>
                      <a:lnTo>
                        <a:pt x="39468" y="19267"/>
                      </a:lnTo>
                      <a:lnTo>
                        <a:pt x="140131" y="77662"/>
                      </a:lnTo>
                      <a:lnTo>
                        <a:pt x="226789" y="0"/>
                      </a:lnTo>
                      <a:lnTo>
                        <a:pt x="202345" y="113734"/>
                      </a:lnTo>
                      <a:lnTo>
                        <a:pt x="303008" y="172129"/>
                      </a:lnTo>
                      <a:lnTo>
                        <a:pt x="187237" y="184097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90C845C0-1C38-4246-A36C-51D2D765D243}"/>
                    </a:ext>
                  </a:extLst>
                </p:cNvPr>
                <p:cNvSpPr/>
                <p:nvPr/>
              </p:nvSpPr>
              <p:spPr>
                <a:xfrm>
                  <a:off x="5941120" y="227298"/>
                  <a:ext cx="71550" cy="70277"/>
                </a:xfrm>
                <a:custGeom>
                  <a:avLst/>
                  <a:gdLst>
                    <a:gd name="connsiteX0" fmla="*/ 38449 w 71550"/>
                    <a:gd name="connsiteY0" fmla="*/ 70278 h 70277"/>
                    <a:gd name="connsiteX1" fmla="*/ 27330 w 71550"/>
                    <a:gd name="connsiteY1" fmla="*/ 45154 h 70277"/>
                    <a:gd name="connsiteX2" fmla="*/ 0 w 71550"/>
                    <a:gd name="connsiteY2" fmla="*/ 48040 h 70277"/>
                    <a:gd name="connsiteX3" fmla="*/ 20455 w 71550"/>
                    <a:gd name="connsiteY3" fmla="*/ 29622 h 70277"/>
                    <a:gd name="connsiteX4" fmla="*/ 9336 w 71550"/>
                    <a:gd name="connsiteY4" fmla="*/ 4498 h 70277"/>
                    <a:gd name="connsiteX5" fmla="*/ 33102 w 71550"/>
                    <a:gd name="connsiteY5" fmla="*/ 18333 h 70277"/>
                    <a:gd name="connsiteX6" fmla="*/ 53557 w 71550"/>
                    <a:gd name="connsiteY6" fmla="*/ 0 h 70277"/>
                    <a:gd name="connsiteX7" fmla="*/ 47785 w 71550"/>
                    <a:gd name="connsiteY7" fmla="*/ 26821 h 70277"/>
                    <a:gd name="connsiteX8" fmla="*/ 71551 w 71550"/>
                    <a:gd name="connsiteY8" fmla="*/ 40656 h 70277"/>
                    <a:gd name="connsiteX9" fmla="*/ 44221 w 71550"/>
                    <a:gd name="connsiteY9" fmla="*/ 43457 h 7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550" h="70277">
                      <a:moveTo>
                        <a:pt x="38449" y="70278"/>
                      </a:moveTo>
                      <a:lnTo>
                        <a:pt x="27330" y="45154"/>
                      </a:lnTo>
                      <a:lnTo>
                        <a:pt x="0" y="48040"/>
                      </a:lnTo>
                      <a:lnTo>
                        <a:pt x="20455" y="29622"/>
                      </a:lnTo>
                      <a:lnTo>
                        <a:pt x="9336" y="4498"/>
                      </a:lnTo>
                      <a:lnTo>
                        <a:pt x="33102" y="18333"/>
                      </a:lnTo>
                      <a:lnTo>
                        <a:pt x="53557" y="0"/>
                      </a:lnTo>
                      <a:lnTo>
                        <a:pt x="47785" y="26821"/>
                      </a:lnTo>
                      <a:lnTo>
                        <a:pt x="71551" y="40656"/>
                      </a:lnTo>
                      <a:lnTo>
                        <a:pt x="44221" y="43457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8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DA165F43-B963-4899-8EEB-9F59E836F0C2}"/>
                    </a:ext>
                  </a:extLst>
                </p:cNvPr>
                <p:cNvSpPr/>
                <p:nvPr/>
              </p:nvSpPr>
              <p:spPr>
                <a:xfrm>
                  <a:off x="5859044" y="1048645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662 h 184096"/>
                    <a:gd name="connsiteX4" fmla="*/ 24444 w 187321"/>
                    <a:gd name="connsiteY4" fmla="*/ 11968 h 184096"/>
                    <a:gd name="connsiteX5" fmla="*/ 86659 w 187321"/>
                    <a:gd name="connsiteY5" fmla="*/ 48040 h 184096"/>
                    <a:gd name="connsiteX6" fmla="*/ 140216 w 187321"/>
                    <a:gd name="connsiteY6" fmla="*/ 0 h 184096"/>
                    <a:gd name="connsiteX7" fmla="*/ 125108 w 187321"/>
                    <a:gd name="connsiteY7" fmla="*/ 70278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734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662"/>
                      </a:lnTo>
                      <a:lnTo>
                        <a:pt x="24444" y="11968"/>
                      </a:lnTo>
                      <a:lnTo>
                        <a:pt x="86659" y="48040"/>
                      </a:lnTo>
                      <a:lnTo>
                        <a:pt x="140216" y="0"/>
                      </a:lnTo>
                      <a:lnTo>
                        <a:pt x="125108" y="70278"/>
                      </a:lnTo>
                      <a:lnTo>
                        <a:pt x="187322" y="106435"/>
                      </a:lnTo>
                      <a:lnTo>
                        <a:pt x="115771" y="113734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F15B2FF6-FBE3-48D5-9A23-B6EF70E5DC44}"/>
                    </a:ext>
                  </a:extLst>
                </p:cNvPr>
                <p:cNvSpPr/>
                <p:nvPr/>
              </p:nvSpPr>
              <p:spPr>
                <a:xfrm>
                  <a:off x="5785881" y="698616"/>
                  <a:ext cx="89629" cy="88101"/>
                </a:xfrm>
                <a:custGeom>
                  <a:avLst/>
                  <a:gdLst>
                    <a:gd name="connsiteX0" fmla="*/ 48210 w 89629"/>
                    <a:gd name="connsiteY0" fmla="*/ 88102 h 88101"/>
                    <a:gd name="connsiteX1" fmla="*/ 34290 w 89629"/>
                    <a:gd name="connsiteY1" fmla="*/ 56697 h 88101"/>
                    <a:gd name="connsiteX2" fmla="*/ 0 w 89629"/>
                    <a:gd name="connsiteY2" fmla="*/ 60177 h 88101"/>
                    <a:gd name="connsiteX3" fmla="*/ 25633 w 89629"/>
                    <a:gd name="connsiteY3" fmla="*/ 37261 h 88101"/>
                    <a:gd name="connsiteX4" fmla="*/ 11713 w 89629"/>
                    <a:gd name="connsiteY4" fmla="*/ 5772 h 88101"/>
                    <a:gd name="connsiteX5" fmla="*/ 41504 w 89629"/>
                    <a:gd name="connsiteY5" fmla="*/ 23001 h 88101"/>
                    <a:gd name="connsiteX6" fmla="*/ 67137 w 89629"/>
                    <a:gd name="connsiteY6" fmla="*/ 0 h 88101"/>
                    <a:gd name="connsiteX7" fmla="*/ 59838 w 89629"/>
                    <a:gd name="connsiteY7" fmla="*/ 33696 h 88101"/>
                    <a:gd name="connsiteX8" fmla="*/ 89629 w 89629"/>
                    <a:gd name="connsiteY8" fmla="*/ 50926 h 88101"/>
                    <a:gd name="connsiteX9" fmla="*/ 55424 w 89629"/>
                    <a:gd name="connsiteY9" fmla="*/ 54491 h 8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629" h="88101">
                      <a:moveTo>
                        <a:pt x="48210" y="88102"/>
                      </a:moveTo>
                      <a:lnTo>
                        <a:pt x="34290" y="56697"/>
                      </a:lnTo>
                      <a:lnTo>
                        <a:pt x="0" y="60177"/>
                      </a:lnTo>
                      <a:lnTo>
                        <a:pt x="25633" y="37261"/>
                      </a:lnTo>
                      <a:lnTo>
                        <a:pt x="11713" y="5772"/>
                      </a:lnTo>
                      <a:lnTo>
                        <a:pt x="41504" y="23001"/>
                      </a:lnTo>
                      <a:lnTo>
                        <a:pt x="67137" y="0"/>
                      </a:lnTo>
                      <a:lnTo>
                        <a:pt x="59838" y="33696"/>
                      </a:lnTo>
                      <a:lnTo>
                        <a:pt x="89629" y="50926"/>
                      </a:lnTo>
                      <a:lnTo>
                        <a:pt x="55424" y="54491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F373899-D782-487B-AF68-AAF5405A91E4}"/>
                    </a:ext>
                  </a:extLst>
                </p:cNvPr>
                <p:cNvSpPr/>
                <p:nvPr/>
              </p:nvSpPr>
              <p:spPr>
                <a:xfrm>
                  <a:off x="5989244" y="579365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747 h 184096"/>
                    <a:gd name="connsiteX4" fmla="*/ 24444 w 187321"/>
                    <a:gd name="connsiteY4" fmla="*/ 11968 h 184096"/>
                    <a:gd name="connsiteX5" fmla="*/ 86659 w 187321"/>
                    <a:gd name="connsiteY5" fmla="*/ 48040 h 184096"/>
                    <a:gd name="connsiteX6" fmla="*/ 140131 w 187321"/>
                    <a:gd name="connsiteY6" fmla="*/ 0 h 184096"/>
                    <a:gd name="connsiteX7" fmla="*/ 125108 w 187321"/>
                    <a:gd name="connsiteY7" fmla="*/ 70362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819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747"/>
                      </a:lnTo>
                      <a:lnTo>
                        <a:pt x="24444" y="11968"/>
                      </a:lnTo>
                      <a:lnTo>
                        <a:pt x="86659" y="48040"/>
                      </a:lnTo>
                      <a:lnTo>
                        <a:pt x="140131" y="0"/>
                      </a:lnTo>
                      <a:lnTo>
                        <a:pt x="125108" y="70362"/>
                      </a:lnTo>
                      <a:lnTo>
                        <a:pt x="187322" y="106435"/>
                      </a:lnTo>
                      <a:lnTo>
                        <a:pt x="115771" y="113819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03494E4-04A0-4FD5-B8AA-8A332D7B4329}"/>
                    </a:ext>
                  </a:extLst>
                </p:cNvPr>
                <p:cNvSpPr/>
                <p:nvPr/>
              </p:nvSpPr>
              <p:spPr>
                <a:xfrm>
                  <a:off x="5531761" y="956640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747 h 184096"/>
                    <a:gd name="connsiteX4" fmla="*/ 24444 w 187321"/>
                    <a:gd name="connsiteY4" fmla="*/ 11968 h 184096"/>
                    <a:gd name="connsiteX5" fmla="*/ 86659 w 187321"/>
                    <a:gd name="connsiteY5" fmla="*/ 48040 h 184096"/>
                    <a:gd name="connsiteX6" fmla="*/ 140216 w 187321"/>
                    <a:gd name="connsiteY6" fmla="*/ 0 h 184096"/>
                    <a:gd name="connsiteX7" fmla="*/ 125107 w 187321"/>
                    <a:gd name="connsiteY7" fmla="*/ 70362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819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747"/>
                      </a:lnTo>
                      <a:lnTo>
                        <a:pt x="24444" y="11968"/>
                      </a:lnTo>
                      <a:lnTo>
                        <a:pt x="86659" y="48040"/>
                      </a:lnTo>
                      <a:lnTo>
                        <a:pt x="140216" y="0"/>
                      </a:lnTo>
                      <a:lnTo>
                        <a:pt x="125107" y="70362"/>
                      </a:lnTo>
                      <a:lnTo>
                        <a:pt x="187322" y="106435"/>
                      </a:lnTo>
                      <a:lnTo>
                        <a:pt x="115771" y="113819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85D3C7E-6F8A-420A-BF96-42D6A810969E}"/>
                    </a:ext>
                  </a:extLst>
                </p:cNvPr>
                <p:cNvSpPr/>
                <p:nvPr/>
              </p:nvSpPr>
              <p:spPr>
                <a:xfrm>
                  <a:off x="5580820" y="683423"/>
                  <a:ext cx="92515" cy="90987"/>
                </a:xfrm>
                <a:custGeom>
                  <a:avLst/>
                  <a:gdLst>
                    <a:gd name="connsiteX0" fmla="*/ 49737 w 92515"/>
                    <a:gd name="connsiteY0" fmla="*/ 90987 h 90987"/>
                    <a:gd name="connsiteX1" fmla="*/ 35309 w 92515"/>
                    <a:gd name="connsiteY1" fmla="*/ 58480 h 90987"/>
                    <a:gd name="connsiteX2" fmla="*/ 0 w 92515"/>
                    <a:gd name="connsiteY2" fmla="*/ 62129 h 90987"/>
                    <a:gd name="connsiteX3" fmla="*/ 26481 w 92515"/>
                    <a:gd name="connsiteY3" fmla="*/ 38449 h 90987"/>
                    <a:gd name="connsiteX4" fmla="*/ 12052 w 92515"/>
                    <a:gd name="connsiteY4" fmla="*/ 5941 h 90987"/>
                    <a:gd name="connsiteX5" fmla="*/ 42778 w 92515"/>
                    <a:gd name="connsiteY5" fmla="*/ 23765 h 90987"/>
                    <a:gd name="connsiteX6" fmla="*/ 69259 w 92515"/>
                    <a:gd name="connsiteY6" fmla="*/ 0 h 90987"/>
                    <a:gd name="connsiteX7" fmla="*/ 61790 w 92515"/>
                    <a:gd name="connsiteY7" fmla="*/ 34799 h 90987"/>
                    <a:gd name="connsiteX8" fmla="*/ 92515 w 92515"/>
                    <a:gd name="connsiteY8" fmla="*/ 52623 h 90987"/>
                    <a:gd name="connsiteX9" fmla="*/ 57207 w 92515"/>
                    <a:gd name="connsiteY9" fmla="*/ 56273 h 90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515" h="90987">
                      <a:moveTo>
                        <a:pt x="49737" y="90987"/>
                      </a:moveTo>
                      <a:lnTo>
                        <a:pt x="35309" y="58480"/>
                      </a:lnTo>
                      <a:lnTo>
                        <a:pt x="0" y="62129"/>
                      </a:lnTo>
                      <a:lnTo>
                        <a:pt x="26481" y="38449"/>
                      </a:lnTo>
                      <a:lnTo>
                        <a:pt x="12052" y="5941"/>
                      </a:lnTo>
                      <a:lnTo>
                        <a:pt x="42778" y="23765"/>
                      </a:lnTo>
                      <a:lnTo>
                        <a:pt x="69259" y="0"/>
                      </a:lnTo>
                      <a:lnTo>
                        <a:pt x="61790" y="34799"/>
                      </a:lnTo>
                      <a:lnTo>
                        <a:pt x="92515" y="52623"/>
                      </a:lnTo>
                      <a:lnTo>
                        <a:pt x="57207" y="56273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6175887" y="473948"/>
                <a:ext cx="674596" cy="1033537"/>
                <a:chOff x="6175887" y="473948"/>
                <a:chExt cx="674596" cy="1033537"/>
              </a:xfrm>
              <a:solidFill>
                <a:srgbClr val="CCCCCC"/>
              </a:solidFill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FBC3E66A-00AA-4AD6-8CF8-F605A5A74954}"/>
                    </a:ext>
                  </a:extLst>
                </p:cNvPr>
                <p:cNvSpPr/>
                <p:nvPr/>
              </p:nvSpPr>
              <p:spPr>
                <a:xfrm>
                  <a:off x="6175887" y="473948"/>
                  <a:ext cx="303092" cy="297915"/>
                </a:xfrm>
                <a:custGeom>
                  <a:avLst/>
                  <a:gdLst>
                    <a:gd name="connsiteX0" fmla="*/ 162878 w 303092"/>
                    <a:gd name="connsiteY0" fmla="*/ 297916 h 297915"/>
                    <a:gd name="connsiteX1" fmla="*/ 115771 w 303092"/>
                    <a:gd name="connsiteY1" fmla="*/ 191481 h 297915"/>
                    <a:gd name="connsiteX2" fmla="*/ 0 w 303092"/>
                    <a:gd name="connsiteY2" fmla="*/ 203448 h 297915"/>
                    <a:gd name="connsiteX3" fmla="*/ 86659 w 303092"/>
                    <a:gd name="connsiteY3" fmla="*/ 125702 h 297915"/>
                    <a:gd name="connsiteX4" fmla="*/ 39552 w 303092"/>
                    <a:gd name="connsiteY4" fmla="*/ 19267 h 297915"/>
                    <a:gd name="connsiteX5" fmla="*/ 140216 w 303092"/>
                    <a:gd name="connsiteY5" fmla="*/ 77662 h 297915"/>
                    <a:gd name="connsiteX6" fmla="*/ 226874 w 303092"/>
                    <a:gd name="connsiteY6" fmla="*/ 0 h 297915"/>
                    <a:gd name="connsiteX7" fmla="*/ 202430 w 303092"/>
                    <a:gd name="connsiteY7" fmla="*/ 113819 h 297915"/>
                    <a:gd name="connsiteX8" fmla="*/ 303093 w 303092"/>
                    <a:gd name="connsiteY8" fmla="*/ 172129 h 297915"/>
                    <a:gd name="connsiteX9" fmla="*/ 187322 w 303092"/>
                    <a:gd name="connsiteY9" fmla="*/ 184097 h 29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092" h="297915">
                      <a:moveTo>
                        <a:pt x="162878" y="297916"/>
                      </a:moveTo>
                      <a:lnTo>
                        <a:pt x="115771" y="191481"/>
                      </a:lnTo>
                      <a:lnTo>
                        <a:pt x="0" y="203448"/>
                      </a:lnTo>
                      <a:lnTo>
                        <a:pt x="86659" y="125702"/>
                      </a:lnTo>
                      <a:lnTo>
                        <a:pt x="39552" y="19267"/>
                      </a:lnTo>
                      <a:lnTo>
                        <a:pt x="140216" y="77662"/>
                      </a:lnTo>
                      <a:lnTo>
                        <a:pt x="226874" y="0"/>
                      </a:lnTo>
                      <a:lnTo>
                        <a:pt x="202430" y="113819"/>
                      </a:lnTo>
                      <a:lnTo>
                        <a:pt x="303093" y="172129"/>
                      </a:lnTo>
                      <a:lnTo>
                        <a:pt x="187322" y="184097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CE6C38C5-5B8B-46EC-93DE-CE4A0385859E}"/>
                    </a:ext>
                  </a:extLst>
                </p:cNvPr>
                <p:cNvSpPr/>
                <p:nvPr/>
              </p:nvSpPr>
              <p:spPr>
                <a:xfrm>
                  <a:off x="6615122" y="502042"/>
                  <a:ext cx="71550" cy="70362"/>
                </a:xfrm>
                <a:custGeom>
                  <a:avLst/>
                  <a:gdLst>
                    <a:gd name="connsiteX0" fmla="*/ 38449 w 71550"/>
                    <a:gd name="connsiteY0" fmla="*/ 70362 h 70362"/>
                    <a:gd name="connsiteX1" fmla="*/ 27330 w 71550"/>
                    <a:gd name="connsiteY1" fmla="*/ 45239 h 70362"/>
                    <a:gd name="connsiteX2" fmla="*/ 0 w 71550"/>
                    <a:gd name="connsiteY2" fmla="*/ 48040 h 70362"/>
                    <a:gd name="connsiteX3" fmla="*/ 20455 w 71550"/>
                    <a:gd name="connsiteY3" fmla="*/ 29707 h 70362"/>
                    <a:gd name="connsiteX4" fmla="*/ 9336 w 71550"/>
                    <a:gd name="connsiteY4" fmla="*/ 4583 h 70362"/>
                    <a:gd name="connsiteX5" fmla="*/ 33102 w 71550"/>
                    <a:gd name="connsiteY5" fmla="*/ 18333 h 70362"/>
                    <a:gd name="connsiteX6" fmla="*/ 53557 w 71550"/>
                    <a:gd name="connsiteY6" fmla="*/ 0 h 70362"/>
                    <a:gd name="connsiteX7" fmla="*/ 47785 w 71550"/>
                    <a:gd name="connsiteY7" fmla="*/ 26906 h 70362"/>
                    <a:gd name="connsiteX8" fmla="*/ 71551 w 71550"/>
                    <a:gd name="connsiteY8" fmla="*/ 40656 h 70362"/>
                    <a:gd name="connsiteX9" fmla="*/ 44220 w 71550"/>
                    <a:gd name="connsiteY9" fmla="*/ 43457 h 7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550" h="70362">
                      <a:moveTo>
                        <a:pt x="38449" y="70362"/>
                      </a:moveTo>
                      <a:lnTo>
                        <a:pt x="27330" y="45239"/>
                      </a:lnTo>
                      <a:lnTo>
                        <a:pt x="0" y="48040"/>
                      </a:lnTo>
                      <a:lnTo>
                        <a:pt x="20455" y="29707"/>
                      </a:lnTo>
                      <a:lnTo>
                        <a:pt x="9336" y="4583"/>
                      </a:lnTo>
                      <a:lnTo>
                        <a:pt x="33102" y="18333"/>
                      </a:lnTo>
                      <a:lnTo>
                        <a:pt x="53557" y="0"/>
                      </a:lnTo>
                      <a:lnTo>
                        <a:pt x="47785" y="26906"/>
                      </a:lnTo>
                      <a:lnTo>
                        <a:pt x="71551" y="40656"/>
                      </a:lnTo>
                      <a:lnTo>
                        <a:pt x="44220" y="43457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8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3CDCB3F-CDE9-4C25-A912-E96C5A43F896}"/>
                    </a:ext>
                  </a:extLst>
                </p:cNvPr>
                <p:cNvSpPr/>
                <p:nvPr/>
              </p:nvSpPr>
              <p:spPr>
                <a:xfrm>
                  <a:off x="6533046" y="1323390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402 h 184096"/>
                    <a:gd name="connsiteX2" fmla="*/ 0 w 187321"/>
                    <a:gd name="connsiteY2" fmla="*/ 125702 h 184096"/>
                    <a:gd name="connsiteX3" fmla="*/ 53557 w 187321"/>
                    <a:gd name="connsiteY3" fmla="*/ 77747 h 184096"/>
                    <a:gd name="connsiteX4" fmla="*/ 24444 w 187321"/>
                    <a:gd name="connsiteY4" fmla="*/ 11968 h 184096"/>
                    <a:gd name="connsiteX5" fmla="*/ 86659 w 187321"/>
                    <a:gd name="connsiteY5" fmla="*/ 48040 h 184096"/>
                    <a:gd name="connsiteX6" fmla="*/ 140216 w 187321"/>
                    <a:gd name="connsiteY6" fmla="*/ 0 h 184096"/>
                    <a:gd name="connsiteX7" fmla="*/ 125108 w 187321"/>
                    <a:gd name="connsiteY7" fmla="*/ 70362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819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402"/>
                      </a:lnTo>
                      <a:lnTo>
                        <a:pt x="0" y="125702"/>
                      </a:lnTo>
                      <a:lnTo>
                        <a:pt x="53557" y="77747"/>
                      </a:lnTo>
                      <a:lnTo>
                        <a:pt x="24444" y="11968"/>
                      </a:lnTo>
                      <a:lnTo>
                        <a:pt x="86659" y="48040"/>
                      </a:lnTo>
                      <a:lnTo>
                        <a:pt x="140216" y="0"/>
                      </a:lnTo>
                      <a:lnTo>
                        <a:pt x="125108" y="70362"/>
                      </a:lnTo>
                      <a:lnTo>
                        <a:pt x="187322" y="106435"/>
                      </a:lnTo>
                      <a:lnTo>
                        <a:pt x="115771" y="113819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216B3198-BD68-42E5-AD1A-D23ED3A84417}"/>
                    </a:ext>
                  </a:extLst>
                </p:cNvPr>
                <p:cNvSpPr/>
                <p:nvPr/>
              </p:nvSpPr>
              <p:spPr>
                <a:xfrm>
                  <a:off x="6459883" y="973445"/>
                  <a:ext cx="89629" cy="88101"/>
                </a:xfrm>
                <a:custGeom>
                  <a:avLst/>
                  <a:gdLst>
                    <a:gd name="connsiteX0" fmla="*/ 48125 w 89629"/>
                    <a:gd name="connsiteY0" fmla="*/ 88102 h 88101"/>
                    <a:gd name="connsiteX1" fmla="*/ 34205 w 89629"/>
                    <a:gd name="connsiteY1" fmla="*/ 56612 h 88101"/>
                    <a:gd name="connsiteX2" fmla="*/ 0 w 89629"/>
                    <a:gd name="connsiteY2" fmla="*/ 60177 h 88101"/>
                    <a:gd name="connsiteX3" fmla="*/ 25633 w 89629"/>
                    <a:gd name="connsiteY3" fmla="*/ 37176 h 88101"/>
                    <a:gd name="connsiteX4" fmla="*/ 11713 w 89629"/>
                    <a:gd name="connsiteY4" fmla="*/ 5687 h 88101"/>
                    <a:gd name="connsiteX5" fmla="*/ 41420 w 89629"/>
                    <a:gd name="connsiteY5" fmla="*/ 23001 h 88101"/>
                    <a:gd name="connsiteX6" fmla="*/ 67052 w 89629"/>
                    <a:gd name="connsiteY6" fmla="*/ 0 h 88101"/>
                    <a:gd name="connsiteX7" fmla="*/ 59838 w 89629"/>
                    <a:gd name="connsiteY7" fmla="*/ 33611 h 88101"/>
                    <a:gd name="connsiteX8" fmla="*/ 89629 w 89629"/>
                    <a:gd name="connsiteY8" fmla="*/ 50926 h 88101"/>
                    <a:gd name="connsiteX9" fmla="*/ 55424 w 89629"/>
                    <a:gd name="connsiteY9" fmla="*/ 54406 h 8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629" h="88101">
                      <a:moveTo>
                        <a:pt x="48125" y="88102"/>
                      </a:moveTo>
                      <a:lnTo>
                        <a:pt x="34205" y="56612"/>
                      </a:lnTo>
                      <a:lnTo>
                        <a:pt x="0" y="60177"/>
                      </a:lnTo>
                      <a:lnTo>
                        <a:pt x="25633" y="37176"/>
                      </a:lnTo>
                      <a:lnTo>
                        <a:pt x="11713" y="5687"/>
                      </a:lnTo>
                      <a:lnTo>
                        <a:pt x="41420" y="23001"/>
                      </a:lnTo>
                      <a:lnTo>
                        <a:pt x="67052" y="0"/>
                      </a:lnTo>
                      <a:lnTo>
                        <a:pt x="59838" y="33611"/>
                      </a:lnTo>
                      <a:lnTo>
                        <a:pt x="89629" y="50926"/>
                      </a:lnTo>
                      <a:lnTo>
                        <a:pt x="55424" y="54406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8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2B318298-C6A8-4463-8C4E-0C85063F052C}"/>
                    </a:ext>
                  </a:extLst>
                </p:cNvPr>
                <p:cNvSpPr/>
                <p:nvPr/>
              </p:nvSpPr>
              <p:spPr>
                <a:xfrm>
                  <a:off x="6663246" y="854109"/>
                  <a:ext cx="187237" cy="184181"/>
                </a:xfrm>
                <a:custGeom>
                  <a:avLst/>
                  <a:gdLst>
                    <a:gd name="connsiteX0" fmla="*/ 100663 w 187237"/>
                    <a:gd name="connsiteY0" fmla="*/ 184181 h 184181"/>
                    <a:gd name="connsiteX1" fmla="*/ 71551 w 187237"/>
                    <a:gd name="connsiteY1" fmla="*/ 118402 h 184181"/>
                    <a:gd name="connsiteX2" fmla="*/ 0 w 187237"/>
                    <a:gd name="connsiteY2" fmla="*/ 125787 h 184181"/>
                    <a:gd name="connsiteX3" fmla="*/ 53472 w 187237"/>
                    <a:gd name="connsiteY3" fmla="*/ 77747 h 184181"/>
                    <a:gd name="connsiteX4" fmla="*/ 24360 w 187237"/>
                    <a:gd name="connsiteY4" fmla="*/ 11968 h 184181"/>
                    <a:gd name="connsiteX5" fmla="*/ 86574 w 187237"/>
                    <a:gd name="connsiteY5" fmla="*/ 48040 h 184181"/>
                    <a:gd name="connsiteX6" fmla="*/ 140131 w 187237"/>
                    <a:gd name="connsiteY6" fmla="*/ 0 h 184181"/>
                    <a:gd name="connsiteX7" fmla="*/ 125023 w 187237"/>
                    <a:gd name="connsiteY7" fmla="*/ 70362 h 184181"/>
                    <a:gd name="connsiteX8" fmla="*/ 187237 w 187237"/>
                    <a:gd name="connsiteY8" fmla="*/ 106435 h 184181"/>
                    <a:gd name="connsiteX9" fmla="*/ 115686 w 187237"/>
                    <a:gd name="connsiteY9" fmla="*/ 113819 h 184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237" h="184181">
                      <a:moveTo>
                        <a:pt x="100663" y="184181"/>
                      </a:moveTo>
                      <a:lnTo>
                        <a:pt x="71551" y="118402"/>
                      </a:lnTo>
                      <a:lnTo>
                        <a:pt x="0" y="125787"/>
                      </a:lnTo>
                      <a:lnTo>
                        <a:pt x="53472" y="77747"/>
                      </a:lnTo>
                      <a:lnTo>
                        <a:pt x="24360" y="11968"/>
                      </a:lnTo>
                      <a:lnTo>
                        <a:pt x="86574" y="48040"/>
                      </a:lnTo>
                      <a:lnTo>
                        <a:pt x="140131" y="0"/>
                      </a:lnTo>
                      <a:lnTo>
                        <a:pt x="125023" y="70362"/>
                      </a:lnTo>
                      <a:lnTo>
                        <a:pt x="187237" y="106435"/>
                      </a:lnTo>
                      <a:lnTo>
                        <a:pt x="115686" y="11381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8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B388CFAA-7E84-4874-993E-A40FBAF03E2C}"/>
                    </a:ext>
                  </a:extLst>
                </p:cNvPr>
                <p:cNvSpPr/>
                <p:nvPr/>
              </p:nvSpPr>
              <p:spPr>
                <a:xfrm>
                  <a:off x="6205764" y="1231469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662 h 184096"/>
                    <a:gd name="connsiteX4" fmla="*/ 24444 w 187321"/>
                    <a:gd name="connsiteY4" fmla="*/ 11883 h 184096"/>
                    <a:gd name="connsiteX5" fmla="*/ 86659 w 187321"/>
                    <a:gd name="connsiteY5" fmla="*/ 47955 h 184096"/>
                    <a:gd name="connsiteX6" fmla="*/ 140215 w 187321"/>
                    <a:gd name="connsiteY6" fmla="*/ 0 h 184096"/>
                    <a:gd name="connsiteX7" fmla="*/ 125107 w 187321"/>
                    <a:gd name="connsiteY7" fmla="*/ 70278 h 184096"/>
                    <a:gd name="connsiteX8" fmla="*/ 187322 w 187321"/>
                    <a:gd name="connsiteY8" fmla="*/ 106350 h 184096"/>
                    <a:gd name="connsiteX9" fmla="*/ 115771 w 187321"/>
                    <a:gd name="connsiteY9" fmla="*/ 113734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662"/>
                      </a:lnTo>
                      <a:lnTo>
                        <a:pt x="24444" y="11883"/>
                      </a:lnTo>
                      <a:lnTo>
                        <a:pt x="86659" y="47955"/>
                      </a:lnTo>
                      <a:lnTo>
                        <a:pt x="140215" y="0"/>
                      </a:lnTo>
                      <a:lnTo>
                        <a:pt x="125107" y="70278"/>
                      </a:lnTo>
                      <a:lnTo>
                        <a:pt x="187322" y="106350"/>
                      </a:lnTo>
                      <a:lnTo>
                        <a:pt x="115771" y="113734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CBD4986-47C1-49A6-A127-7659D191D224}"/>
                    </a:ext>
                  </a:extLst>
                </p:cNvPr>
                <p:cNvSpPr/>
                <p:nvPr/>
              </p:nvSpPr>
              <p:spPr>
                <a:xfrm>
                  <a:off x="6254737" y="958252"/>
                  <a:ext cx="92600" cy="90987"/>
                </a:xfrm>
                <a:custGeom>
                  <a:avLst/>
                  <a:gdLst>
                    <a:gd name="connsiteX0" fmla="*/ 49822 w 92600"/>
                    <a:gd name="connsiteY0" fmla="*/ 90987 h 90987"/>
                    <a:gd name="connsiteX1" fmla="*/ 35393 w 92600"/>
                    <a:gd name="connsiteY1" fmla="*/ 58480 h 90987"/>
                    <a:gd name="connsiteX2" fmla="*/ 0 w 92600"/>
                    <a:gd name="connsiteY2" fmla="*/ 62129 h 90987"/>
                    <a:gd name="connsiteX3" fmla="*/ 26481 w 92600"/>
                    <a:gd name="connsiteY3" fmla="*/ 38364 h 90987"/>
                    <a:gd name="connsiteX4" fmla="*/ 12137 w 92600"/>
                    <a:gd name="connsiteY4" fmla="*/ 5856 h 90987"/>
                    <a:gd name="connsiteX5" fmla="*/ 42863 w 92600"/>
                    <a:gd name="connsiteY5" fmla="*/ 23680 h 90987"/>
                    <a:gd name="connsiteX6" fmla="*/ 69344 w 92600"/>
                    <a:gd name="connsiteY6" fmla="*/ 0 h 90987"/>
                    <a:gd name="connsiteX7" fmla="*/ 61875 w 92600"/>
                    <a:gd name="connsiteY7" fmla="*/ 34714 h 90987"/>
                    <a:gd name="connsiteX8" fmla="*/ 92600 w 92600"/>
                    <a:gd name="connsiteY8" fmla="*/ 52538 h 90987"/>
                    <a:gd name="connsiteX9" fmla="*/ 57291 w 92600"/>
                    <a:gd name="connsiteY9" fmla="*/ 56188 h 90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600" h="90987">
                      <a:moveTo>
                        <a:pt x="49822" y="90987"/>
                      </a:moveTo>
                      <a:lnTo>
                        <a:pt x="35393" y="58480"/>
                      </a:lnTo>
                      <a:lnTo>
                        <a:pt x="0" y="62129"/>
                      </a:lnTo>
                      <a:lnTo>
                        <a:pt x="26481" y="38364"/>
                      </a:lnTo>
                      <a:lnTo>
                        <a:pt x="12137" y="5856"/>
                      </a:lnTo>
                      <a:lnTo>
                        <a:pt x="42863" y="23680"/>
                      </a:lnTo>
                      <a:lnTo>
                        <a:pt x="69344" y="0"/>
                      </a:lnTo>
                      <a:lnTo>
                        <a:pt x="61875" y="34714"/>
                      </a:lnTo>
                      <a:lnTo>
                        <a:pt x="92600" y="52538"/>
                      </a:lnTo>
                      <a:lnTo>
                        <a:pt x="57291" y="56188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6171219" y="1045760"/>
                <a:ext cx="674596" cy="1033537"/>
                <a:chOff x="6171219" y="1045760"/>
                <a:chExt cx="674596" cy="1033537"/>
              </a:xfrm>
              <a:solidFill>
                <a:srgbClr val="CCCCCC"/>
              </a:solidFill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5B3EA87-D309-4F1D-9CC1-BB56037F1915}"/>
                    </a:ext>
                  </a:extLst>
                </p:cNvPr>
                <p:cNvSpPr/>
                <p:nvPr/>
              </p:nvSpPr>
              <p:spPr>
                <a:xfrm>
                  <a:off x="6171219" y="1045760"/>
                  <a:ext cx="303093" cy="297830"/>
                </a:xfrm>
                <a:custGeom>
                  <a:avLst/>
                  <a:gdLst>
                    <a:gd name="connsiteX0" fmla="*/ 162878 w 303093"/>
                    <a:gd name="connsiteY0" fmla="*/ 297831 h 297830"/>
                    <a:gd name="connsiteX1" fmla="*/ 115771 w 303093"/>
                    <a:gd name="connsiteY1" fmla="*/ 191481 h 297830"/>
                    <a:gd name="connsiteX2" fmla="*/ 0 w 303093"/>
                    <a:gd name="connsiteY2" fmla="*/ 203363 h 297830"/>
                    <a:gd name="connsiteX3" fmla="*/ 86659 w 303093"/>
                    <a:gd name="connsiteY3" fmla="*/ 125702 h 297830"/>
                    <a:gd name="connsiteX4" fmla="*/ 39552 w 303093"/>
                    <a:gd name="connsiteY4" fmla="*/ 19267 h 297830"/>
                    <a:gd name="connsiteX5" fmla="*/ 140216 w 303093"/>
                    <a:gd name="connsiteY5" fmla="*/ 77662 h 297830"/>
                    <a:gd name="connsiteX6" fmla="*/ 226789 w 303093"/>
                    <a:gd name="connsiteY6" fmla="*/ 0 h 297830"/>
                    <a:gd name="connsiteX7" fmla="*/ 202430 w 303093"/>
                    <a:gd name="connsiteY7" fmla="*/ 113734 h 297830"/>
                    <a:gd name="connsiteX8" fmla="*/ 303093 w 303093"/>
                    <a:gd name="connsiteY8" fmla="*/ 172129 h 297830"/>
                    <a:gd name="connsiteX9" fmla="*/ 187322 w 303093"/>
                    <a:gd name="connsiteY9" fmla="*/ 184097 h 297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093" h="297830">
                      <a:moveTo>
                        <a:pt x="162878" y="297831"/>
                      </a:moveTo>
                      <a:lnTo>
                        <a:pt x="115771" y="191481"/>
                      </a:lnTo>
                      <a:lnTo>
                        <a:pt x="0" y="203363"/>
                      </a:lnTo>
                      <a:lnTo>
                        <a:pt x="86659" y="125702"/>
                      </a:lnTo>
                      <a:lnTo>
                        <a:pt x="39552" y="19267"/>
                      </a:lnTo>
                      <a:lnTo>
                        <a:pt x="140216" y="77662"/>
                      </a:lnTo>
                      <a:lnTo>
                        <a:pt x="226789" y="0"/>
                      </a:lnTo>
                      <a:lnTo>
                        <a:pt x="202430" y="113734"/>
                      </a:lnTo>
                      <a:lnTo>
                        <a:pt x="303093" y="172129"/>
                      </a:lnTo>
                      <a:lnTo>
                        <a:pt x="187322" y="184097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A83A8AD4-6154-4FDD-9EA7-B10C34780C22}"/>
                    </a:ext>
                  </a:extLst>
                </p:cNvPr>
                <p:cNvSpPr/>
                <p:nvPr/>
              </p:nvSpPr>
              <p:spPr>
                <a:xfrm>
                  <a:off x="6610369" y="1073854"/>
                  <a:ext cx="71550" cy="70277"/>
                </a:xfrm>
                <a:custGeom>
                  <a:avLst/>
                  <a:gdLst>
                    <a:gd name="connsiteX0" fmla="*/ 38449 w 71550"/>
                    <a:gd name="connsiteY0" fmla="*/ 70278 h 70277"/>
                    <a:gd name="connsiteX1" fmla="*/ 27330 w 71550"/>
                    <a:gd name="connsiteY1" fmla="*/ 45154 h 70277"/>
                    <a:gd name="connsiteX2" fmla="*/ 0 w 71550"/>
                    <a:gd name="connsiteY2" fmla="*/ 48040 h 70277"/>
                    <a:gd name="connsiteX3" fmla="*/ 20455 w 71550"/>
                    <a:gd name="connsiteY3" fmla="*/ 29707 h 70277"/>
                    <a:gd name="connsiteX4" fmla="*/ 9336 w 71550"/>
                    <a:gd name="connsiteY4" fmla="*/ 4583 h 70277"/>
                    <a:gd name="connsiteX5" fmla="*/ 33102 w 71550"/>
                    <a:gd name="connsiteY5" fmla="*/ 18333 h 70277"/>
                    <a:gd name="connsiteX6" fmla="*/ 53557 w 71550"/>
                    <a:gd name="connsiteY6" fmla="*/ 0 h 70277"/>
                    <a:gd name="connsiteX7" fmla="*/ 47785 w 71550"/>
                    <a:gd name="connsiteY7" fmla="*/ 26821 h 70277"/>
                    <a:gd name="connsiteX8" fmla="*/ 71551 w 71550"/>
                    <a:gd name="connsiteY8" fmla="*/ 40656 h 70277"/>
                    <a:gd name="connsiteX9" fmla="*/ 44220 w 71550"/>
                    <a:gd name="connsiteY9" fmla="*/ 43457 h 7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550" h="70277">
                      <a:moveTo>
                        <a:pt x="38449" y="70278"/>
                      </a:moveTo>
                      <a:lnTo>
                        <a:pt x="27330" y="45154"/>
                      </a:lnTo>
                      <a:lnTo>
                        <a:pt x="0" y="48040"/>
                      </a:lnTo>
                      <a:lnTo>
                        <a:pt x="20455" y="29707"/>
                      </a:lnTo>
                      <a:lnTo>
                        <a:pt x="9336" y="4583"/>
                      </a:lnTo>
                      <a:lnTo>
                        <a:pt x="33102" y="18333"/>
                      </a:lnTo>
                      <a:lnTo>
                        <a:pt x="53557" y="0"/>
                      </a:lnTo>
                      <a:lnTo>
                        <a:pt x="47785" y="26821"/>
                      </a:lnTo>
                      <a:lnTo>
                        <a:pt x="71551" y="40656"/>
                      </a:lnTo>
                      <a:lnTo>
                        <a:pt x="44220" y="43457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3AF21D8-5B53-42F6-A4CA-3D469923CD96}"/>
                    </a:ext>
                  </a:extLst>
                </p:cNvPr>
                <p:cNvSpPr/>
                <p:nvPr/>
              </p:nvSpPr>
              <p:spPr>
                <a:xfrm>
                  <a:off x="6528293" y="1895201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662 h 184096"/>
                    <a:gd name="connsiteX4" fmla="*/ 24444 w 187321"/>
                    <a:gd name="connsiteY4" fmla="*/ 11968 h 184096"/>
                    <a:gd name="connsiteX5" fmla="*/ 86659 w 187321"/>
                    <a:gd name="connsiteY5" fmla="*/ 48040 h 184096"/>
                    <a:gd name="connsiteX6" fmla="*/ 140216 w 187321"/>
                    <a:gd name="connsiteY6" fmla="*/ 0 h 184096"/>
                    <a:gd name="connsiteX7" fmla="*/ 125108 w 187321"/>
                    <a:gd name="connsiteY7" fmla="*/ 70362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819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662"/>
                      </a:lnTo>
                      <a:lnTo>
                        <a:pt x="24444" y="11968"/>
                      </a:lnTo>
                      <a:lnTo>
                        <a:pt x="86659" y="48040"/>
                      </a:lnTo>
                      <a:lnTo>
                        <a:pt x="140216" y="0"/>
                      </a:lnTo>
                      <a:lnTo>
                        <a:pt x="125108" y="70362"/>
                      </a:lnTo>
                      <a:lnTo>
                        <a:pt x="187322" y="106435"/>
                      </a:lnTo>
                      <a:lnTo>
                        <a:pt x="115771" y="11381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8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8A2DDDE4-6B14-408E-9F88-004F78403456}"/>
                    </a:ext>
                  </a:extLst>
                </p:cNvPr>
                <p:cNvSpPr/>
                <p:nvPr/>
              </p:nvSpPr>
              <p:spPr>
                <a:xfrm>
                  <a:off x="6455130" y="1545256"/>
                  <a:ext cx="89629" cy="88101"/>
                </a:xfrm>
                <a:custGeom>
                  <a:avLst/>
                  <a:gdLst>
                    <a:gd name="connsiteX0" fmla="*/ 48210 w 89629"/>
                    <a:gd name="connsiteY0" fmla="*/ 88102 h 88101"/>
                    <a:gd name="connsiteX1" fmla="*/ 34290 w 89629"/>
                    <a:gd name="connsiteY1" fmla="*/ 56612 h 88101"/>
                    <a:gd name="connsiteX2" fmla="*/ 0 w 89629"/>
                    <a:gd name="connsiteY2" fmla="*/ 60092 h 88101"/>
                    <a:gd name="connsiteX3" fmla="*/ 25633 w 89629"/>
                    <a:gd name="connsiteY3" fmla="*/ 37176 h 88101"/>
                    <a:gd name="connsiteX4" fmla="*/ 11713 w 89629"/>
                    <a:gd name="connsiteY4" fmla="*/ 5687 h 88101"/>
                    <a:gd name="connsiteX5" fmla="*/ 41504 w 89629"/>
                    <a:gd name="connsiteY5" fmla="*/ 22917 h 88101"/>
                    <a:gd name="connsiteX6" fmla="*/ 67137 w 89629"/>
                    <a:gd name="connsiteY6" fmla="*/ 0 h 88101"/>
                    <a:gd name="connsiteX7" fmla="*/ 59923 w 89629"/>
                    <a:gd name="connsiteY7" fmla="*/ 33611 h 88101"/>
                    <a:gd name="connsiteX8" fmla="*/ 89629 w 89629"/>
                    <a:gd name="connsiteY8" fmla="*/ 50841 h 88101"/>
                    <a:gd name="connsiteX9" fmla="*/ 55424 w 89629"/>
                    <a:gd name="connsiteY9" fmla="*/ 54406 h 8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629" h="88101">
                      <a:moveTo>
                        <a:pt x="48210" y="88102"/>
                      </a:moveTo>
                      <a:lnTo>
                        <a:pt x="34290" y="56612"/>
                      </a:lnTo>
                      <a:lnTo>
                        <a:pt x="0" y="60092"/>
                      </a:lnTo>
                      <a:lnTo>
                        <a:pt x="25633" y="37176"/>
                      </a:lnTo>
                      <a:lnTo>
                        <a:pt x="11713" y="5687"/>
                      </a:lnTo>
                      <a:lnTo>
                        <a:pt x="41504" y="22917"/>
                      </a:lnTo>
                      <a:lnTo>
                        <a:pt x="67137" y="0"/>
                      </a:lnTo>
                      <a:lnTo>
                        <a:pt x="59923" y="33611"/>
                      </a:lnTo>
                      <a:lnTo>
                        <a:pt x="89629" y="50841"/>
                      </a:lnTo>
                      <a:lnTo>
                        <a:pt x="55424" y="54406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2B136C7E-E272-49C7-9C4F-24F6D0241CC8}"/>
                    </a:ext>
                  </a:extLst>
                </p:cNvPr>
                <p:cNvSpPr/>
                <p:nvPr/>
              </p:nvSpPr>
              <p:spPr>
                <a:xfrm>
                  <a:off x="6658493" y="1425920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402 h 184096"/>
                    <a:gd name="connsiteX2" fmla="*/ 0 w 187321"/>
                    <a:gd name="connsiteY2" fmla="*/ 125702 h 184096"/>
                    <a:gd name="connsiteX3" fmla="*/ 53557 w 187321"/>
                    <a:gd name="connsiteY3" fmla="*/ 77747 h 184096"/>
                    <a:gd name="connsiteX4" fmla="*/ 24444 w 187321"/>
                    <a:gd name="connsiteY4" fmla="*/ 11968 h 184096"/>
                    <a:gd name="connsiteX5" fmla="*/ 86659 w 187321"/>
                    <a:gd name="connsiteY5" fmla="*/ 48040 h 184096"/>
                    <a:gd name="connsiteX6" fmla="*/ 140216 w 187321"/>
                    <a:gd name="connsiteY6" fmla="*/ 0 h 184096"/>
                    <a:gd name="connsiteX7" fmla="*/ 125108 w 187321"/>
                    <a:gd name="connsiteY7" fmla="*/ 70362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819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402"/>
                      </a:lnTo>
                      <a:lnTo>
                        <a:pt x="0" y="125702"/>
                      </a:lnTo>
                      <a:lnTo>
                        <a:pt x="53557" y="77747"/>
                      </a:lnTo>
                      <a:lnTo>
                        <a:pt x="24444" y="11968"/>
                      </a:lnTo>
                      <a:lnTo>
                        <a:pt x="86659" y="48040"/>
                      </a:lnTo>
                      <a:lnTo>
                        <a:pt x="140216" y="0"/>
                      </a:lnTo>
                      <a:lnTo>
                        <a:pt x="125108" y="70362"/>
                      </a:lnTo>
                      <a:lnTo>
                        <a:pt x="187322" y="106435"/>
                      </a:lnTo>
                      <a:lnTo>
                        <a:pt x="115771" y="113819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1DC5EF29-C301-4321-A702-166EACA00C9E}"/>
                    </a:ext>
                  </a:extLst>
                </p:cNvPr>
                <p:cNvSpPr/>
                <p:nvPr/>
              </p:nvSpPr>
              <p:spPr>
                <a:xfrm>
                  <a:off x="6201010" y="1803195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402 h 184096"/>
                    <a:gd name="connsiteX2" fmla="*/ 0 w 187321"/>
                    <a:gd name="connsiteY2" fmla="*/ 125787 h 184096"/>
                    <a:gd name="connsiteX3" fmla="*/ 53557 w 187321"/>
                    <a:gd name="connsiteY3" fmla="*/ 77747 h 184096"/>
                    <a:gd name="connsiteX4" fmla="*/ 24444 w 187321"/>
                    <a:gd name="connsiteY4" fmla="*/ 11968 h 184096"/>
                    <a:gd name="connsiteX5" fmla="*/ 86659 w 187321"/>
                    <a:gd name="connsiteY5" fmla="*/ 48040 h 184096"/>
                    <a:gd name="connsiteX6" fmla="*/ 140216 w 187321"/>
                    <a:gd name="connsiteY6" fmla="*/ 0 h 184096"/>
                    <a:gd name="connsiteX7" fmla="*/ 125108 w 187321"/>
                    <a:gd name="connsiteY7" fmla="*/ 70362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819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402"/>
                      </a:lnTo>
                      <a:lnTo>
                        <a:pt x="0" y="125787"/>
                      </a:lnTo>
                      <a:lnTo>
                        <a:pt x="53557" y="77747"/>
                      </a:lnTo>
                      <a:lnTo>
                        <a:pt x="24444" y="11968"/>
                      </a:lnTo>
                      <a:lnTo>
                        <a:pt x="86659" y="48040"/>
                      </a:lnTo>
                      <a:lnTo>
                        <a:pt x="140216" y="0"/>
                      </a:lnTo>
                      <a:lnTo>
                        <a:pt x="125108" y="70362"/>
                      </a:lnTo>
                      <a:lnTo>
                        <a:pt x="187322" y="106435"/>
                      </a:lnTo>
                      <a:lnTo>
                        <a:pt x="115771" y="113819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5B065B4D-C3BB-4B34-B880-4B147C8FFC6E}"/>
                    </a:ext>
                  </a:extLst>
                </p:cNvPr>
                <p:cNvSpPr/>
                <p:nvPr/>
              </p:nvSpPr>
              <p:spPr>
                <a:xfrm>
                  <a:off x="6250069" y="1529979"/>
                  <a:ext cx="92600" cy="90987"/>
                </a:xfrm>
                <a:custGeom>
                  <a:avLst/>
                  <a:gdLst>
                    <a:gd name="connsiteX0" fmla="*/ 49737 w 92600"/>
                    <a:gd name="connsiteY0" fmla="*/ 90987 h 90987"/>
                    <a:gd name="connsiteX1" fmla="*/ 35394 w 92600"/>
                    <a:gd name="connsiteY1" fmla="*/ 58480 h 90987"/>
                    <a:gd name="connsiteX2" fmla="*/ 0 w 92600"/>
                    <a:gd name="connsiteY2" fmla="*/ 62129 h 90987"/>
                    <a:gd name="connsiteX3" fmla="*/ 26481 w 92600"/>
                    <a:gd name="connsiteY3" fmla="*/ 38449 h 90987"/>
                    <a:gd name="connsiteX4" fmla="*/ 12053 w 92600"/>
                    <a:gd name="connsiteY4" fmla="*/ 5941 h 90987"/>
                    <a:gd name="connsiteX5" fmla="*/ 42863 w 92600"/>
                    <a:gd name="connsiteY5" fmla="*/ 23765 h 90987"/>
                    <a:gd name="connsiteX6" fmla="*/ 69259 w 92600"/>
                    <a:gd name="connsiteY6" fmla="*/ 0 h 90987"/>
                    <a:gd name="connsiteX7" fmla="*/ 61790 w 92600"/>
                    <a:gd name="connsiteY7" fmla="*/ 34799 h 90987"/>
                    <a:gd name="connsiteX8" fmla="*/ 92600 w 92600"/>
                    <a:gd name="connsiteY8" fmla="*/ 52623 h 90987"/>
                    <a:gd name="connsiteX9" fmla="*/ 57207 w 92600"/>
                    <a:gd name="connsiteY9" fmla="*/ 56273 h 90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600" h="90987">
                      <a:moveTo>
                        <a:pt x="49737" y="90987"/>
                      </a:moveTo>
                      <a:lnTo>
                        <a:pt x="35394" y="58480"/>
                      </a:lnTo>
                      <a:lnTo>
                        <a:pt x="0" y="62129"/>
                      </a:lnTo>
                      <a:lnTo>
                        <a:pt x="26481" y="38449"/>
                      </a:lnTo>
                      <a:lnTo>
                        <a:pt x="12053" y="5941"/>
                      </a:lnTo>
                      <a:lnTo>
                        <a:pt x="42863" y="23765"/>
                      </a:lnTo>
                      <a:lnTo>
                        <a:pt x="69259" y="0"/>
                      </a:lnTo>
                      <a:lnTo>
                        <a:pt x="61790" y="34799"/>
                      </a:lnTo>
                      <a:lnTo>
                        <a:pt x="92600" y="52623"/>
                      </a:lnTo>
                      <a:lnTo>
                        <a:pt x="57207" y="56273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6157893" y="1530063"/>
                <a:ext cx="674596" cy="1033537"/>
                <a:chOff x="6157893" y="1530063"/>
                <a:chExt cx="674596" cy="1033537"/>
              </a:xfrm>
              <a:solidFill>
                <a:srgbClr val="CCCCCC"/>
              </a:solidFill>
            </p:grpSpPr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23CD690-578C-4AFC-9D35-1DF1F53717C9}"/>
                    </a:ext>
                  </a:extLst>
                </p:cNvPr>
                <p:cNvSpPr/>
                <p:nvPr/>
              </p:nvSpPr>
              <p:spPr>
                <a:xfrm>
                  <a:off x="6157893" y="1530063"/>
                  <a:ext cx="303008" cy="297830"/>
                </a:xfrm>
                <a:custGeom>
                  <a:avLst/>
                  <a:gdLst>
                    <a:gd name="connsiteX0" fmla="*/ 162877 w 303008"/>
                    <a:gd name="connsiteY0" fmla="*/ 297831 h 297830"/>
                    <a:gd name="connsiteX1" fmla="*/ 115771 w 303008"/>
                    <a:gd name="connsiteY1" fmla="*/ 191481 h 297830"/>
                    <a:gd name="connsiteX2" fmla="*/ 0 w 303008"/>
                    <a:gd name="connsiteY2" fmla="*/ 203363 h 297830"/>
                    <a:gd name="connsiteX3" fmla="*/ 86659 w 303008"/>
                    <a:gd name="connsiteY3" fmla="*/ 125702 h 297830"/>
                    <a:gd name="connsiteX4" fmla="*/ 39467 w 303008"/>
                    <a:gd name="connsiteY4" fmla="*/ 19267 h 297830"/>
                    <a:gd name="connsiteX5" fmla="*/ 140131 w 303008"/>
                    <a:gd name="connsiteY5" fmla="*/ 77662 h 297830"/>
                    <a:gd name="connsiteX6" fmla="*/ 226789 w 303008"/>
                    <a:gd name="connsiteY6" fmla="*/ 0 h 297830"/>
                    <a:gd name="connsiteX7" fmla="*/ 202345 w 303008"/>
                    <a:gd name="connsiteY7" fmla="*/ 113734 h 297830"/>
                    <a:gd name="connsiteX8" fmla="*/ 303008 w 303008"/>
                    <a:gd name="connsiteY8" fmla="*/ 172129 h 297830"/>
                    <a:gd name="connsiteX9" fmla="*/ 187322 w 303008"/>
                    <a:gd name="connsiteY9" fmla="*/ 184097 h 297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008" h="297830">
                      <a:moveTo>
                        <a:pt x="162877" y="297831"/>
                      </a:moveTo>
                      <a:lnTo>
                        <a:pt x="115771" y="191481"/>
                      </a:lnTo>
                      <a:lnTo>
                        <a:pt x="0" y="203363"/>
                      </a:lnTo>
                      <a:lnTo>
                        <a:pt x="86659" y="125702"/>
                      </a:lnTo>
                      <a:lnTo>
                        <a:pt x="39467" y="19267"/>
                      </a:lnTo>
                      <a:lnTo>
                        <a:pt x="140131" y="77662"/>
                      </a:lnTo>
                      <a:lnTo>
                        <a:pt x="226789" y="0"/>
                      </a:lnTo>
                      <a:lnTo>
                        <a:pt x="202345" y="113734"/>
                      </a:lnTo>
                      <a:lnTo>
                        <a:pt x="303008" y="172129"/>
                      </a:lnTo>
                      <a:lnTo>
                        <a:pt x="187322" y="184097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CC53097B-7C1B-4BAE-8D98-06530520EB75}"/>
                    </a:ext>
                  </a:extLst>
                </p:cNvPr>
                <p:cNvSpPr/>
                <p:nvPr/>
              </p:nvSpPr>
              <p:spPr>
                <a:xfrm>
                  <a:off x="6597043" y="1558157"/>
                  <a:ext cx="71550" cy="70277"/>
                </a:xfrm>
                <a:custGeom>
                  <a:avLst/>
                  <a:gdLst>
                    <a:gd name="connsiteX0" fmla="*/ 38449 w 71550"/>
                    <a:gd name="connsiteY0" fmla="*/ 70278 h 70277"/>
                    <a:gd name="connsiteX1" fmla="*/ 27330 w 71550"/>
                    <a:gd name="connsiteY1" fmla="*/ 45154 h 70277"/>
                    <a:gd name="connsiteX2" fmla="*/ 0 w 71550"/>
                    <a:gd name="connsiteY2" fmla="*/ 48040 h 70277"/>
                    <a:gd name="connsiteX3" fmla="*/ 20455 w 71550"/>
                    <a:gd name="connsiteY3" fmla="*/ 29622 h 70277"/>
                    <a:gd name="connsiteX4" fmla="*/ 9336 w 71550"/>
                    <a:gd name="connsiteY4" fmla="*/ 4498 h 70277"/>
                    <a:gd name="connsiteX5" fmla="*/ 33102 w 71550"/>
                    <a:gd name="connsiteY5" fmla="*/ 18333 h 70277"/>
                    <a:gd name="connsiteX6" fmla="*/ 53557 w 71550"/>
                    <a:gd name="connsiteY6" fmla="*/ 0 h 70277"/>
                    <a:gd name="connsiteX7" fmla="*/ 47785 w 71550"/>
                    <a:gd name="connsiteY7" fmla="*/ 26821 h 70277"/>
                    <a:gd name="connsiteX8" fmla="*/ 71551 w 71550"/>
                    <a:gd name="connsiteY8" fmla="*/ 40656 h 70277"/>
                    <a:gd name="connsiteX9" fmla="*/ 44220 w 71550"/>
                    <a:gd name="connsiteY9" fmla="*/ 43457 h 7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550" h="70277">
                      <a:moveTo>
                        <a:pt x="38449" y="70278"/>
                      </a:moveTo>
                      <a:lnTo>
                        <a:pt x="27330" y="45154"/>
                      </a:lnTo>
                      <a:lnTo>
                        <a:pt x="0" y="48040"/>
                      </a:lnTo>
                      <a:lnTo>
                        <a:pt x="20455" y="29622"/>
                      </a:lnTo>
                      <a:lnTo>
                        <a:pt x="9336" y="4498"/>
                      </a:lnTo>
                      <a:lnTo>
                        <a:pt x="33102" y="18333"/>
                      </a:lnTo>
                      <a:lnTo>
                        <a:pt x="53557" y="0"/>
                      </a:lnTo>
                      <a:lnTo>
                        <a:pt x="47785" y="26821"/>
                      </a:lnTo>
                      <a:lnTo>
                        <a:pt x="71551" y="40656"/>
                      </a:lnTo>
                      <a:lnTo>
                        <a:pt x="44220" y="43457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8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3C325E0D-3E25-494E-9C2D-F20B09AE8309}"/>
                    </a:ext>
                  </a:extLst>
                </p:cNvPr>
                <p:cNvSpPr/>
                <p:nvPr/>
              </p:nvSpPr>
              <p:spPr>
                <a:xfrm>
                  <a:off x="6514968" y="2379505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662 h 184096"/>
                    <a:gd name="connsiteX4" fmla="*/ 24444 w 187321"/>
                    <a:gd name="connsiteY4" fmla="*/ 11968 h 184096"/>
                    <a:gd name="connsiteX5" fmla="*/ 86659 w 187321"/>
                    <a:gd name="connsiteY5" fmla="*/ 48040 h 184096"/>
                    <a:gd name="connsiteX6" fmla="*/ 140216 w 187321"/>
                    <a:gd name="connsiteY6" fmla="*/ 0 h 184096"/>
                    <a:gd name="connsiteX7" fmla="*/ 125108 w 187321"/>
                    <a:gd name="connsiteY7" fmla="*/ 70278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819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662"/>
                      </a:lnTo>
                      <a:lnTo>
                        <a:pt x="24444" y="11968"/>
                      </a:lnTo>
                      <a:lnTo>
                        <a:pt x="86659" y="48040"/>
                      </a:lnTo>
                      <a:lnTo>
                        <a:pt x="140216" y="0"/>
                      </a:lnTo>
                      <a:lnTo>
                        <a:pt x="125108" y="70278"/>
                      </a:lnTo>
                      <a:lnTo>
                        <a:pt x="187322" y="106435"/>
                      </a:lnTo>
                      <a:lnTo>
                        <a:pt x="115771" y="113819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CD4E35D0-53D2-4F1D-8437-4401E52EB430}"/>
                    </a:ext>
                  </a:extLst>
                </p:cNvPr>
                <p:cNvSpPr/>
                <p:nvPr/>
              </p:nvSpPr>
              <p:spPr>
                <a:xfrm>
                  <a:off x="6441804" y="2029475"/>
                  <a:ext cx="89629" cy="88101"/>
                </a:xfrm>
                <a:custGeom>
                  <a:avLst/>
                  <a:gdLst>
                    <a:gd name="connsiteX0" fmla="*/ 48210 w 89629"/>
                    <a:gd name="connsiteY0" fmla="*/ 88102 h 88101"/>
                    <a:gd name="connsiteX1" fmla="*/ 34290 w 89629"/>
                    <a:gd name="connsiteY1" fmla="*/ 56697 h 88101"/>
                    <a:gd name="connsiteX2" fmla="*/ 0 w 89629"/>
                    <a:gd name="connsiteY2" fmla="*/ 60177 h 88101"/>
                    <a:gd name="connsiteX3" fmla="*/ 25633 w 89629"/>
                    <a:gd name="connsiteY3" fmla="*/ 37261 h 88101"/>
                    <a:gd name="connsiteX4" fmla="*/ 11713 w 89629"/>
                    <a:gd name="connsiteY4" fmla="*/ 5772 h 88101"/>
                    <a:gd name="connsiteX5" fmla="*/ 41504 w 89629"/>
                    <a:gd name="connsiteY5" fmla="*/ 23002 h 88101"/>
                    <a:gd name="connsiteX6" fmla="*/ 67137 w 89629"/>
                    <a:gd name="connsiteY6" fmla="*/ 0 h 88101"/>
                    <a:gd name="connsiteX7" fmla="*/ 59923 w 89629"/>
                    <a:gd name="connsiteY7" fmla="*/ 33696 h 88101"/>
                    <a:gd name="connsiteX8" fmla="*/ 89629 w 89629"/>
                    <a:gd name="connsiteY8" fmla="*/ 50926 h 88101"/>
                    <a:gd name="connsiteX9" fmla="*/ 55424 w 89629"/>
                    <a:gd name="connsiteY9" fmla="*/ 54491 h 8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629" h="88101">
                      <a:moveTo>
                        <a:pt x="48210" y="88102"/>
                      </a:moveTo>
                      <a:lnTo>
                        <a:pt x="34290" y="56697"/>
                      </a:lnTo>
                      <a:lnTo>
                        <a:pt x="0" y="60177"/>
                      </a:lnTo>
                      <a:lnTo>
                        <a:pt x="25633" y="37261"/>
                      </a:lnTo>
                      <a:lnTo>
                        <a:pt x="11713" y="5772"/>
                      </a:lnTo>
                      <a:lnTo>
                        <a:pt x="41504" y="23002"/>
                      </a:lnTo>
                      <a:lnTo>
                        <a:pt x="67137" y="0"/>
                      </a:lnTo>
                      <a:lnTo>
                        <a:pt x="59923" y="33696"/>
                      </a:lnTo>
                      <a:lnTo>
                        <a:pt x="89629" y="50926"/>
                      </a:lnTo>
                      <a:lnTo>
                        <a:pt x="55424" y="54491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DE42E72-1198-4110-9D12-8F6394EF2D88}"/>
                    </a:ext>
                  </a:extLst>
                </p:cNvPr>
                <p:cNvSpPr/>
                <p:nvPr/>
              </p:nvSpPr>
              <p:spPr>
                <a:xfrm>
                  <a:off x="6645168" y="1910224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747 h 184096"/>
                    <a:gd name="connsiteX4" fmla="*/ 24444 w 187321"/>
                    <a:gd name="connsiteY4" fmla="*/ 11968 h 184096"/>
                    <a:gd name="connsiteX5" fmla="*/ 86659 w 187321"/>
                    <a:gd name="connsiteY5" fmla="*/ 48040 h 184096"/>
                    <a:gd name="connsiteX6" fmla="*/ 140215 w 187321"/>
                    <a:gd name="connsiteY6" fmla="*/ 0 h 184096"/>
                    <a:gd name="connsiteX7" fmla="*/ 125107 w 187321"/>
                    <a:gd name="connsiteY7" fmla="*/ 70362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819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747"/>
                      </a:lnTo>
                      <a:lnTo>
                        <a:pt x="24444" y="11968"/>
                      </a:lnTo>
                      <a:lnTo>
                        <a:pt x="86659" y="48040"/>
                      </a:lnTo>
                      <a:lnTo>
                        <a:pt x="140215" y="0"/>
                      </a:lnTo>
                      <a:lnTo>
                        <a:pt x="125107" y="70362"/>
                      </a:lnTo>
                      <a:lnTo>
                        <a:pt x="187322" y="106435"/>
                      </a:lnTo>
                      <a:lnTo>
                        <a:pt x="115771" y="113819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6199D68-7994-4546-BA47-36AD2FEF4C06}"/>
                    </a:ext>
                  </a:extLst>
                </p:cNvPr>
                <p:cNvSpPr/>
                <p:nvPr/>
              </p:nvSpPr>
              <p:spPr>
                <a:xfrm>
                  <a:off x="6187685" y="2287499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402 h 184096"/>
                    <a:gd name="connsiteX2" fmla="*/ 0 w 187321"/>
                    <a:gd name="connsiteY2" fmla="*/ 125702 h 184096"/>
                    <a:gd name="connsiteX3" fmla="*/ 53557 w 187321"/>
                    <a:gd name="connsiteY3" fmla="*/ 77747 h 184096"/>
                    <a:gd name="connsiteX4" fmla="*/ 24444 w 187321"/>
                    <a:gd name="connsiteY4" fmla="*/ 11968 h 184096"/>
                    <a:gd name="connsiteX5" fmla="*/ 86659 w 187321"/>
                    <a:gd name="connsiteY5" fmla="*/ 48040 h 184096"/>
                    <a:gd name="connsiteX6" fmla="*/ 140216 w 187321"/>
                    <a:gd name="connsiteY6" fmla="*/ 0 h 184096"/>
                    <a:gd name="connsiteX7" fmla="*/ 125108 w 187321"/>
                    <a:gd name="connsiteY7" fmla="*/ 70362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819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402"/>
                      </a:lnTo>
                      <a:lnTo>
                        <a:pt x="0" y="125702"/>
                      </a:lnTo>
                      <a:lnTo>
                        <a:pt x="53557" y="77747"/>
                      </a:lnTo>
                      <a:lnTo>
                        <a:pt x="24444" y="11968"/>
                      </a:lnTo>
                      <a:lnTo>
                        <a:pt x="86659" y="48040"/>
                      </a:lnTo>
                      <a:lnTo>
                        <a:pt x="140216" y="0"/>
                      </a:lnTo>
                      <a:lnTo>
                        <a:pt x="125108" y="70362"/>
                      </a:lnTo>
                      <a:lnTo>
                        <a:pt x="187322" y="106435"/>
                      </a:lnTo>
                      <a:lnTo>
                        <a:pt x="115771" y="113819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84506030-E9AD-40C2-8A81-8D6135BC0ECE}"/>
                    </a:ext>
                  </a:extLst>
                </p:cNvPr>
                <p:cNvSpPr/>
                <p:nvPr/>
              </p:nvSpPr>
              <p:spPr>
                <a:xfrm>
                  <a:off x="6236743" y="2014282"/>
                  <a:ext cx="92600" cy="90987"/>
                </a:xfrm>
                <a:custGeom>
                  <a:avLst/>
                  <a:gdLst>
                    <a:gd name="connsiteX0" fmla="*/ 49737 w 92600"/>
                    <a:gd name="connsiteY0" fmla="*/ 90987 h 90987"/>
                    <a:gd name="connsiteX1" fmla="*/ 35309 w 92600"/>
                    <a:gd name="connsiteY1" fmla="*/ 58480 h 90987"/>
                    <a:gd name="connsiteX2" fmla="*/ 0 w 92600"/>
                    <a:gd name="connsiteY2" fmla="*/ 62129 h 90987"/>
                    <a:gd name="connsiteX3" fmla="*/ 26481 w 92600"/>
                    <a:gd name="connsiteY3" fmla="*/ 38449 h 90987"/>
                    <a:gd name="connsiteX4" fmla="*/ 12052 w 92600"/>
                    <a:gd name="connsiteY4" fmla="*/ 5941 h 90987"/>
                    <a:gd name="connsiteX5" fmla="*/ 42778 w 92600"/>
                    <a:gd name="connsiteY5" fmla="*/ 23765 h 90987"/>
                    <a:gd name="connsiteX6" fmla="*/ 69259 w 92600"/>
                    <a:gd name="connsiteY6" fmla="*/ 0 h 90987"/>
                    <a:gd name="connsiteX7" fmla="*/ 61790 w 92600"/>
                    <a:gd name="connsiteY7" fmla="*/ 34799 h 90987"/>
                    <a:gd name="connsiteX8" fmla="*/ 92600 w 92600"/>
                    <a:gd name="connsiteY8" fmla="*/ 52623 h 90987"/>
                    <a:gd name="connsiteX9" fmla="*/ 57207 w 92600"/>
                    <a:gd name="connsiteY9" fmla="*/ 56273 h 90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600" h="90987">
                      <a:moveTo>
                        <a:pt x="49737" y="90987"/>
                      </a:moveTo>
                      <a:lnTo>
                        <a:pt x="35309" y="58480"/>
                      </a:lnTo>
                      <a:lnTo>
                        <a:pt x="0" y="62129"/>
                      </a:lnTo>
                      <a:lnTo>
                        <a:pt x="26481" y="38449"/>
                      </a:lnTo>
                      <a:lnTo>
                        <a:pt x="12052" y="5941"/>
                      </a:lnTo>
                      <a:lnTo>
                        <a:pt x="42778" y="23765"/>
                      </a:lnTo>
                      <a:lnTo>
                        <a:pt x="69259" y="0"/>
                      </a:lnTo>
                      <a:lnTo>
                        <a:pt x="61790" y="34799"/>
                      </a:lnTo>
                      <a:lnTo>
                        <a:pt x="92600" y="52623"/>
                      </a:lnTo>
                      <a:lnTo>
                        <a:pt x="57207" y="56273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5849453" y="1510118"/>
                <a:ext cx="674596" cy="1033622"/>
                <a:chOff x="5849453" y="1510118"/>
                <a:chExt cx="674596" cy="1033622"/>
              </a:xfrm>
              <a:solidFill>
                <a:srgbClr val="CCCCCC"/>
              </a:solidFill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44B9BBAC-818C-4820-9793-B9B78486AD7F}"/>
                    </a:ext>
                  </a:extLst>
                </p:cNvPr>
                <p:cNvSpPr/>
                <p:nvPr/>
              </p:nvSpPr>
              <p:spPr>
                <a:xfrm>
                  <a:off x="5849453" y="1510118"/>
                  <a:ext cx="303093" cy="297915"/>
                </a:xfrm>
                <a:custGeom>
                  <a:avLst/>
                  <a:gdLst>
                    <a:gd name="connsiteX0" fmla="*/ 162878 w 303093"/>
                    <a:gd name="connsiteY0" fmla="*/ 297916 h 297915"/>
                    <a:gd name="connsiteX1" fmla="*/ 115771 w 303093"/>
                    <a:gd name="connsiteY1" fmla="*/ 191481 h 297915"/>
                    <a:gd name="connsiteX2" fmla="*/ 0 w 303093"/>
                    <a:gd name="connsiteY2" fmla="*/ 203448 h 297915"/>
                    <a:gd name="connsiteX3" fmla="*/ 86659 w 303093"/>
                    <a:gd name="connsiteY3" fmla="*/ 125702 h 297915"/>
                    <a:gd name="connsiteX4" fmla="*/ 39552 w 303093"/>
                    <a:gd name="connsiteY4" fmla="*/ 19352 h 297915"/>
                    <a:gd name="connsiteX5" fmla="*/ 140216 w 303093"/>
                    <a:gd name="connsiteY5" fmla="*/ 77747 h 297915"/>
                    <a:gd name="connsiteX6" fmla="*/ 226874 w 303093"/>
                    <a:gd name="connsiteY6" fmla="*/ 0 h 297915"/>
                    <a:gd name="connsiteX7" fmla="*/ 202430 w 303093"/>
                    <a:gd name="connsiteY7" fmla="*/ 113819 h 297915"/>
                    <a:gd name="connsiteX8" fmla="*/ 303093 w 303093"/>
                    <a:gd name="connsiteY8" fmla="*/ 172214 h 297915"/>
                    <a:gd name="connsiteX9" fmla="*/ 187322 w 303093"/>
                    <a:gd name="connsiteY9" fmla="*/ 184097 h 29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3093" h="297915">
                      <a:moveTo>
                        <a:pt x="162878" y="297916"/>
                      </a:moveTo>
                      <a:lnTo>
                        <a:pt x="115771" y="191481"/>
                      </a:lnTo>
                      <a:lnTo>
                        <a:pt x="0" y="203448"/>
                      </a:lnTo>
                      <a:lnTo>
                        <a:pt x="86659" y="125702"/>
                      </a:lnTo>
                      <a:lnTo>
                        <a:pt x="39552" y="19352"/>
                      </a:lnTo>
                      <a:lnTo>
                        <a:pt x="140216" y="77747"/>
                      </a:lnTo>
                      <a:lnTo>
                        <a:pt x="226874" y="0"/>
                      </a:lnTo>
                      <a:lnTo>
                        <a:pt x="202430" y="113819"/>
                      </a:lnTo>
                      <a:lnTo>
                        <a:pt x="303093" y="172214"/>
                      </a:lnTo>
                      <a:lnTo>
                        <a:pt x="187322" y="184097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3A3D70B9-5838-454B-B52F-4A60CCA54D3D}"/>
                    </a:ext>
                  </a:extLst>
                </p:cNvPr>
                <p:cNvSpPr/>
                <p:nvPr/>
              </p:nvSpPr>
              <p:spPr>
                <a:xfrm>
                  <a:off x="6288688" y="1538212"/>
                  <a:ext cx="71550" cy="70362"/>
                </a:xfrm>
                <a:custGeom>
                  <a:avLst/>
                  <a:gdLst>
                    <a:gd name="connsiteX0" fmla="*/ 38449 w 71550"/>
                    <a:gd name="connsiteY0" fmla="*/ 70362 h 70362"/>
                    <a:gd name="connsiteX1" fmla="*/ 27330 w 71550"/>
                    <a:gd name="connsiteY1" fmla="*/ 45239 h 70362"/>
                    <a:gd name="connsiteX2" fmla="*/ 0 w 71550"/>
                    <a:gd name="connsiteY2" fmla="*/ 48040 h 70362"/>
                    <a:gd name="connsiteX3" fmla="*/ 20455 w 71550"/>
                    <a:gd name="connsiteY3" fmla="*/ 29707 h 70362"/>
                    <a:gd name="connsiteX4" fmla="*/ 9336 w 71550"/>
                    <a:gd name="connsiteY4" fmla="*/ 4583 h 70362"/>
                    <a:gd name="connsiteX5" fmla="*/ 33102 w 71550"/>
                    <a:gd name="connsiteY5" fmla="*/ 18418 h 70362"/>
                    <a:gd name="connsiteX6" fmla="*/ 53557 w 71550"/>
                    <a:gd name="connsiteY6" fmla="*/ 0 h 70362"/>
                    <a:gd name="connsiteX7" fmla="*/ 47785 w 71550"/>
                    <a:gd name="connsiteY7" fmla="*/ 26906 h 70362"/>
                    <a:gd name="connsiteX8" fmla="*/ 71551 w 71550"/>
                    <a:gd name="connsiteY8" fmla="*/ 40656 h 70362"/>
                    <a:gd name="connsiteX9" fmla="*/ 44221 w 71550"/>
                    <a:gd name="connsiteY9" fmla="*/ 43457 h 7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550" h="70362">
                      <a:moveTo>
                        <a:pt x="38449" y="70362"/>
                      </a:moveTo>
                      <a:lnTo>
                        <a:pt x="27330" y="45239"/>
                      </a:lnTo>
                      <a:lnTo>
                        <a:pt x="0" y="48040"/>
                      </a:lnTo>
                      <a:lnTo>
                        <a:pt x="20455" y="29707"/>
                      </a:lnTo>
                      <a:lnTo>
                        <a:pt x="9336" y="4583"/>
                      </a:lnTo>
                      <a:lnTo>
                        <a:pt x="33102" y="18418"/>
                      </a:lnTo>
                      <a:lnTo>
                        <a:pt x="53557" y="0"/>
                      </a:lnTo>
                      <a:lnTo>
                        <a:pt x="47785" y="26906"/>
                      </a:lnTo>
                      <a:lnTo>
                        <a:pt x="71551" y="40656"/>
                      </a:lnTo>
                      <a:lnTo>
                        <a:pt x="44221" y="43457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9AAAC04B-6224-467C-8701-6A6C065D138E}"/>
                    </a:ext>
                  </a:extLst>
                </p:cNvPr>
                <p:cNvSpPr/>
                <p:nvPr/>
              </p:nvSpPr>
              <p:spPr>
                <a:xfrm>
                  <a:off x="6206612" y="2359644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7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662 h 184096"/>
                    <a:gd name="connsiteX4" fmla="*/ 24444 w 187321"/>
                    <a:gd name="connsiteY4" fmla="*/ 11883 h 184096"/>
                    <a:gd name="connsiteX5" fmla="*/ 86659 w 187321"/>
                    <a:gd name="connsiteY5" fmla="*/ 47955 h 184096"/>
                    <a:gd name="connsiteX6" fmla="*/ 140216 w 187321"/>
                    <a:gd name="connsiteY6" fmla="*/ 0 h 184096"/>
                    <a:gd name="connsiteX7" fmla="*/ 125108 w 187321"/>
                    <a:gd name="connsiteY7" fmla="*/ 70278 h 184096"/>
                    <a:gd name="connsiteX8" fmla="*/ 187322 w 187321"/>
                    <a:gd name="connsiteY8" fmla="*/ 106350 h 184096"/>
                    <a:gd name="connsiteX9" fmla="*/ 115771 w 187321"/>
                    <a:gd name="connsiteY9" fmla="*/ 113734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662"/>
                      </a:lnTo>
                      <a:lnTo>
                        <a:pt x="24444" y="11883"/>
                      </a:lnTo>
                      <a:lnTo>
                        <a:pt x="86659" y="47955"/>
                      </a:lnTo>
                      <a:lnTo>
                        <a:pt x="140216" y="0"/>
                      </a:lnTo>
                      <a:lnTo>
                        <a:pt x="125108" y="70278"/>
                      </a:lnTo>
                      <a:lnTo>
                        <a:pt x="187322" y="106350"/>
                      </a:lnTo>
                      <a:lnTo>
                        <a:pt x="115771" y="113734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F802F9EB-570C-47B4-AC6C-B5411C863ECC}"/>
                    </a:ext>
                  </a:extLst>
                </p:cNvPr>
                <p:cNvSpPr/>
                <p:nvPr/>
              </p:nvSpPr>
              <p:spPr>
                <a:xfrm>
                  <a:off x="6133449" y="2009614"/>
                  <a:ext cx="89629" cy="88101"/>
                </a:xfrm>
                <a:custGeom>
                  <a:avLst/>
                  <a:gdLst>
                    <a:gd name="connsiteX0" fmla="*/ 48125 w 89629"/>
                    <a:gd name="connsiteY0" fmla="*/ 88101 h 88101"/>
                    <a:gd name="connsiteX1" fmla="*/ 34205 w 89629"/>
                    <a:gd name="connsiteY1" fmla="*/ 56612 h 88101"/>
                    <a:gd name="connsiteX2" fmla="*/ 0 w 89629"/>
                    <a:gd name="connsiteY2" fmla="*/ 60177 h 88101"/>
                    <a:gd name="connsiteX3" fmla="*/ 25633 w 89629"/>
                    <a:gd name="connsiteY3" fmla="*/ 37176 h 88101"/>
                    <a:gd name="connsiteX4" fmla="*/ 11713 w 89629"/>
                    <a:gd name="connsiteY4" fmla="*/ 5687 h 88101"/>
                    <a:gd name="connsiteX5" fmla="*/ 41420 w 89629"/>
                    <a:gd name="connsiteY5" fmla="*/ 23001 h 88101"/>
                    <a:gd name="connsiteX6" fmla="*/ 67052 w 89629"/>
                    <a:gd name="connsiteY6" fmla="*/ 0 h 88101"/>
                    <a:gd name="connsiteX7" fmla="*/ 59838 w 89629"/>
                    <a:gd name="connsiteY7" fmla="*/ 33696 h 88101"/>
                    <a:gd name="connsiteX8" fmla="*/ 89629 w 89629"/>
                    <a:gd name="connsiteY8" fmla="*/ 50926 h 88101"/>
                    <a:gd name="connsiteX9" fmla="*/ 55424 w 89629"/>
                    <a:gd name="connsiteY9" fmla="*/ 54491 h 8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629" h="88101">
                      <a:moveTo>
                        <a:pt x="48125" y="88101"/>
                      </a:moveTo>
                      <a:lnTo>
                        <a:pt x="34205" y="56612"/>
                      </a:lnTo>
                      <a:lnTo>
                        <a:pt x="0" y="60177"/>
                      </a:lnTo>
                      <a:lnTo>
                        <a:pt x="25633" y="37176"/>
                      </a:lnTo>
                      <a:lnTo>
                        <a:pt x="11713" y="5687"/>
                      </a:lnTo>
                      <a:lnTo>
                        <a:pt x="41420" y="23001"/>
                      </a:lnTo>
                      <a:lnTo>
                        <a:pt x="67052" y="0"/>
                      </a:lnTo>
                      <a:lnTo>
                        <a:pt x="59838" y="33696"/>
                      </a:lnTo>
                      <a:lnTo>
                        <a:pt x="89629" y="50926"/>
                      </a:lnTo>
                      <a:lnTo>
                        <a:pt x="55424" y="54491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390A1DE-C70F-4EB3-8879-11EC8F55FD5C}"/>
                    </a:ext>
                  </a:extLst>
                </p:cNvPr>
                <p:cNvSpPr/>
                <p:nvPr/>
              </p:nvSpPr>
              <p:spPr>
                <a:xfrm>
                  <a:off x="6336812" y="1890363"/>
                  <a:ext cx="187236" cy="184096"/>
                </a:xfrm>
                <a:custGeom>
                  <a:avLst/>
                  <a:gdLst>
                    <a:gd name="connsiteX0" fmla="*/ 100663 w 187236"/>
                    <a:gd name="connsiteY0" fmla="*/ 184097 h 184096"/>
                    <a:gd name="connsiteX1" fmla="*/ 71551 w 187236"/>
                    <a:gd name="connsiteY1" fmla="*/ 118317 h 184096"/>
                    <a:gd name="connsiteX2" fmla="*/ 0 w 187236"/>
                    <a:gd name="connsiteY2" fmla="*/ 125702 h 184096"/>
                    <a:gd name="connsiteX3" fmla="*/ 53472 w 187236"/>
                    <a:gd name="connsiteY3" fmla="*/ 77662 h 184096"/>
                    <a:gd name="connsiteX4" fmla="*/ 24360 w 187236"/>
                    <a:gd name="connsiteY4" fmla="*/ 11883 h 184096"/>
                    <a:gd name="connsiteX5" fmla="*/ 86574 w 187236"/>
                    <a:gd name="connsiteY5" fmla="*/ 48040 h 184096"/>
                    <a:gd name="connsiteX6" fmla="*/ 140131 w 187236"/>
                    <a:gd name="connsiteY6" fmla="*/ 0 h 184096"/>
                    <a:gd name="connsiteX7" fmla="*/ 125023 w 187236"/>
                    <a:gd name="connsiteY7" fmla="*/ 70278 h 184096"/>
                    <a:gd name="connsiteX8" fmla="*/ 187237 w 187236"/>
                    <a:gd name="connsiteY8" fmla="*/ 106350 h 184096"/>
                    <a:gd name="connsiteX9" fmla="*/ 115686 w 187236"/>
                    <a:gd name="connsiteY9" fmla="*/ 113734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236" h="184096">
                      <a:moveTo>
                        <a:pt x="100663" y="184097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472" y="77662"/>
                      </a:lnTo>
                      <a:lnTo>
                        <a:pt x="24360" y="11883"/>
                      </a:lnTo>
                      <a:lnTo>
                        <a:pt x="86574" y="48040"/>
                      </a:lnTo>
                      <a:lnTo>
                        <a:pt x="140131" y="0"/>
                      </a:lnTo>
                      <a:lnTo>
                        <a:pt x="125023" y="70278"/>
                      </a:lnTo>
                      <a:lnTo>
                        <a:pt x="187237" y="106350"/>
                      </a:lnTo>
                      <a:lnTo>
                        <a:pt x="115686" y="113734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E7634A84-962B-4DA7-AEC7-2F2E21C728F1}"/>
                    </a:ext>
                  </a:extLst>
                </p:cNvPr>
                <p:cNvSpPr/>
                <p:nvPr/>
              </p:nvSpPr>
              <p:spPr>
                <a:xfrm>
                  <a:off x="5879330" y="2267638"/>
                  <a:ext cx="187321" cy="184096"/>
                </a:xfrm>
                <a:custGeom>
                  <a:avLst/>
                  <a:gdLst>
                    <a:gd name="connsiteX0" fmla="*/ 100663 w 187321"/>
                    <a:gd name="connsiteY0" fmla="*/ 184096 h 184096"/>
                    <a:gd name="connsiteX1" fmla="*/ 71551 w 187321"/>
                    <a:gd name="connsiteY1" fmla="*/ 118317 h 184096"/>
                    <a:gd name="connsiteX2" fmla="*/ 0 w 187321"/>
                    <a:gd name="connsiteY2" fmla="*/ 125702 h 184096"/>
                    <a:gd name="connsiteX3" fmla="*/ 53557 w 187321"/>
                    <a:gd name="connsiteY3" fmla="*/ 77662 h 184096"/>
                    <a:gd name="connsiteX4" fmla="*/ 24444 w 187321"/>
                    <a:gd name="connsiteY4" fmla="*/ 11883 h 184096"/>
                    <a:gd name="connsiteX5" fmla="*/ 86659 w 187321"/>
                    <a:gd name="connsiteY5" fmla="*/ 48040 h 184096"/>
                    <a:gd name="connsiteX6" fmla="*/ 140216 w 187321"/>
                    <a:gd name="connsiteY6" fmla="*/ 0 h 184096"/>
                    <a:gd name="connsiteX7" fmla="*/ 125108 w 187321"/>
                    <a:gd name="connsiteY7" fmla="*/ 70278 h 184096"/>
                    <a:gd name="connsiteX8" fmla="*/ 187322 w 187321"/>
                    <a:gd name="connsiteY8" fmla="*/ 106435 h 184096"/>
                    <a:gd name="connsiteX9" fmla="*/ 115771 w 187321"/>
                    <a:gd name="connsiteY9" fmla="*/ 113734 h 18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7321" h="184096">
                      <a:moveTo>
                        <a:pt x="100663" y="184096"/>
                      </a:moveTo>
                      <a:lnTo>
                        <a:pt x="71551" y="118317"/>
                      </a:lnTo>
                      <a:lnTo>
                        <a:pt x="0" y="125702"/>
                      </a:lnTo>
                      <a:lnTo>
                        <a:pt x="53557" y="77662"/>
                      </a:lnTo>
                      <a:lnTo>
                        <a:pt x="24444" y="11883"/>
                      </a:lnTo>
                      <a:lnTo>
                        <a:pt x="86659" y="48040"/>
                      </a:lnTo>
                      <a:lnTo>
                        <a:pt x="140216" y="0"/>
                      </a:lnTo>
                      <a:lnTo>
                        <a:pt x="125108" y="70278"/>
                      </a:lnTo>
                      <a:lnTo>
                        <a:pt x="187322" y="106435"/>
                      </a:lnTo>
                      <a:lnTo>
                        <a:pt x="115771" y="113734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CF603D26-19F3-4427-AB27-00D317FDE3E1}"/>
                    </a:ext>
                  </a:extLst>
                </p:cNvPr>
                <p:cNvSpPr/>
                <p:nvPr/>
              </p:nvSpPr>
              <p:spPr>
                <a:xfrm>
                  <a:off x="5928303" y="1994421"/>
                  <a:ext cx="92599" cy="90987"/>
                </a:xfrm>
                <a:custGeom>
                  <a:avLst/>
                  <a:gdLst>
                    <a:gd name="connsiteX0" fmla="*/ 49822 w 92599"/>
                    <a:gd name="connsiteY0" fmla="*/ 90987 h 90987"/>
                    <a:gd name="connsiteX1" fmla="*/ 35393 w 92599"/>
                    <a:gd name="connsiteY1" fmla="*/ 58480 h 90987"/>
                    <a:gd name="connsiteX2" fmla="*/ 0 w 92599"/>
                    <a:gd name="connsiteY2" fmla="*/ 62129 h 90987"/>
                    <a:gd name="connsiteX3" fmla="*/ 26481 w 92599"/>
                    <a:gd name="connsiteY3" fmla="*/ 38364 h 90987"/>
                    <a:gd name="connsiteX4" fmla="*/ 12137 w 92599"/>
                    <a:gd name="connsiteY4" fmla="*/ 5856 h 90987"/>
                    <a:gd name="connsiteX5" fmla="*/ 42863 w 92599"/>
                    <a:gd name="connsiteY5" fmla="*/ 23765 h 90987"/>
                    <a:gd name="connsiteX6" fmla="*/ 69344 w 92599"/>
                    <a:gd name="connsiteY6" fmla="*/ 0 h 90987"/>
                    <a:gd name="connsiteX7" fmla="*/ 61875 w 92599"/>
                    <a:gd name="connsiteY7" fmla="*/ 34714 h 90987"/>
                    <a:gd name="connsiteX8" fmla="*/ 92600 w 92599"/>
                    <a:gd name="connsiteY8" fmla="*/ 52623 h 90987"/>
                    <a:gd name="connsiteX9" fmla="*/ 57291 w 92599"/>
                    <a:gd name="connsiteY9" fmla="*/ 56188 h 90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599" h="90987">
                      <a:moveTo>
                        <a:pt x="49822" y="90987"/>
                      </a:moveTo>
                      <a:lnTo>
                        <a:pt x="35393" y="58480"/>
                      </a:lnTo>
                      <a:lnTo>
                        <a:pt x="0" y="62129"/>
                      </a:lnTo>
                      <a:lnTo>
                        <a:pt x="26481" y="38364"/>
                      </a:lnTo>
                      <a:lnTo>
                        <a:pt x="12137" y="5856"/>
                      </a:lnTo>
                      <a:lnTo>
                        <a:pt x="42863" y="23765"/>
                      </a:lnTo>
                      <a:lnTo>
                        <a:pt x="69344" y="0"/>
                      </a:lnTo>
                      <a:lnTo>
                        <a:pt x="61875" y="34714"/>
                      </a:lnTo>
                      <a:lnTo>
                        <a:pt x="92600" y="52623"/>
                      </a:lnTo>
                      <a:lnTo>
                        <a:pt x="57291" y="56188"/>
                      </a:lnTo>
                      <a:close/>
                    </a:path>
                  </a:pathLst>
                </a:cu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FC611A1-B8FE-4996-A037-DFDC37B1474B}"/>
                </a:ext>
              </a:extLst>
            </p:cNvPr>
            <p:cNvSpPr/>
            <p:nvPr/>
          </p:nvSpPr>
          <p:spPr>
            <a:xfrm>
              <a:off x="4614334" y="0"/>
              <a:ext cx="3940297" cy="6861649"/>
            </a:xfrm>
            <a:custGeom>
              <a:avLst/>
              <a:gdLst>
                <a:gd name="connsiteX0" fmla="*/ 1480072 w 3940297"/>
                <a:gd name="connsiteY0" fmla="*/ 0 h 6861649"/>
                <a:gd name="connsiteX1" fmla="*/ 1333830 w 3940297"/>
                <a:gd name="connsiteY1" fmla="*/ 3949207 h 6861649"/>
                <a:gd name="connsiteX2" fmla="*/ 0 w 3940297"/>
                <a:gd name="connsiteY2" fmla="*/ 6861650 h 6861649"/>
                <a:gd name="connsiteX3" fmla="*/ 2357607 w 3940297"/>
                <a:gd name="connsiteY3" fmla="*/ 4058867 h 6861649"/>
                <a:gd name="connsiteX4" fmla="*/ 3600874 w 3940297"/>
                <a:gd name="connsiteY4" fmla="*/ 0 h 6861649"/>
                <a:gd name="connsiteX5" fmla="*/ 1480072 w 3940297"/>
                <a:gd name="connsiteY5" fmla="*/ 0 h 686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0297" h="6861649">
                  <a:moveTo>
                    <a:pt x="1480072" y="0"/>
                  </a:moveTo>
                  <a:cubicBezTo>
                    <a:pt x="2101705" y="658215"/>
                    <a:pt x="2732760" y="2198040"/>
                    <a:pt x="1333830" y="3949207"/>
                  </a:cubicBezTo>
                  <a:cubicBezTo>
                    <a:pt x="914966" y="4473402"/>
                    <a:pt x="0" y="5345760"/>
                    <a:pt x="0" y="6861650"/>
                  </a:cubicBezTo>
                  <a:cubicBezTo>
                    <a:pt x="0" y="6861650"/>
                    <a:pt x="695476" y="5083748"/>
                    <a:pt x="2357607" y="4058867"/>
                  </a:cubicBezTo>
                  <a:cubicBezTo>
                    <a:pt x="4157832" y="2948855"/>
                    <a:pt x="4185926" y="694797"/>
                    <a:pt x="3600874" y="0"/>
                  </a:cubicBezTo>
                  <a:lnTo>
                    <a:pt x="14800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129B858-F5AD-45E5-A029-D7CBC1405878}"/>
                </a:ext>
              </a:extLst>
            </p:cNvPr>
            <p:cNvSpPr/>
            <p:nvPr/>
          </p:nvSpPr>
          <p:spPr>
            <a:xfrm>
              <a:off x="5617826" y="3829785"/>
              <a:ext cx="6565770" cy="3031864"/>
            </a:xfrm>
            <a:custGeom>
              <a:avLst/>
              <a:gdLst>
                <a:gd name="connsiteX0" fmla="*/ 0 w 6565770"/>
                <a:gd name="connsiteY0" fmla="*/ 3031864 h 3031864"/>
                <a:gd name="connsiteX1" fmla="*/ 2142107 w 6565770"/>
                <a:gd name="connsiteY1" fmla="*/ 836625 h 3031864"/>
                <a:gd name="connsiteX2" fmla="*/ 5772773 w 6565770"/>
                <a:gd name="connsiteY2" fmla="*/ 1010282 h 3031864"/>
                <a:gd name="connsiteX3" fmla="*/ 6565771 w 6565770"/>
                <a:gd name="connsiteY3" fmla="*/ 0 h 3031864"/>
                <a:gd name="connsiteX4" fmla="*/ 6565771 w 6565770"/>
                <a:gd name="connsiteY4" fmla="*/ 3031864 h 3031864"/>
                <a:gd name="connsiteX5" fmla="*/ 0 w 6565770"/>
                <a:gd name="connsiteY5" fmla="*/ 3031864 h 3031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65770" h="3031864">
                  <a:moveTo>
                    <a:pt x="0" y="3031864"/>
                  </a:moveTo>
                  <a:cubicBezTo>
                    <a:pt x="135123" y="2206782"/>
                    <a:pt x="396033" y="1212712"/>
                    <a:pt x="2142107" y="836625"/>
                  </a:cubicBezTo>
                  <a:cubicBezTo>
                    <a:pt x="3844469" y="469960"/>
                    <a:pt x="4598170" y="1338413"/>
                    <a:pt x="5772773" y="1010282"/>
                  </a:cubicBezTo>
                  <a:cubicBezTo>
                    <a:pt x="6419869" y="849866"/>
                    <a:pt x="6565771" y="0"/>
                    <a:pt x="6565771" y="0"/>
                  </a:cubicBezTo>
                  <a:lnTo>
                    <a:pt x="6565771" y="3031864"/>
                  </a:lnTo>
                  <a:lnTo>
                    <a:pt x="0" y="30318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13535D1-0991-4895-A5E3-E365543A48F8}"/>
                </a:ext>
              </a:extLst>
            </p:cNvPr>
            <p:cNvSpPr/>
            <p:nvPr/>
          </p:nvSpPr>
          <p:spPr>
            <a:xfrm>
              <a:off x="4614334" y="0"/>
              <a:ext cx="7574524" cy="6861649"/>
            </a:xfrm>
            <a:custGeom>
              <a:avLst/>
              <a:gdLst>
                <a:gd name="connsiteX0" fmla="*/ 7574525 w 7574524"/>
                <a:gd name="connsiteY0" fmla="*/ 3701453 h 6861649"/>
                <a:gd name="connsiteX1" fmla="*/ 7554070 w 7574524"/>
                <a:gd name="connsiteY1" fmla="*/ 3903119 h 6861649"/>
                <a:gd name="connsiteX2" fmla="*/ 6296119 w 7574524"/>
                <a:gd name="connsiteY2" fmla="*/ 4958130 h 6861649"/>
                <a:gd name="connsiteX3" fmla="*/ 2887150 w 7574524"/>
                <a:gd name="connsiteY3" fmla="*/ 4833193 h 6861649"/>
                <a:gd name="connsiteX4" fmla="*/ 1012319 w 7574524"/>
                <a:gd name="connsiteY4" fmla="*/ 6835423 h 6861649"/>
                <a:gd name="connsiteX5" fmla="*/ 1011640 w 7574524"/>
                <a:gd name="connsiteY5" fmla="*/ 6840261 h 6861649"/>
                <a:gd name="connsiteX6" fmla="*/ 1008839 w 7574524"/>
                <a:gd name="connsiteY6" fmla="*/ 6861650 h 6861649"/>
                <a:gd name="connsiteX7" fmla="*/ 0 w 7574524"/>
                <a:gd name="connsiteY7" fmla="*/ 6861650 h 6861649"/>
                <a:gd name="connsiteX8" fmla="*/ 2412692 w 7574524"/>
                <a:gd name="connsiteY8" fmla="*/ 3740666 h 6861649"/>
                <a:gd name="connsiteX9" fmla="*/ 2996556 w 7574524"/>
                <a:gd name="connsiteY9" fmla="*/ 3122512 h 6861649"/>
                <a:gd name="connsiteX10" fmla="*/ 3324602 w 7574524"/>
                <a:gd name="connsiteY10" fmla="*/ 0 h 6861649"/>
                <a:gd name="connsiteX11" fmla="*/ 7570281 w 7574524"/>
                <a:gd name="connsiteY11" fmla="*/ 0 h 6861649"/>
                <a:gd name="connsiteX12" fmla="*/ 7574525 w 7574524"/>
                <a:gd name="connsiteY12" fmla="*/ 3701453 h 6861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74524" h="6861649">
                  <a:moveTo>
                    <a:pt x="7574525" y="3701453"/>
                  </a:moveTo>
                  <a:cubicBezTo>
                    <a:pt x="7574525" y="3701453"/>
                    <a:pt x="7574525" y="3782340"/>
                    <a:pt x="7554070" y="3903119"/>
                  </a:cubicBezTo>
                  <a:cubicBezTo>
                    <a:pt x="7493299" y="4261466"/>
                    <a:pt x="7252335" y="4970862"/>
                    <a:pt x="6296119" y="4958130"/>
                  </a:cubicBezTo>
                  <a:cubicBezTo>
                    <a:pt x="5017629" y="4941155"/>
                    <a:pt x="4435802" y="4357631"/>
                    <a:pt x="2887150" y="4833193"/>
                  </a:cubicBezTo>
                  <a:cubicBezTo>
                    <a:pt x="1297927" y="5321316"/>
                    <a:pt x="1042535" y="6633333"/>
                    <a:pt x="1012319" y="6835423"/>
                  </a:cubicBezTo>
                  <a:cubicBezTo>
                    <a:pt x="1012064" y="6837036"/>
                    <a:pt x="1011810" y="6838648"/>
                    <a:pt x="1011640" y="6840261"/>
                  </a:cubicBezTo>
                  <a:cubicBezTo>
                    <a:pt x="1009603" y="6854266"/>
                    <a:pt x="1008839" y="6861650"/>
                    <a:pt x="1008839" y="6861650"/>
                  </a:cubicBezTo>
                  <a:lnTo>
                    <a:pt x="0" y="6861650"/>
                  </a:lnTo>
                  <a:cubicBezTo>
                    <a:pt x="578601" y="4764188"/>
                    <a:pt x="1540928" y="4485794"/>
                    <a:pt x="2412692" y="3740666"/>
                  </a:cubicBezTo>
                  <a:cubicBezTo>
                    <a:pt x="2613764" y="3568791"/>
                    <a:pt x="2810252" y="3372048"/>
                    <a:pt x="2996556" y="3122512"/>
                  </a:cubicBezTo>
                  <a:cubicBezTo>
                    <a:pt x="3865858" y="1957925"/>
                    <a:pt x="3826306" y="415215"/>
                    <a:pt x="3324602" y="0"/>
                  </a:cubicBezTo>
                  <a:lnTo>
                    <a:pt x="7570281" y="0"/>
                  </a:lnTo>
                  <a:lnTo>
                    <a:pt x="7574525" y="37014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A46A9B4-B7EA-483F-B3FD-4D137A27C84A}"/>
                </a:ext>
              </a:extLst>
            </p:cNvPr>
            <p:cNvSpPr/>
            <p:nvPr/>
          </p:nvSpPr>
          <p:spPr>
            <a:xfrm>
              <a:off x="6355061" y="4460585"/>
              <a:ext cx="5828620" cy="1447394"/>
            </a:xfrm>
            <a:custGeom>
              <a:avLst/>
              <a:gdLst>
                <a:gd name="connsiteX0" fmla="*/ 5828536 w 5828620"/>
                <a:gd name="connsiteY0" fmla="*/ 0 h 1447394"/>
                <a:gd name="connsiteX1" fmla="*/ 2545693 w 5828620"/>
                <a:gd name="connsiteY1" fmla="*/ 408509 h 1447394"/>
                <a:gd name="connsiteX2" fmla="*/ 0 w 5828620"/>
                <a:gd name="connsiteY2" fmla="*/ 1447395 h 1447394"/>
                <a:gd name="connsiteX3" fmla="*/ 2043989 w 5828620"/>
                <a:gd name="connsiteY3" fmla="*/ 634281 h 1447394"/>
                <a:gd name="connsiteX4" fmla="*/ 5828621 w 5828620"/>
                <a:gd name="connsiteY4" fmla="*/ 958507 h 1447394"/>
                <a:gd name="connsiteX5" fmla="*/ 5828621 w 5828620"/>
                <a:gd name="connsiteY5" fmla="*/ 0 h 1447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28620" h="1447394">
                  <a:moveTo>
                    <a:pt x="5828536" y="0"/>
                  </a:moveTo>
                  <a:cubicBezTo>
                    <a:pt x="5615242" y="1061378"/>
                    <a:pt x="4503363" y="659319"/>
                    <a:pt x="2545693" y="408509"/>
                  </a:cubicBezTo>
                  <a:cubicBezTo>
                    <a:pt x="588022" y="157615"/>
                    <a:pt x="0" y="1447395"/>
                    <a:pt x="0" y="1447395"/>
                  </a:cubicBezTo>
                  <a:cubicBezTo>
                    <a:pt x="0" y="1447395"/>
                    <a:pt x="731718" y="518509"/>
                    <a:pt x="2043989" y="634281"/>
                  </a:cubicBezTo>
                  <a:cubicBezTo>
                    <a:pt x="3585936" y="770337"/>
                    <a:pt x="4994457" y="1508506"/>
                    <a:pt x="5828621" y="958507"/>
                  </a:cubicBezTo>
                  <a:lnTo>
                    <a:pt x="58286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3358F80-2447-42FD-BCEC-C41327C1F56D}"/>
                </a:ext>
              </a:extLst>
            </p:cNvPr>
            <p:cNvSpPr/>
            <p:nvPr/>
          </p:nvSpPr>
          <p:spPr>
            <a:xfrm>
              <a:off x="5640403" y="0"/>
              <a:ext cx="1085159" cy="4254676"/>
            </a:xfrm>
            <a:custGeom>
              <a:avLst/>
              <a:gdLst>
                <a:gd name="connsiteX0" fmla="*/ 392468 w 1085159"/>
                <a:gd name="connsiteY0" fmla="*/ 0 h 4254676"/>
                <a:gd name="connsiteX1" fmla="*/ 1016308 w 1085159"/>
                <a:gd name="connsiteY1" fmla="*/ 2429667 h 4254676"/>
                <a:gd name="connsiteX2" fmla="*/ 0 w 1085159"/>
                <a:gd name="connsiteY2" fmla="*/ 4254676 h 4254676"/>
                <a:gd name="connsiteX3" fmla="*/ 894171 w 1085159"/>
                <a:gd name="connsiteY3" fmla="*/ 2312029 h 4254676"/>
                <a:gd name="connsiteX4" fmla="*/ 25717 w 1085159"/>
                <a:gd name="connsiteY4" fmla="*/ 0 h 4254676"/>
                <a:gd name="connsiteX5" fmla="*/ 392468 w 1085159"/>
                <a:gd name="connsiteY5" fmla="*/ 0 h 425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5159" h="4254676">
                  <a:moveTo>
                    <a:pt x="392468" y="0"/>
                  </a:moveTo>
                  <a:cubicBezTo>
                    <a:pt x="1028021" y="761764"/>
                    <a:pt x="1198707" y="1706267"/>
                    <a:pt x="1016308" y="2429667"/>
                  </a:cubicBezTo>
                  <a:cubicBezTo>
                    <a:pt x="778315" y="3373406"/>
                    <a:pt x="447637" y="3752888"/>
                    <a:pt x="0" y="4254676"/>
                  </a:cubicBezTo>
                  <a:cubicBezTo>
                    <a:pt x="0" y="4254676"/>
                    <a:pt x="848847" y="3225043"/>
                    <a:pt x="894171" y="2312029"/>
                  </a:cubicBezTo>
                  <a:cubicBezTo>
                    <a:pt x="971833" y="745129"/>
                    <a:pt x="25717" y="0"/>
                    <a:pt x="25717" y="0"/>
                  </a:cubicBezTo>
                  <a:lnTo>
                    <a:pt x="3924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578BA72-4841-478D-B395-740D616D5790}"/>
                </a:ext>
              </a:extLst>
            </p:cNvPr>
            <p:cNvSpPr/>
            <p:nvPr/>
          </p:nvSpPr>
          <p:spPr>
            <a:xfrm>
              <a:off x="7021764" y="0"/>
              <a:ext cx="1661112" cy="3740665"/>
            </a:xfrm>
            <a:custGeom>
              <a:avLst/>
              <a:gdLst>
                <a:gd name="connsiteX0" fmla="*/ 0 w 1661112"/>
                <a:gd name="connsiteY0" fmla="*/ 3740666 h 3740665"/>
                <a:gd name="connsiteX1" fmla="*/ 583864 w 1661112"/>
                <a:gd name="connsiteY1" fmla="*/ 3122512 h 3740665"/>
                <a:gd name="connsiteX2" fmla="*/ 911910 w 1661112"/>
                <a:gd name="connsiteY2" fmla="*/ 0 h 3740665"/>
                <a:gd name="connsiteX3" fmla="*/ 1399779 w 1661112"/>
                <a:gd name="connsiteY3" fmla="*/ 0 h 3740665"/>
                <a:gd name="connsiteX4" fmla="*/ 0 w 1661112"/>
                <a:gd name="connsiteY4" fmla="*/ 3740666 h 374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1112" h="3740665">
                  <a:moveTo>
                    <a:pt x="0" y="3740666"/>
                  </a:moveTo>
                  <a:cubicBezTo>
                    <a:pt x="201072" y="3568791"/>
                    <a:pt x="397560" y="3372048"/>
                    <a:pt x="583864" y="3122512"/>
                  </a:cubicBezTo>
                  <a:cubicBezTo>
                    <a:pt x="1453166" y="1957925"/>
                    <a:pt x="1413614" y="415215"/>
                    <a:pt x="911910" y="0"/>
                  </a:cubicBezTo>
                  <a:lnTo>
                    <a:pt x="1399779" y="0"/>
                  </a:lnTo>
                  <a:cubicBezTo>
                    <a:pt x="1966837" y="1276284"/>
                    <a:pt x="1659330" y="2807621"/>
                    <a:pt x="0" y="37406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DE579CA-9276-458F-ADA8-7BBB897DCDD5}"/>
                </a:ext>
              </a:extLst>
            </p:cNvPr>
            <p:cNvSpPr/>
            <p:nvPr/>
          </p:nvSpPr>
          <p:spPr>
            <a:xfrm>
              <a:off x="5621391" y="2878153"/>
              <a:ext cx="6562206" cy="3957269"/>
            </a:xfrm>
            <a:custGeom>
              <a:avLst/>
              <a:gdLst>
                <a:gd name="connsiteX0" fmla="*/ 6562206 w 6562206"/>
                <a:gd name="connsiteY0" fmla="*/ 1019533 h 3957269"/>
                <a:gd name="connsiteX1" fmla="*/ 5283801 w 6562206"/>
                <a:gd name="connsiteY1" fmla="*/ 2079977 h 3957269"/>
                <a:gd name="connsiteX2" fmla="*/ 1874831 w 6562206"/>
                <a:gd name="connsiteY2" fmla="*/ 1955039 h 3957269"/>
                <a:gd name="connsiteX3" fmla="*/ 0 w 6562206"/>
                <a:gd name="connsiteY3" fmla="*/ 3957270 h 3957269"/>
                <a:gd name="connsiteX4" fmla="*/ 1225188 w 6562206"/>
                <a:gd name="connsiteY4" fmla="*/ 1691753 h 3957269"/>
                <a:gd name="connsiteX5" fmla="*/ 3817563 w 6562206"/>
                <a:gd name="connsiteY5" fmla="*/ 1305821 h 3957269"/>
                <a:gd name="connsiteX6" fmla="*/ 6561273 w 6562206"/>
                <a:gd name="connsiteY6" fmla="*/ 0 h 3957269"/>
                <a:gd name="connsiteX7" fmla="*/ 6562206 w 6562206"/>
                <a:gd name="connsiteY7" fmla="*/ 1019533 h 39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62206" h="3957269">
                  <a:moveTo>
                    <a:pt x="6562206" y="1019533"/>
                  </a:moveTo>
                  <a:cubicBezTo>
                    <a:pt x="6501435" y="1377881"/>
                    <a:pt x="6240016" y="2092708"/>
                    <a:pt x="5283801" y="2079977"/>
                  </a:cubicBezTo>
                  <a:cubicBezTo>
                    <a:pt x="4005310" y="2063002"/>
                    <a:pt x="3423483" y="1479477"/>
                    <a:pt x="1874831" y="1955039"/>
                  </a:cubicBezTo>
                  <a:cubicBezTo>
                    <a:pt x="285608" y="2443163"/>
                    <a:pt x="30216" y="3755180"/>
                    <a:pt x="0" y="3957270"/>
                  </a:cubicBezTo>
                  <a:cubicBezTo>
                    <a:pt x="184436" y="2560207"/>
                    <a:pt x="694372" y="2000533"/>
                    <a:pt x="1225188" y="1691753"/>
                  </a:cubicBezTo>
                  <a:cubicBezTo>
                    <a:pt x="1441793" y="1565712"/>
                    <a:pt x="2242939" y="1024456"/>
                    <a:pt x="3817563" y="1305821"/>
                  </a:cubicBezTo>
                  <a:cubicBezTo>
                    <a:pt x="5365876" y="1582432"/>
                    <a:pt x="6207084" y="1331539"/>
                    <a:pt x="6561273" y="0"/>
                  </a:cubicBezTo>
                  <a:lnTo>
                    <a:pt x="6562206" y="101953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75599D3-2D55-4981-84D5-A169C6D0107E}"/>
                </a:ext>
              </a:extLst>
            </p:cNvPr>
            <p:cNvSpPr/>
            <p:nvPr/>
          </p:nvSpPr>
          <p:spPr>
            <a:xfrm>
              <a:off x="9438869" y="0"/>
              <a:ext cx="2488486" cy="3430782"/>
            </a:xfrm>
            <a:custGeom>
              <a:avLst/>
              <a:gdLst>
                <a:gd name="connsiteX0" fmla="*/ 1352588 w 2488486"/>
                <a:gd name="connsiteY0" fmla="*/ 0 h 3430782"/>
                <a:gd name="connsiteX1" fmla="*/ 0 w 2488486"/>
                <a:gd name="connsiteY1" fmla="*/ 3430782 h 3430782"/>
                <a:gd name="connsiteX2" fmla="*/ 2488486 w 2488486"/>
                <a:gd name="connsiteY2" fmla="*/ 0 h 3430782"/>
                <a:gd name="connsiteX3" fmla="*/ 1352588 w 2488486"/>
                <a:gd name="connsiteY3" fmla="*/ 0 h 3430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8486" h="3430782">
                  <a:moveTo>
                    <a:pt x="1352588" y="0"/>
                  </a:moveTo>
                  <a:cubicBezTo>
                    <a:pt x="1633953" y="633092"/>
                    <a:pt x="1629030" y="2680137"/>
                    <a:pt x="0" y="3430782"/>
                  </a:cubicBezTo>
                  <a:cubicBezTo>
                    <a:pt x="0" y="3430782"/>
                    <a:pt x="2410315" y="3244989"/>
                    <a:pt x="2488486" y="0"/>
                  </a:cubicBezTo>
                  <a:lnTo>
                    <a:pt x="1352588" y="0"/>
                  </a:lnTo>
                  <a:close/>
                </a:path>
              </a:pathLst>
            </a:custGeom>
            <a:solidFill>
              <a:srgbClr val="AB0101"/>
            </a:solidFill>
            <a:ln w="84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5AF4B88-B755-4113-B13C-9B451138220C}"/>
                </a:ext>
              </a:extLst>
            </p:cNvPr>
            <p:cNvSpPr/>
            <p:nvPr/>
          </p:nvSpPr>
          <p:spPr>
            <a:xfrm>
              <a:off x="9173292" y="-84"/>
              <a:ext cx="1601403" cy="3430867"/>
            </a:xfrm>
            <a:custGeom>
              <a:avLst/>
              <a:gdLst>
                <a:gd name="connsiteX0" fmla="*/ 1113916 w 1601403"/>
                <a:gd name="connsiteY0" fmla="*/ 85 h 3430867"/>
                <a:gd name="connsiteX1" fmla="*/ 0 w 1601403"/>
                <a:gd name="connsiteY1" fmla="*/ 3430867 h 3430867"/>
                <a:gd name="connsiteX2" fmla="*/ 1441623 w 1601403"/>
                <a:gd name="connsiteY2" fmla="*/ 0 h 3430867"/>
                <a:gd name="connsiteX3" fmla="*/ 1113916 w 1601403"/>
                <a:gd name="connsiteY3" fmla="*/ 85 h 343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403" h="3430867">
                  <a:moveTo>
                    <a:pt x="1113916" y="85"/>
                  </a:moveTo>
                  <a:cubicBezTo>
                    <a:pt x="1483721" y="575291"/>
                    <a:pt x="1828743" y="2429752"/>
                    <a:pt x="0" y="3430867"/>
                  </a:cubicBezTo>
                  <a:cubicBezTo>
                    <a:pt x="0" y="3430867"/>
                    <a:pt x="2202284" y="2784874"/>
                    <a:pt x="1441623" y="0"/>
                  </a:cubicBezTo>
                  <a:lnTo>
                    <a:pt x="1113916" y="85"/>
                  </a:lnTo>
                  <a:close/>
                </a:path>
              </a:pathLst>
            </a:custGeom>
            <a:solidFill>
              <a:srgbClr val="AB0101"/>
            </a:solidFill>
            <a:ln w="84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4" name="Graphic 3">
              <a:extLst>
                <a:ext uri="{FF2B5EF4-FFF2-40B4-BE49-F238E27FC236}">
                  <a16:creationId xmlns:a16="http://schemas.microsoft.com/office/drawing/2014/main" id="{311F2D87-51F9-4825-98BC-CF1206866995}"/>
                </a:ext>
              </a:extLst>
            </p:cNvPr>
            <p:cNvGrpSpPr/>
            <p:nvPr/>
          </p:nvGrpSpPr>
          <p:grpSpPr>
            <a:xfrm>
              <a:off x="9751214" y="2820182"/>
              <a:ext cx="2296326" cy="2051034"/>
              <a:chOff x="9751214" y="2820182"/>
              <a:chExt cx="2296326" cy="2051034"/>
            </a:xfrm>
          </p:grpSpPr>
          <p:grpSp>
            <p:nvGrpSpPr>
              <p:cNvPr id="65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11034882" y="2820182"/>
                <a:ext cx="1012658" cy="694457"/>
                <a:chOff x="11034882" y="2820182"/>
                <a:chExt cx="1012658" cy="694457"/>
              </a:xfrm>
            </p:grpSpPr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CDF979C8-2B62-4ED8-8D9F-40736E58A545}"/>
                    </a:ext>
                  </a:extLst>
                </p:cNvPr>
                <p:cNvSpPr/>
                <p:nvPr/>
              </p:nvSpPr>
              <p:spPr>
                <a:xfrm>
                  <a:off x="11745551" y="2820182"/>
                  <a:ext cx="301989" cy="299697"/>
                </a:xfrm>
                <a:custGeom>
                  <a:avLst/>
                  <a:gdLst>
                    <a:gd name="connsiteX0" fmla="*/ 0 w 301989"/>
                    <a:gd name="connsiteY0" fmla="*/ 169668 h 299697"/>
                    <a:gd name="connsiteX1" fmla="*/ 102445 w 301989"/>
                    <a:gd name="connsiteY1" fmla="*/ 114498 h 299697"/>
                    <a:gd name="connsiteX2" fmla="*/ 81651 w 301989"/>
                    <a:gd name="connsiteY2" fmla="*/ 0 h 299697"/>
                    <a:gd name="connsiteX3" fmla="*/ 165763 w 301989"/>
                    <a:gd name="connsiteY3" fmla="*/ 80378 h 299697"/>
                    <a:gd name="connsiteX4" fmla="*/ 268209 w 301989"/>
                    <a:gd name="connsiteY4" fmla="*/ 25124 h 299697"/>
                    <a:gd name="connsiteX5" fmla="*/ 217792 w 301989"/>
                    <a:gd name="connsiteY5" fmla="*/ 130030 h 299697"/>
                    <a:gd name="connsiteX6" fmla="*/ 301989 w 301989"/>
                    <a:gd name="connsiteY6" fmla="*/ 210408 h 299697"/>
                    <a:gd name="connsiteX7" fmla="*/ 186643 w 301989"/>
                    <a:gd name="connsiteY7" fmla="*/ 194876 h 299697"/>
                    <a:gd name="connsiteX8" fmla="*/ 136226 w 301989"/>
                    <a:gd name="connsiteY8" fmla="*/ 299698 h 299697"/>
                    <a:gd name="connsiteX9" fmla="*/ 115347 w 301989"/>
                    <a:gd name="connsiteY9" fmla="*/ 185200 h 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989" h="299697">
                      <a:moveTo>
                        <a:pt x="0" y="169668"/>
                      </a:moveTo>
                      <a:lnTo>
                        <a:pt x="102445" y="114498"/>
                      </a:lnTo>
                      <a:lnTo>
                        <a:pt x="81651" y="0"/>
                      </a:lnTo>
                      <a:lnTo>
                        <a:pt x="165763" y="80378"/>
                      </a:lnTo>
                      <a:lnTo>
                        <a:pt x="268209" y="25124"/>
                      </a:lnTo>
                      <a:lnTo>
                        <a:pt x="217792" y="130030"/>
                      </a:lnTo>
                      <a:lnTo>
                        <a:pt x="301989" y="210408"/>
                      </a:lnTo>
                      <a:lnTo>
                        <a:pt x="186643" y="194876"/>
                      </a:lnTo>
                      <a:lnTo>
                        <a:pt x="136226" y="299698"/>
                      </a:lnTo>
                      <a:lnTo>
                        <a:pt x="115347" y="185200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4E999D82-2C07-4FBD-B022-E0E78E4B03F4}"/>
                    </a:ext>
                  </a:extLst>
                </p:cNvPr>
                <p:cNvSpPr/>
                <p:nvPr/>
              </p:nvSpPr>
              <p:spPr>
                <a:xfrm>
                  <a:off x="11968775" y="3248213"/>
                  <a:ext cx="71295" cy="70701"/>
                </a:xfrm>
                <a:custGeom>
                  <a:avLst/>
                  <a:gdLst>
                    <a:gd name="connsiteX0" fmla="*/ 0 w 71295"/>
                    <a:gd name="connsiteY0" fmla="*/ 40062 h 70701"/>
                    <a:gd name="connsiteX1" fmla="*/ 24190 w 71295"/>
                    <a:gd name="connsiteY1" fmla="*/ 26991 h 70701"/>
                    <a:gd name="connsiteX2" fmla="*/ 19267 w 71295"/>
                    <a:gd name="connsiteY2" fmla="*/ 0 h 70701"/>
                    <a:gd name="connsiteX3" fmla="*/ 39128 w 71295"/>
                    <a:gd name="connsiteY3" fmla="*/ 18927 h 70701"/>
                    <a:gd name="connsiteX4" fmla="*/ 63317 w 71295"/>
                    <a:gd name="connsiteY4" fmla="*/ 5941 h 70701"/>
                    <a:gd name="connsiteX5" fmla="*/ 51435 w 71295"/>
                    <a:gd name="connsiteY5" fmla="*/ 30640 h 70701"/>
                    <a:gd name="connsiteX6" fmla="*/ 71296 w 71295"/>
                    <a:gd name="connsiteY6" fmla="*/ 49652 h 70701"/>
                    <a:gd name="connsiteX7" fmla="*/ 44051 w 71295"/>
                    <a:gd name="connsiteY7" fmla="*/ 46003 h 70701"/>
                    <a:gd name="connsiteX8" fmla="*/ 32168 w 71295"/>
                    <a:gd name="connsiteY8" fmla="*/ 70702 h 70701"/>
                    <a:gd name="connsiteX9" fmla="*/ 27245 w 71295"/>
                    <a:gd name="connsiteY9" fmla="*/ 43711 h 7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295" h="70701">
                      <a:moveTo>
                        <a:pt x="0" y="40062"/>
                      </a:moveTo>
                      <a:lnTo>
                        <a:pt x="24190" y="26991"/>
                      </a:lnTo>
                      <a:lnTo>
                        <a:pt x="19267" y="0"/>
                      </a:lnTo>
                      <a:lnTo>
                        <a:pt x="39128" y="18927"/>
                      </a:lnTo>
                      <a:lnTo>
                        <a:pt x="63317" y="5941"/>
                      </a:lnTo>
                      <a:lnTo>
                        <a:pt x="51435" y="30640"/>
                      </a:lnTo>
                      <a:lnTo>
                        <a:pt x="71296" y="49652"/>
                      </a:lnTo>
                      <a:lnTo>
                        <a:pt x="44051" y="46003"/>
                      </a:lnTo>
                      <a:lnTo>
                        <a:pt x="32168" y="70702"/>
                      </a:lnTo>
                      <a:lnTo>
                        <a:pt x="27245" y="43711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F82FC8BE-2E0E-4686-8E7C-A37A48A4EF23}"/>
                    </a:ext>
                  </a:extLst>
                </p:cNvPr>
                <p:cNvSpPr/>
                <p:nvPr/>
              </p:nvSpPr>
              <p:spPr>
                <a:xfrm>
                  <a:off x="11034882" y="3235906"/>
                  <a:ext cx="186642" cy="185200"/>
                </a:xfrm>
                <a:custGeom>
                  <a:avLst/>
                  <a:gdLst>
                    <a:gd name="connsiteX0" fmla="*/ 0 w 186642"/>
                    <a:gd name="connsiteY0" fmla="*/ 104907 h 185200"/>
                    <a:gd name="connsiteX1" fmla="*/ 63318 w 186642"/>
                    <a:gd name="connsiteY1" fmla="*/ 70702 h 185200"/>
                    <a:gd name="connsiteX2" fmla="*/ 50417 w 186642"/>
                    <a:gd name="connsiteY2" fmla="*/ 0 h 185200"/>
                    <a:gd name="connsiteX3" fmla="*/ 102446 w 186642"/>
                    <a:gd name="connsiteY3" fmla="*/ 49653 h 185200"/>
                    <a:gd name="connsiteX4" fmla="*/ 165764 w 186642"/>
                    <a:gd name="connsiteY4" fmla="*/ 15532 h 185200"/>
                    <a:gd name="connsiteX5" fmla="*/ 134614 w 186642"/>
                    <a:gd name="connsiteY5" fmla="*/ 80378 h 185200"/>
                    <a:gd name="connsiteX6" fmla="*/ 186643 w 186642"/>
                    <a:gd name="connsiteY6" fmla="*/ 130030 h 185200"/>
                    <a:gd name="connsiteX7" fmla="*/ 115347 w 186642"/>
                    <a:gd name="connsiteY7" fmla="*/ 120439 h 185200"/>
                    <a:gd name="connsiteX8" fmla="*/ 84198 w 186642"/>
                    <a:gd name="connsiteY8" fmla="*/ 185200 h 185200"/>
                    <a:gd name="connsiteX9" fmla="*/ 71296 w 186642"/>
                    <a:gd name="connsiteY9" fmla="*/ 114498 h 18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642" h="185200">
                      <a:moveTo>
                        <a:pt x="0" y="104907"/>
                      </a:moveTo>
                      <a:lnTo>
                        <a:pt x="63318" y="70702"/>
                      </a:lnTo>
                      <a:lnTo>
                        <a:pt x="50417" y="0"/>
                      </a:lnTo>
                      <a:lnTo>
                        <a:pt x="102446" y="49653"/>
                      </a:lnTo>
                      <a:lnTo>
                        <a:pt x="165764" y="15532"/>
                      </a:lnTo>
                      <a:lnTo>
                        <a:pt x="134614" y="80378"/>
                      </a:lnTo>
                      <a:lnTo>
                        <a:pt x="186643" y="130030"/>
                      </a:lnTo>
                      <a:lnTo>
                        <a:pt x="115347" y="120439"/>
                      </a:lnTo>
                      <a:lnTo>
                        <a:pt x="84198" y="185200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6126E340-FB51-4B95-B06B-4431ECB55A1A}"/>
                    </a:ext>
                  </a:extLst>
                </p:cNvPr>
                <p:cNvSpPr/>
                <p:nvPr/>
              </p:nvSpPr>
              <p:spPr>
                <a:xfrm>
                  <a:off x="11469872" y="3130829"/>
                  <a:ext cx="89289" cy="88610"/>
                </a:xfrm>
                <a:custGeom>
                  <a:avLst/>
                  <a:gdLst>
                    <a:gd name="connsiteX0" fmla="*/ 0 w 89289"/>
                    <a:gd name="connsiteY0" fmla="*/ 50162 h 88610"/>
                    <a:gd name="connsiteX1" fmla="*/ 30301 w 89289"/>
                    <a:gd name="connsiteY1" fmla="*/ 33866 h 88610"/>
                    <a:gd name="connsiteX2" fmla="*/ 24105 w 89289"/>
                    <a:gd name="connsiteY2" fmla="*/ 0 h 88610"/>
                    <a:gd name="connsiteX3" fmla="*/ 48974 w 89289"/>
                    <a:gd name="connsiteY3" fmla="*/ 23766 h 88610"/>
                    <a:gd name="connsiteX4" fmla="*/ 79275 w 89289"/>
                    <a:gd name="connsiteY4" fmla="*/ 7384 h 88610"/>
                    <a:gd name="connsiteX5" fmla="*/ 64336 w 89289"/>
                    <a:gd name="connsiteY5" fmla="*/ 38449 h 88610"/>
                    <a:gd name="connsiteX6" fmla="*/ 89290 w 89289"/>
                    <a:gd name="connsiteY6" fmla="*/ 62214 h 88610"/>
                    <a:gd name="connsiteX7" fmla="*/ 55170 w 89289"/>
                    <a:gd name="connsiteY7" fmla="*/ 57631 h 88610"/>
                    <a:gd name="connsiteX8" fmla="*/ 40231 w 89289"/>
                    <a:gd name="connsiteY8" fmla="*/ 88611 h 88610"/>
                    <a:gd name="connsiteX9" fmla="*/ 34035 w 89289"/>
                    <a:gd name="connsiteY9" fmla="*/ 54745 h 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9" h="88610">
                      <a:moveTo>
                        <a:pt x="0" y="50162"/>
                      </a:moveTo>
                      <a:lnTo>
                        <a:pt x="30301" y="33866"/>
                      </a:lnTo>
                      <a:lnTo>
                        <a:pt x="24105" y="0"/>
                      </a:lnTo>
                      <a:lnTo>
                        <a:pt x="48974" y="23766"/>
                      </a:lnTo>
                      <a:lnTo>
                        <a:pt x="79275" y="7384"/>
                      </a:lnTo>
                      <a:lnTo>
                        <a:pt x="64336" y="38449"/>
                      </a:lnTo>
                      <a:lnTo>
                        <a:pt x="89290" y="62214"/>
                      </a:lnTo>
                      <a:lnTo>
                        <a:pt x="55170" y="57631"/>
                      </a:lnTo>
                      <a:lnTo>
                        <a:pt x="40231" y="88611"/>
                      </a:lnTo>
                      <a:lnTo>
                        <a:pt x="34035" y="54745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BFA250A6-7659-439F-A340-C63D469802CE}"/>
                    </a:ext>
                  </a:extLst>
                </p:cNvPr>
                <p:cNvSpPr/>
                <p:nvPr/>
              </p:nvSpPr>
              <p:spPr>
                <a:xfrm>
                  <a:off x="11512820" y="3329355"/>
                  <a:ext cx="186642" cy="185284"/>
                </a:xfrm>
                <a:custGeom>
                  <a:avLst/>
                  <a:gdLst>
                    <a:gd name="connsiteX0" fmla="*/ 0 w 186642"/>
                    <a:gd name="connsiteY0" fmla="*/ 104907 h 185284"/>
                    <a:gd name="connsiteX1" fmla="*/ 63318 w 186642"/>
                    <a:gd name="connsiteY1" fmla="*/ 70787 h 185284"/>
                    <a:gd name="connsiteX2" fmla="*/ 50417 w 186642"/>
                    <a:gd name="connsiteY2" fmla="*/ 0 h 185284"/>
                    <a:gd name="connsiteX3" fmla="*/ 102446 w 186642"/>
                    <a:gd name="connsiteY3" fmla="*/ 49737 h 185284"/>
                    <a:gd name="connsiteX4" fmla="*/ 165764 w 186642"/>
                    <a:gd name="connsiteY4" fmla="*/ 15617 h 185284"/>
                    <a:gd name="connsiteX5" fmla="*/ 134614 w 186642"/>
                    <a:gd name="connsiteY5" fmla="*/ 80378 h 185284"/>
                    <a:gd name="connsiteX6" fmla="*/ 186643 w 186642"/>
                    <a:gd name="connsiteY6" fmla="*/ 130030 h 185284"/>
                    <a:gd name="connsiteX7" fmla="*/ 115347 w 186642"/>
                    <a:gd name="connsiteY7" fmla="*/ 120439 h 185284"/>
                    <a:gd name="connsiteX8" fmla="*/ 84198 w 186642"/>
                    <a:gd name="connsiteY8" fmla="*/ 185285 h 185284"/>
                    <a:gd name="connsiteX9" fmla="*/ 71296 w 186642"/>
                    <a:gd name="connsiteY9" fmla="*/ 114498 h 185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642" h="185284">
                      <a:moveTo>
                        <a:pt x="0" y="104907"/>
                      </a:moveTo>
                      <a:lnTo>
                        <a:pt x="63318" y="70787"/>
                      </a:lnTo>
                      <a:lnTo>
                        <a:pt x="50417" y="0"/>
                      </a:lnTo>
                      <a:lnTo>
                        <a:pt x="102446" y="49737"/>
                      </a:lnTo>
                      <a:lnTo>
                        <a:pt x="165764" y="15617"/>
                      </a:lnTo>
                      <a:lnTo>
                        <a:pt x="134614" y="80378"/>
                      </a:lnTo>
                      <a:lnTo>
                        <a:pt x="186643" y="130030"/>
                      </a:lnTo>
                      <a:lnTo>
                        <a:pt x="115347" y="120439"/>
                      </a:lnTo>
                      <a:lnTo>
                        <a:pt x="84198" y="185285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0D77B843-2252-4A39-B02E-8563CAA64170}"/>
                    </a:ext>
                  </a:extLst>
                </p:cNvPr>
                <p:cNvSpPr/>
                <p:nvPr/>
              </p:nvSpPr>
              <p:spPr>
                <a:xfrm>
                  <a:off x="11101255" y="2902512"/>
                  <a:ext cx="186642" cy="185200"/>
                </a:xfrm>
                <a:custGeom>
                  <a:avLst/>
                  <a:gdLst>
                    <a:gd name="connsiteX0" fmla="*/ 0 w 186642"/>
                    <a:gd name="connsiteY0" fmla="*/ 104822 h 185200"/>
                    <a:gd name="connsiteX1" fmla="*/ 63318 w 186642"/>
                    <a:gd name="connsiteY1" fmla="*/ 70702 h 185200"/>
                    <a:gd name="connsiteX2" fmla="*/ 50501 w 186642"/>
                    <a:gd name="connsiteY2" fmla="*/ 0 h 185200"/>
                    <a:gd name="connsiteX3" fmla="*/ 102446 w 186642"/>
                    <a:gd name="connsiteY3" fmla="*/ 49653 h 185200"/>
                    <a:gd name="connsiteX4" fmla="*/ 165764 w 186642"/>
                    <a:gd name="connsiteY4" fmla="*/ 15532 h 185200"/>
                    <a:gd name="connsiteX5" fmla="*/ 134614 w 186642"/>
                    <a:gd name="connsiteY5" fmla="*/ 80293 h 185200"/>
                    <a:gd name="connsiteX6" fmla="*/ 186643 w 186642"/>
                    <a:gd name="connsiteY6" fmla="*/ 130030 h 185200"/>
                    <a:gd name="connsiteX7" fmla="*/ 115347 w 186642"/>
                    <a:gd name="connsiteY7" fmla="*/ 120354 h 185200"/>
                    <a:gd name="connsiteX8" fmla="*/ 84197 w 186642"/>
                    <a:gd name="connsiteY8" fmla="*/ 185200 h 185200"/>
                    <a:gd name="connsiteX9" fmla="*/ 71296 w 186642"/>
                    <a:gd name="connsiteY9" fmla="*/ 114413 h 18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642" h="185200">
                      <a:moveTo>
                        <a:pt x="0" y="104822"/>
                      </a:moveTo>
                      <a:lnTo>
                        <a:pt x="63318" y="70702"/>
                      </a:lnTo>
                      <a:lnTo>
                        <a:pt x="50501" y="0"/>
                      </a:lnTo>
                      <a:lnTo>
                        <a:pt x="102446" y="49653"/>
                      </a:lnTo>
                      <a:lnTo>
                        <a:pt x="165764" y="15532"/>
                      </a:lnTo>
                      <a:lnTo>
                        <a:pt x="134614" y="80293"/>
                      </a:lnTo>
                      <a:lnTo>
                        <a:pt x="186643" y="130030"/>
                      </a:lnTo>
                      <a:lnTo>
                        <a:pt x="115347" y="120354"/>
                      </a:lnTo>
                      <a:lnTo>
                        <a:pt x="84197" y="185200"/>
                      </a:lnTo>
                      <a:lnTo>
                        <a:pt x="71296" y="114413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3E6FB467-A35D-47F9-9752-C5848FA4E64D}"/>
                    </a:ext>
                  </a:extLst>
                </p:cNvPr>
                <p:cNvSpPr/>
                <p:nvPr/>
              </p:nvSpPr>
              <p:spPr>
                <a:xfrm>
                  <a:off x="11466393" y="2925344"/>
                  <a:ext cx="92175" cy="91496"/>
                </a:xfrm>
                <a:custGeom>
                  <a:avLst/>
                  <a:gdLst>
                    <a:gd name="connsiteX0" fmla="*/ 0 w 92175"/>
                    <a:gd name="connsiteY0" fmla="*/ 51775 h 91496"/>
                    <a:gd name="connsiteX1" fmla="*/ 31319 w 92175"/>
                    <a:gd name="connsiteY1" fmla="*/ 34969 h 91496"/>
                    <a:gd name="connsiteX2" fmla="*/ 24869 w 92175"/>
                    <a:gd name="connsiteY2" fmla="*/ 0 h 91496"/>
                    <a:gd name="connsiteX3" fmla="*/ 50586 w 92175"/>
                    <a:gd name="connsiteY3" fmla="*/ 24529 h 91496"/>
                    <a:gd name="connsiteX4" fmla="*/ 81905 w 92175"/>
                    <a:gd name="connsiteY4" fmla="*/ 7639 h 91496"/>
                    <a:gd name="connsiteX5" fmla="*/ 66543 w 92175"/>
                    <a:gd name="connsiteY5" fmla="*/ 39722 h 91496"/>
                    <a:gd name="connsiteX6" fmla="*/ 92175 w 92175"/>
                    <a:gd name="connsiteY6" fmla="*/ 64251 h 91496"/>
                    <a:gd name="connsiteX7" fmla="*/ 56952 w 92175"/>
                    <a:gd name="connsiteY7" fmla="*/ 59498 h 91496"/>
                    <a:gd name="connsiteX8" fmla="*/ 41589 w 92175"/>
                    <a:gd name="connsiteY8" fmla="*/ 91497 h 91496"/>
                    <a:gd name="connsiteX9" fmla="*/ 35223 w 92175"/>
                    <a:gd name="connsiteY9" fmla="*/ 56528 h 91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175" h="91496">
                      <a:moveTo>
                        <a:pt x="0" y="51775"/>
                      </a:moveTo>
                      <a:lnTo>
                        <a:pt x="31319" y="34969"/>
                      </a:lnTo>
                      <a:lnTo>
                        <a:pt x="24869" y="0"/>
                      </a:lnTo>
                      <a:lnTo>
                        <a:pt x="50586" y="24529"/>
                      </a:lnTo>
                      <a:lnTo>
                        <a:pt x="81905" y="7639"/>
                      </a:lnTo>
                      <a:lnTo>
                        <a:pt x="66543" y="39722"/>
                      </a:lnTo>
                      <a:lnTo>
                        <a:pt x="92175" y="64251"/>
                      </a:lnTo>
                      <a:lnTo>
                        <a:pt x="56952" y="59498"/>
                      </a:lnTo>
                      <a:lnTo>
                        <a:pt x="41589" y="91497"/>
                      </a:lnTo>
                      <a:lnTo>
                        <a:pt x="35223" y="565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3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11031317" y="3419833"/>
                <a:ext cx="1012658" cy="694457"/>
                <a:chOff x="11031317" y="3419833"/>
                <a:chExt cx="1012658" cy="694457"/>
              </a:xfrm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AE580E8F-7BCE-4EEE-9FB5-9ABDD31EB3B2}"/>
                    </a:ext>
                  </a:extLst>
                </p:cNvPr>
                <p:cNvSpPr/>
                <p:nvPr/>
              </p:nvSpPr>
              <p:spPr>
                <a:xfrm>
                  <a:off x="11741986" y="3419833"/>
                  <a:ext cx="301989" cy="299697"/>
                </a:xfrm>
                <a:custGeom>
                  <a:avLst/>
                  <a:gdLst>
                    <a:gd name="connsiteX0" fmla="*/ 0 w 301989"/>
                    <a:gd name="connsiteY0" fmla="*/ 169668 h 299697"/>
                    <a:gd name="connsiteX1" fmla="*/ 102446 w 301989"/>
                    <a:gd name="connsiteY1" fmla="*/ 114498 h 299697"/>
                    <a:gd name="connsiteX2" fmla="*/ 81651 w 301989"/>
                    <a:gd name="connsiteY2" fmla="*/ 0 h 299697"/>
                    <a:gd name="connsiteX3" fmla="*/ 165764 w 301989"/>
                    <a:gd name="connsiteY3" fmla="*/ 80378 h 299697"/>
                    <a:gd name="connsiteX4" fmla="*/ 268209 w 301989"/>
                    <a:gd name="connsiteY4" fmla="*/ 25123 h 299697"/>
                    <a:gd name="connsiteX5" fmla="*/ 217793 w 301989"/>
                    <a:gd name="connsiteY5" fmla="*/ 130030 h 299697"/>
                    <a:gd name="connsiteX6" fmla="*/ 301990 w 301989"/>
                    <a:gd name="connsiteY6" fmla="*/ 210408 h 299697"/>
                    <a:gd name="connsiteX7" fmla="*/ 186643 w 301989"/>
                    <a:gd name="connsiteY7" fmla="*/ 194876 h 299697"/>
                    <a:gd name="connsiteX8" fmla="*/ 136227 w 301989"/>
                    <a:gd name="connsiteY8" fmla="*/ 299698 h 299697"/>
                    <a:gd name="connsiteX9" fmla="*/ 115347 w 301989"/>
                    <a:gd name="connsiteY9" fmla="*/ 185200 h 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989" h="299697">
                      <a:moveTo>
                        <a:pt x="0" y="169668"/>
                      </a:moveTo>
                      <a:lnTo>
                        <a:pt x="102446" y="114498"/>
                      </a:lnTo>
                      <a:lnTo>
                        <a:pt x="81651" y="0"/>
                      </a:lnTo>
                      <a:lnTo>
                        <a:pt x="165764" y="80378"/>
                      </a:lnTo>
                      <a:lnTo>
                        <a:pt x="268209" y="25123"/>
                      </a:lnTo>
                      <a:lnTo>
                        <a:pt x="217793" y="130030"/>
                      </a:lnTo>
                      <a:lnTo>
                        <a:pt x="301990" y="210408"/>
                      </a:lnTo>
                      <a:lnTo>
                        <a:pt x="186643" y="194876"/>
                      </a:lnTo>
                      <a:lnTo>
                        <a:pt x="136227" y="299698"/>
                      </a:lnTo>
                      <a:lnTo>
                        <a:pt x="115347" y="185200"/>
                      </a:lnTo>
                      <a:close/>
                    </a:path>
                  </a:pathLst>
                </a:custGeom>
                <a:noFill/>
                <a:ln w="25749" cap="flat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D635868-3C0A-48A7-9E40-2F441C96B3C7}"/>
                    </a:ext>
                  </a:extLst>
                </p:cNvPr>
                <p:cNvSpPr/>
                <p:nvPr/>
              </p:nvSpPr>
              <p:spPr>
                <a:xfrm>
                  <a:off x="11965210" y="3847864"/>
                  <a:ext cx="71295" cy="70701"/>
                </a:xfrm>
                <a:custGeom>
                  <a:avLst/>
                  <a:gdLst>
                    <a:gd name="connsiteX0" fmla="*/ 0 w 71295"/>
                    <a:gd name="connsiteY0" fmla="*/ 40062 h 70701"/>
                    <a:gd name="connsiteX1" fmla="*/ 24190 w 71295"/>
                    <a:gd name="connsiteY1" fmla="*/ 26991 h 70701"/>
                    <a:gd name="connsiteX2" fmla="*/ 19267 w 71295"/>
                    <a:gd name="connsiteY2" fmla="*/ 0 h 70701"/>
                    <a:gd name="connsiteX3" fmla="*/ 39128 w 71295"/>
                    <a:gd name="connsiteY3" fmla="*/ 18927 h 70701"/>
                    <a:gd name="connsiteX4" fmla="*/ 63317 w 71295"/>
                    <a:gd name="connsiteY4" fmla="*/ 5941 h 70701"/>
                    <a:gd name="connsiteX5" fmla="*/ 51435 w 71295"/>
                    <a:gd name="connsiteY5" fmla="*/ 30640 h 70701"/>
                    <a:gd name="connsiteX6" fmla="*/ 71296 w 71295"/>
                    <a:gd name="connsiteY6" fmla="*/ 49653 h 70701"/>
                    <a:gd name="connsiteX7" fmla="*/ 44050 w 71295"/>
                    <a:gd name="connsiteY7" fmla="*/ 46003 h 70701"/>
                    <a:gd name="connsiteX8" fmla="*/ 32168 w 71295"/>
                    <a:gd name="connsiteY8" fmla="*/ 70702 h 70701"/>
                    <a:gd name="connsiteX9" fmla="*/ 27245 w 71295"/>
                    <a:gd name="connsiteY9" fmla="*/ 43711 h 7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295" h="70701">
                      <a:moveTo>
                        <a:pt x="0" y="40062"/>
                      </a:moveTo>
                      <a:lnTo>
                        <a:pt x="24190" y="26991"/>
                      </a:lnTo>
                      <a:lnTo>
                        <a:pt x="19267" y="0"/>
                      </a:lnTo>
                      <a:lnTo>
                        <a:pt x="39128" y="18927"/>
                      </a:lnTo>
                      <a:lnTo>
                        <a:pt x="63317" y="5941"/>
                      </a:lnTo>
                      <a:lnTo>
                        <a:pt x="51435" y="30640"/>
                      </a:lnTo>
                      <a:lnTo>
                        <a:pt x="71296" y="49653"/>
                      </a:lnTo>
                      <a:lnTo>
                        <a:pt x="44050" y="46003"/>
                      </a:lnTo>
                      <a:lnTo>
                        <a:pt x="32168" y="70702"/>
                      </a:lnTo>
                      <a:lnTo>
                        <a:pt x="27245" y="43711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53A00945-F847-49D2-8757-E6DAEA703C10}"/>
                    </a:ext>
                  </a:extLst>
                </p:cNvPr>
                <p:cNvSpPr/>
                <p:nvPr/>
              </p:nvSpPr>
              <p:spPr>
                <a:xfrm>
                  <a:off x="11031317" y="3835557"/>
                  <a:ext cx="186642" cy="185200"/>
                </a:xfrm>
                <a:custGeom>
                  <a:avLst/>
                  <a:gdLst>
                    <a:gd name="connsiteX0" fmla="*/ 0 w 186642"/>
                    <a:gd name="connsiteY0" fmla="*/ 104907 h 185200"/>
                    <a:gd name="connsiteX1" fmla="*/ 63318 w 186642"/>
                    <a:gd name="connsiteY1" fmla="*/ 70787 h 185200"/>
                    <a:gd name="connsiteX2" fmla="*/ 50417 w 186642"/>
                    <a:gd name="connsiteY2" fmla="*/ 0 h 185200"/>
                    <a:gd name="connsiteX3" fmla="*/ 102446 w 186642"/>
                    <a:gd name="connsiteY3" fmla="*/ 49653 h 185200"/>
                    <a:gd name="connsiteX4" fmla="*/ 165764 w 186642"/>
                    <a:gd name="connsiteY4" fmla="*/ 15532 h 185200"/>
                    <a:gd name="connsiteX5" fmla="*/ 134614 w 186642"/>
                    <a:gd name="connsiteY5" fmla="*/ 80378 h 185200"/>
                    <a:gd name="connsiteX6" fmla="*/ 186643 w 186642"/>
                    <a:gd name="connsiteY6" fmla="*/ 130030 h 185200"/>
                    <a:gd name="connsiteX7" fmla="*/ 115347 w 186642"/>
                    <a:gd name="connsiteY7" fmla="*/ 120439 h 185200"/>
                    <a:gd name="connsiteX8" fmla="*/ 84197 w 186642"/>
                    <a:gd name="connsiteY8" fmla="*/ 185200 h 185200"/>
                    <a:gd name="connsiteX9" fmla="*/ 71296 w 186642"/>
                    <a:gd name="connsiteY9" fmla="*/ 114498 h 18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642" h="185200">
                      <a:moveTo>
                        <a:pt x="0" y="104907"/>
                      </a:moveTo>
                      <a:lnTo>
                        <a:pt x="63318" y="70787"/>
                      </a:lnTo>
                      <a:lnTo>
                        <a:pt x="50417" y="0"/>
                      </a:lnTo>
                      <a:lnTo>
                        <a:pt x="102446" y="49653"/>
                      </a:lnTo>
                      <a:lnTo>
                        <a:pt x="165764" y="15532"/>
                      </a:lnTo>
                      <a:lnTo>
                        <a:pt x="134614" y="80378"/>
                      </a:lnTo>
                      <a:lnTo>
                        <a:pt x="186643" y="130030"/>
                      </a:lnTo>
                      <a:lnTo>
                        <a:pt x="115347" y="120439"/>
                      </a:lnTo>
                      <a:lnTo>
                        <a:pt x="84197" y="185200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A2530C6E-66AD-4AD7-AED4-1F5E664849E0}"/>
                    </a:ext>
                  </a:extLst>
                </p:cNvPr>
                <p:cNvSpPr/>
                <p:nvPr/>
              </p:nvSpPr>
              <p:spPr>
                <a:xfrm>
                  <a:off x="11466308" y="3730480"/>
                  <a:ext cx="89289" cy="88610"/>
                </a:xfrm>
                <a:custGeom>
                  <a:avLst/>
                  <a:gdLst>
                    <a:gd name="connsiteX0" fmla="*/ 0 w 89289"/>
                    <a:gd name="connsiteY0" fmla="*/ 50162 h 88610"/>
                    <a:gd name="connsiteX1" fmla="*/ 30301 w 89289"/>
                    <a:gd name="connsiteY1" fmla="*/ 33866 h 88610"/>
                    <a:gd name="connsiteX2" fmla="*/ 24105 w 89289"/>
                    <a:gd name="connsiteY2" fmla="*/ 0 h 88610"/>
                    <a:gd name="connsiteX3" fmla="*/ 48974 w 89289"/>
                    <a:gd name="connsiteY3" fmla="*/ 23766 h 88610"/>
                    <a:gd name="connsiteX4" fmla="*/ 79275 w 89289"/>
                    <a:gd name="connsiteY4" fmla="*/ 7469 h 88610"/>
                    <a:gd name="connsiteX5" fmla="*/ 64336 w 89289"/>
                    <a:gd name="connsiteY5" fmla="*/ 38449 h 88610"/>
                    <a:gd name="connsiteX6" fmla="*/ 89290 w 89289"/>
                    <a:gd name="connsiteY6" fmla="*/ 62214 h 88610"/>
                    <a:gd name="connsiteX7" fmla="*/ 55170 w 89289"/>
                    <a:gd name="connsiteY7" fmla="*/ 57631 h 88610"/>
                    <a:gd name="connsiteX8" fmla="*/ 40231 w 89289"/>
                    <a:gd name="connsiteY8" fmla="*/ 88611 h 88610"/>
                    <a:gd name="connsiteX9" fmla="*/ 34035 w 89289"/>
                    <a:gd name="connsiteY9" fmla="*/ 54745 h 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9" h="88610">
                      <a:moveTo>
                        <a:pt x="0" y="50162"/>
                      </a:moveTo>
                      <a:lnTo>
                        <a:pt x="30301" y="33866"/>
                      </a:lnTo>
                      <a:lnTo>
                        <a:pt x="24105" y="0"/>
                      </a:lnTo>
                      <a:lnTo>
                        <a:pt x="48974" y="23766"/>
                      </a:lnTo>
                      <a:lnTo>
                        <a:pt x="79275" y="7469"/>
                      </a:lnTo>
                      <a:lnTo>
                        <a:pt x="64336" y="38449"/>
                      </a:lnTo>
                      <a:lnTo>
                        <a:pt x="89290" y="62214"/>
                      </a:lnTo>
                      <a:lnTo>
                        <a:pt x="55170" y="57631"/>
                      </a:lnTo>
                      <a:lnTo>
                        <a:pt x="40231" y="88611"/>
                      </a:lnTo>
                      <a:lnTo>
                        <a:pt x="34035" y="54745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3453933A-AB0E-4BDA-8B29-0F2951344431}"/>
                    </a:ext>
                  </a:extLst>
                </p:cNvPr>
                <p:cNvSpPr/>
                <p:nvPr/>
              </p:nvSpPr>
              <p:spPr>
                <a:xfrm>
                  <a:off x="11509255" y="3929005"/>
                  <a:ext cx="186642" cy="185284"/>
                </a:xfrm>
                <a:custGeom>
                  <a:avLst/>
                  <a:gdLst>
                    <a:gd name="connsiteX0" fmla="*/ 0 w 186642"/>
                    <a:gd name="connsiteY0" fmla="*/ 104907 h 185284"/>
                    <a:gd name="connsiteX1" fmla="*/ 63318 w 186642"/>
                    <a:gd name="connsiteY1" fmla="*/ 70787 h 185284"/>
                    <a:gd name="connsiteX2" fmla="*/ 50417 w 186642"/>
                    <a:gd name="connsiteY2" fmla="*/ 0 h 185284"/>
                    <a:gd name="connsiteX3" fmla="*/ 102446 w 186642"/>
                    <a:gd name="connsiteY3" fmla="*/ 49737 h 185284"/>
                    <a:gd name="connsiteX4" fmla="*/ 165764 w 186642"/>
                    <a:gd name="connsiteY4" fmla="*/ 15617 h 185284"/>
                    <a:gd name="connsiteX5" fmla="*/ 134614 w 186642"/>
                    <a:gd name="connsiteY5" fmla="*/ 80378 h 185284"/>
                    <a:gd name="connsiteX6" fmla="*/ 186643 w 186642"/>
                    <a:gd name="connsiteY6" fmla="*/ 130115 h 185284"/>
                    <a:gd name="connsiteX7" fmla="*/ 115347 w 186642"/>
                    <a:gd name="connsiteY7" fmla="*/ 120439 h 185284"/>
                    <a:gd name="connsiteX8" fmla="*/ 84197 w 186642"/>
                    <a:gd name="connsiteY8" fmla="*/ 185285 h 185284"/>
                    <a:gd name="connsiteX9" fmla="*/ 71296 w 186642"/>
                    <a:gd name="connsiteY9" fmla="*/ 114498 h 185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642" h="185284">
                      <a:moveTo>
                        <a:pt x="0" y="104907"/>
                      </a:moveTo>
                      <a:lnTo>
                        <a:pt x="63318" y="70787"/>
                      </a:lnTo>
                      <a:lnTo>
                        <a:pt x="50417" y="0"/>
                      </a:lnTo>
                      <a:lnTo>
                        <a:pt x="102446" y="49737"/>
                      </a:lnTo>
                      <a:lnTo>
                        <a:pt x="165764" y="15617"/>
                      </a:lnTo>
                      <a:lnTo>
                        <a:pt x="134614" y="80378"/>
                      </a:lnTo>
                      <a:lnTo>
                        <a:pt x="186643" y="130115"/>
                      </a:lnTo>
                      <a:lnTo>
                        <a:pt x="115347" y="120439"/>
                      </a:lnTo>
                      <a:lnTo>
                        <a:pt x="84197" y="185285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01489BE1-961C-4CCC-BF32-19281D866B2B}"/>
                    </a:ext>
                  </a:extLst>
                </p:cNvPr>
                <p:cNvSpPr/>
                <p:nvPr/>
              </p:nvSpPr>
              <p:spPr>
                <a:xfrm>
                  <a:off x="11097690" y="3502163"/>
                  <a:ext cx="186642" cy="185200"/>
                </a:xfrm>
                <a:custGeom>
                  <a:avLst/>
                  <a:gdLst>
                    <a:gd name="connsiteX0" fmla="*/ 0 w 186642"/>
                    <a:gd name="connsiteY0" fmla="*/ 104822 h 185200"/>
                    <a:gd name="connsiteX1" fmla="*/ 63318 w 186642"/>
                    <a:gd name="connsiteY1" fmla="*/ 70702 h 185200"/>
                    <a:gd name="connsiteX2" fmla="*/ 50501 w 186642"/>
                    <a:gd name="connsiteY2" fmla="*/ 0 h 185200"/>
                    <a:gd name="connsiteX3" fmla="*/ 102446 w 186642"/>
                    <a:gd name="connsiteY3" fmla="*/ 49653 h 185200"/>
                    <a:gd name="connsiteX4" fmla="*/ 165763 w 186642"/>
                    <a:gd name="connsiteY4" fmla="*/ 15532 h 185200"/>
                    <a:gd name="connsiteX5" fmla="*/ 134614 w 186642"/>
                    <a:gd name="connsiteY5" fmla="*/ 80378 h 185200"/>
                    <a:gd name="connsiteX6" fmla="*/ 186643 w 186642"/>
                    <a:gd name="connsiteY6" fmla="*/ 130030 h 185200"/>
                    <a:gd name="connsiteX7" fmla="*/ 115347 w 186642"/>
                    <a:gd name="connsiteY7" fmla="*/ 120354 h 185200"/>
                    <a:gd name="connsiteX8" fmla="*/ 84197 w 186642"/>
                    <a:gd name="connsiteY8" fmla="*/ 185200 h 185200"/>
                    <a:gd name="connsiteX9" fmla="*/ 71296 w 186642"/>
                    <a:gd name="connsiteY9" fmla="*/ 114498 h 18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642" h="185200">
                      <a:moveTo>
                        <a:pt x="0" y="104822"/>
                      </a:moveTo>
                      <a:lnTo>
                        <a:pt x="63318" y="70702"/>
                      </a:lnTo>
                      <a:lnTo>
                        <a:pt x="50501" y="0"/>
                      </a:lnTo>
                      <a:lnTo>
                        <a:pt x="102446" y="49653"/>
                      </a:lnTo>
                      <a:lnTo>
                        <a:pt x="165763" y="15532"/>
                      </a:lnTo>
                      <a:lnTo>
                        <a:pt x="134614" y="80378"/>
                      </a:lnTo>
                      <a:lnTo>
                        <a:pt x="186643" y="130030"/>
                      </a:lnTo>
                      <a:lnTo>
                        <a:pt x="115347" y="120354"/>
                      </a:lnTo>
                      <a:lnTo>
                        <a:pt x="84197" y="185200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71F8D177-A315-458B-9360-257087A69AED}"/>
                    </a:ext>
                  </a:extLst>
                </p:cNvPr>
                <p:cNvSpPr/>
                <p:nvPr/>
              </p:nvSpPr>
              <p:spPr>
                <a:xfrm>
                  <a:off x="11462828" y="3524995"/>
                  <a:ext cx="92175" cy="91496"/>
                </a:xfrm>
                <a:custGeom>
                  <a:avLst/>
                  <a:gdLst>
                    <a:gd name="connsiteX0" fmla="*/ 0 w 92175"/>
                    <a:gd name="connsiteY0" fmla="*/ 51775 h 91496"/>
                    <a:gd name="connsiteX1" fmla="*/ 31319 w 92175"/>
                    <a:gd name="connsiteY1" fmla="*/ 34969 h 91496"/>
                    <a:gd name="connsiteX2" fmla="*/ 24869 w 92175"/>
                    <a:gd name="connsiteY2" fmla="*/ 0 h 91496"/>
                    <a:gd name="connsiteX3" fmla="*/ 50586 w 92175"/>
                    <a:gd name="connsiteY3" fmla="*/ 24529 h 91496"/>
                    <a:gd name="connsiteX4" fmla="*/ 81905 w 92175"/>
                    <a:gd name="connsiteY4" fmla="*/ 7639 h 91496"/>
                    <a:gd name="connsiteX5" fmla="*/ 66543 w 92175"/>
                    <a:gd name="connsiteY5" fmla="*/ 39722 h 91496"/>
                    <a:gd name="connsiteX6" fmla="*/ 92175 w 92175"/>
                    <a:gd name="connsiteY6" fmla="*/ 64251 h 91496"/>
                    <a:gd name="connsiteX7" fmla="*/ 56952 w 92175"/>
                    <a:gd name="connsiteY7" fmla="*/ 59498 h 91496"/>
                    <a:gd name="connsiteX8" fmla="*/ 41589 w 92175"/>
                    <a:gd name="connsiteY8" fmla="*/ 91497 h 91496"/>
                    <a:gd name="connsiteX9" fmla="*/ 35223 w 92175"/>
                    <a:gd name="connsiteY9" fmla="*/ 56528 h 91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175" h="91496">
                      <a:moveTo>
                        <a:pt x="0" y="51775"/>
                      </a:moveTo>
                      <a:lnTo>
                        <a:pt x="31319" y="34969"/>
                      </a:lnTo>
                      <a:lnTo>
                        <a:pt x="24869" y="0"/>
                      </a:lnTo>
                      <a:lnTo>
                        <a:pt x="50586" y="24529"/>
                      </a:lnTo>
                      <a:lnTo>
                        <a:pt x="81905" y="7639"/>
                      </a:lnTo>
                      <a:lnTo>
                        <a:pt x="66543" y="39722"/>
                      </a:lnTo>
                      <a:lnTo>
                        <a:pt x="92175" y="64251"/>
                      </a:lnTo>
                      <a:lnTo>
                        <a:pt x="56952" y="59498"/>
                      </a:lnTo>
                      <a:lnTo>
                        <a:pt x="41589" y="91497"/>
                      </a:lnTo>
                      <a:lnTo>
                        <a:pt x="35223" y="565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10809535" y="4113017"/>
                <a:ext cx="1012573" cy="694457"/>
                <a:chOff x="10809535" y="4113017"/>
                <a:chExt cx="1012573" cy="694457"/>
              </a:xfrm>
            </p:grpSpPr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A827FFCE-29C2-42B7-8F57-1D660FA55273}"/>
                    </a:ext>
                  </a:extLst>
                </p:cNvPr>
                <p:cNvSpPr/>
                <p:nvPr/>
              </p:nvSpPr>
              <p:spPr>
                <a:xfrm>
                  <a:off x="11520204" y="4113017"/>
                  <a:ext cx="301904" cy="299782"/>
                </a:xfrm>
                <a:custGeom>
                  <a:avLst/>
                  <a:gdLst>
                    <a:gd name="connsiteX0" fmla="*/ 0 w 301904"/>
                    <a:gd name="connsiteY0" fmla="*/ 169752 h 299782"/>
                    <a:gd name="connsiteX1" fmla="*/ 102446 w 301904"/>
                    <a:gd name="connsiteY1" fmla="*/ 114498 h 299782"/>
                    <a:gd name="connsiteX2" fmla="*/ 81566 w 301904"/>
                    <a:gd name="connsiteY2" fmla="*/ 0 h 299782"/>
                    <a:gd name="connsiteX3" fmla="*/ 165764 w 301904"/>
                    <a:gd name="connsiteY3" fmla="*/ 80378 h 299782"/>
                    <a:gd name="connsiteX4" fmla="*/ 268209 w 301904"/>
                    <a:gd name="connsiteY4" fmla="*/ 25208 h 299782"/>
                    <a:gd name="connsiteX5" fmla="*/ 217793 w 301904"/>
                    <a:gd name="connsiteY5" fmla="*/ 130030 h 299782"/>
                    <a:gd name="connsiteX6" fmla="*/ 301905 w 301904"/>
                    <a:gd name="connsiteY6" fmla="*/ 210408 h 299782"/>
                    <a:gd name="connsiteX7" fmla="*/ 186558 w 301904"/>
                    <a:gd name="connsiteY7" fmla="*/ 194876 h 299782"/>
                    <a:gd name="connsiteX8" fmla="*/ 136142 w 301904"/>
                    <a:gd name="connsiteY8" fmla="*/ 299783 h 299782"/>
                    <a:gd name="connsiteX9" fmla="*/ 115347 w 301904"/>
                    <a:gd name="connsiteY9" fmla="*/ 185285 h 299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904" h="299782">
                      <a:moveTo>
                        <a:pt x="0" y="169752"/>
                      </a:moveTo>
                      <a:lnTo>
                        <a:pt x="102446" y="114498"/>
                      </a:lnTo>
                      <a:lnTo>
                        <a:pt x="81566" y="0"/>
                      </a:lnTo>
                      <a:lnTo>
                        <a:pt x="165764" y="80378"/>
                      </a:lnTo>
                      <a:lnTo>
                        <a:pt x="268209" y="25208"/>
                      </a:lnTo>
                      <a:lnTo>
                        <a:pt x="217793" y="130030"/>
                      </a:lnTo>
                      <a:lnTo>
                        <a:pt x="301905" y="210408"/>
                      </a:lnTo>
                      <a:lnTo>
                        <a:pt x="186558" y="194876"/>
                      </a:lnTo>
                      <a:lnTo>
                        <a:pt x="136142" y="299783"/>
                      </a:lnTo>
                      <a:lnTo>
                        <a:pt x="115347" y="185285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BF9CC32A-CF1B-4205-89AF-B2BE191CE9F3}"/>
                    </a:ext>
                  </a:extLst>
                </p:cNvPr>
                <p:cNvSpPr/>
                <p:nvPr/>
              </p:nvSpPr>
              <p:spPr>
                <a:xfrm>
                  <a:off x="11743429" y="4541048"/>
                  <a:ext cx="71210" cy="70786"/>
                </a:xfrm>
                <a:custGeom>
                  <a:avLst/>
                  <a:gdLst>
                    <a:gd name="connsiteX0" fmla="*/ 0 w 71210"/>
                    <a:gd name="connsiteY0" fmla="*/ 40061 h 70786"/>
                    <a:gd name="connsiteX1" fmla="*/ 24105 w 71210"/>
                    <a:gd name="connsiteY1" fmla="*/ 26991 h 70786"/>
                    <a:gd name="connsiteX2" fmla="*/ 19182 w 71210"/>
                    <a:gd name="connsiteY2" fmla="*/ 0 h 70786"/>
                    <a:gd name="connsiteX3" fmla="*/ 39128 w 71210"/>
                    <a:gd name="connsiteY3" fmla="*/ 18927 h 70786"/>
                    <a:gd name="connsiteX4" fmla="*/ 63232 w 71210"/>
                    <a:gd name="connsiteY4" fmla="*/ 5941 h 70786"/>
                    <a:gd name="connsiteX5" fmla="*/ 51350 w 71210"/>
                    <a:gd name="connsiteY5" fmla="*/ 30725 h 70786"/>
                    <a:gd name="connsiteX6" fmla="*/ 71211 w 71210"/>
                    <a:gd name="connsiteY6" fmla="*/ 49652 h 70786"/>
                    <a:gd name="connsiteX7" fmla="*/ 44051 w 71210"/>
                    <a:gd name="connsiteY7" fmla="*/ 46003 h 70786"/>
                    <a:gd name="connsiteX8" fmla="*/ 32083 w 71210"/>
                    <a:gd name="connsiteY8" fmla="*/ 70786 h 70786"/>
                    <a:gd name="connsiteX9" fmla="*/ 27160 w 71210"/>
                    <a:gd name="connsiteY9" fmla="*/ 43711 h 70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210" h="70786">
                      <a:moveTo>
                        <a:pt x="0" y="40061"/>
                      </a:moveTo>
                      <a:lnTo>
                        <a:pt x="24105" y="26991"/>
                      </a:lnTo>
                      <a:lnTo>
                        <a:pt x="19182" y="0"/>
                      </a:lnTo>
                      <a:lnTo>
                        <a:pt x="39128" y="18927"/>
                      </a:lnTo>
                      <a:lnTo>
                        <a:pt x="63232" y="5941"/>
                      </a:lnTo>
                      <a:lnTo>
                        <a:pt x="51350" y="30725"/>
                      </a:lnTo>
                      <a:lnTo>
                        <a:pt x="71211" y="49652"/>
                      </a:lnTo>
                      <a:lnTo>
                        <a:pt x="44051" y="46003"/>
                      </a:lnTo>
                      <a:lnTo>
                        <a:pt x="32083" y="70786"/>
                      </a:lnTo>
                      <a:lnTo>
                        <a:pt x="27160" y="43711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7D0B77FA-2DF3-4B09-8857-38F5A55278FF}"/>
                    </a:ext>
                  </a:extLst>
                </p:cNvPr>
                <p:cNvSpPr/>
                <p:nvPr/>
              </p:nvSpPr>
              <p:spPr>
                <a:xfrm>
                  <a:off x="10809535" y="4528741"/>
                  <a:ext cx="186557" cy="185284"/>
                </a:xfrm>
                <a:custGeom>
                  <a:avLst/>
                  <a:gdLst>
                    <a:gd name="connsiteX0" fmla="*/ 0 w 186557"/>
                    <a:gd name="connsiteY0" fmla="*/ 104907 h 185284"/>
                    <a:gd name="connsiteX1" fmla="*/ 63318 w 186557"/>
                    <a:gd name="connsiteY1" fmla="*/ 70786 h 185284"/>
                    <a:gd name="connsiteX2" fmla="*/ 50417 w 186557"/>
                    <a:gd name="connsiteY2" fmla="*/ 0 h 185284"/>
                    <a:gd name="connsiteX3" fmla="*/ 102446 w 186557"/>
                    <a:gd name="connsiteY3" fmla="*/ 49652 h 185284"/>
                    <a:gd name="connsiteX4" fmla="*/ 165764 w 186557"/>
                    <a:gd name="connsiteY4" fmla="*/ 15532 h 185284"/>
                    <a:gd name="connsiteX5" fmla="*/ 134529 w 186557"/>
                    <a:gd name="connsiteY5" fmla="*/ 80378 h 185284"/>
                    <a:gd name="connsiteX6" fmla="*/ 186558 w 186557"/>
                    <a:gd name="connsiteY6" fmla="*/ 130030 h 185284"/>
                    <a:gd name="connsiteX7" fmla="*/ 115347 w 186557"/>
                    <a:gd name="connsiteY7" fmla="*/ 120439 h 185284"/>
                    <a:gd name="connsiteX8" fmla="*/ 84113 w 186557"/>
                    <a:gd name="connsiteY8" fmla="*/ 185285 h 185284"/>
                    <a:gd name="connsiteX9" fmla="*/ 71296 w 186557"/>
                    <a:gd name="connsiteY9" fmla="*/ 114498 h 185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557" h="185284">
                      <a:moveTo>
                        <a:pt x="0" y="104907"/>
                      </a:moveTo>
                      <a:lnTo>
                        <a:pt x="63318" y="70786"/>
                      </a:lnTo>
                      <a:lnTo>
                        <a:pt x="50417" y="0"/>
                      </a:lnTo>
                      <a:lnTo>
                        <a:pt x="102446" y="49652"/>
                      </a:lnTo>
                      <a:lnTo>
                        <a:pt x="165764" y="15532"/>
                      </a:lnTo>
                      <a:lnTo>
                        <a:pt x="134529" y="80378"/>
                      </a:lnTo>
                      <a:lnTo>
                        <a:pt x="186558" y="130030"/>
                      </a:lnTo>
                      <a:lnTo>
                        <a:pt x="115347" y="120439"/>
                      </a:lnTo>
                      <a:lnTo>
                        <a:pt x="84113" y="185285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56017A44-E2D3-48E0-8D1B-CE718DBC580A}"/>
                    </a:ext>
                  </a:extLst>
                </p:cNvPr>
                <p:cNvSpPr/>
                <p:nvPr/>
              </p:nvSpPr>
              <p:spPr>
                <a:xfrm>
                  <a:off x="11244441" y="4423664"/>
                  <a:ext cx="89289" cy="88695"/>
                </a:xfrm>
                <a:custGeom>
                  <a:avLst/>
                  <a:gdLst>
                    <a:gd name="connsiteX0" fmla="*/ 0 w 89289"/>
                    <a:gd name="connsiteY0" fmla="*/ 50247 h 88695"/>
                    <a:gd name="connsiteX1" fmla="*/ 30301 w 89289"/>
                    <a:gd name="connsiteY1" fmla="*/ 33866 h 88695"/>
                    <a:gd name="connsiteX2" fmla="*/ 24105 w 89289"/>
                    <a:gd name="connsiteY2" fmla="*/ 0 h 88695"/>
                    <a:gd name="connsiteX3" fmla="*/ 49059 w 89289"/>
                    <a:gd name="connsiteY3" fmla="*/ 23765 h 88695"/>
                    <a:gd name="connsiteX4" fmla="*/ 79360 w 89289"/>
                    <a:gd name="connsiteY4" fmla="*/ 7469 h 88695"/>
                    <a:gd name="connsiteX5" fmla="*/ 64421 w 89289"/>
                    <a:gd name="connsiteY5" fmla="*/ 38449 h 88695"/>
                    <a:gd name="connsiteX6" fmla="*/ 89290 w 89289"/>
                    <a:gd name="connsiteY6" fmla="*/ 62214 h 88695"/>
                    <a:gd name="connsiteX7" fmla="*/ 55170 w 89289"/>
                    <a:gd name="connsiteY7" fmla="*/ 57631 h 88695"/>
                    <a:gd name="connsiteX8" fmla="*/ 40316 w 89289"/>
                    <a:gd name="connsiteY8" fmla="*/ 88696 h 88695"/>
                    <a:gd name="connsiteX9" fmla="*/ 34120 w 89289"/>
                    <a:gd name="connsiteY9" fmla="*/ 54830 h 88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9" h="88695">
                      <a:moveTo>
                        <a:pt x="0" y="50247"/>
                      </a:moveTo>
                      <a:lnTo>
                        <a:pt x="30301" y="33866"/>
                      </a:lnTo>
                      <a:lnTo>
                        <a:pt x="24105" y="0"/>
                      </a:lnTo>
                      <a:lnTo>
                        <a:pt x="49059" y="23765"/>
                      </a:lnTo>
                      <a:lnTo>
                        <a:pt x="79360" y="7469"/>
                      </a:lnTo>
                      <a:lnTo>
                        <a:pt x="64421" y="38449"/>
                      </a:lnTo>
                      <a:lnTo>
                        <a:pt x="89290" y="62214"/>
                      </a:lnTo>
                      <a:lnTo>
                        <a:pt x="55170" y="57631"/>
                      </a:lnTo>
                      <a:lnTo>
                        <a:pt x="40316" y="88696"/>
                      </a:lnTo>
                      <a:lnTo>
                        <a:pt x="34120" y="54830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97E3735-4576-4DD3-B1A7-61763E633C90}"/>
                    </a:ext>
                  </a:extLst>
                </p:cNvPr>
                <p:cNvSpPr/>
                <p:nvPr/>
              </p:nvSpPr>
              <p:spPr>
                <a:xfrm>
                  <a:off x="11287473" y="4622275"/>
                  <a:ext cx="186557" cy="185199"/>
                </a:xfrm>
                <a:custGeom>
                  <a:avLst/>
                  <a:gdLst>
                    <a:gd name="connsiteX0" fmla="*/ 0 w 186557"/>
                    <a:gd name="connsiteY0" fmla="*/ 104822 h 185199"/>
                    <a:gd name="connsiteX1" fmla="*/ 63318 w 186557"/>
                    <a:gd name="connsiteY1" fmla="*/ 70702 h 185199"/>
                    <a:gd name="connsiteX2" fmla="*/ 50417 w 186557"/>
                    <a:gd name="connsiteY2" fmla="*/ 0 h 185199"/>
                    <a:gd name="connsiteX3" fmla="*/ 102446 w 186557"/>
                    <a:gd name="connsiteY3" fmla="*/ 49652 h 185199"/>
                    <a:gd name="connsiteX4" fmla="*/ 165764 w 186557"/>
                    <a:gd name="connsiteY4" fmla="*/ 15532 h 185199"/>
                    <a:gd name="connsiteX5" fmla="*/ 134529 w 186557"/>
                    <a:gd name="connsiteY5" fmla="*/ 80378 h 185199"/>
                    <a:gd name="connsiteX6" fmla="*/ 186558 w 186557"/>
                    <a:gd name="connsiteY6" fmla="*/ 130030 h 185199"/>
                    <a:gd name="connsiteX7" fmla="*/ 115262 w 186557"/>
                    <a:gd name="connsiteY7" fmla="*/ 120439 h 185199"/>
                    <a:gd name="connsiteX8" fmla="*/ 84113 w 186557"/>
                    <a:gd name="connsiteY8" fmla="*/ 185200 h 185199"/>
                    <a:gd name="connsiteX9" fmla="*/ 71211 w 186557"/>
                    <a:gd name="connsiteY9" fmla="*/ 114498 h 18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557" h="185199">
                      <a:moveTo>
                        <a:pt x="0" y="104822"/>
                      </a:moveTo>
                      <a:lnTo>
                        <a:pt x="63318" y="70702"/>
                      </a:lnTo>
                      <a:lnTo>
                        <a:pt x="50417" y="0"/>
                      </a:lnTo>
                      <a:lnTo>
                        <a:pt x="102446" y="49652"/>
                      </a:lnTo>
                      <a:lnTo>
                        <a:pt x="165764" y="15532"/>
                      </a:lnTo>
                      <a:lnTo>
                        <a:pt x="134529" y="80378"/>
                      </a:lnTo>
                      <a:lnTo>
                        <a:pt x="186558" y="130030"/>
                      </a:lnTo>
                      <a:lnTo>
                        <a:pt x="115262" y="120439"/>
                      </a:lnTo>
                      <a:lnTo>
                        <a:pt x="84113" y="185200"/>
                      </a:lnTo>
                      <a:lnTo>
                        <a:pt x="71211" y="1144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BD96313D-946D-4ED3-8CAF-2EC639E28385}"/>
                    </a:ext>
                  </a:extLst>
                </p:cNvPr>
                <p:cNvSpPr/>
                <p:nvPr/>
              </p:nvSpPr>
              <p:spPr>
                <a:xfrm>
                  <a:off x="10875909" y="4195347"/>
                  <a:ext cx="186642" cy="185284"/>
                </a:xfrm>
                <a:custGeom>
                  <a:avLst/>
                  <a:gdLst>
                    <a:gd name="connsiteX0" fmla="*/ 0 w 186642"/>
                    <a:gd name="connsiteY0" fmla="*/ 104907 h 185284"/>
                    <a:gd name="connsiteX1" fmla="*/ 63318 w 186642"/>
                    <a:gd name="connsiteY1" fmla="*/ 70787 h 185284"/>
                    <a:gd name="connsiteX2" fmla="*/ 50417 w 186642"/>
                    <a:gd name="connsiteY2" fmla="*/ 0 h 185284"/>
                    <a:gd name="connsiteX3" fmla="*/ 102446 w 186642"/>
                    <a:gd name="connsiteY3" fmla="*/ 49653 h 185284"/>
                    <a:gd name="connsiteX4" fmla="*/ 165763 w 186642"/>
                    <a:gd name="connsiteY4" fmla="*/ 15532 h 185284"/>
                    <a:gd name="connsiteX5" fmla="*/ 134614 w 186642"/>
                    <a:gd name="connsiteY5" fmla="*/ 80378 h 185284"/>
                    <a:gd name="connsiteX6" fmla="*/ 186643 w 186642"/>
                    <a:gd name="connsiteY6" fmla="*/ 130030 h 185284"/>
                    <a:gd name="connsiteX7" fmla="*/ 115347 w 186642"/>
                    <a:gd name="connsiteY7" fmla="*/ 120439 h 185284"/>
                    <a:gd name="connsiteX8" fmla="*/ 84197 w 186642"/>
                    <a:gd name="connsiteY8" fmla="*/ 185285 h 185284"/>
                    <a:gd name="connsiteX9" fmla="*/ 71296 w 186642"/>
                    <a:gd name="connsiteY9" fmla="*/ 114498 h 185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642" h="185284">
                      <a:moveTo>
                        <a:pt x="0" y="104907"/>
                      </a:moveTo>
                      <a:lnTo>
                        <a:pt x="63318" y="70787"/>
                      </a:lnTo>
                      <a:lnTo>
                        <a:pt x="50417" y="0"/>
                      </a:lnTo>
                      <a:lnTo>
                        <a:pt x="102446" y="49653"/>
                      </a:lnTo>
                      <a:lnTo>
                        <a:pt x="165763" y="15532"/>
                      </a:lnTo>
                      <a:lnTo>
                        <a:pt x="134614" y="80378"/>
                      </a:lnTo>
                      <a:lnTo>
                        <a:pt x="186643" y="130030"/>
                      </a:lnTo>
                      <a:lnTo>
                        <a:pt x="115347" y="120439"/>
                      </a:lnTo>
                      <a:lnTo>
                        <a:pt x="84197" y="185285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8DE543EF-6CFF-4567-8CA7-8E67F21CF283}"/>
                    </a:ext>
                  </a:extLst>
                </p:cNvPr>
                <p:cNvSpPr/>
                <p:nvPr/>
              </p:nvSpPr>
              <p:spPr>
                <a:xfrm>
                  <a:off x="11240961" y="4218179"/>
                  <a:ext cx="92260" cy="91581"/>
                </a:xfrm>
                <a:custGeom>
                  <a:avLst/>
                  <a:gdLst>
                    <a:gd name="connsiteX0" fmla="*/ 0 w 92260"/>
                    <a:gd name="connsiteY0" fmla="*/ 51859 h 91581"/>
                    <a:gd name="connsiteX1" fmla="*/ 31319 w 92260"/>
                    <a:gd name="connsiteY1" fmla="*/ 34969 h 91581"/>
                    <a:gd name="connsiteX2" fmla="*/ 24954 w 92260"/>
                    <a:gd name="connsiteY2" fmla="*/ 0 h 91581"/>
                    <a:gd name="connsiteX3" fmla="*/ 50671 w 92260"/>
                    <a:gd name="connsiteY3" fmla="*/ 24529 h 91581"/>
                    <a:gd name="connsiteX4" fmla="*/ 81990 w 92260"/>
                    <a:gd name="connsiteY4" fmla="*/ 7639 h 91581"/>
                    <a:gd name="connsiteX5" fmla="*/ 66543 w 92260"/>
                    <a:gd name="connsiteY5" fmla="*/ 39722 h 91581"/>
                    <a:gd name="connsiteX6" fmla="*/ 92260 w 92260"/>
                    <a:gd name="connsiteY6" fmla="*/ 64251 h 91581"/>
                    <a:gd name="connsiteX7" fmla="*/ 57037 w 92260"/>
                    <a:gd name="connsiteY7" fmla="*/ 59498 h 91581"/>
                    <a:gd name="connsiteX8" fmla="*/ 41589 w 92260"/>
                    <a:gd name="connsiteY8" fmla="*/ 91581 h 91581"/>
                    <a:gd name="connsiteX9" fmla="*/ 35223 w 92260"/>
                    <a:gd name="connsiteY9" fmla="*/ 56612 h 91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260" h="91581">
                      <a:moveTo>
                        <a:pt x="0" y="51859"/>
                      </a:moveTo>
                      <a:lnTo>
                        <a:pt x="31319" y="34969"/>
                      </a:lnTo>
                      <a:lnTo>
                        <a:pt x="24954" y="0"/>
                      </a:lnTo>
                      <a:lnTo>
                        <a:pt x="50671" y="24529"/>
                      </a:lnTo>
                      <a:lnTo>
                        <a:pt x="81990" y="7639"/>
                      </a:lnTo>
                      <a:lnTo>
                        <a:pt x="66543" y="39722"/>
                      </a:lnTo>
                      <a:lnTo>
                        <a:pt x="92260" y="64251"/>
                      </a:lnTo>
                      <a:lnTo>
                        <a:pt x="57037" y="59498"/>
                      </a:lnTo>
                      <a:lnTo>
                        <a:pt x="41589" y="91581"/>
                      </a:lnTo>
                      <a:lnTo>
                        <a:pt x="35223" y="566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9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10239082" y="4152569"/>
                <a:ext cx="1012573" cy="694457"/>
                <a:chOff x="10239082" y="4152569"/>
                <a:chExt cx="1012573" cy="694457"/>
              </a:xfrm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890A8713-4CC9-4122-9CC9-08387D20C793}"/>
                    </a:ext>
                  </a:extLst>
                </p:cNvPr>
                <p:cNvSpPr/>
                <p:nvPr/>
              </p:nvSpPr>
              <p:spPr>
                <a:xfrm>
                  <a:off x="10949751" y="4152569"/>
                  <a:ext cx="301904" cy="299697"/>
                </a:xfrm>
                <a:custGeom>
                  <a:avLst/>
                  <a:gdLst>
                    <a:gd name="connsiteX0" fmla="*/ 0 w 301904"/>
                    <a:gd name="connsiteY0" fmla="*/ 169668 h 299697"/>
                    <a:gd name="connsiteX1" fmla="*/ 102446 w 301904"/>
                    <a:gd name="connsiteY1" fmla="*/ 114498 h 299697"/>
                    <a:gd name="connsiteX2" fmla="*/ 81566 w 301904"/>
                    <a:gd name="connsiteY2" fmla="*/ 0 h 299697"/>
                    <a:gd name="connsiteX3" fmla="*/ 165763 w 301904"/>
                    <a:gd name="connsiteY3" fmla="*/ 80378 h 299697"/>
                    <a:gd name="connsiteX4" fmla="*/ 268209 w 301904"/>
                    <a:gd name="connsiteY4" fmla="*/ 25123 h 299697"/>
                    <a:gd name="connsiteX5" fmla="*/ 217792 w 301904"/>
                    <a:gd name="connsiteY5" fmla="*/ 130030 h 299697"/>
                    <a:gd name="connsiteX6" fmla="*/ 301905 w 301904"/>
                    <a:gd name="connsiteY6" fmla="*/ 210408 h 299697"/>
                    <a:gd name="connsiteX7" fmla="*/ 186558 w 301904"/>
                    <a:gd name="connsiteY7" fmla="*/ 194876 h 299697"/>
                    <a:gd name="connsiteX8" fmla="*/ 136141 w 301904"/>
                    <a:gd name="connsiteY8" fmla="*/ 299698 h 299697"/>
                    <a:gd name="connsiteX9" fmla="*/ 115347 w 301904"/>
                    <a:gd name="connsiteY9" fmla="*/ 185200 h 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904" h="299697">
                      <a:moveTo>
                        <a:pt x="0" y="169668"/>
                      </a:moveTo>
                      <a:lnTo>
                        <a:pt x="102446" y="114498"/>
                      </a:lnTo>
                      <a:lnTo>
                        <a:pt x="81566" y="0"/>
                      </a:lnTo>
                      <a:lnTo>
                        <a:pt x="165763" y="80378"/>
                      </a:lnTo>
                      <a:lnTo>
                        <a:pt x="268209" y="25123"/>
                      </a:lnTo>
                      <a:lnTo>
                        <a:pt x="217792" y="130030"/>
                      </a:lnTo>
                      <a:lnTo>
                        <a:pt x="301905" y="210408"/>
                      </a:lnTo>
                      <a:lnTo>
                        <a:pt x="186558" y="194876"/>
                      </a:lnTo>
                      <a:lnTo>
                        <a:pt x="136141" y="299698"/>
                      </a:lnTo>
                      <a:lnTo>
                        <a:pt x="115347" y="185200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6AD505E-5FDE-44B5-926B-44FF447E0A25}"/>
                    </a:ext>
                  </a:extLst>
                </p:cNvPr>
                <p:cNvSpPr/>
                <p:nvPr/>
              </p:nvSpPr>
              <p:spPr>
                <a:xfrm>
                  <a:off x="11172975" y="4580600"/>
                  <a:ext cx="71211" cy="70702"/>
                </a:xfrm>
                <a:custGeom>
                  <a:avLst/>
                  <a:gdLst>
                    <a:gd name="connsiteX0" fmla="*/ 0 w 71211"/>
                    <a:gd name="connsiteY0" fmla="*/ 40062 h 70702"/>
                    <a:gd name="connsiteX1" fmla="*/ 24190 w 71211"/>
                    <a:gd name="connsiteY1" fmla="*/ 26991 h 70702"/>
                    <a:gd name="connsiteX2" fmla="*/ 19267 w 71211"/>
                    <a:gd name="connsiteY2" fmla="*/ 0 h 70702"/>
                    <a:gd name="connsiteX3" fmla="*/ 39128 w 71211"/>
                    <a:gd name="connsiteY3" fmla="*/ 18927 h 70702"/>
                    <a:gd name="connsiteX4" fmla="*/ 63318 w 71211"/>
                    <a:gd name="connsiteY4" fmla="*/ 5941 h 70702"/>
                    <a:gd name="connsiteX5" fmla="*/ 51350 w 71211"/>
                    <a:gd name="connsiteY5" fmla="*/ 30640 h 70702"/>
                    <a:gd name="connsiteX6" fmla="*/ 71211 w 71211"/>
                    <a:gd name="connsiteY6" fmla="*/ 49653 h 70702"/>
                    <a:gd name="connsiteX7" fmla="*/ 44051 w 71211"/>
                    <a:gd name="connsiteY7" fmla="*/ 46003 h 70702"/>
                    <a:gd name="connsiteX8" fmla="*/ 32083 w 71211"/>
                    <a:gd name="connsiteY8" fmla="*/ 70702 h 70702"/>
                    <a:gd name="connsiteX9" fmla="*/ 27160 w 71211"/>
                    <a:gd name="connsiteY9" fmla="*/ 43711 h 70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211" h="70702">
                      <a:moveTo>
                        <a:pt x="0" y="40062"/>
                      </a:moveTo>
                      <a:lnTo>
                        <a:pt x="24190" y="26991"/>
                      </a:lnTo>
                      <a:lnTo>
                        <a:pt x="19267" y="0"/>
                      </a:lnTo>
                      <a:lnTo>
                        <a:pt x="39128" y="18927"/>
                      </a:lnTo>
                      <a:lnTo>
                        <a:pt x="63318" y="5941"/>
                      </a:lnTo>
                      <a:lnTo>
                        <a:pt x="51350" y="30640"/>
                      </a:lnTo>
                      <a:lnTo>
                        <a:pt x="71211" y="49653"/>
                      </a:lnTo>
                      <a:lnTo>
                        <a:pt x="44051" y="46003"/>
                      </a:lnTo>
                      <a:lnTo>
                        <a:pt x="32083" y="70702"/>
                      </a:lnTo>
                      <a:lnTo>
                        <a:pt x="27160" y="43711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230BC4A1-E939-46B4-B859-8BDB6F4A8DD7}"/>
                    </a:ext>
                  </a:extLst>
                </p:cNvPr>
                <p:cNvSpPr/>
                <p:nvPr/>
              </p:nvSpPr>
              <p:spPr>
                <a:xfrm>
                  <a:off x="10239082" y="4568293"/>
                  <a:ext cx="186558" cy="185284"/>
                </a:xfrm>
                <a:custGeom>
                  <a:avLst/>
                  <a:gdLst>
                    <a:gd name="connsiteX0" fmla="*/ 0 w 186558"/>
                    <a:gd name="connsiteY0" fmla="*/ 104907 h 185284"/>
                    <a:gd name="connsiteX1" fmla="*/ 63318 w 186558"/>
                    <a:gd name="connsiteY1" fmla="*/ 70787 h 185284"/>
                    <a:gd name="connsiteX2" fmla="*/ 50417 w 186558"/>
                    <a:gd name="connsiteY2" fmla="*/ 0 h 185284"/>
                    <a:gd name="connsiteX3" fmla="*/ 102446 w 186558"/>
                    <a:gd name="connsiteY3" fmla="*/ 49653 h 185284"/>
                    <a:gd name="connsiteX4" fmla="*/ 165764 w 186558"/>
                    <a:gd name="connsiteY4" fmla="*/ 15532 h 185284"/>
                    <a:gd name="connsiteX5" fmla="*/ 134614 w 186558"/>
                    <a:gd name="connsiteY5" fmla="*/ 80378 h 185284"/>
                    <a:gd name="connsiteX6" fmla="*/ 186558 w 186558"/>
                    <a:gd name="connsiteY6" fmla="*/ 130030 h 185284"/>
                    <a:gd name="connsiteX7" fmla="*/ 115347 w 186558"/>
                    <a:gd name="connsiteY7" fmla="*/ 120439 h 185284"/>
                    <a:gd name="connsiteX8" fmla="*/ 84113 w 186558"/>
                    <a:gd name="connsiteY8" fmla="*/ 185285 h 185284"/>
                    <a:gd name="connsiteX9" fmla="*/ 71296 w 186558"/>
                    <a:gd name="connsiteY9" fmla="*/ 114498 h 185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558" h="185284">
                      <a:moveTo>
                        <a:pt x="0" y="104907"/>
                      </a:moveTo>
                      <a:lnTo>
                        <a:pt x="63318" y="70787"/>
                      </a:lnTo>
                      <a:lnTo>
                        <a:pt x="50417" y="0"/>
                      </a:lnTo>
                      <a:lnTo>
                        <a:pt x="102446" y="49653"/>
                      </a:lnTo>
                      <a:lnTo>
                        <a:pt x="165764" y="15532"/>
                      </a:lnTo>
                      <a:lnTo>
                        <a:pt x="134614" y="80378"/>
                      </a:lnTo>
                      <a:lnTo>
                        <a:pt x="186558" y="130030"/>
                      </a:lnTo>
                      <a:lnTo>
                        <a:pt x="115347" y="120439"/>
                      </a:lnTo>
                      <a:lnTo>
                        <a:pt x="84113" y="185285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7003FA30-CB99-4506-9643-8E6B49C81038}"/>
                    </a:ext>
                  </a:extLst>
                </p:cNvPr>
                <p:cNvSpPr/>
                <p:nvPr/>
              </p:nvSpPr>
              <p:spPr>
                <a:xfrm>
                  <a:off x="10673988" y="4463216"/>
                  <a:ext cx="89289" cy="88610"/>
                </a:xfrm>
                <a:custGeom>
                  <a:avLst/>
                  <a:gdLst>
                    <a:gd name="connsiteX0" fmla="*/ 0 w 89289"/>
                    <a:gd name="connsiteY0" fmla="*/ 50162 h 88610"/>
                    <a:gd name="connsiteX1" fmla="*/ 30300 w 89289"/>
                    <a:gd name="connsiteY1" fmla="*/ 33866 h 88610"/>
                    <a:gd name="connsiteX2" fmla="*/ 24105 w 89289"/>
                    <a:gd name="connsiteY2" fmla="*/ 0 h 88610"/>
                    <a:gd name="connsiteX3" fmla="*/ 49058 w 89289"/>
                    <a:gd name="connsiteY3" fmla="*/ 23766 h 88610"/>
                    <a:gd name="connsiteX4" fmla="*/ 79359 w 89289"/>
                    <a:gd name="connsiteY4" fmla="*/ 7469 h 88610"/>
                    <a:gd name="connsiteX5" fmla="*/ 64421 w 89289"/>
                    <a:gd name="connsiteY5" fmla="*/ 38449 h 88610"/>
                    <a:gd name="connsiteX6" fmla="*/ 89289 w 89289"/>
                    <a:gd name="connsiteY6" fmla="*/ 62214 h 88610"/>
                    <a:gd name="connsiteX7" fmla="*/ 55170 w 89289"/>
                    <a:gd name="connsiteY7" fmla="*/ 57631 h 88610"/>
                    <a:gd name="connsiteX8" fmla="*/ 40316 w 89289"/>
                    <a:gd name="connsiteY8" fmla="*/ 88611 h 88610"/>
                    <a:gd name="connsiteX9" fmla="*/ 34120 w 89289"/>
                    <a:gd name="connsiteY9" fmla="*/ 54745 h 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9" h="88610">
                      <a:moveTo>
                        <a:pt x="0" y="50162"/>
                      </a:moveTo>
                      <a:lnTo>
                        <a:pt x="30300" y="33866"/>
                      </a:lnTo>
                      <a:lnTo>
                        <a:pt x="24105" y="0"/>
                      </a:lnTo>
                      <a:lnTo>
                        <a:pt x="49058" y="23766"/>
                      </a:lnTo>
                      <a:lnTo>
                        <a:pt x="79359" y="7469"/>
                      </a:lnTo>
                      <a:lnTo>
                        <a:pt x="64421" y="38449"/>
                      </a:lnTo>
                      <a:lnTo>
                        <a:pt x="89289" y="62214"/>
                      </a:lnTo>
                      <a:lnTo>
                        <a:pt x="55170" y="57631"/>
                      </a:lnTo>
                      <a:lnTo>
                        <a:pt x="40316" y="88611"/>
                      </a:lnTo>
                      <a:lnTo>
                        <a:pt x="34120" y="54745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15C26E3-2A2F-42CF-8337-F47F5EAB4535}"/>
                    </a:ext>
                  </a:extLst>
                </p:cNvPr>
                <p:cNvSpPr/>
                <p:nvPr/>
              </p:nvSpPr>
              <p:spPr>
                <a:xfrm>
                  <a:off x="10717020" y="4661742"/>
                  <a:ext cx="186558" cy="185284"/>
                </a:xfrm>
                <a:custGeom>
                  <a:avLst/>
                  <a:gdLst>
                    <a:gd name="connsiteX0" fmla="*/ 0 w 186558"/>
                    <a:gd name="connsiteY0" fmla="*/ 104907 h 185284"/>
                    <a:gd name="connsiteX1" fmla="*/ 63318 w 186558"/>
                    <a:gd name="connsiteY1" fmla="*/ 70787 h 185284"/>
                    <a:gd name="connsiteX2" fmla="*/ 50417 w 186558"/>
                    <a:gd name="connsiteY2" fmla="*/ 0 h 185284"/>
                    <a:gd name="connsiteX3" fmla="*/ 102446 w 186558"/>
                    <a:gd name="connsiteY3" fmla="*/ 49737 h 185284"/>
                    <a:gd name="connsiteX4" fmla="*/ 165764 w 186558"/>
                    <a:gd name="connsiteY4" fmla="*/ 15617 h 185284"/>
                    <a:gd name="connsiteX5" fmla="*/ 134529 w 186558"/>
                    <a:gd name="connsiteY5" fmla="*/ 80378 h 185284"/>
                    <a:gd name="connsiteX6" fmla="*/ 186558 w 186558"/>
                    <a:gd name="connsiteY6" fmla="*/ 130115 h 185284"/>
                    <a:gd name="connsiteX7" fmla="*/ 115262 w 186558"/>
                    <a:gd name="connsiteY7" fmla="*/ 120439 h 185284"/>
                    <a:gd name="connsiteX8" fmla="*/ 84113 w 186558"/>
                    <a:gd name="connsiteY8" fmla="*/ 185285 h 185284"/>
                    <a:gd name="connsiteX9" fmla="*/ 71211 w 186558"/>
                    <a:gd name="connsiteY9" fmla="*/ 114498 h 185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558" h="185284">
                      <a:moveTo>
                        <a:pt x="0" y="104907"/>
                      </a:moveTo>
                      <a:lnTo>
                        <a:pt x="63318" y="70787"/>
                      </a:lnTo>
                      <a:lnTo>
                        <a:pt x="50417" y="0"/>
                      </a:lnTo>
                      <a:lnTo>
                        <a:pt x="102446" y="49737"/>
                      </a:lnTo>
                      <a:lnTo>
                        <a:pt x="165764" y="15617"/>
                      </a:lnTo>
                      <a:lnTo>
                        <a:pt x="134529" y="80378"/>
                      </a:lnTo>
                      <a:lnTo>
                        <a:pt x="186558" y="130115"/>
                      </a:lnTo>
                      <a:lnTo>
                        <a:pt x="115262" y="120439"/>
                      </a:lnTo>
                      <a:lnTo>
                        <a:pt x="84113" y="185285"/>
                      </a:lnTo>
                      <a:lnTo>
                        <a:pt x="71211" y="1144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DCEF45C7-717E-4D1E-AF7F-BA770E7742DD}"/>
                    </a:ext>
                  </a:extLst>
                </p:cNvPr>
                <p:cNvSpPr/>
                <p:nvPr/>
              </p:nvSpPr>
              <p:spPr>
                <a:xfrm>
                  <a:off x="10305455" y="4234899"/>
                  <a:ext cx="186642" cy="185200"/>
                </a:xfrm>
                <a:custGeom>
                  <a:avLst/>
                  <a:gdLst>
                    <a:gd name="connsiteX0" fmla="*/ 0 w 186642"/>
                    <a:gd name="connsiteY0" fmla="*/ 104822 h 185200"/>
                    <a:gd name="connsiteX1" fmla="*/ 63318 w 186642"/>
                    <a:gd name="connsiteY1" fmla="*/ 70702 h 185200"/>
                    <a:gd name="connsiteX2" fmla="*/ 50417 w 186642"/>
                    <a:gd name="connsiteY2" fmla="*/ 0 h 185200"/>
                    <a:gd name="connsiteX3" fmla="*/ 102446 w 186642"/>
                    <a:gd name="connsiteY3" fmla="*/ 49652 h 185200"/>
                    <a:gd name="connsiteX4" fmla="*/ 165764 w 186642"/>
                    <a:gd name="connsiteY4" fmla="*/ 15532 h 185200"/>
                    <a:gd name="connsiteX5" fmla="*/ 134614 w 186642"/>
                    <a:gd name="connsiteY5" fmla="*/ 80378 h 185200"/>
                    <a:gd name="connsiteX6" fmla="*/ 186643 w 186642"/>
                    <a:gd name="connsiteY6" fmla="*/ 130030 h 185200"/>
                    <a:gd name="connsiteX7" fmla="*/ 115347 w 186642"/>
                    <a:gd name="connsiteY7" fmla="*/ 120439 h 185200"/>
                    <a:gd name="connsiteX8" fmla="*/ 84198 w 186642"/>
                    <a:gd name="connsiteY8" fmla="*/ 185200 h 185200"/>
                    <a:gd name="connsiteX9" fmla="*/ 71296 w 186642"/>
                    <a:gd name="connsiteY9" fmla="*/ 114498 h 18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642" h="185200">
                      <a:moveTo>
                        <a:pt x="0" y="104822"/>
                      </a:moveTo>
                      <a:lnTo>
                        <a:pt x="63318" y="70702"/>
                      </a:lnTo>
                      <a:lnTo>
                        <a:pt x="50417" y="0"/>
                      </a:lnTo>
                      <a:lnTo>
                        <a:pt x="102446" y="49652"/>
                      </a:lnTo>
                      <a:lnTo>
                        <a:pt x="165764" y="15532"/>
                      </a:lnTo>
                      <a:lnTo>
                        <a:pt x="134614" y="80378"/>
                      </a:lnTo>
                      <a:lnTo>
                        <a:pt x="186643" y="130030"/>
                      </a:lnTo>
                      <a:lnTo>
                        <a:pt x="115347" y="120439"/>
                      </a:lnTo>
                      <a:lnTo>
                        <a:pt x="84198" y="185200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97A43C63-5891-4E78-9A6B-6154151E3611}"/>
                    </a:ext>
                  </a:extLst>
                </p:cNvPr>
                <p:cNvSpPr/>
                <p:nvPr/>
              </p:nvSpPr>
              <p:spPr>
                <a:xfrm>
                  <a:off x="10670508" y="4257731"/>
                  <a:ext cx="92260" cy="91496"/>
                </a:xfrm>
                <a:custGeom>
                  <a:avLst/>
                  <a:gdLst>
                    <a:gd name="connsiteX0" fmla="*/ 0 w 92260"/>
                    <a:gd name="connsiteY0" fmla="*/ 51774 h 91496"/>
                    <a:gd name="connsiteX1" fmla="*/ 31319 w 92260"/>
                    <a:gd name="connsiteY1" fmla="*/ 34969 h 91496"/>
                    <a:gd name="connsiteX2" fmla="*/ 24954 w 92260"/>
                    <a:gd name="connsiteY2" fmla="*/ 0 h 91496"/>
                    <a:gd name="connsiteX3" fmla="*/ 50671 w 92260"/>
                    <a:gd name="connsiteY3" fmla="*/ 24529 h 91496"/>
                    <a:gd name="connsiteX4" fmla="*/ 81991 w 92260"/>
                    <a:gd name="connsiteY4" fmla="*/ 7639 h 91496"/>
                    <a:gd name="connsiteX5" fmla="*/ 66543 w 92260"/>
                    <a:gd name="connsiteY5" fmla="*/ 39722 h 91496"/>
                    <a:gd name="connsiteX6" fmla="*/ 92260 w 92260"/>
                    <a:gd name="connsiteY6" fmla="*/ 64251 h 91496"/>
                    <a:gd name="connsiteX7" fmla="*/ 57037 w 92260"/>
                    <a:gd name="connsiteY7" fmla="*/ 59498 h 91496"/>
                    <a:gd name="connsiteX8" fmla="*/ 41675 w 92260"/>
                    <a:gd name="connsiteY8" fmla="*/ 91496 h 91496"/>
                    <a:gd name="connsiteX9" fmla="*/ 35224 w 92260"/>
                    <a:gd name="connsiteY9" fmla="*/ 56527 h 91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260" h="91496">
                      <a:moveTo>
                        <a:pt x="0" y="51774"/>
                      </a:moveTo>
                      <a:lnTo>
                        <a:pt x="31319" y="34969"/>
                      </a:lnTo>
                      <a:lnTo>
                        <a:pt x="24954" y="0"/>
                      </a:lnTo>
                      <a:lnTo>
                        <a:pt x="50671" y="24529"/>
                      </a:lnTo>
                      <a:lnTo>
                        <a:pt x="81991" y="7639"/>
                      </a:lnTo>
                      <a:lnTo>
                        <a:pt x="66543" y="39722"/>
                      </a:lnTo>
                      <a:lnTo>
                        <a:pt x="92260" y="64251"/>
                      </a:lnTo>
                      <a:lnTo>
                        <a:pt x="57037" y="59498"/>
                      </a:lnTo>
                      <a:lnTo>
                        <a:pt x="41675" y="91496"/>
                      </a:lnTo>
                      <a:lnTo>
                        <a:pt x="35224" y="56527"/>
                      </a:lnTo>
                      <a:close/>
                    </a:path>
                  </a:pathLst>
                </a:custGeom>
                <a:solidFill>
                  <a:srgbClr val="AF0C22"/>
                </a:solidFill>
                <a:ln w="84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7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9755203" y="4176674"/>
                <a:ext cx="1012573" cy="694542"/>
                <a:chOff x="9755203" y="4176674"/>
                <a:chExt cx="1012573" cy="694542"/>
              </a:xfrm>
            </p:grpSpPr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1D44C38B-DDF0-40BB-91BE-1F14878BF0AB}"/>
                    </a:ext>
                  </a:extLst>
                </p:cNvPr>
                <p:cNvSpPr/>
                <p:nvPr/>
              </p:nvSpPr>
              <p:spPr>
                <a:xfrm>
                  <a:off x="10465872" y="4176674"/>
                  <a:ext cx="301904" cy="299782"/>
                </a:xfrm>
                <a:custGeom>
                  <a:avLst/>
                  <a:gdLst>
                    <a:gd name="connsiteX0" fmla="*/ 0 w 301904"/>
                    <a:gd name="connsiteY0" fmla="*/ 169753 h 299782"/>
                    <a:gd name="connsiteX1" fmla="*/ 102446 w 301904"/>
                    <a:gd name="connsiteY1" fmla="*/ 114498 h 299782"/>
                    <a:gd name="connsiteX2" fmla="*/ 81566 w 301904"/>
                    <a:gd name="connsiteY2" fmla="*/ 0 h 299782"/>
                    <a:gd name="connsiteX3" fmla="*/ 165763 w 301904"/>
                    <a:gd name="connsiteY3" fmla="*/ 80378 h 299782"/>
                    <a:gd name="connsiteX4" fmla="*/ 268209 w 301904"/>
                    <a:gd name="connsiteY4" fmla="*/ 25208 h 299782"/>
                    <a:gd name="connsiteX5" fmla="*/ 217792 w 301904"/>
                    <a:gd name="connsiteY5" fmla="*/ 130115 h 299782"/>
                    <a:gd name="connsiteX6" fmla="*/ 301905 w 301904"/>
                    <a:gd name="connsiteY6" fmla="*/ 210408 h 299782"/>
                    <a:gd name="connsiteX7" fmla="*/ 186643 w 301904"/>
                    <a:gd name="connsiteY7" fmla="*/ 194876 h 299782"/>
                    <a:gd name="connsiteX8" fmla="*/ 136141 w 301904"/>
                    <a:gd name="connsiteY8" fmla="*/ 299783 h 299782"/>
                    <a:gd name="connsiteX9" fmla="*/ 115347 w 301904"/>
                    <a:gd name="connsiteY9" fmla="*/ 185285 h 299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904" h="299782">
                      <a:moveTo>
                        <a:pt x="0" y="169753"/>
                      </a:moveTo>
                      <a:lnTo>
                        <a:pt x="102446" y="114498"/>
                      </a:lnTo>
                      <a:lnTo>
                        <a:pt x="81566" y="0"/>
                      </a:lnTo>
                      <a:lnTo>
                        <a:pt x="165763" y="80378"/>
                      </a:lnTo>
                      <a:lnTo>
                        <a:pt x="268209" y="25208"/>
                      </a:lnTo>
                      <a:lnTo>
                        <a:pt x="217792" y="130115"/>
                      </a:lnTo>
                      <a:lnTo>
                        <a:pt x="301905" y="210408"/>
                      </a:lnTo>
                      <a:lnTo>
                        <a:pt x="186643" y="194876"/>
                      </a:lnTo>
                      <a:lnTo>
                        <a:pt x="136141" y="299783"/>
                      </a:lnTo>
                      <a:lnTo>
                        <a:pt x="115347" y="185285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601D00EA-5F8B-4190-89D7-1947C514E15E}"/>
                    </a:ext>
                  </a:extLst>
                </p:cNvPr>
                <p:cNvSpPr/>
                <p:nvPr/>
              </p:nvSpPr>
              <p:spPr>
                <a:xfrm>
                  <a:off x="10689096" y="4604705"/>
                  <a:ext cx="71211" cy="70786"/>
                </a:xfrm>
                <a:custGeom>
                  <a:avLst/>
                  <a:gdLst>
                    <a:gd name="connsiteX0" fmla="*/ 0 w 71211"/>
                    <a:gd name="connsiteY0" fmla="*/ 40061 h 70786"/>
                    <a:gd name="connsiteX1" fmla="*/ 24190 w 71211"/>
                    <a:gd name="connsiteY1" fmla="*/ 27076 h 70786"/>
                    <a:gd name="connsiteX2" fmla="*/ 19267 w 71211"/>
                    <a:gd name="connsiteY2" fmla="*/ 0 h 70786"/>
                    <a:gd name="connsiteX3" fmla="*/ 39128 w 71211"/>
                    <a:gd name="connsiteY3" fmla="*/ 19012 h 70786"/>
                    <a:gd name="connsiteX4" fmla="*/ 63318 w 71211"/>
                    <a:gd name="connsiteY4" fmla="*/ 5941 h 70786"/>
                    <a:gd name="connsiteX5" fmla="*/ 51350 w 71211"/>
                    <a:gd name="connsiteY5" fmla="*/ 30725 h 70786"/>
                    <a:gd name="connsiteX6" fmla="*/ 71211 w 71211"/>
                    <a:gd name="connsiteY6" fmla="*/ 49652 h 70786"/>
                    <a:gd name="connsiteX7" fmla="*/ 44051 w 71211"/>
                    <a:gd name="connsiteY7" fmla="*/ 46003 h 70786"/>
                    <a:gd name="connsiteX8" fmla="*/ 32083 w 71211"/>
                    <a:gd name="connsiteY8" fmla="*/ 70786 h 70786"/>
                    <a:gd name="connsiteX9" fmla="*/ 27160 w 71211"/>
                    <a:gd name="connsiteY9" fmla="*/ 43711 h 70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211" h="70786">
                      <a:moveTo>
                        <a:pt x="0" y="40061"/>
                      </a:moveTo>
                      <a:lnTo>
                        <a:pt x="24190" y="27076"/>
                      </a:lnTo>
                      <a:lnTo>
                        <a:pt x="19267" y="0"/>
                      </a:lnTo>
                      <a:lnTo>
                        <a:pt x="39128" y="19012"/>
                      </a:lnTo>
                      <a:lnTo>
                        <a:pt x="63318" y="5941"/>
                      </a:lnTo>
                      <a:lnTo>
                        <a:pt x="51350" y="30725"/>
                      </a:lnTo>
                      <a:lnTo>
                        <a:pt x="71211" y="49652"/>
                      </a:lnTo>
                      <a:lnTo>
                        <a:pt x="44051" y="46003"/>
                      </a:lnTo>
                      <a:lnTo>
                        <a:pt x="32083" y="70786"/>
                      </a:lnTo>
                      <a:lnTo>
                        <a:pt x="27160" y="43711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6A57D287-45F0-4548-8B35-8D5A5AA355D2}"/>
                    </a:ext>
                  </a:extLst>
                </p:cNvPr>
                <p:cNvSpPr/>
                <p:nvPr/>
              </p:nvSpPr>
              <p:spPr>
                <a:xfrm>
                  <a:off x="9755203" y="4592398"/>
                  <a:ext cx="186557" cy="185284"/>
                </a:xfrm>
                <a:custGeom>
                  <a:avLst/>
                  <a:gdLst>
                    <a:gd name="connsiteX0" fmla="*/ 0 w 186557"/>
                    <a:gd name="connsiteY0" fmla="*/ 104907 h 185284"/>
                    <a:gd name="connsiteX1" fmla="*/ 63317 w 186557"/>
                    <a:gd name="connsiteY1" fmla="*/ 70786 h 185284"/>
                    <a:gd name="connsiteX2" fmla="*/ 50417 w 186557"/>
                    <a:gd name="connsiteY2" fmla="*/ 0 h 185284"/>
                    <a:gd name="connsiteX3" fmla="*/ 102445 w 186557"/>
                    <a:gd name="connsiteY3" fmla="*/ 49737 h 185284"/>
                    <a:gd name="connsiteX4" fmla="*/ 165763 w 186557"/>
                    <a:gd name="connsiteY4" fmla="*/ 15617 h 185284"/>
                    <a:gd name="connsiteX5" fmla="*/ 134614 w 186557"/>
                    <a:gd name="connsiteY5" fmla="*/ 80378 h 185284"/>
                    <a:gd name="connsiteX6" fmla="*/ 186558 w 186557"/>
                    <a:gd name="connsiteY6" fmla="*/ 130115 h 185284"/>
                    <a:gd name="connsiteX7" fmla="*/ 115347 w 186557"/>
                    <a:gd name="connsiteY7" fmla="*/ 120439 h 185284"/>
                    <a:gd name="connsiteX8" fmla="*/ 84112 w 186557"/>
                    <a:gd name="connsiteY8" fmla="*/ 185285 h 185284"/>
                    <a:gd name="connsiteX9" fmla="*/ 71296 w 186557"/>
                    <a:gd name="connsiteY9" fmla="*/ 114498 h 185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557" h="185284">
                      <a:moveTo>
                        <a:pt x="0" y="104907"/>
                      </a:moveTo>
                      <a:lnTo>
                        <a:pt x="63317" y="70786"/>
                      </a:lnTo>
                      <a:lnTo>
                        <a:pt x="50417" y="0"/>
                      </a:lnTo>
                      <a:lnTo>
                        <a:pt x="102445" y="49737"/>
                      </a:lnTo>
                      <a:lnTo>
                        <a:pt x="165763" y="15617"/>
                      </a:lnTo>
                      <a:lnTo>
                        <a:pt x="134614" y="80378"/>
                      </a:lnTo>
                      <a:lnTo>
                        <a:pt x="186558" y="130115"/>
                      </a:lnTo>
                      <a:lnTo>
                        <a:pt x="115347" y="120439"/>
                      </a:lnTo>
                      <a:lnTo>
                        <a:pt x="84112" y="185285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5104BCCB-7831-43F7-9C64-1BCF5F943754}"/>
                    </a:ext>
                  </a:extLst>
                </p:cNvPr>
                <p:cNvSpPr/>
                <p:nvPr/>
              </p:nvSpPr>
              <p:spPr>
                <a:xfrm>
                  <a:off x="10190109" y="4487406"/>
                  <a:ext cx="89289" cy="88610"/>
                </a:xfrm>
                <a:custGeom>
                  <a:avLst/>
                  <a:gdLst>
                    <a:gd name="connsiteX0" fmla="*/ 0 w 89289"/>
                    <a:gd name="connsiteY0" fmla="*/ 50162 h 88610"/>
                    <a:gd name="connsiteX1" fmla="*/ 30301 w 89289"/>
                    <a:gd name="connsiteY1" fmla="*/ 33781 h 88610"/>
                    <a:gd name="connsiteX2" fmla="*/ 24190 w 89289"/>
                    <a:gd name="connsiteY2" fmla="*/ 0 h 88610"/>
                    <a:gd name="connsiteX3" fmla="*/ 49058 w 89289"/>
                    <a:gd name="connsiteY3" fmla="*/ 23765 h 88610"/>
                    <a:gd name="connsiteX4" fmla="*/ 79359 w 89289"/>
                    <a:gd name="connsiteY4" fmla="*/ 7384 h 88610"/>
                    <a:gd name="connsiteX5" fmla="*/ 64421 w 89289"/>
                    <a:gd name="connsiteY5" fmla="*/ 38449 h 88610"/>
                    <a:gd name="connsiteX6" fmla="*/ 89289 w 89289"/>
                    <a:gd name="connsiteY6" fmla="*/ 62214 h 88610"/>
                    <a:gd name="connsiteX7" fmla="*/ 55170 w 89289"/>
                    <a:gd name="connsiteY7" fmla="*/ 57546 h 88610"/>
                    <a:gd name="connsiteX8" fmla="*/ 40316 w 89289"/>
                    <a:gd name="connsiteY8" fmla="*/ 88611 h 88610"/>
                    <a:gd name="connsiteX9" fmla="*/ 34120 w 89289"/>
                    <a:gd name="connsiteY9" fmla="*/ 54745 h 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9" h="88610">
                      <a:moveTo>
                        <a:pt x="0" y="50162"/>
                      </a:moveTo>
                      <a:lnTo>
                        <a:pt x="30301" y="33781"/>
                      </a:lnTo>
                      <a:lnTo>
                        <a:pt x="24190" y="0"/>
                      </a:lnTo>
                      <a:lnTo>
                        <a:pt x="49058" y="23765"/>
                      </a:lnTo>
                      <a:lnTo>
                        <a:pt x="79359" y="7384"/>
                      </a:lnTo>
                      <a:lnTo>
                        <a:pt x="64421" y="38449"/>
                      </a:lnTo>
                      <a:lnTo>
                        <a:pt x="89289" y="62214"/>
                      </a:lnTo>
                      <a:lnTo>
                        <a:pt x="55170" y="57546"/>
                      </a:lnTo>
                      <a:lnTo>
                        <a:pt x="40316" y="88611"/>
                      </a:lnTo>
                      <a:lnTo>
                        <a:pt x="34120" y="54745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FC590E96-2384-452C-AEFB-4EE5FD8B0F91}"/>
                    </a:ext>
                  </a:extLst>
                </p:cNvPr>
                <p:cNvSpPr/>
                <p:nvPr/>
              </p:nvSpPr>
              <p:spPr>
                <a:xfrm>
                  <a:off x="10233141" y="4685932"/>
                  <a:ext cx="186557" cy="185284"/>
                </a:xfrm>
                <a:custGeom>
                  <a:avLst/>
                  <a:gdLst>
                    <a:gd name="connsiteX0" fmla="*/ 0 w 186557"/>
                    <a:gd name="connsiteY0" fmla="*/ 104907 h 185284"/>
                    <a:gd name="connsiteX1" fmla="*/ 63317 w 186557"/>
                    <a:gd name="connsiteY1" fmla="*/ 70786 h 185284"/>
                    <a:gd name="connsiteX2" fmla="*/ 50417 w 186557"/>
                    <a:gd name="connsiteY2" fmla="*/ 0 h 185284"/>
                    <a:gd name="connsiteX3" fmla="*/ 102446 w 186557"/>
                    <a:gd name="connsiteY3" fmla="*/ 49652 h 185284"/>
                    <a:gd name="connsiteX4" fmla="*/ 165763 w 186557"/>
                    <a:gd name="connsiteY4" fmla="*/ 15532 h 185284"/>
                    <a:gd name="connsiteX5" fmla="*/ 134529 w 186557"/>
                    <a:gd name="connsiteY5" fmla="*/ 80378 h 185284"/>
                    <a:gd name="connsiteX6" fmla="*/ 186558 w 186557"/>
                    <a:gd name="connsiteY6" fmla="*/ 130030 h 185284"/>
                    <a:gd name="connsiteX7" fmla="*/ 115347 w 186557"/>
                    <a:gd name="connsiteY7" fmla="*/ 120439 h 185284"/>
                    <a:gd name="connsiteX8" fmla="*/ 84112 w 186557"/>
                    <a:gd name="connsiteY8" fmla="*/ 185284 h 185284"/>
                    <a:gd name="connsiteX9" fmla="*/ 71211 w 186557"/>
                    <a:gd name="connsiteY9" fmla="*/ 114498 h 185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557" h="185284">
                      <a:moveTo>
                        <a:pt x="0" y="104907"/>
                      </a:moveTo>
                      <a:lnTo>
                        <a:pt x="63317" y="70786"/>
                      </a:lnTo>
                      <a:lnTo>
                        <a:pt x="50417" y="0"/>
                      </a:lnTo>
                      <a:lnTo>
                        <a:pt x="102446" y="49652"/>
                      </a:lnTo>
                      <a:lnTo>
                        <a:pt x="165763" y="15532"/>
                      </a:lnTo>
                      <a:lnTo>
                        <a:pt x="134529" y="80378"/>
                      </a:lnTo>
                      <a:lnTo>
                        <a:pt x="186558" y="130030"/>
                      </a:lnTo>
                      <a:lnTo>
                        <a:pt x="115347" y="120439"/>
                      </a:lnTo>
                      <a:lnTo>
                        <a:pt x="84112" y="185284"/>
                      </a:lnTo>
                      <a:lnTo>
                        <a:pt x="71211" y="1144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198D819D-8F1D-444D-B56A-B1D6C419E4EB}"/>
                    </a:ext>
                  </a:extLst>
                </p:cNvPr>
                <p:cNvSpPr/>
                <p:nvPr/>
              </p:nvSpPr>
              <p:spPr>
                <a:xfrm>
                  <a:off x="9821576" y="4259004"/>
                  <a:ext cx="186643" cy="185284"/>
                </a:xfrm>
                <a:custGeom>
                  <a:avLst/>
                  <a:gdLst>
                    <a:gd name="connsiteX0" fmla="*/ 0 w 186643"/>
                    <a:gd name="connsiteY0" fmla="*/ 104907 h 185284"/>
                    <a:gd name="connsiteX1" fmla="*/ 63318 w 186643"/>
                    <a:gd name="connsiteY1" fmla="*/ 70787 h 185284"/>
                    <a:gd name="connsiteX2" fmla="*/ 50417 w 186643"/>
                    <a:gd name="connsiteY2" fmla="*/ 0 h 185284"/>
                    <a:gd name="connsiteX3" fmla="*/ 102446 w 186643"/>
                    <a:gd name="connsiteY3" fmla="*/ 49653 h 185284"/>
                    <a:gd name="connsiteX4" fmla="*/ 165764 w 186643"/>
                    <a:gd name="connsiteY4" fmla="*/ 15532 h 185284"/>
                    <a:gd name="connsiteX5" fmla="*/ 134614 w 186643"/>
                    <a:gd name="connsiteY5" fmla="*/ 80378 h 185284"/>
                    <a:gd name="connsiteX6" fmla="*/ 186643 w 186643"/>
                    <a:gd name="connsiteY6" fmla="*/ 130030 h 185284"/>
                    <a:gd name="connsiteX7" fmla="*/ 115347 w 186643"/>
                    <a:gd name="connsiteY7" fmla="*/ 120439 h 185284"/>
                    <a:gd name="connsiteX8" fmla="*/ 84198 w 186643"/>
                    <a:gd name="connsiteY8" fmla="*/ 185285 h 185284"/>
                    <a:gd name="connsiteX9" fmla="*/ 71296 w 186643"/>
                    <a:gd name="connsiteY9" fmla="*/ 114498 h 185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643" h="185284">
                      <a:moveTo>
                        <a:pt x="0" y="104907"/>
                      </a:moveTo>
                      <a:lnTo>
                        <a:pt x="63318" y="70787"/>
                      </a:lnTo>
                      <a:lnTo>
                        <a:pt x="50417" y="0"/>
                      </a:lnTo>
                      <a:lnTo>
                        <a:pt x="102446" y="49653"/>
                      </a:lnTo>
                      <a:lnTo>
                        <a:pt x="165764" y="15532"/>
                      </a:lnTo>
                      <a:lnTo>
                        <a:pt x="134614" y="80378"/>
                      </a:lnTo>
                      <a:lnTo>
                        <a:pt x="186643" y="130030"/>
                      </a:lnTo>
                      <a:lnTo>
                        <a:pt x="115347" y="120439"/>
                      </a:lnTo>
                      <a:lnTo>
                        <a:pt x="84198" y="185285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5138D545-E94F-45E7-9D79-197F05F081F3}"/>
                    </a:ext>
                  </a:extLst>
                </p:cNvPr>
                <p:cNvSpPr/>
                <p:nvPr/>
              </p:nvSpPr>
              <p:spPr>
                <a:xfrm>
                  <a:off x="10186629" y="4281836"/>
                  <a:ext cx="92260" cy="91581"/>
                </a:xfrm>
                <a:custGeom>
                  <a:avLst/>
                  <a:gdLst>
                    <a:gd name="connsiteX0" fmla="*/ 0 w 92260"/>
                    <a:gd name="connsiteY0" fmla="*/ 51859 h 91581"/>
                    <a:gd name="connsiteX1" fmla="*/ 31319 w 92260"/>
                    <a:gd name="connsiteY1" fmla="*/ 34969 h 91581"/>
                    <a:gd name="connsiteX2" fmla="*/ 24954 w 92260"/>
                    <a:gd name="connsiteY2" fmla="*/ 0 h 91581"/>
                    <a:gd name="connsiteX3" fmla="*/ 50671 w 92260"/>
                    <a:gd name="connsiteY3" fmla="*/ 24529 h 91581"/>
                    <a:gd name="connsiteX4" fmla="*/ 81991 w 92260"/>
                    <a:gd name="connsiteY4" fmla="*/ 7724 h 91581"/>
                    <a:gd name="connsiteX5" fmla="*/ 66543 w 92260"/>
                    <a:gd name="connsiteY5" fmla="*/ 39722 h 91581"/>
                    <a:gd name="connsiteX6" fmla="*/ 92260 w 92260"/>
                    <a:gd name="connsiteY6" fmla="*/ 64251 h 91581"/>
                    <a:gd name="connsiteX7" fmla="*/ 57037 w 92260"/>
                    <a:gd name="connsiteY7" fmla="*/ 59498 h 91581"/>
                    <a:gd name="connsiteX8" fmla="*/ 41675 w 92260"/>
                    <a:gd name="connsiteY8" fmla="*/ 91582 h 91581"/>
                    <a:gd name="connsiteX9" fmla="*/ 35309 w 92260"/>
                    <a:gd name="connsiteY9" fmla="*/ 56612 h 91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260" h="91581">
                      <a:moveTo>
                        <a:pt x="0" y="51859"/>
                      </a:moveTo>
                      <a:lnTo>
                        <a:pt x="31319" y="34969"/>
                      </a:lnTo>
                      <a:lnTo>
                        <a:pt x="24954" y="0"/>
                      </a:lnTo>
                      <a:lnTo>
                        <a:pt x="50671" y="24529"/>
                      </a:lnTo>
                      <a:lnTo>
                        <a:pt x="81991" y="7724"/>
                      </a:lnTo>
                      <a:lnTo>
                        <a:pt x="66543" y="39722"/>
                      </a:lnTo>
                      <a:lnTo>
                        <a:pt x="92260" y="64251"/>
                      </a:lnTo>
                      <a:lnTo>
                        <a:pt x="57037" y="59498"/>
                      </a:lnTo>
                      <a:lnTo>
                        <a:pt x="41675" y="91582"/>
                      </a:lnTo>
                      <a:lnTo>
                        <a:pt x="35309" y="566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5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9751214" y="3867725"/>
                <a:ext cx="1012573" cy="694457"/>
                <a:chOff x="9751214" y="3867725"/>
                <a:chExt cx="1012573" cy="694457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1D5FAE7E-0792-45BA-9650-9B20CB6B0CC2}"/>
                    </a:ext>
                  </a:extLst>
                </p:cNvPr>
                <p:cNvSpPr/>
                <p:nvPr/>
              </p:nvSpPr>
              <p:spPr>
                <a:xfrm>
                  <a:off x="10461882" y="3867725"/>
                  <a:ext cx="301904" cy="299697"/>
                </a:xfrm>
                <a:custGeom>
                  <a:avLst/>
                  <a:gdLst>
                    <a:gd name="connsiteX0" fmla="*/ 0 w 301904"/>
                    <a:gd name="connsiteY0" fmla="*/ 169668 h 299697"/>
                    <a:gd name="connsiteX1" fmla="*/ 102446 w 301904"/>
                    <a:gd name="connsiteY1" fmla="*/ 114498 h 299697"/>
                    <a:gd name="connsiteX2" fmla="*/ 81566 w 301904"/>
                    <a:gd name="connsiteY2" fmla="*/ 0 h 299697"/>
                    <a:gd name="connsiteX3" fmla="*/ 165764 w 301904"/>
                    <a:gd name="connsiteY3" fmla="*/ 80378 h 299697"/>
                    <a:gd name="connsiteX4" fmla="*/ 268209 w 301904"/>
                    <a:gd name="connsiteY4" fmla="*/ 25123 h 299697"/>
                    <a:gd name="connsiteX5" fmla="*/ 217708 w 301904"/>
                    <a:gd name="connsiteY5" fmla="*/ 130030 h 299697"/>
                    <a:gd name="connsiteX6" fmla="*/ 301905 w 301904"/>
                    <a:gd name="connsiteY6" fmla="*/ 210408 h 299697"/>
                    <a:gd name="connsiteX7" fmla="*/ 186558 w 301904"/>
                    <a:gd name="connsiteY7" fmla="*/ 194876 h 299697"/>
                    <a:gd name="connsiteX8" fmla="*/ 136142 w 301904"/>
                    <a:gd name="connsiteY8" fmla="*/ 299698 h 299697"/>
                    <a:gd name="connsiteX9" fmla="*/ 115262 w 301904"/>
                    <a:gd name="connsiteY9" fmla="*/ 185200 h 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904" h="299697">
                      <a:moveTo>
                        <a:pt x="0" y="169668"/>
                      </a:moveTo>
                      <a:lnTo>
                        <a:pt x="102446" y="114498"/>
                      </a:lnTo>
                      <a:lnTo>
                        <a:pt x="81566" y="0"/>
                      </a:lnTo>
                      <a:lnTo>
                        <a:pt x="165764" y="80378"/>
                      </a:lnTo>
                      <a:lnTo>
                        <a:pt x="268209" y="25123"/>
                      </a:lnTo>
                      <a:lnTo>
                        <a:pt x="217708" y="130030"/>
                      </a:lnTo>
                      <a:lnTo>
                        <a:pt x="301905" y="210408"/>
                      </a:lnTo>
                      <a:lnTo>
                        <a:pt x="186558" y="194876"/>
                      </a:lnTo>
                      <a:lnTo>
                        <a:pt x="136142" y="299698"/>
                      </a:lnTo>
                      <a:lnTo>
                        <a:pt x="115262" y="185200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E3A68923-5D0C-4C6B-9FC0-4A5736F4C427}"/>
                    </a:ext>
                  </a:extLst>
                </p:cNvPr>
                <p:cNvSpPr/>
                <p:nvPr/>
              </p:nvSpPr>
              <p:spPr>
                <a:xfrm>
                  <a:off x="10685022" y="4295756"/>
                  <a:ext cx="71295" cy="70702"/>
                </a:xfrm>
                <a:custGeom>
                  <a:avLst/>
                  <a:gdLst>
                    <a:gd name="connsiteX0" fmla="*/ 0 w 71295"/>
                    <a:gd name="connsiteY0" fmla="*/ 40062 h 70702"/>
                    <a:gd name="connsiteX1" fmla="*/ 24190 w 71295"/>
                    <a:gd name="connsiteY1" fmla="*/ 26991 h 70702"/>
                    <a:gd name="connsiteX2" fmla="*/ 19267 w 71295"/>
                    <a:gd name="connsiteY2" fmla="*/ 0 h 70702"/>
                    <a:gd name="connsiteX3" fmla="*/ 39128 w 71295"/>
                    <a:gd name="connsiteY3" fmla="*/ 18927 h 70702"/>
                    <a:gd name="connsiteX4" fmla="*/ 63317 w 71295"/>
                    <a:gd name="connsiteY4" fmla="*/ 5941 h 70702"/>
                    <a:gd name="connsiteX5" fmla="*/ 51435 w 71295"/>
                    <a:gd name="connsiteY5" fmla="*/ 30640 h 70702"/>
                    <a:gd name="connsiteX6" fmla="*/ 71296 w 71295"/>
                    <a:gd name="connsiteY6" fmla="*/ 49653 h 70702"/>
                    <a:gd name="connsiteX7" fmla="*/ 44051 w 71295"/>
                    <a:gd name="connsiteY7" fmla="*/ 46003 h 70702"/>
                    <a:gd name="connsiteX8" fmla="*/ 32168 w 71295"/>
                    <a:gd name="connsiteY8" fmla="*/ 70702 h 70702"/>
                    <a:gd name="connsiteX9" fmla="*/ 27245 w 71295"/>
                    <a:gd name="connsiteY9" fmla="*/ 43711 h 70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295" h="70702">
                      <a:moveTo>
                        <a:pt x="0" y="40062"/>
                      </a:moveTo>
                      <a:lnTo>
                        <a:pt x="24190" y="26991"/>
                      </a:lnTo>
                      <a:lnTo>
                        <a:pt x="19267" y="0"/>
                      </a:lnTo>
                      <a:lnTo>
                        <a:pt x="39128" y="18927"/>
                      </a:lnTo>
                      <a:lnTo>
                        <a:pt x="63317" y="5941"/>
                      </a:lnTo>
                      <a:lnTo>
                        <a:pt x="51435" y="30640"/>
                      </a:lnTo>
                      <a:lnTo>
                        <a:pt x="71296" y="49653"/>
                      </a:lnTo>
                      <a:lnTo>
                        <a:pt x="44051" y="46003"/>
                      </a:lnTo>
                      <a:lnTo>
                        <a:pt x="32168" y="70702"/>
                      </a:lnTo>
                      <a:lnTo>
                        <a:pt x="27245" y="43711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E979107C-BD66-4026-B2E7-186430904B14}"/>
                    </a:ext>
                  </a:extLst>
                </p:cNvPr>
                <p:cNvSpPr/>
                <p:nvPr/>
              </p:nvSpPr>
              <p:spPr>
                <a:xfrm>
                  <a:off x="9751214" y="4283449"/>
                  <a:ext cx="186557" cy="185199"/>
                </a:xfrm>
                <a:custGeom>
                  <a:avLst/>
                  <a:gdLst>
                    <a:gd name="connsiteX0" fmla="*/ 0 w 186557"/>
                    <a:gd name="connsiteY0" fmla="*/ 104907 h 185199"/>
                    <a:gd name="connsiteX1" fmla="*/ 63318 w 186557"/>
                    <a:gd name="connsiteY1" fmla="*/ 70787 h 185199"/>
                    <a:gd name="connsiteX2" fmla="*/ 50417 w 186557"/>
                    <a:gd name="connsiteY2" fmla="*/ 0 h 185199"/>
                    <a:gd name="connsiteX3" fmla="*/ 102446 w 186557"/>
                    <a:gd name="connsiteY3" fmla="*/ 49652 h 185199"/>
                    <a:gd name="connsiteX4" fmla="*/ 165679 w 186557"/>
                    <a:gd name="connsiteY4" fmla="*/ 15532 h 185199"/>
                    <a:gd name="connsiteX5" fmla="*/ 134529 w 186557"/>
                    <a:gd name="connsiteY5" fmla="*/ 80378 h 185199"/>
                    <a:gd name="connsiteX6" fmla="*/ 186558 w 186557"/>
                    <a:gd name="connsiteY6" fmla="*/ 130030 h 185199"/>
                    <a:gd name="connsiteX7" fmla="*/ 115262 w 186557"/>
                    <a:gd name="connsiteY7" fmla="*/ 120439 h 185199"/>
                    <a:gd name="connsiteX8" fmla="*/ 84113 w 186557"/>
                    <a:gd name="connsiteY8" fmla="*/ 185200 h 185199"/>
                    <a:gd name="connsiteX9" fmla="*/ 71211 w 186557"/>
                    <a:gd name="connsiteY9" fmla="*/ 114498 h 18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557" h="185199">
                      <a:moveTo>
                        <a:pt x="0" y="104907"/>
                      </a:moveTo>
                      <a:lnTo>
                        <a:pt x="63318" y="70787"/>
                      </a:lnTo>
                      <a:lnTo>
                        <a:pt x="50417" y="0"/>
                      </a:lnTo>
                      <a:lnTo>
                        <a:pt x="102446" y="49652"/>
                      </a:lnTo>
                      <a:lnTo>
                        <a:pt x="165679" y="15532"/>
                      </a:lnTo>
                      <a:lnTo>
                        <a:pt x="134529" y="80378"/>
                      </a:lnTo>
                      <a:lnTo>
                        <a:pt x="186558" y="130030"/>
                      </a:lnTo>
                      <a:lnTo>
                        <a:pt x="115262" y="120439"/>
                      </a:lnTo>
                      <a:lnTo>
                        <a:pt x="84113" y="185200"/>
                      </a:lnTo>
                      <a:lnTo>
                        <a:pt x="71211" y="114498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9CE7D2C2-8A3A-49B4-A874-54DD4B01A8A3}"/>
                    </a:ext>
                  </a:extLst>
                </p:cNvPr>
                <p:cNvSpPr/>
                <p:nvPr/>
              </p:nvSpPr>
              <p:spPr>
                <a:xfrm>
                  <a:off x="10186119" y="4178372"/>
                  <a:ext cx="89289" cy="88610"/>
                </a:xfrm>
                <a:custGeom>
                  <a:avLst/>
                  <a:gdLst>
                    <a:gd name="connsiteX0" fmla="*/ 0 w 89289"/>
                    <a:gd name="connsiteY0" fmla="*/ 50162 h 88610"/>
                    <a:gd name="connsiteX1" fmla="*/ 30301 w 89289"/>
                    <a:gd name="connsiteY1" fmla="*/ 33866 h 88610"/>
                    <a:gd name="connsiteX2" fmla="*/ 24105 w 89289"/>
                    <a:gd name="connsiteY2" fmla="*/ 0 h 88610"/>
                    <a:gd name="connsiteX3" fmla="*/ 48974 w 89289"/>
                    <a:gd name="connsiteY3" fmla="*/ 23765 h 88610"/>
                    <a:gd name="connsiteX4" fmla="*/ 79275 w 89289"/>
                    <a:gd name="connsiteY4" fmla="*/ 7469 h 88610"/>
                    <a:gd name="connsiteX5" fmla="*/ 64421 w 89289"/>
                    <a:gd name="connsiteY5" fmla="*/ 38449 h 88610"/>
                    <a:gd name="connsiteX6" fmla="*/ 89290 w 89289"/>
                    <a:gd name="connsiteY6" fmla="*/ 62214 h 88610"/>
                    <a:gd name="connsiteX7" fmla="*/ 55170 w 89289"/>
                    <a:gd name="connsiteY7" fmla="*/ 57631 h 88610"/>
                    <a:gd name="connsiteX8" fmla="*/ 40231 w 89289"/>
                    <a:gd name="connsiteY8" fmla="*/ 88611 h 88610"/>
                    <a:gd name="connsiteX9" fmla="*/ 34120 w 89289"/>
                    <a:gd name="connsiteY9" fmla="*/ 54745 h 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9" h="88610">
                      <a:moveTo>
                        <a:pt x="0" y="50162"/>
                      </a:moveTo>
                      <a:lnTo>
                        <a:pt x="30301" y="33866"/>
                      </a:lnTo>
                      <a:lnTo>
                        <a:pt x="24105" y="0"/>
                      </a:lnTo>
                      <a:lnTo>
                        <a:pt x="48974" y="23765"/>
                      </a:lnTo>
                      <a:lnTo>
                        <a:pt x="79275" y="7469"/>
                      </a:lnTo>
                      <a:lnTo>
                        <a:pt x="64421" y="38449"/>
                      </a:lnTo>
                      <a:lnTo>
                        <a:pt x="89290" y="62214"/>
                      </a:lnTo>
                      <a:lnTo>
                        <a:pt x="55170" y="57631"/>
                      </a:lnTo>
                      <a:lnTo>
                        <a:pt x="40231" y="88611"/>
                      </a:lnTo>
                      <a:lnTo>
                        <a:pt x="34120" y="54745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AA920DEA-6DB6-47C4-8A36-2C799AD7018C}"/>
                    </a:ext>
                  </a:extLst>
                </p:cNvPr>
                <p:cNvSpPr/>
                <p:nvPr/>
              </p:nvSpPr>
              <p:spPr>
                <a:xfrm>
                  <a:off x="10229067" y="4376897"/>
                  <a:ext cx="186642" cy="185284"/>
                </a:xfrm>
                <a:custGeom>
                  <a:avLst/>
                  <a:gdLst>
                    <a:gd name="connsiteX0" fmla="*/ 0 w 186642"/>
                    <a:gd name="connsiteY0" fmla="*/ 104907 h 185284"/>
                    <a:gd name="connsiteX1" fmla="*/ 63318 w 186642"/>
                    <a:gd name="connsiteY1" fmla="*/ 70787 h 185284"/>
                    <a:gd name="connsiteX2" fmla="*/ 50501 w 186642"/>
                    <a:gd name="connsiteY2" fmla="*/ 0 h 185284"/>
                    <a:gd name="connsiteX3" fmla="*/ 102446 w 186642"/>
                    <a:gd name="connsiteY3" fmla="*/ 49737 h 185284"/>
                    <a:gd name="connsiteX4" fmla="*/ 165764 w 186642"/>
                    <a:gd name="connsiteY4" fmla="*/ 15617 h 185284"/>
                    <a:gd name="connsiteX5" fmla="*/ 134614 w 186642"/>
                    <a:gd name="connsiteY5" fmla="*/ 80378 h 185284"/>
                    <a:gd name="connsiteX6" fmla="*/ 186643 w 186642"/>
                    <a:gd name="connsiteY6" fmla="*/ 130115 h 185284"/>
                    <a:gd name="connsiteX7" fmla="*/ 115347 w 186642"/>
                    <a:gd name="connsiteY7" fmla="*/ 120439 h 185284"/>
                    <a:gd name="connsiteX8" fmla="*/ 84198 w 186642"/>
                    <a:gd name="connsiteY8" fmla="*/ 185285 h 185284"/>
                    <a:gd name="connsiteX9" fmla="*/ 71296 w 186642"/>
                    <a:gd name="connsiteY9" fmla="*/ 114498 h 185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642" h="185284">
                      <a:moveTo>
                        <a:pt x="0" y="104907"/>
                      </a:moveTo>
                      <a:lnTo>
                        <a:pt x="63318" y="70787"/>
                      </a:lnTo>
                      <a:lnTo>
                        <a:pt x="50501" y="0"/>
                      </a:lnTo>
                      <a:lnTo>
                        <a:pt x="102446" y="49737"/>
                      </a:lnTo>
                      <a:lnTo>
                        <a:pt x="165764" y="15617"/>
                      </a:lnTo>
                      <a:lnTo>
                        <a:pt x="134614" y="80378"/>
                      </a:lnTo>
                      <a:lnTo>
                        <a:pt x="186643" y="130115"/>
                      </a:lnTo>
                      <a:lnTo>
                        <a:pt x="115347" y="120439"/>
                      </a:lnTo>
                      <a:lnTo>
                        <a:pt x="84198" y="185285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67DED898-F13D-4DC2-8297-0768CEDF71DC}"/>
                    </a:ext>
                  </a:extLst>
                </p:cNvPr>
                <p:cNvSpPr/>
                <p:nvPr/>
              </p:nvSpPr>
              <p:spPr>
                <a:xfrm>
                  <a:off x="9817587" y="3950055"/>
                  <a:ext cx="186557" cy="185199"/>
                </a:xfrm>
                <a:custGeom>
                  <a:avLst/>
                  <a:gdLst>
                    <a:gd name="connsiteX0" fmla="*/ 0 w 186557"/>
                    <a:gd name="connsiteY0" fmla="*/ 104822 h 185199"/>
                    <a:gd name="connsiteX1" fmla="*/ 63318 w 186557"/>
                    <a:gd name="connsiteY1" fmla="*/ 70702 h 185199"/>
                    <a:gd name="connsiteX2" fmla="*/ 50417 w 186557"/>
                    <a:gd name="connsiteY2" fmla="*/ 0 h 185199"/>
                    <a:gd name="connsiteX3" fmla="*/ 102446 w 186557"/>
                    <a:gd name="connsiteY3" fmla="*/ 49652 h 185199"/>
                    <a:gd name="connsiteX4" fmla="*/ 165764 w 186557"/>
                    <a:gd name="connsiteY4" fmla="*/ 15532 h 185199"/>
                    <a:gd name="connsiteX5" fmla="*/ 134614 w 186557"/>
                    <a:gd name="connsiteY5" fmla="*/ 80378 h 185199"/>
                    <a:gd name="connsiteX6" fmla="*/ 186558 w 186557"/>
                    <a:gd name="connsiteY6" fmla="*/ 130030 h 185199"/>
                    <a:gd name="connsiteX7" fmla="*/ 115347 w 186557"/>
                    <a:gd name="connsiteY7" fmla="*/ 120439 h 185199"/>
                    <a:gd name="connsiteX8" fmla="*/ 84112 w 186557"/>
                    <a:gd name="connsiteY8" fmla="*/ 185200 h 185199"/>
                    <a:gd name="connsiteX9" fmla="*/ 71296 w 186557"/>
                    <a:gd name="connsiteY9" fmla="*/ 114498 h 18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6557" h="185199">
                      <a:moveTo>
                        <a:pt x="0" y="104822"/>
                      </a:moveTo>
                      <a:lnTo>
                        <a:pt x="63318" y="70702"/>
                      </a:lnTo>
                      <a:lnTo>
                        <a:pt x="50417" y="0"/>
                      </a:lnTo>
                      <a:lnTo>
                        <a:pt x="102446" y="49652"/>
                      </a:lnTo>
                      <a:lnTo>
                        <a:pt x="165764" y="15532"/>
                      </a:lnTo>
                      <a:lnTo>
                        <a:pt x="134614" y="80378"/>
                      </a:lnTo>
                      <a:lnTo>
                        <a:pt x="186558" y="130030"/>
                      </a:lnTo>
                      <a:lnTo>
                        <a:pt x="115347" y="120439"/>
                      </a:lnTo>
                      <a:lnTo>
                        <a:pt x="84112" y="185200"/>
                      </a:lnTo>
                      <a:lnTo>
                        <a:pt x="71296" y="114498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3A167AD7-BCB3-4F2D-B10A-850EBC552A15}"/>
                    </a:ext>
                  </a:extLst>
                </p:cNvPr>
                <p:cNvSpPr/>
                <p:nvPr/>
              </p:nvSpPr>
              <p:spPr>
                <a:xfrm>
                  <a:off x="10182640" y="3972886"/>
                  <a:ext cx="92260" cy="91496"/>
                </a:xfrm>
                <a:custGeom>
                  <a:avLst/>
                  <a:gdLst>
                    <a:gd name="connsiteX0" fmla="*/ 0 w 92260"/>
                    <a:gd name="connsiteY0" fmla="*/ 51775 h 91496"/>
                    <a:gd name="connsiteX1" fmla="*/ 31319 w 92260"/>
                    <a:gd name="connsiteY1" fmla="*/ 34969 h 91496"/>
                    <a:gd name="connsiteX2" fmla="*/ 24954 w 92260"/>
                    <a:gd name="connsiteY2" fmla="*/ 0 h 91496"/>
                    <a:gd name="connsiteX3" fmla="*/ 50671 w 92260"/>
                    <a:gd name="connsiteY3" fmla="*/ 24529 h 91496"/>
                    <a:gd name="connsiteX4" fmla="*/ 81905 w 92260"/>
                    <a:gd name="connsiteY4" fmla="*/ 7639 h 91496"/>
                    <a:gd name="connsiteX5" fmla="*/ 66543 w 92260"/>
                    <a:gd name="connsiteY5" fmla="*/ 39722 h 91496"/>
                    <a:gd name="connsiteX6" fmla="*/ 92260 w 92260"/>
                    <a:gd name="connsiteY6" fmla="*/ 64251 h 91496"/>
                    <a:gd name="connsiteX7" fmla="*/ 57037 w 92260"/>
                    <a:gd name="connsiteY7" fmla="*/ 59498 h 91496"/>
                    <a:gd name="connsiteX8" fmla="*/ 41589 w 92260"/>
                    <a:gd name="connsiteY8" fmla="*/ 91497 h 91496"/>
                    <a:gd name="connsiteX9" fmla="*/ 35223 w 92260"/>
                    <a:gd name="connsiteY9" fmla="*/ 56528 h 91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260" h="91496">
                      <a:moveTo>
                        <a:pt x="0" y="51775"/>
                      </a:moveTo>
                      <a:lnTo>
                        <a:pt x="31319" y="34969"/>
                      </a:lnTo>
                      <a:lnTo>
                        <a:pt x="24954" y="0"/>
                      </a:lnTo>
                      <a:lnTo>
                        <a:pt x="50671" y="24529"/>
                      </a:lnTo>
                      <a:lnTo>
                        <a:pt x="81905" y="7639"/>
                      </a:lnTo>
                      <a:lnTo>
                        <a:pt x="66543" y="39722"/>
                      </a:lnTo>
                      <a:lnTo>
                        <a:pt x="92260" y="64251"/>
                      </a:lnTo>
                      <a:lnTo>
                        <a:pt x="57037" y="59498"/>
                      </a:lnTo>
                      <a:lnTo>
                        <a:pt x="41589" y="91497"/>
                      </a:lnTo>
                      <a:lnTo>
                        <a:pt x="35223" y="565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3" name="Graphic 3">
              <a:extLst>
                <a:ext uri="{FF2B5EF4-FFF2-40B4-BE49-F238E27FC236}">
                  <a16:creationId xmlns:a16="http://schemas.microsoft.com/office/drawing/2014/main" id="{311F2D87-51F9-4825-98BC-CF1206866995}"/>
                </a:ext>
              </a:extLst>
            </p:cNvPr>
            <p:cNvGrpSpPr/>
            <p:nvPr/>
          </p:nvGrpSpPr>
          <p:grpSpPr>
            <a:xfrm>
              <a:off x="8124900" y="71805"/>
              <a:ext cx="1803874" cy="2913376"/>
              <a:chOff x="8124900" y="71805"/>
              <a:chExt cx="1803874" cy="2913376"/>
            </a:xfrm>
            <a:solidFill>
              <a:srgbClr val="AB0101"/>
            </a:solidFill>
          </p:grpSpPr>
          <p:grpSp>
            <p:nvGrpSpPr>
              <p:cNvPr id="114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8247292" y="71805"/>
                <a:ext cx="897905" cy="1051446"/>
                <a:chOff x="8247292" y="71805"/>
                <a:chExt cx="897905" cy="1051446"/>
              </a:xfrm>
              <a:solidFill>
                <a:srgbClr val="AB0101"/>
              </a:solidFill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3201830B-C57A-4ED7-ACE2-FF94E3677927}"/>
                    </a:ext>
                  </a:extLst>
                </p:cNvPr>
                <p:cNvSpPr/>
                <p:nvPr/>
              </p:nvSpPr>
              <p:spPr>
                <a:xfrm>
                  <a:off x="8652066" y="71805"/>
                  <a:ext cx="304281" cy="294181"/>
                </a:xfrm>
                <a:custGeom>
                  <a:avLst/>
                  <a:gdLst>
                    <a:gd name="connsiteX0" fmla="*/ 67052 w 304281"/>
                    <a:gd name="connsiteY0" fmla="*/ 294181 h 294181"/>
                    <a:gd name="connsiteX1" fmla="*/ 97438 w 304281"/>
                    <a:gd name="connsiteY1" fmla="*/ 181805 h 294181"/>
                    <a:gd name="connsiteX2" fmla="*/ 0 w 304281"/>
                    <a:gd name="connsiteY2" fmla="*/ 118233 h 294181"/>
                    <a:gd name="connsiteX3" fmla="*/ 116196 w 304281"/>
                    <a:gd name="connsiteY3" fmla="*/ 112376 h 294181"/>
                    <a:gd name="connsiteX4" fmla="*/ 146581 w 304281"/>
                    <a:gd name="connsiteY4" fmla="*/ 0 h 294181"/>
                    <a:gd name="connsiteX5" fmla="*/ 188001 w 304281"/>
                    <a:gd name="connsiteY5" fmla="*/ 108811 h 294181"/>
                    <a:gd name="connsiteX6" fmla="*/ 304282 w 304281"/>
                    <a:gd name="connsiteY6" fmla="*/ 102955 h 294181"/>
                    <a:gd name="connsiteX7" fmla="*/ 213633 w 304281"/>
                    <a:gd name="connsiteY7" fmla="*/ 175948 h 294181"/>
                    <a:gd name="connsiteX8" fmla="*/ 255138 w 304281"/>
                    <a:gd name="connsiteY8" fmla="*/ 284675 h 294181"/>
                    <a:gd name="connsiteX9" fmla="*/ 157615 w 304281"/>
                    <a:gd name="connsiteY9" fmla="*/ 221103 h 294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281" h="294181">
                      <a:moveTo>
                        <a:pt x="67052" y="294181"/>
                      </a:moveTo>
                      <a:lnTo>
                        <a:pt x="97438" y="181805"/>
                      </a:lnTo>
                      <a:lnTo>
                        <a:pt x="0" y="118233"/>
                      </a:lnTo>
                      <a:lnTo>
                        <a:pt x="116196" y="112376"/>
                      </a:lnTo>
                      <a:lnTo>
                        <a:pt x="146581" y="0"/>
                      </a:lnTo>
                      <a:lnTo>
                        <a:pt x="188001" y="108811"/>
                      </a:lnTo>
                      <a:lnTo>
                        <a:pt x="304282" y="102955"/>
                      </a:lnTo>
                      <a:lnTo>
                        <a:pt x="213633" y="175948"/>
                      </a:lnTo>
                      <a:lnTo>
                        <a:pt x="255138" y="284675"/>
                      </a:lnTo>
                      <a:lnTo>
                        <a:pt x="157615" y="22110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4BDDCD4A-AD9C-452F-B589-54F0CF067111}"/>
                    </a:ext>
                  </a:extLst>
                </p:cNvPr>
                <p:cNvSpPr/>
                <p:nvPr/>
              </p:nvSpPr>
              <p:spPr>
                <a:xfrm>
                  <a:off x="9073392" y="339674"/>
                  <a:ext cx="71805" cy="69428"/>
                </a:xfrm>
                <a:custGeom>
                  <a:avLst/>
                  <a:gdLst>
                    <a:gd name="connsiteX0" fmla="*/ 15872 w 71805"/>
                    <a:gd name="connsiteY0" fmla="*/ 69429 h 69428"/>
                    <a:gd name="connsiteX1" fmla="*/ 23002 w 71805"/>
                    <a:gd name="connsiteY1" fmla="*/ 42947 h 69428"/>
                    <a:gd name="connsiteX2" fmla="*/ 0 w 71805"/>
                    <a:gd name="connsiteY2" fmla="*/ 27924 h 69428"/>
                    <a:gd name="connsiteX3" fmla="*/ 27415 w 71805"/>
                    <a:gd name="connsiteY3" fmla="*/ 26566 h 69428"/>
                    <a:gd name="connsiteX4" fmla="*/ 34630 w 71805"/>
                    <a:gd name="connsiteY4" fmla="*/ 0 h 69428"/>
                    <a:gd name="connsiteX5" fmla="*/ 44390 w 71805"/>
                    <a:gd name="connsiteY5" fmla="*/ 25633 h 69428"/>
                    <a:gd name="connsiteX6" fmla="*/ 71805 w 71805"/>
                    <a:gd name="connsiteY6" fmla="*/ 24275 h 69428"/>
                    <a:gd name="connsiteX7" fmla="*/ 50417 w 71805"/>
                    <a:gd name="connsiteY7" fmla="*/ 41504 h 69428"/>
                    <a:gd name="connsiteX8" fmla="*/ 60262 w 71805"/>
                    <a:gd name="connsiteY8" fmla="*/ 67222 h 69428"/>
                    <a:gd name="connsiteX9" fmla="*/ 37261 w 71805"/>
                    <a:gd name="connsiteY9" fmla="*/ 52199 h 6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805" h="69428">
                      <a:moveTo>
                        <a:pt x="15872" y="69429"/>
                      </a:moveTo>
                      <a:lnTo>
                        <a:pt x="23002" y="42947"/>
                      </a:lnTo>
                      <a:lnTo>
                        <a:pt x="0" y="27924"/>
                      </a:lnTo>
                      <a:lnTo>
                        <a:pt x="27415" y="26566"/>
                      </a:lnTo>
                      <a:lnTo>
                        <a:pt x="34630" y="0"/>
                      </a:lnTo>
                      <a:lnTo>
                        <a:pt x="44390" y="25633"/>
                      </a:lnTo>
                      <a:lnTo>
                        <a:pt x="71805" y="24275"/>
                      </a:lnTo>
                      <a:lnTo>
                        <a:pt x="50417" y="41504"/>
                      </a:lnTo>
                      <a:lnTo>
                        <a:pt x="60262" y="67222"/>
                      </a:lnTo>
                      <a:lnTo>
                        <a:pt x="37261" y="5219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7CF8189-11AD-4C69-B82E-19A36881962C}"/>
                    </a:ext>
                  </a:extLst>
                </p:cNvPr>
                <p:cNvSpPr/>
                <p:nvPr/>
              </p:nvSpPr>
              <p:spPr>
                <a:xfrm>
                  <a:off x="8443695" y="941447"/>
                  <a:ext cx="188000" cy="181804"/>
                </a:xfrm>
                <a:custGeom>
                  <a:avLst/>
                  <a:gdLst>
                    <a:gd name="connsiteX0" fmla="*/ 41420 w 188000"/>
                    <a:gd name="connsiteY0" fmla="*/ 181805 h 181804"/>
                    <a:gd name="connsiteX1" fmla="*/ 60177 w 188000"/>
                    <a:gd name="connsiteY1" fmla="*/ 112376 h 181804"/>
                    <a:gd name="connsiteX2" fmla="*/ 0 w 188000"/>
                    <a:gd name="connsiteY2" fmla="*/ 72994 h 181804"/>
                    <a:gd name="connsiteX3" fmla="*/ 71805 w 188000"/>
                    <a:gd name="connsiteY3" fmla="*/ 69429 h 181804"/>
                    <a:gd name="connsiteX4" fmla="*/ 90563 w 188000"/>
                    <a:gd name="connsiteY4" fmla="*/ 0 h 181804"/>
                    <a:gd name="connsiteX5" fmla="*/ 116196 w 188000"/>
                    <a:gd name="connsiteY5" fmla="*/ 67222 h 181804"/>
                    <a:gd name="connsiteX6" fmla="*/ 188001 w 188000"/>
                    <a:gd name="connsiteY6" fmla="*/ 63572 h 181804"/>
                    <a:gd name="connsiteX7" fmla="*/ 132067 w 188000"/>
                    <a:gd name="connsiteY7" fmla="*/ 108727 h 181804"/>
                    <a:gd name="connsiteX8" fmla="*/ 157700 w 188000"/>
                    <a:gd name="connsiteY8" fmla="*/ 175948 h 181804"/>
                    <a:gd name="connsiteX9" fmla="*/ 97438 w 188000"/>
                    <a:gd name="connsiteY9" fmla="*/ 136651 h 18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00" h="181804">
                      <a:moveTo>
                        <a:pt x="41420" y="181805"/>
                      </a:moveTo>
                      <a:lnTo>
                        <a:pt x="60177" y="112376"/>
                      </a:lnTo>
                      <a:lnTo>
                        <a:pt x="0" y="72994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01" y="63572"/>
                      </a:lnTo>
                      <a:lnTo>
                        <a:pt x="132067" y="108727"/>
                      </a:lnTo>
                      <a:lnTo>
                        <a:pt x="157700" y="175948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779FD79B-94F7-49C2-9C5F-CF26C43C5F25}"/>
                    </a:ext>
                  </a:extLst>
                </p:cNvPr>
                <p:cNvSpPr/>
                <p:nvPr/>
              </p:nvSpPr>
              <p:spPr>
                <a:xfrm>
                  <a:off x="8648417" y="610599"/>
                  <a:ext cx="89968" cy="86998"/>
                </a:xfrm>
                <a:custGeom>
                  <a:avLst/>
                  <a:gdLst>
                    <a:gd name="connsiteX0" fmla="*/ 19861 w 89968"/>
                    <a:gd name="connsiteY0" fmla="*/ 86998 h 86998"/>
                    <a:gd name="connsiteX1" fmla="*/ 28773 w 89968"/>
                    <a:gd name="connsiteY1" fmla="*/ 53727 h 86998"/>
                    <a:gd name="connsiteX2" fmla="*/ 0 w 89968"/>
                    <a:gd name="connsiteY2" fmla="*/ 34969 h 86998"/>
                    <a:gd name="connsiteX3" fmla="*/ 34375 w 89968"/>
                    <a:gd name="connsiteY3" fmla="*/ 33187 h 86998"/>
                    <a:gd name="connsiteX4" fmla="*/ 43372 w 89968"/>
                    <a:gd name="connsiteY4" fmla="*/ 0 h 86998"/>
                    <a:gd name="connsiteX5" fmla="*/ 55594 w 89968"/>
                    <a:gd name="connsiteY5" fmla="*/ 32168 h 86998"/>
                    <a:gd name="connsiteX6" fmla="*/ 89969 w 89968"/>
                    <a:gd name="connsiteY6" fmla="*/ 30471 h 86998"/>
                    <a:gd name="connsiteX7" fmla="*/ 63148 w 89968"/>
                    <a:gd name="connsiteY7" fmla="*/ 52029 h 86998"/>
                    <a:gd name="connsiteX8" fmla="*/ 75455 w 89968"/>
                    <a:gd name="connsiteY8" fmla="*/ 84197 h 86998"/>
                    <a:gd name="connsiteX9" fmla="*/ 46597 w 89968"/>
                    <a:gd name="connsiteY9" fmla="*/ 65355 h 86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968" h="86998">
                      <a:moveTo>
                        <a:pt x="19861" y="86998"/>
                      </a:moveTo>
                      <a:lnTo>
                        <a:pt x="28773" y="53727"/>
                      </a:lnTo>
                      <a:lnTo>
                        <a:pt x="0" y="34969"/>
                      </a:lnTo>
                      <a:lnTo>
                        <a:pt x="34375" y="33187"/>
                      </a:lnTo>
                      <a:lnTo>
                        <a:pt x="43372" y="0"/>
                      </a:lnTo>
                      <a:lnTo>
                        <a:pt x="55594" y="32168"/>
                      </a:lnTo>
                      <a:lnTo>
                        <a:pt x="89969" y="30471"/>
                      </a:lnTo>
                      <a:lnTo>
                        <a:pt x="63148" y="52029"/>
                      </a:lnTo>
                      <a:lnTo>
                        <a:pt x="75455" y="84197"/>
                      </a:lnTo>
                      <a:lnTo>
                        <a:pt x="46597" y="653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14CEB251-C9CE-4B96-9146-ADA0FAEB6EEF}"/>
                    </a:ext>
                  </a:extLst>
                </p:cNvPr>
                <p:cNvSpPr/>
                <p:nvPr/>
              </p:nvSpPr>
              <p:spPr>
                <a:xfrm>
                  <a:off x="8840237" y="658809"/>
                  <a:ext cx="188001" cy="181719"/>
                </a:xfrm>
                <a:custGeom>
                  <a:avLst/>
                  <a:gdLst>
                    <a:gd name="connsiteX0" fmla="*/ 41420 w 188001"/>
                    <a:gd name="connsiteY0" fmla="*/ 181720 h 181719"/>
                    <a:gd name="connsiteX1" fmla="*/ 60177 w 188001"/>
                    <a:gd name="connsiteY1" fmla="*/ 112291 h 181719"/>
                    <a:gd name="connsiteX2" fmla="*/ 0 w 188001"/>
                    <a:gd name="connsiteY2" fmla="*/ 72994 h 181719"/>
                    <a:gd name="connsiteX3" fmla="*/ 71805 w 188001"/>
                    <a:gd name="connsiteY3" fmla="*/ 69429 h 181719"/>
                    <a:gd name="connsiteX4" fmla="*/ 90563 w 188001"/>
                    <a:gd name="connsiteY4" fmla="*/ 0 h 181719"/>
                    <a:gd name="connsiteX5" fmla="*/ 116196 w 188001"/>
                    <a:gd name="connsiteY5" fmla="*/ 67137 h 181719"/>
                    <a:gd name="connsiteX6" fmla="*/ 188001 w 188001"/>
                    <a:gd name="connsiteY6" fmla="*/ 63572 h 181719"/>
                    <a:gd name="connsiteX7" fmla="*/ 132067 w 188001"/>
                    <a:gd name="connsiteY7" fmla="*/ 108726 h 181719"/>
                    <a:gd name="connsiteX8" fmla="*/ 157700 w 188001"/>
                    <a:gd name="connsiteY8" fmla="*/ 175948 h 181719"/>
                    <a:gd name="connsiteX9" fmla="*/ 97438 w 188001"/>
                    <a:gd name="connsiteY9" fmla="*/ 136566 h 18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01" h="181719">
                      <a:moveTo>
                        <a:pt x="41420" y="181720"/>
                      </a:moveTo>
                      <a:lnTo>
                        <a:pt x="60177" y="112291"/>
                      </a:lnTo>
                      <a:lnTo>
                        <a:pt x="0" y="72994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137"/>
                      </a:lnTo>
                      <a:lnTo>
                        <a:pt x="188001" y="63572"/>
                      </a:lnTo>
                      <a:lnTo>
                        <a:pt x="132067" y="108726"/>
                      </a:lnTo>
                      <a:lnTo>
                        <a:pt x="157700" y="175948"/>
                      </a:lnTo>
                      <a:lnTo>
                        <a:pt x="97438" y="13656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F256A02F-7B5A-447B-92D7-21619F370049}"/>
                    </a:ext>
                  </a:extLst>
                </p:cNvPr>
                <p:cNvSpPr/>
                <p:nvPr/>
              </p:nvSpPr>
              <p:spPr>
                <a:xfrm>
                  <a:off x="8247292" y="663986"/>
                  <a:ext cx="188001" cy="181719"/>
                </a:xfrm>
                <a:custGeom>
                  <a:avLst/>
                  <a:gdLst>
                    <a:gd name="connsiteX0" fmla="*/ 41420 w 188001"/>
                    <a:gd name="connsiteY0" fmla="*/ 181720 h 181719"/>
                    <a:gd name="connsiteX1" fmla="*/ 60177 w 188001"/>
                    <a:gd name="connsiteY1" fmla="*/ 112291 h 181719"/>
                    <a:gd name="connsiteX2" fmla="*/ 0 w 188001"/>
                    <a:gd name="connsiteY2" fmla="*/ 72994 h 181719"/>
                    <a:gd name="connsiteX3" fmla="*/ 71805 w 188001"/>
                    <a:gd name="connsiteY3" fmla="*/ 69429 h 181719"/>
                    <a:gd name="connsiteX4" fmla="*/ 90563 w 188001"/>
                    <a:gd name="connsiteY4" fmla="*/ 0 h 181719"/>
                    <a:gd name="connsiteX5" fmla="*/ 116196 w 188001"/>
                    <a:gd name="connsiteY5" fmla="*/ 67137 h 181719"/>
                    <a:gd name="connsiteX6" fmla="*/ 188001 w 188001"/>
                    <a:gd name="connsiteY6" fmla="*/ 63572 h 181719"/>
                    <a:gd name="connsiteX7" fmla="*/ 132067 w 188001"/>
                    <a:gd name="connsiteY7" fmla="*/ 108726 h 181719"/>
                    <a:gd name="connsiteX8" fmla="*/ 157700 w 188001"/>
                    <a:gd name="connsiteY8" fmla="*/ 175864 h 181719"/>
                    <a:gd name="connsiteX9" fmla="*/ 97438 w 188001"/>
                    <a:gd name="connsiteY9" fmla="*/ 136566 h 18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01" h="181719">
                      <a:moveTo>
                        <a:pt x="41420" y="181720"/>
                      </a:moveTo>
                      <a:lnTo>
                        <a:pt x="60177" y="112291"/>
                      </a:lnTo>
                      <a:lnTo>
                        <a:pt x="0" y="72994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137"/>
                      </a:lnTo>
                      <a:lnTo>
                        <a:pt x="188001" y="63572"/>
                      </a:lnTo>
                      <a:lnTo>
                        <a:pt x="132067" y="108726"/>
                      </a:lnTo>
                      <a:lnTo>
                        <a:pt x="157700" y="175864"/>
                      </a:lnTo>
                      <a:lnTo>
                        <a:pt x="97438" y="13656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C71BDF5E-DEE7-4DF8-A556-386F51D4158D}"/>
                    </a:ext>
                  </a:extLst>
                </p:cNvPr>
                <p:cNvSpPr/>
                <p:nvPr/>
              </p:nvSpPr>
              <p:spPr>
                <a:xfrm>
                  <a:off x="8497422" y="470044"/>
                  <a:ext cx="92939" cy="89883"/>
                </a:xfrm>
                <a:custGeom>
                  <a:avLst/>
                  <a:gdLst>
                    <a:gd name="connsiteX0" fmla="*/ 20455 w 92939"/>
                    <a:gd name="connsiteY0" fmla="*/ 89884 h 89883"/>
                    <a:gd name="connsiteX1" fmla="*/ 29707 w 92939"/>
                    <a:gd name="connsiteY1" fmla="*/ 55509 h 89883"/>
                    <a:gd name="connsiteX2" fmla="*/ 0 w 92939"/>
                    <a:gd name="connsiteY2" fmla="*/ 36072 h 89883"/>
                    <a:gd name="connsiteX3" fmla="*/ 35478 w 92939"/>
                    <a:gd name="connsiteY3" fmla="*/ 34290 h 89883"/>
                    <a:gd name="connsiteX4" fmla="*/ 44730 w 92939"/>
                    <a:gd name="connsiteY4" fmla="*/ 0 h 89883"/>
                    <a:gd name="connsiteX5" fmla="*/ 57376 w 92939"/>
                    <a:gd name="connsiteY5" fmla="*/ 33187 h 89883"/>
                    <a:gd name="connsiteX6" fmla="*/ 92940 w 92939"/>
                    <a:gd name="connsiteY6" fmla="*/ 31489 h 89883"/>
                    <a:gd name="connsiteX7" fmla="*/ 65270 w 92939"/>
                    <a:gd name="connsiteY7" fmla="*/ 53727 h 89883"/>
                    <a:gd name="connsiteX8" fmla="*/ 77917 w 92939"/>
                    <a:gd name="connsiteY8" fmla="*/ 86998 h 89883"/>
                    <a:gd name="connsiteX9" fmla="*/ 48125 w 92939"/>
                    <a:gd name="connsiteY9" fmla="*/ 67561 h 89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939" h="89883">
                      <a:moveTo>
                        <a:pt x="20455" y="89884"/>
                      </a:moveTo>
                      <a:lnTo>
                        <a:pt x="29707" y="55509"/>
                      </a:lnTo>
                      <a:lnTo>
                        <a:pt x="0" y="36072"/>
                      </a:lnTo>
                      <a:lnTo>
                        <a:pt x="35478" y="34290"/>
                      </a:lnTo>
                      <a:lnTo>
                        <a:pt x="44730" y="0"/>
                      </a:lnTo>
                      <a:lnTo>
                        <a:pt x="57376" y="33187"/>
                      </a:lnTo>
                      <a:lnTo>
                        <a:pt x="92940" y="31489"/>
                      </a:lnTo>
                      <a:lnTo>
                        <a:pt x="65270" y="53727"/>
                      </a:lnTo>
                      <a:lnTo>
                        <a:pt x="77917" y="86998"/>
                      </a:lnTo>
                      <a:lnTo>
                        <a:pt x="48125" y="675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2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8680160" y="486850"/>
                <a:ext cx="897990" cy="1051361"/>
                <a:chOff x="8680160" y="486850"/>
                <a:chExt cx="897990" cy="1051361"/>
              </a:xfrm>
              <a:solidFill>
                <a:srgbClr val="AB0101"/>
              </a:solidFill>
            </p:grpSpPr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937D3C08-10AF-4112-8BB4-2C538C8C2F90}"/>
                    </a:ext>
                  </a:extLst>
                </p:cNvPr>
                <p:cNvSpPr/>
                <p:nvPr/>
              </p:nvSpPr>
              <p:spPr>
                <a:xfrm>
                  <a:off x="9084935" y="486850"/>
                  <a:ext cx="304281" cy="294096"/>
                </a:xfrm>
                <a:custGeom>
                  <a:avLst/>
                  <a:gdLst>
                    <a:gd name="connsiteX0" fmla="*/ 67052 w 304281"/>
                    <a:gd name="connsiteY0" fmla="*/ 294096 h 294096"/>
                    <a:gd name="connsiteX1" fmla="*/ 97438 w 304281"/>
                    <a:gd name="connsiteY1" fmla="*/ 181720 h 294096"/>
                    <a:gd name="connsiteX2" fmla="*/ 0 w 304281"/>
                    <a:gd name="connsiteY2" fmla="*/ 118148 h 294096"/>
                    <a:gd name="connsiteX3" fmla="*/ 116196 w 304281"/>
                    <a:gd name="connsiteY3" fmla="*/ 112291 h 294096"/>
                    <a:gd name="connsiteX4" fmla="*/ 146581 w 304281"/>
                    <a:gd name="connsiteY4" fmla="*/ 0 h 294096"/>
                    <a:gd name="connsiteX5" fmla="*/ 188001 w 304281"/>
                    <a:gd name="connsiteY5" fmla="*/ 108726 h 294096"/>
                    <a:gd name="connsiteX6" fmla="*/ 304282 w 304281"/>
                    <a:gd name="connsiteY6" fmla="*/ 102870 h 294096"/>
                    <a:gd name="connsiteX7" fmla="*/ 213633 w 304281"/>
                    <a:gd name="connsiteY7" fmla="*/ 175948 h 294096"/>
                    <a:gd name="connsiteX8" fmla="*/ 255138 w 304281"/>
                    <a:gd name="connsiteY8" fmla="*/ 284675 h 294096"/>
                    <a:gd name="connsiteX9" fmla="*/ 157700 w 304281"/>
                    <a:gd name="connsiteY9" fmla="*/ 221018 h 29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281" h="294096">
                      <a:moveTo>
                        <a:pt x="67052" y="294096"/>
                      </a:moveTo>
                      <a:lnTo>
                        <a:pt x="97438" y="181720"/>
                      </a:lnTo>
                      <a:lnTo>
                        <a:pt x="0" y="118148"/>
                      </a:lnTo>
                      <a:lnTo>
                        <a:pt x="116196" y="112291"/>
                      </a:lnTo>
                      <a:lnTo>
                        <a:pt x="146581" y="0"/>
                      </a:lnTo>
                      <a:lnTo>
                        <a:pt x="188001" y="108726"/>
                      </a:lnTo>
                      <a:lnTo>
                        <a:pt x="304282" y="102870"/>
                      </a:lnTo>
                      <a:lnTo>
                        <a:pt x="213633" y="175948"/>
                      </a:lnTo>
                      <a:lnTo>
                        <a:pt x="255138" y="284675"/>
                      </a:lnTo>
                      <a:lnTo>
                        <a:pt x="157700" y="22101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EF6332C4-C632-4132-8B2B-503A662301EA}"/>
                    </a:ext>
                  </a:extLst>
                </p:cNvPr>
                <p:cNvSpPr/>
                <p:nvPr/>
              </p:nvSpPr>
              <p:spPr>
                <a:xfrm>
                  <a:off x="9506261" y="754634"/>
                  <a:ext cx="71889" cy="69428"/>
                </a:xfrm>
                <a:custGeom>
                  <a:avLst/>
                  <a:gdLst>
                    <a:gd name="connsiteX0" fmla="*/ 15872 w 71889"/>
                    <a:gd name="connsiteY0" fmla="*/ 69429 h 69428"/>
                    <a:gd name="connsiteX1" fmla="*/ 23002 w 71889"/>
                    <a:gd name="connsiteY1" fmla="*/ 42947 h 69428"/>
                    <a:gd name="connsiteX2" fmla="*/ 0 w 71889"/>
                    <a:gd name="connsiteY2" fmla="*/ 27924 h 69428"/>
                    <a:gd name="connsiteX3" fmla="*/ 27415 w 71889"/>
                    <a:gd name="connsiteY3" fmla="*/ 26566 h 69428"/>
                    <a:gd name="connsiteX4" fmla="*/ 34630 w 71889"/>
                    <a:gd name="connsiteY4" fmla="*/ 0 h 69428"/>
                    <a:gd name="connsiteX5" fmla="*/ 44390 w 71889"/>
                    <a:gd name="connsiteY5" fmla="*/ 25717 h 69428"/>
                    <a:gd name="connsiteX6" fmla="*/ 71890 w 71889"/>
                    <a:gd name="connsiteY6" fmla="*/ 24359 h 69428"/>
                    <a:gd name="connsiteX7" fmla="*/ 50501 w 71889"/>
                    <a:gd name="connsiteY7" fmla="*/ 41589 h 69428"/>
                    <a:gd name="connsiteX8" fmla="*/ 60262 w 71889"/>
                    <a:gd name="connsiteY8" fmla="*/ 67222 h 69428"/>
                    <a:gd name="connsiteX9" fmla="*/ 37261 w 71889"/>
                    <a:gd name="connsiteY9" fmla="*/ 52199 h 6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889" h="69428">
                      <a:moveTo>
                        <a:pt x="15872" y="69429"/>
                      </a:moveTo>
                      <a:lnTo>
                        <a:pt x="23002" y="42947"/>
                      </a:lnTo>
                      <a:lnTo>
                        <a:pt x="0" y="27924"/>
                      </a:lnTo>
                      <a:lnTo>
                        <a:pt x="27415" y="26566"/>
                      </a:lnTo>
                      <a:lnTo>
                        <a:pt x="34630" y="0"/>
                      </a:lnTo>
                      <a:lnTo>
                        <a:pt x="44390" y="25717"/>
                      </a:lnTo>
                      <a:lnTo>
                        <a:pt x="71890" y="24359"/>
                      </a:lnTo>
                      <a:lnTo>
                        <a:pt x="50501" y="41589"/>
                      </a:lnTo>
                      <a:lnTo>
                        <a:pt x="60262" y="67222"/>
                      </a:lnTo>
                      <a:lnTo>
                        <a:pt x="37261" y="5219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1380FF9-EE3F-40E7-B051-3E100124DCB8}"/>
                    </a:ext>
                  </a:extLst>
                </p:cNvPr>
                <p:cNvSpPr/>
                <p:nvPr/>
              </p:nvSpPr>
              <p:spPr>
                <a:xfrm>
                  <a:off x="8876564" y="1356407"/>
                  <a:ext cx="188085" cy="181804"/>
                </a:xfrm>
                <a:custGeom>
                  <a:avLst/>
                  <a:gdLst>
                    <a:gd name="connsiteX0" fmla="*/ 41420 w 188085"/>
                    <a:gd name="connsiteY0" fmla="*/ 181805 h 181804"/>
                    <a:gd name="connsiteX1" fmla="*/ 60177 w 188085"/>
                    <a:gd name="connsiteY1" fmla="*/ 112376 h 181804"/>
                    <a:gd name="connsiteX2" fmla="*/ 0 w 188085"/>
                    <a:gd name="connsiteY2" fmla="*/ 73078 h 181804"/>
                    <a:gd name="connsiteX3" fmla="*/ 71805 w 188085"/>
                    <a:gd name="connsiteY3" fmla="*/ 69429 h 181804"/>
                    <a:gd name="connsiteX4" fmla="*/ 90563 w 188085"/>
                    <a:gd name="connsiteY4" fmla="*/ 0 h 181804"/>
                    <a:gd name="connsiteX5" fmla="*/ 116196 w 188085"/>
                    <a:gd name="connsiteY5" fmla="*/ 67222 h 181804"/>
                    <a:gd name="connsiteX6" fmla="*/ 188086 w 188085"/>
                    <a:gd name="connsiteY6" fmla="*/ 63657 h 181804"/>
                    <a:gd name="connsiteX7" fmla="*/ 132067 w 188085"/>
                    <a:gd name="connsiteY7" fmla="*/ 108726 h 181804"/>
                    <a:gd name="connsiteX8" fmla="*/ 157700 w 188085"/>
                    <a:gd name="connsiteY8" fmla="*/ 175948 h 181804"/>
                    <a:gd name="connsiteX9" fmla="*/ 97438 w 188085"/>
                    <a:gd name="connsiteY9" fmla="*/ 136651 h 18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5" h="181804">
                      <a:moveTo>
                        <a:pt x="41420" y="181805"/>
                      </a:moveTo>
                      <a:lnTo>
                        <a:pt x="60177" y="112376"/>
                      </a:lnTo>
                      <a:lnTo>
                        <a:pt x="0" y="73078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86" y="63657"/>
                      </a:lnTo>
                      <a:lnTo>
                        <a:pt x="132067" y="108726"/>
                      </a:lnTo>
                      <a:lnTo>
                        <a:pt x="157700" y="175948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ABC4680B-B359-4392-B8F3-DD81F6911B7F}"/>
                    </a:ext>
                  </a:extLst>
                </p:cNvPr>
                <p:cNvSpPr/>
                <p:nvPr/>
              </p:nvSpPr>
              <p:spPr>
                <a:xfrm>
                  <a:off x="9081286" y="1025559"/>
                  <a:ext cx="89968" cy="86998"/>
                </a:xfrm>
                <a:custGeom>
                  <a:avLst/>
                  <a:gdLst>
                    <a:gd name="connsiteX0" fmla="*/ 19861 w 89968"/>
                    <a:gd name="connsiteY0" fmla="*/ 86998 h 86998"/>
                    <a:gd name="connsiteX1" fmla="*/ 28858 w 89968"/>
                    <a:gd name="connsiteY1" fmla="*/ 53812 h 86998"/>
                    <a:gd name="connsiteX2" fmla="*/ 0 w 89968"/>
                    <a:gd name="connsiteY2" fmla="*/ 34969 h 86998"/>
                    <a:gd name="connsiteX3" fmla="*/ 34375 w 89968"/>
                    <a:gd name="connsiteY3" fmla="*/ 33271 h 86998"/>
                    <a:gd name="connsiteX4" fmla="*/ 43372 w 89968"/>
                    <a:gd name="connsiteY4" fmla="*/ 0 h 86998"/>
                    <a:gd name="connsiteX5" fmla="*/ 55594 w 89968"/>
                    <a:gd name="connsiteY5" fmla="*/ 32168 h 86998"/>
                    <a:gd name="connsiteX6" fmla="*/ 89969 w 89968"/>
                    <a:gd name="connsiteY6" fmla="*/ 30471 h 86998"/>
                    <a:gd name="connsiteX7" fmla="*/ 63233 w 89968"/>
                    <a:gd name="connsiteY7" fmla="*/ 52029 h 86998"/>
                    <a:gd name="connsiteX8" fmla="*/ 75455 w 89968"/>
                    <a:gd name="connsiteY8" fmla="*/ 84197 h 86998"/>
                    <a:gd name="connsiteX9" fmla="*/ 46682 w 89968"/>
                    <a:gd name="connsiteY9" fmla="*/ 65440 h 86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968" h="86998">
                      <a:moveTo>
                        <a:pt x="19861" y="86998"/>
                      </a:moveTo>
                      <a:lnTo>
                        <a:pt x="28858" y="53812"/>
                      </a:lnTo>
                      <a:lnTo>
                        <a:pt x="0" y="34969"/>
                      </a:lnTo>
                      <a:lnTo>
                        <a:pt x="34375" y="33271"/>
                      </a:lnTo>
                      <a:lnTo>
                        <a:pt x="43372" y="0"/>
                      </a:lnTo>
                      <a:lnTo>
                        <a:pt x="55594" y="32168"/>
                      </a:lnTo>
                      <a:lnTo>
                        <a:pt x="89969" y="30471"/>
                      </a:lnTo>
                      <a:lnTo>
                        <a:pt x="63233" y="52029"/>
                      </a:lnTo>
                      <a:lnTo>
                        <a:pt x="75455" y="84197"/>
                      </a:lnTo>
                      <a:lnTo>
                        <a:pt x="46682" y="6544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A1832A1D-3DBE-4606-B273-B97F76FC4365}"/>
                    </a:ext>
                  </a:extLst>
                </p:cNvPr>
                <p:cNvSpPr/>
                <p:nvPr/>
              </p:nvSpPr>
              <p:spPr>
                <a:xfrm>
                  <a:off x="9273106" y="1073769"/>
                  <a:ext cx="188086" cy="181719"/>
                </a:xfrm>
                <a:custGeom>
                  <a:avLst/>
                  <a:gdLst>
                    <a:gd name="connsiteX0" fmla="*/ 41420 w 188086"/>
                    <a:gd name="connsiteY0" fmla="*/ 181720 h 181719"/>
                    <a:gd name="connsiteX1" fmla="*/ 60262 w 188086"/>
                    <a:gd name="connsiteY1" fmla="*/ 112291 h 181719"/>
                    <a:gd name="connsiteX2" fmla="*/ 0 w 188086"/>
                    <a:gd name="connsiteY2" fmla="*/ 72994 h 181719"/>
                    <a:gd name="connsiteX3" fmla="*/ 71805 w 188086"/>
                    <a:gd name="connsiteY3" fmla="*/ 69429 h 181719"/>
                    <a:gd name="connsiteX4" fmla="*/ 90563 w 188086"/>
                    <a:gd name="connsiteY4" fmla="*/ 0 h 181719"/>
                    <a:gd name="connsiteX5" fmla="*/ 116196 w 188086"/>
                    <a:gd name="connsiteY5" fmla="*/ 67222 h 181719"/>
                    <a:gd name="connsiteX6" fmla="*/ 188086 w 188086"/>
                    <a:gd name="connsiteY6" fmla="*/ 63572 h 181719"/>
                    <a:gd name="connsiteX7" fmla="*/ 132067 w 188086"/>
                    <a:gd name="connsiteY7" fmla="*/ 108727 h 181719"/>
                    <a:gd name="connsiteX8" fmla="*/ 157700 w 188086"/>
                    <a:gd name="connsiteY8" fmla="*/ 175948 h 181719"/>
                    <a:gd name="connsiteX9" fmla="*/ 97438 w 188086"/>
                    <a:gd name="connsiteY9" fmla="*/ 136651 h 18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6" h="181719">
                      <a:moveTo>
                        <a:pt x="41420" y="181720"/>
                      </a:moveTo>
                      <a:lnTo>
                        <a:pt x="60262" y="112291"/>
                      </a:lnTo>
                      <a:lnTo>
                        <a:pt x="0" y="72994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86" y="63572"/>
                      </a:lnTo>
                      <a:lnTo>
                        <a:pt x="132067" y="108727"/>
                      </a:lnTo>
                      <a:lnTo>
                        <a:pt x="157700" y="175948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CBC0CCE9-2739-4FA7-B3BF-34414ECC9DF6}"/>
                    </a:ext>
                  </a:extLst>
                </p:cNvPr>
                <p:cNvSpPr/>
                <p:nvPr/>
              </p:nvSpPr>
              <p:spPr>
                <a:xfrm>
                  <a:off x="8680160" y="1078946"/>
                  <a:ext cx="188086" cy="181719"/>
                </a:xfrm>
                <a:custGeom>
                  <a:avLst/>
                  <a:gdLst>
                    <a:gd name="connsiteX0" fmla="*/ 41420 w 188086"/>
                    <a:gd name="connsiteY0" fmla="*/ 181720 h 181719"/>
                    <a:gd name="connsiteX1" fmla="*/ 60262 w 188086"/>
                    <a:gd name="connsiteY1" fmla="*/ 112291 h 181719"/>
                    <a:gd name="connsiteX2" fmla="*/ 0 w 188086"/>
                    <a:gd name="connsiteY2" fmla="*/ 72994 h 181719"/>
                    <a:gd name="connsiteX3" fmla="*/ 71805 w 188086"/>
                    <a:gd name="connsiteY3" fmla="*/ 69429 h 181719"/>
                    <a:gd name="connsiteX4" fmla="*/ 90563 w 188086"/>
                    <a:gd name="connsiteY4" fmla="*/ 0 h 181719"/>
                    <a:gd name="connsiteX5" fmla="*/ 116196 w 188086"/>
                    <a:gd name="connsiteY5" fmla="*/ 67222 h 181719"/>
                    <a:gd name="connsiteX6" fmla="*/ 188086 w 188086"/>
                    <a:gd name="connsiteY6" fmla="*/ 63572 h 181719"/>
                    <a:gd name="connsiteX7" fmla="*/ 132067 w 188086"/>
                    <a:gd name="connsiteY7" fmla="*/ 108726 h 181719"/>
                    <a:gd name="connsiteX8" fmla="*/ 157700 w 188086"/>
                    <a:gd name="connsiteY8" fmla="*/ 175948 h 181719"/>
                    <a:gd name="connsiteX9" fmla="*/ 97438 w 188086"/>
                    <a:gd name="connsiteY9" fmla="*/ 136651 h 18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6" h="181719">
                      <a:moveTo>
                        <a:pt x="41420" y="181720"/>
                      </a:moveTo>
                      <a:lnTo>
                        <a:pt x="60262" y="112291"/>
                      </a:lnTo>
                      <a:lnTo>
                        <a:pt x="0" y="72994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86" y="63572"/>
                      </a:lnTo>
                      <a:lnTo>
                        <a:pt x="132067" y="108726"/>
                      </a:lnTo>
                      <a:lnTo>
                        <a:pt x="157700" y="175948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59214AD6-EFD7-4EB2-A9C0-F6958CA97C92}"/>
                    </a:ext>
                  </a:extLst>
                </p:cNvPr>
                <p:cNvSpPr/>
                <p:nvPr/>
              </p:nvSpPr>
              <p:spPr>
                <a:xfrm>
                  <a:off x="8930291" y="885004"/>
                  <a:ext cx="92939" cy="89883"/>
                </a:xfrm>
                <a:custGeom>
                  <a:avLst/>
                  <a:gdLst>
                    <a:gd name="connsiteX0" fmla="*/ 20455 w 92939"/>
                    <a:gd name="connsiteY0" fmla="*/ 89884 h 89883"/>
                    <a:gd name="connsiteX1" fmla="*/ 29707 w 92939"/>
                    <a:gd name="connsiteY1" fmla="*/ 55594 h 89883"/>
                    <a:gd name="connsiteX2" fmla="*/ 0 w 92939"/>
                    <a:gd name="connsiteY2" fmla="*/ 36157 h 89883"/>
                    <a:gd name="connsiteX3" fmla="*/ 35478 w 92939"/>
                    <a:gd name="connsiteY3" fmla="*/ 34375 h 89883"/>
                    <a:gd name="connsiteX4" fmla="*/ 44729 w 92939"/>
                    <a:gd name="connsiteY4" fmla="*/ 0 h 89883"/>
                    <a:gd name="connsiteX5" fmla="*/ 57376 w 92939"/>
                    <a:gd name="connsiteY5" fmla="*/ 33272 h 89883"/>
                    <a:gd name="connsiteX6" fmla="*/ 92939 w 92939"/>
                    <a:gd name="connsiteY6" fmla="*/ 31489 h 89883"/>
                    <a:gd name="connsiteX7" fmla="*/ 65270 w 92939"/>
                    <a:gd name="connsiteY7" fmla="*/ 53812 h 89883"/>
                    <a:gd name="connsiteX8" fmla="*/ 77916 w 92939"/>
                    <a:gd name="connsiteY8" fmla="*/ 86998 h 89883"/>
                    <a:gd name="connsiteX9" fmla="*/ 48125 w 92939"/>
                    <a:gd name="connsiteY9" fmla="*/ 67562 h 89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939" h="89883">
                      <a:moveTo>
                        <a:pt x="20455" y="89884"/>
                      </a:moveTo>
                      <a:lnTo>
                        <a:pt x="29707" y="55594"/>
                      </a:lnTo>
                      <a:lnTo>
                        <a:pt x="0" y="36157"/>
                      </a:lnTo>
                      <a:lnTo>
                        <a:pt x="35478" y="34375"/>
                      </a:lnTo>
                      <a:lnTo>
                        <a:pt x="44729" y="0"/>
                      </a:lnTo>
                      <a:lnTo>
                        <a:pt x="57376" y="33272"/>
                      </a:lnTo>
                      <a:lnTo>
                        <a:pt x="92939" y="31489"/>
                      </a:lnTo>
                      <a:lnTo>
                        <a:pt x="65270" y="53812"/>
                      </a:lnTo>
                      <a:lnTo>
                        <a:pt x="77916" y="86998"/>
                      </a:lnTo>
                      <a:lnTo>
                        <a:pt x="48125" y="675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9030869" y="1124610"/>
                <a:ext cx="897905" cy="1051361"/>
                <a:chOff x="9030869" y="1124610"/>
                <a:chExt cx="897905" cy="1051361"/>
              </a:xfrm>
              <a:solidFill>
                <a:srgbClr val="AB0101"/>
              </a:solidFill>
            </p:grpSpPr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E71BEF72-466C-4554-91DA-421017147E96}"/>
                    </a:ext>
                  </a:extLst>
                </p:cNvPr>
                <p:cNvSpPr/>
                <p:nvPr/>
              </p:nvSpPr>
              <p:spPr>
                <a:xfrm>
                  <a:off x="9435644" y="1124610"/>
                  <a:ext cx="304281" cy="294096"/>
                </a:xfrm>
                <a:custGeom>
                  <a:avLst/>
                  <a:gdLst>
                    <a:gd name="connsiteX0" fmla="*/ 67052 w 304281"/>
                    <a:gd name="connsiteY0" fmla="*/ 294096 h 294096"/>
                    <a:gd name="connsiteX1" fmla="*/ 97438 w 304281"/>
                    <a:gd name="connsiteY1" fmla="*/ 181720 h 294096"/>
                    <a:gd name="connsiteX2" fmla="*/ 0 w 304281"/>
                    <a:gd name="connsiteY2" fmla="*/ 118148 h 294096"/>
                    <a:gd name="connsiteX3" fmla="*/ 116196 w 304281"/>
                    <a:gd name="connsiteY3" fmla="*/ 112291 h 294096"/>
                    <a:gd name="connsiteX4" fmla="*/ 146581 w 304281"/>
                    <a:gd name="connsiteY4" fmla="*/ 0 h 294096"/>
                    <a:gd name="connsiteX5" fmla="*/ 188001 w 304281"/>
                    <a:gd name="connsiteY5" fmla="*/ 108726 h 294096"/>
                    <a:gd name="connsiteX6" fmla="*/ 304281 w 304281"/>
                    <a:gd name="connsiteY6" fmla="*/ 102870 h 294096"/>
                    <a:gd name="connsiteX7" fmla="*/ 213633 w 304281"/>
                    <a:gd name="connsiteY7" fmla="*/ 175948 h 294096"/>
                    <a:gd name="connsiteX8" fmla="*/ 255138 w 304281"/>
                    <a:gd name="connsiteY8" fmla="*/ 284675 h 294096"/>
                    <a:gd name="connsiteX9" fmla="*/ 157700 w 304281"/>
                    <a:gd name="connsiteY9" fmla="*/ 221103 h 29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281" h="294096">
                      <a:moveTo>
                        <a:pt x="67052" y="294096"/>
                      </a:moveTo>
                      <a:lnTo>
                        <a:pt x="97438" y="181720"/>
                      </a:lnTo>
                      <a:lnTo>
                        <a:pt x="0" y="118148"/>
                      </a:lnTo>
                      <a:lnTo>
                        <a:pt x="116196" y="112291"/>
                      </a:lnTo>
                      <a:lnTo>
                        <a:pt x="146581" y="0"/>
                      </a:lnTo>
                      <a:lnTo>
                        <a:pt x="188001" y="108726"/>
                      </a:lnTo>
                      <a:lnTo>
                        <a:pt x="304281" y="102870"/>
                      </a:lnTo>
                      <a:lnTo>
                        <a:pt x="213633" y="175948"/>
                      </a:lnTo>
                      <a:lnTo>
                        <a:pt x="255138" y="284675"/>
                      </a:lnTo>
                      <a:lnTo>
                        <a:pt x="157700" y="22110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C5289B82-E51F-4614-B303-C91BEBD482E7}"/>
                    </a:ext>
                  </a:extLst>
                </p:cNvPr>
                <p:cNvSpPr/>
                <p:nvPr/>
              </p:nvSpPr>
              <p:spPr>
                <a:xfrm>
                  <a:off x="9856970" y="1392394"/>
                  <a:ext cx="71804" cy="69428"/>
                </a:xfrm>
                <a:custGeom>
                  <a:avLst/>
                  <a:gdLst>
                    <a:gd name="connsiteX0" fmla="*/ 15872 w 71804"/>
                    <a:gd name="connsiteY0" fmla="*/ 69429 h 69428"/>
                    <a:gd name="connsiteX1" fmla="*/ 23001 w 71804"/>
                    <a:gd name="connsiteY1" fmla="*/ 42947 h 69428"/>
                    <a:gd name="connsiteX2" fmla="*/ 0 w 71804"/>
                    <a:gd name="connsiteY2" fmla="*/ 27924 h 69428"/>
                    <a:gd name="connsiteX3" fmla="*/ 27415 w 71804"/>
                    <a:gd name="connsiteY3" fmla="*/ 26566 h 69428"/>
                    <a:gd name="connsiteX4" fmla="*/ 34629 w 71804"/>
                    <a:gd name="connsiteY4" fmla="*/ 0 h 69428"/>
                    <a:gd name="connsiteX5" fmla="*/ 44390 w 71804"/>
                    <a:gd name="connsiteY5" fmla="*/ 25717 h 69428"/>
                    <a:gd name="connsiteX6" fmla="*/ 71805 w 71804"/>
                    <a:gd name="connsiteY6" fmla="*/ 24359 h 69428"/>
                    <a:gd name="connsiteX7" fmla="*/ 50417 w 71804"/>
                    <a:gd name="connsiteY7" fmla="*/ 41589 h 69428"/>
                    <a:gd name="connsiteX8" fmla="*/ 60262 w 71804"/>
                    <a:gd name="connsiteY8" fmla="*/ 67222 h 69428"/>
                    <a:gd name="connsiteX9" fmla="*/ 37261 w 71804"/>
                    <a:gd name="connsiteY9" fmla="*/ 52199 h 6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804" h="69428">
                      <a:moveTo>
                        <a:pt x="15872" y="69429"/>
                      </a:moveTo>
                      <a:lnTo>
                        <a:pt x="23001" y="42947"/>
                      </a:lnTo>
                      <a:lnTo>
                        <a:pt x="0" y="27924"/>
                      </a:lnTo>
                      <a:lnTo>
                        <a:pt x="27415" y="26566"/>
                      </a:lnTo>
                      <a:lnTo>
                        <a:pt x="34629" y="0"/>
                      </a:lnTo>
                      <a:lnTo>
                        <a:pt x="44390" y="25717"/>
                      </a:lnTo>
                      <a:lnTo>
                        <a:pt x="71805" y="24359"/>
                      </a:lnTo>
                      <a:lnTo>
                        <a:pt x="50417" y="41589"/>
                      </a:lnTo>
                      <a:lnTo>
                        <a:pt x="60262" y="67222"/>
                      </a:lnTo>
                      <a:lnTo>
                        <a:pt x="37261" y="5219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C0CDE41F-1067-478E-BACA-3DE74FB5ABB2}"/>
                    </a:ext>
                  </a:extLst>
                </p:cNvPr>
                <p:cNvSpPr/>
                <p:nvPr/>
              </p:nvSpPr>
              <p:spPr>
                <a:xfrm>
                  <a:off x="9227273" y="1994167"/>
                  <a:ext cx="188085" cy="181804"/>
                </a:xfrm>
                <a:custGeom>
                  <a:avLst/>
                  <a:gdLst>
                    <a:gd name="connsiteX0" fmla="*/ 41420 w 188085"/>
                    <a:gd name="connsiteY0" fmla="*/ 181805 h 181804"/>
                    <a:gd name="connsiteX1" fmla="*/ 60177 w 188085"/>
                    <a:gd name="connsiteY1" fmla="*/ 112376 h 181804"/>
                    <a:gd name="connsiteX2" fmla="*/ 0 w 188085"/>
                    <a:gd name="connsiteY2" fmla="*/ 73078 h 181804"/>
                    <a:gd name="connsiteX3" fmla="*/ 71805 w 188085"/>
                    <a:gd name="connsiteY3" fmla="*/ 69429 h 181804"/>
                    <a:gd name="connsiteX4" fmla="*/ 90563 w 188085"/>
                    <a:gd name="connsiteY4" fmla="*/ 0 h 181804"/>
                    <a:gd name="connsiteX5" fmla="*/ 116196 w 188085"/>
                    <a:gd name="connsiteY5" fmla="*/ 67222 h 181804"/>
                    <a:gd name="connsiteX6" fmla="*/ 188086 w 188085"/>
                    <a:gd name="connsiteY6" fmla="*/ 63657 h 181804"/>
                    <a:gd name="connsiteX7" fmla="*/ 132067 w 188085"/>
                    <a:gd name="connsiteY7" fmla="*/ 108726 h 181804"/>
                    <a:gd name="connsiteX8" fmla="*/ 157700 w 188085"/>
                    <a:gd name="connsiteY8" fmla="*/ 175948 h 181804"/>
                    <a:gd name="connsiteX9" fmla="*/ 97438 w 188085"/>
                    <a:gd name="connsiteY9" fmla="*/ 136651 h 18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5" h="181804">
                      <a:moveTo>
                        <a:pt x="41420" y="181805"/>
                      </a:moveTo>
                      <a:lnTo>
                        <a:pt x="60177" y="112376"/>
                      </a:lnTo>
                      <a:lnTo>
                        <a:pt x="0" y="73078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86" y="63657"/>
                      </a:lnTo>
                      <a:lnTo>
                        <a:pt x="132067" y="108726"/>
                      </a:lnTo>
                      <a:lnTo>
                        <a:pt x="157700" y="175948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1FE5178E-1245-4100-90FD-8032B7B26ED1}"/>
                    </a:ext>
                  </a:extLst>
                </p:cNvPr>
                <p:cNvSpPr/>
                <p:nvPr/>
              </p:nvSpPr>
              <p:spPr>
                <a:xfrm>
                  <a:off x="9431994" y="1663319"/>
                  <a:ext cx="89968" cy="86998"/>
                </a:xfrm>
                <a:custGeom>
                  <a:avLst/>
                  <a:gdLst>
                    <a:gd name="connsiteX0" fmla="*/ 19861 w 89968"/>
                    <a:gd name="connsiteY0" fmla="*/ 86998 h 86998"/>
                    <a:gd name="connsiteX1" fmla="*/ 28858 w 89968"/>
                    <a:gd name="connsiteY1" fmla="*/ 53812 h 86998"/>
                    <a:gd name="connsiteX2" fmla="*/ 0 w 89968"/>
                    <a:gd name="connsiteY2" fmla="*/ 34969 h 86998"/>
                    <a:gd name="connsiteX3" fmla="*/ 34375 w 89968"/>
                    <a:gd name="connsiteY3" fmla="*/ 33271 h 86998"/>
                    <a:gd name="connsiteX4" fmla="*/ 43372 w 89968"/>
                    <a:gd name="connsiteY4" fmla="*/ 0 h 86998"/>
                    <a:gd name="connsiteX5" fmla="*/ 55594 w 89968"/>
                    <a:gd name="connsiteY5" fmla="*/ 32168 h 86998"/>
                    <a:gd name="connsiteX6" fmla="*/ 89969 w 89968"/>
                    <a:gd name="connsiteY6" fmla="*/ 30471 h 86998"/>
                    <a:gd name="connsiteX7" fmla="*/ 63233 w 89968"/>
                    <a:gd name="connsiteY7" fmla="*/ 52029 h 86998"/>
                    <a:gd name="connsiteX8" fmla="*/ 75455 w 89968"/>
                    <a:gd name="connsiteY8" fmla="*/ 84197 h 86998"/>
                    <a:gd name="connsiteX9" fmla="*/ 46682 w 89968"/>
                    <a:gd name="connsiteY9" fmla="*/ 65440 h 86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968" h="86998">
                      <a:moveTo>
                        <a:pt x="19861" y="86998"/>
                      </a:moveTo>
                      <a:lnTo>
                        <a:pt x="28858" y="53812"/>
                      </a:lnTo>
                      <a:lnTo>
                        <a:pt x="0" y="34969"/>
                      </a:lnTo>
                      <a:lnTo>
                        <a:pt x="34375" y="33271"/>
                      </a:lnTo>
                      <a:lnTo>
                        <a:pt x="43372" y="0"/>
                      </a:lnTo>
                      <a:lnTo>
                        <a:pt x="55594" y="32168"/>
                      </a:lnTo>
                      <a:lnTo>
                        <a:pt x="89969" y="30471"/>
                      </a:lnTo>
                      <a:lnTo>
                        <a:pt x="63233" y="52029"/>
                      </a:lnTo>
                      <a:lnTo>
                        <a:pt x="75455" y="84197"/>
                      </a:lnTo>
                      <a:lnTo>
                        <a:pt x="46682" y="6544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69CA8F9B-59E1-4EC0-9C74-575314A49311}"/>
                    </a:ext>
                  </a:extLst>
                </p:cNvPr>
                <p:cNvSpPr/>
                <p:nvPr/>
              </p:nvSpPr>
              <p:spPr>
                <a:xfrm>
                  <a:off x="9623814" y="1711529"/>
                  <a:ext cx="188086" cy="181805"/>
                </a:xfrm>
                <a:custGeom>
                  <a:avLst/>
                  <a:gdLst>
                    <a:gd name="connsiteX0" fmla="*/ 41420 w 188086"/>
                    <a:gd name="connsiteY0" fmla="*/ 181805 h 181805"/>
                    <a:gd name="connsiteX1" fmla="*/ 60262 w 188086"/>
                    <a:gd name="connsiteY1" fmla="*/ 112376 h 181805"/>
                    <a:gd name="connsiteX2" fmla="*/ 0 w 188086"/>
                    <a:gd name="connsiteY2" fmla="*/ 73078 h 181805"/>
                    <a:gd name="connsiteX3" fmla="*/ 71805 w 188086"/>
                    <a:gd name="connsiteY3" fmla="*/ 69429 h 181805"/>
                    <a:gd name="connsiteX4" fmla="*/ 90563 w 188086"/>
                    <a:gd name="connsiteY4" fmla="*/ 0 h 181805"/>
                    <a:gd name="connsiteX5" fmla="*/ 116196 w 188086"/>
                    <a:gd name="connsiteY5" fmla="*/ 67222 h 181805"/>
                    <a:gd name="connsiteX6" fmla="*/ 188086 w 188086"/>
                    <a:gd name="connsiteY6" fmla="*/ 63572 h 181805"/>
                    <a:gd name="connsiteX7" fmla="*/ 132067 w 188086"/>
                    <a:gd name="connsiteY7" fmla="*/ 108727 h 181805"/>
                    <a:gd name="connsiteX8" fmla="*/ 157700 w 188086"/>
                    <a:gd name="connsiteY8" fmla="*/ 175949 h 181805"/>
                    <a:gd name="connsiteX9" fmla="*/ 97438 w 188086"/>
                    <a:gd name="connsiteY9" fmla="*/ 136651 h 181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6" h="181805">
                      <a:moveTo>
                        <a:pt x="41420" y="181805"/>
                      </a:moveTo>
                      <a:lnTo>
                        <a:pt x="60262" y="112376"/>
                      </a:lnTo>
                      <a:lnTo>
                        <a:pt x="0" y="73078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86" y="63572"/>
                      </a:lnTo>
                      <a:lnTo>
                        <a:pt x="132067" y="108727"/>
                      </a:lnTo>
                      <a:lnTo>
                        <a:pt x="157700" y="175949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B793CB01-2754-4C9A-BCC8-1937A6784C8B}"/>
                    </a:ext>
                  </a:extLst>
                </p:cNvPr>
                <p:cNvSpPr/>
                <p:nvPr/>
              </p:nvSpPr>
              <p:spPr>
                <a:xfrm>
                  <a:off x="9030869" y="1716706"/>
                  <a:ext cx="188085" cy="181804"/>
                </a:xfrm>
                <a:custGeom>
                  <a:avLst/>
                  <a:gdLst>
                    <a:gd name="connsiteX0" fmla="*/ 41420 w 188085"/>
                    <a:gd name="connsiteY0" fmla="*/ 181805 h 181804"/>
                    <a:gd name="connsiteX1" fmla="*/ 60262 w 188085"/>
                    <a:gd name="connsiteY1" fmla="*/ 112376 h 181804"/>
                    <a:gd name="connsiteX2" fmla="*/ 0 w 188085"/>
                    <a:gd name="connsiteY2" fmla="*/ 72994 h 181804"/>
                    <a:gd name="connsiteX3" fmla="*/ 71805 w 188085"/>
                    <a:gd name="connsiteY3" fmla="*/ 69429 h 181804"/>
                    <a:gd name="connsiteX4" fmla="*/ 90563 w 188085"/>
                    <a:gd name="connsiteY4" fmla="*/ 0 h 181804"/>
                    <a:gd name="connsiteX5" fmla="*/ 116196 w 188085"/>
                    <a:gd name="connsiteY5" fmla="*/ 67222 h 181804"/>
                    <a:gd name="connsiteX6" fmla="*/ 188086 w 188085"/>
                    <a:gd name="connsiteY6" fmla="*/ 63572 h 181804"/>
                    <a:gd name="connsiteX7" fmla="*/ 132067 w 188085"/>
                    <a:gd name="connsiteY7" fmla="*/ 108727 h 181804"/>
                    <a:gd name="connsiteX8" fmla="*/ 157700 w 188085"/>
                    <a:gd name="connsiteY8" fmla="*/ 175949 h 181804"/>
                    <a:gd name="connsiteX9" fmla="*/ 97438 w 188085"/>
                    <a:gd name="connsiteY9" fmla="*/ 136651 h 18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5" h="181804">
                      <a:moveTo>
                        <a:pt x="41420" y="181805"/>
                      </a:moveTo>
                      <a:lnTo>
                        <a:pt x="60262" y="112376"/>
                      </a:lnTo>
                      <a:lnTo>
                        <a:pt x="0" y="72994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86" y="63572"/>
                      </a:lnTo>
                      <a:lnTo>
                        <a:pt x="132067" y="108727"/>
                      </a:lnTo>
                      <a:lnTo>
                        <a:pt x="157700" y="175949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30EF7758-79EA-40F6-948D-507D2B3A4BC4}"/>
                    </a:ext>
                  </a:extLst>
                </p:cNvPr>
                <p:cNvSpPr/>
                <p:nvPr/>
              </p:nvSpPr>
              <p:spPr>
                <a:xfrm>
                  <a:off x="9281000" y="1522849"/>
                  <a:ext cx="92939" cy="89799"/>
                </a:xfrm>
                <a:custGeom>
                  <a:avLst/>
                  <a:gdLst>
                    <a:gd name="connsiteX0" fmla="*/ 20455 w 92939"/>
                    <a:gd name="connsiteY0" fmla="*/ 89799 h 89799"/>
                    <a:gd name="connsiteX1" fmla="*/ 29707 w 92939"/>
                    <a:gd name="connsiteY1" fmla="*/ 55509 h 89799"/>
                    <a:gd name="connsiteX2" fmla="*/ 0 w 92939"/>
                    <a:gd name="connsiteY2" fmla="*/ 36072 h 89799"/>
                    <a:gd name="connsiteX3" fmla="*/ 35478 w 92939"/>
                    <a:gd name="connsiteY3" fmla="*/ 34290 h 89799"/>
                    <a:gd name="connsiteX4" fmla="*/ 44729 w 92939"/>
                    <a:gd name="connsiteY4" fmla="*/ 0 h 89799"/>
                    <a:gd name="connsiteX5" fmla="*/ 57376 w 92939"/>
                    <a:gd name="connsiteY5" fmla="*/ 33187 h 89799"/>
                    <a:gd name="connsiteX6" fmla="*/ 92939 w 92939"/>
                    <a:gd name="connsiteY6" fmla="*/ 31404 h 89799"/>
                    <a:gd name="connsiteX7" fmla="*/ 65269 w 92939"/>
                    <a:gd name="connsiteY7" fmla="*/ 53727 h 89799"/>
                    <a:gd name="connsiteX8" fmla="*/ 77916 w 92939"/>
                    <a:gd name="connsiteY8" fmla="*/ 86913 h 89799"/>
                    <a:gd name="connsiteX9" fmla="*/ 48125 w 92939"/>
                    <a:gd name="connsiteY9" fmla="*/ 67477 h 89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939" h="89799">
                      <a:moveTo>
                        <a:pt x="20455" y="89799"/>
                      </a:moveTo>
                      <a:lnTo>
                        <a:pt x="29707" y="55509"/>
                      </a:lnTo>
                      <a:lnTo>
                        <a:pt x="0" y="36072"/>
                      </a:lnTo>
                      <a:lnTo>
                        <a:pt x="35478" y="34290"/>
                      </a:lnTo>
                      <a:lnTo>
                        <a:pt x="44729" y="0"/>
                      </a:lnTo>
                      <a:lnTo>
                        <a:pt x="57376" y="33187"/>
                      </a:lnTo>
                      <a:lnTo>
                        <a:pt x="92939" y="31404"/>
                      </a:lnTo>
                      <a:lnTo>
                        <a:pt x="65269" y="53727"/>
                      </a:lnTo>
                      <a:lnTo>
                        <a:pt x="77916" y="86913"/>
                      </a:lnTo>
                      <a:lnTo>
                        <a:pt x="48125" y="6747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8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8667259" y="1565881"/>
                <a:ext cx="897991" cy="1051361"/>
                <a:chOff x="8667259" y="1565881"/>
                <a:chExt cx="897991" cy="1051361"/>
              </a:xfrm>
              <a:solidFill>
                <a:srgbClr val="AB0101"/>
              </a:solidFill>
            </p:grpSpPr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AAAFF188-7C17-4C82-A95A-351EDDB81E45}"/>
                    </a:ext>
                  </a:extLst>
                </p:cNvPr>
                <p:cNvSpPr/>
                <p:nvPr/>
              </p:nvSpPr>
              <p:spPr>
                <a:xfrm>
                  <a:off x="9072034" y="1565881"/>
                  <a:ext cx="304281" cy="294180"/>
                </a:xfrm>
                <a:custGeom>
                  <a:avLst/>
                  <a:gdLst>
                    <a:gd name="connsiteX0" fmla="*/ 67052 w 304281"/>
                    <a:gd name="connsiteY0" fmla="*/ 294181 h 294180"/>
                    <a:gd name="connsiteX1" fmla="*/ 97438 w 304281"/>
                    <a:gd name="connsiteY1" fmla="*/ 181805 h 294180"/>
                    <a:gd name="connsiteX2" fmla="*/ 0 w 304281"/>
                    <a:gd name="connsiteY2" fmla="*/ 118233 h 294180"/>
                    <a:gd name="connsiteX3" fmla="*/ 116196 w 304281"/>
                    <a:gd name="connsiteY3" fmla="*/ 112376 h 294180"/>
                    <a:gd name="connsiteX4" fmla="*/ 146581 w 304281"/>
                    <a:gd name="connsiteY4" fmla="*/ 0 h 294180"/>
                    <a:gd name="connsiteX5" fmla="*/ 188001 w 304281"/>
                    <a:gd name="connsiteY5" fmla="*/ 108726 h 294180"/>
                    <a:gd name="connsiteX6" fmla="*/ 304282 w 304281"/>
                    <a:gd name="connsiteY6" fmla="*/ 102955 h 294180"/>
                    <a:gd name="connsiteX7" fmla="*/ 213634 w 304281"/>
                    <a:gd name="connsiteY7" fmla="*/ 175948 h 294180"/>
                    <a:gd name="connsiteX8" fmla="*/ 255138 w 304281"/>
                    <a:gd name="connsiteY8" fmla="*/ 284675 h 294180"/>
                    <a:gd name="connsiteX9" fmla="*/ 157700 w 304281"/>
                    <a:gd name="connsiteY9" fmla="*/ 221103 h 29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281" h="294180">
                      <a:moveTo>
                        <a:pt x="67052" y="294181"/>
                      </a:moveTo>
                      <a:lnTo>
                        <a:pt x="97438" y="181805"/>
                      </a:lnTo>
                      <a:lnTo>
                        <a:pt x="0" y="118233"/>
                      </a:lnTo>
                      <a:lnTo>
                        <a:pt x="116196" y="112376"/>
                      </a:lnTo>
                      <a:lnTo>
                        <a:pt x="146581" y="0"/>
                      </a:lnTo>
                      <a:lnTo>
                        <a:pt x="188001" y="108726"/>
                      </a:lnTo>
                      <a:lnTo>
                        <a:pt x="304282" y="102955"/>
                      </a:lnTo>
                      <a:lnTo>
                        <a:pt x="213634" y="175948"/>
                      </a:lnTo>
                      <a:lnTo>
                        <a:pt x="255138" y="284675"/>
                      </a:lnTo>
                      <a:lnTo>
                        <a:pt x="157700" y="22110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C495EC6A-1383-4F7B-B385-63D678BE5A38}"/>
                    </a:ext>
                  </a:extLst>
                </p:cNvPr>
                <p:cNvSpPr/>
                <p:nvPr/>
              </p:nvSpPr>
              <p:spPr>
                <a:xfrm>
                  <a:off x="9493360" y="1833751"/>
                  <a:ext cx="71890" cy="69428"/>
                </a:xfrm>
                <a:custGeom>
                  <a:avLst/>
                  <a:gdLst>
                    <a:gd name="connsiteX0" fmla="*/ 15872 w 71890"/>
                    <a:gd name="connsiteY0" fmla="*/ 69429 h 69428"/>
                    <a:gd name="connsiteX1" fmla="*/ 23002 w 71890"/>
                    <a:gd name="connsiteY1" fmla="*/ 42947 h 69428"/>
                    <a:gd name="connsiteX2" fmla="*/ 0 w 71890"/>
                    <a:gd name="connsiteY2" fmla="*/ 27924 h 69428"/>
                    <a:gd name="connsiteX3" fmla="*/ 27415 w 71890"/>
                    <a:gd name="connsiteY3" fmla="*/ 26481 h 69428"/>
                    <a:gd name="connsiteX4" fmla="*/ 34630 w 71890"/>
                    <a:gd name="connsiteY4" fmla="*/ 0 h 69428"/>
                    <a:gd name="connsiteX5" fmla="*/ 44391 w 71890"/>
                    <a:gd name="connsiteY5" fmla="*/ 25633 h 69428"/>
                    <a:gd name="connsiteX6" fmla="*/ 71890 w 71890"/>
                    <a:gd name="connsiteY6" fmla="*/ 24275 h 69428"/>
                    <a:gd name="connsiteX7" fmla="*/ 50501 w 71890"/>
                    <a:gd name="connsiteY7" fmla="*/ 41504 h 69428"/>
                    <a:gd name="connsiteX8" fmla="*/ 60262 w 71890"/>
                    <a:gd name="connsiteY8" fmla="*/ 67222 h 69428"/>
                    <a:gd name="connsiteX9" fmla="*/ 37261 w 71890"/>
                    <a:gd name="connsiteY9" fmla="*/ 52199 h 6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890" h="69428">
                      <a:moveTo>
                        <a:pt x="15872" y="69429"/>
                      </a:moveTo>
                      <a:lnTo>
                        <a:pt x="23002" y="42947"/>
                      </a:lnTo>
                      <a:lnTo>
                        <a:pt x="0" y="27924"/>
                      </a:lnTo>
                      <a:lnTo>
                        <a:pt x="27415" y="26481"/>
                      </a:lnTo>
                      <a:lnTo>
                        <a:pt x="34630" y="0"/>
                      </a:lnTo>
                      <a:lnTo>
                        <a:pt x="44391" y="25633"/>
                      </a:lnTo>
                      <a:lnTo>
                        <a:pt x="71890" y="24275"/>
                      </a:lnTo>
                      <a:lnTo>
                        <a:pt x="50501" y="41504"/>
                      </a:lnTo>
                      <a:lnTo>
                        <a:pt x="60262" y="67222"/>
                      </a:lnTo>
                      <a:lnTo>
                        <a:pt x="37261" y="5219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8235E833-0365-4894-A9B0-21A61F828B21}"/>
                    </a:ext>
                  </a:extLst>
                </p:cNvPr>
                <p:cNvSpPr/>
                <p:nvPr/>
              </p:nvSpPr>
              <p:spPr>
                <a:xfrm>
                  <a:off x="8863663" y="2435523"/>
                  <a:ext cx="188086" cy="181719"/>
                </a:xfrm>
                <a:custGeom>
                  <a:avLst/>
                  <a:gdLst>
                    <a:gd name="connsiteX0" fmla="*/ 41420 w 188086"/>
                    <a:gd name="connsiteY0" fmla="*/ 181720 h 181719"/>
                    <a:gd name="connsiteX1" fmla="*/ 60177 w 188086"/>
                    <a:gd name="connsiteY1" fmla="*/ 112291 h 181719"/>
                    <a:gd name="connsiteX2" fmla="*/ 0 w 188086"/>
                    <a:gd name="connsiteY2" fmla="*/ 72993 h 181719"/>
                    <a:gd name="connsiteX3" fmla="*/ 71805 w 188086"/>
                    <a:gd name="connsiteY3" fmla="*/ 69429 h 181719"/>
                    <a:gd name="connsiteX4" fmla="*/ 90563 w 188086"/>
                    <a:gd name="connsiteY4" fmla="*/ 0 h 181719"/>
                    <a:gd name="connsiteX5" fmla="*/ 116196 w 188086"/>
                    <a:gd name="connsiteY5" fmla="*/ 67222 h 181719"/>
                    <a:gd name="connsiteX6" fmla="*/ 188086 w 188086"/>
                    <a:gd name="connsiteY6" fmla="*/ 63572 h 181719"/>
                    <a:gd name="connsiteX7" fmla="*/ 132067 w 188086"/>
                    <a:gd name="connsiteY7" fmla="*/ 108726 h 181719"/>
                    <a:gd name="connsiteX8" fmla="*/ 157700 w 188086"/>
                    <a:gd name="connsiteY8" fmla="*/ 175948 h 181719"/>
                    <a:gd name="connsiteX9" fmla="*/ 97438 w 188086"/>
                    <a:gd name="connsiteY9" fmla="*/ 136651 h 18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6" h="181719">
                      <a:moveTo>
                        <a:pt x="41420" y="181720"/>
                      </a:moveTo>
                      <a:lnTo>
                        <a:pt x="60177" y="112291"/>
                      </a:lnTo>
                      <a:lnTo>
                        <a:pt x="0" y="72993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86" y="63572"/>
                      </a:lnTo>
                      <a:lnTo>
                        <a:pt x="132067" y="108726"/>
                      </a:lnTo>
                      <a:lnTo>
                        <a:pt x="157700" y="175948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1AE581F2-81BE-4DE7-9AB0-87FC7311885B}"/>
                    </a:ext>
                  </a:extLst>
                </p:cNvPr>
                <p:cNvSpPr/>
                <p:nvPr/>
              </p:nvSpPr>
              <p:spPr>
                <a:xfrm>
                  <a:off x="9068384" y="2104676"/>
                  <a:ext cx="89969" cy="86998"/>
                </a:xfrm>
                <a:custGeom>
                  <a:avLst/>
                  <a:gdLst>
                    <a:gd name="connsiteX0" fmla="*/ 19861 w 89969"/>
                    <a:gd name="connsiteY0" fmla="*/ 86998 h 86998"/>
                    <a:gd name="connsiteX1" fmla="*/ 28858 w 89969"/>
                    <a:gd name="connsiteY1" fmla="*/ 53727 h 86998"/>
                    <a:gd name="connsiteX2" fmla="*/ 0 w 89969"/>
                    <a:gd name="connsiteY2" fmla="*/ 34969 h 86998"/>
                    <a:gd name="connsiteX3" fmla="*/ 34375 w 89969"/>
                    <a:gd name="connsiteY3" fmla="*/ 33187 h 86998"/>
                    <a:gd name="connsiteX4" fmla="*/ 43372 w 89969"/>
                    <a:gd name="connsiteY4" fmla="*/ 0 h 86998"/>
                    <a:gd name="connsiteX5" fmla="*/ 55594 w 89969"/>
                    <a:gd name="connsiteY5" fmla="*/ 32168 h 86998"/>
                    <a:gd name="connsiteX6" fmla="*/ 89969 w 89969"/>
                    <a:gd name="connsiteY6" fmla="*/ 30471 h 86998"/>
                    <a:gd name="connsiteX7" fmla="*/ 63233 w 89969"/>
                    <a:gd name="connsiteY7" fmla="*/ 52029 h 86998"/>
                    <a:gd name="connsiteX8" fmla="*/ 75455 w 89969"/>
                    <a:gd name="connsiteY8" fmla="*/ 84197 h 86998"/>
                    <a:gd name="connsiteX9" fmla="*/ 46682 w 89969"/>
                    <a:gd name="connsiteY9" fmla="*/ 65355 h 86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969" h="86998">
                      <a:moveTo>
                        <a:pt x="19861" y="86998"/>
                      </a:moveTo>
                      <a:lnTo>
                        <a:pt x="28858" y="53727"/>
                      </a:lnTo>
                      <a:lnTo>
                        <a:pt x="0" y="34969"/>
                      </a:lnTo>
                      <a:lnTo>
                        <a:pt x="34375" y="33187"/>
                      </a:lnTo>
                      <a:lnTo>
                        <a:pt x="43372" y="0"/>
                      </a:lnTo>
                      <a:lnTo>
                        <a:pt x="55594" y="32168"/>
                      </a:lnTo>
                      <a:lnTo>
                        <a:pt x="89969" y="30471"/>
                      </a:lnTo>
                      <a:lnTo>
                        <a:pt x="63233" y="52029"/>
                      </a:lnTo>
                      <a:lnTo>
                        <a:pt x="75455" y="84197"/>
                      </a:lnTo>
                      <a:lnTo>
                        <a:pt x="46682" y="653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5B43AD55-5436-4EB3-BD79-2C1E80F08A8E}"/>
                    </a:ext>
                  </a:extLst>
                </p:cNvPr>
                <p:cNvSpPr/>
                <p:nvPr/>
              </p:nvSpPr>
              <p:spPr>
                <a:xfrm>
                  <a:off x="9260205" y="2152885"/>
                  <a:ext cx="188085" cy="181720"/>
                </a:xfrm>
                <a:custGeom>
                  <a:avLst/>
                  <a:gdLst>
                    <a:gd name="connsiteX0" fmla="*/ 41420 w 188085"/>
                    <a:gd name="connsiteY0" fmla="*/ 181720 h 181720"/>
                    <a:gd name="connsiteX1" fmla="*/ 60262 w 188085"/>
                    <a:gd name="connsiteY1" fmla="*/ 112291 h 181720"/>
                    <a:gd name="connsiteX2" fmla="*/ 0 w 188085"/>
                    <a:gd name="connsiteY2" fmla="*/ 72994 h 181720"/>
                    <a:gd name="connsiteX3" fmla="*/ 71805 w 188085"/>
                    <a:gd name="connsiteY3" fmla="*/ 69429 h 181720"/>
                    <a:gd name="connsiteX4" fmla="*/ 90563 w 188085"/>
                    <a:gd name="connsiteY4" fmla="*/ 0 h 181720"/>
                    <a:gd name="connsiteX5" fmla="*/ 116196 w 188085"/>
                    <a:gd name="connsiteY5" fmla="*/ 67137 h 181720"/>
                    <a:gd name="connsiteX6" fmla="*/ 188086 w 188085"/>
                    <a:gd name="connsiteY6" fmla="*/ 63572 h 181720"/>
                    <a:gd name="connsiteX7" fmla="*/ 132067 w 188085"/>
                    <a:gd name="connsiteY7" fmla="*/ 108726 h 181720"/>
                    <a:gd name="connsiteX8" fmla="*/ 157700 w 188085"/>
                    <a:gd name="connsiteY8" fmla="*/ 175864 h 181720"/>
                    <a:gd name="connsiteX9" fmla="*/ 97438 w 188085"/>
                    <a:gd name="connsiteY9" fmla="*/ 136566 h 18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5" h="181720">
                      <a:moveTo>
                        <a:pt x="41420" y="181720"/>
                      </a:moveTo>
                      <a:lnTo>
                        <a:pt x="60262" y="112291"/>
                      </a:lnTo>
                      <a:lnTo>
                        <a:pt x="0" y="72994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137"/>
                      </a:lnTo>
                      <a:lnTo>
                        <a:pt x="188086" y="63572"/>
                      </a:lnTo>
                      <a:lnTo>
                        <a:pt x="132067" y="108726"/>
                      </a:lnTo>
                      <a:lnTo>
                        <a:pt x="157700" y="175864"/>
                      </a:lnTo>
                      <a:lnTo>
                        <a:pt x="97438" y="13656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092E5AD6-9C52-41F3-A2D5-213A073CE9C1}"/>
                    </a:ext>
                  </a:extLst>
                </p:cNvPr>
                <p:cNvSpPr/>
                <p:nvPr/>
              </p:nvSpPr>
              <p:spPr>
                <a:xfrm>
                  <a:off x="8667259" y="2157978"/>
                  <a:ext cx="188085" cy="181805"/>
                </a:xfrm>
                <a:custGeom>
                  <a:avLst/>
                  <a:gdLst>
                    <a:gd name="connsiteX0" fmla="*/ 41419 w 188085"/>
                    <a:gd name="connsiteY0" fmla="*/ 181805 h 181805"/>
                    <a:gd name="connsiteX1" fmla="*/ 60262 w 188085"/>
                    <a:gd name="connsiteY1" fmla="*/ 112376 h 181805"/>
                    <a:gd name="connsiteX2" fmla="*/ 0 w 188085"/>
                    <a:gd name="connsiteY2" fmla="*/ 73078 h 181805"/>
                    <a:gd name="connsiteX3" fmla="*/ 71805 w 188085"/>
                    <a:gd name="connsiteY3" fmla="*/ 69429 h 181805"/>
                    <a:gd name="connsiteX4" fmla="*/ 90563 w 188085"/>
                    <a:gd name="connsiteY4" fmla="*/ 0 h 181805"/>
                    <a:gd name="connsiteX5" fmla="*/ 116195 w 188085"/>
                    <a:gd name="connsiteY5" fmla="*/ 67222 h 181805"/>
                    <a:gd name="connsiteX6" fmla="*/ 188086 w 188085"/>
                    <a:gd name="connsiteY6" fmla="*/ 63657 h 181805"/>
                    <a:gd name="connsiteX7" fmla="*/ 132068 w 188085"/>
                    <a:gd name="connsiteY7" fmla="*/ 108811 h 181805"/>
                    <a:gd name="connsiteX8" fmla="*/ 157700 w 188085"/>
                    <a:gd name="connsiteY8" fmla="*/ 175949 h 181805"/>
                    <a:gd name="connsiteX9" fmla="*/ 97438 w 188085"/>
                    <a:gd name="connsiteY9" fmla="*/ 136651 h 181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5" h="181805">
                      <a:moveTo>
                        <a:pt x="41419" y="181805"/>
                      </a:moveTo>
                      <a:lnTo>
                        <a:pt x="60262" y="112376"/>
                      </a:lnTo>
                      <a:lnTo>
                        <a:pt x="0" y="73078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5" y="67222"/>
                      </a:lnTo>
                      <a:lnTo>
                        <a:pt x="188086" y="63657"/>
                      </a:lnTo>
                      <a:lnTo>
                        <a:pt x="132068" y="108811"/>
                      </a:lnTo>
                      <a:lnTo>
                        <a:pt x="157700" y="175949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E3C9BA08-4D36-4394-902E-8D0FBA129581}"/>
                    </a:ext>
                  </a:extLst>
                </p:cNvPr>
                <p:cNvSpPr/>
                <p:nvPr/>
              </p:nvSpPr>
              <p:spPr>
                <a:xfrm>
                  <a:off x="8917390" y="1964121"/>
                  <a:ext cx="92939" cy="89883"/>
                </a:xfrm>
                <a:custGeom>
                  <a:avLst/>
                  <a:gdLst>
                    <a:gd name="connsiteX0" fmla="*/ 20455 w 92939"/>
                    <a:gd name="connsiteY0" fmla="*/ 89884 h 89883"/>
                    <a:gd name="connsiteX1" fmla="*/ 29707 w 92939"/>
                    <a:gd name="connsiteY1" fmla="*/ 55509 h 89883"/>
                    <a:gd name="connsiteX2" fmla="*/ 0 w 92939"/>
                    <a:gd name="connsiteY2" fmla="*/ 36072 h 89883"/>
                    <a:gd name="connsiteX3" fmla="*/ 35478 w 92939"/>
                    <a:gd name="connsiteY3" fmla="*/ 34290 h 89883"/>
                    <a:gd name="connsiteX4" fmla="*/ 44730 w 92939"/>
                    <a:gd name="connsiteY4" fmla="*/ 0 h 89883"/>
                    <a:gd name="connsiteX5" fmla="*/ 57376 w 92939"/>
                    <a:gd name="connsiteY5" fmla="*/ 33187 h 89883"/>
                    <a:gd name="connsiteX6" fmla="*/ 92940 w 92939"/>
                    <a:gd name="connsiteY6" fmla="*/ 31404 h 89883"/>
                    <a:gd name="connsiteX7" fmla="*/ 65270 w 92939"/>
                    <a:gd name="connsiteY7" fmla="*/ 53727 h 89883"/>
                    <a:gd name="connsiteX8" fmla="*/ 77916 w 92939"/>
                    <a:gd name="connsiteY8" fmla="*/ 86998 h 89883"/>
                    <a:gd name="connsiteX9" fmla="*/ 48125 w 92939"/>
                    <a:gd name="connsiteY9" fmla="*/ 67561 h 89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939" h="89883">
                      <a:moveTo>
                        <a:pt x="20455" y="89884"/>
                      </a:moveTo>
                      <a:lnTo>
                        <a:pt x="29707" y="55509"/>
                      </a:lnTo>
                      <a:lnTo>
                        <a:pt x="0" y="36072"/>
                      </a:lnTo>
                      <a:lnTo>
                        <a:pt x="35478" y="34290"/>
                      </a:lnTo>
                      <a:lnTo>
                        <a:pt x="44730" y="0"/>
                      </a:lnTo>
                      <a:lnTo>
                        <a:pt x="57376" y="33187"/>
                      </a:lnTo>
                      <a:lnTo>
                        <a:pt x="92940" y="31404"/>
                      </a:lnTo>
                      <a:lnTo>
                        <a:pt x="65270" y="53727"/>
                      </a:lnTo>
                      <a:lnTo>
                        <a:pt x="77916" y="86998"/>
                      </a:lnTo>
                      <a:lnTo>
                        <a:pt x="48125" y="675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6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8352029" y="1933820"/>
                <a:ext cx="897905" cy="1051361"/>
                <a:chOff x="8352029" y="1933820"/>
                <a:chExt cx="897905" cy="1051361"/>
              </a:xfrm>
              <a:solidFill>
                <a:srgbClr val="AB0101"/>
              </a:solidFill>
            </p:grpSpPr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9E716867-5452-430D-8235-FDB0F4708D28}"/>
                    </a:ext>
                  </a:extLst>
                </p:cNvPr>
                <p:cNvSpPr/>
                <p:nvPr/>
              </p:nvSpPr>
              <p:spPr>
                <a:xfrm>
                  <a:off x="8756804" y="1933820"/>
                  <a:ext cx="304281" cy="294096"/>
                </a:xfrm>
                <a:custGeom>
                  <a:avLst/>
                  <a:gdLst>
                    <a:gd name="connsiteX0" fmla="*/ 67052 w 304281"/>
                    <a:gd name="connsiteY0" fmla="*/ 294096 h 294096"/>
                    <a:gd name="connsiteX1" fmla="*/ 97438 w 304281"/>
                    <a:gd name="connsiteY1" fmla="*/ 181720 h 294096"/>
                    <a:gd name="connsiteX2" fmla="*/ 0 w 304281"/>
                    <a:gd name="connsiteY2" fmla="*/ 118148 h 294096"/>
                    <a:gd name="connsiteX3" fmla="*/ 116196 w 304281"/>
                    <a:gd name="connsiteY3" fmla="*/ 112291 h 294096"/>
                    <a:gd name="connsiteX4" fmla="*/ 146581 w 304281"/>
                    <a:gd name="connsiteY4" fmla="*/ 0 h 294096"/>
                    <a:gd name="connsiteX5" fmla="*/ 188001 w 304281"/>
                    <a:gd name="connsiteY5" fmla="*/ 108726 h 294096"/>
                    <a:gd name="connsiteX6" fmla="*/ 304281 w 304281"/>
                    <a:gd name="connsiteY6" fmla="*/ 102870 h 294096"/>
                    <a:gd name="connsiteX7" fmla="*/ 213633 w 304281"/>
                    <a:gd name="connsiteY7" fmla="*/ 175949 h 294096"/>
                    <a:gd name="connsiteX8" fmla="*/ 255138 w 304281"/>
                    <a:gd name="connsiteY8" fmla="*/ 284675 h 294096"/>
                    <a:gd name="connsiteX9" fmla="*/ 157700 w 304281"/>
                    <a:gd name="connsiteY9" fmla="*/ 221103 h 294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281" h="294096">
                      <a:moveTo>
                        <a:pt x="67052" y="294096"/>
                      </a:moveTo>
                      <a:lnTo>
                        <a:pt x="97438" y="181720"/>
                      </a:lnTo>
                      <a:lnTo>
                        <a:pt x="0" y="118148"/>
                      </a:lnTo>
                      <a:lnTo>
                        <a:pt x="116196" y="112291"/>
                      </a:lnTo>
                      <a:lnTo>
                        <a:pt x="146581" y="0"/>
                      </a:lnTo>
                      <a:lnTo>
                        <a:pt x="188001" y="108726"/>
                      </a:lnTo>
                      <a:lnTo>
                        <a:pt x="304281" y="102870"/>
                      </a:lnTo>
                      <a:lnTo>
                        <a:pt x="213633" y="175949"/>
                      </a:lnTo>
                      <a:lnTo>
                        <a:pt x="255138" y="284675"/>
                      </a:lnTo>
                      <a:lnTo>
                        <a:pt x="157700" y="22110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FDFC4DA4-F1FC-4023-BFE0-E5064FCAB32C}"/>
                    </a:ext>
                  </a:extLst>
                </p:cNvPr>
                <p:cNvSpPr/>
                <p:nvPr/>
              </p:nvSpPr>
              <p:spPr>
                <a:xfrm>
                  <a:off x="9178129" y="2201604"/>
                  <a:ext cx="71805" cy="69513"/>
                </a:xfrm>
                <a:custGeom>
                  <a:avLst/>
                  <a:gdLst>
                    <a:gd name="connsiteX0" fmla="*/ 15872 w 71805"/>
                    <a:gd name="connsiteY0" fmla="*/ 69513 h 69513"/>
                    <a:gd name="connsiteX1" fmla="*/ 23002 w 71805"/>
                    <a:gd name="connsiteY1" fmla="*/ 42947 h 69513"/>
                    <a:gd name="connsiteX2" fmla="*/ 0 w 71805"/>
                    <a:gd name="connsiteY2" fmla="*/ 27924 h 69513"/>
                    <a:gd name="connsiteX3" fmla="*/ 27415 w 71805"/>
                    <a:gd name="connsiteY3" fmla="*/ 26566 h 69513"/>
                    <a:gd name="connsiteX4" fmla="*/ 34630 w 71805"/>
                    <a:gd name="connsiteY4" fmla="*/ 0 h 69513"/>
                    <a:gd name="connsiteX5" fmla="*/ 44391 w 71805"/>
                    <a:gd name="connsiteY5" fmla="*/ 25717 h 69513"/>
                    <a:gd name="connsiteX6" fmla="*/ 71805 w 71805"/>
                    <a:gd name="connsiteY6" fmla="*/ 24359 h 69513"/>
                    <a:gd name="connsiteX7" fmla="*/ 50417 w 71805"/>
                    <a:gd name="connsiteY7" fmla="*/ 41589 h 69513"/>
                    <a:gd name="connsiteX8" fmla="*/ 60262 w 71805"/>
                    <a:gd name="connsiteY8" fmla="*/ 67222 h 69513"/>
                    <a:gd name="connsiteX9" fmla="*/ 37261 w 71805"/>
                    <a:gd name="connsiteY9" fmla="*/ 52199 h 6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805" h="69513">
                      <a:moveTo>
                        <a:pt x="15872" y="69513"/>
                      </a:moveTo>
                      <a:lnTo>
                        <a:pt x="23002" y="42947"/>
                      </a:lnTo>
                      <a:lnTo>
                        <a:pt x="0" y="27924"/>
                      </a:lnTo>
                      <a:lnTo>
                        <a:pt x="27415" y="26566"/>
                      </a:lnTo>
                      <a:lnTo>
                        <a:pt x="34630" y="0"/>
                      </a:lnTo>
                      <a:lnTo>
                        <a:pt x="44391" y="25717"/>
                      </a:lnTo>
                      <a:lnTo>
                        <a:pt x="71805" y="24359"/>
                      </a:lnTo>
                      <a:lnTo>
                        <a:pt x="50417" y="41589"/>
                      </a:lnTo>
                      <a:lnTo>
                        <a:pt x="60262" y="67222"/>
                      </a:lnTo>
                      <a:lnTo>
                        <a:pt x="37261" y="5219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B1AB47C5-B8C7-4A3D-A171-106BA8A8981F}"/>
                    </a:ext>
                  </a:extLst>
                </p:cNvPr>
                <p:cNvSpPr/>
                <p:nvPr/>
              </p:nvSpPr>
              <p:spPr>
                <a:xfrm>
                  <a:off x="8548433" y="2803377"/>
                  <a:ext cx="188085" cy="181804"/>
                </a:xfrm>
                <a:custGeom>
                  <a:avLst/>
                  <a:gdLst>
                    <a:gd name="connsiteX0" fmla="*/ 41420 w 188085"/>
                    <a:gd name="connsiteY0" fmla="*/ 181805 h 181804"/>
                    <a:gd name="connsiteX1" fmla="*/ 60177 w 188085"/>
                    <a:gd name="connsiteY1" fmla="*/ 112376 h 181804"/>
                    <a:gd name="connsiteX2" fmla="*/ 0 w 188085"/>
                    <a:gd name="connsiteY2" fmla="*/ 73078 h 181804"/>
                    <a:gd name="connsiteX3" fmla="*/ 71805 w 188085"/>
                    <a:gd name="connsiteY3" fmla="*/ 69429 h 181804"/>
                    <a:gd name="connsiteX4" fmla="*/ 90563 w 188085"/>
                    <a:gd name="connsiteY4" fmla="*/ 0 h 181804"/>
                    <a:gd name="connsiteX5" fmla="*/ 116196 w 188085"/>
                    <a:gd name="connsiteY5" fmla="*/ 67222 h 181804"/>
                    <a:gd name="connsiteX6" fmla="*/ 188086 w 188085"/>
                    <a:gd name="connsiteY6" fmla="*/ 63657 h 181804"/>
                    <a:gd name="connsiteX7" fmla="*/ 132067 w 188085"/>
                    <a:gd name="connsiteY7" fmla="*/ 108811 h 181804"/>
                    <a:gd name="connsiteX8" fmla="*/ 157700 w 188085"/>
                    <a:gd name="connsiteY8" fmla="*/ 175948 h 181804"/>
                    <a:gd name="connsiteX9" fmla="*/ 97438 w 188085"/>
                    <a:gd name="connsiteY9" fmla="*/ 136651 h 18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5" h="181804">
                      <a:moveTo>
                        <a:pt x="41420" y="181805"/>
                      </a:moveTo>
                      <a:lnTo>
                        <a:pt x="60177" y="112376"/>
                      </a:lnTo>
                      <a:lnTo>
                        <a:pt x="0" y="73078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86" y="63657"/>
                      </a:lnTo>
                      <a:lnTo>
                        <a:pt x="132067" y="108811"/>
                      </a:lnTo>
                      <a:lnTo>
                        <a:pt x="157700" y="175948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F8A7D279-7258-4E26-9822-46E564AB4454}"/>
                    </a:ext>
                  </a:extLst>
                </p:cNvPr>
                <p:cNvSpPr/>
                <p:nvPr/>
              </p:nvSpPr>
              <p:spPr>
                <a:xfrm>
                  <a:off x="8753154" y="2472529"/>
                  <a:ext cx="89968" cy="86998"/>
                </a:xfrm>
                <a:custGeom>
                  <a:avLst/>
                  <a:gdLst>
                    <a:gd name="connsiteX0" fmla="*/ 19861 w 89968"/>
                    <a:gd name="connsiteY0" fmla="*/ 86998 h 86998"/>
                    <a:gd name="connsiteX1" fmla="*/ 28858 w 89968"/>
                    <a:gd name="connsiteY1" fmla="*/ 53812 h 86998"/>
                    <a:gd name="connsiteX2" fmla="*/ 0 w 89968"/>
                    <a:gd name="connsiteY2" fmla="*/ 34969 h 86998"/>
                    <a:gd name="connsiteX3" fmla="*/ 34375 w 89968"/>
                    <a:gd name="connsiteY3" fmla="*/ 33272 h 86998"/>
                    <a:gd name="connsiteX4" fmla="*/ 43372 w 89968"/>
                    <a:gd name="connsiteY4" fmla="*/ 0 h 86998"/>
                    <a:gd name="connsiteX5" fmla="*/ 55594 w 89968"/>
                    <a:gd name="connsiteY5" fmla="*/ 32168 h 86998"/>
                    <a:gd name="connsiteX6" fmla="*/ 89969 w 89968"/>
                    <a:gd name="connsiteY6" fmla="*/ 30471 h 86998"/>
                    <a:gd name="connsiteX7" fmla="*/ 63232 w 89968"/>
                    <a:gd name="connsiteY7" fmla="*/ 52114 h 86998"/>
                    <a:gd name="connsiteX8" fmla="*/ 75455 w 89968"/>
                    <a:gd name="connsiteY8" fmla="*/ 84197 h 86998"/>
                    <a:gd name="connsiteX9" fmla="*/ 46682 w 89968"/>
                    <a:gd name="connsiteY9" fmla="*/ 65440 h 86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968" h="86998">
                      <a:moveTo>
                        <a:pt x="19861" y="86998"/>
                      </a:moveTo>
                      <a:lnTo>
                        <a:pt x="28858" y="53812"/>
                      </a:lnTo>
                      <a:lnTo>
                        <a:pt x="0" y="34969"/>
                      </a:lnTo>
                      <a:lnTo>
                        <a:pt x="34375" y="33272"/>
                      </a:lnTo>
                      <a:lnTo>
                        <a:pt x="43372" y="0"/>
                      </a:lnTo>
                      <a:lnTo>
                        <a:pt x="55594" y="32168"/>
                      </a:lnTo>
                      <a:lnTo>
                        <a:pt x="89969" y="30471"/>
                      </a:lnTo>
                      <a:lnTo>
                        <a:pt x="63232" y="52114"/>
                      </a:lnTo>
                      <a:lnTo>
                        <a:pt x="75455" y="84197"/>
                      </a:lnTo>
                      <a:lnTo>
                        <a:pt x="46682" y="6544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66A89FC6-F552-455E-845A-7DB33D6833ED}"/>
                    </a:ext>
                  </a:extLst>
                </p:cNvPr>
                <p:cNvSpPr/>
                <p:nvPr/>
              </p:nvSpPr>
              <p:spPr>
                <a:xfrm>
                  <a:off x="8944974" y="2520739"/>
                  <a:ext cx="188085" cy="181805"/>
                </a:xfrm>
                <a:custGeom>
                  <a:avLst/>
                  <a:gdLst>
                    <a:gd name="connsiteX0" fmla="*/ 41420 w 188085"/>
                    <a:gd name="connsiteY0" fmla="*/ 181805 h 181805"/>
                    <a:gd name="connsiteX1" fmla="*/ 60262 w 188085"/>
                    <a:gd name="connsiteY1" fmla="*/ 112376 h 181805"/>
                    <a:gd name="connsiteX2" fmla="*/ 0 w 188085"/>
                    <a:gd name="connsiteY2" fmla="*/ 73079 h 181805"/>
                    <a:gd name="connsiteX3" fmla="*/ 71805 w 188085"/>
                    <a:gd name="connsiteY3" fmla="*/ 69429 h 181805"/>
                    <a:gd name="connsiteX4" fmla="*/ 90563 w 188085"/>
                    <a:gd name="connsiteY4" fmla="*/ 0 h 181805"/>
                    <a:gd name="connsiteX5" fmla="*/ 116196 w 188085"/>
                    <a:gd name="connsiteY5" fmla="*/ 67222 h 181805"/>
                    <a:gd name="connsiteX6" fmla="*/ 188086 w 188085"/>
                    <a:gd name="connsiteY6" fmla="*/ 63572 h 181805"/>
                    <a:gd name="connsiteX7" fmla="*/ 132067 w 188085"/>
                    <a:gd name="connsiteY7" fmla="*/ 108726 h 181805"/>
                    <a:gd name="connsiteX8" fmla="*/ 157700 w 188085"/>
                    <a:gd name="connsiteY8" fmla="*/ 175949 h 181805"/>
                    <a:gd name="connsiteX9" fmla="*/ 97438 w 188085"/>
                    <a:gd name="connsiteY9" fmla="*/ 136651 h 181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5" h="181805">
                      <a:moveTo>
                        <a:pt x="41420" y="181805"/>
                      </a:moveTo>
                      <a:lnTo>
                        <a:pt x="60262" y="112376"/>
                      </a:lnTo>
                      <a:lnTo>
                        <a:pt x="0" y="73079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86" y="63572"/>
                      </a:lnTo>
                      <a:lnTo>
                        <a:pt x="132067" y="108726"/>
                      </a:lnTo>
                      <a:lnTo>
                        <a:pt x="157700" y="175949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9B255AC-B5BD-4908-B7A8-C66C0817D3E9}"/>
                    </a:ext>
                  </a:extLst>
                </p:cNvPr>
                <p:cNvSpPr/>
                <p:nvPr/>
              </p:nvSpPr>
              <p:spPr>
                <a:xfrm>
                  <a:off x="8352029" y="2525916"/>
                  <a:ext cx="188085" cy="181804"/>
                </a:xfrm>
                <a:custGeom>
                  <a:avLst/>
                  <a:gdLst>
                    <a:gd name="connsiteX0" fmla="*/ 41420 w 188085"/>
                    <a:gd name="connsiteY0" fmla="*/ 181805 h 181804"/>
                    <a:gd name="connsiteX1" fmla="*/ 60262 w 188085"/>
                    <a:gd name="connsiteY1" fmla="*/ 112376 h 181804"/>
                    <a:gd name="connsiteX2" fmla="*/ 0 w 188085"/>
                    <a:gd name="connsiteY2" fmla="*/ 72994 h 181804"/>
                    <a:gd name="connsiteX3" fmla="*/ 71805 w 188085"/>
                    <a:gd name="connsiteY3" fmla="*/ 69429 h 181804"/>
                    <a:gd name="connsiteX4" fmla="*/ 90563 w 188085"/>
                    <a:gd name="connsiteY4" fmla="*/ 0 h 181804"/>
                    <a:gd name="connsiteX5" fmla="*/ 116196 w 188085"/>
                    <a:gd name="connsiteY5" fmla="*/ 67222 h 181804"/>
                    <a:gd name="connsiteX6" fmla="*/ 188086 w 188085"/>
                    <a:gd name="connsiteY6" fmla="*/ 63572 h 181804"/>
                    <a:gd name="connsiteX7" fmla="*/ 132068 w 188085"/>
                    <a:gd name="connsiteY7" fmla="*/ 108726 h 181804"/>
                    <a:gd name="connsiteX8" fmla="*/ 157700 w 188085"/>
                    <a:gd name="connsiteY8" fmla="*/ 175948 h 181804"/>
                    <a:gd name="connsiteX9" fmla="*/ 97438 w 188085"/>
                    <a:gd name="connsiteY9" fmla="*/ 136651 h 18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5" h="181804">
                      <a:moveTo>
                        <a:pt x="41420" y="181805"/>
                      </a:moveTo>
                      <a:lnTo>
                        <a:pt x="60262" y="112376"/>
                      </a:lnTo>
                      <a:lnTo>
                        <a:pt x="0" y="72994"/>
                      </a:lnTo>
                      <a:lnTo>
                        <a:pt x="71805" y="69429"/>
                      </a:lnTo>
                      <a:lnTo>
                        <a:pt x="90563" y="0"/>
                      </a:lnTo>
                      <a:lnTo>
                        <a:pt x="116196" y="67222"/>
                      </a:lnTo>
                      <a:lnTo>
                        <a:pt x="188086" y="63572"/>
                      </a:lnTo>
                      <a:lnTo>
                        <a:pt x="132068" y="108726"/>
                      </a:lnTo>
                      <a:lnTo>
                        <a:pt x="157700" y="175948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91DDD785-459F-4A68-B497-92FA379B9ACE}"/>
                    </a:ext>
                  </a:extLst>
                </p:cNvPr>
                <p:cNvSpPr/>
                <p:nvPr/>
              </p:nvSpPr>
              <p:spPr>
                <a:xfrm>
                  <a:off x="8602159" y="2332059"/>
                  <a:ext cx="92939" cy="89798"/>
                </a:xfrm>
                <a:custGeom>
                  <a:avLst/>
                  <a:gdLst>
                    <a:gd name="connsiteX0" fmla="*/ 20455 w 92939"/>
                    <a:gd name="connsiteY0" fmla="*/ 89799 h 89798"/>
                    <a:gd name="connsiteX1" fmla="*/ 29707 w 92939"/>
                    <a:gd name="connsiteY1" fmla="*/ 55509 h 89798"/>
                    <a:gd name="connsiteX2" fmla="*/ 0 w 92939"/>
                    <a:gd name="connsiteY2" fmla="*/ 36072 h 89798"/>
                    <a:gd name="connsiteX3" fmla="*/ 35478 w 92939"/>
                    <a:gd name="connsiteY3" fmla="*/ 34290 h 89798"/>
                    <a:gd name="connsiteX4" fmla="*/ 44730 w 92939"/>
                    <a:gd name="connsiteY4" fmla="*/ 0 h 89798"/>
                    <a:gd name="connsiteX5" fmla="*/ 57376 w 92939"/>
                    <a:gd name="connsiteY5" fmla="*/ 33187 h 89798"/>
                    <a:gd name="connsiteX6" fmla="*/ 92940 w 92939"/>
                    <a:gd name="connsiteY6" fmla="*/ 31404 h 89798"/>
                    <a:gd name="connsiteX7" fmla="*/ 65270 w 92939"/>
                    <a:gd name="connsiteY7" fmla="*/ 53727 h 89798"/>
                    <a:gd name="connsiteX8" fmla="*/ 77917 w 92939"/>
                    <a:gd name="connsiteY8" fmla="*/ 86913 h 89798"/>
                    <a:gd name="connsiteX9" fmla="*/ 48125 w 92939"/>
                    <a:gd name="connsiteY9" fmla="*/ 67476 h 89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939" h="89798">
                      <a:moveTo>
                        <a:pt x="20455" y="89799"/>
                      </a:moveTo>
                      <a:lnTo>
                        <a:pt x="29707" y="55509"/>
                      </a:lnTo>
                      <a:lnTo>
                        <a:pt x="0" y="36072"/>
                      </a:lnTo>
                      <a:lnTo>
                        <a:pt x="35478" y="34290"/>
                      </a:lnTo>
                      <a:lnTo>
                        <a:pt x="44730" y="0"/>
                      </a:lnTo>
                      <a:lnTo>
                        <a:pt x="57376" y="33187"/>
                      </a:lnTo>
                      <a:lnTo>
                        <a:pt x="92940" y="31404"/>
                      </a:lnTo>
                      <a:lnTo>
                        <a:pt x="65270" y="53727"/>
                      </a:lnTo>
                      <a:lnTo>
                        <a:pt x="77917" y="86913"/>
                      </a:lnTo>
                      <a:lnTo>
                        <a:pt x="48125" y="6747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8124900" y="1724175"/>
                <a:ext cx="897990" cy="1051446"/>
                <a:chOff x="8124900" y="1724175"/>
                <a:chExt cx="897990" cy="1051446"/>
              </a:xfrm>
              <a:solidFill>
                <a:srgbClr val="AB0101"/>
              </a:solidFill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CDF531B2-3769-4AC5-A977-569A27A9B77F}"/>
                    </a:ext>
                  </a:extLst>
                </p:cNvPr>
                <p:cNvSpPr/>
                <p:nvPr/>
              </p:nvSpPr>
              <p:spPr>
                <a:xfrm>
                  <a:off x="8529675" y="1724175"/>
                  <a:ext cx="304281" cy="294181"/>
                </a:xfrm>
                <a:custGeom>
                  <a:avLst/>
                  <a:gdLst>
                    <a:gd name="connsiteX0" fmla="*/ 67137 w 304281"/>
                    <a:gd name="connsiteY0" fmla="*/ 294181 h 294181"/>
                    <a:gd name="connsiteX1" fmla="*/ 97438 w 304281"/>
                    <a:gd name="connsiteY1" fmla="*/ 181805 h 294181"/>
                    <a:gd name="connsiteX2" fmla="*/ 0 w 304281"/>
                    <a:gd name="connsiteY2" fmla="*/ 118233 h 294181"/>
                    <a:gd name="connsiteX3" fmla="*/ 116280 w 304281"/>
                    <a:gd name="connsiteY3" fmla="*/ 112376 h 294181"/>
                    <a:gd name="connsiteX4" fmla="*/ 146581 w 304281"/>
                    <a:gd name="connsiteY4" fmla="*/ 0 h 294181"/>
                    <a:gd name="connsiteX5" fmla="*/ 188086 w 304281"/>
                    <a:gd name="connsiteY5" fmla="*/ 108811 h 294181"/>
                    <a:gd name="connsiteX6" fmla="*/ 304281 w 304281"/>
                    <a:gd name="connsiteY6" fmla="*/ 102955 h 294181"/>
                    <a:gd name="connsiteX7" fmla="*/ 213718 w 304281"/>
                    <a:gd name="connsiteY7" fmla="*/ 175948 h 294181"/>
                    <a:gd name="connsiteX8" fmla="*/ 255138 w 304281"/>
                    <a:gd name="connsiteY8" fmla="*/ 284760 h 294181"/>
                    <a:gd name="connsiteX9" fmla="*/ 157700 w 304281"/>
                    <a:gd name="connsiteY9" fmla="*/ 221103 h 294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281" h="294181">
                      <a:moveTo>
                        <a:pt x="67137" y="294181"/>
                      </a:moveTo>
                      <a:lnTo>
                        <a:pt x="97438" y="181805"/>
                      </a:lnTo>
                      <a:lnTo>
                        <a:pt x="0" y="118233"/>
                      </a:lnTo>
                      <a:lnTo>
                        <a:pt x="116280" y="112376"/>
                      </a:lnTo>
                      <a:lnTo>
                        <a:pt x="146581" y="0"/>
                      </a:lnTo>
                      <a:lnTo>
                        <a:pt x="188086" y="108811"/>
                      </a:lnTo>
                      <a:lnTo>
                        <a:pt x="304281" y="102955"/>
                      </a:lnTo>
                      <a:lnTo>
                        <a:pt x="213718" y="175948"/>
                      </a:lnTo>
                      <a:lnTo>
                        <a:pt x="255138" y="284760"/>
                      </a:lnTo>
                      <a:lnTo>
                        <a:pt x="157700" y="22110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AF28496C-7EDC-49CA-AA1C-23A6DF671268}"/>
                    </a:ext>
                  </a:extLst>
                </p:cNvPr>
                <p:cNvSpPr/>
                <p:nvPr/>
              </p:nvSpPr>
              <p:spPr>
                <a:xfrm>
                  <a:off x="8951085" y="1992045"/>
                  <a:ext cx="71805" cy="69428"/>
                </a:xfrm>
                <a:custGeom>
                  <a:avLst/>
                  <a:gdLst>
                    <a:gd name="connsiteX0" fmla="*/ 15787 w 71805"/>
                    <a:gd name="connsiteY0" fmla="*/ 69429 h 69428"/>
                    <a:gd name="connsiteX1" fmla="*/ 23002 w 71805"/>
                    <a:gd name="connsiteY1" fmla="*/ 42947 h 69428"/>
                    <a:gd name="connsiteX2" fmla="*/ 0 w 71805"/>
                    <a:gd name="connsiteY2" fmla="*/ 27924 h 69428"/>
                    <a:gd name="connsiteX3" fmla="*/ 27415 w 71805"/>
                    <a:gd name="connsiteY3" fmla="*/ 26566 h 69428"/>
                    <a:gd name="connsiteX4" fmla="*/ 34545 w 71805"/>
                    <a:gd name="connsiteY4" fmla="*/ 0 h 69428"/>
                    <a:gd name="connsiteX5" fmla="*/ 44391 w 71805"/>
                    <a:gd name="connsiteY5" fmla="*/ 25717 h 69428"/>
                    <a:gd name="connsiteX6" fmla="*/ 71805 w 71805"/>
                    <a:gd name="connsiteY6" fmla="*/ 24275 h 69428"/>
                    <a:gd name="connsiteX7" fmla="*/ 50417 w 71805"/>
                    <a:gd name="connsiteY7" fmla="*/ 41504 h 69428"/>
                    <a:gd name="connsiteX8" fmla="*/ 60177 w 71805"/>
                    <a:gd name="connsiteY8" fmla="*/ 67222 h 69428"/>
                    <a:gd name="connsiteX9" fmla="*/ 37176 w 71805"/>
                    <a:gd name="connsiteY9" fmla="*/ 52199 h 69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805" h="69428">
                      <a:moveTo>
                        <a:pt x="15787" y="69429"/>
                      </a:moveTo>
                      <a:lnTo>
                        <a:pt x="23002" y="42947"/>
                      </a:lnTo>
                      <a:lnTo>
                        <a:pt x="0" y="27924"/>
                      </a:lnTo>
                      <a:lnTo>
                        <a:pt x="27415" y="26566"/>
                      </a:lnTo>
                      <a:lnTo>
                        <a:pt x="34545" y="0"/>
                      </a:lnTo>
                      <a:lnTo>
                        <a:pt x="44391" y="25717"/>
                      </a:lnTo>
                      <a:lnTo>
                        <a:pt x="71805" y="24275"/>
                      </a:lnTo>
                      <a:lnTo>
                        <a:pt x="50417" y="41504"/>
                      </a:lnTo>
                      <a:lnTo>
                        <a:pt x="60177" y="67222"/>
                      </a:lnTo>
                      <a:lnTo>
                        <a:pt x="37176" y="5219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DA6C934B-9713-4A36-9AEE-AC764185824D}"/>
                    </a:ext>
                  </a:extLst>
                </p:cNvPr>
                <p:cNvSpPr/>
                <p:nvPr/>
              </p:nvSpPr>
              <p:spPr>
                <a:xfrm>
                  <a:off x="8321304" y="2593817"/>
                  <a:ext cx="188085" cy="181804"/>
                </a:xfrm>
                <a:custGeom>
                  <a:avLst/>
                  <a:gdLst>
                    <a:gd name="connsiteX0" fmla="*/ 41505 w 188085"/>
                    <a:gd name="connsiteY0" fmla="*/ 181805 h 181804"/>
                    <a:gd name="connsiteX1" fmla="*/ 60262 w 188085"/>
                    <a:gd name="connsiteY1" fmla="*/ 112376 h 181804"/>
                    <a:gd name="connsiteX2" fmla="*/ 0 w 188085"/>
                    <a:gd name="connsiteY2" fmla="*/ 72994 h 181804"/>
                    <a:gd name="connsiteX3" fmla="*/ 71890 w 188085"/>
                    <a:gd name="connsiteY3" fmla="*/ 69429 h 181804"/>
                    <a:gd name="connsiteX4" fmla="*/ 90648 w 188085"/>
                    <a:gd name="connsiteY4" fmla="*/ 0 h 181804"/>
                    <a:gd name="connsiteX5" fmla="*/ 116281 w 188085"/>
                    <a:gd name="connsiteY5" fmla="*/ 67222 h 181804"/>
                    <a:gd name="connsiteX6" fmla="*/ 188086 w 188085"/>
                    <a:gd name="connsiteY6" fmla="*/ 63572 h 181804"/>
                    <a:gd name="connsiteX7" fmla="*/ 132067 w 188085"/>
                    <a:gd name="connsiteY7" fmla="*/ 108726 h 181804"/>
                    <a:gd name="connsiteX8" fmla="*/ 157700 w 188085"/>
                    <a:gd name="connsiteY8" fmla="*/ 175948 h 181804"/>
                    <a:gd name="connsiteX9" fmla="*/ 97438 w 188085"/>
                    <a:gd name="connsiteY9" fmla="*/ 136651 h 18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5" h="181804">
                      <a:moveTo>
                        <a:pt x="41505" y="181805"/>
                      </a:moveTo>
                      <a:lnTo>
                        <a:pt x="60262" y="112376"/>
                      </a:lnTo>
                      <a:lnTo>
                        <a:pt x="0" y="72994"/>
                      </a:lnTo>
                      <a:lnTo>
                        <a:pt x="71890" y="69429"/>
                      </a:lnTo>
                      <a:lnTo>
                        <a:pt x="90648" y="0"/>
                      </a:lnTo>
                      <a:lnTo>
                        <a:pt x="116281" y="67222"/>
                      </a:lnTo>
                      <a:lnTo>
                        <a:pt x="188086" y="63572"/>
                      </a:lnTo>
                      <a:lnTo>
                        <a:pt x="132067" y="108726"/>
                      </a:lnTo>
                      <a:lnTo>
                        <a:pt x="157700" y="175948"/>
                      </a:lnTo>
                      <a:lnTo>
                        <a:pt x="97438" y="13665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2C76B606-6309-4FBE-900E-2F2A580E8A45}"/>
                    </a:ext>
                  </a:extLst>
                </p:cNvPr>
                <p:cNvSpPr/>
                <p:nvPr/>
              </p:nvSpPr>
              <p:spPr>
                <a:xfrm>
                  <a:off x="8526110" y="2262970"/>
                  <a:ext cx="89968" cy="86998"/>
                </a:xfrm>
                <a:custGeom>
                  <a:avLst/>
                  <a:gdLst>
                    <a:gd name="connsiteX0" fmla="*/ 19776 w 89968"/>
                    <a:gd name="connsiteY0" fmla="*/ 86998 h 86998"/>
                    <a:gd name="connsiteX1" fmla="*/ 28773 w 89968"/>
                    <a:gd name="connsiteY1" fmla="*/ 53727 h 86998"/>
                    <a:gd name="connsiteX2" fmla="*/ 0 w 89968"/>
                    <a:gd name="connsiteY2" fmla="*/ 34969 h 86998"/>
                    <a:gd name="connsiteX3" fmla="*/ 34290 w 89968"/>
                    <a:gd name="connsiteY3" fmla="*/ 33272 h 86998"/>
                    <a:gd name="connsiteX4" fmla="*/ 43287 w 89968"/>
                    <a:gd name="connsiteY4" fmla="*/ 0 h 86998"/>
                    <a:gd name="connsiteX5" fmla="*/ 55594 w 89968"/>
                    <a:gd name="connsiteY5" fmla="*/ 32168 h 86998"/>
                    <a:gd name="connsiteX6" fmla="*/ 89969 w 89968"/>
                    <a:gd name="connsiteY6" fmla="*/ 30471 h 86998"/>
                    <a:gd name="connsiteX7" fmla="*/ 63148 w 89968"/>
                    <a:gd name="connsiteY7" fmla="*/ 52029 h 86998"/>
                    <a:gd name="connsiteX8" fmla="*/ 75455 w 89968"/>
                    <a:gd name="connsiteY8" fmla="*/ 84197 h 86998"/>
                    <a:gd name="connsiteX9" fmla="*/ 46597 w 89968"/>
                    <a:gd name="connsiteY9" fmla="*/ 65355 h 86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968" h="86998">
                      <a:moveTo>
                        <a:pt x="19776" y="86998"/>
                      </a:moveTo>
                      <a:lnTo>
                        <a:pt x="28773" y="53727"/>
                      </a:lnTo>
                      <a:lnTo>
                        <a:pt x="0" y="34969"/>
                      </a:lnTo>
                      <a:lnTo>
                        <a:pt x="34290" y="33272"/>
                      </a:lnTo>
                      <a:lnTo>
                        <a:pt x="43287" y="0"/>
                      </a:lnTo>
                      <a:lnTo>
                        <a:pt x="55594" y="32168"/>
                      </a:lnTo>
                      <a:lnTo>
                        <a:pt x="89969" y="30471"/>
                      </a:lnTo>
                      <a:lnTo>
                        <a:pt x="63148" y="52029"/>
                      </a:lnTo>
                      <a:lnTo>
                        <a:pt x="75455" y="84197"/>
                      </a:lnTo>
                      <a:lnTo>
                        <a:pt x="46597" y="6535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914888AD-B37C-4561-BF39-A6CBBFD57CC6}"/>
                    </a:ext>
                  </a:extLst>
                </p:cNvPr>
                <p:cNvSpPr/>
                <p:nvPr/>
              </p:nvSpPr>
              <p:spPr>
                <a:xfrm>
                  <a:off x="8717845" y="2311179"/>
                  <a:ext cx="188086" cy="181720"/>
                </a:xfrm>
                <a:custGeom>
                  <a:avLst/>
                  <a:gdLst>
                    <a:gd name="connsiteX0" fmla="*/ 41505 w 188086"/>
                    <a:gd name="connsiteY0" fmla="*/ 181720 h 181720"/>
                    <a:gd name="connsiteX1" fmla="*/ 60262 w 188086"/>
                    <a:gd name="connsiteY1" fmla="*/ 112291 h 181720"/>
                    <a:gd name="connsiteX2" fmla="*/ 0 w 188086"/>
                    <a:gd name="connsiteY2" fmla="*/ 72994 h 181720"/>
                    <a:gd name="connsiteX3" fmla="*/ 71890 w 188086"/>
                    <a:gd name="connsiteY3" fmla="*/ 69429 h 181720"/>
                    <a:gd name="connsiteX4" fmla="*/ 90648 w 188086"/>
                    <a:gd name="connsiteY4" fmla="*/ 0 h 181720"/>
                    <a:gd name="connsiteX5" fmla="*/ 116281 w 188086"/>
                    <a:gd name="connsiteY5" fmla="*/ 67137 h 181720"/>
                    <a:gd name="connsiteX6" fmla="*/ 188086 w 188086"/>
                    <a:gd name="connsiteY6" fmla="*/ 63572 h 181720"/>
                    <a:gd name="connsiteX7" fmla="*/ 132067 w 188086"/>
                    <a:gd name="connsiteY7" fmla="*/ 108726 h 181720"/>
                    <a:gd name="connsiteX8" fmla="*/ 157700 w 188086"/>
                    <a:gd name="connsiteY8" fmla="*/ 175949 h 181720"/>
                    <a:gd name="connsiteX9" fmla="*/ 97523 w 188086"/>
                    <a:gd name="connsiteY9" fmla="*/ 136566 h 18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6" h="181720">
                      <a:moveTo>
                        <a:pt x="41505" y="181720"/>
                      </a:moveTo>
                      <a:lnTo>
                        <a:pt x="60262" y="112291"/>
                      </a:lnTo>
                      <a:lnTo>
                        <a:pt x="0" y="72994"/>
                      </a:lnTo>
                      <a:lnTo>
                        <a:pt x="71890" y="69429"/>
                      </a:lnTo>
                      <a:lnTo>
                        <a:pt x="90648" y="0"/>
                      </a:lnTo>
                      <a:lnTo>
                        <a:pt x="116281" y="67137"/>
                      </a:lnTo>
                      <a:lnTo>
                        <a:pt x="188086" y="63572"/>
                      </a:lnTo>
                      <a:lnTo>
                        <a:pt x="132067" y="108726"/>
                      </a:lnTo>
                      <a:lnTo>
                        <a:pt x="157700" y="175949"/>
                      </a:lnTo>
                      <a:lnTo>
                        <a:pt x="97523" y="13656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F106E219-DF09-48A4-9087-7BA817143BE3}"/>
                    </a:ext>
                  </a:extLst>
                </p:cNvPr>
                <p:cNvSpPr/>
                <p:nvPr/>
              </p:nvSpPr>
              <p:spPr>
                <a:xfrm>
                  <a:off x="8124900" y="2316357"/>
                  <a:ext cx="188085" cy="181720"/>
                </a:xfrm>
                <a:custGeom>
                  <a:avLst/>
                  <a:gdLst>
                    <a:gd name="connsiteX0" fmla="*/ 41504 w 188085"/>
                    <a:gd name="connsiteY0" fmla="*/ 181720 h 181720"/>
                    <a:gd name="connsiteX1" fmla="*/ 60262 w 188085"/>
                    <a:gd name="connsiteY1" fmla="*/ 112291 h 181720"/>
                    <a:gd name="connsiteX2" fmla="*/ 0 w 188085"/>
                    <a:gd name="connsiteY2" fmla="*/ 72994 h 181720"/>
                    <a:gd name="connsiteX3" fmla="*/ 71890 w 188085"/>
                    <a:gd name="connsiteY3" fmla="*/ 69429 h 181720"/>
                    <a:gd name="connsiteX4" fmla="*/ 90648 w 188085"/>
                    <a:gd name="connsiteY4" fmla="*/ 0 h 181720"/>
                    <a:gd name="connsiteX5" fmla="*/ 116280 w 188085"/>
                    <a:gd name="connsiteY5" fmla="*/ 67137 h 181720"/>
                    <a:gd name="connsiteX6" fmla="*/ 188086 w 188085"/>
                    <a:gd name="connsiteY6" fmla="*/ 63572 h 181720"/>
                    <a:gd name="connsiteX7" fmla="*/ 132067 w 188085"/>
                    <a:gd name="connsiteY7" fmla="*/ 108726 h 181720"/>
                    <a:gd name="connsiteX8" fmla="*/ 157700 w 188085"/>
                    <a:gd name="connsiteY8" fmla="*/ 175949 h 181720"/>
                    <a:gd name="connsiteX9" fmla="*/ 97523 w 188085"/>
                    <a:gd name="connsiteY9" fmla="*/ 136566 h 18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8085" h="181720">
                      <a:moveTo>
                        <a:pt x="41504" y="181720"/>
                      </a:moveTo>
                      <a:lnTo>
                        <a:pt x="60262" y="112291"/>
                      </a:lnTo>
                      <a:lnTo>
                        <a:pt x="0" y="72994"/>
                      </a:lnTo>
                      <a:lnTo>
                        <a:pt x="71890" y="69429"/>
                      </a:lnTo>
                      <a:lnTo>
                        <a:pt x="90648" y="0"/>
                      </a:lnTo>
                      <a:lnTo>
                        <a:pt x="116280" y="67137"/>
                      </a:lnTo>
                      <a:lnTo>
                        <a:pt x="188086" y="63572"/>
                      </a:lnTo>
                      <a:lnTo>
                        <a:pt x="132067" y="108726"/>
                      </a:lnTo>
                      <a:lnTo>
                        <a:pt x="157700" y="175949"/>
                      </a:lnTo>
                      <a:lnTo>
                        <a:pt x="97523" y="13656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56031F59-1D0D-4198-A59A-ABA0F8679D85}"/>
                    </a:ext>
                  </a:extLst>
                </p:cNvPr>
                <p:cNvSpPr/>
                <p:nvPr/>
              </p:nvSpPr>
              <p:spPr>
                <a:xfrm>
                  <a:off x="8375030" y="2122415"/>
                  <a:ext cx="92939" cy="89883"/>
                </a:xfrm>
                <a:custGeom>
                  <a:avLst/>
                  <a:gdLst>
                    <a:gd name="connsiteX0" fmla="*/ 20540 w 92939"/>
                    <a:gd name="connsiteY0" fmla="*/ 89884 h 89883"/>
                    <a:gd name="connsiteX1" fmla="*/ 29791 w 92939"/>
                    <a:gd name="connsiteY1" fmla="*/ 55509 h 89883"/>
                    <a:gd name="connsiteX2" fmla="*/ 0 w 92939"/>
                    <a:gd name="connsiteY2" fmla="*/ 36157 h 89883"/>
                    <a:gd name="connsiteX3" fmla="*/ 35478 w 92939"/>
                    <a:gd name="connsiteY3" fmla="*/ 34375 h 89883"/>
                    <a:gd name="connsiteX4" fmla="*/ 44815 w 92939"/>
                    <a:gd name="connsiteY4" fmla="*/ 0 h 89883"/>
                    <a:gd name="connsiteX5" fmla="*/ 57461 w 92939"/>
                    <a:gd name="connsiteY5" fmla="*/ 33271 h 89883"/>
                    <a:gd name="connsiteX6" fmla="*/ 92939 w 92939"/>
                    <a:gd name="connsiteY6" fmla="*/ 31489 h 89883"/>
                    <a:gd name="connsiteX7" fmla="*/ 65270 w 92939"/>
                    <a:gd name="connsiteY7" fmla="*/ 53727 h 89883"/>
                    <a:gd name="connsiteX8" fmla="*/ 77916 w 92939"/>
                    <a:gd name="connsiteY8" fmla="*/ 86998 h 89883"/>
                    <a:gd name="connsiteX9" fmla="*/ 48210 w 92939"/>
                    <a:gd name="connsiteY9" fmla="*/ 67561 h 89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939" h="89883">
                      <a:moveTo>
                        <a:pt x="20540" y="89884"/>
                      </a:moveTo>
                      <a:lnTo>
                        <a:pt x="29791" y="55509"/>
                      </a:lnTo>
                      <a:lnTo>
                        <a:pt x="0" y="36157"/>
                      </a:lnTo>
                      <a:lnTo>
                        <a:pt x="35478" y="34375"/>
                      </a:lnTo>
                      <a:lnTo>
                        <a:pt x="44815" y="0"/>
                      </a:lnTo>
                      <a:lnTo>
                        <a:pt x="57461" y="33271"/>
                      </a:lnTo>
                      <a:lnTo>
                        <a:pt x="92939" y="31489"/>
                      </a:lnTo>
                      <a:lnTo>
                        <a:pt x="65270" y="53727"/>
                      </a:lnTo>
                      <a:lnTo>
                        <a:pt x="77916" y="86998"/>
                      </a:lnTo>
                      <a:lnTo>
                        <a:pt x="48210" y="675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2" name="Graphic 3">
              <a:extLst>
                <a:ext uri="{FF2B5EF4-FFF2-40B4-BE49-F238E27FC236}">
                  <a16:creationId xmlns:a16="http://schemas.microsoft.com/office/drawing/2014/main" id="{311F2D87-51F9-4825-98BC-CF1206866995}"/>
                </a:ext>
              </a:extLst>
            </p:cNvPr>
            <p:cNvGrpSpPr/>
            <p:nvPr/>
          </p:nvGrpSpPr>
          <p:grpSpPr>
            <a:xfrm>
              <a:off x="8171667" y="4271396"/>
              <a:ext cx="1473281" cy="860051"/>
              <a:chOff x="8171667" y="4271396"/>
              <a:chExt cx="1473281" cy="860051"/>
            </a:xfrm>
          </p:grpSpPr>
          <p:grpSp>
            <p:nvGrpSpPr>
              <p:cNvPr id="163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9112011" y="4489868"/>
                <a:ext cx="532937" cy="641579"/>
                <a:chOff x="9112011" y="4489868"/>
                <a:chExt cx="532937" cy="641579"/>
              </a:xfrm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005137FA-5BC2-49FF-A22D-3C2F3AFDEF23}"/>
                    </a:ext>
                  </a:extLst>
                </p:cNvPr>
                <p:cNvSpPr/>
                <p:nvPr/>
              </p:nvSpPr>
              <p:spPr>
                <a:xfrm>
                  <a:off x="9343383" y="4489868"/>
                  <a:ext cx="183163" cy="179343"/>
                </a:xfrm>
                <a:custGeom>
                  <a:avLst/>
                  <a:gdLst>
                    <a:gd name="connsiteX0" fmla="*/ 44560 w 183163"/>
                    <a:gd name="connsiteY0" fmla="*/ 179344 h 179343"/>
                    <a:gd name="connsiteX1" fmla="*/ 60262 w 183163"/>
                    <a:gd name="connsiteY1" fmla="*/ 110848 h 179343"/>
                    <a:gd name="connsiteX2" fmla="*/ 0 w 183163"/>
                    <a:gd name="connsiteY2" fmla="*/ 74776 h 179343"/>
                    <a:gd name="connsiteX3" fmla="*/ 69938 w 183163"/>
                    <a:gd name="connsiteY3" fmla="*/ 68495 h 179343"/>
                    <a:gd name="connsiteX4" fmla="*/ 85640 w 183163"/>
                    <a:gd name="connsiteY4" fmla="*/ 0 h 179343"/>
                    <a:gd name="connsiteX5" fmla="*/ 113225 w 183163"/>
                    <a:gd name="connsiteY5" fmla="*/ 64676 h 179343"/>
                    <a:gd name="connsiteX6" fmla="*/ 183163 w 183163"/>
                    <a:gd name="connsiteY6" fmla="*/ 58395 h 179343"/>
                    <a:gd name="connsiteX7" fmla="*/ 130200 w 183163"/>
                    <a:gd name="connsiteY7" fmla="*/ 104568 h 179343"/>
                    <a:gd name="connsiteX8" fmla="*/ 157785 w 183163"/>
                    <a:gd name="connsiteY8" fmla="*/ 169243 h 179343"/>
                    <a:gd name="connsiteX9" fmla="*/ 97523 w 183163"/>
                    <a:gd name="connsiteY9" fmla="*/ 133171 h 17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3163" h="179343">
                      <a:moveTo>
                        <a:pt x="44560" y="179344"/>
                      </a:moveTo>
                      <a:lnTo>
                        <a:pt x="60262" y="110848"/>
                      </a:lnTo>
                      <a:lnTo>
                        <a:pt x="0" y="74776"/>
                      </a:lnTo>
                      <a:lnTo>
                        <a:pt x="69938" y="68495"/>
                      </a:lnTo>
                      <a:lnTo>
                        <a:pt x="85640" y="0"/>
                      </a:lnTo>
                      <a:lnTo>
                        <a:pt x="113225" y="64676"/>
                      </a:lnTo>
                      <a:lnTo>
                        <a:pt x="183163" y="58395"/>
                      </a:lnTo>
                      <a:lnTo>
                        <a:pt x="130200" y="104568"/>
                      </a:lnTo>
                      <a:lnTo>
                        <a:pt x="157785" y="169243"/>
                      </a:lnTo>
                      <a:lnTo>
                        <a:pt x="97523" y="133171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2162C18B-7F75-4D85-8FCC-9421EB879C13}"/>
                    </a:ext>
                  </a:extLst>
                </p:cNvPr>
                <p:cNvSpPr/>
                <p:nvPr/>
              </p:nvSpPr>
              <p:spPr>
                <a:xfrm>
                  <a:off x="9601662" y="4644257"/>
                  <a:ext cx="43286" cy="42268"/>
                </a:xfrm>
                <a:custGeom>
                  <a:avLst/>
                  <a:gdLst>
                    <a:gd name="connsiteX0" fmla="*/ 10525 w 43286"/>
                    <a:gd name="connsiteY0" fmla="*/ 42268 h 42268"/>
                    <a:gd name="connsiteX1" fmla="*/ 14259 w 43286"/>
                    <a:gd name="connsiteY1" fmla="*/ 26142 h 42268"/>
                    <a:gd name="connsiteX2" fmla="*/ 0 w 43286"/>
                    <a:gd name="connsiteY2" fmla="*/ 17569 h 42268"/>
                    <a:gd name="connsiteX3" fmla="*/ 16551 w 43286"/>
                    <a:gd name="connsiteY3" fmla="*/ 16127 h 42268"/>
                    <a:gd name="connsiteX4" fmla="*/ 20286 w 43286"/>
                    <a:gd name="connsiteY4" fmla="*/ 0 h 42268"/>
                    <a:gd name="connsiteX5" fmla="*/ 26736 w 43286"/>
                    <a:gd name="connsiteY5" fmla="*/ 15193 h 42268"/>
                    <a:gd name="connsiteX6" fmla="*/ 43287 w 43286"/>
                    <a:gd name="connsiteY6" fmla="*/ 13750 h 42268"/>
                    <a:gd name="connsiteX7" fmla="*/ 30810 w 43286"/>
                    <a:gd name="connsiteY7" fmla="*/ 24614 h 42268"/>
                    <a:gd name="connsiteX8" fmla="*/ 37261 w 43286"/>
                    <a:gd name="connsiteY8" fmla="*/ 39892 h 42268"/>
                    <a:gd name="connsiteX9" fmla="*/ 23087 w 43286"/>
                    <a:gd name="connsiteY9" fmla="*/ 31404 h 42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86" h="42268">
                      <a:moveTo>
                        <a:pt x="10525" y="42268"/>
                      </a:moveTo>
                      <a:lnTo>
                        <a:pt x="14259" y="26142"/>
                      </a:lnTo>
                      <a:lnTo>
                        <a:pt x="0" y="17569"/>
                      </a:lnTo>
                      <a:lnTo>
                        <a:pt x="16551" y="16127"/>
                      </a:lnTo>
                      <a:lnTo>
                        <a:pt x="20286" y="0"/>
                      </a:lnTo>
                      <a:lnTo>
                        <a:pt x="26736" y="15193"/>
                      </a:lnTo>
                      <a:lnTo>
                        <a:pt x="43287" y="13750"/>
                      </a:lnTo>
                      <a:lnTo>
                        <a:pt x="30810" y="24614"/>
                      </a:lnTo>
                      <a:lnTo>
                        <a:pt x="37261" y="39892"/>
                      </a:lnTo>
                      <a:lnTo>
                        <a:pt x="23087" y="31404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AE010B8C-7363-4E05-BE21-EE105247A488}"/>
                    </a:ext>
                  </a:extLst>
                </p:cNvPr>
                <p:cNvSpPr/>
                <p:nvPr/>
              </p:nvSpPr>
              <p:spPr>
                <a:xfrm>
                  <a:off x="9236949" y="5020684"/>
                  <a:ext cx="113224" cy="110763"/>
                </a:xfrm>
                <a:custGeom>
                  <a:avLst/>
                  <a:gdLst>
                    <a:gd name="connsiteX0" fmla="*/ 27585 w 113224"/>
                    <a:gd name="connsiteY0" fmla="*/ 110763 h 110763"/>
                    <a:gd name="connsiteX1" fmla="*/ 37260 w 113224"/>
                    <a:gd name="connsiteY1" fmla="*/ 68495 h 110763"/>
                    <a:gd name="connsiteX2" fmla="*/ 0 w 113224"/>
                    <a:gd name="connsiteY2" fmla="*/ 46172 h 110763"/>
                    <a:gd name="connsiteX3" fmla="*/ 43287 w 113224"/>
                    <a:gd name="connsiteY3" fmla="*/ 42353 h 110763"/>
                    <a:gd name="connsiteX4" fmla="*/ 52963 w 113224"/>
                    <a:gd name="connsiteY4" fmla="*/ 0 h 110763"/>
                    <a:gd name="connsiteX5" fmla="*/ 70023 w 113224"/>
                    <a:gd name="connsiteY5" fmla="*/ 39891 h 110763"/>
                    <a:gd name="connsiteX6" fmla="*/ 113225 w 113224"/>
                    <a:gd name="connsiteY6" fmla="*/ 36072 h 110763"/>
                    <a:gd name="connsiteX7" fmla="*/ 80547 w 113224"/>
                    <a:gd name="connsiteY7" fmla="*/ 64591 h 110763"/>
                    <a:gd name="connsiteX8" fmla="*/ 97523 w 113224"/>
                    <a:gd name="connsiteY8" fmla="*/ 104567 h 110763"/>
                    <a:gd name="connsiteX9" fmla="*/ 60347 w 113224"/>
                    <a:gd name="connsiteY9" fmla="*/ 82245 h 11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4" h="110763">
                      <a:moveTo>
                        <a:pt x="27585" y="110763"/>
                      </a:moveTo>
                      <a:lnTo>
                        <a:pt x="37260" y="68495"/>
                      </a:lnTo>
                      <a:lnTo>
                        <a:pt x="0" y="46172"/>
                      </a:lnTo>
                      <a:lnTo>
                        <a:pt x="43287" y="42353"/>
                      </a:lnTo>
                      <a:lnTo>
                        <a:pt x="52963" y="0"/>
                      </a:lnTo>
                      <a:lnTo>
                        <a:pt x="70023" y="39891"/>
                      </a:lnTo>
                      <a:lnTo>
                        <a:pt x="113225" y="36072"/>
                      </a:lnTo>
                      <a:lnTo>
                        <a:pt x="80547" y="64591"/>
                      </a:lnTo>
                      <a:lnTo>
                        <a:pt x="97523" y="104567"/>
                      </a:lnTo>
                      <a:lnTo>
                        <a:pt x="60347" y="82245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7BFDA9A7-F9C2-49A5-AF0E-7D37B2FACD45}"/>
                    </a:ext>
                  </a:extLst>
                </p:cNvPr>
                <p:cNvSpPr/>
                <p:nvPr/>
              </p:nvSpPr>
              <p:spPr>
                <a:xfrm>
                  <a:off x="9351871" y="4817405"/>
                  <a:ext cx="54151" cy="53047"/>
                </a:xfrm>
                <a:custGeom>
                  <a:avLst/>
                  <a:gdLst>
                    <a:gd name="connsiteX0" fmla="*/ 13156 w 54151"/>
                    <a:gd name="connsiteY0" fmla="*/ 53048 h 53047"/>
                    <a:gd name="connsiteX1" fmla="*/ 17824 w 54151"/>
                    <a:gd name="connsiteY1" fmla="*/ 32762 h 53047"/>
                    <a:gd name="connsiteX2" fmla="*/ 0 w 54151"/>
                    <a:gd name="connsiteY2" fmla="*/ 22068 h 53047"/>
                    <a:gd name="connsiteX3" fmla="*/ 20710 w 54151"/>
                    <a:gd name="connsiteY3" fmla="*/ 20285 h 53047"/>
                    <a:gd name="connsiteX4" fmla="*/ 25293 w 54151"/>
                    <a:gd name="connsiteY4" fmla="*/ 0 h 53047"/>
                    <a:gd name="connsiteX5" fmla="*/ 33441 w 54151"/>
                    <a:gd name="connsiteY5" fmla="*/ 19097 h 53047"/>
                    <a:gd name="connsiteX6" fmla="*/ 54151 w 54151"/>
                    <a:gd name="connsiteY6" fmla="*/ 17230 h 53047"/>
                    <a:gd name="connsiteX7" fmla="*/ 38534 w 54151"/>
                    <a:gd name="connsiteY7" fmla="*/ 30895 h 53047"/>
                    <a:gd name="connsiteX8" fmla="*/ 46682 w 54151"/>
                    <a:gd name="connsiteY8" fmla="*/ 50077 h 53047"/>
                    <a:gd name="connsiteX9" fmla="*/ 28858 w 54151"/>
                    <a:gd name="connsiteY9" fmla="*/ 39382 h 53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151" h="53047">
                      <a:moveTo>
                        <a:pt x="13156" y="53048"/>
                      </a:moveTo>
                      <a:lnTo>
                        <a:pt x="17824" y="32762"/>
                      </a:lnTo>
                      <a:lnTo>
                        <a:pt x="0" y="22068"/>
                      </a:lnTo>
                      <a:lnTo>
                        <a:pt x="20710" y="20285"/>
                      </a:lnTo>
                      <a:lnTo>
                        <a:pt x="25293" y="0"/>
                      </a:lnTo>
                      <a:lnTo>
                        <a:pt x="33441" y="19097"/>
                      </a:lnTo>
                      <a:lnTo>
                        <a:pt x="54151" y="17230"/>
                      </a:lnTo>
                      <a:lnTo>
                        <a:pt x="38534" y="30895"/>
                      </a:lnTo>
                      <a:lnTo>
                        <a:pt x="46682" y="50077"/>
                      </a:lnTo>
                      <a:lnTo>
                        <a:pt x="28858" y="39382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1ADEAEB0-275A-45F9-A0EA-A2AAAB7FD14D}"/>
                    </a:ext>
                  </a:extLst>
                </p:cNvPr>
                <p:cNvSpPr/>
                <p:nvPr/>
              </p:nvSpPr>
              <p:spPr>
                <a:xfrm>
                  <a:off x="9469594" y="4840831"/>
                  <a:ext cx="113225" cy="110848"/>
                </a:xfrm>
                <a:custGeom>
                  <a:avLst/>
                  <a:gdLst>
                    <a:gd name="connsiteX0" fmla="*/ 27500 w 113225"/>
                    <a:gd name="connsiteY0" fmla="*/ 110848 h 110848"/>
                    <a:gd name="connsiteX1" fmla="*/ 37261 w 113225"/>
                    <a:gd name="connsiteY1" fmla="*/ 68495 h 110848"/>
                    <a:gd name="connsiteX2" fmla="*/ 0 w 113225"/>
                    <a:gd name="connsiteY2" fmla="*/ 46257 h 110848"/>
                    <a:gd name="connsiteX3" fmla="*/ 43202 w 113225"/>
                    <a:gd name="connsiteY3" fmla="*/ 42353 h 110848"/>
                    <a:gd name="connsiteX4" fmla="*/ 52963 w 113225"/>
                    <a:gd name="connsiteY4" fmla="*/ 0 h 110848"/>
                    <a:gd name="connsiteX5" fmla="*/ 69938 w 113225"/>
                    <a:gd name="connsiteY5" fmla="*/ 39976 h 110848"/>
                    <a:gd name="connsiteX6" fmla="*/ 113225 w 113225"/>
                    <a:gd name="connsiteY6" fmla="*/ 36157 h 110848"/>
                    <a:gd name="connsiteX7" fmla="*/ 80463 w 113225"/>
                    <a:gd name="connsiteY7" fmla="*/ 64676 h 110848"/>
                    <a:gd name="connsiteX8" fmla="*/ 97523 w 113225"/>
                    <a:gd name="connsiteY8" fmla="*/ 104567 h 110848"/>
                    <a:gd name="connsiteX9" fmla="*/ 60262 w 113225"/>
                    <a:gd name="connsiteY9" fmla="*/ 82330 h 11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5" h="110848">
                      <a:moveTo>
                        <a:pt x="27500" y="110848"/>
                      </a:moveTo>
                      <a:lnTo>
                        <a:pt x="37261" y="68495"/>
                      </a:lnTo>
                      <a:lnTo>
                        <a:pt x="0" y="46257"/>
                      </a:lnTo>
                      <a:lnTo>
                        <a:pt x="43202" y="42353"/>
                      </a:lnTo>
                      <a:lnTo>
                        <a:pt x="52963" y="0"/>
                      </a:lnTo>
                      <a:lnTo>
                        <a:pt x="69938" y="39976"/>
                      </a:lnTo>
                      <a:lnTo>
                        <a:pt x="113225" y="36157"/>
                      </a:lnTo>
                      <a:lnTo>
                        <a:pt x="80463" y="64676"/>
                      </a:lnTo>
                      <a:lnTo>
                        <a:pt x="97523" y="104567"/>
                      </a:lnTo>
                      <a:lnTo>
                        <a:pt x="60262" y="8233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E5FEC82B-49E6-4D7D-B0C6-E73E45F4A6CF}"/>
                    </a:ext>
                  </a:extLst>
                </p:cNvPr>
                <p:cNvSpPr/>
                <p:nvPr/>
              </p:nvSpPr>
              <p:spPr>
                <a:xfrm>
                  <a:off x="9112011" y="4857891"/>
                  <a:ext cx="113225" cy="110763"/>
                </a:xfrm>
                <a:custGeom>
                  <a:avLst/>
                  <a:gdLst>
                    <a:gd name="connsiteX0" fmla="*/ 27585 w 113225"/>
                    <a:gd name="connsiteY0" fmla="*/ 110764 h 110763"/>
                    <a:gd name="connsiteX1" fmla="*/ 37261 w 113225"/>
                    <a:gd name="connsiteY1" fmla="*/ 68495 h 110763"/>
                    <a:gd name="connsiteX2" fmla="*/ 0 w 113225"/>
                    <a:gd name="connsiteY2" fmla="*/ 46173 h 110763"/>
                    <a:gd name="connsiteX3" fmla="*/ 43202 w 113225"/>
                    <a:gd name="connsiteY3" fmla="*/ 42269 h 110763"/>
                    <a:gd name="connsiteX4" fmla="*/ 52963 w 113225"/>
                    <a:gd name="connsiteY4" fmla="*/ 0 h 110763"/>
                    <a:gd name="connsiteX5" fmla="*/ 69938 w 113225"/>
                    <a:gd name="connsiteY5" fmla="*/ 39892 h 110763"/>
                    <a:gd name="connsiteX6" fmla="*/ 113225 w 113225"/>
                    <a:gd name="connsiteY6" fmla="*/ 36072 h 110763"/>
                    <a:gd name="connsiteX7" fmla="*/ 80463 w 113225"/>
                    <a:gd name="connsiteY7" fmla="*/ 64591 h 110763"/>
                    <a:gd name="connsiteX8" fmla="*/ 97523 w 113225"/>
                    <a:gd name="connsiteY8" fmla="*/ 104568 h 110763"/>
                    <a:gd name="connsiteX9" fmla="*/ 60262 w 113225"/>
                    <a:gd name="connsiteY9" fmla="*/ 82245 h 11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5" h="110763">
                      <a:moveTo>
                        <a:pt x="27585" y="110764"/>
                      </a:moveTo>
                      <a:lnTo>
                        <a:pt x="37261" y="68495"/>
                      </a:lnTo>
                      <a:lnTo>
                        <a:pt x="0" y="46173"/>
                      </a:lnTo>
                      <a:lnTo>
                        <a:pt x="43202" y="42269"/>
                      </a:lnTo>
                      <a:lnTo>
                        <a:pt x="52963" y="0"/>
                      </a:lnTo>
                      <a:lnTo>
                        <a:pt x="69938" y="39892"/>
                      </a:lnTo>
                      <a:lnTo>
                        <a:pt x="113225" y="36072"/>
                      </a:lnTo>
                      <a:lnTo>
                        <a:pt x="80463" y="64591"/>
                      </a:lnTo>
                      <a:lnTo>
                        <a:pt x="97523" y="104568"/>
                      </a:lnTo>
                      <a:lnTo>
                        <a:pt x="60262" y="82245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4798B2CE-B1DF-4333-8732-CF0C65673C41}"/>
                    </a:ext>
                  </a:extLst>
                </p:cNvPr>
                <p:cNvSpPr/>
                <p:nvPr/>
              </p:nvSpPr>
              <p:spPr>
                <a:xfrm>
                  <a:off x="9257489" y="4736094"/>
                  <a:ext cx="55933" cy="54830"/>
                </a:xfrm>
                <a:custGeom>
                  <a:avLst/>
                  <a:gdLst>
                    <a:gd name="connsiteX0" fmla="*/ 13580 w 55933"/>
                    <a:gd name="connsiteY0" fmla="*/ 54830 h 54830"/>
                    <a:gd name="connsiteX1" fmla="*/ 18418 w 55933"/>
                    <a:gd name="connsiteY1" fmla="*/ 33866 h 54830"/>
                    <a:gd name="connsiteX2" fmla="*/ 0 w 55933"/>
                    <a:gd name="connsiteY2" fmla="*/ 22832 h 54830"/>
                    <a:gd name="connsiteX3" fmla="*/ 21389 w 55933"/>
                    <a:gd name="connsiteY3" fmla="*/ 20964 h 54830"/>
                    <a:gd name="connsiteX4" fmla="*/ 26142 w 55933"/>
                    <a:gd name="connsiteY4" fmla="*/ 0 h 54830"/>
                    <a:gd name="connsiteX5" fmla="*/ 34545 w 55933"/>
                    <a:gd name="connsiteY5" fmla="*/ 19776 h 54830"/>
                    <a:gd name="connsiteX6" fmla="*/ 55933 w 55933"/>
                    <a:gd name="connsiteY6" fmla="*/ 17909 h 54830"/>
                    <a:gd name="connsiteX7" fmla="*/ 39807 w 55933"/>
                    <a:gd name="connsiteY7" fmla="*/ 31999 h 54830"/>
                    <a:gd name="connsiteX8" fmla="*/ 48210 w 55933"/>
                    <a:gd name="connsiteY8" fmla="*/ 51690 h 54830"/>
                    <a:gd name="connsiteX9" fmla="*/ 29792 w 55933"/>
                    <a:gd name="connsiteY9" fmla="*/ 40656 h 54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5933" h="54830">
                      <a:moveTo>
                        <a:pt x="13580" y="54830"/>
                      </a:moveTo>
                      <a:lnTo>
                        <a:pt x="18418" y="33866"/>
                      </a:lnTo>
                      <a:lnTo>
                        <a:pt x="0" y="22832"/>
                      </a:lnTo>
                      <a:lnTo>
                        <a:pt x="21389" y="20964"/>
                      </a:lnTo>
                      <a:lnTo>
                        <a:pt x="26142" y="0"/>
                      </a:lnTo>
                      <a:lnTo>
                        <a:pt x="34545" y="19776"/>
                      </a:lnTo>
                      <a:lnTo>
                        <a:pt x="55933" y="17909"/>
                      </a:lnTo>
                      <a:lnTo>
                        <a:pt x="39807" y="31999"/>
                      </a:lnTo>
                      <a:lnTo>
                        <a:pt x="48210" y="51690"/>
                      </a:lnTo>
                      <a:lnTo>
                        <a:pt x="29792" y="406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1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8756295" y="4427569"/>
                <a:ext cx="532937" cy="641579"/>
                <a:chOff x="8756295" y="4427569"/>
                <a:chExt cx="532937" cy="641579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59F771BB-E7BA-41E7-85F1-530A3B081B4D}"/>
                    </a:ext>
                  </a:extLst>
                </p:cNvPr>
                <p:cNvSpPr/>
                <p:nvPr/>
              </p:nvSpPr>
              <p:spPr>
                <a:xfrm>
                  <a:off x="8987582" y="4427569"/>
                  <a:ext cx="183247" cy="179258"/>
                </a:xfrm>
                <a:custGeom>
                  <a:avLst/>
                  <a:gdLst>
                    <a:gd name="connsiteX0" fmla="*/ 44644 w 183247"/>
                    <a:gd name="connsiteY0" fmla="*/ 179259 h 179258"/>
                    <a:gd name="connsiteX1" fmla="*/ 60347 w 183247"/>
                    <a:gd name="connsiteY1" fmla="*/ 110848 h 179258"/>
                    <a:gd name="connsiteX2" fmla="*/ 0 w 183247"/>
                    <a:gd name="connsiteY2" fmla="*/ 74691 h 179258"/>
                    <a:gd name="connsiteX3" fmla="*/ 70023 w 183247"/>
                    <a:gd name="connsiteY3" fmla="*/ 68495 h 179258"/>
                    <a:gd name="connsiteX4" fmla="*/ 85725 w 183247"/>
                    <a:gd name="connsiteY4" fmla="*/ 0 h 179258"/>
                    <a:gd name="connsiteX5" fmla="*/ 113225 w 183247"/>
                    <a:gd name="connsiteY5" fmla="*/ 64591 h 179258"/>
                    <a:gd name="connsiteX6" fmla="*/ 183248 w 183247"/>
                    <a:gd name="connsiteY6" fmla="*/ 58395 h 179258"/>
                    <a:gd name="connsiteX7" fmla="*/ 130285 w 183247"/>
                    <a:gd name="connsiteY7" fmla="*/ 104567 h 179258"/>
                    <a:gd name="connsiteX8" fmla="*/ 157870 w 183247"/>
                    <a:gd name="connsiteY8" fmla="*/ 169158 h 179258"/>
                    <a:gd name="connsiteX9" fmla="*/ 97608 w 183247"/>
                    <a:gd name="connsiteY9" fmla="*/ 133086 h 179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3247" h="179258">
                      <a:moveTo>
                        <a:pt x="44644" y="179259"/>
                      </a:moveTo>
                      <a:lnTo>
                        <a:pt x="60347" y="110848"/>
                      </a:lnTo>
                      <a:lnTo>
                        <a:pt x="0" y="74691"/>
                      </a:lnTo>
                      <a:lnTo>
                        <a:pt x="70023" y="68495"/>
                      </a:lnTo>
                      <a:lnTo>
                        <a:pt x="85725" y="0"/>
                      </a:lnTo>
                      <a:lnTo>
                        <a:pt x="113225" y="64591"/>
                      </a:lnTo>
                      <a:lnTo>
                        <a:pt x="183248" y="58395"/>
                      </a:lnTo>
                      <a:lnTo>
                        <a:pt x="130285" y="104567"/>
                      </a:lnTo>
                      <a:lnTo>
                        <a:pt x="157870" y="169158"/>
                      </a:lnTo>
                      <a:lnTo>
                        <a:pt x="97608" y="133086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E2AF1868-1A7D-4896-ADEA-A9E87EEDDCF4}"/>
                    </a:ext>
                  </a:extLst>
                </p:cNvPr>
                <p:cNvSpPr/>
                <p:nvPr/>
              </p:nvSpPr>
              <p:spPr>
                <a:xfrm>
                  <a:off x="9245946" y="4581874"/>
                  <a:ext cx="43286" cy="42353"/>
                </a:xfrm>
                <a:custGeom>
                  <a:avLst/>
                  <a:gdLst>
                    <a:gd name="connsiteX0" fmla="*/ 10525 w 43286"/>
                    <a:gd name="connsiteY0" fmla="*/ 42353 h 42353"/>
                    <a:gd name="connsiteX1" fmla="*/ 14259 w 43286"/>
                    <a:gd name="connsiteY1" fmla="*/ 26142 h 42353"/>
                    <a:gd name="connsiteX2" fmla="*/ 0 w 43286"/>
                    <a:gd name="connsiteY2" fmla="*/ 17654 h 42353"/>
                    <a:gd name="connsiteX3" fmla="*/ 16550 w 43286"/>
                    <a:gd name="connsiteY3" fmla="*/ 16211 h 42353"/>
                    <a:gd name="connsiteX4" fmla="*/ 20201 w 43286"/>
                    <a:gd name="connsiteY4" fmla="*/ 0 h 42353"/>
                    <a:gd name="connsiteX5" fmla="*/ 26736 w 43286"/>
                    <a:gd name="connsiteY5" fmla="*/ 15278 h 42353"/>
                    <a:gd name="connsiteX6" fmla="*/ 43287 w 43286"/>
                    <a:gd name="connsiteY6" fmla="*/ 13835 h 42353"/>
                    <a:gd name="connsiteX7" fmla="*/ 30725 w 43286"/>
                    <a:gd name="connsiteY7" fmla="*/ 24699 h 42353"/>
                    <a:gd name="connsiteX8" fmla="*/ 37260 w 43286"/>
                    <a:gd name="connsiteY8" fmla="*/ 39976 h 42353"/>
                    <a:gd name="connsiteX9" fmla="*/ 23001 w 43286"/>
                    <a:gd name="connsiteY9" fmla="*/ 31489 h 42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86" h="42353">
                      <a:moveTo>
                        <a:pt x="10525" y="42353"/>
                      </a:moveTo>
                      <a:lnTo>
                        <a:pt x="14259" y="26142"/>
                      </a:lnTo>
                      <a:lnTo>
                        <a:pt x="0" y="17654"/>
                      </a:lnTo>
                      <a:lnTo>
                        <a:pt x="16550" y="16211"/>
                      </a:lnTo>
                      <a:lnTo>
                        <a:pt x="20201" y="0"/>
                      </a:lnTo>
                      <a:lnTo>
                        <a:pt x="26736" y="15278"/>
                      </a:lnTo>
                      <a:lnTo>
                        <a:pt x="43287" y="13835"/>
                      </a:lnTo>
                      <a:lnTo>
                        <a:pt x="30725" y="24699"/>
                      </a:lnTo>
                      <a:lnTo>
                        <a:pt x="37260" y="39976"/>
                      </a:lnTo>
                      <a:lnTo>
                        <a:pt x="23001" y="31489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2A242A1B-67A6-4086-B0C6-C1FB4D7935FD}"/>
                    </a:ext>
                  </a:extLst>
                </p:cNvPr>
                <p:cNvSpPr/>
                <p:nvPr/>
              </p:nvSpPr>
              <p:spPr>
                <a:xfrm>
                  <a:off x="8881232" y="4958384"/>
                  <a:ext cx="113225" cy="110763"/>
                </a:xfrm>
                <a:custGeom>
                  <a:avLst/>
                  <a:gdLst>
                    <a:gd name="connsiteX0" fmla="*/ 27585 w 113225"/>
                    <a:gd name="connsiteY0" fmla="*/ 110763 h 110763"/>
                    <a:gd name="connsiteX1" fmla="*/ 37261 w 113225"/>
                    <a:gd name="connsiteY1" fmla="*/ 68410 h 110763"/>
                    <a:gd name="connsiteX2" fmla="*/ 0 w 113225"/>
                    <a:gd name="connsiteY2" fmla="*/ 46173 h 110763"/>
                    <a:gd name="connsiteX3" fmla="*/ 43287 w 113225"/>
                    <a:gd name="connsiteY3" fmla="*/ 42268 h 110763"/>
                    <a:gd name="connsiteX4" fmla="*/ 52963 w 113225"/>
                    <a:gd name="connsiteY4" fmla="*/ 0 h 110763"/>
                    <a:gd name="connsiteX5" fmla="*/ 69938 w 113225"/>
                    <a:gd name="connsiteY5" fmla="*/ 39892 h 110763"/>
                    <a:gd name="connsiteX6" fmla="*/ 113225 w 113225"/>
                    <a:gd name="connsiteY6" fmla="*/ 36072 h 110763"/>
                    <a:gd name="connsiteX7" fmla="*/ 80463 w 113225"/>
                    <a:gd name="connsiteY7" fmla="*/ 64591 h 110763"/>
                    <a:gd name="connsiteX8" fmla="*/ 97523 w 113225"/>
                    <a:gd name="connsiteY8" fmla="*/ 104568 h 110763"/>
                    <a:gd name="connsiteX9" fmla="*/ 60262 w 113225"/>
                    <a:gd name="connsiteY9" fmla="*/ 82245 h 11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5" h="110763">
                      <a:moveTo>
                        <a:pt x="27585" y="110763"/>
                      </a:moveTo>
                      <a:lnTo>
                        <a:pt x="37261" y="68410"/>
                      </a:lnTo>
                      <a:lnTo>
                        <a:pt x="0" y="46173"/>
                      </a:lnTo>
                      <a:lnTo>
                        <a:pt x="43287" y="42268"/>
                      </a:lnTo>
                      <a:lnTo>
                        <a:pt x="52963" y="0"/>
                      </a:lnTo>
                      <a:lnTo>
                        <a:pt x="69938" y="39892"/>
                      </a:lnTo>
                      <a:lnTo>
                        <a:pt x="113225" y="36072"/>
                      </a:lnTo>
                      <a:lnTo>
                        <a:pt x="80463" y="64591"/>
                      </a:lnTo>
                      <a:lnTo>
                        <a:pt x="97523" y="104568"/>
                      </a:lnTo>
                      <a:lnTo>
                        <a:pt x="60262" y="82245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65E5FA18-6269-45B6-B417-8E5637A0FBBB}"/>
                    </a:ext>
                  </a:extLst>
                </p:cNvPr>
                <p:cNvSpPr/>
                <p:nvPr/>
              </p:nvSpPr>
              <p:spPr>
                <a:xfrm>
                  <a:off x="8996070" y="4755106"/>
                  <a:ext cx="54235" cy="52962"/>
                </a:xfrm>
                <a:custGeom>
                  <a:avLst/>
                  <a:gdLst>
                    <a:gd name="connsiteX0" fmla="*/ 13241 w 54235"/>
                    <a:gd name="connsiteY0" fmla="*/ 52963 h 52962"/>
                    <a:gd name="connsiteX1" fmla="*/ 17824 w 54235"/>
                    <a:gd name="connsiteY1" fmla="*/ 32762 h 52962"/>
                    <a:gd name="connsiteX2" fmla="*/ 0 w 54235"/>
                    <a:gd name="connsiteY2" fmla="*/ 22068 h 52962"/>
                    <a:gd name="connsiteX3" fmla="*/ 20710 w 54235"/>
                    <a:gd name="connsiteY3" fmla="*/ 20201 h 52962"/>
                    <a:gd name="connsiteX4" fmla="*/ 25378 w 54235"/>
                    <a:gd name="connsiteY4" fmla="*/ 0 h 52962"/>
                    <a:gd name="connsiteX5" fmla="*/ 33526 w 54235"/>
                    <a:gd name="connsiteY5" fmla="*/ 19097 h 52962"/>
                    <a:gd name="connsiteX6" fmla="*/ 54236 w 54235"/>
                    <a:gd name="connsiteY6" fmla="*/ 17230 h 52962"/>
                    <a:gd name="connsiteX7" fmla="*/ 38534 w 54235"/>
                    <a:gd name="connsiteY7" fmla="*/ 30895 h 52962"/>
                    <a:gd name="connsiteX8" fmla="*/ 46682 w 54235"/>
                    <a:gd name="connsiteY8" fmla="*/ 49992 h 52962"/>
                    <a:gd name="connsiteX9" fmla="*/ 28858 w 54235"/>
                    <a:gd name="connsiteY9" fmla="*/ 39298 h 52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35" h="52962">
                      <a:moveTo>
                        <a:pt x="13241" y="52963"/>
                      </a:moveTo>
                      <a:lnTo>
                        <a:pt x="17824" y="32762"/>
                      </a:lnTo>
                      <a:lnTo>
                        <a:pt x="0" y="22068"/>
                      </a:lnTo>
                      <a:lnTo>
                        <a:pt x="20710" y="20201"/>
                      </a:lnTo>
                      <a:lnTo>
                        <a:pt x="25378" y="0"/>
                      </a:lnTo>
                      <a:lnTo>
                        <a:pt x="33526" y="19097"/>
                      </a:lnTo>
                      <a:lnTo>
                        <a:pt x="54236" y="17230"/>
                      </a:lnTo>
                      <a:lnTo>
                        <a:pt x="38534" y="30895"/>
                      </a:lnTo>
                      <a:lnTo>
                        <a:pt x="46682" y="49992"/>
                      </a:lnTo>
                      <a:lnTo>
                        <a:pt x="28858" y="39298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5E132B6E-A8B5-431B-9E0C-E05E8384D47B}"/>
                    </a:ext>
                  </a:extLst>
                </p:cNvPr>
                <p:cNvSpPr/>
                <p:nvPr/>
              </p:nvSpPr>
              <p:spPr>
                <a:xfrm>
                  <a:off x="9113793" y="4778532"/>
                  <a:ext cx="113224" cy="110848"/>
                </a:xfrm>
                <a:custGeom>
                  <a:avLst/>
                  <a:gdLst>
                    <a:gd name="connsiteX0" fmla="*/ 27585 w 113224"/>
                    <a:gd name="connsiteY0" fmla="*/ 110848 h 110848"/>
                    <a:gd name="connsiteX1" fmla="*/ 37260 w 113224"/>
                    <a:gd name="connsiteY1" fmla="*/ 68495 h 110848"/>
                    <a:gd name="connsiteX2" fmla="*/ 0 w 113224"/>
                    <a:gd name="connsiteY2" fmla="*/ 46173 h 110848"/>
                    <a:gd name="connsiteX3" fmla="*/ 43287 w 113224"/>
                    <a:gd name="connsiteY3" fmla="*/ 42353 h 110848"/>
                    <a:gd name="connsiteX4" fmla="*/ 52963 w 113224"/>
                    <a:gd name="connsiteY4" fmla="*/ 0 h 110848"/>
                    <a:gd name="connsiteX5" fmla="*/ 70023 w 113224"/>
                    <a:gd name="connsiteY5" fmla="*/ 39977 h 110848"/>
                    <a:gd name="connsiteX6" fmla="*/ 113225 w 113224"/>
                    <a:gd name="connsiteY6" fmla="*/ 36072 h 110848"/>
                    <a:gd name="connsiteX7" fmla="*/ 80547 w 113224"/>
                    <a:gd name="connsiteY7" fmla="*/ 64676 h 110848"/>
                    <a:gd name="connsiteX8" fmla="*/ 97608 w 113224"/>
                    <a:gd name="connsiteY8" fmla="*/ 104568 h 110848"/>
                    <a:gd name="connsiteX9" fmla="*/ 60347 w 113224"/>
                    <a:gd name="connsiteY9" fmla="*/ 82245 h 11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4" h="110848">
                      <a:moveTo>
                        <a:pt x="27585" y="110848"/>
                      </a:moveTo>
                      <a:lnTo>
                        <a:pt x="37260" y="68495"/>
                      </a:lnTo>
                      <a:lnTo>
                        <a:pt x="0" y="46173"/>
                      </a:lnTo>
                      <a:lnTo>
                        <a:pt x="43287" y="42353"/>
                      </a:lnTo>
                      <a:lnTo>
                        <a:pt x="52963" y="0"/>
                      </a:lnTo>
                      <a:lnTo>
                        <a:pt x="70023" y="39977"/>
                      </a:lnTo>
                      <a:lnTo>
                        <a:pt x="113225" y="36072"/>
                      </a:lnTo>
                      <a:lnTo>
                        <a:pt x="80547" y="64676"/>
                      </a:lnTo>
                      <a:lnTo>
                        <a:pt x="97608" y="104568"/>
                      </a:lnTo>
                      <a:lnTo>
                        <a:pt x="60347" y="822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53915089-65D6-4E9E-A394-FCFE6ED7C0F3}"/>
                    </a:ext>
                  </a:extLst>
                </p:cNvPr>
                <p:cNvSpPr/>
                <p:nvPr/>
              </p:nvSpPr>
              <p:spPr>
                <a:xfrm>
                  <a:off x="8756295" y="4795592"/>
                  <a:ext cx="113224" cy="110763"/>
                </a:xfrm>
                <a:custGeom>
                  <a:avLst/>
                  <a:gdLst>
                    <a:gd name="connsiteX0" fmla="*/ 27500 w 113224"/>
                    <a:gd name="connsiteY0" fmla="*/ 110763 h 110763"/>
                    <a:gd name="connsiteX1" fmla="*/ 37260 w 113224"/>
                    <a:gd name="connsiteY1" fmla="*/ 68410 h 110763"/>
                    <a:gd name="connsiteX2" fmla="*/ 0 w 113224"/>
                    <a:gd name="connsiteY2" fmla="*/ 46173 h 110763"/>
                    <a:gd name="connsiteX3" fmla="*/ 43202 w 113224"/>
                    <a:gd name="connsiteY3" fmla="*/ 42268 h 110763"/>
                    <a:gd name="connsiteX4" fmla="*/ 52878 w 113224"/>
                    <a:gd name="connsiteY4" fmla="*/ 0 h 110763"/>
                    <a:gd name="connsiteX5" fmla="*/ 69938 w 113224"/>
                    <a:gd name="connsiteY5" fmla="*/ 39892 h 110763"/>
                    <a:gd name="connsiteX6" fmla="*/ 113225 w 113224"/>
                    <a:gd name="connsiteY6" fmla="*/ 36072 h 110763"/>
                    <a:gd name="connsiteX7" fmla="*/ 80463 w 113224"/>
                    <a:gd name="connsiteY7" fmla="*/ 64591 h 110763"/>
                    <a:gd name="connsiteX8" fmla="*/ 97523 w 113224"/>
                    <a:gd name="connsiteY8" fmla="*/ 104483 h 110763"/>
                    <a:gd name="connsiteX9" fmla="*/ 60262 w 113224"/>
                    <a:gd name="connsiteY9" fmla="*/ 82245 h 11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4" h="110763">
                      <a:moveTo>
                        <a:pt x="27500" y="110763"/>
                      </a:moveTo>
                      <a:lnTo>
                        <a:pt x="37260" y="68410"/>
                      </a:lnTo>
                      <a:lnTo>
                        <a:pt x="0" y="46173"/>
                      </a:lnTo>
                      <a:lnTo>
                        <a:pt x="43202" y="42268"/>
                      </a:lnTo>
                      <a:lnTo>
                        <a:pt x="52878" y="0"/>
                      </a:lnTo>
                      <a:lnTo>
                        <a:pt x="69938" y="39892"/>
                      </a:lnTo>
                      <a:lnTo>
                        <a:pt x="113225" y="36072"/>
                      </a:lnTo>
                      <a:lnTo>
                        <a:pt x="80463" y="64591"/>
                      </a:lnTo>
                      <a:lnTo>
                        <a:pt x="97523" y="104483"/>
                      </a:lnTo>
                      <a:lnTo>
                        <a:pt x="60262" y="82245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27FE65DE-8E82-41F5-A963-33CEEB2FA90C}"/>
                    </a:ext>
                  </a:extLst>
                </p:cNvPr>
                <p:cNvSpPr/>
                <p:nvPr/>
              </p:nvSpPr>
              <p:spPr>
                <a:xfrm>
                  <a:off x="8901688" y="4673794"/>
                  <a:ext cx="56018" cy="54745"/>
                </a:xfrm>
                <a:custGeom>
                  <a:avLst/>
                  <a:gdLst>
                    <a:gd name="connsiteX0" fmla="*/ 13665 w 56018"/>
                    <a:gd name="connsiteY0" fmla="*/ 54745 h 54745"/>
                    <a:gd name="connsiteX1" fmla="*/ 18418 w 56018"/>
                    <a:gd name="connsiteY1" fmla="*/ 33866 h 54745"/>
                    <a:gd name="connsiteX2" fmla="*/ 0 w 56018"/>
                    <a:gd name="connsiteY2" fmla="*/ 22832 h 54745"/>
                    <a:gd name="connsiteX3" fmla="*/ 21388 w 56018"/>
                    <a:gd name="connsiteY3" fmla="*/ 20965 h 54745"/>
                    <a:gd name="connsiteX4" fmla="*/ 26226 w 56018"/>
                    <a:gd name="connsiteY4" fmla="*/ 0 h 54745"/>
                    <a:gd name="connsiteX5" fmla="*/ 34629 w 56018"/>
                    <a:gd name="connsiteY5" fmla="*/ 19776 h 54745"/>
                    <a:gd name="connsiteX6" fmla="*/ 56018 w 56018"/>
                    <a:gd name="connsiteY6" fmla="*/ 17824 h 54745"/>
                    <a:gd name="connsiteX7" fmla="*/ 39807 w 56018"/>
                    <a:gd name="connsiteY7" fmla="*/ 31914 h 54745"/>
                    <a:gd name="connsiteX8" fmla="*/ 48210 w 56018"/>
                    <a:gd name="connsiteY8" fmla="*/ 51690 h 54745"/>
                    <a:gd name="connsiteX9" fmla="*/ 29791 w 56018"/>
                    <a:gd name="connsiteY9" fmla="*/ 40656 h 5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018" h="54745">
                      <a:moveTo>
                        <a:pt x="13665" y="54745"/>
                      </a:moveTo>
                      <a:lnTo>
                        <a:pt x="18418" y="33866"/>
                      </a:lnTo>
                      <a:lnTo>
                        <a:pt x="0" y="22832"/>
                      </a:lnTo>
                      <a:lnTo>
                        <a:pt x="21388" y="20965"/>
                      </a:lnTo>
                      <a:lnTo>
                        <a:pt x="26226" y="0"/>
                      </a:lnTo>
                      <a:lnTo>
                        <a:pt x="34629" y="19776"/>
                      </a:lnTo>
                      <a:lnTo>
                        <a:pt x="56018" y="17824"/>
                      </a:lnTo>
                      <a:lnTo>
                        <a:pt x="39807" y="31914"/>
                      </a:lnTo>
                      <a:lnTo>
                        <a:pt x="48210" y="51690"/>
                      </a:lnTo>
                      <a:lnTo>
                        <a:pt x="29791" y="406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9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8351265" y="4271396"/>
                <a:ext cx="532938" cy="641579"/>
                <a:chOff x="8351265" y="4271396"/>
                <a:chExt cx="532938" cy="641579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E21A352-322D-4C47-9050-C942CB5D36A8}"/>
                    </a:ext>
                  </a:extLst>
                </p:cNvPr>
                <p:cNvSpPr/>
                <p:nvPr/>
              </p:nvSpPr>
              <p:spPr>
                <a:xfrm>
                  <a:off x="8582638" y="4271396"/>
                  <a:ext cx="183163" cy="179258"/>
                </a:xfrm>
                <a:custGeom>
                  <a:avLst/>
                  <a:gdLst>
                    <a:gd name="connsiteX0" fmla="*/ 44560 w 183163"/>
                    <a:gd name="connsiteY0" fmla="*/ 179259 h 179258"/>
                    <a:gd name="connsiteX1" fmla="*/ 60262 w 183163"/>
                    <a:gd name="connsiteY1" fmla="*/ 110763 h 179258"/>
                    <a:gd name="connsiteX2" fmla="*/ 0 w 183163"/>
                    <a:gd name="connsiteY2" fmla="*/ 74691 h 179258"/>
                    <a:gd name="connsiteX3" fmla="*/ 69938 w 183163"/>
                    <a:gd name="connsiteY3" fmla="*/ 68495 h 179258"/>
                    <a:gd name="connsiteX4" fmla="*/ 85640 w 183163"/>
                    <a:gd name="connsiteY4" fmla="*/ 0 h 179258"/>
                    <a:gd name="connsiteX5" fmla="*/ 113225 w 183163"/>
                    <a:gd name="connsiteY5" fmla="*/ 64591 h 179258"/>
                    <a:gd name="connsiteX6" fmla="*/ 183163 w 183163"/>
                    <a:gd name="connsiteY6" fmla="*/ 58395 h 179258"/>
                    <a:gd name="connsiteX7" fmla="*/ 130200 w 183163"/>
                    <a:gd name="connsiteY7" fmla="*/ 104568 h 179258"/>
                    <a:gd name="connsiteX8" fmla="*/ 157785 w 183163"/>
                    <a:gd name="connsiteY8" fmla="*/ 169158 h 179258"/>
                    <a:gd name="connsiteX9" fmla="*/ 97523 w 183163"/>
                    <a:gd name="connsiteY9" fmla="*/ 133086 h 179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3163" h="179258">
                      <a:moveTo>
                        <a:pt x="44560" y="179259"/>
                      </a:moveTo>
                      <a:lnTo>
                        <a:pt x="60262" y="110763"/>
                      </a:lnTo>
                      <a:lnTo>
                        <a:pt x="0" y="74691"/>
                      </a:lnTo>
                      <a:lnTo>
                        <a:pt x="69938" y="68495"/>
                      </a:lnTo>
                      <a:lnTo>
                        <a:pt x="85640" y="0"/>
                      </a:lnTo>
                      <a:lnTo>
                        <a:pt x="113225" y="64591"/>
                      </a:lnTo>
                      <a:lnTo>
                        <a:pt x="183163" y="58395"/>
                      </a:lnTo>
                      <a:lnTo>
                        <a:pt x="130200" y="104568"/>
                      </a:lnTo>
                      <a:lnTo>
                        <a:pt x="157785" y="169158"/>
                      </a:lnTo>
                      <a:lnTo>
                        <a:pt x="97523" y="133086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A5CFA6B6-AA27-47F1-B559-D8AF1BE1AB83}"/>
                    </a:ext>
                  </a:extLst>
                </p:cNvPr>
                <p:cNvSpPr/>
                <p:nvPr/>
              </p:nvSpPr>
              <p:spPr>
                <a:xfrm>
                  <a:off x="8840916" y="4425701"/>
                  <a:ext cx="43287" cy="42353"/>
                </a:xfrm>
                <a:custGeom>
                  <a:avLst/>
                  <a:gdLst>
                    <a:gd name="connsiteX0" fmla="*/ 10525 w 43287"/>
                    <a:gd name="connsiteY0" fmla="*/ 42353 h 42353"/>
                    <a:gd name="connsiteX1" fmla="*/ 14259 w 43287"/>
                    <a:gd name="connsiteY1" fmla="*/ 26142 h 42353"/>
                    <a:gd name="connsiteX2" fmla="*/ 0 w 43287"/>
                    <a:gd name="connsiteY2" fmla="*/ 17654 h 42353"/>
                    <a:gd name="connsiteX3" fmla="*/ 16551 w 43287"/>
                    <a:gd name="connsiteY3" fmla="*/ 16212 h 42353"/>
                    <a:gd name="connsiteX4" fmla="*/ 20286 w 43287"/>
                    <a:gd name="connsiteY4" fmla="*/ 0 h 42353"/>
                    <a:gd name="connsiteX5" fmla="*/ 26736 w 43287"/>
                    <a:gd name="connsiteY5" fmla="*/ 15278 h 42353"/>
                    <a:gd name="connsiteX6" fmla="*/ 43287 w 43287"/>
                    <a:gd name="connsiteY6" fmla="*/ 13835 h 42353"/>
                    <a:gd name="connsiteX7" fmla="*/ 30810 w 43287"/>
                    <a:gd name="connsiteY7" fmla="*/ 24699 h 42353"/>
                    <a:gd name="connsiteX8" fmla="*/ 37261 w 43287"/>
                    <a:gd name="connsiteY8" fmla="*/ 39977 h 42353"/>
                    <a:gd name="connsiteX9" fmla="*/ 23087 w 43287"/>
                    <a:gd name="connsiteY9" fmla="*/ 31404 h 42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87" h="42353">
                      <a:moveTo>
                        <a:pt x="10525" y="42353"/>
                      </a:moveTo>
                      <a:lnTo>
                        <a:pt x="14259" y="26142"/>
                      </a:lnTo>
                      <a:lnTo>
                        <a:pt x="0" y="17654"/>
                      </a:lnTo>
                      <a:lnTo>
                        <a:pt x="16551" y="16212"/>
                      </a:lnTo>
                      <a:lnTo>
                        <a:pt x="20286" y="0"/>
                      </a:lnTo>
                      <a:lnTo>
                        <a:pt x="26736" y="15278"/>
                      </a:lnTo>
                      <a:lnTo>
                        <a:pt x="43287" y="13835"/>
                      </a:lnTo>
                      <a:lnTo>
                        <a:pt x="30810" y="24699"/>
                      </a:lnTo>
                      <a:lnTo>
                        <a:pt x="37261" y="39977"/>
                      </a:lnTo>
                      <a:lnTo>
                        <a:pt x="23087" y="31404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54378C5B-EF49-45D7-993E-743AD45321D9}"/>
                    </a:ext>
                  </a:extLst>
                </p:cNvPr>
                <p:cNvSpPr/>
                <p:nvPr/>
              </p:nvSpPr>
              <p:spPr>
                <a:xfrm>
                  <a:off x="8476203" y="4802128"/>
                  <a:ext cx="113224" cy="110848"/>
                </a:xfrm>
                <a:custGeom>
                  <a:avLst/>
                  <a:gdLst>
                    <a:gd name="connsiteX0" fmla="*/ 27585 w 113224"/>
                    <a:gd name="connsiteY0" fmla="*/ 110848 h 110848"/>
                    <a:gd name="connsiteX1" fmla="*/ 37261 w 113224"/>
                    <a:gd name="connsiteY1" fmla="*/ 68495 h 110848"/>
                    <a:gd name="connsiteX2" fmla="*/ 0 w 113224"/>
                    <a:gd name="connsiteY2" fmla="*/ 46172 h 110848"/>
                    <a:gd name="connsiteX3" fmla="*/ 43287 w 113224"/>
                    <a:gd name="connsiteY3" fmla="*/ 42353 h 110848"/>
                    <a:gd name="connsiteX4" fmla="*/ 52963 w 113224"/>
                    <a:gd name="connsiteY4" fmla="*/ 0 h 110848"/>
                    <a:gd name="connsiteX5" fmla="*/ 70023 w 113224"/>
                    <a:gd name="connsiteY5" fmla="*/ 39976 h 110848"/>
                    <a:gd name="connsiteX6" fmla="*/ 113225 w 113224"/>
                    <a:gd name="connsiteY6" fmla="*/ 36157 h 110848"/>
                    <a:gd name="connsiteX7" fmla="*/ 80548 w 113224"/>
                    <a:gd name="connsiteY7" fmla="*/ 64676 h 110848"/>
                    <a:gd name="connsiteX8" fmla="*/ 97523 w 113224"/>
                    <a:gd name="connsiteY8" fmla="*/ 104567 h 110848"/>
                    <a:gd name="connsiteX9" fmla="*/ 60262 w 113224"/>
                    <a:gd name="connsiteY9" fmla="*/ 82330 h 11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4" h="110848">
                      <a:moveTo>
                        <a:pt x="27585" y="110848"/>
                      </a:moveTo>
                      <a:lnTo>
                        <a:pt x="37261" y="68495"/>
                      </a:lnTo>
                      <a:lnTo>
                        <a:pt x="0" y="46172"/>
                      </a:lnTo>
                      <a:lnTo>
                        <a:pt x="43287" y="42353"/>
                      </a:lnTo>
                      <a:lnTo>
                        <a:pt x="52963" y="0"/>
                      </a:lnTo>
                      <a:lnTo>
                        <a:pt x="70023" y="39976"/>
                      </a:lnTo>
                      <a:lnTo>
                        <a:pt x="113225" y="36157"/>
                      </a:lnTo>
                      <a:lnTo>
                        <a:pt x="80548" y="64676"/>
                      </a:lnTo>
                      <a:lnTo>
                        <a:pt x="97523" y="104567"/>
                      </a:lnTo>
                      <a:lnTo>
                        <a:pt x="60262" y="82330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296CB67C-92C8-4F29-B8C4-181C10C43144}"/>
                    </a:ext>
                  </a:extLst>
                </p:cNvPr>
                <p:cNvSpPr/>
                <p:nvPr/>
              </p:nvSpPr>
              <p:spPr>
                <a:xfrm>
                  <a:off x="8591125" y="4598934"/>
                  <a:ext cx="54151" cy="52962"/>
                </a:xfrm>
                <a:custGeom>
                  <a:avLst/>
                  <a:gdLst>
                    <a:gd name="connsiteX0" fmla="*/ 13156 w 54151"/>
                    <a:gd name="connsiteY0" fmla="*/ 52963 h 52962"/>
                    <a:gd name="connsiteX1" fmla="*/ 17824 w 54151"/>
                    <a:gd name="connsiteY1" fmla="*/ 32762 h 52962"/>
                    <a:gd name="connsiteX2" fmla="*/ 0 w 54151"/>
                    <a:gd name="connsiteY2" fmla="*/ 22068 h 52962"/>
                    <a:gd name="connsiteX3" fmla="*/ 20625 w 54151"/>
                    <a:gd name="connsiteY3" fmla="*/ 20200 h 52962"/>
                    <a:gd name="connsiteX4" fmla="*/ 25293 w 54151"/>
                    <a:gd name="connsiteY4" fmla="*/ 0 h 52962"/>
                    <a:gd name="connsiteX5" fmla="*/ 33441 w 54151"/>
                    <a:gd name="connsiteY5" fmla="*/ 19097 h 52962"/>
                    <a:gd name="connsiteX6" fmla="*/ 54151 w 54151"/>
                    <a:gd name="connsiteY6" fmla="*/ 17230 h 52962"/>
                    <a:gd name="connsiteX7" fmla="*/ 38449 w 54151"/>
                    <a:gd name="connsiteY7" fmla="*/ 30895 h 52962"/>
                    <a:gd name="connsiteX8" fmla="*/ 46597 w 54151"/>
                    <a:gd name="connsiteY8" fmla="*/ 49992 h 52962"/>
                    <a:gd name="connsiteX9" fmla="*/ 28773 w 54151"/>
                    <a:gd name="connsiteY9" fmla="*/ 39297 h 52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151" h="52962">
                      <a:moveTo>
                        <a:pt x="13156" y="52963"/>
                      </a:moveTo>
                      <a:lnTo>
                        <a:pt x="17824" y="32762"/>
                      </a:lnTo>
                      <a:lnTo>
                        <a:pt x="0" y="22068"/>
                      </a:lnTo>
                      <a:lnTo>
                        <a:pt x="20625" y="20200"/>
                      </a:lnTo>
                      <a:lnTo>
                        <a:pt x="25293" y="0"/>
                      </a:lnTo>
                      <a:lnTo>
                        <a:pt x="33441" y="19097"/>
                      </a:lnTo>
                      <a:lnTo>
                        <a:pt x="54151" y="17230"/>
                      </a:lnTo>
                      <a:lnTo>
                        <a:pt x="38449" y="30895"/>
                      </a:lnTo>
                      <a:lnTo>
                        <a:pt x="46597" y="49992"/>
                      </a:lnTo>
                      <a:lnTo>
                        <a:pt x="28773" y="39297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C15AF35B-D2A7-42B3-A7B3-B6115ACC2414}"/>
                    </a:ext>
                  </a:extLst>
                </p:cNvPr>
                <p:cNvSpPr/>
                <p:nvPr/>
              </p:nvSpPr>
              <p:spPr>
                <a:xfrm>
                  <a:off x="8708849" y="4622359"/>
                  <a:ext cx="113225" cy="110763"/>
                </a:xfrm>
                <a:custGeom>
                  <a:avLst/>
                  <a:gdLst>
                    <a:gd name="connsiteX0" fmla="*/ 27500 w 113225"/>
                    <a:gd name="connsiteY0" fmla="*/ 110764 h 110763"/>
                    <a:gd name="connsiteX1" fmla="*/ 37261 w 113225"/>
                    <a:gd name="connsiteY1" fmla="*/ 68495 h 110763"/>
                    <a:gd name="connsiteX2" fmla="*/ 0 w 113225"/>
                    <a:gd name="connsiteY2" fmla="*/ 46173 h 110763"/>
                    <a:gd name="connsiteX3" fmla="*/ 43202 w 113225"/>
                    <a:gd name="connsiteY3" fmla="*/ 42354 h 110763"/>
                    <a:gd name="connsiteX4" fmla="*/ 52878 w 113225"/>
                    <a:gd name="connsiteY4" fmla="*/ 0 h 110763"/>
                    <a:gd name="connsiteX5" fmla="*/ 69938 w 113225"/>
                    <a:gd name="connsiteY5" fmla="*/ 39977 h 110763"/>
                    <a:gd name="connsiteX6" fmla="*/ 113225 w 113225"/>
                    <a:gd name="connsiteY6" fmla="*/ 36072 h 110763"/>
                    <a:gd name="connsiteX7" fmla="*/ 80463 w 113225"/>
                    <a:gd name="connsiteY7" fmla="*/ 64591 h 110763"/>
                    <a:gd name="connsiteX8" fmla="*/ 97523 w 113225"/>
                    <a:gd name="connsiteY8" fmla="*/ 104568 h 110763"/>
                    <a:gd name="connsiteX9" fmla="*/ 60262 w 113225"/>
                    <a:gd name="connsiteY9" fmla="*/ 82245 h 11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5" h="110763">
                      <a:moveTo>
                        <a:pt x="27500" y="110764"/>
                      </a:moveTo>
                      <a:lnTo>
                        <a:pt x="37261" y="68495"/>
                      </a:lnTo>
                      <a:lnTo>
                        <a:pt x="0" y="46173"/>
                      </a:lnTo>
                      <a:lnTo>
                        <a:pt x="43202" y="42354"/>
                      </a:lnTo>
                      <a:lnTo>
                        <a:pt x="52878" y="0"/>
                      </a:lnTo>
                      <a:lnTo>
                        <a:pt x="69938" y="39977"/>
                      </a:lnTo>
                      <a:lnTo>
                        <a:pt x="113225" y="36072"/>
                      </a:lnTo>
                      <a:lnTo>
                        <a:pt x="80463" y="64591"/>
                      </a:lnTo>
                      <a:lnTo>
                        <a:pt x="97523" y="104568"/>
                      </a:lnTo>
                      <a:lnTo>
                        <a:pt x="60262" y="822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DB16029B-4F2B-440C-871C-7484AE9A906F}"/>
                    </a:ext>
                  </a:extLst>
                </p:cNvPr>
                <p:cNvSpPr/>
                <p:nvPr/>
              </p:nvSpPr>
              <p:spPr>
                <a:xfrm>
                  <a:off x="8351265" y="4639334"/>
                  <a:ext cx="113224" cy="110848"/>
                </a:xfrm>
                <a:custGeom>
                  <a:avLst/>
                  <a:gdLst>
                    <a:gd name="connsiteX0" fmla="*/ 27500 w 113224"/>
                    <a:gd name="connsiteY0" fmla="*/ 110848 h 110848"/>
                    <a:gd name="connsiteX1" fmla="*/ 37261 w 113224"/>
                    <a:gd name="connsiteY1" fmla="*/ 68495 h 110848"/>
                    <a:gd name="connsiteX2" fmla="*/ 0 w 113224"/>
                    <a:gd name="connsiteY2" fmla="*/ 46173 h 110848"/>
                    <a:gd name="connsiteX3" fmla="*/ 43202 w 113224"/>
                    <a:gd name="connsiteY3" fmla="*/ 42354 h 110848"/>
                    <a:gd name="connsiteX4" fmla="*/ 52963 w 113224"/>
                    <a:gd name="connsiteY4" fmla="*/ 0 h 110848"/>
                    <a:gd name="connsiteX5" fmla="*/ 69938 w 113224"/>
                    <a:gd name="connsiteY5" fmla="*/ 39977 h 110848"/>
                    <a:gd name="connsiteX6" fmla="*/ 113225 w 113224"/>
                    <a:gd name="connsiteY6" fmla="*/ 36072 h 110848"/>
                    <a:gd name="connsiteX7" fmla="*/ 80463 w 113224"/>
                    <a:gd name="connsiteY7" fmla="*/ 64676 h 110848"/>
                    <a:gd name="connsiteX8" fmla="*/ 97523 w 113224"/>
                    <a:gd name="connsiteY8" fmla="*/ 104568 h 110848"/>
                    <a:gd name="connsiteX9" fmla="*/ 60262 w 113224"/>
                    <a:gd name="connsiteY9" fmla="*/ 82330 h 11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4" h="110848">
                      <a:moveTo>
                        <a:pt x="27500" y="110848"/>
                      </a:moveTo>
                      <a:lnTo>
                        <a:pt x="37261" y="68495"/>
                      </a:lnTo>
                      <a:lnTo>
                        <a:pt x="0" y="46173"/>
                      </a:lnTo>
                      <a:lnTo>
                        <a:pt x="43202" y="42354"/>
                      </a:lnTo>
                      <a:lnTo>
                        <a:pt x="52963" y="0"/>
                      </a:lnTo>
                      <a:lnTo>
                        <a:pt x="69938" y="39977"/>
                      </a:lnTo>
                      <a:lnTo>
                        <a:pt x="113225" y="36072"/>
                      </a:lnTo>
                      <a:lnTo>
                        <a:pt x="80463" y="64676"/>
                      </a:lnTo>
                      <a:lnTo>
                        <a:pt x="97523" y="104568"/>
                      </a:lnTo>
                      <a:lnTo>
                        <a:pt x="60262" y="82330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82418282-097C-4720-AE3E-F0A8C8793631}"/>
                    </a:ext>
                  </a:extLst>
                </p:cNvPr>
                <p:cNvSpPr/>
                <p:nvPr/>
              </p:nvSpPr>
              <p:spPr>
                <a:xfrm>
                  <a:off x="8496743" y="4517622"/>
                  <a:ext cx="55933" cy="54745"/>
                </a:xfrm>
                <a:custGeom>
                  <a:avLst/>
                  <a:gdLst>
                    <a:gd name="connsiteX0" fmla="*/ 13580 w 55933"/>
                    <a:gd name="connsiteY0" fmla="*/ 54745 h 54745"/>
                    <a:gd name="connsiteX1" fmla="*/ 18418 w 55933"/>
                    <a:gd name="connsiteY1" fmla="*/ 33866 h 54745"/>
                    <a:gd name="connsiteX2" fmla="*/ 0 w 55933"/>
                    <a:gd name="connsiteY2" fmla="*/ 22832 h 54745"/>
                    <a:gd name="connsiteX3" fmla="*/ 21389 w 55933"/>
                    <a:gd name="connsiteY3" fmla="*/ 20879 h 54745"/>
                    <a:gd name="connsiteX4" fmla="*/ 26142 w 55933"/>
                    <a:gd name="connsiteY4" fmla="*/ 0 h 54745"/>
                    <a:gd name="connsiteX5" fmla="*/ 34545 w 55933"/>
                    <a:gd name="connsiteY5" fmla="*/ 19776 h 54745"/>
                    <a:gd name="connsiteX6" fmla="*/ 55933 w 55933"/>
                    <a:gd name="connsiteY6" fmla="*/ 17824 h 54745"/>
                    <a:gd name="connsiteX7" fmla="*/ 39722 w 55933"/>
                    <a:gd name="connsiteY7" fmla="*/ 31914 h 54745"/>
                    <a:gd name="connsiteX8" fmla="*/ 48210 w 55933"/>
                    <a:gd name="connsiteY8" fmla="*/ 51689 h 54745"/>
                    <a:gd name="connsiteX9" fmla="*/ 29792 w 55933"/>
                    <a:gd name="connsiteY9" fmla="*/ 40656 h 5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5933" h="54745">
                      <a:moveTo>
                        <a:pt x="13580" y="54745"/>
                      </a:moveTo>
                      <a:lnTo>
                        <a:pt x="18418" y="33866"/>
                      </a:lnTo>
                      <a:lnTo>
                        <a:pt x="0" y="22832"/>
                      </a:lnTo>
                      <a:lnTo>
                        <a:pt x="21389" y="20879"/>
                      </a:lnTo>
                      <a:lnTo>
                        <a:pt x="26142" y="0"/>
                      </a:lnTo>
                      <a:lnTo>
                        <a:pt x="34545" y="19776"/>
                      </a:lnTo>
                      <a:lnTo>
                        <a:pt x="55933" y="17824"/>
                      </a:lnTo>
                      <a:lnTo>
                        <a:pt x="39722" y="31914"/>
                      </a:lnTo>
                      <a:lnTo>
                        <a:pt x="48210" y="51689"/>
                      </a:lnTo>
                      <a:lnTo>
                        <a:pt x="29792" y="406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7" name="Graphic 3">
                <a:extLst>
                  <a:ext uri="{FF2B5EF4-FFF2-40B4-BE49-F238E27FC236}">
                    <a16:creationId xmlns:a16="http://schemas.microsoft.com/office/drawing/2014/main" id="{311F2D87-51F9-4825-98BC-CF1206866995}"/>
                  </a:ext>
                </a:extLst>
              </p:cNvPr>
              <p:cNvGrpSpPr/>
              <p:nvPr/>
            </p:nvGrpSpPr>
            <p:grpSpPr>
              <a:xfrm>
                <a:off x="8171667" y="4290748"/>
                <a:ext cx="533022" cy="641579"/>
                <a:chOff x="8171667" y="4290748"/>
                <a:chExt cx="533022" cy="641579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3847A22B-5DDD-4652-BDCA-2A30C509F4F8}"/>
                    </a:ext>
                  </a:extLst>
                </p:cNvPr>
                <p:cNvSpPr/>
                <p:nvPr/>
              </p:nvSpPr>
              <p:spPr>
                <a:xfrm>
                  <a:off x="8403040" y="4290748"/>
                  <a:ext cx="183247" cy="179258"/>
                </a:xfrm>
                <a:custGeom>
                  <a:avLst/>
                  <a:gdLst>
                    <a:gd name="connsiteX0" fmla="*/ 44645 w 183247"/>
                    <a:gd name="connsiteY0" fmla="*/ 179259 h 179258"/>
                    <a:gd name="connsiteX1" fmla="*/ 60262 w 183247"/>
                    <a:gd name="connsiteY1" fmla="*/ 110849 h 179258"/>
                    <a:gd name="connsiteX2" fmla="*/ 0 w 183247"/>
                    <a:gd name="connsiteY2" fmla="*/ 74691 h 179258"/>
                    <a:gd name="connsiteX3" fmla="*/ 70023 w 183247"/>
                    <a:gd name="connsiteY3" fmla="*/ 68495 h 179258"/>
                    <a:gd name="connsiteX4" fmla="*/ 85725 w 183247"/>
                    <a:gd name="connsiteY4" fmla="*/ 0 h 179258"/>
                    <a:gd name="connsiteX5" fmla="*/ 113225 w 183247"/>
                    <a:gd name="connsiteY5" fmla="*/ 64591 h 179258"/>
                    <a:gd name="connsiteX6" fmla="*/ 183248 w 183247"/>
                    <a:gd name="connsiteY6" fmla="*/ 58395 h 179258"/>
                    <a:gd name="connsiteX7" fmla="*/ 130285 w 183247"/>
                    <a:gd name="connsiteY7" fmla="*/ 104567 h 179258"/>
                    <a:gd name="connsiteX8" fmla="*/ 157870 w 183247"/>
                    <a:gd name="connsiteY8" fmla="*/ 169159 h 179258"/>
                    <a:gd name="connsiteX9" fmla="*/ 97523 w 183247"/>
                    <a:gd name="connsiteY9" fmla="*/ 133086 h 179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3247" h="179258">
                      <a:moveTo>
                        <a:pt x="44645" y="179259"/>
                      </a:moveTo>
                      <a:lnTo>
                        <a:pt x="60262" y="110849"/>
                      </a:lnTo>
                      <a:lnTo>
                        <a:pt x="0" y="74691"/>
                      </a:lnTo>
                      <a:lnTo>
                        <a:pt x="70023" y="68495"/>
                      </a:lnTo>
                      <a:lnTo>
                        <a:pt x="85725" y="0"/>
                      </a:lnTo>
                      <a:lnTo>
                        <a:pt x="113225" y="64591"/>
                      </a:lnTo>
                      <a:lnTo>
                        <a:pt x="183248" y="58395"/>
                      </a:lnTo>
                      <a:lnTo>
                        <a:pt x="130285" y="104567"/>
                      </a:lnTo>
                      <a:lnTo>
                        <a:pt x="157870" y="169159"/>
                      </a:lnTo>
                      <a:lnTo>
                        <a:pt x="97523" y="133086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1FD90A4B-3746-43AA-8E4E-5C3DDEA1CBA1}"/>
                    </a:ext>
                  </a:extLst>
                </p:cNvPr>
                <p:cNvSpPr/>
                <p:nvPr/>
              </p:nvSpPr>
              <p:spPr>
                <a:xfrm>
                  <a:off x="8661403" y="4445053"/>
                  <a:ext cx="43286" cy="42353"/>
                </a:xfrm>
                <a:custGeom>
                  <a:avLst/>
                  <a:gdLst>
                    <a:gd name="connsiteX0" fmla="*/ 10525 w 43286"/>
                    <a:gd name="connsiteY0" fmla="*/ 42353 h 42353"/>
                    <a:gd name="connsiteX1" fmla="*/ 14259 w 43286"/>
                    <a:gd name="connsiteY1" fmla="*/ 26142 h 42353"/>
                    <a:gd name="connsiteX2" fmla="*/ 0 w 43286"/>
                    <a:gd name="connsiteY2" fmla="*/ 17654 h 42353"/>
                    <a:gd name="connsiteX3" fmla="*/ 16551 w 43286"/>
                    <a:gd name="connsiteY3" fmla="*/ 16211 h 42353"/>
                    <a:gd name="connsiteX4" fmla="*/ 20201 w 43286"/>
                    <a:gd name="connsiteY4" fmla="*/ 0 h 42353"/>
                    <a:gd name="connsiteX5" fmla="*/ 26736 w 43286"/>
                    <a:gd name="connsiteY5" fmla="*/ 15278 h 42353"/>
                    <a:gd name="connsiteX6" fmla="*/ 43287 w 43286"/>
                    <a:gd name="connsiteY6" fmla="*/ 13835 h 42353"/>
                    <a:gd name="connsiteX7" fmla="*/ 30725 w 43286"/>
                    <a:gd name="connsiteY7" fmla="*/ 24699 h 42353"/>
                    <a:gd name="connsiteX8" fmla="*/ 37261 w 43286"/>
                    <a:gd name="connsiteY8" fmla="*/ 39976 h 42353"/>
                    <a:gd name="connsiteX9" fmla="*/ 23001 w 43286"/>
                    <a:gd name="connsiteY9" fmla="*/ 31404 h 42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286" h="42353">
                      <a:moveTo>
                        <a:pt x="10525" y="42353"/>
                      </a:moveTo>
                      <a:lnTo>
                        <a:pt x="14259" y="26142"/>
                      </a:lnTo>
                      <a:lnTo>
                        <a:pt x="0" y="17654"/>
                      </a:lnTo>
                      <a:lnTo>
                        <a:pt x="16551" y="16211"/>
                      </a:lnTo>
                      <a:lnTo>
                        <a:pt x="20201" y="0"/>
                      </a:lnTo>
                      <a:lnTo>
                        <a:pt x="26736" y="15278"/>
                      </a:lnTo>
                      <a:lnTo>
                        <a:pt x="43287" y="13835"/>
                      </a:lnTo>
                      <a:lnTo>
                        <a:pt x="30725" y="24699"/>
                      </a:lnTo>
                      <a:lnTo>
                        <a:pt x="37261" y="39976"/>
                      </a:lnTo>
                      <a:lnTo>
                        <a:pt x="23001" y="31404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4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634C6A83-E732-48EB-BD35-6EA2DF76D29B}"/>
                    </a:ext>
                  </a:extLst>
                </p:cNvPr>
                <p:cNvSpPr/>
                <p:nvPr/>
              </p:nvSpPr>
              <p:spPr>
                <a:xfrm>
                  <a:off x="8296690" y="4821564"/>
                  <a:ext cx="113224" cy="110763"/>
                </a:xfrm>
                <a:custGeom>
                  <a:avLst/>
                  <a:gdLst>
                    <a:gd name="connsiteX0" fmla="*/ 27585 w 113224"/>
                    <a:gd name="connsiteY0" fmla="*/ 110763 h 110763"/>
                    <a:gd name="connsiteX1" fmla="*/ 37261 w 113224"/>
                    <a:gd name="connsiteY1" fmla="*/ 68410 h 110763"/>
                    <a:gd name="connsiteX2" fmla="*/ 0 w 113224"/>
                    <a:gd name="connsiteY2" fmla="*/ 46173 h 110763"/>
                    <a:gd name="connsiteX3" fmla="*/ 43202 w 113224"/>
                    <a:gd name="connsiteY3" fmla="*/ 42268 h 110763"/>
                    <a:gd name="connsiteX4" fmla="*/ 52963 w 113224"/>
                    <a:gd name="connsiteY4" fmla="*/ 0 h 110763"/>
                    <a:gd name="connsiteX5" fmla="*/ 69938 w 113224"/>
                    <a:gd name="connsiteY5" fmla="*/ 39892 h 110763"/>
                    <a:gd name="connsiteX6" fmla="*/ 113225 w 113224"/>
                    <a:gd name="connsiteY6" fmla="*/ 36072 h 110763"/>
                    <a:gd name="connsiteX7" fmla="*/ 80463 w 113224"/>
                    <a:gd name="connsiteY7" fmla="*/ 64591 h 110763"/>
                    <a:gd name="connsiteX8" fmla="*/ 97523 w 113224"/>
                    <a:gd name="connsiteY8" fmla="*/ 104568 h 110763"/>
                    <a:gd name="connsiteX9" fmla="*/ 60262 w 113224"/>
                    <a:gd name="connsiteY9" fmla="*/ 82245 h 110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4" h="110763">
                      <a:moveTo>
                        <a:pt x="27585" y="110763"/>
                      </a:moveTo>
                      <a:lnTo>
                        <a:pt x="37261" y="68410"/>
                      </a:lnTo>
                      <a:lnTo>
                        <a:pt x="0" y="46173"/>
                      </a:lnTo>
                      <a:lnTo>
                        <a:pt x="43202" y="42268"/>
                      </a:lnTo>
                      <a:lnTo>
                        <a:pt x="52963" y="0"/>
                      </a:lnTo>
                      <a:lnTo>
                        <a:pt x="69938" y="39892"/>
                      </a:lnTo>
                      <a:lnTo>
                        <a:pt x="113225" y="36072"/>
                      </a:lnTo>
                      <a:lnTo>
                        <a:pt x="80463" y="64591"/>
                      </a:lnTo>
                      <a:lnTo>
                        <a:pt x="97523" y="104568"/>
                      </a:lnTo>
                      <a:lnTo>
                        <a:pt x="60262" y="82245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2AC49A43-33FD-4718-8823-FEEEC0B5614A}"/>
                    </a:ext>
                  </a:extLst>
                </p:cNvPr>
                <p:cNvSpPr/>
                <p:nvPr/>
              </p:nvSpPr>
              <p:spPr>
                <a:xfrm>
                  <a:off x="8411527" y="4618285"/>
                  <a:ext cx="54236" cy="52962"/>
                </a:xfrm>
                <a:custGeom>
                  <a:avLst/>
                  <a:gdLst>
                    <a:gd name="connsiteX0" fmla="*/ 13241 w 54236"/>
                    <a:gd name="connsiteY0" fmla="*/ 52963 h 52962"/>
                    <a:gd name="connsiteX1" fmla="*/ 17824 w 54236"/>
                    <a:gd name="connsiteY1" fmla="*/ 32762 h 52962"/>
                    <a:gd name="connsiteX2" fmla="*/ 0 w 54236"/>
                    <a:gd name="connsiteY2" fmla="*/ 22068 h 52962"/>
                    <a:gd name="connsiteX3" fmla="*/ 20710 w 54236"/>
                    <a:gd name="connsiteY3" fmla="*/ 20201 h 52962"/>
                    <a:gd name="connsiteX4" fmla="*/ 25378 w 54236"/>
                    <a:gd name="connsiteY4" fmla="*/ 0 h 52962"/>
                    <a:gd name="connsiteX5" fmla="*/ 33526 w 54236"/>
                    <a:gd name="connsiteY5" fmla="*/ 19097 h 52962"/>
                    <a:gd name="connsiteX6" fmla="*/ 54236 w 54236"/>
                    <a:gd name="connsiteY6" fmla="*/ 17230 h 52962"/>
                    <a:gd name="connsiteX7" fmla="*/ 38534 w 54236"/>
                    <a:gd name="connsiteY7" fmla="*/ 30895 h 52962"/>
                    <a:gd name="connsiteX8" fmla="*/ 46682 w 54236"/>
                    <a:gd name="connsiteY8" fmla="*/ 49992 h 52962"/>
                    <a:gd name="connsiteX9" fmla="*/ 28858 w 54236"/>
                    <a:gd name="connsiteY9" fmla="*/ 39298 h 52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36" h="52962">
                      <a:moveTo>
                        <a:pt x="13241" y="52963"/>
                      </a:moveTo>
                      <a:lnTo>
                        <a:pt x="17824" y="32762"/>
                      </a:lnTo>
                      <a:lnTo>
                        <a:pt x="0" y="22068"/>
                      </a:lnTo>
                      <a:lnTo>
                        <a:pt x="20710" y="20201"/>
                      </a:lnTo>
                      <a:lnTo>
                        <a:pt x="25378" y="0"/>
                      </a:lnTo>
                      <a:lnTo>
                        <a:pt x="33526" y="19097"/>
                      </a:lnTo>
                      <a:lnTo>
                        <a:pt x="54236" y="17230"/>
                      </a:lnTo>
                      <a:lnTo>
                        <a:pt x="38534" y="30895"/>
                      </a:lnTo>
                      <a:lnTo>
                        <a:pt x="46682" y="49992"/>
                      </a:lnTo>
                      <a:lnTo>
                        <a:pt x="28858" y="39298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15A4DE91-2687-466A-80D2-8E23E1984893}"/>
                    </a:ext>
                  </a:extLst>
                </p:cNvPr>
                <p:cNvSpPr/>
                <p:nvPr/>
              </p:nvSpPr>
              <p:spPr>
                <a:xfrm>
                  <a:off x="8529250" y="4641711"/>
                  <a:ext cx="113224" cy="110848"/>
                </a:xfrm>
                <a:custGeom>
                  <a:avLst/>
                  <a:gdLst>
                    <a:gd name="connsiteX0" fmla="*/ 27585 w 113224"/>
                    <a:gd name="connsiteY0" fmla="*/ 110848 h 110848"/>
                    <a:gd name="connsiteX1" fmla="*/ 37261 w 113224"/>
                    <a:gd name="connsiteY1" fmla="*/ 68495 h 110848"/>
                    <a:gd name="connsiteX2" fmla="*/ 0 w 113224"/>
                    <a:gd name="connsiteY2" fmla="*/ 46173 h 110848"/>
                    <a:gd name="connsiteX3" fmla="*/ 43287 w 113224"/>
                    <a:gd name="connsiteY3" fmla="*/ 42353 h 110848"/>
                    <a:gd name="connsiteX4" fmla="*/ 52963 w 113224"/>
                    <a:gd name="connsiteY4" fmla="*/ 0 h 110848"/>
                    <a:gd name="connsiteX5" fmla="*/ 70023 w 113224"/>
                    <a:gd name="connsiteY5" fmla="*/ 39977 h 110848"/>
                    <a:gd name="connsiteX6" fmla="*/ 113225 w 113224"/>
                    <a:gd name="connsiteY6" fmla="*/ 36072 h 110848"/>
                    <a:gd name="connsiteX7" fmla="*/ 80548 w 113224"/>
                    <a:gd name="connsiteY7" fmla="*/ 64591 h 110848"/>
                    <a:gd name="connsiteX8" fmla="*/ 97523 w 113224"/>
                    <a:gd name="connsiteY8" fmla="*/ 104568 h 110848"/>
                    <a:gd name="connsiteX9" fmla="*/ 60262 w 113224"/>
                    <a:gd name="connsiteY9" fmla="*/ 82245 h 11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4" h="110848">
                      <a:moveTo>
                        <a:pt x="27585" y="110848"/>
                      </a:moveTo>
                      <a:lnTo>
                        <a:pt x="37261" y="68495"/>
                      </a:lnTo>
                      <a:lnTo>
                        <a:pt x="0" y="46173"/>
                      </a:lnTo>
                      <a:lnTo>
                        <a:pt x="43287" y="42353"/>
                      </a:lnTo>
                      <a:lnTo>
                        <a:pt x="52963" y="0"/>
                      </a:lnTo>
                      <a:lnTo>
                        <a:pt x="70023" y="39977"/>
                      </a:lnTo>
                      <a:lnTo>
                        <a:pt x="113225" y="36072"/>
                      </a:lnTo>
                      <a:lnTo>
                        <a:pt x="80548" y="64591"/>
                      </a:lnTo>
                      <a:lnTo>
                        <a:pt x="97523" y="104568"/>
                      </a:lnTo>
                      <a:lnTo>
                        <a:pt x="60262" y="822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15944EA6-A46A-45F4-8611-876A96475481}"/>
                    </a:ext>
                  </a:extLst>
                </p:cNvPr>
                <p:cNvSpPr/>
                <p:nvPr/>
              </p:nvSpPr>
              <p:spPr>
                <a:xfrm>
                  <a:off x="8171667" y="4658686"/>
                  <a:ext cx="113225" cy="110848"/>
                </a:xfrm>
                <a:custGeom>
                  <a:avLst/>
                  <a:gdLst>
                    <a:gd name="connsiteX0" fmla="*/ 27585 w 113225"/>
                    <a:gd name="connsiteY0" fmla="*/ 110848 h 110848"/>
                    <a:gd name="connsiteX1" fmla="*/ 37261 w 113225"/>
                    <a:gd name="connsiteY1" fmla="*/ 68495 h 110848"/>
                    <a:gd name="connsiteX2" fmla="*/ 0 w 113225"/>
                    <a:gd name="connsiteY2" fmla="*/ 46258 h 110848"/>
                    <a:gd name="connsiteX3" fmla="*/ 43287 w 113225"/>
                    <a:gd name="connsiteY3" fmla="*/ 42353 h 110848"/>
                    <a:gd name="connsiteX4" fmla="*/ 52963 w 113225"/>
                    <a:gd name="connsiteY4" fmla="*/ 0 h 110848"/>
                    <a:gd name="connsiteX5" fmla="*/ 70023 w 113225"/>
                    <a:gd name="connsiteY5" fmla="*/ 39977 h 110848"/>
                    <a:gd name="connsiteX6" fmla="*/ 113225 w 113225"/>
                    <a:gd name="connsiteY6" fmla="*/ 36157 h 110848"/>
                    <a:gd name="connsiteX7" fmla="*/ 80548 w 113225"/>
                    <a:gd name="connsiteY7" fmla="*/ 64676 h 110848"/>
                    <a:gd name="connsiteX8" fmla="*/ 97608 w 113225"/>
                    <a:gd name="connsiteY8" fmla="*/ 104568 h 110848"/>
                    <a:gd name="connsiteX9" fmla="*/ 60347 w 113225"/>
                    <a:gd name="connsiteY9" fmla="*/ 82330 h 110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3225" h="110848">
                      <a:moveTo>
                        <a:pt x="27585" y="110848"/>
                      </a:moveTo>
                      <a:lnTo>
                        <a:pt x="37261" y="68495"/>
                      </a:lnTo>
                      <a:lnTo>
                        <a:pt x="0" y="46258"/>
                      </a:lnTo>
                      <a:lnTo>
                        <a:pt x="43287" y="42353"/>
                      </a:lnTo>
                      <a:lnTo>
                        <a:pt x="52963" y="0"/>
                      </a:lnTo>
                      <a:lnTo>
                        <a:pt x="70023" y="39977"/>
                      </a:lnTo>
                      <a:lnTo>
                        <a:pt x="113225" y="36157"/>
                      </a:lnTo>
                      <a:lnTo>
                        <a:pt x="80548" y="64676"/>
                      </a:lnTo>
                      <a:lnTo>
                        <a:pt x="97608" y="104568"/>
                      </a:lnTo>
                      <a:lnTo>
                        <a:pt x="60347" y="82330"/>
                      </a:lnTo>
                      <a:close/>
                    </a:path>
                  </a:pathLst>
                </a:cu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DFAFC1ED-7B56-40E4-829E-22690E428E08}"/>
                    </a:ext>
                  </a:extLst>
                </p:cNvPr>
                <p:cNvSpPr/>
                <p:nvPr/>
              </p:nvSpPr>
              <p:spPr>
                <a:xfrm>
                  <a:off x="8317145" y="4536974"/>
                  <a:ext cx="56018" cy="54745"/>
                </a:xfrm>
                <a:custGeom>
                  <a:avLst/>
                  <a:gdLst>
                    <a:gd name="connsiteX0" fmla="*/ 13665 w 56018"/>
                    <a:gd name="connsiteY0" fmla="*/ 54745 h 54745"/>
                    <a:gd name="connsiteX1" fmla="*/ 18418 w 56018"/>
                    <a:gd name="connsiteY1" fmla="*/ 33866 h 54745"/>
                    <a:gd name="connsiteX2" fmla="*/ 0 w 56018"/>
                    <a:gd name="connsiteY2" fmla="*/ 22832 h 54745"/>
                    <a:gd name="connsiteX3" fmla="*/ 21389 w 56018"/>
                    <a:gd name="connsiteY3" fmla="*/ 20965 h 54745"/>
                    <a:gd name="connsiteX4" fmla="*/ 26227 w 56018"/>
                    <a:gd name="connsiteY4" fmla="*/ 0 h 54745"/>
                    <a:gd name="connsiteX5" fmla="*/ 34629 w 56018"/>
                    <a:gd name="connsiteY5" fmla="*/ 19776 h 54745"/>
                    <a:gd name="connsiteX6" fmla="*/ 56018 w 56018"/>
                    <a:gd name="connsiteY6" fmla="*/ 17824 h 54745"/>
                    <a:gd name="connsiteX7" fmla="*/ 39807 w 56018"/>
                    <a:gd name="connsiteY7" fmla="*/ 31914 h 54745"/>
                    <a:gd name="connsiteX8" fmla="*/ 48210 w 56018"/>
                    <a:gd name="connsiteY8" fmla="*/ 51690 h 54745"/>
                    <a:gd name="connsiteX9" fmla="*/ 29792 w 56018"/>
                    <a:gd name="connsiteY9" fmla="*/ 40656 h 54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018" h="54745">
                      <a:moveTo>
                        <a:pt x="13665" y="54745"/>
                      </a:moveTo>
                      <a:lnTo>
                        <a:pt x="18418" y="33866"/>
                      </a:lnTo>
                      <a:lnTo>
                        <a:pt x="0" y="22832"/>
                      </a:lnTo>
                      <a:lnTo>
                        <a:pt x="21389" y="20965"/>
                      </a:lnTo>
                      <a:lnTo>
                        <a:pt x="26227" y="0"/>
                      </a:lnTo>
                      <a:lnTo>
                        <a:pt x="34629" y="19776"/>
                      </a:lnTo>
                      <a:lnTo>
                        <a:pt x="56018" y="17824"/>
                      </a:lnTo>
                      <a:lnTo>
                        <a:pt x="39807" y="31914"/>
                      </a:lnTo>
                      <a:lnTo>
                        <a:pt x="48210" y="51690"/>
                      </a:lnTo>
                      <a:lnTo>
                        <a:pt x="29792" y="4065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C747313-D9EB-4478-BA45-C91B34ECACF8}"/>
                </a:ext>
              </a:extLst>
            </p:cNvPr>
            <p:cNvSpPr/>
            <p:nvPr/>
          </p:nvSpPr>
          <p:spPr>
            <a:xfrm>
              <a:off x="4349436" y="4665392"/>
              <a:ext cx="838916" cy="2196257"/>
            </a:xfrm>
            <a:custGeom>
              <a:avLst/>
              <a:gdLst>
                <a:gd name="connsiteX0" fmla="*/ 187746 w 838916"/>
                <a:gd name="connsiteY0" fmla="*/ 2196258 h 2196257"/>
                <a:gd name="connsiteX1" fmla="*/ 838917 w 838916"/>
                <a:gd name="connsiteY1" fmla="*/ 0 h 2196257"/>
                <a:gd name="connsiteX2" fmla="*/ 0 w 838916"/>
                <a:gd name="connsiteY2" fmla="*/ 2196258 h 2196257"/>
                <a:gd name="connsiteX3" fmla="*/ 187746 w 838916"/>
                <a:gd name="connsiteY3" fmla="*/ 2196258 h 2196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8916" h="2196257">
                  <a:moveTo>
                    <a:pt x="187746" y="2196258"/>
                  </a:moveTo>
                  <a:cubicBezTo>
                    <a:pt x="186049" y="1065961"/>
                    <a:pt x="505862" y="462151"/>
                    <a:pt x="838917" y="0"/>
                  </a:cubicBezTo>
                  <a:cubicBezTo>
                    <a:pt x="838917" y="0"/>
                    <a:pt x="63233" y="551186"/>
                    <a:pt x="0" y="2196258"/>
                  </a:cubicBezTo>
                  <a:lnTo>
                    <a:pt x="187746" y="2196258"/>
                  </a:lnTo>
                  <a:close/>
                </a:path>
              </a:pathLst>
            </a:custGeom>
            <a:solidFill>
              <a:srgbClr val="CB0101"/>
            </a:solidFill>
            <a:ln w="84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CAC1A7AB-A0E0-4625-B2E1-E1ED30A99F3E}"/>
                </a:ext>
              </a:extLst>
            </p:cNvPr>
            <p:cNvSpPr/>
            <p:nvPr/>
          </p:nvSpPr>
          <p:spPr>
            <a:xfrm>
              <a:off x="5463436" y="4970946"/>
              <a:ext cx="882373" cy="1890703"/>
            </a:xfrm>
            <a:custGeom>
              <a:avLst/>
              <a:gdLst>
                <a:gd name="connsiteX0" fmla="*/ 0 w 882373"/>
                <a:gd name="connsiteY0" fmla="*/ 1890703 h 1890703"/>
                <a:gd name="connsiteX1" fmla="*/ 882373 w 882373"/>
                <a:gd name="connsiteY1" fmla="*/ 0 h 1890703"/>
                <a:gd name="connsiteX2" fmla="*/ 154390 w 882373"/>
                <a:gd name="connsiteY2" fmla="*/ 1890703 h 1890703"/>
                <a:gd name="connsiteX3" fmla="*/ 0 w 882373"/>
                <a:gd name="connsiteY3" fmla="*/ 1890703 h 189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2373" h="1890703">
                  <a:moveTo>
                    <a:pt x="0" y="1890703"/>
                  </a:moveTo>
                  <a:cubicBezTo>
                    <a:pt x="19267" y="1837571"/>
                    <a:pt x="205825" y="499582"/>
                    <a:pt x="882373" y="0"/>
                  </a:cubicBezTo>
                  <a:cubicBezTo>
                    <a:pt x="882373" y="0"/>
                    <a:pt x="347398" y="399852"/>
                    <a:pt x="154390" y="1890703"/>
                  </a:cubicBezTo>
                  <a:lnTo>
                    <a:pt x="0" y="1890703"/>
                  </a:lnTo>
                  <a:close/>
                </a:path>
              </a:pathLst>
            </a:custGeom>
            <a:solidFill>
              <a:srgbClr val="EEB30D"/>
            </a:solidFill>
            <a:ln w="84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37134CF0-36C7-4985-9DD5-57F6D711089F}"/>
                </a:ext>
              </a:extLst>
            </p:cNvPr>
            <p:cNvSpPr/>
            <p:nvPr/>
          </p:nvSpPr>
          <p:spPr>
            <a:xfrm>
              <a:off x="6549512" y="4124645"/>
              <a:ext cx="1622239" cy="653886"/>
            </a:xfrm>
            <a:custGeom>
              <a:avLst/>
              <a:gdLst>
                <a:gd name="connsiteX0" fmla="*/ 0 w 1622239"/>
                <a:gd name="connsiteY0" fmla="*/ 653887 h 653886"/>
                <a:gd name="connsiteX1" fmla="*/ 349860 w 1622239"/>
                <a:gd name="connsiteY1" fmla="*/ 377360 h 653886"/>
                <a:gd name="connsiteX2" fmla="*/ 545500 w 1622239"/>
                <a:gd name="connsiteY2" fmla="*/ 268633 h 653886"/>
                <a:gd name="connsiteX3" fmla="*/ 750476 w 1622239"/>
                <a:gd name="connsiteY3" fmla="*/ 178580 h 653886"/>
                <a:gd name="connsiteX4" fmla="*/ 962412 w 1622239"/>
                <a:gd name="connsiteY4" fmla="*/ 106689 h 653886"/>
                <a:gd name="connsiteX5" fmla="*/ 1179355 w 1622239"/>
                <a:gd name="connsiteY5" fmla="*/ 52284 h 653886"/>
                <a:gd name="connsiteX6" fmla="*/ 1399779 w 1622239"/>
                <a:gd name="connsiteY6" fmla="*/ 15787 h 653886"/>
                <a:gd name="connsiteX7" fmla="*/ 1622240 w 1622239"/>
                <a:gd name="connsiteY7" fmla="*/ 0 h 653886"/>
                <a:gd name="connsiteX8" fmla="*/ 1402241 w 1622239"/>
                <a:gd name="connsiteY8" fmla="*/ 32338 h 653886"/>
                <a:gd name="connsiteX9" fmla="*/ 1185212 w 1622239"/>
                <a:gd name="connsiteY9" fmla="*/ 78171 h 653886"/>
                <a:gd name="connsiteX10" fmla="*/ 971748 w 1622239"/>
                <a:gd name="connsiteY10" fmla="*/ 137500 h 653886"/>
                <a:gd name="connsiteX11" fmla="*/ 762698 w 1622239"/>
                <a:gd name="connsiteY11" fmla="*/ 210239 h 653886"/>
                <a:gd name="connsiteX12" fmla="*/ 559419 w 1622239"/>
                <a:gd name="connsiteY12" fmla="*/ 297576 h 653886"/>
                <a:gd name="connsiteX13" fmla="*/ 363355 w 1622239"/>
                <a:gd name="connsiteY13" fmla="*/ 400022 h 653886"/>
                <a:gd name="connsiteX14" fmla="*/ 0 w 1622239"/>
                <a:gd name="connsiteY14" fmla="*/ 653887 h 65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2239" h="653886">
                  <a:moveTo>
                    <a:pt x="0" y="653887"/>
                  </a:moveTo>
                  <a:cubicBezTo>
                    <a:pt x="104737" y="548470"/>
                    <a:pt x="222970" y="455870"/>
                    <a:pt x="349860" y="377360"/>
                  </a:cubicBezTo>
                  <a:cubicBezTo>
                    <a:pt x="413093" y="337723"/>
                    <a:pt x="478787" y="302075"/>
                    <a:pt x="545500" y="268633"/>
                  </a:cubicBezTo>
                  <a:cubicBezTo>
                    <a:pt x="612467" y="235616"/>
                    <a:pt x="680962" y="205740"/>
                    <a:pt x="750476" y="178580"/>
                  </a:cubicBezTo>
                  <a:cubicBezTo>
                    <a:pt x="820244" y="151928"/>
                    <a:pt x="890861" y="127824"/>
                    <a:pt x="962412" y="106689"/>
                  </a:cubicBezTo>
                  <a:cubicBezTo>
                    <a:pt x="1034047" y="85980"/>
                    <a:pt x="1106277" y="67222"/>
                    <a:pt x="1179355" y="52284"/>
                  </a:cubicBezTo>
                  <a:cubicBezTo>
                    <a:pt x="1252264" y="36836"/>
                    <a:pt x="1325852" y="24954"/>
                    <a:pt x="1399779" y="15787"/>
                  </a:cubicBezTo>
                  <a:cubicBezTo>
                    <a:pt x="1473706" y="6960"/>
                    <a:pt x="1547973" y="934"/>
                    <a:pt x="1622240" y="0"/>
                  </a:cubicBezTo>
                  <a:cubicBezTo>
                    <a:pt x="1548397" y="8488"/>
                    <a:pt x="1475064" y="18927"/>
                    <a:pt x="1402241" y="32338"/>
                  </a:cubicBezTo>
                  <a:cubicBezTo>
                    <a:pt x="1329332" y="45324"/>
                    <a:pt x="1257017" y="60686"/>
                    <a:pt x="1185212" y="78171"/>
                  </a:cubicBezTo>
                  <a:cubicBezTo>
                    <a:pt x="1113491" y="96080"/>
                    <a:pt x="1042195" y="115177"/>
                    <a:pt x="971748" y="137500"/>
                  </a:cubicBezTo>
                  <a:cubicBezTo>
                    <a:pt x="901216" y="159398"/>
                    <a:pt x="831448" y="183418"/>
                    <a:pt x="762698" y="210239"/>
                  </a:cubicBezTo>
                  <a:cubicBezTo>
                    <a:pt x="693779" y="236550"/>
                    <a:pt x="626047" y="265917"/>
                    <a:pt x="559419" y="297576"/>
                  </a:cubicBezTo>
                  <a:cubicBezTo>
                    <a:pt x="492622" y="328896"/>
                    <a:pt x="427437" y="363525"/>
                    <a:pt x="363355" y="400022"/>
                  </a:cubicBezTo>
                  <a:cubicBezTo>
                    <a:pt x="235362" y="473525"/>
                    <a:pt x="114159" y="558910"/>
                    <a:pt x="0" y="6538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2CF8E05-D39C-404C-9FDE-01AAC3597BD6}"/>
                </a:ext>
              </a:extLst>
            </p:cNvPr>
            <p:cNvSpPr/>
            <p:nvPr/>
          </p:nvSpPr>
          <p:spPr>
            <a:xfrm>
              <a:off x="5622918" y="4906355"/>
              <a:ext cx="2133449" cy="1955293"/>
            </a:xfrm>
            <a:custGeom>
              <a:avLst/>
              <a:gdLst>
                <a:gd name="connsiteX0" fmla="*/ 2133449 w 2133449"/>
                <a:gd name="connsiteY0" fmla="*/ 0 h 1955293"/>
                <a:gd name="connsiteX1" fmla="*/ 1769415 w 2133449"/>
                <a:gd name="connsiteY1" fmla="*/ 118233 h 1955293"/>
                <a:gd name="connsiteX2" fmla="*/ 1414208 w 2133449"/>
                <a:gd name="connsiteY2" fmla="*/ 256241 h 1955293"/>
                <a:gd name="connsiteX3" fmla="*/ 1079880 w 2133449"/>
                <a:gd name="connsiteY3" fmla="*/ 434991 h 1955293"/>
                <a:gd name="connsiteX4" fmla="*/ 780861 w 2133449"/>
                <a:gd name="connsiteY4" fmla="*/ 665939 h 1955293"/>
                <a:gd name="connsiteX5" fmla="*/ 526148 w 2133449"/>
                <a:gd name="connsiteY5" fmla="*/ 945267 h 1955293"/>
                <a:gd name="connsiteX6" fmla="*/ 315655 w 2133449"/>
                <a:gd name="connsiteY6" fmla="*/ 1260921 h 1955293"/>
                <a:gd name="connsiteX7" fmla="*/ 269652 w 2133449"/>
                <a:gd name="connsiteY7" fmla="*/ 1344185 h 1955293"/>
                <a:gd name="connsiteX8" fmla="*/ 247584 w 2133449"/>
                <a:gd name="connsiteY8" fmla="*/ 1386369 h 1955293"/>
                <a:gd name="connsiteX9" fmla="*/ 225856 w 2133449"/>
                <a:gd name="connsiteY9" fmla="*/ 1428722 h 1955293"/>
                <a:gd name="connsiteX10" fmla="*/ 204297 w 2133449"/>
                <a:gd name="connsiteY10" fmla="*/ 1471245 h 1955293"/>
                <a:gd name="connsiteX11" fmla="*/ 183927 w 2133449"/>
                <a:gd name="connsiteY11" fmla="*/ 1514362 h 1955293"/>
                <a:gd name="connsiteX12" fmla="*/ 163557 w 2133449"/>
                <a:gd name="connsiteY12" fmla="*/ 1557479 h 1955293"/>
                <a:gd name="connsiteX13" fmla="*/ 153456 w 2133449"/>
                <a:gd name="connsiteY13" fmla="*/ 1579037 h 1955293"/>
                <a:gd name="connsiteX14" fmla="*/ 143950 w 2133449"/>
                <a:gd name="connsiteY14" fmla="*/ 1600936 h 1955293"/>
                <a:gd name="connsiteX15" fmla="*/ 105501 w 2133449"/>
                <a:gd name="connsiteY15" fmla="*/ 1688358 h 1955293"/>
                <a:gd name="connsiteX16" fmla="*/ 69344 w 2133449"/>
                <a:gd name="connsiteY16" fmla="*/ 1776799 h 1955293"/>
                <a:gd name="connsiteX17" fmla="*/ 51180 w 2133449"/>
                <a:gd name="connsiteY17" fmla="*/ 1821105 h 1955293"/>
                <a:gd name="connsiteX18" fmla="*/ 34290 w 2133449"/>
                <a:gd name="connsiteY18" fmla="*/ 1865835 h 1955293"/>
                <a:gd name="connsiteX19" fmla="*/ 0 w 2133449"/>
                <a:gd name="connsiteY19" fmla="*/ 1955294 h 1955293"/>
                <a:gd name="connsiteX20" fmla="*/ 26991 w 2133449"/>
                <a:gd name="connsiteY20" fmla="*/ 1863373 h 1955293"/>
                <a:gd name="connsiteX21" fmla="*/ 40826 w 2133449"/>
                <a:gd name="connsiteY21" fmla="*/ 1817455 h 1955293"/>
                <a:gd name="connsiteX22" fmla="*/ 56018 w 2133449"/>
                <a:gd name="connsiteY22" fmla="*/ 1771961 h 1955293"/>
                <a:gd name="connsiteX23" fmla="*/ 86998 w 2133449"/>
                <a:gd name="connsiteY23" fmla="*/ 1681144 h 1955293"/>
                <a:gd name="connsiteX24" fmla="*/ 120694 w 2133449"/>
                <a:gd name="connsiteY24" fmla="*/ 1591260 h 1955293"/>
                <a:gd name="connsiteX25" fmla="*/ 280686 w 2133449"/>
                <a:gd name="connsiteY25" fmla="*/ 1241570 h 1955293"/>
                <a:gd name="connsiteX26" fmla="*/ 487529 w 2133449"/>
                <a:gd name="connsiteY26" fmla="*/ 915984 h 1955293"/>
                <a:gd name="connsiteX27" fmla="*/ 746062 w 2133449"/>
                <a:gd name="connsiteY27" fmla="*/ 628508 h 1955293"/>
                <a:gd name="connsiteX28" fmla="*/ 1053908 w 2133449"/>
                <a:gd name="connsiteY28" fmla="*/ 394335 h 1955293"/>
                <a:gd name="connsiteX29" fmla="*/ 1398166 w 2133449"/>
                <a:gd name="connsiteY29" fmla="*/ 219914 h 1955293"/>
                <a:gd name="connsiteX30" fmla="*/ 1578274 w 2133449"/>
                <a:gd name="connsiteY30" fmla="*/ 151929 h 1955293"/>
                <a:gd name="connsiteX31" fmla="*/ 1761606 w 2133449"/>
                <a:gd name="connsiteY31" fmla="*/ 94552 h 1955293"/>
                <a:gd name="connsiteX32" fmla="*/ 2133449 w 2133449"/>
                <a:gd name="connsiteY32" fmla="*/ 0 h 195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33449" h="1955293">
                  <a:moveTo>
                    <a:pt x="2133449" y="0"/>
                  </a:moveTo>
                  <a:cubicBezTo>
                    <a:pt x="2011822" y="39043"/>
                    <a:pt x="1889854" y="76559"/>
                    <a:pt x="1769415" y="118233"/>
                  </a:cubicBezTo>
                  <a:cubicBezTo>
                    <a:pt x="1648891" y="159313"/>
                    <a:pt x="1529809" y="204297"/>
                    <a:pt x="1414208" y="256241"/>
                  </a:cubicBezTo>
                  <a:cubicBezTo>
                    <a:pt x="1298776" y="308610"/>
                    <a:pt x="1186146" y="366750"/>
                    <a:pt x="1079880" y="434991"/>
                  </a:cubicBezTo>
                  <a:cubicBezTo>
                    <a:pt x="973530" y="502892"/>
                    <a:pt x="873122" y="580044"/>
                    <a:pt x="780861" y="665939"/>
                  </a:cubicBezTo>
                  <a:cubicBezTo>
                    <a:pt x="688007" y="751155"/>
                    <a:pt x="603215" y="845198"/>
                    <a:pt x="526148" y="945267"/>
                  </a:cubicBezTo>
                  <a:cubicBezTo>
                    <a:pt x="448486" y="1044911"/>
                    <a:pt x="379652" y="1151431"/>
                    <a:pt x="315655" y="1260921"/>
                  </a:cubicBezTo>
                  <a:lnTo>
                    <a:pt x="269652" y="1344185"/>
                  </a:lnTo>
                  <a:cubicBezTo>
                    <a:pt x="261758" y="1357935"/>
                    <a:pt x="254883" y="1372279"/>
                    <a:pt x="247584" y="1386369"/>
                  </a:cubicBezTo>
                  <a:lnTo>
                    <a:pt x="225856" y="1428722"/>
                  </a:lnTo>
                  <a:cubicBezTo>
                    <a:pt x="218726" y="1442896"/>
                    <a:pt x="211087" y="1456901"/>
                    <a:pt x="204297" y="1471245"/>
                  </a:cubicBezTo>
                  <a:lnTo>
                    <a:pt x="183927" y="1514362"/>
                  </a:lnTo>
                  <a:lnTo>
                    <a:pt x="163557" y="1557479"/>
                  </a:lnTo>
                  <a:lnTo>
                    <a:pt x="153456" y="1579037"/>
                  </a:lnTo>
                  <a:lnTo>
                    <a:pt x="143950" y="1600936"/>
                  </a:lnTo>
                  <a:lnTo>
                    <a:pt x="105501" y="1688358"/>
                  </a:lnTo>
                  <a:cubicBezTo>
                    <a:pt x="93024" y="1717640"/>
                    <a:pt x="81651" y="1747432"/>
                    <a:pt x="69344" y="1776799"/>
                  </a:cubicBezTo>
                  <a:lnTo>
                    <a:pt x="51180" y="1821105"/>
                  </a:lnTo>
                  <a:lnTo>
                    <a:pt x="34290" y="1865835"/>
                  </a:lnTo>
                  <a:lnTo>
                    <a:pt x="0" y="1955294"/>
                  </a:lnTo>
                  <a:lnTo>
                    <a:pt x="26991" y="1863373"/>
                  </a:lnTo>
                  <a:lnTo>
                    <a:pt x="40826" y="1817455"/>
                  </a:lnTo>
                  <a:lnTo>
                    <a:pt x="56018" y="1771961"/>
                  </a:lnTo>
                  <a:cubicBezTo>
                    <a:pt x="66203" y="1741661"/>
                    <a:pt x="76219" y="1711275"/>
                    <a:pt x="86998" y="1681144"/>
                  </a:cubicBezTo>
                  <a:lnTo>
                    <a:pt x="120694" y="1591260"/>
                  </a:lnTo>
                  <a:cubicBezTo>
                    <a:pt x="167800" y="1472263"/>
                    <a:pt x="219999" y="1354879"/>
                    <a:pt x="280686" y="1241570"/>
                  </a:cubicBezTo>
                  <a:cubicBezTo>
                    <a:pt x="341372" y="1128260"/>
                    <a:pt x="410631" y="1019448"/>
                    <a:pt x="487529" y="915984"/>
                  </a:cubicBezTo>
                  <a:cubicBezTo>
                    <a:pt x="565021" y="812945"/>
                    <a:pt x="651425" y="716440"/>
                    <a:pt x="746062" y="628508"/>
                  </a:cubicBezTo>
                  <a:cubicBezTo>
                    <a:pt x="841293" y="541256"/>
                    <a:pt x="944248" y="462321"/>
                    <a:pt x="1053908" y="394335"/>
                  </a:cubicBezTo>
                  <a:cubicBezTo>
                    <a:pt x="1163993" y="326943"/>
                    <a:pt x="1279255" y="268634"/>
                    <a:pt x="1398166" y="219914"/>
                  </a:cubicBezTo>
                  <a:cubicBezTo>
                    <a:pt x="1457495" y="195300"/>
                    <a:pt x="1517672" y="172893"/>
                    <a:pt x="1578274" y="151929"/>
                  </a:cubicBezTo>
                  <a:cubicBezTo>
                    <a:pt x="1639130" y="131728"/>
                    <a:pt x="1700071" y="112207"/>
                    <a:pt x="1761606" y="94552"/>
                  </a:cubicBezTo>
                  <a:cubicBezTo>
                    <a:pt x="1885016" y="59328"/>
                    <a:pt x="2008851" y="28264"/>
                    <a:pt x="2133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64789F-B6B5-4E40-B44A-468BF699D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247" y="1551470"/>
            <a:ext cx="4648004" cy="1022763"/>
          </a:xfrm>
        </p:spPr>
        <p:txBody>
          <a:bodyPr>
            <a:normAutofit/>
          </a:bodyPr>
          <a:lstStyle/>
          <a:p>
            <a:pPr algn="l"/>
            <a:r>
              <a:rPr lang="en-US" sz="3600" b="1">
                <a:solidFill>
                  <a:srgbClr val="000000"/>
                </a:solidFill>
                <a:latin typeface="Bookman Old Style" pitchFamily="18" charset="0"/>
              </a:rPr>
              <a:t>DEUTSCHLAND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26578-1B72-4553-8091-84D1C723D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053" y="3025219"/>
            <a:ext cx="4598311" cy="811287"/>
          </a:xfrm>
        </p:spPr>
        <p:txBody>
          <a:bodyPr>
            <a:noAutofit/>
          </a:bodyPr>
          <a:lstStyle/>
          <a:p>
            <a:r>
              <a:rPr lang="en-US" b="1" err="1">
                <a:solidFill>
                  <a:srgbClr val="000000"/>
                </a:solidFill>
                <a:latin typeface="Bookman Old Style" pitchFamily="18" charset="0"/>
                <a:ea typeface="+mj-ea"/>
                <a:cs typeface="+mj-cs"/>
              </a:rPr>
              <a:t>Zwischen</a:t>
            </a:r>
            <a:r>
              <a:rPr lang="en-US" b="1">
                <a:solidFill>
                  <a:srgbClr val="000000"/>
                </a:solidFill>
                <a:latin typeface="Bookman Old Style" pitchFamily="18" charset="0"/>
                <a:ea typeface="+mj-ea"/>
                <a:cs typeface="+mj-cs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Bookman Old Style" pitchFamily="18" charset="0"/>
                <a:ea typeface="+mj-ea"/>
                <a:cs typeface="+mj-cs"/>
              </a:rPr>
              <a:t>Geographie</a:t>
            </a:r>
            <a:r>
              <a:rPr lang="en-US" b="1">
                <a:solidFill>
                  <a:srgbClr val="000000"/>
                </a:solidFill>
                <a:latin typeface="Bookman Old Style" pitchFamily="18" charset="0"/>
                <a:ea typeface="+mj-ea"/>
                <a:cs typeface="+mj-cs"/>
              </a:rPr>
              <a:t> </a:t>
            </a:r>
          </a:p>
          <a:p>
            <a:r>
              <a:rPr lang="en-US" b="1">
                <a:solidFill>
                  <a:srgbClr val="000000"/>
                </a:solidFill>
                <a:latin typeface="Bookman Old Style" pitchFamily="18" charset="0"/>
                <a:ea typeface="+mj-ea"/>
                <a:cs typeface="+mj-cs"/>
              </a:rPr>
              <a:t>und </a:t>
            </a:r>
            <a:r>
              <a:rPr lang="en-US" b="1" err="1">
                <a:solidFill>
                  <a:srgbClr val="000000"/>
                </a:solidFill>
                <a:latin typeface="Bookman Old Style" pitchFamily="18" charset="0"/>
                <a:ea typeface="+mj-ea"/>
                <a:cs typeface="+mj-cs"/>
              </a:rPr>
              <a:t>Politik</a:t>
            </a:r>
            <a:endParaRPr lang="en-US" b="1">
              <a:solidFill>
                <a:srgbClr val="000000"/>
              </a:solidFill>
              <a:latin typeface="Bookman Old Style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0871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43553" y="205064"/>
            <a:ext cx="6146491" cy="1143000"/>
          </a:xfrm>
          <a:ln w="38100">
            <a:solidFill>
              <a:srgbClr val="000000"/>
            </a:solidFill>
          </a:ln>
        </p:spPr>
        <p:txBody>
          <a:bodyPr/>
          <a:lstStyle/>
          <a:p>
            <a:r>
              <a:rPr lang="it-IT" sz="3200" b="1" err="1">
                <a:solidFill>
                  <a:srgbClr val="FF0000"/>
                </a:solidFill>
                <a:latin typeface="Bookman Old Style" pitchFamily="18" charset="0"/>
              </a:rPr>
              <a:t>Die politische</a:t>
            </a:r>
            <a:r>
              <a:rPr lang="it-IT" sz="3200" b="1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200" b="1" err="1">
                <a:solidFill>
                  <a:srgbClr val="FF0000"/>
                </a:solidFill>
                <a:latin typeface="Bookman Old Style" pitchFamily="18" charset="0"/>
              </a:rPr>
              <a:t>Institutionen</a:t>
            </a:r>
            <a:endParaRPr lang="it-IT" sz="3200" b="1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665304" y="1749287"/>
            <a:ext cx="2097157" cy="369332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err="1">
                <a:latin typeface="Bookman Old Style" pitchFamily="18" charset="0"/>
              </a:rPr>
              <a:t>Dreiteilung</a:t>
            </a:r>
            <a:endParaRPr lang="it-IT" b="1">
              <a:latin typeface="Bookman Old Style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11018" y="2736574"/>
            <a:ext cx="2097157" cy="369332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Bookman Old Style" pitchFamily="18" charset="0"/>
              </a:rPr>
              <a:t>LEGISLATIVE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668617" y="3193775"/>
            <a:ext cx="2097157" cy="369332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Bookman Old Style" pitchFamily="18" charset="0"/>
              </a:rPr>
              <a:t>EXEKUTIVE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206948" y="2666999"/>
            <a:ext cx="2097157" cy="369332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Bookman Old Style" pitchFamily="18" charset="0"/>
              </a:rPr>
              <a:t>JUDIKATIVE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345635" y="3667539"/>
            <a:ext cx="1451112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err="1">
                <a:latin typeface="Bookman Old Style" pitchFamily="18" charset="0"/>
              </a:rPr>
              <a:t>Parlament</a:t>
            </a:r>
            <a:endParaRPr lang="it-IT" b="1">
              <a:latin typeface="Bookman Old Style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411357" y="4562061"/>
            <a:ext cx="146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>
                <a:latin typeface="Bookman Old Style" pitchFamily="18" charset="0"/>
              </a:rPr>
              <a:t>Bundestag</a:t>
            </a:r>
            <a:endParaRPr lang="it-IT" b="1">
              <a:latin typeface="Bookman Old Style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154019" y="4545497"/>
            <a:ext cx="146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>
                <a:latin typeface="Bookman Old Style" pitchFamily="18" charset="0"/>
              </a:rPr>
              <a:t>Bundesrat</a:t>
            </a:r>
            <a:endParaRPr lang="it-IT" b="1">
              <a:latin typeface="Bookman Old Style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95121" y="3945834"/>
            <a:ext cx="20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>
                <a:latin typeface="Bookman Old Style" pitchFamily="18" charset="0"/>
              </a:rPr>
              <a:t>Bundesminister</a:t>
            </a:r>
            <a:endParaRPr lang="it-IT" b="1">
              <a:latin typeface="Bookman Old Style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927573" y="4830418"/>
            <a:ext cx="15206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1">
                <a:solidFill>
                  <a:schemeClr val="bg1"/>
                </a:solidFill>
                <a:latin typeface="Bookman Old Style" pitchFamily="18" charset="0"/>
              </a:rPr>
              <a:t>FRIEDRICH MERZ</a:t>
            </a:r>
          </a:p>
        </p:txBody>
      </p:sp>
      <p:cxnSp>
        <p:nvCxnSpPr>
          <p:cNvPr id="19" name="Connettore 2 18"/>
          <p:cNvCxnSpPr>
            <a:stCxn id="2" idx="2"/>
            <a:endCxn id="5" idx="0"/>
          </p:cNvCxnSpPr>
          <p:nvPr/>
        </p:nvCxnSpPr>
        <p:spPr>
          <a:xfrm flipH="1">
            <a:off x="6713883" y="1348064"/>
            <a:ext cx="2916" cy="401223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5" idx="1"/>
            <a:endCxn id="7" idx="3"/>
          </p:cNvCxnSpPr>
          <p:nvPr/>
        </p:nvCxnSpPr>
        <p:spPr>
          <a:xfrm flipH="1">
            <a:off x="4108175" y="1933953"/>
            <a:ext cx="1557129" cy="987287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>
            <a:stCxn id="5" idx="3"/>
            <a:endCxn id="9" idx="1"/>
          </p:cNvCxnSpPr>
          <p:nvPr/>
        </p:nvCxnSpPr>
        <p:spPr>
          <a:xfrm>
            <a:off x="7762461" y="1933953"/>
            <a:ext cx="1444487" cy="917712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>
            <a:stCxn id="7" idx="2"/>
            <a:endCxn id="10" idx="0"/>
          </p:cNvCxnSpPr>
          <p:nvPr/>
        </p:nvCxnSpPr>
        <p:spPr>
          <a:xfrm>
            <a:off x="3059597" y="3105906"/>
            <a:ext cx="11594" cy="561633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stCxn id="5" idx="2"/>
            <a:endCxn id="8" idx="0"/>
          </p:cNvCxnSpPr>
          <p:nvPr/>
        </p:nvCxnSpPr>
        <p:spPr>
          <a:xfrm>
            <a:off x="6713883" y="2118619"/>
            <a:ext cx="3313" cy="1075156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>
            <a:stCxn id="10" idx="2"/>
            <a:endCxn id="11" idx="0"/>
          </p:cNvCxnSpPr>
          <p:nvPr/>
        </p:nvCxnSpPr>
        <p:spPr>
          <a:xfrm flipH="1">
            <a:off x="2141883" y="4036871"/>
            <a:ext cx="929308" cy="525190"/>
          </a:xfrm>
          <a:prstGeom prst="straightConnector1">
            <a:avLst/>
          </a:prstGeom>
          <a:ln w="19050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>
            <a:stCxn id="10" idx="2"/>
            <a:endCxn id="12" idx="0"/>
          </p:cNvCxnSpPr>
          <p:nvPr/>
        </p:nvCxnSpPr>
        <p:spPr>
          <a:xfrm>
            <a:off x="3071191" y="4036871"/>
            <a:ext cx="813354" cy="508626"/>
          </a:xfrm>
          <a:prstGeom prst="straightConnector1">
            <a:avLst/>
          </a:prstGeom>
          <a:ln w="19050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>
            <a:stCxn id="8" idx="2"/>
            <a:endCxn id="13" idx="0"/>
          </p:cNvCxnSpPr>
          <p:nvPr/>
        </p:nvCxnSpPr>
        <p:spPr>
          <a:xfrm>
            <a:off x="6717196" y="3563107"/>
            <a:ext cx="16565" cy="382727"/>
          </a:xfrm>
          <a:prstGeom prst="straightConnector1">
            <a:avLst/>
          </a:prstGeom>
          <a:ln w="19050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>
            <a:stCxn id="13" idx="2"/>
          </p:cNvCxnSpPr>
          <p:nvPr/>
        </p:nvCxnSpPr>
        <p:spPr>
          <a:xfrm>
            <a:off x="6733761" y="4315166"/>
            <a:ext cx="14570" cy="472528"/>
          </a:xfrm>
          <a:prstGeom prst="straightConnector1">
            <a:avLst/>
          </a:prstGeom>
          <a:ln w="19050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9173817" y="3657600"/>
            <a:ext cx="215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/>
              <a:t>Bundesgerichtshof</a:t>
            </a:r>
            <a:endParaRPr lang="it-IT" b="1"/>
          </a:p>
        </p:txBody>
      </p:sp>
      <p:sp>
        <p:nvSpPr>
          <p:cNvPr id="48" name="CasellaDiTesto 47"/>
          <p:cNvSpPr txBox="1"/>
          <p:nvPr/>
        </p:nvSpPr>
        <p:spPr>
          <a:xfrm>
            <a:off x="8776252" y="4621695"/>
            <a:ext cx="296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/>
              <a:t>Bundesverfassungsgericht</a:t>
            </a:r>
            <a:endParaRPr lang="it-IT" b="1"/>
          </a:p>
        </p:txBody>
      </p:sp>
      <p:cxnSp>
        <p:nvCxnSpPr>
          <p:cNvPr id="50" name="Connettore 2 49"/>
          <p:cNvCxnSpPr>
            <a:stCxn id="9" idx="2"/>
            <a:endCxn id="47" idx="0"/>
          </p:cNvCxnSpPr>
          <p:nvPr/>
        </p:nvCxnSpPr>
        <p:spPr>
          <a:xfrm flipH="1">
            <a:off x="10252213" y="3036331"/>
            <a:ext cx="3314" cy="621269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>
            <a:stCxn id="47" idx="2"/>
            <a:endCxn id="48" idx="0"/>
          </p:cNvCxnSpPr>
          <p:nvPr/>
        </p:nvCxnSpPr>
        <p:spPr>
          <a:xfrm>
            <a:off x="10252213" y="4026932"/>
            <a:ext cx="4970" cy="59476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5768008" y="4843668"/>
            <a:ext cx="20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>
                <a:latin typeface="Bookman Old Style" pitchFamily="18" charset="0"/>
              </a:rPr>
              <a:t>Bundeskanzler</a:t>
            </a:r>
            <a:endParaRPr lang="it-IT" b="1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iedrich Merz ottiene la fiducia al secondo tentativo, la Germania ha un  nuovo cancelliere | Wired Ital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4360" y="3518452"/>
            <a:ext cx="5372223" cy="3021876"/>
          </a:xfrm>
          <a:prstGeom prst="rect">
            <a:avLst/>
          </a:prstGeom>
          <a:noFill/>
        </p:spPr>
      </p:pic>
      <p:pic>
        <p:nvPicPr>
          <p:cNvPr id="1026" name="Picture 2" descr="File:Frank-Walter Steinmeier - 2018.jpg - Wikiped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780" y="279951"/>
            <a:ext cx="4843260" cy="322856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8696741" y="1500808"/>
            <a:ext cx="240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err="1">
                <a:latin typeface="Bookman Old Style" pitchFamily="18" charset="0"/>
              </a:rPr>
              <a:t>Frank-Walter</a:t>
            </a:r>
            <a:r>
              <a:rPr lang="it-IT" sz="2400" b="1">
                <a:latin typeface="Bookman Old Style" pitchFamily="18" charset="0"/>
              </a:rPr>
              <a:t> </a:t>
            </a:r>
            <a:r>
              <a:rPr lang="it-IT" sz="2400" b="1" err="1">
                <a:latin typeface="Bookman Old Style" pitchFamily="18" charset="0"/>
              </a:rPr>
              <a:t>Steinmaier</a:t>
            </a:r>
            <a:endParaRPr lang="it-IT" sz="2400" b="1">
              <a:latin typeface="Bookman Old Style" pitchFamily="18" charset="0"/>
            </a:endParaRPr>
          </a:p>
        </p:txBody>
      </p:sp>
      <p:cxnSp>
        <p:nvCxnSpPr>
          <p:cNvPr id="9" name="Connettore 2 8"/>
          <p:cNvCxnSpPr>
            <a:stCxn id="7" idx="1"/>
            <a:endCxn id="1026" idx="3"/>
          </p:cNvCxnSpPr>
          <p:nvPr/>
        </p:nvCxnSpPr>
        <p:spPr>
          <a:xfrm flipH="1" flipV="1">
            <a:off x="6487040" y="1894232"/>
            <a:ext cx="2209701" cy="2207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2329071" y="4615069"/>
            <a:ext cx="240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latin typeface="Bookman Old Style" pitchFamily="18" charset="0"/>
              </a:rPr>
              <a:t>Friedrich Merz</a:t>
            </a:r>
          </a:p>
        </p:txBody>
      </p:sp>
      <p:cxnSp>
        <p:nvCxnSpPr>
          <p:cNvPr id="19" name="Connettore 2 18"/>
          <p:cNvCxnSpPr>
            <a:stCxn id="17" idx="3"/>
            <a:endCxn id="5" idx="1"/>
          </p:cNvCxnSpPr>
          <p:nvPr/>
        </p:nvCxnSpPr>
        <p:spPr>
          <a:xfrm flipV="1">
            <a:off x="4734339" y="5029390"/>
            <a:ext cx="1770021" cy="117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alazzo del Reichstag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0577" y="-1"/>
            <a:ext cx="3887406" cy="254222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4046" name="Picture 14" descr="C:\Users\User\Desktop\Immagi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7373" y="1580322"/>
            <a:ext cx="2703443" cy="3327417"/>
          </a:xfrm>
          <a:prstGeom prst="rect">
            <a:avLst/>
          </a:prstGeom>
          <a:noFill/>
        </p:spPr>
      </p:pic>
      <p:pic>
        <p:nvPicPr>
          <p:cNvPr id="44036" name="Picture 4" descr="gebaeude-aussen-teaser.jpg?__blob=poster&amp;v=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1723" y="4457560"/>
            <a:ext cx="4214188" cy="24004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4040" name="Picture 8" descr="BELLEVUE PALACE: Tutto quello che c'è da sapere (202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1730" y="4437561"/>
            <a:ext cx="4310270" cy="2420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9" name="Picture 6" descr="Cancelleria federale (Germania) - Wikiped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73735" y="0"/>
            <a:ext cx="4318266" cy="24847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5" name="CasellaDiTesto 14"/>
          <p:cNvSpPr txBox="1"/>
          <p:nvPr/>
        </p:nvSpPr>
        <p:spPr>
          <a:xfrm>
            <a:off x="1441174" y="3538331"/>
            <a:ext cx="2206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Reichstagsgebäude</a:t>
            </a:r>
            <a:endParaRPr lang="it-IT" b="1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091070" y="2915478"/>
            <a:ext cx="221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Bundesratgebäude</a:t>
            </a:r>
            <a:endParaRPr lang="it-IT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103706" y="2885661"/>
            <a:ext cx="197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/>
              <a:t>Schloss</a:t>
            </a:r>
            <a:r>
              <a:rPr lang="it-IT" b="1"/>
              <a:t> </a:t>
            </a:r>
            <a:r>
              <a:rPr lang="it-IT" b="1" err="1"/>
              <a:t>Bellevue</a:t>
            </a:r>
            <a:endParaRPr lang="it-IT" b="1"/>
          </a:p>
        </p:txBody>
      </p:sp>
      <p:sp>
        <p:nvSpPr>
          <p:cNvPr id="18" name="CasellaDiTesto 17"/>
          <p:cNvSpPr txBox="1"/>
          <p:nvPr/>
        </p:nvSpPr>
        <p:spPr>
          <a:xfrm>
            <a:off x="9869557" y="3611218"/>
            <a:ext cx="2322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/>
              <a:t>Bundeskanzleramt</a:t>
            </a:r>
            <a:endParaRPr lang="it-IT" b="1"/>
          </a:p>
        </p:txBody>
      </p:sp>
      <p:cxnSp>
        <p:nvCxnSpPr>
          <p:cNvPr id="20" name="Connettore 2 19"/>
          <p:cNvCxnSpPr/>
          <p:nvPr/>
        </p:nvCxnSpPr>
        <p:spPr>
          <a:xfrm flipH="1" flipV="1">
            <a:off x="2534478" y="2554356"/>
            <a:ext cx="1" cy="1013792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stCxn id="16" idx="2"/>
          </p:cNvCxnSpPr>
          <p:nvPr/>
        </p:nvCxnSpPr>
        <p:spPr>
          <a:xfrm>
            <a:off x="4199283" y="3284810"/>
            <a:ext cx="14908" cy="1128164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17" idx="2"/>
          </p:cNvCxnSpPr>
          <p:nvPr/>
        </p:nvCxnSpPr>
        <p:spPr>
          <a:xfrm>
            <a:off x="9090992" y="3254993"/>
            <a:ext cx="13251" cy="116792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stCxn id="18" idx="0"/>
          </p:cNvCxnSpPr>
          <p:nvPr/>
        </p:nvCxnSpPr>
        <p:spPr>
          <a:xfrm flipH="1" flipV="1">
            <a:off x="11022496" y="2514600"/>
            <a:ext cx="8283" cy="109661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b="1" dirty="0" err="1">
                <a:solidFill>
                  <a:srgbClr val="FF0000"/>
                </a:solidFill>
                <a:latin typeface="Bookman Old Style" pitchFamily="18" charset="0"/>
              </a:rPr>
              <a:t>Bevor</a:t>
            </a:r>
            <a:r>
              <a:rPr lang="it-IT" sz="3600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Bookman Old Style" pitchFamily="18" charset="0"/>
              </a:rPr>
              <a:t>wir</a:t>
            </a:r>
            <a:r>
              <a:rPr lang="it-IT" sz="3600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Bookman Old Style" pitchFamily="18" charset="0"/>
              </a:rPr>
              <a:t>zum</a:t>
            </a:r>
            <a:r>
              <a:rPr lang="it-IT" sz="3600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Bookman Old Style" pitchFamily="18" charset="0"/>
              </a:rPr>
              <a:t>Ende</a:t>
            </a:r>
            <a:r>
              <a:rPr lang="it-IT" sz="3600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Bookman Old Style" pitchFamily="18" charset="0"/>
              </a:rPr>
              <a:t>kommen…</a:t>
            </a:r>
            <a:endParaRPr lang="it-IT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811979" y="2149433"/>
            <a:ext cx="559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hlinkClick r:id="rId2"/>
              </a:rPr>
              <a:t>https://www.youtube.com/watch?v=2Ha9GJwlus8</a:t>
            </a:r>
            <a:endParaRPr lang="it-IT" sz="2400" b="1" dirty="0"/>
          </a:p>
          <a:p>
            <a:pPr algn="ctr"/>
            <a:endParaRPr lang="it-IT" sz="24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54481" y="4061361"/>
            <a:ext cx="5047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/>
              <a:t>Was</a:t>
            </a:r>
            <a:r>
              <a:rPr lang="it-IT" sz="2800" b="1" dirty="0"/>
              <a:t> </a:t>
            </a:r>
            <a:r>
              <a:rPr lang="it-IT" sz="2800" b="1" dirty="0" err="1"/>
              <a:t>bedeutet</a:t>
            </a:r>
            <a:r>
              <a:rPr lang="it-IT" sz="2800" b="1" dirty="0"/>
              <a:t> “</a:t>
            </a:r>
            <a:r>
              <a:rPr lang="it-IT" sz="2800" b="1" dirty="0" err="1"/>
              <a:t>Ich</a:t>
            </a:r>
            <a:r>
              <a:rPr lang="it-IT" sz="2800" b="1" dirty="0"/>
              <a:t> </a:t>
            </a:r>
            <a:r>
              <a:rPr lang="it-IT" sz="2800" b="1" dirty="0" err="1"/>
              <a:t>bin</a:t>
            </a:r>
            <a:r>
              <a:rPr lang="it-IT" sz="2800" b="1" dirty="0"/>
              <a:t> </a:t>
            </a:r>
            <a:r>
              <a:rPr lang="it-IT" sz="2800" b="1" dirty="0" err="1"/>
              <a:t>ein</a:t>
            </a:r>
            <a:r>
              <a:rPr lang="it-IT" sz="2800" b="1" dirty="0"/>
              <a:t> </a:t>
            </a:r>
            <a:r>
              <a:rPr lang="it-IT" sz="2800" b="1" dirty="0" err="1"/>
              <a:t>Berliner</a:t>
            </a:r>
            <a:r>
              <a:rPr lang="it-IT" sz="2800" b="1" dirty="0"/>
              <a:t>”?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erliner (German Filled Doughnut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923" y="1249663"/>
            <a:ext cx="5639583" cy="4229687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721922" y="320633"/>
            <a:ext cx="530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Sehr</a:t>
            </a:r>
            <a:r>
              <a:rPr lang="it-IT" sz="2400" b="1" dirty="0"/>
              <a:t> </a:t>
            </a:r>
            <a:r>
              <a:rPr lang="it-IT" sz="2400" b="1" dirty="0" err="1"/>
              <a:t>geehrte</a:t>
            </a:r>
            <a:r>
              <a:rPr lang="it-IT" sz="2400" b="1" dirty="0"/>
              <a:t> </a:t>
            </a:r>
            <a:r>
              <a:rPr lang="it-IT" sz="2400" b="1" dirty="0" err="1"/>
              <a:t>Damen</a:t>
            </a:r>
            <a:r>
              <a:rPr lang="it-IT" sz="2400" b="1" dirty="0"/>
              <a:t> und </a:t>
            </a:r>
            <a:r>
              <a:rPr lang="it-IT" sz="2400" b="1" dirty="0" err="1"/>
              <a:t>Herren…</a:t>
            </a:r>
            <a:endParaRPr lang="it-IT" sz="24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659583" y="5876305"/>
            <a:ext cx="414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…der</a:t>
            </a:r>
            <a:r>
              <a:rPr lang="it-IT" sz="2400" b="1" dirty="0"/>
              <a:t> </a:t>
            </a:r>
            <a:r>
              <a:rPr lang="it-IT" sz="2400" b="1" dirty="0" err="1"/>
              <a:t>deutsche</a:t>
            </a:r>
            <a:r>
              <a:rPr lang="it-IT" sz="2400" b="1" dirty="0"/>
              <a:t> </a:t>
            </a:r>
            <a:r>
              <a:rPr lang="it-IT" sz="2400" b="1" dirty="0" err="1"/>
              <a:t>Berliner</a:t>
            </a:r>
            <a:endParaRPr lang="it-IT" sz="2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Bookman Old Style" pitchFamily="18" charset="0"/>
              </a:rPr>
              <a:t>Quelle</a:t>
            </a:r>
            <a:endParaRPr lang="it-IT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000" dirty="0">
                <a:hlinkClick r:id="rId2"/>
              </a:rPr>
              <a:t>https://it.wikipedia.org/wiki/Germania</a:t>
            </a:r>
            <a:r>
              <a:rPr lang="it-IT" sz="20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hlinkClick r:id="rId3"/>
              </a:rPr>
              <a:t>https://www.skuola.net/geografia/germania.html</a:t>
            </a:r>
            <a:r>
              <a:rPr lang="it-IT" sz="20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hlinkClick r:id="rId4"/>
              </a:rPr>
              <a:t>https://www.treccani.it/enciclopedia/germania_(Enciclopedia-Italiana)/</a:t>
            </a:r>
            <a:r>
              <a:rPr lang="it-IT" sz="20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hlinkClick r:id="rId5"/>
              </a:rPr>
              <a:t>https://it.wikipedia.org/wiki/Geografia_della_Germania#:~:text=Il%20territorio%20della%20Germania%20copre,(quarto%20dell'UE)</a:t>
            </a:r>
            <a:r>
              <a:rPr lang="it-IT" sz="2000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it-IT" sz="2000" dirty="0">
                <a:hlinkClick r:id="rId6"/>
              </a:rPr>
              <a:t>https://it.wikipedia.org/wiki/Ich_bin_ein_Berliner</a:t>
            </a:r>
            <a:r>
              <a:rPr lang="it-IT" sz="2000" dirty="0"/>
              <a:t>.</a:t>
            </a:r>
          </a:p>
          <a:p>
            <a:pPr>
              <a:buFont typeface="Wingdings" pitchFamily="2" charset="2"/>
              <a:buChar char="Ø"/>
            </a:pPr>
            <a:endParaRPr lang="it-IT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313" y="0"/>
            <a:ext cx="10850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7267" y="2744706"/>
            <a:ext cx="9997440" cy="1143000"/>
          </a:xfrm>
        </p:spPr>
        <p:txBody>
          <a:bodyPr/>
          <a:lstStyle/>
          <a:p>
            <a:pPr algn="ctr"/>
            <a:r>
              <a:rPr lang="it-IT" sz="3600" b="1" dirty="0" err="1">
                <a:solidFill>
                  <a:srgbClr val="FF0000"/>
                </a:solidFill>
                <a:latin typeface="Bookman Old Style" pitchFamily="18" charset="0"/>
              </a:rPr>
              <a:t>Vielen</a:t>
            </a:r>
            <a:r>
              <a:rPr lang="it-IT" sz="3600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Bookman Old Style" pitchFamily="18" charset="0"/>
              </a:rPr>
              <a:t>Dank</a:t>
            </a:r>
            <a:r>
              <a:rPr lang="it-IT" sz="3600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Bookman Old Style" pitchFamily="18" charset="0"/>
              </a:rPr>
              <a:t>für</a:t>
            </a:r>
            <a:r>
              <a:rPr lang="it-IT" sz="3600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Bookman Old Style" pitchFamily="18" charset="0"/>
              </a:rPr>
              <a:t>die</a:t>
            </a:r>
            <a:r>
              <a:rPr lang="it-IT" sz="3600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Bookman Old Style" pitchFamily="18" charset="0"/>
              </a:rPr>
              <a:t>Aufmerksamkeit</a:t>
            </a:r>
            <a:r>
              <a:rPr lang="it-IT" sz="3600" b="1" dirty="0">
                <a:solidFill>
                  <a:srgbClr val="FF0000"/>
                </a:solidFill>
                <a:latin typeface="Bookman Old Style" pitchFamily="18" charset="0"/>
              </a:rPr>
              <a:t>!</a:t>
            </a:r>
          </a:p>
        </p:txBody>
      </p:sp>
      <p:sp>
        <p:nvSpPr>
          <p:cNvPr id="1026" name="AutoShape 2" descr="Bandiera Germania, acquista la bandiera nazionale tedesca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Bandiera Germania, acquista la bandiera nazionale tedesca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Bandiera Germania, acquista la bandiera nazionale tedesca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966B2DB-1BB7-2819-E15C-CB17BD0FB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1" y="223574"/>
            <a:ext cx="4769453" cy="649790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721F76B-CE34-DCDC-5250-9C213C090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31" y="422943"/>
            <a:ext cx="4377266" cy="61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5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GROSSLANDSCHAFTEN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08E1466-B96C-8419-8496-CF3A335FAA88}"/>
              </a:ext>
            </a:extLst>
          </p:cNvPr>
          <p:cNvSpPr txBox="1"/>
          <p:nvPr/>
        </p:nvSpPr>
        <p:spPr>
          <a:xfrm>
            <a:off x="1560374" y="1496930"/>
            <a:ext cx="336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NORDDEUTSCHES TIEFLAND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AD4CB8-34A7-BC4B-E2EC-A39802AC9796}"/>
              </a:ext>
            </a:extLst>
          </p:cNvPr>
          <p:cNvSpPr txBox="1"/>
          <p:nvPr/>
        </p:nvSpPr>
        <p:spPr>
          <a:xfrm>
            <a:off x="5507673" y="1496930"/>
            <a:ext cx="192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MITTELGEBIRGE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5EED90-BEE2-E718-BC79-1A2A552A2E3C}"/>
              </a:ext>
            </a:extLst>
          </p:cNvPr>
          <p:cNvSpPr txBox="1"/>
          <p:nvPr/>
        </p:nvSpPr>
        <p:spPr>
          <a:xfrm>
            <a:off x="9053051" y="1496930"/>
            <a:ext cx="228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ALPENVORLAND</a:t>
            </a:r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433359-D4FA-1C65-7200-1DE62D15DE07}"/>
              </a:ext>
            </a:extLst>
          </p:cNvPr>
          <p:cNvSpPr txBox="1"/>
          <p:nvPr/>
        </p:nvSpPr>
        <p:spPr>
          <a:xfrm>
            <a:off x="1560374" y="1951672"/>
            <a:ext cx="2726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/>
              <a:t>Nordseeküste: Friesische Inseln und Helgoland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/>
              <a:t>Ostseeküste: Rügen </a:t>
            </a:r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9ECEE2-C792-199D-2AD1-B91B23D62E87}"/>
              </a:ext>
            </a:extLst>
          </p:cNvPr>
          <p:cNvSpPr txBox="1"/>
          <p:nvPr/>
        </p:nvSpPr>
        <p:spPr>
          <a:xfrm>
            <a:off x="5391011" y="1866262"/>
            <a:ext cx="2282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Hohebenen</a:t>
            </a:r>
            <a:r>
              <a:rPr lang="de-DE" dirty="0"/>
              <a:t>, Täler, Becken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Höchster Berg: Brocken (1141m)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FBE1F3-E67D-263F-8574-1B21596C5577}"/>
              </a:ext>
            </a:extLst>
          </p:cNvPr>
          <p:cNvSpPr txBox="1"/>
          <p:nvPr/>
        </p:nvSpPr>
        <p:spPr>
          <a:xfrm>
            <a:off x="8466667" y="1866262"/>
            <a:ext cx="37253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Weite, hügelige Hochebene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Höchster Berg Deutschlands: Zugspitze (2963m)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Südwesten: Schwarzwald 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6F2486-A447-4889-1C38-A5A90A130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49" y="3514410"/>
            <a:ext cx="2437774" cy="31252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5FE3529-6DED-C190-9E02-A9161A899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03" y="3914177"/>
            <a:ext cx="3360325" cy="232572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C039B21-A742-DA39-23B3-D0C34D4567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88" y="3914177"/>
            <a:ext cx="3397945" cy="22610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4145" y="274638"/>
            <a:ext cx="2310806" cy="1146253"/>
          </a:xfrm>
        </p:spPr>
        <p:txBody>
          <a:bodyPr/>
          <a:lstStyle/>
          <a:p>
            <a:r>
              <a:rPr lang="de-DE"/>
              <a:t>Flüsse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7A13CF-27B3-7659-4536-A12E02611DE5}"/>
              </a:ext>
            </a:extLst>
          </p:cNvPr>
          <p:cNvSpPr txBox="1"/>
          <p:nvPr/>
        </p:nvSpPr>
        <p:spPr>
          <a:xfrm>
            <a:off x="3939263" y="512694"/>
            <a:ext cx="2020935" cy="67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fließen von Süden nach Norden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F15A96-DBF1-B65E-E066-0C221B3F0133}"/>
              </a:ext>
            </a:extLst>
          </p:cNvPr>
          <p:cNvSpPr txBox="1"/>
          <p:nvPr/>
        </p:nvSpPr>
        <p:spPr>
          <a:xfrm>
            <a:off x="3939263" y="121262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Alpen </a:t>
            </a:r>
            <a:r>
              <a:rPr lang="de-DE">
                <a:sym typeface="Wingdings" pitchFamily="2" charset="2"/>
              </a:rPr>
              <a:t> Meer</a:t>
            </a:r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92DB789-1019-8914-E817-468DB411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145" y="3026176"/>
            <a:ext cx="2310806" cy="1146253"/>
          </a:xfrm>
        </p:spPr>
        <p:txBody>
          <a:bodyPr/>
          <a:lstStyle/>
          <a:p>
            <a:r>
              <a:rPr lang="de-DE"/>
              <a:t>Seen</a:t>
            </a:r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AA7BBA-3B40-8B67-A4E4-9DFECA785930}"/>
              </a:ext>
            </a:extLst>
          </p:cNvPr>
          <p:cNvSpPr txBox="1"/>
          <p:nvPr/>
        </p:nvSpPr>
        <p:spPr>
          <a:xfrm>
            <a:off x="6397780" y="512694"/>
            <a:ext cx="271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schiffbar</a:t>
            </a:r>
            <a:r>
              <a:rPr lang="de-DE" dirty="0">
                <a:sym typeface="Wingdings" pitchFamily="2" charset="2"/>
              </a:rPr>
              <a:t> Verkehrswege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AC75AB-7755-6AD1-A2A8-640E542921A1}"/>
              </a:ext>
            </a:extLst>
          </p:cNvPr>
          <p:cNvSpPr txBox="1"/>
          <p:nvPr/>
        </p:nvSpPr>
        <p:spPr>
          <a:xfrm>
            <a:off x="5184115" y="251208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1A135B5-1C38-915D-4F0A-A46E3024D59E}"/>
              </a:ext>
            </a:extLst>
          </p:cNvPr>
          <p:cNvSpPr txBox="1"/>
          <p:nvPr/>
        </p:nvSpPr>
        <p:spPr>
          <a:xfrm>
            <a:off x="4017477" y="348917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Aus der Eiszeit</a:t>
            </a: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BE55743-CA87-0B8D-B2D7-E6D635A021A9}"/>
              </a:ext>
            </a:extLst>
          </p:cNvPr>
          <p:cNvSpPr txBox="1"/>
          <p:nvPr/>
        </p:nvSpPr>
        <p:spPr>
          <a:xfrm>
            <a:off x="9251576" y="512694"/>
            <a:ext cx="284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Kreuzfahrt auf dem Rhein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6AD855-CF3A-FAD3-3FE7-7DE7C0EF878F}"/>
              </a:ext>
            </a:extLst>
          </p:cNvPr>
          <p:cNvSpPr txBox="1"/>
          <p:nvPr/>
        </p:nvSpPr>
        <p:spPr>
          <a:xfrm>
            <a:off x="8449055" y="349579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Der Bodensee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531029-EBCD-B9DF-FE93-F980D775C464}"/>
              </a:ext>
            </a:extLst>
          </p:cNvPr>
          <p:cNvSpPr txBox="1"/>
          <p:nvPr/>
        </p:nvSpPr>
        <p:spPr>
          <a:xfrm>
            <a:off x="4463861" y="6174343"/>
            <a:ext cx="254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Süden: kontinental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02C6FE-D0D1-5A4A-763B-351CCF5B42F3}"/>
              </a:ext>
            </a:extLst>
          </p:cNvPr>
          <p:cNvSpPr txBox="1"/>
          <p:nvPr/>
        </p:nvSpPr>
        <p:spPr>
          <a:xfrm>
            <a:off x="8377975" y="6174343"/>
            <a:ext cx="257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Norden: ozeanisch</a:t>
            </a:r>
            <a:endParaRPr lang="it-IT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277FD026-71C9-02AD-3986-DF00272EC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758" y="5720685"/>
            <a:ext cx="2310806" cy="1146253"/>
          </a:xfrm>
        </p:spPr>
        <p:txBody>
          <a:bodyPr/>
          <a:lstStyle/>
          <a:p>
            <a:r>
              <a:rPr lang="de-DE"/>
              <a:t>Klima</a:t>
            </a:r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9AD0A7F-F103-7B24-5B31-8A8DA7EA3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16" y="971721"/>
            <a:ext cx="3688284" cy="244583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79DB407-E035-33A5-5849-36C41B3FC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76" y="3918586"/>
            <a:ext cx="3914115" cy="22016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4144" y="274638"/>
            <a:ext cx="3027539" cy="1143000"/>
          </a:xfrm>
        </p:spPr>
        <p:txBody>
          <a:bodyPr/>
          <a:lstStyle/>
          <a:p>
            <a:r>
              <a:rPr lang="de-DE"/>
              <a:t>Der Rhein</a:t>
            </a:r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17A677F-634B-69C4-C5ED-806448B1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861" y="274638"/>
            <a:ext cx="3860800" cy="1143000"/>
          </a:xfrm>
        </p:spPr>
        <p:txBody>
          <a:bodyPr>
            <a:normAutofit fontScale="90000"/>
          </a:bodyPr>
          <a:lstStyle/>
          <a:p>
            <a:r>
              <a:rPr lang="de-DE"/>
              <a:t>Das Wattenmeer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BCAB640-272E-2C67-A637-4789FC6251EF}"/>
              </a:ext>
            </a:extLst>
          </p:cNvPr>
          <p:cNvSpPr txBox="1"/>
          <p:nvPr/>
        </p:nvSpPr>
        <p:spPr>
          <a:xfrm>
            <a:off x="2103422" y="1581589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Von Schweizer Alpen bis zur Nordsee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Handel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Romantischer Rhein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10A53A-F9B1-5EB2-DCB5-32CD2C63A24C}"/>
              </a:ext>
            </a:extLst>
          </p:cNvPr>
          <p:cNvSpPr txBox="1"/>
          <p:nvPr/>
        </p:nvSpPr>
        <p:spPr>
          <a:xfrm>
            <a:off x="6721947" y="1581589"/>
            <a:ext cx="46326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An der Küste von Niederlanden, Deutschland und Dänemark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EBBE: das Wasser zieht sich zurück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FLUT: das Wasser steigt wieder 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Ökosystem: Pflanzen und bis zu 3200 Tierarten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/>
          </a:p>
          <a:p>
            <a:pPr algn="l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26275B-A42C-7515-90A9-D056D5CA3590}"/>
              </a:ext>
            </a:extLst>
          </p:cNvPr>
          <p:cNvSpPr txBox="1"/>
          <p:nvPr/>
        </p:nvSpPr>
        <p:spPr>
          <a:xfrm>
            <a:off x="7538861" y="94561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/>
              <a:t>WATT= Fango</a:t>
            </a:r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F8FA461-45DF-AB87-843C-DC1353095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40" y="4238490"/>
            <a:ext cx="5140393" cy="23033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DC87E81-DFB4-8A61-F3D3-784420D8C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84" y="4053864"/>
            <a:ext cx="4001530" cy="26662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48F0C8-1EA1-8572-DD18-4595F819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Bevölkerung Deutschlands 2025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2990D6-7E6D-8195-20D5-2941DC93AA28}"/>
              </a:ext>
            </a:extLst>
          </p:cNvPr>
          <p:cNvSpPr txBox="1"/>
          <p:nvPr/>
        </p:nvSpPr>
        <p:spPr>
          <a:xfrm>
            <a:off x="1914141" y="1669609"/>
            <a:ext cx="41818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err="1"/>
              <a:t>Gesamtbevölkerung</a:t>
            </a:r>
            <a:r>
              <a:rPr lang="it-IT" b="1"/>
              <a:t>: ca. 84,1 Mio. </a:t>
            </a:r>
            <a:r>
              <a:rPr lang="it-IT" b="1" err="1"/>
              <a:t>Menschen</a:t>
            </a:r>
            <a:endParaRPr lang="de-DE" b="1"/>
          </a:p>
          <a:p>
            <a:endParaRPr lang="it-IT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Bevölkerungsreichstes</a:t>
            </a:r>
            <a:r>
              <a:rPr lang="it-IT"/>
              <a:t> </a:t>
            </a:r>
            <a:r>
              <a:rPr lang="it-IT" err="1"/>
              <a:t>Land</a:t>
            </a:r>
            <a:r>
              <a:rPr lang="it-IT"/>
              <a:t> </a:t>
            </a:r>
            <a:r>
              <a:rPr lang="it-IT" err="1"/>
              <a:t>der</a:t>
            </a:r>
            <a:r>
              <a:rPr lang="it-IT"/>
              <a:t>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Wachstum</a:t>
            </a:r>
            <a:r>
              <a:rPr lang="it-IT"/>
              <a:t> </a:t>
            </a:r>
            <a:r>
              <a:rPr lang="it-IT" err="1"/>
              <a:t>vor</a:t>
            </a:r>
            <a:r>
              <a:rPr lang="it-IT"/>
              <a:t> </a:t>
            </a:r>
            <a:r>
              <a:rPr lang="it-IT" err="1"/>
              <a:t>allem</a:t>
            </a:r>
            <a:r>
              <a:rPr lang="it-IT"/>
              <a:t> </a:t>
            </a:r>
            <a:r>
              <a:rPr lang="it-IT" err="1"/>
              <a:t>durch</a:t>
            </a:r>
            <a:r>
              <a:rPr lang="it-IT"/>
              <a:t> </a:t>
            </a:r>
            <a:r>
              <a:rPr lang="it-IT" err="1"/>
              <a:t>Zuwanderung</a:t>
            </a:r>
            <a:r>
              <a:rPr lang="it-IT"/>
              <a:t>, </a:t>
            </a:r>
            <a:r>
              <a:rPr lang="it-IT" err="1"/>
              <a:t>nicht</a:t>
            </a:r>
            <a:r>
              <a:rPr lang="it-IT"/>
              <a:t> </a:t>
            </a:r>
            <a:r>
              <a:rPr lang="it-IT" err="1"/>
              <a:t>durch</a:t>
            </a:r>
            <a:r>
              <a:rPr lang="it-IT"/>
              <a:t> </a:t>
            </a:r>
            <a:r>
              <a:rPr lang="it-IT" err="1"/>
              <a:t>Geburten</a:t>
            </a: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Geburtenrate</a:t>
            </a:r>
            <a:r>
              <a:rPr lang="it-IT"/>
              <a:t>: Ø 1,5 </a:t>
            </a:r>
            <a:r>
              <a:rPr lang="it-IT" err="1"/>
              <a:t>Kinder</a:t>
            </a:r>
            <a:r>
              <a:rPr lang="it-IT"/>
              <a:t> pro Frau → </a:t>
            </a:r>
            <a:r>
              <a:rPr lang="it-IT" err="1"/>
              <a:t>unter</a:t>
            </a:r>
            <a:r>
              <a:rPr lang="it-IT"/>
              <a:t> </a:t>
            </a:r>
            <a:r>
              <a:rPr lang="it-IT" err="1"/>
              <a:t>Bestandserhaltungsniveau</a:t>
            </a:r>
            <a:endParaRPr lang="de-D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r>
              <a:rPr lang="it-IT" b="1" err="1"/>
              <a:t>Demografischer</a:t>
            </a:r>
            <a:r>
              <a:rPr lang="it-IT" b="1"/>
              <a:t> Wandel:</a:t>
            </a:r>
            <a:endParaRPr lang="de-DE" b="1"/>
          </a:p>
          <a:p>
            <a:endParaRPr lang="it-IT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Gesellschaft </a:t>
            </a:r>
            <a:r>
              <a:rPr lang="it-IT" err="1"/>
              <a:t>altert</a:t>
            </a:r>
            <a:r>
              <a:rPr lang="it-IT"/>
              <a:t> (≈ 23 % </a:t>
            </a:r>
            <a:r>
              <a:rPr lang="it-IT" err="1"/>
              <a:t>über</a:t>
            </a:r>
            <a:r>
              <a:rPr lang="it-IT"/>
              <a:t> 65 J.)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Lebenserwartung</a:t>
            </a:r>
            <a:r>
              <a:rPr lang="it-IT"/>
              <a:t> </a:t>
            </a:r>
            <a:r>
              <a:rPr lang="it-IT" err="1"/>
              <a:t>steigt</a:t>
            </a:r>
            <a:r>
              <a:rPr lang="it-IT"/>
              <a:t> → </a:t>
            </a:r>
            <a:r>
              <a:rPr lang="it-IT" err="1"/>
              <a:t>Belastung</a:t>
            </a:r>
            <a:r>
              <a:rPr lang="it-IT"/>
              <a:t> </a:t>
            </a:r>
            <a:r>
              <a:rPr lang="it-IT" err="1"/>
              <a:t>für</a:t>
            </a:r>
            <a:r>
              <a:rPr lang="it-IT"/>
              <a:t> </a:t>
            </a:r>
            <a:r>
              <a:rPr lang="it-IT" err="1"/>
              <a:t>Renten</a:t>
            </a:r>
            <a:r>
              <a:rPr lang="it-IT"/>
              <a:t>- und </a:t>
            </a:r>
            <a:r>
              <a:rPr lang="it-IT" err="1"/>
              <a:t>Gesundheitssystem</a:t>
            </a:r>
            <a:endParaRPr lang="it-IT"/>
          </a:p>
          <a:p>
            <a:pPr algn="l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4B4EA62-3147-00F7-58F6-4B4265180A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19" y="1417638"/>
            <a:ext cx="5842000" cy="416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1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81825-3792-5B78-AE5D-0609AFA57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Regionale und </a:t>
            </a:r>
            <a:r>
              <a:rPr lang="de-DE" err="1"/>
              <a:t>Migrationsaspekte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A00E97-1F6E-8936-FC68-D0E2A53F1897}"/>
              </a:ext>
            </a:extLst>
          </p:cNvPr>
          <p:cNvSpPr txBox="1"/>
          <p:nvPr/>
        </p:nvSpPr>
        <p:spPr>
          <a:xfrm>
            <a:off x="1914145" y="1568734"/>
            <a:ext cx="47389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Regionale </a:t>
            </a:r>
            <a:r>
              <a:rPr lang="it-IT" b="1" err="1"/>
              <a:t>Unterschiede</a:t>
            </a:r>
            <a:r>
              <a:rPr lang="it-IT" b="1"/>
              <a:t>:</a:t>
            </a:r>
            <a:endParaRPr lang="de-DE" b="1"/>
          </a:p>
          <a:p>
            <a:endParaRPr lang="it-IT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Bevölkerungsstarke</a:t>
            </a:r>
            <a:r>
              <a:rPr lang="it-IT"/>
              <a:t> </a:t>
            </a:r>
            <a:r>
              <a:rPr lang="it-IT" err="1"/>
              <a:t>Regionen</a:t>
            </a:r>
            <a:r>
              <a:rPr lang="it-IT"/>
              <a:t>: NRW, Bayern, Baden-Württemberg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Bevölkerungsrückgang</a:t>
            </a:r>
            <a:r>
              <a:rPr lang="it-IT"/>
              <a:t> in </a:t>
            </a:r>
            <a:r>
              <a:rPr lang="it-IT" err="1"/>
              <a:t>Teilen</a:t>
            </a:r>
            <a:r>
              <a:rPr lang="it-IT"/>
              <a:t> </a:t>
            </a:r>
            <a:r>
              <a:rPr lang="it-IT" err="1"/>
              <a:t>Ostdeutschlands</a:t>
            </a:r>
            <a:br>
              <a:rPr lang="it-IT"/>
            </a:br>
            <a:endParaRPr lang="it-IT"/>
          </a:p>
          <a:p>
            <a:r>
              <a:rPr lang="it-IT" b="1" err="1"/>
              <a:t>Migration</a:t>
            </a:r>
            <a:r>
              <a:rPr lang="it-IT" b="1"/>
              <a:t>:</a:t>
            </a:r>
            <a:endParaRPr lang="de-DE" b="1"/>
          </a:p>
          <a:p>
            <a:endParaRPr lang="it-IT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Ca. 29 % </a:t>
            </a:r>
            <a:r>
              <a:rPr lang="it-IT" err="1"/>
              <a:t>mit</a:t>
            </a:r>
            <a:r>
              <a:rPr lang="it-IT"/>
              <a:t> </a:t>
            </a:r>
            <a:r>
              <a:rPr lang="it-IT" err="1"/>
              <a:t>Migrationshintergrund</a:t>
            </a: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Migration</a:t>
            </a:r>
            <a:r>
              <a:rPr lang="it-IT"/>
              <a:t> = </a:t>
            </a:r>
            <a:r>
              <a:rPr lang="it-IT" err="1"/>
              <a:t>zentral</a:t>
            </a:r>
            <a:r>
              <a:rPr lang="it-IT"/>
              <a:t> </a:t>
            </a:r>
            <a:r>
              <a:rPr lang="it-IT" err="1"/>
              <a:t>für</a:t>
            </a:r>
            <a:r>
              <a:rPr lang="it-IT"/>
              <a:t> </a:t>
            </a:r>
            <a:r>
              <a:rPr lang="it-IT" err="1"/>
              <a:t>Bevölkerungswachstum</a:t>
            </a:r>
            <a:r>
              <a:rPr lang="it-IT"/>
              <a:t> &amp; </a:t>
            </a:r>
            <a:r>
              <a:rPr lang="it-IT" err="1"/>
              <a:t>Arbeitsmarkt</a:t>
            </a: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Gezielte</a:t>
            </a:r>
            <a:r>
              <a:rPr lang="it-IT"/>
              <a:t> </a:t>
            </a:r>
            <a:r>
              <a:rPr lang="it-IT" err="1"/>
              <a:t>Einwanderung</a:t>
            </a:r>
            <a:r>
              <a:rPr lang="it-IT"/>
              <a:t> </a:t>
            </a:r>
            <a:r>
              <a:rPr lang="it-IT" err="1"/>
              <a:t>gegen</a:t>
            </a:r>
            <a:r>
              <a:rPr lang="it-IT"/>
              <a:t> </a:t>
            </a:r>
            <a:r>
              <a:rPr lang="it-IT" err="1"/>
              <a:t>Fachkräftemangel</a:t>
            </a:r>
            <a:endParaRPr lang="it-IT"/>
          </a:p>
          <a:p>
            <a:pPr algn="l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840F367-CBB0-DD43-A585-A26DBA8B0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2" r="-2174" b="7602"/>
          <a:stretch>
            <a:fillRect/>
          </a:stretch>
        </p:blipFill>
        <p:spPr>
          <a:xfrm>
            <a:off x="7519405" y="1886138"/>
            <a:ext cx="3395049" cy="44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9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 descr="C:\Users\User\Downloads\Screenshot_20251026_155850_ChatG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9393" y="-1"/>
            <a:ext cx="4752607" cy="6858001"/>
          </a:xfrm>
          <a:prstGeom prst="rect">
            <a:avLst/>
          </a:prstGeom>
          <a:noFill/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381541" y="146469"/>
            <a:ext cx="6033050" cy="1135680"/>
          </a:xfrm>
          <a:ln w="38100" cap="rnd"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it-IT" sz="3600" b="1" err="1">
                <a:solidFill>
                  <a:srgbClr val="FF0000"/>
                </a:solidFill>
                <a:latin typeface="Bookman Old Style" pitchFamily="18" charset="0"/>
              </a:rPr>
              <a:t>Einführung</a:t>
            </a:r>
            <a:r>
              <a:rPr lang="it-IT" sz="3600" b="1">
                <a:solidFill>
                  <a:srgbClr val="FF0000"/>
                </a:solidFill>
                <a:latin typeface="Bookman Old Style" pitchFamily="18" charset="0"/>
              </a:rPr>
              <a:t> in </a:t>
            </a:r>
            <a:r>
              <a:rPr lang="it-IT" sz="3600" b="1" err="1">
                <a:solidFill>
                  <a:srgbClr val="FF0000"/>
                </a:solidFill>
                <a:latin typeface="Bookman Old Style" pitchFamily="18" charset="0"/>
              </a:rPr>
              <a:t>die</a:t>
            </a:r>
            <a:r>
              <a:rPr lang="it-IT" sz="3600" b="1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it-IT" sz="3600" b="1" err="1">
                <a:solidFill>
                  <a:srgbClr val="FF0000"/>
                </a:solidFill>
                <a:latin typeface="Bookman Old Style" pitchFamily="18" charset="0"/>
              </a:rPr>
              <a:t>Politik</a:t>
            </a:r>
            <a:endParaRPr lang="it-IT" sz="3600" b="1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110952" y="2117037"/>
            <a:ext cx="2584175" cy="369332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/>
              <a:t>16 </a:t>
            </a:r>
            <a:r>
              <a:rPr lang="it-IT" b="1" err="1"/>
              <a:t>Bundesländer</a:t>
            </a:r>
            <a:endParaRPr lang="it-IT" b="1"/>
          </a:p>
        </p:txBody>
      </p:sp>
      <p:sp>
        <p:nvSpPr>
          <p:cNvPr id="10" name="CasellaDiTesto 9"/>
          <p:cNvSpPr txBox="1"/>
          <p:nvPr/>
        </p:nvSpPr>
        <p:spPr>
          <a:xfrm>
            <a:off x="3180520" y="3061254"/>
            <a:ext cx="2445027" cy="646331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err="1"/>
              <a:t>Bundesrepublik</a:t>
            </a:r>
            <a:r>
              <a:rPr lang="it-IT" b="1"/>
              <a:t> </a:t>
            </a:r>
            <a:r>
              <a:rPr lang="it-IT" b="1" err="1"/>
              <a:t>Deutschland</a:t>
            </a:r>
            <a:endParaRPr lang="it-IT" b="1"/>
          </a:p>
        </p:txBody>
      </p:sp>
      <p:sp>
        <p:nvSpPr>
          <p:cNvPr id="12" name="CasellaDiTesto 11"/>
          <p:cNvSpPr txBox="1"/>
          <p:nvPr/>
        </p:nvSpPr>
        <p:spPr>
          <a:xfrm>
            <a:off x="8342244" y="0"/>
            <a:ext cx="2981740" cy="369332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/>
              <a:t>23. May 1949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183833" y="4217508"/>
            <a:ext cx="2445027" cy="923330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err="1"/>
              <a:t>Gründungsmitglied</a:t>
            </a:r>
            <a:r>
              <a:rPr lang="it-IT" b="1"/>
              <a:t> </a:t>
            </a:r>
            <a:r>
              <a:rPr lang="it-IT" b="1" err="1"/>
              <a:t>der</a:t>
            </a:r>
            <a:r>
              <a:rPr lang="it-IT" b="1"/>
              <a:t> </a:t>
            </a:r>
            <a:r>
              <a:rPr lang="it-IT" b="1" err="1"/>
              <a:t>Europäischen</a:t>
            </a:r>
            <a:r>
              <a:rPr lang="it-IT" b="1"/>
              <a:t> </a:t>
            </a:r>
            <a:r>
              <a:rPr lang="it-IT" b="1" err="1"/>
              <a:t>Union</a:t>
            </a:r>
            <a:endParaRPr lang="it-IT" b="1"/>
          </a:p>
        </p:txBody>
      </p:sp>
      <p:cxnSp>
        <p:nvCxnSpPr>
          <p:cNvPr id="18" name="Connettore 2 17"/>
          <p:cNvCxnSpPr>
            <a:stCxn id="8" idx="2"/>
            <a:endCxn id="9" idx="0"/>
          </p:cNvCxnSpPr>
          <p:nvPr/>
        </p:nvCxnSpPr>
        <p:spPr>
          <a:xfrm>
            <a:off x="4398066" y="1282149"/>
            <a:ext cx="4974" cy="834888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9" idx="2"/>
            <a:endCxn id="10" idx="0"/>
          </p:cNvCxnSpPr>
          <p:nvPr/>
        </p:nvCxnSpPr>
        <p:spPr>
          <a:xfrm flipH="1">
            <a:off x="4403034" y="2486369"/>
            <a:ext cx="6" cy="574885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>
            <a:stCxn id="10" idx="2"/>
            <a:endCxn id="14" idx="0"/>
          </p:cNvCxnSpPr>
          <p:nvPr/>
        </p:nvCxnSpPr>
        <p:spPr>
          <a:xfrm>
            <a:off x="4403034" y="3707585"/>
            <a:ext cx="3313" cy="509923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85183" y="646042"/>
            <a:ext cx="1878496" cy="964097"/>
          </a:xfrm>
        </p:spPr>
        <p:txBody>
          <a:bodyPr>
            <a:normAutofit/>
          </a:bodyPr>
          <a:lstStyle/>
          <a:p>
            <a:pPr algn="ctr"/>
            <a:r>
              <a:rPr lang="it-IT" sz="3200" b="1" err="1">
                <a:solidFill>
                  <a:srgbClr val="FF0000"/>
                </a:solidFill>
                <a:latin typeface="Bookman Old Style" pitchFamily="18" charset="0"/>
              </a:rPr>
              <a:t>Bund</a:t>
            </a:r>
            <a:endParaRPr lang="it-IT" sz="3200" b="1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2050" name="AutoShape 2" descr="Economia Germania, l'Ifo alza la stima di crescita per il 2024. Vista in  ribasso l'inflazione - Business24tv.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2" name="AutoShape 4" descr="Economia Germania, l'Ifo alza la stima di crescita per il 2024. Vista in  ribasso l'inflazione - Business24tv.i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5" name="Picture 7" descr="In Germania esistono forti disuguaglianze sull'accesso all'istruzione -  Euractiv Ital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314" y="2425148"/>
            <a:ext cx="3213791" cy="1807758"/>
          </a:xfrm>
          <a:prstGeom prst="rect">
            <a:avLst/>
          </a:prstGeom>
          <a:noFill/>
        </p:spPr>
      </p:pic>
      <p:pic>
        <p:nvPicPr>
          <p:cNvPr id="2059" name="Picture 11" descr="Ausblick 2024: Deutsche Wirtschaft steckt in der Flaute f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4315" y="221729"/>
            <a:ext cx="3213790" cy="1815792"/>
          </a:xfrm>
          <a:prstGeom prst="rect">
            <a:avLst/>
          </a:prstGeom>
          <a:noFill/>
        </p:spPr>
      </p:pic>
      <p:pic>
        <p:nvPicPr>
          <p:cNvPr id="2061" name="Picture 13" descr="Wie der Deutsche Bundestag arbeit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4498" y="4646198"/>
            <a:ext cx="3233668" cy="1818939"/>
          </a:xfrm>
          <a:prstGeom prst="rect">
            <a:avLst/>
          </a:prstGeom>
          <a:noFill/>
        </p:spPr>
      </p:pic>
      <p:pic>
        <p:nvPicPr>
          <p:cNvPr id="2065" name="Picture 17" descr="Gesundheitswesen: Medizintourismus nach Deutschland boomt | MDR.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4689" y="238540"/>
            <a:ext cx="3223728" cy="1813347"/>
          </a:xfrm>
          <a:prstGeom prst="rect">
            <a:avLst/>
          </a:prstGeom>
          <a:noFill/>
        </p:spPr>
      </p:pic>
      <p:pic>
        <p:nvPicPr>
          <p:cNvPr id="2067" name="Picture 19" descr="Die Personaldecke ist zu kurz, es fehlen rund 50.000 Polizeivollzugskräfte&quot;  | DPolG - Deutsche Polizeigewerkscha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0351" y="4637571"/>
            <a:ext cx="3194553" cy="1802986"/>
          </a:xfrm>
          <a:prstGeom prst="rect">
            <a:avLst/>
          </a:prstGeom>
          <a:noFill/>
        </p:spPr>
      </p:pic>
      <p:pic>
        <p:nvPicPr>
          <p:cNvPr id="2069" name="Picture 21" descr="Die fünf besten Kunstmuseen in Deutschland im Überblic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13167" y="2320787"/>
            <a:ext cx="2724505" cy="2042491"/>
          </a:xfrm>
          <a:prstGeom prst="rect">
            <a:avLst/>
          </a:prstGeom>
          <a:noFill/>
        </p:spPr>
      </p:pic>
      <p:sp>
        <p:nvSpPr>
          <p:cNvPr id="11" name="Parentesi graffa chiusa 10"/>
          <p:cNvSpPr/>
          <p:nvPr/>
        </p:nvSpPr>
        <p:spPr>
          <a:xfrm>
            <a:off x="5277678" y="168965"/>
            <a:ext cx="288235" cy="6301409"/>
          </a:xfrm>
          <a:prstGeom prst="rightBrace">
            <a:avLst>
              <a:gd name="adj1" fmla="val 8333"/>
              <a:gd name="adj2" fmla="val 1482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Parentesi graffa aperta 11"/>
          <p:cNvSpPr/>
          <p:nvPr/>
        </p:nvSpPr>
        <p:spPr>
          <a:xfrm>
            <a:off x="7971183" y="238539"/>
            <a:ext cx="337930" cy="6211957"/>
          </a:xfrm>
          <a:prstGeom prst="leftBrace">
            <a:avLst>
              <a:gd name="adj1" fmla="val 8333"/>
              <a:gd name="adj2" fmla="val 8568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5927034" y="5102085"/>
            <a:ext cx="1878496" cy="964097"/>
          </a:xfrm>
          <a:prstGeom prst="rect">
            <a:avLst/>
          </a:prstGeom>
          <a:ln w="28575">
            <a:noFill/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Länder</a:t>
            </a:r>
            <a:endParaRPr kumimoji="0" lang="it-IT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5847522" y="2796207"/>
            <a:ext cx="1878496" cy="964097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600" b="1" err="1">
                <a:latin typeface="Bookman Old Style" pitchFamily="18" charset="0"/>
              </a:rPr>
              <a:t>We</a:t>
            </a:r>
            <a:r>
              <a:rPr lang="it-IT" sz="2600" b="1">
                <a:latin typeface="Bookman Old Style" pitchFamily="18" charset="0"/>
              </a:rPr>
              <a:t>r </a:t>
            </a:r>
            <a:r>
              <a:rPr lang="it-IT" sz="2600" b="1" err="1">
                <a:latin typeface="Bookman Old Style" pitchFamily="18" charset="0"/>
              </a:rPr>
              <a:t>verwaltet</a:t>
            </a:r>
            <a:r>
              <a:rPr lang="it-IT" sz="2600" b="1">
                <a:latin typeface="Bookman Old Style" pitchFamily="18" charset="0"/>
              </a:rPr>
              <a:t> </a:t>
            </a:r>
            <a:r>
              <a:rPr lang="it-IT" sz="2600" b="1" err="1">
                <a:latin typeface="Bookman Old Style" pitchFamily="18" charset="0"/>
              </a:rPr>
              <a:t>was</a:t>
            </a:r>
            <a:r>
              <a:rPr lang="it-IT" sz="2600" b="1">
                <a:latin typeface="Bookman Old Style" pitchFamily="18" charset="0"/>
              </a:rPr>
              <a:t>?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B0101"/>
      </a:accent1>
      <a:accent2>
        <a:srgbClr val="CB0101"/>
      </a:accent2>
      <a:accent3>
        <a:srgbClr val="A5A5A5"/>
      </a:accent3>
      <a:accent4>
        <a:srgbClr val="FFC41F"/>
      </a:accent4>
      <a:accent5>
        <a:srgbClr val="EEB30D"/>
      </a:accent5>
      <a:accent6>
        <a:srgbClr val="E30101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216433CD1D7A459BBA35110D07F783" ma:contentTypeVersion="15" ma:contentTypeDescription="Creare un nuovo documento." ma:contentTypeScope="" ma:versionID="e030745415b8534648a0dd9db72772a3">
  <xsd:schema xmlns:xsd="http://www.w3.org/2001/XMLSchema" xmlns:xs="http://www.w3.org/2001/XMLSchema" xmlns:p="http://schemas.microsoft.com/office/2006/metadata/properties" xmlns:ns3="b77ab227-96b9-46ef-a3d4-61440b33ace8" xmlns:ns4="024a86ec-25ef-47a4-8e2e-9e4a207965e2" targetNamespace="http://schemas.microsoft.com/office/2006/metadata/properties" ma:root="true" ma:fieldsID="e1b2d7d9a4068c162d59986db12a449d" ns3:_="" ns4:_="">
    <xsd:import namespace="b77ab227-96b9-46ef-a3d4-61440b33ace8"/>
    <xsd:import namespace="024a86ec-25ef-47a4-8e2e-9e4a207965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7ab227-96b9-46ef-a3d4-61440b33ac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a86ec-25ef-47a4-8e2e-9e4a207965e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77ab227-96b9-46ef-a3d4-61440b33ace8" xsi:nil="true"/>
  </documentManagement>
</p:properties>
</file>

<file path=customXml/itemProps1.xml><?xml version="1.0" encoding="utf-8"?>
<ds:datastoreItem xmlns:ds="http://schemas.openxmlformats.org/officeDocument/2006/customXml" ds:itemID="{900077D3-9404-475C-A833-B0FE22516B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7ab227-96b9-46ef-a3d4-61440b33ace8"/>
    <ds:schemaRef ds:uri="024a86ec-25ef-47a4-8e2e-9e4a207965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C2DA2B0-D73F-4AB4-9715-A2AC1ECA4B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51C883-6F1F-4640-8BB4-B2AC6756FA8E}">
  <ds:schemaRefs>
    <ds:schemaRef ds:uri="http://purl.org/dc/elements/1.1/"/>
    <ds:schemaRef ds:uri="http://schemas.microsoft.com/office/2006/documentManagement/types"/>
    <ds:schemaRef ds:uri="http://purl.org/dc/dcmitype/"/>
    <ds:schemaRef ds:uri="024a86ec-25ef-47a4-8e2e-9e4a207965e2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b77ab227-96b9-46ef-a3d4-61440b33ace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110</TotalTime>
  <Words>396</Words>
  <Application>Microsoft Office PowerPoint</Application>
  <PresentationFormat>Widescreen</PresentationFormat>
  <Paragraphs>104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Gill Sans MT</vt:lpstr>
      <vt:lpstr>Verdana</vt:lpstr>
      <vt:lpstr>Wingdings</vt:lpstr>
      <vt:lpstr>Wingdings 2</vt:lpstr>
      <vt:lpstr>Office Theme</vt:lpstr>
      <vt:lpstr>Solstizio</vt:lpstr>
      <vt:lpstr>DEUTSCHLAND</vt:lpstr>
      <vt:lpstr>PowerPoint Presentation</vt:lpstr>
      <vt:lpstr>GROSSLANDSCHAFTEN</vt:lpstr>
      <vt:lpstr>Flüsse</vt:lpstr>
      <vt:lpstr>Der Rhein</vt:lpstr>
      <vt:lpstr>Bevölkerung Deutschlands 2025</vt:lpstr>
      <vt:lpstr>Regionale und Migrationsaspekte</vt:lpstr>
      <vt:lpstr>Einführung in die Politik</vt:lpstr>
      <vt:lpstr>Bund</vt:lpstr>
      <vt:lpstr>Die politische Institutionen</vt:lpstr>
      <vt:lpstr>PowerPoint Presentation</vt:lpstr>
      <vt:lpstr>PowerPoint Presentation</vt:lpstr>
      <vt:lpstr>Bevor wir zum Ende kommen…</vt:lpstr>
      <vt:lpstr>PowerPoint Presentation</vt:lpstr>
      <vt:lpstr>Quelle</vt:lpstr>
      <vt:lpstr>Vielen Dank für die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Germany</dc:title>
  <dc:creator>Iryna Siletska</dc:creator>
  <cp:lastModifiedBy>KOFLER SIEGLINDE</cp:lastModifiedBy>
  <cp:revision>10</cp:revision>
  <dcterms:created xsi:type="dcterms:W3CDTF">2020-09-29T15:07:25Z</dcterms:created>
  <dcterms:modified xsi:type="dcterms:W3CDTF">2025-10-30T17:57:26Z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0x010100F9216433CD1D7A459BBA35110D07F783</vt:lpwstr>
  </property>
</Properties>
</file>