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  <p:sldMasterId id="2147484016" r:id="rId2"/>
    <p:sldMasterId id="2147484028" r:id="rId3"/>
    <p:sldMasterId id="2147484640" r:id="rId4"/>
  </p:sldMasterIdLst>
  <p:notesMasterIdLst>
    <p:notesMasterId r:id="rId16"/>
  </p:notesMasterIdLst>
  <p:handoutMasterIdLst>
    <p:handoutMasterId r:id="rId17"/>
  </p:handoutMasterIdLst>
  <p:sldIdLst>
    <p:sldId id="371" r:id="rId5"/>
    <p:sldId id="280" r:id="rId6"/>
    <p:sldId id="281" r:id="rId7"/>
    <p:sldId id="306" r:id="rId8"/>
    <p:sldId id="372" r:id="rId9"/>
    <p:sldId id="373" r:id="rId10"/>
    <p:sldId id="283" r:id="rId11"/>
    <p:sldId id="285" r:id="rId12"/>
    <p:sldId id="286" r:id="rId13"/>
    <p:sldId id="287" r:id="rId14"/>
    <p:sldId id="288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2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92526"/>
    <a:srgbClr val="86C775"/>
    <a:srgbClr val="13B2A5"/>
    <a:srgbClr val="002F58"/>
    <a:srgbClr val="14B2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91156" autoAdjust="0"/>
  </p:normalViewPr>
  <p:slideViewPr>
    <p:cSldViewPr>
      <p:cViewPr varScale="1">
        <p:scale>
          <a:sx n="59" d="100"/>
          <a:sy n="59" d="100"/>
        </p:scale>
        <p:origin x="1212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 Borghi" userId="d8210bf0-dc2a-4bb6-9158-e6f9e5806bbb" providerId="ADAL" clId="{F1E9F840-B06D-4443-B2FE-85CC2C767A8B}"/>
    <pc:docChg chg="custSel modSld">
      <pc:chgData name="Elisa Borghi" userId="d8210bf0-dc2a-4bb6-9158-e6f9e5806bbb" providerId="ADAL" clId="{F1E9F840-B06D-4443-B2FE-85CC2C767A8B}" dt="2023-02-22T09:37:27.531" v="41"/>
      <pc:docMkLst>
        <pc:docMk/>
      </pc:docMkLst>
      <pc:sldChg chg="addSp delSp modSp">
        <pc:chgData name="Elisa Borghi" userId="d8210bf0-dc2a-4bb6-9158-e6f9e5806bbb" providerId="ADAL" clId="{F1E9F840-B06D-4443-B2FE-85CC2C767A8B}" dt="2023-02-22T08:59:46.011" v="5" actId="20577"/>
        <pc:sldMkLst>
          <pc:docMk/>
          <pc:sldMk cId="0" sldId="306"/>
        </pc:sldMkLst>
        <pc:spChg chg="add del mod">
          <ac:chgData name="Elisa Borghi" userId="d8210bf0-dc2a-4bb6-9158-e6f9e5806bbb" providerId="ADAL" clId="{F1E9F840-B06D-4443-B2FE-85CC2C767A8B}" dt="2023-02-22T08:59:42.043" v="1"/>
          <ac:spMkLst>
            <pc:docMk/>
            <pc:sldMk cId="0" sldId="306"/>
            <ac:spMk id="3" creationId="{32CC320E-19BE-4B35-B00A-519642E6B1FA}"/>
          </ac:spMkLst>
        </pc:spChg>
        <pc:spChg chg="mod">
          <ac:chgData name="Elisa Borghi" userId="d8210bf0-dc2a-4bb6-9158-e6f9e5806bbb" providerId="ADAL" clId="{F1E9F840-B06D-4443-B2FE-85CC2C767A8B}" dt="2023-02-22T08:59:46.011" v="5" actId="20577"/>
          <ac:spMkLst>
            <pc:docMk/>
            <pc:sldMk cId="0" sldId="306"/>
            <ac:spMk id="46081" creationId="{F26C9DC9-42F0-6584-BA68-E8E67523B922}"/>
          </ac:spMkLst>
        </pc:spChg>
        <pc:picChg chg="add mod">
          <ac:chgData name="Elisa Borghi" userId="d8210bf0-dc2a-4bb6-9158-e6f9e5806bbb" providerId="ADAL" clId="{F1E9F840-B06D-4443-B2FE-85CC2C767A8B}" dt="2023-02-22T08:59:42.043" v="1"/>
          <ac:picMkLst>
            <pc:docMk/>
            <pc:sldMk cId="0" sldId="306"/>
            <ac:picMk id="4" creationId="{C3269D5E-1458-4396-8575-955C01D7DFC3}"/>
          </ac:picMkLst>
        </pc:picChg>
        <pc:picChg chg="del">
          <ac:chgData name="Elisa Borghi" userId="d8210bf0-dc2a-4bb6-9158-e6f9e5806bbb" providerId="ADAL" clId="{F1E9F840-B06D-4443-B2FE-85CC2C767A8B}" dt="2023-02-22T08:59:30.180" v="0" actId="478"/>
          <ac:picMkLst>
            <pc:docMk/>
            <pc:sldMk cId="0" sldId="306"/>
            <ac:picMk id="46084" creationId="{6D5F6903-D1A6-8825-116A-BDF0602CED45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11:35.342" v="21" actId="1076"/>
        <pc:sldMkLst>
          <pc:docMk/>
          <pc:sldMk cId="0" sldId="310"/>
        </pc:sldMkLst>
        <pc:spChg chg="add del mod">
          <ac:chgData name="Elisa Borghi" userId="d8210bf0-dc2a-4bb6-9158-e6f9e5806bbb" providerId="ADAL" clId="{F1E9F840-B06D-4443-B2FE-85CC2C767A8B}" dt="2023-02-22T09:11:33.808" v="20"/>
          <ac:spMkLst>
            <pc:docMk/>
            <pc:sldMk cId="0" sldId="310"/>
            <ac:spMk id="4" creationId="{D9C59972-95C9-4E91-9B28-FC84282CE6C8}"/>
          </ac:spMkLst>
        </pc:spChg>
        <pc:picChg chg="add del">
          <ac:chgData name="Elisa Borghi" userId="d8210bf0-dc2a-4bb6-9158-e6f9e5806bbb" providerId="ADAL" clId="{F1E9F840-B06D-4443-B2FE-85CC2C767A8B}" dt="2023-02-22T09:11:31.595" v="18"/>
          <ac:picMkLst>
            <pc:docMk/>
            <pc:sldMk cId="0" sldId="310"/>
            <ac:picMk id="2" creationId="{37ACB988-CA89-4D2D-A2A8-3313790E8A66}"/>
          </ac:picMkLst>
        </pc:picChg>
        <pc:picChg chg="add mod">
          <ac:chgData name="Elisa Borghi" userId="d8210bf0-dc2a-4bb6-9158-e6f9e5806bbb" providerId="ADAL" clId="{F1E9F840-B06D-4443-B2FE-85CC2C767A8B}" dt="2023-02-22T09:11:35.342" v="21" actId="1076"/>
          <ac:picMkLst>
            <pc:docMk/>
            <pc:sldMk cId="0" sldId="310"/>
            <ac:picMk id="5" creationId="{D5276DFF-40F0-49BE-9358-811D12A56F2A}"/>
          </ac:picMkLst>
        </pc:picChg>
        <pc:picChg chg="del">
          <ac:chgData name="Elisa Borghi" userId="d8210bf0-dc2a-4bb6-9158-e6f9e5806bbb" providerId="ADAL" clId="{F1E9F840-B06D-4443-B2FE-85CC2C767A8B}" dt="2023-02-22T09:11:32.568" v="19" actId="478"/>
          <ac:picMkLst>
            <pc:docMk/>
            <pc:sldMk cId="0" sldId="310"/>
            <ac:picMk id="65540" creationId="{B8DDAF11-42D5-B43F-E802-EADB7ACC1441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36:45.986" v="37" actId="20577"/>
        <pc:sldMkLst>
          <pc:docMk/>
          <pc:sldMk cId="0" sldId="311"/>
        </pc:sldMkLst>
        <pc:spChg chg="mod">
          <ac:chgData name="Elisa Borghi" userId="d8210bf0-dc2a-4bb6-9158-e6f9e5806bbb" providerId="ADAL" clId="{F1E9F840-B06D-4443-B2FE-85CC2C767A8B}" dt="2023-02-22T09:36:45.986" v="37" actId="20577"/>
          <ac:spMkLst>
            <pc:docMk/>
            <pc:sldMk cId="0" sldId="311"/>
            <ac:spMk id="67585" creationId="{904652B4-74D1-8C07-77DA-EF343FE4B22D}"/>
          </ac:spMkLst>
        </pc:spChg>
        <pc:picChg chg="add mod">
          <ac:chgData name="Elisa Borghi" userId="d8210bf0-dc2a-4bb6-9158-e6f9e5806bbb" providerId="ADAL" clId="{F1E9F840-B06D-4443-B2FE-85CC2C767A8B}" dt="2023-02-22T09:26:51.768" v="25" actId="1076"/>
          <ac:picMkLst>
            <pc:docMk/>
            <pc:sldMk cId="0" sldId="311"/>
            <ac:picMk id="2" creationId="{EFB50CA1-D36E-491A-9BA9-DD149641AA92}"/>
          </ac:picMkLst>
        </pc:picChg>
        <pc:picChg chg="del">
          <ac:chgData name="Elisa Borghi" userId="d8210bf0-dc2a-4bb6-9158-e6f9e5806bbb" providerId="ADAL" clId="{F1E9F840-B06D-4443-B2FE-85CC2C767A8B}" dt="2023-02-22T09:26:40.471" v="22" actId="478"/>
          <ac:picMkLst>
            <pc:docMk/>
            <pc:sldMk cId="0" sldId="311"/>
            <ac:picMk id="67588" creationId="{5F97D57E-3593-0D41-C8AD-8FEF08D86FA7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37:12.469" v="39"/>
        <pc:sldMkLst>
          <pc:docMk/>
          <pc:sldMk cId="0" sldId="312"/>
        </pc:sldMkLst>
        <pc:spChg chg="add del mod">
          <ac:chgData name="Elisa Borghi" userId="d8210bf0-dc2a-4bb6-9158-e6f9e5806bbb" providerId="ADAL" clId="{F1E9F840-B06D-4443-B2FE-85CC2C767A8B}" dt="2023-02-22T09:37:12.469" v="39"/>
          <ac:spMkLst>
            <pc:docMk/>
            <pc:sldMk cId="0" sldId="312"/>
            <ac:spMk id="3" creationId="{F6355A2F-D140-478F-B4CF-B4B0F40E67F1}"/>
          </ac:spMkLst>
        </pc:spChg>
        <pc:picChg chg="add mod">
          <ac:chgData name="Elisa Borghi" userId="d8210bf0-dc2a-4bb6-9158-e6f9e5806bbb" providerId="ADAL" clId="{F1E9F840-B06D-4443-B2FE-85CC2C767A8B}" dt="2023-02-22T09:37:12.469" v="39"/>
          <ac:picMkLst>
            <pc:docMk/>
            <pc:sldMk cId="0" sldId="312"/>
            <ac:picMk id="4" creationId="{AECC74F4-EA0E-4E8A-BCF5-D97F08CDCCC0}"/>
          </ac:picMkLst>
        </pc:picChg>
        <pc:picChg chg="del">
          <ac:chgData name="Elisa Borghi" userId="d8210bf0-dc2a-4bb6-9158-e6f9e5806bbb" providerId="ADAL" clId="{F1E9F840-B06D-4443-B2FE-85CC2C767A8B}" dt="2023-02-22T09:37:10.294" v="38" actId="478"/>
          <ac:picMkLst>
            <pc:docMk/>
            <pc:sldMk cId="0" sldId="312"/>
            <ac:picMk id="74756" creationId="{3DF95E09-3CC0-C175-2028-811322000EFB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37:27.531" v="41"/>
        <pc:sldMkLst>
          <pc:docMk/>
          <pc:sldMk cId="0" sldId="313"/>
        </pc:sldMkLst>
        <pc:spChg chg="add del mod">
          <ac:chgData name="Elisa Borghi" userId="d8210bf0-dc2a-4bb6-9158-e6f9e5806bbb" providerId="ADAL" clId="{F1E9F840-B06D-4443-B2FE-85CC2C767A8B}" dt="2023-02-22T09:37:27.531" v="41"/>
          <ac:spMkLst>
            <pc:docMk/>
            <pc:sldMk cId="0" sldId="313"/>
            <ac:spMk id="3" creationId="{13BEF09E-642D-4DF1-A0A2-5EA040A71129}"/>
          </ac:spMkLst>
        </pc:spChg>
        <pc:picChg chg="add mod">
          <ac:chgData name="Elisa Borghi" userId="d8210bf0-dc2a-4bb6-9158-e6f9e5806bbb" providerId="ADAL" clId="{F1E9F840-B06D-4443-B2FE-85CC2C767A8B}" dt="2023-02-22T09:37:27.531" v="41"/>
          <ac:picMkLst>
            <pc:docMk/>
            <pc:sldMk cId="0" sldId="313"/>
            <ac:picMk id="4" creationId="{DB4BED96-690A-4C86-B0C6-D7C5939DABDE}"/>
          </ac:picMkLst>
        </pc:picChg>
        <pc:picChg chg="del">
          <ac:chgData name="Elisa Borghi" userId="d8210bf0-dc2a-4bb6-9158-e6f9e5806bbb" providerId="ADAL" clId="{F1E9F840-B06D-4443-B2FE-85CC2C767A8B}" dt="2023-02-22T09:37:26.273" v="40" actId="478"/>
          <ac:picMkLst>
            <pc:docMk/>
            <pc:sldMk cId="0" sldId="313"/>
            <ac:picMk id="75780" creationId="{2D44FEB9-79B9-0E73-E93F-1F3C1E052296}"/>
          </ac:picMkLst>
        </pc:picChg>
      </pc:sldChg>
      <pc:sldChg chg="addSp delSp modSp">
        <pc:chgData name="Elisa Borghi" userId="d8210bf0-dc2a-4bb6-9158-e6f9e5806bbb" providerId="ADAL" clId="{F1E9F840-B06D-4443-B2FE-85CC2C767A8B}" dt="2023-02-22T09:00:53.790" v="16" actId="207"/>
        <pc:sldMkLst>
          <pc:docMk/>
          <pc:sldMk cId="0" sldId="314"/>
        </pc:sldMkLst>
        <pc:spChg chg="mod">
          <ac:chgData name="Elisa Borghi" userId="d8210bf0-dc2a-4bb6-9158-e6f9e5806bbb" providerId="ADAL" clId="{F1E9F840-B06D-4443-B2FE-85CC2C767A8B}" dt="2023-02-22T09:00:53.790" v="16" actId="207"/>
          <ac:spMkLst>
            <pc:docMk/>
            <pc:sldMk cId="0" sldId="314"/>
            <ac:spMk id="7" creationId="{83B84670-2FE5-8346-9C41-9FCB0ED5183E}"/>
          </ac:spMkLst>
        </pc:spChg>
        <pc:picChg chg="add del">
          <ac:chgData name="Elisa Borghi" userId="d8210bf0-dc2a-4bb6-9158-e6f9e5806bbb" providerId="ADAL" clId="{F1E9F840-B06D-4443-B2FE-85CC2C767A8B}" dt="2023-02-22T09:00:32.013" v="8"/>
          <ac:picMkLst>
            <pc:docMk/>
            <pc:sldMk cId="0" sldId="314"/>
            <ac:picMk id="2" creationId="{318BCF67-059A-4B83-A420-320DDEAFE6F1}"/>
          </ac:picMkLst>
        </pc:picChg>
        <pc:picChg chg="add mod">
          <ac:chgData name="Elisa Borghi" userId="d8210bf0-dc2a-4bb6-9158-e6f9e5806bbb" providerId="ADAL" clId="{F1E9F840-B06D-4443-B2FE-85CC2C767A8B}" dt="2023-02-22T09:00:39.637" v="13" actId="1076"/>
          <ac:picMkLst>
            <pc:docMk/>
            <pc:sldMk cId="0" sldId="314"/>
            <ac:picMk id="3" creationId="{FED5D14C-0202-4E2F-8FAB-C7FB74652E38}"/>
          </ac:picMkLst>
        </pc:picChg>
        <pc:picChg chg="del">
          <ac:chgData name="Elisa Borghi" userId="d8210bf0-dc2a-4bb6-9158-e6f9e5806bbb" providerId="ADAL" clId="{F1E9F840-B06D-4443-B2FE-85CC2C767A8B}" dt="2023-02-22T09:00:30.077" v="6" actId="478"/>
          <ac:picMkLst>
            <pc:docMk/>
            <pc:sldMk cId="0" sldId="314"/>
            <ac:picMk id="59398" creationId="{36DD6F20-96B9-4EB1-0A71-F9E20E4BACA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026">
            <a:extLst>
              <a:ext uri="{FF2B5EF4-FFF2-40B4-BE49-F238E27FC236}">
                <a16:creationId xmlns:a16="http://schemas.microsoft.com/office/drawing/2014/main" id="{CA8AFD54-AC39-7C4B-A77D-6141B8CEAED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3" name="Rectangle 1027">
            <a:extLst>
              <a:ext uri="{FF2B5EF4-FFF2-40B4-BE49-F238E27FC236}">
                <a16:creationId xmlns:a16="http://schemas.microsoft.com/office/drawing/2014/main" id="{DA4D781E-D89F-D045-9615-13CA0FF3AA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4" name="Rectangle 1028">
            <a:extLst>
              <a:ext uri="{FF2B5EF4-FFF2-40B4-BE49-F238E27FC236}">
                <a16:creationId xmlns:a16="http://schemas.microsoft.com/office/drawing/2014/main" id="{ADF4A2ED-D267-B742-9FB8-C129D29C5F1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5845" name="Rectangle 1029">
            <a:extLst>
              <a:ext uri="{FF2B5EF4-FFF2-40B4-BE49-F238E27FC236}">
                <a16:creationId xmlns:a16="http://schemas.microsoft.com/office/drawing/2014/main" id="{18AF5CFD-7D3B-FD42-B6FE-82CCFE72C2D2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B4D0B1B-B11D-B84C-889B-F5B6FBE0BA82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026">
            <a:extLst>
              <a:ext uri="{FF2B5EF4-FFF2-40B4-BE49-F238E27FC236}">
                <a16:creationId xmlns:a16="http://schemas.microsoft.com/office/drawing/2014/main" id="{6A1F5122-C1EF-8A47-BF97-7CBEEF4AE7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1" name="Rectangle 1027">
            <a:extLst>
              <a:ext uri="{FF2B5EF4-FFF2-40B4-BE49-F238E27FC236}">
                <a16:creationId xmlns:a16="http://schemas.microsoft.com/office/drawing/2014/main" id="{9FFF02F0-EE96-7E4A-90E9-CB3D3EABC14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7892" name="Rectangle 1028">
            <a:extLst>
              <a:ext uri="{FF2B5EF4-FFF2-40B4-BE49-F238E27FC236}">
                <a16:creationId xmlns:a16="http://schemas.microsoft.com/office/drawing/2014/main" id="{5DA917E3-C560-9FF8-5F51-6E3C9A29471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1029">
            <a:extLst>
              <a:ext uri="{FF2B5EF4-FFF2-40B4-BE49-F238E27FC236}">
                <a16:creationId xmlns:a16="http://schemas.microsoft.com/office/drawing/2014/main" id="{29EFE86F-E86D-5B4A-B239-4D97AA1B088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534" name="Rectangle 1030">
            <a:extLst>
              <a:ext uri="{FF2B5EF4-FFF2-40B4-BE49-F238E27FC236}">
                <a16:creationId xmlns:a16="http://schemas.microsoft.com/office/drawing/2014/main" id="{7F53DB2A-A1B9-E34B-B377-55219ECB20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2535" name="Rectangle 1031">
            <a:extLst>
              <a:ext uri="{FF2B5EF4-FFF2-40B4-BE49-F238E27FC236}">
                <a16:creationId xmlns:a16="http://schemas.microsoft.com/office/drawing/2014/main" id="{F2ADCA4C-EB2C-4A45-B574-32CEE86988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6D6308-BBF5-3D4B-A801-E6B2936789C0}" type="slidenum">
              <a:rPr lang="en-US" altLang="it-IT"/>
              <a:pPr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>
            <a:extLst>
              <a:ext uri="{FF2B5EF4-FFF2-40B4-BE49-F238E27FC236}">
                <a16:creationId xmlns:a16="http://schemas.microsoft.com/office/drawing/2014/main" id="{E5003C44-8A30-E61C-4B8A-E08CBD9727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709323-452A-3E4F-88C7-EB4BC9D91013}" type="slidenum">
              <a:rPr lang="en-US" altLang="it-IT"/>
              <a:pPr>
                <a:spcBef>
                  <a:spcPct val="0"/>
                </a:spcBef>
              </a:pPr>
              <a:t>2</a:t>
            </a:fld>
            <a:endParaRPr lang="en-US" altLang="it-IT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DAA6E5FF-10BB-D541-C789-4A7C652AD0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BDDBD9C0-0607-77FA-A7A1-D13F985A16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>
            <a:extLst>
              <a:ext uri="{FF2B5EF4-FFF2-40B4-BE49-F238E27FC236}">
                <a16:creationId xmlns:a16="http://schemas.microsoft.com/office/drawing/2014/main" id="{BBBB41CB-63FE-F815-69CA-151E12662D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188742-144D-2B4A-B041-D4A39A533722}" type="slidenum">
              <a:rPr lang="en-US" altLang="it-IT"/>
              <a:pPr>
                <a:spcBef>
                  <a:spcPct val="0"/>
                </a:spcBef>
              </a:pPr>
              <a:t>3</a:t>
            </a:fld>
            <a:endParaRPr lang="en-US" altLang="it-IT"/>
          </a:p>
        </p:txBody>
      </p:sp>
      <p:sp>
        <p:nvSpPr>
          <p:cNvPr id="45058" name="Rectangle 2">
            <a:extLst>
              <a:ext uri="{FF2B5EF4-FFF2-40B4-BE49-F238E27FC236}">
                <a16:creationId xmlns:a16="http://schemas.microsoft.com/office/drawing/2014/main" id="{6A21B1DD-3AA9-7690-988F-99ECA653313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9EA457D8-0E8C-CC60-2C2D-C631CACCFD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DC666D-DFE5-4379-B41A-F791B5B2906C}" type="slidenum">
              <a:rPr lang="en-US" altLang="it-IT" smtClean="0"/>
              <a:pPr>
                <a:spcBef>
                  <a:spcPct val="0"/>
                </a:spcBef>
              </a:pPr>
              <a:t>5</a:t>
            </a:fld>
            <a:endParaRPr lang="en-US" altLang="it-IT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2F3F96-EC01-41C1-BB55-D0D734EBD383}" type="slidenum">
              <a:rPr lang="en-US" altLang="it-IT" smtClean="0"/>
              <a:pPr>
                <a:spcBef>
                  <a:spcPct val="0"/>
                </a:spcBef>
              </a:pPr>
              <a:t>6</a:t>
            </a:fld>
            <a:endParaRPr lang="en-US" altLang="it-IT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 smtClean="0">
              <a:latin typeface="Times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497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>
            <a:extLst>
              <a:ext uri="{FF2B5EF4-FFF2-40B4-BE49-F238E27FC236}">
                <a16:creationId xmlns:a16="http://schemas.microsoft.com/office/drawing/2014/main" id="{F3DECAC8-D5F4-DE0F-EE2E-120B20D67EB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6EF953-3A95-FF41-9000-933B9EACE2E4}" type="slidenum">
              <a:rPr lang="en-US" altLang="it-IT"/>
              <a:pPr>
                <a:spcBef>
                  <a:spcPct val="0"/>
                </a:spcBef>
              </a:pPr>
              <a:t>7</a:t>
            </a:fld>
            <a:endParaRPr lang="en-US" altLang="it-IT"/>
          </a:p>
        </p:txBody>
      </p:sp>
      <p:sp>
        <p:nvSpPr>
          <p:cNvPr id="48130" name="Rectangle 2">
            <a:extLst>
              <a:ext uri="{FF2B5EF4-FFF2-40B4-BE49-F238E27FC236}">
                <a16:creationId xmlns:a16="http://schemas.microsoft.com/office/drawing/2014/main" id="{720BC4BB-F8E4-7AE0-5E9D-0DFA366A160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7C0B4DC-F81F-273F-6910-2403709912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>
            <a:extLst>
              <a:ext uri="{FF2B5EF4-FFF2-40B4-BE49-F238E27FC236}">
                <a16:creationId xmlns:a16="http://schemas.microsoft.com/office/drawing/2014/main" id="{2DC1EFE1-CD7A-7235-2998-87F83A5385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04D8E5E-AE1F-A44E-844C-C8467C715948}" type="slidenum">
              <a:rPr lang="en-US" altLang="it-IT"/>
              <a:pPr>
                <a:spcBef>
                  <a:spcPct val="0"/>
                </a:spcBef>
              </a:pPr>
              <a:t>8</a:t>
            </a:fld>
            <a:endParaRPr lang="en-US" altLang="it-IT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B55DE84-401B-22B3-95D1-FB2D27F13F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5410A69B-F7AF-D5CD-D0F2-824B3C4706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>
            <a:extLst>
              <a:ext uri="{FF2B5EF4-FFF2-40B4-BE49-F238E27FC236}">
                <a16:creationId xmlns:a16="http://schemas.microsoft.com/office/drawing/2014/main" id="{E8840BC3-8DA5-B714-3D9D-5A4CFB5E35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D17A50-0970-714A-AF4B-1B40323137A7}" type="slidenum">
              <a:rPr lang="en-US" altLang="it-IT"/>
              <a:pPr>
                <a:spcBef>
                  <a:spcPct val="0"/>
                </a:spcBef>
              </a:pPr>
              <a:t>9</a:t>
            </a:fld>
            <a:endParaRPr lang="en-US" altLang="it-IT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318F7A28-A20E-4343-FF1D-BBAB6A8FB2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9248E60-47C1-80A7-134A-05E00A3B06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>
            <a:extLst>
              <a:ext uri="{FF2B5EF4-FFF2-40B4-BE49-F238E27FC236}">
                <a16:creationId xmlns:a16="http://schemas.microsoft.com/office/drawing/2014/main" id="{7EBB71E1-83BB-C857-85A9-8C4F6497E7A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668F873-6E67-DF45-A675-C161CB5BCE9D}" type="slidenum">
              <a:rPr lang="en-US" altLang="it-IT"/>
              <a:pPr>
                <a:spcBef>
                  <a:spcPct val="0"/>
                </a:spcBef>
              </a:pPr>
              <a:t>10</a:t>
            </a:fld>
            <a:endParaRPr lang="en-US" altLang="it-IT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D5692B41-8FB7-83A8-656C-B00DF17CC12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35690894-77DA-8012-B869-900C5496F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>
            <a:extLst>
              <a:ext uri="{FF2B5EF4-FFF2-40B4-BE49-F238E27FC236}">
                <a16:creationId xmlns:a16="http://schemas.microsoft.com/office/drawing/2014/main" id="{11C046F2-1B19-E960-20D9-E77CE9755F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itchFamily="2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331A6E-73DD-1E46-A80A-F49D2967CB89}" type="slidenum">
              <a:rPr lang="en-US" altLang="it-IT"/>
              <a:pPr>
                <a:spcBef>
                  <a:spcPct val="0"/>
                </a:spcBef>
              </a:pPr>
              <a:t>11</a:t>
            </a:fld>
            <a:endParaRPr lang="en-US" altLang="it-IT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765B06F-DD96-A4E2-DA93-DE6793331A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B84CBC50-62F7-6BD2-FE44-BDE419730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it-IT">
              <a:latin typeface="Times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785B0C5-3E97-C53C-5A1A-1C85D2DDEECD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1E52E0F0-8A9D-50AB-37E3-ACEC554494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64DC7CE1-EFB9-D42F-6CCC-C1CF49D5EB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Always_Learning_Text_Purple_RGB">
            <a:extLst>
              <a:ext uri="{FF2B5EF4-FFF2-40B4-BE49-F238E27FC236}">
                <a16:creationId xmlns:a16="http://schemas.microsoft.com/office/drawing/2014/main" id="{3721974B-98FA-B405-EAC8-695EC035943A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25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2CECD14-6F4D-C11D-D2D4-5559EC54E5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B9D1415-A6E8-B8D6-0C8A-0394BFE64A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9C725-5AFB-1245-8984-BD6C9580A424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195070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A4429E-E4B1-7023-7E67-CC9F7E8E4D3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3DA80A-32A3-C210-1658-ED896179A3D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C0F4E-CB5C-9242-8064-12549870177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1514576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rgbClr val="FBF5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009D7CB-0E86-581E-B3DC-13D67B65DA61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BB88BCF9-8C0E-DE7A-FEE5-8EE2AB8D1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Pearson_Strap_Bound_White">
            <a:extLst>
              <a:ext uri="{FF2B5EF4-FFF2-40B4-BE49-F238E27FC236}">
                <a16:creationId xmlns:a16="http://schemas.microsoft.com/office/drawing/2014/main" id="{B0CEF619-B6AC-7B42-8A3B-026B53DC0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7" descr="Always_Learning_Text_Blue_RGB">
            <a:extLst>
              <a:ext uri="{FF2B5EF4-FFF2-40B4-BE49-F238E27FC236}">
                <a16:creationId xmlns:a16="http://schemas.microsoft.com/office/drawing/2014/main" id="{8B662312-AB2B-DEB7-FE72-1306117C4AF3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A814061-C796-DB8C-46C7-A5B8777AF3BA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pic>
        <p:nvPicPr>
          <p:cNvPr id="7" name="Picture 10" descr="Pearson_Bound_White">
            <a:extLst>
              <a:ext uri="{FF2B5EF4-FFF2-40B4-BE49-F238E27FC236}">
                <a16:creationId xmlns:a16="http://schemas.microsoft.com/office/drawing/2014/main" id="{AE5B8BCE-2B51-8A63-6FB7-739C001697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 descr="Pearson_Strap_Bound_White">
            <a:extLst>
              <a:ext uri="{FF2B5EF4-FFF2-40B4-BE49-F238E27FC236}">
                <a16:creationId xmlns:a16="http://schemas.microsoft.com/office/drawing/2014/main" id="{70562DC1-C554-9143-9F31-E0701FC01E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Always_Learning_Text_Purple_RGB">
            <a:extLst>
              <a:ext uri="{FF2B5EF4-FFF2-40B4-BE49-F238E27FC236}">
                <a16:creationId xmlns:a16="http://schemas.microsoft.com/office/drawing/2014/main" id="{917BED91-4426-BAFC-89E3-61F4573649F4}"/>
              </a:ext>
            </a:extLst>
          </p:cNvPr>
          <p:cNvPicPr preferRelativeResize="0">
            <a:picLocks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263" y="2332038"/>
            <a:ext cx="7212012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873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878612-272E-D236-B39E-B24805A24C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17B565-B838-1EE8-4591-F779B25DEE7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EF8D6F-A80D-584C-A1F5-74207C68FD3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38841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C279732-79C5-1FD7-7F69-25A4253ED6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F802C5D-99AF-058E-E7B0-9EBF9CA325A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6F807-A2DE-3C49-BF1F-6547D5BEAC2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827422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7D34D6-E018-E16B-28BE-0E7DF147EEA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ACC244-3AE2-9436-8FC8-18698D44635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463C42-0302-534A-8D40-05AE4B09228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3435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6B71835-0614-314D-8B9F-F595AE202A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6285AD5-3178-A92A-9AC4-63B7677082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0E872-5A15-CC48-9B23-A763FA64E58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377796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7D0D3D-30AE-AD45-73D4-5E2B55EEFD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EF05302-8F1D-E1BB-2F9D-76AB28BFFA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3117F-EA7E-3743-9955-C350F6F513D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742899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7CEE0C5F-3C2A-3A43-0A4F-AC101CA83C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8DEF5695-5DC8-EA6A-E256-77699B0A3E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17B303-B2F5-4D41-99D2-D3D25557C2D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1302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13D9AC6-CC81-9F46-55EC-2EB7A3E2A9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F61E00-11E2-228B-D6D2-5A3F35B114F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F9EC3F-D101-3149-8FE2-5E609479527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78987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DA3D4A2-2308-CBBE-7B36-8AC67D400B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7C6E535-C52D-307A-DEBA-FBE41902BD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40DC02-C558-6048-B3E9-878EA98974E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42615646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92C9BA-E69B-D82C-B978-06E4F5C58D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7CD7B4-D9B3-93D4-CFF0-AC8A8BD54C8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EB8167-53EC-6E4C-9316-40C651AB89B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90760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88669BC-4405-96A1-8D44-09E707AD59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FFD096-9403-C4E0-DCC5-42F5E689B32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95752-B907-7345-88EF-9C037C252D8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53470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B43087-AE5F-0DFC-A407-A1D6017D0A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187258-2B13-3090-263F-AC8162E2131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B912A4-D6A2-6C4B-A013-AC14C9DEC223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428780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>
            <a:extLst>
              <a:ext uri="{FF2B5EF4-FFF2-40B4-BE49-F238E27FC236}">
                <a16:creationId xmlns:a16="http://schemas.microsoft.com/office/drawing/2014/main" id="{97015E13-E98E-F652-49B5-CD66E65E8ABB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pic>
        <p:nvPicPr>
          <p:cNvPr id="3" name="Picture 10" descr="Pearson_Bound_White">
            <a:extLst>
              <a:ext uri="{FF2B5EF4-FFF2-40B4-BE49-F238E27FC236}">
                <a16:creationId xmlns:a16="http://schemas.microsoft.com/office/drawing/2014/main" id="{74CF1B74-5856-F795-43D2-9224C218351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Pearson_Strap_Bound_White">
            <a:extLst>
              <a:ext uri="{FF2B5EF4-FFF2-40B4-BE49-F238E27FC236}">
                <a16:creationId xmlns:a16="http://schemas.microsoft.com/office/drawing/2014/main" id="{9FFF8FAB-406B-B255-3FD0-D2EB16FB59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45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5125" y="395288"/>
            <a:ext cx="8407400" cy="1144587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it-IT" altLang="it-IT" noProof="0"/>
              <a:t>Fare clic per modificare lo stile del titolo</a:t>
            </a:r>
            <a:endParaRPr lang="en-US" altLang="it-IT" noProof="0"/>
          </a:p>
        </p:txBody>
      </p:sp>
      <p:sp>
        <p:nvSpPr>
          <p:cNvPr id="4945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5125" y="1762125"/>
            <a:ext cx="8407400" cy="1752600"/>
          </a:xfrm>
        </p:spPr>
        <p:txBody>
          <a:bodyPr/>
          <a:lstStyle>
            <a:lvl1pPr>
              <a:spcBef>
                <a:spcPct val="0"/>
              </a:spcBef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it-IT" altLang="it-IT" noProof="0"/>
              <a:t>Fare clic per modificare lo stile del sottotitolo dello schema</a:t>
            </a:r>
            <a:endParaRPr lang="en-US" altLang="it-IT" noProof="0"/>
          </a:p>
        </p:txBody>
      </p:sp>
    </p:spTree>
    <p:extLst>
      <p:ext uri="{BB962C8B-B14F-4D97-AF65-F5344CB8AC3E}">
        <p14:creationId xmlns:p14="http://schemas.microsoft.com/office/powerpoint/2010/main" val="10766878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F14037-EA24-8D4C-072C-911164CB6A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AB0CDC6-0EAC-D2CF-FBD8-72FD90858F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F27E7A-6DCD-7948-B9C8-9E4650E39D4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71531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23456E-AC00-8671-5943-1BDCAB050AE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86B1EEE-838D-5941-6957-278E68448A9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DE3EBB-58E5-6246-B3AA-AB83CD8B75F0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1488077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77AC974-0307-AF64-C975-4AE6CACA943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9C18E41F-0EBB-CAEC-394D-73E8029AA39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BDD558-0CD4-2C43-A5F2-C11ABB13B33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0643318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1C7FB7-E26D-ECFB-A732-D7DF6CAD10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2C09F1E-E77A-6AC5-7483-076DA57D031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A0DBE0-80C0-F14E-A0B7-10124D076A5A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345732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B0C713D-611D-1705-970A-5C622804B23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4CAE914-CCA7-3763-7514-C65075D8A64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47E6F9-C4C0-C84A-9D6B-341E9F9F6F9C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9657621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6AF4E65-AB7D-4D3E-1383-2CEA356296C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C0CE68C1-06E3-0D85-5D75-36A9A60593E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727704-DB37-2642-8377-0389D7330A87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58569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0B79599-4509-2247-A7ED-E222A7C3E1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4B62605-2F06-3DA0-FFC6-A914935A4E2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46B3C3-471A-5040-BEE2-D9FF23F44FC6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8903921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A271EFA-8173-CD92-8CE4-9738CCC227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8CB8AF6E-D712-19AC-25F3-8EE1ED2F147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F79718-B623-B84D-95D9-186166697922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5903111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BCFB98C-5993-A3D7-7D1E-E66021EF76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2B972A-A80C-11EF-6190-6A2F0C778F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0A91A-723B-6D4F-9312-1AB3AA2891FE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323452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8E2FA4E-8E71-D718-5981-0EDA6DE9C3D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19E3AA8-70D7-5C6B-9675-B03BB90724B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F38E4D-2C7A-DA4F-8664-4F7358A1BEFD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262632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7325" y="395288"/>
            <a:ext cx="2057400" cy="56769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65125" y="395288"/>
            <a:ext cx="6019800" cy="56769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BCD6C62-7215-5F90-B090-553D4B2F88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BEA5CDA-2E05-4A14-99DB-99DBEB6C7CBC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8167C-9EA1-904E-9DB0-A3668363DE1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1051443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man working on a laptop on a table.&#10;&#10;Description automatically generated with low confidence">
            <a:extLst>
              <a:ext uri="{FF2B5EF4-FFF2-40B4-BE49-F238E27FC236}">
                <a16:creationId xmlns:a16="http://schemas.microsoft.com/office/drawing/2014/main" id="{E108760E-2A64-6C42-8F96-E7682515D2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428750" y="0"/>
            <a:ext cx="771525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63B64CE-4EAB-F044-B85C-68C7BCA1FD88}"/>
              </a:ext>
            </a:extLst>
          </p:cNvPr>
          <p:cNvSpPr/>
          <p:nvPr/>
        </p:nvSpPr>
        <p:spPr>
          <a:xfrm>
            <a:off x="741760" y="577850"/>
            <a:ext cx="3070622" cy="3663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3AB65259-F1A0-2A4F-B433-2D30793D5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735" y="5497513"/>
            <a:ext cx="1160859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</a:extLst>
          </p:cNvPr>
          <p:cNvCxnSpPr>
            <a:cxnSpLocks/>
          </p:cNvCxnSpPr>
          <p:nvPr/>
        </p:nvCxnSpPr>
        <p:spPr>
          <a:xfrm>
            <a:off x="741760" y="565150"/>
            <a:ext cx="0" cy="3676650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956822" y="648811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830582" y="3027683"/>
            <a:ext cx="2857494" cy="116839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75" y="700406"/>
            <a:ext cx="286712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1393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FA71FAE9-C1B8-B140-BFE5-1F27C052AF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78756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DB102E86-1969-6D47-A759-4EFFEBD8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050" y="6093296"/>
            <a:ext cx="794015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300EF95-8460-5947-89D1-CA6AF8DAA0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0104A-9AB8-0446-89F9-4E3E478B7FB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354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ark curly haired young woman wearing headphones working on a laptop.&#10;&#10;Description automatically generated">
            <a:extLst>
              <a:ext uri="{FF2B5EF4-FFF2-40B4-BE49-F238E27FC236}">
                <a16:creationId xmlns:a16="http://schemas.microsoft.com/office/drawing/2014/main" id="{1036BB36-3C99-C34C-B289-33A3A2B0EC2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0130" y="11151"/>
            <a:ext cx="772387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</a:extLst>
          </p:cNvPr>
          <p:cNvSpPr/>
          <p:nvPr/>
        </p:nvSpPr>
        <p:spPr>
          <a:xfrm>
            <a:off x="1" y="2244727"/>
            <a:ext cx="3031331" cy="4613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6" name="Picture 4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2D351A7-A44D-7745-8C4C-03503B3DB0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</a:extLst>
          </p:cNvPr>
          <p:cNvCxnSpPr>
            <a:cxnSpLocks/>
          </p:cNvCxnSpPr>
          <p:nvPr/>
        </p:nvCxnSpPr>
        <p:spPr>
          <a:xfrm>
            <a:off x="325041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6B0F900-9AC6-B944-A108-1A54B56FBCBD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BB6C28-BA73-ED49-B769-78F692DFEEF8}"/>
              </a:ext>
            </a:extLst>
          </p:cNvPr>
          <p:cNvSpPr/>
          <p:nvPr/>
        </p:nvSpPr>
        <p:spPr>
          <a:xfrm>
            <a:off x="351236" y="1695452"/>
            <a:ext cx="2693194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35414" y="5130609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35413" y="1918011"/>
            <a:ext cx="2500146" cy="3166946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6647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0900EAA3-9446-DB4A-B571-54385A4B82D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23680" y="14289"/>
            <a:ext cx="7720320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3EF2D69-5C87-1045-B1D2-C5325C7A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ECD129E-E1A9-E644-BEAA-BDD35653978E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4247EC7-23BF-AA40-9891-6E96CD5F5B2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BD45-F546-314D-A112-F46526F0847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8002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man with glasses and a beard sitting on a couch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13A9EBCB-A696-8548-86C6-E4F061F88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4963" y="0"/>
            <a:ext cx="7763337" cy="6858000"/>
          </a:xfrm>
          <a:prstGeom prst="rect">
            <a:avLst/>
          </a:prstGeom>
        </p:spPr>
      </p:pic>
      <p:pic>
        <p:nvPicPr>
          <p:cNvPr id="5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C09C0B44-4507-2345-911C-50084F8F0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2A9720-8D95-D345-AF5F-631F23E63162}"/>
              </a:ext>
            </a:extLst>
          </p:cNvPr>
          <p:cNvSpPr/>
          <p:nvPr/>
        </p:nvSpPr>
        <p:spPr>
          <a:xfrm>
            <a:off x="567929" y="2222500"/>
            <a:ext cx="3294459" cy="4021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</a:extLst>
          </p:cNvPr>
          <p:cNvCxnSpPr>
            <a:cxnSpLocks/>
          </p:cNvCxnSpPr>
          <p:nvPr/>
        </p:nvCxnSpPr>
        <p:spPr>
          <a:xfrm>
            <a:off x="560785" y="2247977"/>
            <a:ext cx="0" cy="4021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27037" y="4702290"/>
            <a:ext cx="2984351" cy="1348887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1350"/>
            </a:lvl1pPr>
            <a:lvl2pPr marL="342909" indent="0" algn="ctr">
              <a:buNone/>
              <a:defRPr sz="1500"/>
            </a:lvl2pPr>
            <a:lvl3pPr marL="685817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3" indent="0" algn="ctr">
              <a:buNone/>
              <a:defRPr sz="1200"/>
            </a:lvl6pPr>
            <a:lvl7pPr marL="2057451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9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17637" y="2421631"/>
            <a:ext cx="2983666" cy="22663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312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761BA690-FE8C-B746-BF89-25A50EAC9B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93665" y="14289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pic>
        <p:nvPicPr>
          <p:cNvPr id="7" name="Picture 6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8FF5F658-53EB-0C4B-B8F7-4F11D369C3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81" y="139702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B55EFE5-810E-D24E-85E6-D8C65DAA14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CA669-379D-D04A-8F8C-BC9C266E00A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4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365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56125" y="15462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FD7854-2A65-DE96-DD62-09B4F584F9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9360C8-1B2B-54CD-AE4F-AECC068CC8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B253E2-8A5E-CE49-8DD5-45B16F7CEB5F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7208064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2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2D6C6F61-BA41-144D-B6FE-E8A9E2E4B8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69774"/>
            <a:ext cx="6096000" cy="5188226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</a:extLst>
          </p:cNvPr>
          <p:cNvCxnSpPr>
            <a:cxnSpLocks/>
          </p:cNvCxnSpPr>
          <p:nvPr/>
        </p:nvCxnSpPr>
        <p:spPr>
          <a:xfrm>
            <a:off x="563522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DCC425CF-E238-E348-89D2-D88E0270CBE9}"/>
              </a:ext>
            </a:extLst>
          </p:cNvPr>
          <p:cNvSpPr/>
          <p:nvPr/>
        </p:nvSpPr>
        <p:spPr>
          <a:xfrm>
            <a:off x="5662613" y="568327"/>
            <a:ext cx="2692003" cy="4594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8" name="Picture 7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EFAE6E9B-DFFB-9D4C-884F-65F4D0A12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D19E820-DD47-D74A-939B-4B45CA9D8B57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5746182" y="4004336"/>
            <a:ext cx="2508508" cy="1047169"/>
          </a:xfrm>
          <a:prstGeom prst="rect">
            <a:avLst/>
          </a:prstGeom>
          <a:noFill/>
        </p:spPr>
        <p:txBody>
          <a:bodyPr/>
          <a:lstStyle>
            <a:lvl1pPr marL="0" indent="0" algn="l">
              <a:buNone/>
              <a:defRPr sz="1350"/>
            </a:lvl1pPr>
            <a:lvl2pPr marL="257181" indent="0" algn="ctr">
              <a:buNone/>
              <a:defRPr sz="1125"/>
            </a:lvl2pPr>
            <a:lvl3pPr marL="514363" indent="0" algn="ctr">
              <a:buNone/>
              <a:defRPr sz="1013"/>
            </a:lvl3pPr>
            <a:lvl4pPr marL="771545" indent="0" algn="ctr">
              <a:buNone/>
              <a:defRPr sz="900"/>
            </a:lvl4pPr>
            <a:lvl5pPr marL="1028726" indent="0" algn="ctr">
              <a:buNone/>
              <a:defRPr sz="900"/>
            </a:lvl5pPr>
            <a:lvl6pPr marL="1285907" indent="0" algn="ctr">
              <a:buNone/>
              <a:defRPr sz="900"/>
            </a:lvl6pPr>
            <a:lvl7pPr marL="1543089" indent="0" algn="ctr">
              <a:buNone/>
              <a:defRPr sz="900"/>
            </a:lvl7pPr>
            <a:lvl8pPr marL="1800270" indent="0" algn="ctr">
              <a:buNone/>
              <a:defRPr sz="900"/>
            </a:lvl8pPr>
            <a:lvl9pPr marL="2057451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5746181" y="791739"/>
            <a:ext cx="2500146" cy="3486711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375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49294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</a:extLst>
          </p:cNvPr>
          <p:cNvSpPr/>
          <p:nvPr/>
        </p:nvSpPr>
        <p:spPr>
          <a:xfrm>
            <a:off x="1488282" y="0"/>
            <a:ext cx="7655718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3199F5-F834-8D47-A789-D89AD268BC33}"/>
              </a:ext>
            </a:extLst>
          </p:cNvPr>
          <p:cNvSpPr/>
          <p:nvPr/>
        </p:nvSpPr>
        <p:spPr>
          <a:xfrm>
            <a:off x="0" y="1706565"/>
            <a:ext cx="6548438" cy="515143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1710813"/>
            <a:ext cx="6526160" cy="51329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10" name="Picture 9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7A9DC1FD-8034-E548-95C2-CD957F1D0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6" y="239715"/>
            <a:ext cx="116086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839B8F-D638-0741-BB57-07FD6FB44296}"/>
              </a:ext>
            </a:extLst>
          </p:cNvPr>
          <p:cNvSpPr/>
          <p:nvPr/>
        </p:nvSpPr>
        <p:spPr>
          <a:xfrm>
            <a:off x="857251" y="1144588"/>
            <a:ext cx="5143500" cy="238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</p:spTree>
    <p:extLst>
      <p:ext uri="{BB962C8B-B14F-4D97-AF65-F5344CB8AC3E}">
        <p14:creationId xmlns:p14="http://schemas.microsoft.com/office/powerpoint/2010/main" val="103880780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</a:extLst>
          </p:cNvPr>
          <p:cNvSpPr/>
          <p:nvPr/>
        </p:nvSpPr>
        <p:spPr>
          <a:xfrm>
            <a:off x="0" y="264078"/>
            <a:ext cx="764382" cy="1158875"/>
          </a:xfrm>
          <a:prstGeom prst="rect">
            <a:avLst/>
          </a:prstGeom>
          <a:solidFill>
            <a:srgbClr val="11B2A5"/>
          </a:solidFill>
          <a:ln>
            <a:solidFill>
              <a:srgbClr val="DF60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</a:extLst>
          </p:cNvPr>
          <p:cNvCxnSpPr>
            <a:cxnSpLocks/>
          </p:cNvCxnSpPr>
          <p:nvPr/>
        </p:nvCxnSpPr>
        <p:spPr>
          <a:xfrm>
            <a:off x="777478" y="264078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7" y="279951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800" b="1">
                <a:solidFill>
                  <a:srgbClr val="003057"/>
                </a:solidFill>
              </a:defRPr>
            </a:lvl1pPr>
          </a:lstStyle>
          <a:p>
            <a:r>
              <a:rPr lang="en-US" dirty="0"/>
              <a:t>TITOLO </a:t>
            </a:r>
            <a:r>
              <a:rPr lang="en-US" dirty="0" err="1"/>
              <a:t>paragrafo</a:t>
            </a:r>
            <a:r>
              <a:rPr lang="en-US" dirty="0"/>
              <a:t> prima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571913D8-91F9-D945-BC39-4A087433A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marL="0" marR="0" indent="0" algn="l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498547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" y="270881"/>
            <a:ext cx="627953" cy="936000"/>
            <a:chOff x="0" y="555625"/>
            <a:chExt cx="1036638" cy="1158875"/>
          </a:xfrm>
          <a:solidFill>
            <a:srgbClr val="11B2A5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grpFill/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87798" y="286758"/>
            <a:ext cx="7475154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 i="0">
                <a:solidFill>
                  <a:srgbClr val="003057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paragrafo</a:t>
            </a:r>
            <a:r>
              <a:rPr lang="en-US" dirty="0"/>
              <a:t> </a:t>
            </a:r>
            <a:r>
              <a:rPr lang="en-US" dirty="0" err="1"/>
              <a:t>seconda</a:t>
            </a:r>
            <a:r>
              <a:rPr lang="en-US" dirty="0"/>
              <a:t> slide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</p:spTree>
    <p:extLst>
      <p:ext uri="{BB962C8B-B14F-4D97-AF65-F5344CB8AC3E}">
        <p14:creationId xmlns:p14="http://schemas.microsoft.com/office/powerpoint/2010/main" val="30633050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74022F54-3193-9E4C-96F5-25AFA073F62F}"/>
              </a:ext>
            </a:extLst>
          </p:cNvPr>
          <p:cNvGrpSpPr>
            <a:grpSpLocks/>
          </p:cNvGrpSpPr>
          <p:nvPr userDrawn="1"/>
        </p:nvGrpSpPr>
        <p:grpSpPr>
          <a:xfrm>
            <a:off x="3" y="330341"/>
            <a:ext cx="1577337" cy="932400"/>
            <a:chOff x="0" y="555625"/>
            <a:chExt cx="1036638" cy="11588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744ED8C-8847-EA41-9338-C6E46B61F79E}"/>
                </a:ext>
              </a:extLst>
            </p:cNvPr>
            <p:cNvSpPr/>
            <p:nvPr/>
          </p:nvSpPr>
          <p:spPr>
            <a:xfrm>
              <a:off x="0" y="555625"/>
              <a:ext cx="1019175" cy="1158875"/>
            </a:xfrm>
            <a:prstGeom prst="rect">
              <a:avLst/>
            </a:prstGeom>
            <a:solidFill>
              <a:srgbClr val="11B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50" dirty="0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4AC23712-3DEB-F145-81F4-D8A1E3A471B2}"/>
                </a:ext>
              </a:extLst>
            </p:cNvPr>
            <p:cNvCxnSpPr>
              <a:cxnSpLocks/>
            </p:cNvCxnSpPr>
            <p:nvPr/>
          </p:nvCxnSpPr>
          <p:spPr>
            <a:xfrm>
              <a:off x="1036638" y="555625"/>
              <a:ext cx="0" cy="1154113"/>
            </a:xfrm>
            <a:prstGeom prst="line">
              <a:avLst/>
            </a:prstGeom>
            <a:ln w="63500">
              <a:solidFill>
                <a:srgbClr val="00305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7" y="1828800"/>
            <a:ext cx="7475154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100000"/>
              </a:lnSpc>
              <a:spcBef>
                <a:spcPts val="113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>
                <a:solidFill>
                  <a:srgbClr val="003057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1645925" y="346218"/>
            <a:ext cx="6717026" cy="91627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1500" b="1">
                <a:solidFill>
                  <a:srgbClr val="003057"/>
                </a:solidFill>
              </a:defRPr>
            </a:lvl1pPr>
          </a:lstStyle>
          <a:p>
            <a:r>
              <a:rPr lang="en-US" dirty="0" err="1"/>
              <a:t>Titolo</a:t>
            </a:r>
            <a:r>
              <a:rPr lang="en-US" dirty="0"/>
              <a:t> </a:t>
            </a:r>
            <a:r>
              <a:rPr lang="en-US" dirty="0" err="1"/>
              <a:t>scheda</a:t>
            </a:r>
            <a:r>
              <a:rPr lang="en-US" dirty="0"/>
              <a:t> / Box</a:t>
            </a: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ECB413AB-0B05-9444-A342-CCBD6D6EAA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11" name="Segnaposto piè di pagina 1">
            <a:extLst>
              <a:ext uri="{FF2B5EF4-FFF2-40B4-BE49-F238E27FC236}">
                <a16:creationId xmlns:a16="http://schemas.microsoft.com/office/drawing/2014/main" id="{6B0AA249-2CE3-A64A-80E6-0EA7BAAA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DC68421C-4D26-404C-B888-35A7F82C0ED4}"/>
              </a:ext>
            </a:extLst>
          </p:cNvPr>
          <p:cNvSpPr txBox="1"/>
          <p:nvPr userDrawn="1"/>
        </p:nvSpPr>
        <p:spPr>
          <a:xfrm>
            <a:off x="152400" y="594572"/>
            <a:ext cx="1257300" cy="346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1" b="1" i="0" kern="120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scheda</a:t>
            </a:r>
            <a:r>
              <a:rPr lang="it-IT" sz="1651" b="1" i="0" cap="small" baseline="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it-IT" sz="1651" b="1" i="0" kern="1200" cap="small" baseline="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x.x</a:t>
            </a:r>
            <a:endParaRPr lang="it-IT" sz="1651" b="1" i="0" kern="1200" cap="small" baseline="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445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</a:extLst>
          </p:cNvPr>
          <p:cNvSpPr/>
          <p:nvPr/>
        </p:nvSpPr>
        <p:spPr>
          <a:xfrm>
            <a:off x="8357192" y="555627"/>
            <a:ext cx="786810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</a:extLst>
          </p:cNvPr>
          <p:cNvCxnSpPr>
            <a:cxnSpLocks/>
          </p:cNvCxnSpPr>
          <p:nvPr/>
        </p:nvCxnSpPr>
        <p:spPr>
          <a:xfrm>
            <a:off x="8348662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750637" y="1778000"/>
            <a:ext cx="7475154" cy="397877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5063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18644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</a:extLst>
          </p:cNvPr>
          <p:cNvSpPr/>
          <p:nvPr/>
        </p:nvSpPr>
        <p:spPr>
          <a:xfrm>
            <a:off x="0" y="555627"/>
            <a:ext cx="764382" cy="11588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</a:extLst>
          </p:cNvPr>
          <p:cNvCxnSpPr>
            <a:cxnSpLocks/>
          </p:cNvCxnSpPr>
          <p:nvPr/>
        </p:nvCxnSpPr>
        <p:spPr>
          <a:xfrm>
            <a:off x="777478" y="555627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572000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4"/>
          </p:nvPr>
        </p:nvSpPr>
        <p:spPr>
          <a:xfrm>
            <a:off x="887798" y="1828800"/>
            <a:ext cx="3561540" cy="3927978"/>
          </a:xfrm>
          <a:prstGeom prst="rect">
            <a:avLst/>
          </a:prstGeom>
        </p:spPr>
        <p:txBody>
          <a:bodyPr>
            <a:normAutofit/>
          </a:bodyPr>
          <a:lstStyle>
            <a:lvl1pPr marL="214318" marR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214318" marR="0" lvl="0" indent="-214318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887797" y="571500"/>
            <a:ext cx="7475154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35238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ree people looking at a piece of paper&#10;&#10;Description automatically generated with low confidence">
            <a:extLst>
              <a:ext uri="{FF2B5EF4-FFF2-40B4-BE49-F238E27FC236}">
                <a16:creationId xmlns:a16="http://schemas.microsoft.com/office/drawing/2014/main" id="{6D0442BF-1B48-8B43-BC34-80C73F38FC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69776" y="2"/>
            <a:ext cx="6664186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0" y="2257065"/>
            <a:ext cx="3048000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7656616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05918" y="1678330"/>
            <a:ext cx="3313728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15188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29588" y="3429000"/>
            <a:ext cx="3111930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9587" y="1793267"/>
            <a:ext cx="3110167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71473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171884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9B41BB31-88FF-E84E-BE7D-9BF8BFD31B4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714500" y="1"/>
            <a:ext cx="669208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027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writing an a glass wall with a marker&#10;&#10;Description automatically generated">
            <a:extLst>
              <a:ext uri="{FF2B5EF4-FFF2-40B4-BE49-F238E27FC236}">
                <a16:creationId xmlns:a16="http://schemas.microsoft.com/office/drawing/2014/main" id="{0E494689-C6C2-A64B-8C35-09134E0C51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3" r="-1"/>
          <a:stretch/>
        </p:blipFill>
        <p:spPr>
          <a:xfrm>
            <a:off x="730526" y="2"/>
            <a:ext cx="6820400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</a:extLst>
          </p:cNvPr>
          <p:cNvSpPr/>
          <p:nvPr userDrawn="1"/>
        </p:nvSpPr>
        <p:spPr>
          <a:xfrm>
            <a:off x="6124699" y="2257065"/>
            <a:ext cx="3019302" cy="46009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3023CC-B05B-804F-A031-47090036ADC9}"/>
              </a:ext>
            </a:extLst>
          </p:cNvPr>
          <p:cNvSpPr/>
          <p:nvPr/>
        </p:nvSpPr>
        <p:spPr>
          <a:xfrm>
            <a:off x="1" y="2"/>
            <a:ext cx="1487384" cy="169817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773250-8295-4A4A-B23C-4614C545CBF4}"/>
              </a:ext>
            </a:extLst>
          </p:cNvPr>
          <p:cNvSpPr/>
          <p:nvPr/>
        </p:nvSpPr>
        <p:spPr>
          <a:xfrm>
            <a:off x="5244636" y="1678330"/>
            <a:ext cx="3513367" cy="46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</a:extLst>
          </p:cNvPr>
          <p:cNvCxnSpPr/>
          <p:nvPr userDrawn="1"/>
        </p:nvCxnSpPr>
        <p:spPr>
          <a:xfrm>
            <a:off x="5248315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352684" y="3429000"/>
            <a:ext cx="3225438" cy="277503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44623" y="1793267"/>
            <a:ext cx="3233499" cy="1635735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8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324420A-9AD7-C570-A315-65E330B3BA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75F6B66C-20F7-6B12-18E0-E593CC5C862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EA9B1-B966-FF4F-8F20-CB7DFE2DE7D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160882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5E96EC9-A5FE-9449-A973-644128A0E481}"/>
              </a:ext>
            </a:extLst>
          </p:cNvPr>
          <p:cNvSpPr/>
          <p:nvPr userDrawn="1"/>
        </p:nvSpPr>
        <p:spPr>
          <a:xfrm>
            <a:off x="908350" y="1"/>
            <a:ext cx="6687334" cy="571210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6DFC91A5-4FBB-F44D-9464-12AEFAC9581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07027" y="1"/>
            <a:ext cx="6703141" cy="570762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4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earner on a spiral staircase using a laptop.&#10;&#10;Description automatically generated">
            <a:extLst>
              <a:ext uri="{FF2B5EF4-FFF2-40B4-BE49-F238E27FC236}">
                <a16:creationId xmlns:a16="http://schemas.microsoft.com/office/drawing/2014/main" id="{F3DC312F-B9C0-D744-AD30-A434A20A7D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26358" y="0"/>
            <a:ext cx="771764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B6487DB-31A3-3549-AFBF-3BABD3184ED2}"/>
              </a:ext>
            </a:extLst>
          </p:cNvPr>
          <p:cNvSpPr/>
          <p:nvPr/>
        </p:nvSpPr>
        <p:spPr>
          <a:xfrm>
            <a:off x="720328" y="574675"/>
            <a:ext cx="4601766" cy="5073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</a:extLst>
          </p:cNvPr>
          <p:cNvCxnSpPr>
            <a:cxnSpLocks/>
          </p:cNvCxnSpPr>
          <p:nvPr/>
        </p:nvCxnSpPr>
        <p:spPr>
          <a:xfrm>
            <a:off x="720329" y="555625"/>
            <a:ext cx="0" cy="5164138"/>
          </a:xfrm>
          <a:prstGeom prst="line">
            <a:avLst/>
          </a:prstGeom>
          <a:ln w="635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36997" y="2743200"/>
            <a:ext cx="4382703" cy="277706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 sz="12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257181" indent="0">
              <a:buNone/>
              <a:defRPr sz="787"/>
            </a:lvl2pPr>
            <a:lvl3pPr marL="514363" indent="0">
              <a:buNone/>
              <a:defRPr sz="675"/>
            </a:lvl3pPr>
            <a:lvl4pPr marL="771545" indent="0">
              <a:buNone/>
              <a:defRPr sz="562"/>
            </a:lvl4pPr>
            <a:lvl5pPr marL="1028726" indent="0">
              <a:buNone/>
              <a:defRPr sz="562"/>
            </a:lvl5pPr>
            <a:lvl6pPr marL="1285907" indent="0">
              <a:buNone/>
              <a:defRPr sz="562"/>
            </a:lvl6pPr>
            <a:lvl7pPr marL="1543089" indent="0">
              <a:buNone/>
              <a:defRPr sz="562"/>
            </a:lvl7pPr>
            <a:lvl8pPr marL="1800270" indent="0">
              <a:buNone/>
              <a:defRPr sz="562"/>
            </a:lvl8pPr>
            <a:lvl9pPr marL="2057451" indent="0">
              <a:buNone/>
              <a:defRPr sz="562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marL="0" marR="0" lvl="0" indent="0" algn="l" defTabSz="514363" rtl="0" eaLnBrk="1" fontAlgn="auto" latinLnBrk="0" hangingPunct="1">
              <a:lnSpc>
                <a:spcPct val="90000"/>
              </a:lnSpc>
              <a:spcBef>
                <a:spcPts val="562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text styles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464" y="738680"/>
            <a:ext cx="4379900" cy="190005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72263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96A5E4-DFE4-AD45-BDAA-6B3F581EE98A}"/>
              </a:ext>
            </a:extLst>
          </p:cNvPr>
          <p:cNvSpPr/>
          <p:nvPr/>
        </p:nvSpPr>
        <p:spPr>
          <a:xfrm>
            <a:off x="1515667" y="6350"/>
            <a:ext cx="7710487" cy="685165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sp>
        <p:nvSpPr>
          <p:cNvPr id="9" name="Picture Placeholder 15">
            <a:extLst>
              <a:ext uri="{FF2B5EF4-FFF2-40B4-BE49-F238E27FC236}">
                <a16:creationId xmlns:a16="http://schemas.microsoft.com/office/drawing/2014/main" id="{BCAF36EB-7281-0542-A053-B16B67DBE88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537288" y="2"/>
            <a:ext cx="7665244" cy="684371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01FEC8-19EE-7E49-B9A4-C8922CDD24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4E856-619C-2145-B9B7-7AECB542A09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72412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1521619" y="0"/>
            <a:ext cx="762238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13" name="Segnaposto piè di pagina 1">
            <a:extLst>
              <a:ext uri="{FF2B5EF4-FFF2-40B4-BE49-F238E27FC236}">
                <a16:creationId xmlns:a16="http://schemas.microsoft.com/office/drawing/2014/main" id="{73A29626-D08C-DB45-86A6-021D23326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538916"/>
            <a:ext cx="3696891" cy="2111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057"/>
                </a:solidFill>
              </a:defRPr>
            </a:lvl1pPr>
          </a:lstStyle>
          <a:p>
            <a:r>
              <a:rPr lang="en-US" altLang="it-IT" sz="675"/>
              <a:t>© 2023 Pearson – Krugman, Obstfeld, Melitz - Economia internazionale  1</a:t>
            </a:r>
            <a:endParaRPr lang="en-US" altLang="it-IT" sz="675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71D2E719-CC66-4E49-92AD-E946A3D50A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615" y="6382545"/>
            <a:ext cx="618182" cy="3651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A2CEFA8-BE9F-9B4F-90B8-37FFD3E0BCD9}"/>
              </a:ext>
            </a:extLst>
          </p:cNvPr>
          <p:cNvSpPr/>
          <p:nvPr/>
        </p:nvSpPr>
        <p:spPr>
          <a:xfrm>
            <a:off x="635097" y="459747"/>
            <a:ext cx="7914543" cy="5938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>
            <a:off x="736521" y="560705"/>
            <a:ext cx="0" cy="5837548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7946" y="564670"/>
            <a:ext cx="7315416" cy="438528"/>
          </a:xfrm>
          <a:prstGeom prst="rect">
            <a:avLst/>
          </a:prstGeom>
          <a:ln>
            <a:solidFill>
              <a:srgbClr val="DF6030"/>
            </a:solidFill>
          </a:ln>
        </p:spPr>
        <p:txBody>
          <a:bodyPr anchor="t">
            <a:noAutofit/>
          </a:bodyPr>
          <a:lstStyle>
            <a:lvl1pPr marL="0" indent="0" algn="l">
              <a:lnSpc>
                <a:spcPct val="100000"/>
              </a:lnSpc>
              <a:buClr>
                <a:srgbClr val="11B2A5"/>
              </a:buClr>
              <a:buFont typeface="+mj-lt"/>
              <a:buNone/>
              <a:defRPr sz="1800" b="1" i="0" cap="small" baseline="0">
                <a:solidFill>
                  <a:srgbClr val="11B2A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In </a:t>
            </a:r>
            <a:r>
              <a:rPr lang="en-US" dirty="0" err="1"/>
              <a:t>questo</a:t>
            </a:r>
            <a:r>
              <a:rPr lang="en-US" dirty="0"/>
              <a:t> </a:t>
            </a:r>
            <a:r>
              <a:rPr lang="en-US" dirty="0" err="1"/>
              <a:t>capitolo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9363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C28AE0-6FC5-9844-BF88-91D90E24F479}"/>
              </a:ext>
            </a:extLst>
          </p:cNvPr>
          <p:cNvSpPr/>
          <p:nvPr/>
        </p:nvSpPr>
        <p:spPr>
          <a:xfrm>
            <a:off x="3042049" y="0"/>
            <a:ext cx="3034902" cy="46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750"/>
          </a:p>
        </p:txBody>
      </p:sp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60" y="1417638"/>
            <a:ext cx="3290887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92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48F5C33-9995-B682-31A8-A5B208BC15E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6A2F452-4617-0F1B-739A-C42247E9CC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C60CF-F18F-7C41-B7D4-CBD96E5D954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01095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74024E7-4ACA-4A9D-D8BD-3906F525CC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C0DB6E7-5220-EF43-866E-91A13A81B4E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D7F673-767F-3B47-8C37-2584E21ECA68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2924822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EB9D8DC-AE10-96A1-B54A-8EDB8E8936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FEB952-5D11-E0AB-349C-3C0196D0FB1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E4D1B4-E95F-0143-B257-284991419EC5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719901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B02C3F-2E4D-53E1-04CC-B123B49D61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BED308-AFDF-E68F-3A2A-43B4ECD5A2C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DD5AB-0E94-3441-AA59-70C120E6EB11}" type="slidenum">
              <a:rPr lang="en-US" altLang="it-IT"/>
              <a:pPr/>
              <a:t>‹N›</a:t>
            </a:fld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282110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6.xml"/><Relationship Id="rId21" Type="http://schemas.openxmlformats.org/officeDocument/2006/relationships/slideLayout" Target="../slideLayouts/slideLayout54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53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19" Type="http://schemas.openxmlformats.org/officeDocument/2006/relationships/slideLayout" Target="../slideLayouts/slideLayout52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Relationship Id="rId2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>
            <a:extLst>
              <a:ext uri="{FF2B5EF4-FFF2-40B4-BE49-F238E27FC236}">
                <a16:creationId xmlns:a16="http://schemas.microsoft.com/office/drawing/2014/main" id="{B93E37FA-3B8B-A64A-8318-B1C74A1E13E3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9D134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r">
              <a:defRPr/>
            </a:pPr>
            <a:endParaRPr lang="it-IT" altLang="it-IT"/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156B0B-4B60-17C0-615A-8C4526816D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9FD3746A-1733-20F9-A06E-094C322EFA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937794B6-7C76-B64F-8CF8-C29755A6737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109240D3-1463-0C4D-AFBC-2972CA32E36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674688" cy="1793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/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6B0819-2814-AF4A-B962-DB97E1368CC6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031" name="Picture 12" descr="Pearson_Bound_White">
            <a:extLst>
              <a:ext uri="{FF2B5EF4-FFF2-40B4-BE49-F238E27FC236}">
                <a16:creationId xmlns:a16="http://schemas.microsoft.com/office/drawing/2014/main" id="{08C7B2E2-297A-1388-1E91-4751DA6A9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Verdana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charset="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1">
            <a:extLst>
              <a:ext uri="{FF2B5EF4-FFF2-40B4-BE49-F238E27FC236}">
                <a16:creationId xmlns:a16="http://schemas.microsoft.com/office/drawing/2014/main" id="{99989C9F-5E8C-8946-A741-7E98B91B7D97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99B644D4-8D72-80EF-B37D-78DC09EF9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C2AD7B2E-B2C6-1C68-60A3-23E8977B5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</p:txBody>
      </p:sp>
      <p:sp>
        <p:nvSpPr>
          <p:cNvPr id="472069" name="Rectangle 5">
            <a:extLst>
              <a:ext uri="{FF2B5EF4-FFF2-40B4-BE49-F238E27FC236}">
                <a16:creationId xmlns:a16="http://schemas.microsoft.com/office/drawing/2014/main" id="{FBD719AC-A2B1-E042-94D6-2DC945014C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>
              <a:defRPr/>
            </a:pPr>
            <a:r>
              <a:rPr lang="en-US"/>
              <a:t>© 2023 Pearson – Krugman, Obstfeld, Melitz - Economia internazionale  1</a:t>
            </a:r>
          </a:p>
        </p:txBody>
      </p:sp>
      <p:sp>
        <p:nvSpPr>
          <p:cNvPr id="472070" name="Rectangle 6">
            <a:extLst>
              <a:ext uri="{FF2B5EF4-FFF2-40B4-BE49-F238E27FC236}">
                <a16:creationId xmlns:a16="http://schemas.microsoft.com/office/drawing/2014/main" id="{B94FB3EF-1EC9-E04F-923C-3782A65342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2400" y="6545263"/>
            <a:ext cx="331788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fld id="{C0123C22-E633-F143-95FD-2B3EE9A0B8D1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13319" name="Picture 12" descr="Pearson_Bound_White">
            <a:extLst>
              <a:ext uri="{FF2B5EF4-FFF2-40B4-BE49-F238E27FC236}">
                <a16:creationId xmlns:a16="http://schemas.microsoft.com/office/drawing/2014/main" id="{0EDC64A8-91EB-0659-29CA-A037B365AC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8" r:id="rId1"/>
    <p:sldLayoutId id="2147484617" r:id="rId2"/>
    <p:sldLayoutId id="2147484618" r:id="rId3"/>
    <p:sldLayoutId id="2147484619" r:id="rId4"/>
    <p:sldLayoutId id="2147484620" r:id="rId5"/>
    <p:sldLayoutId id="2147484621" r:id="rId6"/>
    <p:sldLayoutId id="2147484622" r:id="rId7"/>
    <p:sldLayoutId id="2147484623" r:id="rId8"/>
    <p:sldLayoutId id="2147484624" r:id="rId9"/>
    <p:sldLayoutId id="2147484625" r:id="rId10"/>
    <p:sldLayoutId id="214748462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>
            <a:extLst>
              <a:ext uri="{FF2B5EF4-FFF2-40B4-BE49-F238E27FC236}">
                <a16:creationId xmlns:a16="http://schemas.microsoft.com/office/drawing/2014/main" id="{151BE0CA-99C4-D64B-BE37-B61D5EAD6FD9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6397625"/>
            <a:ext cx="9145588" cy="460375"/>
          </a:xfrm>
          <a:prstGeom prst="rect">
            <a:avLst/>
          </a:prstGeom>
          <a:solidFill>
            <a:srgbClr val="13B2A5"/>
          </a:solidFill>
          <a:ln>
            <a:noFill/>
          </a:ln>
          <a:effectLst/>
        </p:spPr>
        <p:txBody>
          <a:bodyPr wrap="none"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it-IT" altLang="it-IT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B64E5AD3-7A11-0AE4-BE57-9E8B7B10FC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5125" y="395288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  <a:endParaRPr lang="en-US" altLang="it-IT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8D195C1A-BABF-1084-D10E-E00858BCD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546225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dirty="0"/>
              <a:t>Click to edit Master text styles</a:t>
            </a:r>
          </a:p>
          <a:p>
            <a:pPr lvl="1"/>
            <a:r>
              <a:rPr lang="en-US" altLang="it-IT" dirty="0"/>
              <a:t>Second level</a:t>
            </a:r>
          </a:p>
          <a:p>
            <a:pPr lvl="2"/>
            <a:r>
              <a:rPr lang="en-US" altLang="it-IT" dirty="0"/>
              <a:t>Third level</a:t>
            </a:r>
          </a:p>
          <a:p>
            <a:pPr lvl="3"/>
            <a:r>
              <a:rPr lang="en-US" altLang="it-IT" dirty="0"/>
              <a:t>Fourth level</a:t>
            </a:r>
          </a:p>
        </p:txBody>
      </p:sp>
      <p:sp>
        <p:nvSpPr>
          <p:cNvPr id="490502" name="Rectangle 6">
            <a:extLst>
              <a:ext uri="{FF2B5EF4-FFF2-40B4-BE49-F238E27FC236}">
                <a16:creationId xmlns:a16="http://schemas.microsoft.com/office/drawing/2014/main" id="{0BB9B00E-719D-214F-ABB2-A15DD4CCDD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81000" y="6545263"/>
            <a:ext cx="498475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900">
                <a:solidFill>
                  <a:schemeClr val="bg1"/>
                </a:solidFill>
                <a:latin typeface="Times" charset="0"/>
              </a:defRPr>
            </a:lvl1pPr>
          </a:lstStyle>
          <a:p>
            <a:pPr marL="365125">
              <a:defRPr/>
            </a:pPr>
            <a:r>
              <a:rPr lang="en-US" altLang="it-IT" dirty="0"/>
              <a:t>© 2023 Pearson – Krugman, Obstfeld, Melitz - Economia </a:t>
            </a:r>
            <a:r>
              <a:rPr lang="en-US" altLang="it-IT" dirty="0" err="1"/>
              <a:t>internazionale</a:t>
            </a:r>
            <a:r>
              <a:rPr lang="en-US" altLang="it-IT" dirty="0"/>
              <a:t>  1</a:t>
            </a:r>
          </a:p>
        </p:txBody>
      </p:sp>
      <p:sp>
        <p:nvSpPr>
          <p:cNvPr id="490503" name="Rectangle 7">
            <a:extLst>
              <a:ext uri="{FF2B5EF4-FFF2-40B4-BE49-F238E27FC236}">
                <a16:creationId xmlns:a16="http://schemas.microsoft.com/office/drawing/2014/main" id="{272FEC40-CE09-2C4D-A96F-7A8AB5C7667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150813" y="6545263"/>
            <a:ext cx="331787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chemeClr val="bg1"/>
                </a:solidFill>
              </a:defRPr>
            </a:lvl1pPr>
          </a:lstStyle>
          <a:p>
            <a:fld id="{0291D2A2-57B5-9A4B-932F-CDEB43325F23}" type="slidenum">
              <a:rPr lang="en-US" altLang="it-IT"/>
              <a:pPr/>
              <a:t>‹N›</a:t>
            </a:fld>
            <a:endParaRPr lang="en-US" altLang="it-IT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CA673FE7-226D-9BDA-7FCC-2978E59CC0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0366" y="6424311"/>
            <a:ext cx="936104" cy="4070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4B2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accent1"/>
          </a:solidFill>
          <a:latin typeface="Verdana" pitchFamily="34" charset="0"/>
          <a:cs typeface="Arial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defRPr sz="2000">
          <a:solidFill>
            <a:srgbClr val="002F58"/>
          </a:solidFill>
          <a:latin typeface="+mn-lt"/>
          <a:ea typeface="+mn-ea"/>
          <a:cs typeface="+mn-cs"/>
        </a:defRPr>
      </a:lvl1pPr>
      <a:lvl2pPr marL="179388" indent="-177800" algn="l" rtl="0" eaLnBrk="0" fontAlgn="base" hangingPunct="0">
        <a:spcBef>
          <a:spcPct val="5000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rgbClr val="002F58"/>
          </a:solidFill>
          <a:latin typeface="+mn-lt"/>
          <a:cs typeface="+mn-cs"/>
        </a:defRPr>
      </a:lvl2pPr>
      <a:lvl3pPr marL="350838" indent="-16986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–"/>
        <a:defRPr sz="2000">
          <a:solidFill>
            <a:srgbClr val="002F58"/>
          </a:solidFill>
          <a:latin typeface="+mn-lt"/>
          <a:cs typeface="+mn-cs"/>
        </a:defRPr>
      </a:lvl3pPr>
      <a:lvl4pPr marL="541338" indent="-188913" algn="l" rtl="0" eaLnBrk="0" fontAlgn="base" hangingPunct="0">
        <a:spcBef>
          <a:spcPct val="20000"/>
        </a:spcBef>
        <a:spcAft>
          <a:spcPct val="0"/>
        </a:spcAft>
        <a:buSzPct val="80000"/>
        <a:buFont typeface="Arial" panose="020B0604020202020204" pitchFamily="34" charset="0"/>
        <a:buChar char="○"/>
        <a:defRPr sz="2000">
          <a:solidFill>
            <a:srgbClr val="002F58"/>
          </a:solidFill>
          <a:latin typeface="+mn-lt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anose="020B0604030504040204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lnSpc>
          <a:spcPct val="120000"/>
        </a:lnSpc>
        <a:spcBef>
          <a:spcPct val="0"/>
        </a:spcBef>
        <a:spcAft>
          <a:spcPct val="0"/>
        </a:spcAft>
        <a:buSzPct val="80000"/>
        <a:buFont typeface="Verdana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6816" y="648811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75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D0911B8-1D4B-672A-ACD2-A99F1642FE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3057"/>
                </a:solidFill>
              </a:defRPr>
            </a:lvl1pPr>
          </a:lstStyle>
          <a:p>
            <a:r>
              <a:rPr lang="en-US" altLang="it-IT"/>
              <a:t>© 2023 Pearson – Krugman, Obstfeld, Melitz - Economia internazionale  1</a:t>
            </a:r>
            <a:endParaRPr lang="en-US" altLang="it-IT" dirty="0"/>
          </a:p>
        </p:txBody>
      </p:sp>
    </p:spTree>
    <p:extLst>
      <p:ext uri="{BB962C8B-B14F-4D97-AF65-F5344CB8AC3E}">
        <p14:creationId xmlns:p14="http://schemas.microsoft.com/office/powerpoint/2010/main" val="2564665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1" r:id="rId1"/>
    <p:sldLayoutId id="2147484642" r:id="rId2"/>
    <p:sldLayoutId id="2147484643" r:id="rId3"/>
    <p:sldLayoutId id="2147484644" r:id="rId4"/>
    <p:sldLayoutId id="2147484645" r:id="rId5"/>
    <p:sldLayoutId id="2147484646" r:id="rId6"/>
    <p:sldLayoutId id="2147484647" r:id="rId7"/>
    <p:sldLayoutId id="2147484648" r:id="rId8"/>
    <p:sldLayoutId id="2147484649" r:id="rId9"/>
    <p:sldLayoutId id="2147484650" r:id="rId10"/>
    <p:sldLayoutId id="2147484651" r:id="rId11"/>
    <p:sldLayoutId id="2147484652" r:id="rId12"/>
    <p:sldLayoutId id="2147484653" r:id="rId13"/>
    <p:sldLayoutId id="2147484654" r:id="rId14"/>
    <p:sldLayoutId id="2147484655" r:id="rId15"/>
    <p:sldLayoutId id="2147484656" r:id="rId16"/>
    <p:sldLayoutId id="2147484657" r:id="rId17"/>
    <p:sldLayoutId id="2147484658" r:id="rId18"/>
    <p:sldLayoutId id="2147484659" r:id="rId19"/>
    <p:sldLayoutId id="2147484660" r:id="rId20"/>
    <p:sldLayoutId id="2147484661" r:id="rId2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5pPr>
      <a:lvl6pPr marL="342909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6pPr>
      <a:lvl7pPr marL="685817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7pPr>
      <a:lvl8pPr marL="102872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8pPr>
      <a:lvl9pPr marL="137163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75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171455" indent="-171455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1575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514363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857272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200180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1543089" indent="-171455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1885998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5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3" indent="-171455" algn="l" defTabSz="68581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7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3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1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9" algn="l" defTabSz="685817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elpdesk.worldbank.org/knowledgebase/articles/906519-world-bank-country-and-lending-group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helpdesk.worldbank.org/knowledgebase/articles/378834-how-does-the-world-bank-classify-countrie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DDF9F74-64F2-9545-BEFD-148C0F11BEEE}"/>
              </a:ext>
            </a:extLst>
          </p:cNvPr>
          <p:cNvSpPr/>
          <p:nvPr/>
        </p:nvSpPr>
        <p:spPr>
          <a:xfrm>
            <a:off x="741759" y="1290638"/>
            <a:ext cx="4297710" cy="2570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0808BC-5FC0-0347-9B02-658C989BE000}"/>
              </a:ext>
            </a:extLst>
          </p:cNvPr>
          <p:cNvCxnSpPr>
            <a:cxnSpLocks/>
          </p:cNvCxnSpPr>
          <p:nvPr/>
        </p:nvCxnSpPr>
        <p:spPr>
          <a:xfrm flipH="1">
            <a:off x="741759" y="1281113"/>
            <a:ext cx="1" cy="3228007"/>
          </a:xfrm>
          <a:prstGeom prst="line">
            <a:avLst/>
          </a:prstGeom>
          <a:ln w="63500">
            <a:solidFill>
              <a:srgbClr val="11B2A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>
            <a:extLst>
              <a:ext uri="{FF2B5EF4-FFF2-40B4-BE49-F238E27FC236}">
                <a16:creationId xmlns:a16="http://schemas.microsoft.com/office/drawing/2014/main" id="{731EB548-84A3-F94E-A678-E39A04512159}"/>
              </a:ext>
            </a:extLst>
          </p:cNvPr>
          <p:cNvSpPr txBox="1">
            <a:spLocks/>
          </p:cNvSpPr>
          <p:nvPr/>
        </p:nvSpPr>
        <p:spPr>
          <a:xfrm>
            <a:off x="879613" y="2895116"/>
            <a:ext cx="3980602" cy="1565068"/>
          </a:xfrm>
          <a:prstGeom prst="rect">
            <a:avLst/>
          </a:prstGeom>
        </p:spPr>
        <p:txBody>
          <a:bodyPr anchor="t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Open Sans Light" panose="020B0306030504020204" pitchFamily="34" charset="0"/>
                <a:ea typeface="+mn-ea"/>
                <a:cs typeface="Open Sans Semibold" panose="020B0606030504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Capitolo 11</a:t>
            </a:r>
          </a:p>
          <a:p>
            <a:pPr marL="0" marR="0" lvl="0" indent="0" algn="l" defTabSz="685817" rtl="0" eaLnBrk="0" fontAlgn="base" latinLnBrk="0" hangingPunct="0">
              <a:lnSpc>
                <a:spcPts val="3080"/>
              </a:lnSpc>
              <a:spcBef>
                <a:spcPts val="180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politica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commerciale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b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Paesi</a:t>
            </a:r>
            <a:r>
              <a:rPr kumimoji="0" lang="en-US" sz="2100" b="1" i="0" u="none" strike="noStrike" kern="1200" cap="small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via di </a:t>
            </a:r>
            <a:r>
              <a:rPr kumimoji="0" lang="en-US" sz="2100" b="1" i="0" u="none" strike="noStrike" kern="1200" cap="small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sviluppo</a:t>
            </a:r>
            <a:endParaRPr kumimoji="0" lang="en-US" sz="1350" b="1" i="0" u="none" strike="noStrike" kern="1200" cap="small" spc="0" normalizeH="0" baseline="0" noProof="0" dirty="0">
              <a:ln>
                <a:noFill/>
              </a:ln>
              <a:solidFill>
                <a:srgbClr val="003057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B6935FF-4C8F-264D-BCFE-C83CF4FF3DD3}"/>
              </a:ext>
            </a:extLst>
          </p:cNvPr>
          <p:cNvSpPr txBox="1">
            <a:spLocks/>
          </p:cNvSpPr>
          <p:nvPr/>
        </p:nvSpPr>
        <p:spPr>
          <a:xfrm>
            <a:off x="879613" y="1398271"/>
            <a:ext cx="3820290" cy="999546"/>
          </a:xfrm>
          <a:prstGeom prst="rect">
            <a:avLst/>
          </a:prstGeom>
        </p:spPr>
        <p:txBody>
          <a:bodyPr anchor="t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kern="1200">
                <a:solidFill>
                  <a:schemeClr val="tx1"/>
                </a:solidFill>
                <a:latin typeface="Open Sans Light" panose="020B030603050402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>
                <a:solidFill>
                  <a:schemeClr val="tx1"/>
                </a:solidFill>
                <a:latin typeface="Open Sans Light" panose="020B0306030504020204" pitchFamily="34" charset="0"/>
              </a:defRPr>
            </a:lvl9pPr>
          </a:lstStyle>
          <a:p>
            <a:pPr marL="0" marR="0" lvl="0" indent="0" algn="l" defTabSz="685817" rtl="0" eaLnBrk="0" fontAlgn="base" latinLnBrk="0" hangingPunct="0">
              <a:lnSpc>
                <a:spcPts val="3151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Economia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internazionale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3057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35C0DE-F615-6B43-8DBA-CFD9262BCD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0104A-9AB8-0446-89F9-4E3E478B7FB3}" type="slidenum">
              <a:rPr kumimoji="0" lang="en-US" sz="7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6858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7893EA5-780D-DD76-5091-8E6EC986F5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903" y="1052736"/>
            <a:ext cx="3752592" cy="502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8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>
            <a:extLst>
              <a:ext uri="{FF2B5EF4-FFF2-40B4-BE49-F238E27FC236}">
                <a16:creationId xmlns:a16="http://schemas.microsoft.com/office/drawing/2014/main" id="{1EE3B773-332E-4D6F-5138-C84E11BD1D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/>
              <a:t>Industrie nascenti e fallimenti del mercato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0ACD0CB-72FC-C54C-A3B6-C33ABBA8FE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68413"/>
            <a:ext cx="7835900" cy="4464050"/>
          </a:xfrm>
        </p:spPr>
        <p:txBody>
          <a:bodyPr/>
          <a:lstStyle/>
          <a:p>
            <a:pPr lvl="0" indent="-533400" eaLnBrk="1" hangingPunct="1">
              <a:lnSpc>
                <a:spcPct val="80000"/>
              </a:lnSpc>
              <a:defRPr/>
            </a:pPr>
            <a:r>
              <a:rPr lang="it-IT" altLang="it-IT" sz="2400" dirty="0">
                <a:solidFill>
                  <a:srgbClr val="000000"/>
                </a:solidFill>
              </a:rPr>
              <a:t>Due sono le spiegazioni del perché i fallimenti del mercato impediscano alle industrie nascenti di diventare competitive.</a:t>
            </a:r>
          </a:p>
          <a:p>
            <a:pPr lvl="0" indent="-533400" eaLnBrk="1" hangingPunct="1">
              <a:lnSpc>
                <a:spcPct val="80000"/>
              </a:lnSpc>
              <a:defRPr/>
            </a:pPr>
            <a:endParaRPr lang="it-IT" altLang="it-IT" sz="2400" dirty="0">
              <a:solidFill>
                <a:srgbClr val="000000"/>
              </a:solidFill>
            </a:endParaRPr>
          </a:p>
          <a:p>
            <a:pPr marL="533400" lvl="0" indent="-533400" eaLnBrk="1" hangingPunct="1">
              <a:lnSpc>
                <a:spcPct val="80000"/>
              </a:lnSpc>
              <a:spcBef>
                <a:spcPct val="40000"/>
              </a:spcBef>
              <a:buFont typeface="Times" charset="0"/>
              <a:buAutoNum type="arabicPeriod"/>
              <a:defRPr/>
            </a:pPr>
            <a:r>
              <a:rPr lang="it-IT" altLang="it-IT" sz="2400" b="1" dirty="0">
                <a:solidFill>
                  <a:srgbClr val="000000"/>
                </a:solidFill>
              </a:rPr>
              <a:t>Mercati dei capitali </a:t>
            </a:r>
            <a:r>
              <a:rPr lang="it-IT" altLang="it-IT" sz="2400" dirty="0">
                <a:solidFill>
                  <a:srgbClr val="000000"/>
                </a:solidFill>
              </a:rPr>
              <a:t>(finanziari) </a:t>
            </a:r>
            <a:r>
              <a:rPr lang="it-IT" altLang="it-IT" sz="2400" b="1" dirty="0">
                <a:solidFill>
                  <a:srgbClr val="000000"/>
                </a:solidFill>
              </a:rPr>
              <a:t>imperfetti</a:t>
            </a:r>
            <a:r>
              <a:rPr lang="it-IT" altLang="it-IT" sz="2400" dirty="0">
                <a:solidFill>
                  <a:srgbClr val="000000"/>
                </a:solidFill>
              </a:rPr>
              <a:t>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A causa di regolamentazioni e mercati finanziari deboli, </a:t>
            </a:r>
            <a:r>
              <a:rPr lang="it-IT" altLang="it-IT" dirty="0">
                <a:solidFill>
                  <a:srgbClr val="FF0000"/>
                </a:solidFill>
              </a:rPr>
              <a:t>i settori nascenti non riescono a prendere a prestito le risorse di cui hanno bisogno</a:t>
            </a:r>
            <a:r>
              <a:rPr lang="it-IT" altLang="it-IT" dirty="0">
                <a:solidFill>
                  <a:srgbClr val="000000"/>
                </a:solidFill>
              </a:rPr>
              <a:t>, e questo rallenta la crescita economica.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Se non è possibile costituire regolamentazioni e mercati finanziari più efficienti, l’</a:t>
            </a:r>
            <a:r>
              <a:rPr lang="it-IT" altLang="it-IT" dirty="0">
                <a:solidFill>
                  <a:srgbClr val="FF0000"/>
                </a:solidFill>
              </a:rPr>
              <a:t>imposizione</a:t>
            </a:r>
            <a:r>
              <a:rPr lang="it-IT" altLang="it-IT" dirty="0">
                <a:solidFill>
                  <a:srgbClr val="000000"/>
                </a:solidFill>
              </a:rPr>
              <a:t> </a:t>
            </a:r>
            <a:r>
              <a:rPr lang="it-IT" altLang="it-IT" dirty="0">
                <a:solidFill>
                  <a:srgbClr val="FF0000"/>
                </a:solidFill>
              </a:rPr>
              <a:t>di dazi rappresenta una politica di </a:t>
            </a:r>
            <a:r>
              <a:rPr lang="it-IT" altLang="it-IT" i="1" dirty="0" err="1">
                <a:solidFill>
                  <a:srgbClr val="FF0000"/>
                </a:solidFill>
              </a:rPr>
              <a:t>second</a:t>
            </a:r>
            <a:r>
              <a:rPr lang="it-IT" altLang="it-IT" i="1" dirty="0">
                <a:solidFill>
                  <a:srgbClr val="FF0000"/>
                </a:solidFill>
              </a:rPr>
              <a:t> best</a:t>
            </a:r>
            <a:r>
              <a:rPr lang="it-IT" altLang="it-IT" dirty="0">
                <a:solidFill>
                  <a:srgbClr val="FF0000"/>
                </a:solidFill>
              </a:rPr>
              <a:t> per aumentare i profitti delle industrie nascenti</a:t>
            </a:r>
            <a:r>
              <a:rPr lang="it-IT" altLang="it-IT" dirty="0">
                <a:solidFill>
                  <a:srgbClr val="000000"/>
                </a:solidFill>
              </a:rPr>
              <a:t>, accelerando la crescita economica.</a:t>
            </a:r>
          </a:p>
        </p:txBody>
      </p:sp>
      <p:sp>
        <p:nvSpPr>
          <p:cNvPr id="53251" name="Segnaposto piè di pagina 3">
            <a:extLst>
              <a:ext uri="{FF2B5EF4-FFF2-40B4-BE49-F238E27FC236}">
                <a16:creationId xmlns:a16="http://schemas.microsoft.com/office/drawing/2014/main" id="{A17EECE4-50EE-9609-C2B4-4BE5EAAE81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3252" name="Segnaposto numero diapositiva 4">
            <a:extLst>
              <a:ext uri="{FF2B5EF4-FFF2-40B4-BE49-F238E27FC236}">
                <a16:creationId xmlns:a16="http://schemas.microsoft.com/office/drawing/2014/main" id="{83B58DB1-01F3-2E5C-3EFB-6037103D44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887747EF-1E67-6D4F-83DD-FE609734D87C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10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>
            <a:extLst>
              <a:ext uri="{FF2B5EF4-FFF2-40B4-BE49-F238E27FC236}">
                <a16:creationId xmlns:a16="http://schemas.microsoft.com/office/drawing/2014/main" id="{2B67B004-8742-8FE0-14AB-C825461428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Industrie nascenti e fallimenti del mercato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015EC33-5CA6-3143-A853-5BFFE62996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484312"/>
            <a:ext cx="7993063" cy="4320951"/>
          </a:xfrm>
        </p:spPr>
        <p:txBody>
          <a:bodyPr/>
          <a:lstStyle/>
          <a:p>
            <a:pPr marL="533400" lvl="0" indent="-533400" eaLnBrk="1" hangingPunct="1">
              <a:lnSpc>
                <a:spcPct val="80000"/>
              </a:lnSpc>
              <a:buFont typeface="Times" pitchFamily="2" charset="0"/>
              <a:buAutoNum type="arabicPeriod" startAt="2"/>
              <a:defRPr/>
            </a:pPr>
            <a:r>
              <a:rPr lang="it-IT" altLang="it-IT" sz="2400" b="1" dirty="0">
                <a:solidFill>
                  <a:srgbClr val="000000"/>
                </a:solidFill>
              </a:rPr>
              <a:t>Problema dell’</a:t>
            </a:r>
            <a:r>
              <a:rPr lang="it-IT" altLang="it-IT" sz="2400" b="1" dirty="0" err="1">
                <a:solidFill>
                  <a:srgbClr val="000000"/>
                </a:solidFill>
              </a:rPr>
              <a:t>appropriabilità</a:t>
            </a:r>
            <a:r>
              <a:rPr lang="it-IT" altLang="it-IT" sz="2400" dirty="0">
                <a:solidFill>
                  <a:srgbClr val="000000"/>
                </a:solidFill>
              </a:rPr>
              <a:t>. 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Le imprese potrebbero non essere in grado di appropriarsi dei benefici dei loro investimenti nei nuovi settori, in quanto </a:t>
            </a:r>
            <a:r>
              <a:rPr lang="it-IT" altLang="it-IT" dirty="0">
                <a:solidFill>
                  <a:srgbClr val="FF0000"/>
                </a:solidFill>
              </a:rPr>
              <a:t>tali benefici sono beni pubblici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La conoscenza creata durante la costituzione di un nuovo settore </a:t>
            </a:r>
            <a:r>
              <a:rPr lang="it-IT" altLang="it-IT" dirty="0">
                <a:solidFill>
                  <a:srgbClr val="FF0000"/>
                </a:solidFill>
              </a:rPr>
              <a:t>potrebbe non essere appropriabile (potrebbe, cioè, essere un bene pubblico), a causa della scarsa tutela dei diritti di proprietà</a:t>
            </a:r>
            <a:r>
              <a:rPr lang="it-IT" altLang="it-IT" dirty="0">
                <a:solidFill>
                  <a:srgbClr val="000000"/>
                </a:solidFill>
              </a:rPr>
              <a:t>.</a:t>
            </a:r>
          </a:p>
          <a:p>
            <a:pPr marL="620712" lvl="0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it-IT" altLang="it-IT" dirty="0">
                <a:solidFill>
                  <a:srgbClr val="000000"/>
                </a:solidFill>
              </a:rPr>
              <a:t>Se non è possibile istituire un sistema di tutela dei diritti di proprietà, l’imposizione di dazi rappresenta una politica di </a:t>
            </a:r>
            <a:r>
              <a:rPr lang="it-IT" altLang="it-IT" i="1" dirty="0" err="1">
                <a:solidFill>
                  <a:srgbClr val="000000"/>
                </a:solidFill>
              </a:rPr>
              <a:t>second</a:t>
            </a:r>
            <a:r>
              <a:rPr lang="it-IT" altLang="it-IT" i="1" dirty="0">
                <a:solidFill>
                  <a:srgbClr val="000000"/>
                </a:solidFill>
              </a:rPr>
              <a:t> best</a:t>
            </a:r>
            <a:r>
              <a:rPr lang="it-IT" altLang="it-IT" dirty="0">
                <a:solidFill>
                  <a:srgbClr val="000000"/>
                </a:solidFill>
              </a:rPr>
              <a:t> per stimolare la crescita</a:t>
            </a:r>
            <a:br>
              <a:rPr lang="it-IT" altLang="it-IT" dirty="0">
                <a:solidFill>
                  <a:srgbClr val="000000"/>
                </a:solidFill>
              </a:rPr>
            </a:br>
            <a:r>
              <a:rPr lang="it-IT" altLang="it-IT" dirty="0">
                <a:solidFill>
                  <a:srgbClr val="000000"/>
                </a:solidFill>
              </a:rPr>
              <a:t>dei settori nascenti.</a:t>
            </a:r>
          </a:p>
        </p:txBody>
      </p:sp>
      <p:sp>
        <p:nvSpPr>
          <p:cNvPr id="55299" name="Segnaposto piè di pagina 3">
            <a:extLst>
              <a:ext uri="{FF2B5EF4-FFF2-40B4-BE49-F238E27FC236}">
                <a16:creationId xmlns:a16="http://schemas.microsoft.com/office/drawing/2014/main" id="{42C1D699-4F27-2AED-7AA2-B5C2D6AA58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5300" name="Segnaposto numero diapositiva 4">
            <a:extLst>
              <a:ext uri="{FF2B5EF4-FFF2-40B4-BE49-F238E27FC236}">
                <a16:creationId xmlns:a16="http://schemas.microsoft.com/office/drawing/2014/main" id="{3BA94115-A19E-A3EB-CEE8-D45E4C09A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7EA077FD-BC72-7C47-8401-9F35FA2DC937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11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>
            <a:extLst>
              <a:ext uri="{FF2B5EF4-FFF2-40B4-BE49-F238E27FC236}">
                <a16:creationId xmlns:a16="http://schemas.microsoft.com/office/drawing/2014/main" id="{33A9F111-88C9-5F5D-B077-CB04A3F959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Struttura della presentazione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E756C02-8BB7-0E4B-BE71-25DB561FC4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557338"/>
            <a:ext cx="8229600" cy="3887787"/>
          </a:xfrm>
        </p:spPr>
        <p:txBody>
          <a:bodyPr/>
          <a:lstStyle/>
          <a:p>
            <a:pPr>
              <a:defRPr/>
            </a:pPr>
            <a:r>
              <a:rPr lang="it-IT" sz="2400" dirty="0"/>
              <a:t>Industrializzazione basata sulla sostituzione</a:t>
            </a:r>
            <a:br>
              <a:rPr lang="it-IT" sz="2400" dirty="0"/>
            </a:br>
            <a:r>
              <a:rPr lang="it-IT" sz="2400" dirty="0"/>
              <a:t>delle importazioni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Industrie nascenti e fallimenti del mercato</a:t>
            </a:r>
          </a:p>
          <a:p>
            <a:pPr>
              <a:defRPr/>
            </a:pPr>
            <a:r>
              <a:rPr lang="it-IT" sz="2400" dirty="0"/>
              <a:t>Le conseguenze delle politiche a sostegno dell’industria manifatturiera</a:t>
            </a:r>
          </a:p>
          <a:p>
            <a:pPr>
              <a:defRPr/>
            </a:pPr>
            <a:r>
              <a:rPr lang="it-IT" sz="2400" dirty="0"/>
              <a:t>Liberalizzazione commerciale</a:t>
            </a:r>
          </a:p>
          <a:p>
            <a:pPr>
              <a:defRPr/>
            </a:pPr>
            <a:r>
              <a:rPr lang="it-IT" sz="2400" dirty="0"/>
              <a:t>Commercio e crescita: il decollo dell’Asia</a:t>
            </a:r>
          </a:p>
          <a:p>
            <a:pPr marL="342900" indent="-342900">
              <a:buFont typeface="Courier New" panose="02070309020205020404" pitchFamily="49" charset="0"/>
              <a:buChar char="o"/>
              <a:defRPr/>
            </a:pPr>
            <a:r>
              <a:rPr lang="it-IT" dirty="0"/>
              <a:t>Industrializzazione orientata all’esportazione</a:t>
            </a:r>
          </a:p>
        </p:txBody>
      </p:sp>
      <p:sp>
        <p:nvSpPr>
          <p:cNvPr id="41987" name="Segnaposto piè di pagina 3">
            <a:extLst>
              <a:ext uri="{FF2B5EF4-FFF2-40B4-BE49-F238E27FC236}">
                <a16:creationId xmlns:a16="http://schemas.microsoft.com/office/drawing/2014/main" id="{37A3C0DF-958F-4CE7-0605-4274366E6A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1988" name="Segnaposto numero diapositiva 4">
            <a:extLst>
              <a:ext uri="{FF2B5EF4-FFF2-40B4-BE49-F238E27FC236}">
                <a16:creationId xmlns:a16="http://schemas.microsoft.com/office/drawing/2014/main" id="{210BFEDC-7C1E-7D3C-1DD9-DB946EF1FD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7132104-22D4-8E4C-A463-7B842EE55D9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>
            <a:extLst>
              <a:ext uri="{FF2B5EF4-FFF2-40B4-BE49-F238E27FC236}">
                <a16:creationId xmlns:a16="http://schemas.microsoft.com/office/drawing/2014/main" id="{9B500E05-6D3A-08E1-1242-7AF0B66D2C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Introduzione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A50BF41C-764C-6449-A5C8-47682E5D3F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213"/>
            <a:ext cx="8229600" cy="3179762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Il termine </a:t>
            </a:r>
            <a:r>
              <a:rPr lang="it-IT" altLang="it-IT" sz="2400" b="1" dirty="0"/>
              <a:t>paesi in via di sviluppo</a:t>
            </a:r>
            <a:r>
              <a:rPr lang="it-IT" altLang="it-IT" sz="2400" dirty="0"/>
              <a:t> </a:t>
            </a:r>
            <a:r>
              <a:rPr lang="it-IT" altLang="it-IT" sz="2400" b="1" dirty="0"/>
              <a:t>(PVS)</a:t>
            </a:r>
            <a:r>
              <a:rPr lang="it-IT" altLang="it-IT" sz="2400" dirty="0"/>
              <a:t> non ha una definizione precisa, ma viene utilizzato riferendosi a paesi a basso e medio reddito.</a:t>
            </a:r>
          </a:p>
          <a:p>
            <a:pPr eaLnBrk="1" hangingPunct="1">
              <a:defRPr/>
            </a:pPr>
            <a:r>
              <a:rPr lang="it-IT" altLang="it-IT" sz="2400" dirty="0"/>
              <a:t>Tra questi l’ONU ne ha individuati alcune decine: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con basso reddito pro capite;</a:t>
            </a:r>
          </a:p>
          <a:p>
            <a:pPr marL="342900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it-IT" altLang="it-IT" dirty="0"/>
              <a:t>con scarso sviluppo umano</a:t>
            </a:r>
            <a:r>
              <a:rPr lang="it-IT" altLang="it-IT" dirty="0" smtClean="0"/>
              <a:t>;</a:t>
            </a:r>
            <a:endParaRPr lang="it-IT" altLang="it-IT" dirty="0"/>
          </a:p>
        </p:txBody>
      </p:sp>
      <p:sp>
        <p:nvSpPr>
          <p:cNvPr id="44035" name="Segnaposto piè di pagina 3">
            <a:extLst>
              <a:ext uri="{FF2B5EF4-FFF2-40B4-BE49-F238E27FC236}">
                <a16:creationId xmlns:a16="http://schemas.microsoft.com/office/drawing/2014/main" id="{36FB2918-7F39-B189-4CE1-F126974FB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4036" name="Segnaposto numero diapositiva 4">
            <a:extLst>
              <a:ext uri="{FF2B5EF4-FFF2-40B4-BE49-F238E27FC236}">
                <a16:creationId xmlns:a16="http://schemas.microsoft.com/office/drawing/2014/main" id="{8122FF0D-6C81-E1BB-BD62-0AB9074F83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D70298BA-2244-394D-A744-E29852D830A3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>
            <a:extLst>
              <a:ext uri="{FF2B5EF4-FFF2-40B4-BE49-F238E27FC236}">
                <a16:creationId xmlns:a16="http://schemas.microsoft.com/office/drawing/2014/main" id="{F26C9DC9-42F0-6584-BA68-E8E67523B9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5125" y="409575"/>
            <a:ext cx="8464550" cy="900113"/>
          </a:xfrm>
        </p:spPr>
        <p:txBody>
          <a:bodyPr/>
          <a:lstStyle/>
          <a:p>
            <a:pPr eaLnBrk="1" hangingPunct="1"/>
            <a:r>
              <a:rPr lang="it-IT" altLang="it-IT" b="0" dirty="0"/>
              <a:t>Tabella 11.1 </a:t>
            </a:r>
            <a:r>
              <a:rPr lang="it-IT" altLang="it-IT" dirty="0"/>
              <a:t>Prodotto Interno Lordo pro capite, 2021 (dollari in parità di poteri d’acquisto, PPA)</a:t>
            </a:r>
            <a:r>
              <a:rPr lang="en-GB" altLang="it-IT" dirty="0"/>
              <a:t> </a:t>
            </a:r>
            <a:br>
              <a:rPr lang="en-GB" altLang="it-IT" dirty="0"/>
            </a:br>
            <a:r>
              <a:rPr lang="en-GB" altLang="it-IT" dirty="0"/>
              <a:t/>
            </a:r>
            <a:br>
              <a:rPr lang="en-GB" altLang="it-IT" dirty="0"/>
            </a:br>
            <a:endParaRPr lang="it-IT" altLang="it-IT" dirty="0"/>
          </a:p>
        </p:txBody>
      </p:sp>
      <p:sp>
        <p:nvSpPr>
          <p:cNvPr id="46082" name="Segnaposto piè di pagina 3">
            <a:extLst>
              <a:ext uri="{FF2B5EF4-FFF2-40B4-BE49-F238E27FC236}">
                <a16:creationId xmlns:a16="http://schemas.microsoft.com/office/drawing/2014/main" id="{9B73D037-398C-9E08-61B1-E7B7C19A07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6083" name="Segnaposto numero diapositiva 4">
            <a:extLst>
              <a:ext uri="{FF2B5EF4-FFF2-40B4-BE49-F238E27FC236}">
                <a16:creationId xmlns:a16="http://schemas.microsoft.com/office/drawing/2014/main" id="{F2E12C86-F572-CD15-7C4B-89E784C140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02155D27-F49E-554F-94D0-CB14BC959F35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3269D5E-1458-4396-8575-955C01D7DF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4012" y="1546225"/>
            <a:ext cx="4171825" cy="452596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 smtClean="0"/>
              <a:t>Definizione della Banca Mondiale </a:t>
            </a:r>
          </a:p>
        </p:txBody>
      </p:sp>
      <p:sp>
        <p:nvSpPr>
          <p:cNvPr id="41987" name="Rectangle 3">
            <a:extLst/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455025" cy="4968875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z="2400" dirty="0"/>
              <a:t>La Banca Mondiale classifica le economie </a:t>
            </a:r>
            <a:r>
              <a:rPr lang="it-IT" altLang="it-IT" sz="2400" dirty="0" smtClean="0"/>
              <a:t>mondiali </a:t>
            </a:r>
            <a:r>
              <a:rPr lang="it-IT" altLang="it-IT" sz="2400" dirty="0"/>
              <a:t>in quattro gruppi di reddito: </a:t>
            </a:r>
            <a:endParaRPr lang="it-IT" altLang="it-IT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reddito </a:t>
            </a:r>
            <a:r>
              <a:rPr lang="it-IT" altLang="it-IT" sz="2400" dirty="0"/>
              <a:t>basso, </a:t>
            </a:r>
            <a:endParaRPr lang="it-IT" altLang="it-IT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medio-basso</a:t>
            </a:r>
            <a:r>
              <a:rPr lang="it-IT" altLang="it-IT" sz="2400" dirty="0"/>
              <a:t>, </a:t>
            </a:r>
            <a:endParaRPr lang="it-IT" altLang="it-IT" sz="2400" dirty="0" smtClean="0"/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medio-alto,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it-IT" altLang="it-IT" sz="2400" dirty="0" smtClean="0"/>
              <a:t>alto</a:t>
            </a:r>
            <a:r>
              <a:rPr lang="it-IT" altLang="it-IT" sz="2400" dirty="0"/>
              <a:t>. </a:t>
            </a:r>
            <a:endParaRPr lang="it-IT" altLang="it-IT" sz="2400" dirty="0" smtClean="0"/>
          </a:p>
          <a:p>
            <a:pPr eaLnBrk="1" hangingPunct="1">
              <a:defRPr/>
            </a:pPr>
            <a:r>
              <a:rPr lang="it-IT" altLang="it-IT" sz="2400" dirty="0" smtClean="0"/>
              <a:t>Le </a:t>
            </a:r>
            <a:r>
              <a:rPr lang="it-IT" altLang="it-IT" sz="2400" dirty="0"/>
              <a:t>classifiche vengono aggiornate ogni anno </a:t>
            </a:r>
            <a:endParaRPr lang="it-IT" altLang="it-IT" sz="2400" dirty="0" smtClean="0"/>
          </a:p>
          <a:p>
            <a:pPr eaLnBrk="1" hangingPunct="1">
              <a:defRPr/>
            </a:pPr>
            <a:endParaRPr lang="it-IT" altLang="it-IT" sz="2400" dirty="0">
              <a:hlinkClick r:id="rId3"/>
            </a:endParaRPr>
          </a:p>
          <a:p>
            <a:pPr eaLnBrk="1" hangingPunct="1">
              <a:defRPr/>
            </a:pPr>
            <a:r>
              <a:rPr lang="it-IT" altLang="it-IT" dirty="0" smtClean="0">
                <a:hlinkClick r:id="rId3"/>
              </a:rPr>
              <a:t>https</a:t>
            </a:r>
            <a:r>
              <a:rPr lang="it-IT" altLang="it-IT" dirty="0">
                <a:hlinkClick r:id="rId3"/>
              </a:rPr>
              <a:t>://</a:t>
            </a:r>
            <a:r>
              <a:rPr lang="it-IT" altLang="it-IT" dirty="0" smtClean="0">
                <a:hlinkClick r:id="rId3"/>
              </a:rPr>
              <a:t>datahelpdesk.worldbank.org/knowledgebase/articles/906519-world-bank-country-and-lending-groups</a:t>
            </a:r>
            <a:r>
              <a:rPr lang="it-IT" altLang="it-IT" dirty="0" smtClean="0"/>
              <a:t> </a:t>
            </a:r>
          </a:p>
        </p:txBody>
      </p:sp>
      <p:sp>
        <p:nvSpPr>
          <p:cNvPr id="16388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t>© 2019 Pearson Italia – Milano, Torino - Krugman, Obstfeld, Melitz - Economia internazionale 1</a:t>
            </a:r>
          </a:p>
        </p:txBody>
      </p:sp>
      <p:sp>
        <p:nvSpPr>
          <p:cNvPr id="16389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AE0253E8-7EE3-40BF-8151-748A0E449BA7}" type="slidenum"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US" altLang="it-IT" sz="900" smtClean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69290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5" y="395288"/>
            <a:ext cx="8229600" cy="512762"/>
          </a:xfrm>
        </p:spPr>
        <p:txBody>
          <a:bodyPr/>
          <a:lstStyle/>
          <a:p>
            <a:pPr eaLnBrk="1" hangingPunct="1"/>
            <a:r>
              <a:rPr lang="it-IT" altLang="it-IT" smtClean="0"/>
              <a:t>Definizione della Banca Mondiale 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96975"/>
            <a:ext cx="8455025" cy="4968875"/>
          </a:xfrm>
        </p:spPr>
        <p:txBody>
          <a:bodyPr/>
          <a:lstStyle/>
          <a:p>
            <a:pPr eaLnBrk="1" hangingPunct="1"/>
            <a:r>
              <a:rPr lang="it-IT" altLang="it-IT" sz="2400" dirty="0" smtClean="0"/>
              <a:t>E per informazioni su ogni singolo paese si veda il file </a:t>
            </a:r>
            <a:r>
              <a:rPr lang="it-IT" altLang="it-IT" sz="2400" dirty="0" err="1" smtClean="0"/>
              <a:t>excel</a:t>
            </a:r>
            <a:r>
              <a:rPr lang="it-IT" altLang="it-IT" sz="2400" dirty="0" smtClean="0"/>
              <a:t> qui:</a:t>
            </a:r>
          </a:p>
          <a:p>
            <a:pPr eaLnBrk="1" hangingPunct="1"/>
            <a:endParaRPr lang="it-IT" altLang="it-IT" dirty="0" smtClean="0"/>
          </a:p>
          <a:p>
            <a:pPr eaLnBrk="1" hangingPunct="1"/>
            <a:r>
              <a:rPr lang="it-IT" altLang="it-IT" dirty="0" smtClean="0">
                <a:hlinkClick r:id="rId3"/>
              </a:rPr>
              <a:t>https://datahelpdesk.worldbank.org/knowledgebase/articles/378834-how-does-the-world-bank-classify-countries</a:t>
            </a:r>
            <a:r>
              <a:rPr lang="it-IT" altLang="it-IT" dirty="0" smtClean="0"/>
              <a:t> </a:t>
            </a:r>
          </a:p>
          <a:p>
            <a:pPr eaLnBrk="1" hangingPunct="1"/>
            <a:endParaRPr lang="it-IT" altLang="it-IT" dirty="0" smtClean="0"/>
          </a:p>
        </p:txBody>
      </p:sp>
      <p:sp>
        <p:nvSpPr>
          <p:cNvPr id="18436" name="Segnaposto piè di pagina 3"/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t>© 2019 Pearson Italia – Milano, Torino - Krugman, Obstfeld, Melitz - Economia internazionale 1</a:t>
            </a:r>
          </a:p>
        </p:txBody>
      </p:sp>
      <p:sp>
        <p:nvSpPr>
          <p:cNvPr id="18437" name="Segnaposto numero diapositiva 4"/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D5AF5A8-A34F-4402-8D3B-E09F96B15AA3}" type="slidenum">
              <a:rPr lang="en-US" altLang="it-IT" sz="900" smtClean="0">
                <a:solidFill>
                  <a:schemeClr val="bg1"/>
                </a:solidFill>
                <a:latin typeface="Times" panose="02020603050405020304" pitchFamily="18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US" altLang="it-IT" sz="900" smtClean="0">
              <a:solidFill>
                <a:schemeClr val="bg1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299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>
            <a:extLst>
              <a:ext uri="{FF2B5EF4-FFF2-40B4-BE49-F238E27FC236}">
                <a16:creationId xmlns:a16="http://schemas.microsoft.com/office/drawing/2014/main" id="{D2C6491A-3FB6-A19F-FC14-2BBDB75B05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2800"/>
              <a:t>Industrializzazione basata sulla sostituzione delle importazioni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EDF96EF-A877-301D-43C0-54B0345E9D6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916113"/>
            <a:ext cx="8229600" cy="30845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400"/>
              <a:t>L’industrializzazione basata sulla sostituzione delle importazioni è stata una politica commerciale adottata da molti paesi a basso e medio reddito prima degli anni Ottanta.</a:t>
            </a:r>
          </a:p>
          <a:p>
            <a:pPr eaLnBrk="1" hangingPunct="1">
              <a:lnSpc>
                <a:spcPct val="90000"/>
              </a:lnSpc>
            </a:pPr>
            <a:endParaRPr lang="it-IT" altLang="it-IT" sz="2400"/>
          </a:p>
          <a:p>
            <a:pPr eaLnBrk="1" hangingPunct="1">
              <a:lnSpc>
                <a:spcPct val="90000"/>
              </a:lnSpc>
            </a:pPr>
            <a:r>
              <a:rPr lang="it-IT" altLang="it-IT" sz="2400"/>
              <a:t>Questa politica mirava a sostenere lo sviluppo dei settori domestici proteggendoli dalla concorrenza delle importazioni.</a:t>
            </a:r>
          </a:p>
        </p:txBody>
      </p:sp>
      <p:sp>
        <p:nvSpPr>
          <p:cNvPr id="47107" name="Segnaposto piè di pagina 3">
            <a:extLst>
              <a:ext uri="{FF2B5EF4-FFF2-40B4-BE49-F238E27FC236}">
                <a16:creationId xmlns:a16="http://schemas.microsoft.com/office/drawing/2014/main" id="{56398BD9-E3AC-0392-CB54-70662C1494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7108" name="Segnaposto numero diapositiva 4">
            <a:extLst>
              <a:ext uri="{FF2B5EF4-FFF2-40B4-BE49-F238E27FC236}">
                <a16:creationId xmlns:a16="http://schemas.microsoft.com/office/drawing/2014/main" id="{1841FFB9-185D-9B69-3D42-B7FA4E1D8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CA11F58E-D4E1-4F44-9839-02CDE4649EE0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>
            <a:extLst>
              <a:ext uri="{FF2B5EF4-FFF2-40B4-BE49-F238E27FC236}">
                <a16:creationId xmlns:a16="http://schemas.microsoft.com/office/drawing/2014/main" id="{0BA446DB-2A61-5205-78AC-E98456CE59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Industrializzazione basata sulla sostituzione delle importazioni 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2B7E65C-26A8-3B37-48E9-38313AF034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916113"/>
            <a:ext cx="8229600" cy="3251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400" dirty="0"/>
              <a:t>La principale giustificazione di questa politica è stata/è l’argomentazione dell’</a:t>
            </a:r>
            <a:r>
              <a:rPr lang="it-IT" altLang="it-IT" sz="2400" b="1" dirty="0"/>
              <a:t>industria nascente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400" i="1" dirty="0"/>
              <a:t> 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I paesi potrebbero avere un vantaggio comparato potenziale in alcuni settori, </a:t>
            </a:r>
            <a:r>
              <a:rPr lang="it-IT" altLang="it-IT" dirty="0">
                <a:solidFill>
                  <a:srgbClr val="FF0000"/>
                </a:solidFill>
              </a:rPr>
              <a:t>ma questi ultimi non riescono inizialmente competere con i settori già ben consolidati di altri paesi</a:t>
            </a:r>
            <a:r>
              <a:rPr lang="it-IT" altLang="it-IT" dirty="0"/>
              <a:t>.</a:t>
            </a:r>
          </a:p>
          <a:p>
            <a:pPr marL="333375" lvl="1" indent="-342900" eaLnBrk="1" hangingPunct="1">
              <a:lnSpc>
                <a:spcPct val="80000"/>
              </a:lnSpc>
              <a:buFont typeface="Courier New" panose="02070309020205020404" pitchFamily="49" charset="0"/>
              <a:buChar char="o"/>
            </a:pPr>
            <a:r>
              <a:rPr lang="it-IT" altLang="it-IT" dirty="0"/>
              <a:t>Per consentire a questi settori di svilupparsi, </a:t>
            </a:r>
            <a:r>
              <a:rPr lang="it-IT" altLang="it-IT" dirty="0">
                <a:solidFill>
                  <a:srgbClr val="FF0000"/>
                </a:solidFill>
              </a:rPr>
              <a:t>i governi dovrebbero temporaneamente sostenerli, fino a che essi non siano diventati sufficientemente forti da riuscire a competere sui mercati internazionali</a:t>
            </a:r>
            <a:r>
              <a:rPr lang="it-IT" altLang="it-IT" dirty="0"/>
              <a:t>.</a:t>
            </a:r>
          </a:p>
        </p:txBody>
      </p:sp>
      <p:sp>
        <p:nvSpPr>
          <p:cNvPr id="49155" name="Segnaposto piè di pagina 3">
            <a:extLst>
              <a:ext uri="{FF2B5EF4-FFF2-40B4-BE49-F238E27FC236}">
                <a16:creationId xmlns:a16="http://schemas.microsoft.com/office/drawing/2014/main" id="{C7E08216-E8DA-8337-5FF7-D54AE034A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49156" name="Segnaposto numero diapositiva 4">
            <a:extLst>
              <a:ext uri="{FF2B5EF4-FFF2-40B4-BE49-F238E27FC236}">
                <a16:creationId xmlns:a16="http://schemas.microsoft.com/office/drawing/2014/main" id="{6AF72EAB-1E5E-393F-8237-A2CFAA23335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41B8FA13-007E-354B-978E-407C0D52F96E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8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>
            <a:extLst>
              <a:ext uri="{FF2B5EF4-FFF2-40B4-BE49-F238E27FC236}">
                <a16:creationId xmlns:a16="http://schemas.microsoft.com/office/drawing/2014/main" id="{F6666E77-3C7F-5CCC-6ECB-66D313425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Problemi dell’argomentazione dell’industria nascente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BCF7715-E09B-B346-8DD8-C94BB5C8C48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5125" y="1700213"/>
            <a:ext cx="8229600" cy="35401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/>
              <a:t>A causa della protezione, </a:t>
            </a:r>
            <a:r>
              <a:rPr lang="it-IT" altLang="it-IT" sz="2400" dirty="0">
                <a:solidFill>
                  <a:srgbClr val="FF0000"/>
                </a:solidFill>
              </a:rPr>
              <a:t>le industrie nascenti potrebbero non crescere mai e non diventare mai competitive</a:t>
            </a:r>
            <a:r>
              <a:rPr lang="it-IT" altLang="it-IT" sz="2400" dirty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altLang="it-IT" sz="1050" dirty="0"/>
          </a:p>
          <a:p>
            <a:pPr eaLnBrk="1" hangingPunct="1">
              <a:lnSpc>
                <a:spcPct val="80000"/>
              </a:lnSpc>
              <a:defRPr/>
            </a:pPr>
            <a:r>
              <a:rPr lang="it-IT" altLang="it-IT" sz="2400" dirty="0"/>
              <a:t>Non esiste giustificazione in favore dell’intervento pubblico, </a:t>
            </a:r>
            <a:r>
              <a:rPr lang="it-IT" altLang="it-IT" sz="2400" dirty="0">
                <a:solidFill>
                  <a:srgbClr val="FF0000"/>
                </a:solidFill>
              </a:rPr>
              <a:t>a meno che non ci sia un fallimento del mercato che impedisce al settore privato di investire nell’industria nascente</a:t>
            </a:r>
            <a:r>
              <a:rPr lang="it-IT" altLang="it-IT" sz="2400" dirty="0"/>
              <a:t>.</a:t>
            </a:r>
          </a:p>
        </p:txBody>
      </p:sp>
      <p:sp>
        <p:nvSpPr>
          <p:cNvPr id="51203" name="Segnaposto piè di pagina 3">
            <a:extLst>
              <a:ext uri="{FF2B5EF4-FFF2-40B4-BE49-F238E27FC236}">
                <a16:creationId xmlns:a16="http://schemas.microsoft.com/office/drawing/2014/main" id="{970EA70F-6EF3-CB4A-D9D4-1C7086740B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0" hangingPunct="0">
              <a:spcBef>
                <a:spcPct val="0"/>
              </a:spcBef>
              <a:buSzTx/>
              <a:buFontTx/>
              <a:buNone/>
            </a:pPr>
            <a:r>
              <a:rPr lang="en-US" altLang="it-IT" sz="900">
                <a:solidFill>
                  <a:schemeClr val="bg1"/>
                </a:solidFill>
                <a:latin typeface="Times" pitchFamily="2" charset="0"/>
              </a:rPr>
              <a:t>© 2023 Pearson – Krugman, Obstfeld, Melitz - Economia internazionale  1</a:t>
            </a:r>
          </a:p>
        </p:txBody>
      </p:sp>
      <p:sp>
        <p:nvSpPr>
          <p:cNvPr id="51204" name="Segnaposto numero diapositiva 4">
            <a:extLst>
              <a:ext uri="{FF2B5EF4-FFF2-40B4-BE49-F238E27FC236}">
                <a16:creationId xmlns:a16="http://schemas.microsoft.com/office/drawing/2014/main" id="{47B8B9FD-7F59-F359-3FB5-158822AA50E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buSzPct val="80000"/>
              <a:buFont typeface="Verdana" panose="020B0604030504040204" pitchFamily="34" charset="0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SzPct val="80000"/>
              <a:buFont typeface="Arial" panose="020B0604020202020204" pitchFamily="34" charset="0"/>
              <a:buChar char="○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20000"/>
              </a:lnSpc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Pct val="80000"/>
              <a:buFont typeface="Verdana" panose="020B0604030504040204" pitchFamily="34" charset="0"/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SzTx/>
              <a:buFontTx/>
              <a:buNone/>
            </a:pPr>
            <a:fld id="{EC985992-71AC-5A45-A80F-772DABA361DB}" type="slidenum">
              <a:rPr lang="en-US" altLang="it-IT" sz="900">
                <a:solidFill>
                  <a:schemeClr val="bg1"/>
                </a:solidFill>
                <a:latin typeface="Times" pitchFamily="2" charset="0"/>
              </a:rPr>
              <a:pPr eaLnBrk="0" hangingPunct="0">
                <a:spcBef>
                  <a:spcPct val="0"/>
                </a:spcBef>
                <a:buSzTx/>
                <a:buFontTx/>
                <a:buNone/>
              </a:pPr>
              <a:t>9</a:t>
            </a:fld>
            <a:endParaRPr lang="en-US" altLang="it-IT" sz="900">
              <a:solidFill>
                <a:schemeClr val="bg1"/>
              </a:solidFill>
              <a:latin typeface="Times" pitchFamily="2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theme/theme1.xml><?xml version="1.0" encoding="utf-8"?>
<a:theme xmlns:a="http://schemas.openxmlformats.org/drawingml/2006/main" name="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ＭＳ Ｐゴシック"/>
        <a:cs typeface="Arial"/>
      </a:majorFont>
      <a:minorFont>
        <a:latin typeface="Verdan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ustom Design">
  <a:themeElements>
    <a:clrScheme name="">
      <a:dk1>
        <a:srgbClr val="000000"/>
      </a:dk1>
      <a:lt1>
        <a:srgbClr val="FFFFFF"/>
      </a:lt1>
      <a:dk2>
        <a:srgbClr val="9D1348"/>
      </a:dk2>
      <a:lt2>
        <a:srgbClr val="FBF5EA"/>
      </a:lt2>
      <a:accent1>
        <a:srgbClr val="364395"/>
      </a:accent1>
      <a:accent2>
        <a:srgbClr val="008B5D"/>
      </a:accent2>
      <a:accent3>
        <a:srgbClr val="FFFFFF"/>
      </a:accent3>
      <a:accent4>
        <a:srgbClr val="000000"/>
      </a:accent4>
      <a:accent5>
        <a:srgbClr val="AEB0C8"/>
      </a:accent5>
      <a:accent6>
        <a:srgbClr val="007D53"/>
      </a:accent6>
      <a:hlink>
        <a:srgbClr val="ED6B06"/>
      </a:hlink>
      <a:folHlink>
        <a:srgbClr val="777777"/>
      </a:folHlink>
    </a:clrScheme>
    <a:fontScheme name="1_Custom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cs typeface="Arial" pitchFamily="34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4">
        <a:dk1>
          <a:srgbClr val="000000"/>
        </a:dk1>
        <a:lt1>
          <a:srgbClr val="FBF5EA"/>
        </a:lt1>
        <a:dk2>
          <a:srgbClr val="9D1348"/>
        </a:dk2>
        <a:lt2>
          <a:srgbClr val="8DA7B5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5">
        <a:dk1>
          <a:srgbClr val="000000"/>
        </a:dk1>
        <a:lt1>
          <a:srgbClr val="FFFFFF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FFFFF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16">
        <a:dk1>
          <a:srgbClr val="000000"/>
        </a:dk1>
        <a:lt1>
          <a:srgbClr val="FBF5EA"/>
        </a:lt1>
        <a:dk2>
          <a:srgbClr val="9D1348"/>
        </a:dk2>
        <a:lt2>
          <a:srgbClr val="A4B9C4"/>
        </a:lt2>
        <a:accent1>
          <a:srgbClr val="364395"/>
        </a:accent1>
        <a:accent2>
          <a:srgbClr val="008B5D"/>
        </a:accent2>
        <a:accent3>
          <a:srgbClr val="FDF9F3"/>
        </a:accent3>
        <a:accent4>
          <a:srgbClr val="000000"/>
        </a:accent4>
        <a:accent5>
          <a:srgbClr val="AEB0C8"/>
        </a:accent5>
        <a:accent6>
          <a:srgbClr val="007D53"/>
        </a:accent6>
        <a:hlink>
          <a:srgbClr val="ED6B06"/>
        </a:hlink>
        <a:folHlink>
          <a:srgbClr val="8A796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669</Words>
  <Application>Microsoft Office PowerPoint</Application>
  <PresentationFormat>Presentazione su schermo (4:3)</PresentationFormat>
  <Paragraphs>83</Paragraphs>
  <Slides>11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11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Courier New</vt:lpstr>
      <vt:lpstr>Open Sans</vt:lpstr>
      <vt:lpstr>Open Sans Light</vt:lpstr>
      <vt:lpstr>Open Sans Semibold</vt:lpstr>
      <vt:lpstr>Times</vt:lpstr>
      <vt:lpstr>Verdana</vt:lpstr>
      <vt:lpstr>Custom Design</vt:lpstr>
      <vt:lpstr>1_Custom Design</vt:lpstr>
      <vt:lpstr>2_Custom Design</vt:lpstr>
      <vt:lpstr>Office Theme</vt:lpstr>
      <vt:lpstr>Presentazione standard di PowerPoint</vt:lpstr>
      <vt:lpstr>Struttura della presentazione</vt:lpstr>
      <vt:lpstr>Introduzione</vt:lpstr>
      <vt:lpstr>Tabella 11.1 Prodotto Interno Lordo pro capite, 2021 (dollari in parità di poteri d’acquisto, PPA)   </vt:lpstr>
      <vt:lpstr>Definizione della Banca Mondiale </vt:lpstr>
      <vt:lpstr>Definizione della Banca Mondiale </vt:lpstr>
      <vt:lpstr>Industrializzazione basata sulla sostituzione delle importazioni</vt:lpstr>
      <vt:lpstr>Industrializzazione basata sulla sostituzione delle importazioni </vt:lpstr>
      <vt:lpstr>Problemi dell’argomentazione dell’industria nascente</vt:lpstr>
      <vt:lpstr>Industrie nascenti e fallimenti del mercato</vt:lpstr>
      <vt:lpstr>Industrie nascenti e fallimenti del mercato </vt:lpstr>
    </vt:vector>
  </TitlesOfParts>
  <Company>© 2012 Pearson Addison-Wesley. All rights reserved.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subject>Introduction</dc:subject>
  <dc:creator>Paul R. Krugman</dc:creator>
  <cp:lastModifiedBy>Marco Giansoldati</cp:lastModifiedBy>
  <cp:revision>367</cp:revision>
  <dcterms:created xsi:type="dcterms:W3CDTF">2005-08-05T21:46:31Z</dcterms:created>
  <dcterms:modified xsi:type="dcterms:W3CDTF">2025-10-31T16:21:36Z</dcterms:modified>
</cp:coreProperties>
</file>