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96" r:id="rId2"/>
    <p:sldId id="365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8" r:id="rId20"/>
    <p:sldId id="275" r:id="rId21"/>
    <p:sldId id="276" r:id="rId22"/>
    <p:sldId id="277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0"/>
    <p:restoredTop sz="94662"/>
  </p:normalViewPr>
  <p:slideViewPr>
    <p:cSldViewPr snapToGrid="0" snapToObjects="1">
      <p:cViewPr varScale="1">
        <p:scale>
          <a:sx n="99" d="100"/>
          <a:sy n="99" d="100"/>
        </p:scale>
        <p:origin x="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259C4-71E9-4C49-9AE2-EA2913759B08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04F6E-B7C5-434A-BB34-F90F0886D5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907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0D87B7-D416-6845-98AC-9CBF7AD5C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4907AF2-4A10-6F4D-9F15-AB4CB0DBB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F23CDD-6957-5547-A44E-D9E074CA9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A7DC11-D519-DF42-93B6-C69A695CE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9FD428-1D5A-464B-BD53-A1123B2D1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46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E17EAE-A86F-6742-BAC4-B3B514F4D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579591-A38E-0C44-A74A-F20B1F0B3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009D4F-1E88-EB4E-A249-21A506878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B3811B-81D4-6F4D-B7EB-A55D525A7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03745A-4218-ED4A-88F5-C8362275B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540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5812962-E243-014C-A9BB-9C7D41DE6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B360B1-FB38-704C-A428-21883F8AF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82F8DD-1738-194B-9527-3519233A5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190A5A-C6EF-AB4D-A62A-B940AD661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4F2F25-52F2-0241-97A1-664E977F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83D139-685E-3A41-9A4E-2794AEE04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7C5FDF-C967-1647-B597-1926B37D1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32F334-3AA4-F14D-A78E-5158E823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F2A4EE-F061-7846-AF48-33142E62A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F34BB2-220B-EF46-B9E8-173D99AA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75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C30C71-B2FA-1244-A901-FAF8CB8C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717479E-04DB-3A44-9035-788854C7F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A0D52A-76A7-D246-BF94-23E78DBEC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F94238-E21B-154B-BECC-1838127C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68790C-8475-AC46-870D-98AB67C8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3691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998A7A-EBD7-F542-A884-9040FC790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C71D4E-36B7-C841-BEE8-997DE7F1FD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71B330B-BA34-3842-9CA5-80920FF1B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86C5060-61CA-D249-B672-34F7074EC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ACDA1B-917C-3940-A58D-518DDC787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811B9A-E0A6-1049-BD14-6FEB6DCC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17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8CBA42-C084-A749-A57B-FED8F5AF1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3C5BB8-B3E2-4044-BBDB-F873F369F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5F1E9C-9D09-C949-B736-6E3B73187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3E05964-8032-F241-B8E2-E36BAD451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E4D95E9-962D-C443-AAD3-FAD923346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FF330AC-F4B1-7B4F-9DA6-E80BE04B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0738A8B-E156-2F4E-87FA-F04EB38D7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CD83F41-3AF0-8A43-9901-597F866B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46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791C26-22D3-3F4E-9EFE-DCCD86AD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BF8ACAE-89D7-A84C-B211-959939B7B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578B838-B96E-E546-A50A-B39FA9820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52C305-9087-0C49-8AD0-C3C1344F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5856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AE7AD86-12E0-774A-9BDA-CC524BE5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94E76F5-CBAB-1343-93E5-99F08E8C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7CF5E3D-BC1B-6241-8A5A-AC858181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463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286890-90B4-974A-A55D-55ACC5A2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B52320-DC3F-7244-9A47-9EDD8AF63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FA59F7B-72C9-DE4D-9E86-1A7FC2133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C67B19-EDA2-0F40-81A6-F9E7FE5D9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58EC32E-C7B3-0D49-AC9C-727CD27F6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405E769-6EED-714A-8F1C-B0A1535D4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2784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600E5B-52BA-774B-9E88-FAB08261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7A7F46B-8A7E-F247-BC66-257CAAD872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26D7EE-C661-B14A-A4AE-4B10FB9A9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3F65693-97A9-5B43-82DA-58D54B6C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D98FC1-0F0E-C147-8376-21D070B5A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215BF5-D00F-0943-A64F-312AC55B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662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40DBF64-7AA2-1D48-BEF3-E5E5184E4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A5C5F7-BBB6-AD4C-8840-ABC519364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BA8940-E2E3-7F49-A784-BB8DB6231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58A43-200F-FF47-91E2-3006F735022B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F72681-0EF4-1A4A-9118-B9DF278C5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6B379B-38E2-1B48-BAB7-DFFBDC2A0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58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BAAEC2-3A2C-820D-0F8F-134A07986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4600" y="1122363"/>
            <a:ext cx="9423400" cy="1849437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La regione al confine orientale dal fascismo a Fratelli d’Italia.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4331C8A-8179-69D4-523B-3E8136C35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79100" cy="2493962"/>
          </a:xfrm>
        </p:spPr>
        <p:txBody>
          <a:bodyPr>
            <a:normAutofit/>
          </a:bodyPr>
          <a:lstStyle/>
          <a:p>
            <a:r>
              <a:rPr lang="it-IT" sz="3200" b="1" i="1" dirty="0"/>
              <a:t>Sergio Zilli</a:t>
            </a:r>
          </a:p>
          <a:p>
            <a:r>
              <a:rPr lang="it-IT" sz="3200" dirty="0" err="1"/>
              <a:t>a.a</a:t>
            </a:r>
            <a:r>
              <a:rPr lang="it-IT" sz="3200" dirty="0"/>
              <a:t>. 2025-2026</a:t>
            </a:r>
          </a:p>
          <a:p>
            <a:endParaRPr lang="it-IT" sz="1100" dirty="0"/>
          </a:p>
          <a:p>
            <a:r>
              <a:rPr lang="it-IT" sz="2000" dirty="0"/>
              <a:t>GEOGRAFIA STORICA DELL'ODIERNO FRIULI VENEZIA GIULIA – LM 641</a:t>
            </a:r>
          </a:p>
          <a:p>
            <a:endParaRPr lang="it-IT" sz="1100" dirty="0"/>
          </a:p>
          <a:p>
            <a:r>
              <a:rPr lang="it-IT" sz="2000" dirty="0"/>
              <a:t>Corso di studio: LE65 - STUDI STORICI. DALL'ANTICO AL CONTEMPORANEO</a:t>
            </a:r>
          </a:p>
        </p:txBody>
      </p:sp>
    </p:spTree>
    <p:extLst>
      <p:ext uri="{BB962C8B-B14F-4D97-AF65-F5344CB8AC3E}">
        <p14:creationId xmlns:p14="http://schemas.microsoft.com/office/powerpoint/2010/main" val="512410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2F0E75-ED68-CCBE-157F-0A99B5FA6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515" y="231549"/>
            <a:ext cx="6121400" cy="950232"/>
          </a:xfrm>
        </p:spPr>
        <p:txBody>
          <a:bodyPr/>
          <a:lstStyle/>
          <a:p>
            <a:r>
              <a:rPr lang="it-IT" dirty="0"/>
              <a:t>Le realizzazioni del partito</a:t>
            </a:r>
          </a:p>
        </p:txBody>
      </p:sp>
      <p:pic>
        <p:nvPicPr>
          <p:cNvPr id="11" name="Segnaposto contenuto 10" descr="Immagine che contiene testo, lettera, Carattere, schermata&#10;&#10;Descrizione generata automaticamente">
            <a:extLst>
              <a:ext uri="{FF2B5EF4-FFF2-40B4-BE49-F238E27FC236}">
                <a16:creationId xmlns:a16="http://schemas.microsoft.com/office/drawing/2014/main" id="{1FDE7C2F-9C94-CFA9-6B45-6BD9AA9A2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50" y="2432844"/>
            <a:ext cx="10477500" cy="3136900"/>
          </a:xfrm>
        </p:spPr>
      </p:pic>
    </p:spTree>
    <p:extLst>
      <p:ext uri="{BB962C8B-B14F-4D97-AF65-F5344CB8AC3E}">
        <p14:creationId xmlns:p14="http://schemas.microsoft.com/office/powerpoint/2010/main" val="3957382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contenuto 10" descr="Immagine che contiene edificio, Carta fotografica, finestra, casa&#10;&#10;Descrizione generata automaticamente">
            <a:extLst>
              <a:ext uri="{FF2B5EF4-FFF2-40B4-BE49-F238E27FC236}">
                <a16:creationId xmlns:a16="http://schemas.microsoft.com/office/drawing/2014/main" id="{E4EA2B05-910F-8CA9-38DA-B06448601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500" y="2070894"/>
            <a:ext cx="9271000" cy="3860800"/>
          </a:xfrm>
        </p:spPr>
      </p:pic>
    </p:spTree>
    <p:extLst>
      <p:ext uri="{BB962C8B-B14F-4D97-AF65-F5344CB8AC3E}">
        <p14:creationId xmlns:p14="http://schemas.microsoft.com/office/powerpoint/2010/main" val="1557680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5D0656D3-1414-0EBE-CCF9-DD573EF9F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0" y="444499"/>
            <a:ext cx="9560418" cy="572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17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95B573-BB60-1C99-C82A-D2737B83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522" y="271234"/>
            <a:ext cx="8407400" cy="1325563"/>
          </a:xfrm>
        </p:spPr>
        <p:txBody>
          <a:bodyPr/>
          <a:lstStyle/>
          <a:p>
            <a:r>
              <a:rPr lang="it-IT" dirty="0"/>
              <a:t>Sistemazione urbane, edifici pubblici</a:t>
            </a:r>
          </a:p>
        </p:txBody>
      </p:sp>
      <p:pic>
        <p:nvPicPr>
          <p:cNvPr id="11" name="Segnaposto contenuto 10" descr="Immagine che contiene testo, lettera, Carattere, schermata&#10;&#10;Descrizione generata automaticamente">
            <a:extLst>
              <a:ext uri="{FF2B5EF4-FFF2-40B4-BE49-F238E27FC236}">
                <a16:creationId xmlns:a16="http://schemas.microsoft.com/office/drawing/2014/main" id="{5E4FB46F-3D97-5D92-DE99-04E13E269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3150" y="2280444"/>
            <a:ext cx="10045700" cy="3441700"/>
          </a:xfrm>
        </p:spPr>
      </p:pic>
    </p:spTree>
    <p:extLst>
      <p:ext uri="{BB962C8B-B14F-4D97-AF65-F5344CB8AC3E}">
        <p14:creationId xmlns:p14="http://schemas.microsoft.com/office/powerpoint/2010/main" val="2681880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6D5727-8B5E-CAEA-9311-A44C91829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edificio, Carta fotografica, casa, poster&#10;&#10;Descrizione generata automaticamente">
            <a:extLst>
              <a:ext uri="{FF2B5EF4-FFF2-40B4-BE49-F238E27FC236}">
                <a16:creationId xmlns:a16="http://schemas.microsoft.com/office/drawing/2014/main" id="{31D4CDC9-715A-C7E1-831E-6657F213F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747" y="846591"/>
            <a:ext cx="8184505" cy="5164818"/>
          </a:xfrm>
        </p:spPr>
      </p:pic>
    </p:spTree>
    <p:extLst>
      <p:ext uri="{BB962C8B-B14F-4D97-AF65-F5344CB8AC3E}">
        <p14:creationId xmlns:p14="http://schemas.microsoft.com/office/powerpoint/2010/main" val="2507208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gnaposto contenuto 13" descr="Immagine che contiene testo, lettera, schermata, casa&#10;&#10;Descrizione generata automaticamente">
            <a:extLst>
              <a:ext uri="{FF2B5EF4-FFF2-40B4-BE49-F238E27FC236}">
                <a16:creationId xmlns:a16="http://schemas.microsoft.com/office/drawing/2014/main" id="{6EA3D31E-8932-2C64-1085-7A845B27B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549" y="916724"/>
            <a:ext cx="9032901" cy="5024551"/>
          </a:xfrm>
        </p:spPr>
      </p:pic>
    </p:spTree>
    <p:extLst>
      <p:ext uri="{BB962C8B-B14F-4D97-AF65-F5344CB8AC3E}">
        <p14:creationId xmlns:p14="http://schemas.microsoft.com/office/powerpoint/2010/main" val="2262581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egnaposto contenuto 18" descr="Immagine che contiene testo, lettera, montagna, giornale&#10;&#10;Descrizione generata automaticamente">
            <a:extLst>
              <a:ext uri="{FF2B5EF4-FFF2-40B4-BE49-F238E27FC236}">
                <a16:creationId xmlns:a16="http://schemas.microsoft.com/office/drawing/2014/main" id="{62742F08-ACF6-EDCE-E07A-CF4013C58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5719" y="551543"/>
            <a:ext cx="8640561" cy="5266411"/>
          </a:xfrm>
        </p:spPr>
      </p:pic>
    </p:spTree>
    <p:extLst>
      <p:ext uri="{BB962C8B-B14F-4D97-AF65-F5344CB8AC3E}">
        <p14:creationId xmlns:p14="http://schemas.microsoft.com/office/powerpoint/2010/main" val="1630325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egnaposto contenuto 14" descr="Immagine che contiene testo, lettera, Carattere, carta&#10;&#10;Descrizione generata automaticamente">
            <a:extLst>
              <a:ext uri="{FF2B5EF4-FFF2-40B4-BE49-F238E27FC236}">
                <a16:creationId xmlns:a16="http://schemas.microsoft.com/office/drawing/2014/main" id="{2EAEEA66-18DB-0F91-C78F-0F1495789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651" y="572747"/>
            <a:ext cx="9630698" cy="5712506"/>
          </a:xfrm>
        </p:spPr>
      </p:pic>
    </p:spTree>
    <p:extLst>
      <p:ext uri="{BB962C8B-B14F-4D97-AF65-F5344CB8AC3E}">
        <p14:creationId xmlns:p14="http://schemas.microsoft.com/office/powerpoint/2010/main" val="4165660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egnaposto contenuto 14" descr="Immagine che contiene testo, nave, veicolo, aria aperta&#10;&#10;Descrizione generata automaticamente">
            <a:extLst>
              <a:ext uri="{FF2B5EF4-FFF2-40B4-BE49-F238E27FC236}">
                <a16:creationId xmlns:a16="http://schemas.microsoft.com/office/drawing/2014/main" id="{43FF81A4-26AE-377E-6A17-B41A088C6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329" y="750018"/>
            <a:ext cx="8561342" cy="5357964"/>
          </a:xfrm>
        </p:spPr>
      </p:pic>
    </p:spTree>
    <p:extLst>
      <p:ext uri="{BB962C8B-B14F-4D97-AF65-F5344CB8AC3E}">
        <p14:creationId xmlns:p14="http://schemas.microsoft.com/office/powerpoint/2010/main" val="3473445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A12F16-204A-0461-2586-93655D3FE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950" y="321582"/>
            <a:ext cx="5626100" cy="868589"/>
          </a:xfrm>
        </p:spPr>
        <p:txBody>
          <a:bodyPr/>
          <a:lstStyle/>
          <a:p>
            <a:r>
              <a:rPr lang="it-IT" dirty="0"/>
              <a:t>I monumenti e gli scavi</a:t>
            </a:r>
          </a:p>
        </p:txBody>
      </p:sp>
      <p:pic>
        <p:nvPicPr>
          <p:cNvPr id="5" name="Segnaposto contenuto 4" descr="Immagine che contiene testo, lettera, Carattere, carta&#10;&#10;Descrizione generata automaticamente">
            <a:extLst>
              <a:ext uri="{FF2B5EF4-FFF2-40B4-BE49-F238E27FC236}">
                <a16:creationId xmlns:a16="http://schemas.microsoft.com/office/drawing/2014/main" id="{6C8A764C-D573-1285-58E1-BEE81F288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072" y="1596572"/>
            <a:ext cx="9129921" cy="3895158"/>
          </a:xfrm>
        </p:spPr>
      </p:pic>
    </p:spTree>
    <p:extLst>
      <p:ext uri="{BB962C8B-B14F-4D97-AF65-F5344CB8AC3E}">
        <p14:creationId xmlns:p14="http://schemas.microsoft.com/office/powerpoint/2010/main" val="135204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E436C1-B059-DC44-850D-E904CB64F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11" y="-114555"/>
            <a:ext cx="9983408" cy="1106447"/>
          </a:xfrm>
        </p:spPr>
        <p:txBody>
          <a:bodyPr>
            <a:normAutofit/>
          </a:bodyPr>
          <a:lstStyle/>
          <a:p>
            <a:r>
              <a:rPr lang="it-IT" dirty="0"/>
              <a:t>1920-1927:  trasformazioni del territorio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3EB4AD8C-8B80-B24C-833B-EFEBE4E77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1262" y="1358999"/>
            <a:ext cx="5012108" cy="4140002"/>
          </a:xfrm>
        </p:spPr>
      </p:pic>
      <p:pic>
        <p:nvPicPr>
          <p:cNvPr id="4" name="Immagine 3" descr="Immagine che contiene testo, poster, disegno, portafotografie&#10;&#10;Il contenuto generato dall'IA potrebbe non essere corretto.">
            <a:extLst>
              <a:ext uri="{FF2B5EF4-FFF2-40B4-BE49-F238E27FC236}">
                <a16:creationId xmlns:a16="http://schemas.microsoft.com/office/drawing/2014/main" id="{67D1370B-EBD7-AC26-D034-007B1FD01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781" y="1175917"/>
            <a:ext cx="3407219" cy="4542958"/>
          </a:xfrm>
          <a:prstGeom prst="rect">
            <a:avLst/>
          </a:prstGeom>
        </p:spPr>
      </p:pic>
      <p:pic>
        <p:nvPicPr>
          <p:cNvPr id="15" name="Immagine 14" descr="Immagine che contiene poster, disegno, portafotografie, dipinto&#10;&#10;Il contenuto generato dall'IA potrebbe non essere corretto.">
            <a:extLst>
              <a:ext uri="{FF2B5EF4-FFF2-40B4-BE49-F238E27FC236}">
                <a16:creationId xmlns:a16="http://schemas.microsoft.com/office/drawing/2014/main" id="{1424AEE1-C05A-BEB6-CD91-CCE35C41B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5917"/>
            <a:ext cx="3649851" cy="48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91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egnaposto contenuto 1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0EF6B4AC-03AD-D33B-CD6E-AB7E214C4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4221" y="703375"/>
            <a:ext cx="9023557" cy="5451249"/>
          </a:xfrm>
        </p:spPr>
      </p:pic>
    </p:spTree>
    <p:extLst>
      <p:ext uri="{BB962C8B-B14F-4D97-AF65-F5344CB8AC3E}">
        <p14:creationId xmlns:p14="http://schemas.microsoft.com/office/powerpoint/2010/main" val="4122673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contenuto 10" descr="Immagine che contiene testo, lettera, carta, Carattere&#10;&#10;Descrizione generata automaticamente">
            <a:extLst>
              <a:ext uri="{FF2B5EF4-FFF2-40B4-BE49-F238E27FC236}">
                <a16:creationId xmlns:a16="http://schemas.microsoft.com/office/drawing/2014/main" id="{0E62B47F-CBF7-0EBA-91EF-2ADFBF1B6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2352" y="1015433"/>
            <a:ext cx="9247296" cy="4827134"/>
          </a:xfrm>
        </p:spPr>
      </p:pic>
    </p:spTree>
    <p:extLst>
      <p:ext uri="{BB962C8B-B14F-4D97-AF65-F5344CB8AC3E}">
        <p14:creationId xmlns:p14="http://schemas.microsoft.com/office/powerpoint/2010/main" val="2526266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egnaposto contenuto 14" descr="Immagine che contiene testo, lettera, carta, Carattere&#10;&#10;Descrizione generata automaticamente">
            <a:extLst>
              <a:ext uri="{FF2B5EF4-FFF2-40B4-BE49-F238E27FC236}">
                <a16:creationId xmlns:a16="http://schemas.microsoft.com/office/drawing/2014/main" id="{C2729D41-27C7-50F5-741D-50C1B0675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780" y="635582"/>
            <a:ext cx="10068449" cy="5586836"/>
          </a:xfrm>
        </p:spPr>
      </p:pic>
    </p:spTree>
    <p:extLst>
      <p:ext uri="{BB962C8B-B14F-4D97-AF65-F5344CB8AC3E}">
        <p14:creationId xmlns:p14="http://schemas.microsoft.com/office/powerpoint/2010/main" val="858766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contenuto 10" descr="Immagine che contiene testo, carta, libro, Pubblicazione&#10;&#10;Descrizione generata automaticamente">
            <a:extLst>
              <a:ext uri="{FF2B5EF4-FFF2-40B4-BE49-F238E27FC236}">
                <a16:creationId xmlns:a16="http://schemas.microsoft.com/office/drawing/2014/main" id="{32B85144-2464-5FF9-FC73-AC40ED910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1447" y="566057"/>
            <a:ext cx="9668213" cy="6002792"/>
          </a:xfrm>
        </p:spPr>
      </p:pic>
    </p:spTree>
    <p:extLst>
      <p:ext uri="{BB962C8B-B14F-4D97-AF65-F5344CB8AC3E}">
        <p14:creationId xmlns:p14="http://schemas.microsoft.com/office/powerpoint/2010/main" val="636505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contenuto 12" descr="Immagine che contiene testo, inchiostro, documento, Carattere&#10;&#10;Descrizione generata automaticamente">
            <a:extLst>
              <a:ext uri="{FF2B5EF4-FFF2-40B4-BE49-F238E27FC236}">
                <a16:creationId xmlns:a16="http://schemas.microsoft.com/office/drawing/2014/main" id="{8CED0A02-6316-44F4-4099-7223EE31F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6270" y="659833"/>
            <a:ext cx="9881881" cy="5538334"/>
          </a:xfrm>
        </p:spPr>
      </p:pic>
    </p:spTree>
    <p:extLst>
      <p:ext uri="{BB962C8B-B14F-4D97-AF65-F5344CB8AC3E}">
        <p14:creationId xmlns:p14="http://schemas.microsoft.com/office/powerpoint/2010/main" val="2946674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contenuto 10" descr="Immagine che contiene aria aperta, Carta fotografica, edificio, cielo&#10;&#10;Descrizione generata automaticamente">
            <a:extLst>
              <a:ext uri="{FF2B5EF4-FFF2-40B4-BE49-F238E27FC236}">
                <a16:creationId xmlns:a16="http://schemas.microsoft.com/office/drawing/2014/main" id="{02EEC2F2-319F-F5F1-73FD-4A1AC1925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1584" y="1161143"/>
            <a:ext cx="7534410" cy="4783592"/>
          </a:xfrm>
        </p:spPr>
      </p:pic>
    </p:spTree>
    <p:extLst>
      <p:ext uri="{BB962C8B-B14F-4D97-AF65-F5344CB8AC3E}">
        <p14:creationId xmlns:p14="http://schemas.microsoft.com/office/powerpoint/2010/main" val="3135086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2055C4B-FD4D-604E-E475-69F042527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it-IT" sz="5400"/>
              <a:t>Ppt 11</a:t>
            </a:r>
            <a:endParaRPr lang="it-IT" sz="54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608B3E-1939-AF09-28D2-2D26C2471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/>
          </a:p>
        </p:txBody>
      </p:sp>
      <p:pic>
        <p:nvPicPr>
          <p:cNvPr id="5" name="Segnaposto contenuto 4" descr="Immagine che contiene testo, mappa, Carattere&#10;&#10;Descrizione generata automaticamente">
            <a:extLst>
              <a:ext uri="{FF2B5EF4-FFF2-40B4-BE49-F238E27FC236}">
                <a16:creationId xmlns:a16="http://schemas.microsoft.com/office/drawing/2014/main" id="{4D7167B1-0075-6086-140F-76930A694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425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6259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EEE9C8-EF3F-0B7C-BD4C-C1D634E23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mappa, Carattere, documento&#10;&#10;Descrizione generata automaticamente">
            <a:extLst>
              <a:ext uri="{FF2B5EF4-FFF2-40B4-BE49-F238E27FC236}">
                <a16:creationId xmlns:a16="http://schemas.microsoft.com/office/drawing/2014/main" id="{8BA112BB-C4AC-CFC4-5723-26744DE4D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338" y="261775"/>
            <a:ext cx="5189786" cy="633445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365E97-73A1-852E-337B-CF27593349B9}"/>
              </a:ext>
            </a:extLst>
          </p:cNvPr>
          <p:cNvSpPr txBox="1"/>
          <p:nvPr/>
        </p:nvSpPr>
        <p:spPr>
          <a:xfrm>
            <a:off x="7895422" y="4549676"/>
            <a:ext cx="41995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conteggio dei danni (1919):</a:t>
            </a:r>
          </a:p>
          <a:p>
            <a:pPr marL="1096963" indent="-285750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Agricoltura:          921.000.000</a:t>
            </a:r>
          </a:p>
          <a:p>
            <a:pPr marL="1096963" indent="-285750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Commercio:          950.000.000</a:t>
            </a:r>
          </a:p>
          <a:p>
            <a:pPr marL="1096963" indent="-285750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Industria:           1.200.000.000</a:t>
            </a:r>
          </a:p>
          <a:p>
            <a:pPr marL="1096963" indent="-285750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Beni nelle case:    260.000.000</a:t>
            </a:r>
          </a:p>
          <a:p>
            <a:pPr marL="182880" indent="-182880"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82880" indent="-182880"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Assieme:     lire 3.331.000.000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9063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 descr="Immagine che contiene testo, lettera, carta, Carattere&#10;&#10;Descrizione generata automaticamente">
            <a:extLst>
              <a:ext uri="{FF2B5EF4-FFF2-40B4-BE49-F238E27FC236}">
                <a16:creationId xmlns:a16="http://schemas.microsoft.com/office/drawing/2014/main" id="{93D31C7A-A678-915F-2850-DB68A4241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740" y="1219200"/>
            <a:ext cx="10448520" cy="4943249"/>
          </a:xfrm>
        </p:spPr>
      </p:pic>
    </p:spTree>
    <p:extLst>
      <p:ext uri="{BB962C8B-B14F-4D97-AF65-F5344CB8AC3E}">
        <p14:creationId xmlns:p14="http://schemas.microsoft.com/office/powerpoint/2010/main" val="1434043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0832C4-BD76-365D-BC2B-00D73FC5F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lettera, Carattere, carta&#10;&#10;Descrizione generata automaticamente">
            <a:extLst>
              <a:ext uri="{FF2B5EF4-FFF2-40B4-BE49-F238E27FC236}">
                <a16:creationId xmlns:a16="http://schemas.microsoft.com/office/drawing/2014/main" id="{54508C43-88D0-3A5B-5868-A9EDA993A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454" y="1055914"/>
            <a:ext cx="7357333" cy="4746171"/>
          </a:xfrm>
        </p:spPr>
      </p:pic>
    </p:spTree>
    <p:extLst>
      <p:ext uri="{BB962C8B-B14F-4D97-AF65-F5344CB8AC3E}">
        <p14:creationId xmlns:p14="http://schemas.microsoft.com/office/powerpoint/2010/main" val="2383703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4C06DA-54DB-746C-9EB5-FBD1134FC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menu, documento&#10;&#10;Descrizione generata automaticamente">
            <a:extLst>
              <a:ext uri="{FF2B5EF4-FFF2-40B4-BE49-F238E27FC236}">
                <a16:creationId xmlns:a16="http://schemas.microsoft.com/office/drawing/2014/main" id="{B5EF0AA4-E693-B9F3-80DE-AC88F6817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5029" y="530735"/>
            <a:ext cx="5299680" cy="5962140"/>
          </a:xfrm>
        </p:spPr>
      </p:pic>
    </p:spTree>
    <p:extLst>
      <p:ext uri="{BB962C8B-B14F-4D97-AF65-F5344CB8AC3E}">
        <p14:creationId xmlns:p14="http://schemas.microsoft.com/office/powerpoint/2010/main" val="4069305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CCB1ED-975C-B913-0519-907F992C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928" y="234496"/>
            <a:ext cx="2050143" cy="1325563"/>
          </a:xfrm>
        </p:spPr>
        <p:txBody>
          <a:bodyPr/>
          <a:lstStyle/>
          <a:p>
            <a:r>
              <a:rPr lang="it-IT" dirty="0"/>
              <a:t>sacrari</a:t>
            </a:r>
          </a:p>
        </p:txBody>
      </p:sp>
      <p:pic>
        <p:nvPicPr>
          <p:cNvPr id="11" name="Segnaposto contenuto 10" descr="Immagine che contiene testo, Carattere, documento, schermata&#10;&#10;Descrizione generata automaticamente">
            <a:extLst>
              <a:ext uri="{FF2B5EF4-FFF2-40B4-BE49-F238E27FC236}">
                <a16:creationId xmlns:a16="http://schemas.microsoft.com/office/drawing/2014/main" id="{E2752811-1C4D-35F2-13B0-789A79CA8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600200"/>
            <a:ext cx="10515600" cy="3657600"/>
          </a:xfrm>
        </p:spPr>
      </p:pic>
    </p:spTree>
    <p:extLst>
      <p:ext uri="{BB962C8B-B14F-4D97-AF65-F5344CB8AC3E}">
        <p14:creationId xmlns:p14="http://schemas.microsoft.com/office/powerpoint/2010/main" val="3231607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770257-D21C-7A39-B7B6-890B44851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650" y="317270"/>
            <a:ext cx="6184900" cy="708932"/>
          </a:xfrm>
        </p:spPr>
        <p:txBody>
          <a:bodyPr/>
          <a:lstStyle/>
          <a:p>
            <a:r>
              <a:rPr lang="it-IT" dirty="0"/>
              <a:t>La rinascita dalle macerie</a:t>
            </a:r>
          </a:p>
        </p:txBody>
      </p:sp>
      <p:pic>
        <p:nvPicPr>
          <p:cNvPr id="13" name="Segnaposto contenuto 12" descr="Immagine che contiene testo, Carattere, lettera, documento&#10;&#10;Descrizione generata automaticamente">
            <a:extLst>
              <a:ext uri="{FF2B5EF4-FFF2-40B4-BE49-F238E27FC236}">
                <a16:creationId xmlns:a16="http://schemas.microsoft.com/office/drawing/2014/main" id="{ECA286FD-19E8-7F34-206D-2179ABCED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4424" y="1825625"/>
            <a:ext cx="9003152" cy="4351338"/>
          </a:xfrm>
        </p:spPr>
      </p:pic>
    </p:spTree>
    <p:extLst>
      <p:ext uri="{BB962C8B-B14F-4D97-AF65-F5344CB8AC3E}">
        <p14:creationId xmlns:p14="http://schemas.microsoft.com/office/powerpoint/2010/main" val="17818111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91</Words>
  <Application>Microsoft Macintosh PowerPoint</Application>
  <PresentationFormat>Widescreen</PresentationFormat>
  <Paragraphs>21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Wingdings 3</vt:lpstr>
      <vt:lpstr>Tema di Office</vt:lpstr>
      <vt:lpstr>La regione al confine orientale dal fascismo a Fratelli d’Italia.</vt:lpstr>
      <vt:lpstr>1920-1927:  trasformazioni del territorio</vt:lpstr>
      <vt:lpstr>Ppt 11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sacrari</vt:lpstr>
      <vt:lpstr>La rinascita dalle macerie</vt:lpstr>
      <vt:lpstr>Le realizzazioni del partito</vt:lpstr>
      <vt:lpstr>Presentazione standard di PowerPoint</vt:lpstr>
      <vt:lpstr>Presentazione standard di PowerPoint</vt:lpstr>
      <vt:lpstr>Sistemazione urbane, edifici pubblici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monumenti e gli scavi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storica dell’odierno Friuli Venezia Giulia 641LM </dc:title>
  <dc:subject/>
  <dc:creator>sergio zilli</dc:creator>
  <cp:keywords/>
  <dc:description/>
  <cp:lastModifiedBy>sergio zilli</cp:lastModifiedBy>
  <cp:revision>26</cp:revision>
  <dcterms:created xsi:type="dcterms:W3CDTF">2022-10-02T10:10:34Z</dcterms:created>
  <dcterms:modified xsi:type="dcterms:W3CDTF">2025-11-04T15:35:02Z</dcterms:modified>
  <cp:category/>
</cp:coreProperties>
</file>