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4" r:id="rId39"/>
    <p:sldId id="295" r:id="rId40"/>
    <p:sldId id="296" r:id="rId41"/>
  </p:sldIdLst>
  <p:sldSz cx="9144000" cy="6858000" type="screen4x3"/>
  <p:notesSz cx="7104063"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8E6216-6758-428D-9941-BBC466ECF4C8}" v="3" dt="2025-10-30T20:33:42.90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346" autoAdjust="0"/>
  </p:normalViewPr>
  <p:slideViewPr>
    <p:cSldViewPr>
      <p:cViewPr varScale="1">
        <p:scale>
          <a:sx n="49" d="100"/>
          <a:sy n="49" d="100"/>
        </p:scale>
        <p:origin x="2434"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Pieri" userId="f796a983-7b88-4cf8-9821-e403ffba426b" providerId="ADAL" clId="{CA7139AE-1810-4183-B0EE-B7AE670C300E}"/>
    <pc:docChg chg="custSel modSld">
      <pc:chgData name="Michelle Pieri" userId="f796a983-7b88-4cf8-9821-e403ffba426b" providerId="ADAL" clId="{CA7139AE-1810-4183-B0EE-B7AE670C300E}" dt="2023-03-24T09:39:50.464" v="0" actId="478"/>
      <pc:docMkLst>
        <pc:docMk/>
      </pc:docMkLst>
      <pc:sldChg chg="delSp mod">
        <pc:chgData name="Michelle Pieri" userId="f796a983-7b88-4cf8-9821-e403ffba426b" providerId="ADAL" clId="{CA7139AE-1810-4183-B0EE-B7AE670C300E}" dt="2023-03-24T09:39:50.464" v="0" actId="478"/>
        <pc:sldMkLst>
          <pc:docMk/>
          <pc:sldMk cId="0" sldId="256"/>
        </pc:sldMkLst>
      </pc:sldChg>
    </pc:docChg>
  </pc:docChgLst>
  <pc:docChgLst>
    <pc:chgData name="Michelle Pieri" userId="f796a983-7b88-4cf8-9821-e403ffba426b" providerId="ADAL" clId="{424DE0A5-5FC3-4C37-9AC9-FBDA266FA2B4}"/>
    <pc:docChg chg="undo custSel delSld modSld">
      <pc:chgData name="Michelle Pieri" userId="f796a983-7b88-4cf8-9821-e403ffba426b" providerId="ADAL" clId="{424DE0A5-5FC3-4C37-9AC9-FBDA266FA2B4}" dt="2023-04-19T08:52:04.345" v="177" actId="20577"/>
      <pc:docMkLst>
        <pc:docMk/>
      </pc:docMkLst>
      <pc:sldChg chg="modSp mod modNotesTx">
        <pc:chgData name="Michelle Pieri" userId="f796a983-7b88-4cf8-9821-e403ffba426b" providerId="ADAL" clId="{424DE0A5-5FC3-4C37-9AC9-FBDA266FA2B4}" dt="2023-04-19T08:52:04.345" v="177" actId="20577"/>
        <pc:sldMkLst>
          <pc:docMk/>
          <pc:sldMk cId="0" sldId="256"/>
        </pc:sldMkLst>
      </pc:sldChg>
      <pc:sldChg chg="modNotesTx">
        <pc:chgData name="Michelle Pieri" userId="f796a983-7b88-4cf8-9821-e403ffba426b" providerId="ADAL" clId="{424DE0A5-5FC3-4C37-9AC9-FBDA266FA2B4}" dt="2023-04-13T11:00:28.989" v="1"/>
        <pc:sldMkLst>
          <pc:docMk/>
          <pc:sldMk cId="0" sldId="257"/>
        </pc:sldMkLst>
      </pc:sldChg>
      <pc:sldChg chg="modNotesTx">
        <pc:chgData name="Michelle Pieri" userId="f796a983-7b88-4cf8-9821-e403ffba426b" providerId="ADAL" clId="{424DE0A5-5FC3-4C37-9AC9-FBDA266FA2B4}" dt="2023-04-13T11:01:10.438" v="2"/>
        <pc:sldMkLst>
          <pc:docMk/>
          <pc:sldMk cId="0" sldId="258"/>
        </pc:sldMkLst>
      </pc:sldChg>
      <pc:sldChg chg="modNotesTx">
        <pc:chgData name="Michelle Pieri" userId="f796a983-7b88-4cf8-9821-e403ffba426b" providerId="ADAL" clId="{424DE0A5-5FC3-4C37-9AC9-FBDA266FA2B4}" dt="2023-04-13T11:01:35.459" v="3"/>
        <pc:sldMkLst>
          <pc:docMk/>
          <pc:sldMk cId="0" sldId="259"/>
        </pc:sldMkLst>
      </pc:sldChg>
      <pc:sldChg chg="modNotesTx">
        <pc:chgData name="Michelle Pieri" userId="f796a983-7b88-4cf8-9821-e403ffba426b" providerId="ADAL" clId="{424DE0A5-5FC3-4C37-9AC9-FBDA266FA2B4}" dt="2023-04-13T11:02:55.066" v="5" actId="20577"/>
        <pc:sldMkLst>
          <pc:docMk/>
          <pc:sldMk cId="0" sldId="260"/>
        </pc:sldMkLst>
      </pc:sldChg>
      <pc:sldChg chg="modNotesTx">
        <pc:chgData name="Michelle Pieri" userId="f796a983-7b88-4cf8-9821-e403ffba426b" providerId="ADAL" clId="{424DE0A5-5FC3-4C37-9AC9-FBDA266FA2B4}" dt="2023-04-13T11:03:33.856" v="7" actId="20577"/>
        <pc:sldMkLst>
          <pc:docMk/>
          <pc:sldMk cId="0" sldId="261"/>
        </pc:sldMkLst>
      </pc:sldChg>
      <pc:sldChg chg="modNotesTx">
        <pc:chgData name="Michelle Pieri" userId="f796a983-7b88-4cf8-9821-e403ffba426b" providerId="ADAL" clId="{424DE0A5-5FC3-4C37-9AC9-FBDA266FA2B4}" dt="2023-04-13T11:03:57.057" v="8"/>
        <pc:sldMkLst>
          <pc:docMk/>
          <pc:sldMk cId="0" sldId="262"/>
        </pc:sldMkLst>
      </pc:sldChg>
      <pc:sldChg chg="modNotesTx">
        <pc:chgData name="Michelle Pieri" userId="f796a983-7b88-4cf8-9821-e403ffba426b" providerId="ADAL" clId="{424DE0A5-5FC3-4C37-9AC9-FBDA266FA2B4}" dt="2023-04-13T11:04:37.752" v="9"/>
        <pc:sldMkLst>
          <pc:docMk/>
          <pc:sldMk cId="0" sldId="263"/>
        </pc:sldMkLst>
      </pc:sldChg>
      <pc:sldChg chg="modNotesTx">
        <pc:chgData name="Michelle Pieri" userId="f796a983-7b88-4cf8-9821-e403ffba426b" providerId="ADAL" clId="{424DE0A5-5FC3-4C37-9AC9-FBDA266FA2B4}" dt="2023-04-13T11:05:14.281" v="10"/>
        <pc:sldMkLst>
          <pc:docMk/>
          <pc:sldMk cId="0" sldId="264"/>
        </pc:sldMkLst>
      </pc:sldChg>
      <pc:sldChg chg="modNotesTx">
        <pc:chgData name="Michelle Pieri" userId="f796a983-7b88-4cf8-9821-e403ffba426b" providerId="ADAL" clId="{424DE0A5-5FC3-4C37-9AC9-FBDA266FA2B4}" dt="2023-04-13T11:05:39.528" v="11"/>
        <pc:sldMkLst>
          <pc:docMk/>
          <pc:sldMk cId="0" sldId="265"/>
        </pc:sldMkLst>
      </pc:sldChg>
      <pc:sldChg chg="modNotesTx">
        <pc:chgData name="Michelle Pieri" userId="f796a983-7b88-4cf8-9821-e403ffba426b" providerId="ADAL" clId="{424DE0A5-5FC3-4C37-9AC9-FBDA266FA2B4}" dt="2023-04-13T11:06:10.603" v="12"/>
        <pc:sldMkLst>
          <pc:docMk/>
          <pc:sldMk cId="0" sldId="266"/>
        </pc:sldMkLst>
      </pc:sldChg>
      <pc:sldChg chg="modSp mod modNotesTx">
        <pc:chgData name="Michelle Pieri" userId="f796a983-7b88-4cf8-9821-e403ffba426b" providerId="ADAL" clId="{424DE0A5-5FC3-4C37-9AC9-FBDA266FA2B4}" dt="2023-04-13T11:06:37.629" v="20"/>
        <pc:sldMkLst>
          <pc:docMk/>
          <pc:sldMk cId="0" sldId="267"/>
        </pc:sldMkLst>
      </pc:sldChg>
      <pc:sldChg chg="modNotesTx">
        <pc:chgData name="Michelle Pieri" userId="f796a983-7b88-4cf8-9821-e403ffba426b" providerId="ADAL" clId="{424DE0A5-5FC3-4C37-9AC9-FBDA266FA2B4}" dt="2023-04-13T11:09:38.431" v="47" actId="20577"/>
        <pc:sldMkLst>
          <pc:docMk/>
          <pc:sldMk cId="0" sldId="268"/>
        </pc:sldMkLst>
      </pc:sldChg>
      <pc:sldChg chg="modNotesTx">
        <pc:chgData name="Michelle Pieri" userId="f796a983-7b88-4cf8-9821-e403ffba426b" providerId="ADAL" clId="{424DE0A5-5FC3-4C37-9AC9-FBDA266FA2B4}" dt="2023-04-13T11:09:19.018" v="22"/>
        <pc:sldMkLst>
          <pc:docMk/>
          <pc:sldMk cId="0" sldId="269"/>
        </pc:sldMkLst>
      </pc:sldChg>
      <pc:sldChg chg="modNotesTx">
        <pc:chgData name="Michelle Pieri" userId="f796a983-7b88-4cf8-9821-e403ffba426b" providerId="ADAL" clId="{424DE0A5-5FC3-4C37-9AC9-FBDA266FA2B4}" dt="2023-04-13T11:10:06.007" v="49" actId="20577"/>
        <pc:sldMkLst>
          <pc:docMk/>
          <pc:sldMk cId="0" sldId="270"/>
        </pc:sldMkLst>
      </pc:sldChg>
      <pc:sldChg chg="modSp mod modNotesTx">
        <pc:chgData name="Michelle Pieri" userId="f796a983-7b88-4cf8-9821-e403ffba426b" providerId="ADAL" clId="{424DE0A5-5FC3-4C37-9AC9-FBDA266FA2B4}" dt="2023-04-13T11:10:46.932" v="58"/>
        <pc:sldMkLst>
          <pc:docMk/>
          <pc:sldMk cId="0" sldId="271"/>
        </pc:sldMkLst>
      </pc:sldChg>
      <pc:sldChg chg="modNotesTx">
        <pc:chgData name="Michelle Pieri" userId="f796a983-7b88-4cf8-9821-e403ffba426b" providerId="ADAL" clId="{424DE0A5-5FC3-4C37-9AC9-FBDA266FA2B4}" dt="2023-04-13T11:11:10.721" v="59"/>
        <pc:sldMkLst>
          <pc:docMk/>
          <pc:sldMk cId="0" sldId="272"/>
        </pc:sldMkLst>
      </pc:sldChg>
      <pc:sldChg chg="modNotesTx">
        <pc:chgData name="Michelle Pieri" userId="f796a983-7b88-4cf8-9821-e403ffba426b" providerId="ADAL" clId="{424DE0A5-5FC3-4C37-9AC9-FBDA266FA2B4}" dt="2023-04-13T11:13:07.059" v="60"/>
        <pc:sldMkLst>
          <pc:docMk/>
          <pc:sldMk cId="0" sldId="273"/>
        </pc:sldMkLst>
      </pc:sldChg>
      <pc:sldChg chg="modNotesTx">
        <pc:chgData name="Michelle Pieri" userId="f796a983-7b88-4cf8-9821-e403ffba426b" providerId="ADAL" clId="{424DE0A5-5FC3-4C37-9AC9-FBDA266FA2B4}" dt="2023-04-13T11:18:14.452" v="64"/>
        <pc:sldMkLst>
          <pc:docMk/>
          <pc:sldMk cId="0" sldId="274"/>
        </pc:sldMkLst>
      </pc:sldChg>
      <pc:sldChg chg="modNotesTx">
        <pc:chgData name="Michelle Pieri" userId="f796a983-7b88-4cf8-9821-e403ffba426b" providerId="ADAL" clId="{424DE0A5-5FC3-4C37-9AC9-FBDA266FA2B4}" dt="2023-04-13T11:20:14.070" v="67"/>
        <pc:sldMkLst>
          <pc:docMk/>
          <pc:sldMk cId="0" sldId="276"/>
        </pc:sldMkLst>
      </pc:sldChg>
      <pc:sldChg chg="modNotesTx">
        <pc:chgData name="Michelle Pieri" userId="f796a983-7b88-4cf8-9821-e403ffba426b" providerId="ADAL" clId="{424DE0A5-5FC3-4C37-9AC9-FBDA266FA2B4}" dt="2023-04-13T11:20:37.172" v="68"/>
        <pc:sldMkLst>
          <pc:docMk/>
          <pc:sldMk cId="0" sldId="277"/>
        </pc:sldMkLst>
      </pc:sldChg>
      <pc:sldChg chg="modNotesTx">
        <pc:chgData name="Michelle Pieri" userId="f796a983-7b88-4cf8-9821-e403ffba426b" providerId="ADAL" clId="{424DE0A5-5FC3-4C37-9AC9-FBDA266FA2B4}" dt="2023-04-13T11:21:33.767" v="71"/>
        <pc:sldMkLst>
          <pc:docMk/>
          <pc:sldMk cId="0" sldId="278"/>
        </pc:sldMkLst>
      </pc:sldChg>
      <pc:sldChg chg="modNotesTx">
        <pc:chgData name="Michelle Pieri" userId="f796a983-7b88-4cf8-9821-e403ffba426b" providerId="ADAL" clId="{424DE0A5-5FC3-4C37-9AC9-FBDA266FA2B4}" dt="2023-04-13T11:24:22.963" v="72"/>
        <pc:sldMkLst>
          <pc:docMk/>
          <pc:sldMk cId="0" sldId="279"/>
        </pc:sldMkLst>
      </pc:sldChg>
      <pc:sldChg chg="modNotesTx">
        <pc:chgData name="Michelle Pieri" userId="f796a983-7b88-4cf8-9821-e403ffba426b" providerId="ADAL" clId="{424DE0A5-5FC3-4C37-9AC9-FBDA266FA2B4}" dt="2023-04-13T11:24:45.398" v="101" actId="20577"/>
        <pc:sldMkLst>
          <pc:docMk/>
          <pc:sldMk cId="0" sldId="280"/>
        </pc:sldMkLst>
      </pc:sldChg>
      <pc:sldChg chg="del">
        <pc:chgData name="Michelle Pieri" userId="f796a983-7b88-4cf8-9821-e403ffba426b" providerId="ADAL" clId="{424DE0A5-5FC3-4C37-9AC9-FBDA266FA2B4}" dt="2023-04-13T11:26:37.618" v="102" actId="47"/>
        <pc:sldMkLst>
          <pc:docMk/>
          <pc:sldMk cId="0" sldId="291"/>
        </pc:sldMkLst>
      </pc:sldChg>
      <pc:sldChg chg="modNotesTx">
        <pc:chgData name="Michelle Pieri" userId="f796a983-7b88-4cf8-9821-e403ffba426b" providerId="ADAL" clId="{424DE0A5-5FC3-4C37-9AC9-FBDA266FA2B4}" dt="2023-04-13T11:27:06.036" v="103"/>
        <pc:sldMkLst>
          <pc:docMk/>
          <pc:sldMk cId="0" sldId="293"/>
        </pc:sldMkLst>
      </pc:sldChg>
      <pc:sldChg chg="modNotesTx">
        <pc:chgData name="Michelle Pieri" userId="f796a983-7b88-4cf8-9821-e403ffba426b" providerId="ADAL" clId="{424DE0A5-5FC3-4C37-9AC9-FBDA266FA2B4}" dt="2023-04-13T11:27:34.082" v="104"/>
        <pc:sldMkLst>
          <pc:docMk/>
          <pc:sldMk cId="0" sldId="294"/>
        </pc:sldMkLst>
      </pc:sldChg>
      <pc:sldChg chg="modNotesTx">
        <pc:chgData name="Michelle Pieri" userId="f796a983-7b88-4cf8-9821-e403ffba426b" providerId="ADAL" clId="{424DE0A5-5FC3-4C37-9AC9-FBDA266FA2B4}" dt="2023-04-13T11:27:56.366" v="105"/>
        <pc:sldMkLst>
          <pc:docMk/>
          <pc:sldMk cId="0" sldId="295"/>
        </pc:sldMkLst>
      </pc:sldChg>
      <pc:sldChg chg="modNotesTx">
        <pc:chgData name="Michelle Pieri" userId="f796a983-7b88-4cf8-9821-e403ffba426b" providerId="ADAL" clId="{424DE0A5-5FC3-4C37-9AC9-FBDA266FA2B4}" dt="2023-04-13T11:28:39.332" v="160" actId="20577"/>
        <pc:sldMkLst>
          <pc:docMk/>
          <pc:sldMk cId="0" sldId="296"/>
        </pc:sldMkLst>
      </pc:sldChg>
    </pc:docChg>
  </pc:docChgLst>
  <pc:docChgLst>
    <pc:chgData name="Michelle Pieri" userId="f796a983-7b88-4cf8-9821-e403ffba426b" providerId="ADAL" clId="{E350AAFB-945C-4BAC-923D-2DA580435E44}"/>
    <pc:docChg chg="modSld modNotesMaster">
      <pc:chgData name="Michelle Pieri" userId="f796a983-7b88-4cf8-9821-e403ffba426b" providerId="ADAL" clId="{E350AAFB-945C-4BAC-923D-2DA580435E44}" dt="2024-10-24T14:23:55.964" v="36"/>
      <pc:docMkLst>
        <pc:docMk/>
      </pc:docMkLst>
      <pc:sldChg chg="modNotesTx">
        <pc:chgData name="Michelle Pieri" userId="f796a983-7b88-4cf8-9821-e403ffba426b" providerId="ADAL" clId="{E350AAFB-945C-4BAC-923D-2DA580435E44}" dt="2024-10-24T14:06:52.625" v="0" actId="255"/>
        <pc:sldMkLst>
          <pc:docMk/>
          <pc:sldMk cId="0" sldId="256"/>
        </pc:sldMkLst>
      </pc:sldChg>
      <pc:sldChg chg="modNotesTx">
        <pc:chgData name="Michelle Pieri" userId="f796a983-7b88-4cf8-9821-e403ffba426b" providerId="ADAL" clId="{E350AAFB-945C-4BAC-923D-2DA580435E44}" dt="2024-10-24T14:07:01.785" v="2" actId="255"/>
        <pc:sldMkLst>
          <pc:docMk/>
          <pc:sldMk cId="0" sldId="257"/>
        </pc:sldMkLst>
      </pc:sldChg>
      <pc:sldChg chg="modNotesTx">
        <pc:chgData name="Michelle Pieri" userId="f796a983-7b88-4cf8-9821-e403ffba426b" providerId="ADAL" clId="{E350AAFB-945C-4BAC-923D-2DA580435E44}" dt="2024-10-24T14:07:12.299" v="3" actId="255"/>
        <pc:sldMkLst>
          <pc:docMk/>
          <pc:sldMk cId="0" sldId="258"/>
        </pc:sldMkLst>
      </pc:sldChg>
      <pc:sldChg chg="modNotesTx">
        <pc:chgData name="Michelle Pieri" userId="f796a983-7b88-4cf8-9821-e403ffba426b" providerId="ADAL" clId="{E350AAFB-945C-4BAC-923D-2DA580435E44}" dt="2024-10-24T14:07:29.709" v="7" actId="20577"/>
        <pc:sldMkLst>
          <pc:docMk/>
          <pc:sldMk cId="0" sldId="259"/>
        </pc:sldMkLst>
      </pc:sldChg>
      <pc:sldChg chg="modNotesTx">
        <pc:chgData name="Michelle Pieri" userId="f796a983-7b88-4cf8-9821-e403ffba426b" providerId="ADAL" clId="{E350AAFB-945C-4BAC-923D-2DA580435E44}" dt="2024-10-24T14:07:54.729" v="9" actId="255"/>
        <pc:sldMkLst>
          <pc:docMk/>
          <pc:sldMk cId="0" sldId="260"/>
        </pc:sldMkLst>
      </pc:sldChg>
      <pc:sldChg chg="modNotesTx">
        <pc:chgData name="Michelle Pieri" userId="f796a983-7b88-4cf8-9821-e403ffba426b" providerId="ADAL" clId="{E350AAFB-945C-4BAC-923D-2DA580435E44}" dt="2024-10-24T14:08:06.768" v="10" actId="255"/>
        <pc:sldMkLst>
          <pc:docMk/>
          <pc:sldMk cId="0" sldId="261"/>
        </pc:sldMkLst>
      </pc:sldChg>
      <pc:sldChg chg="modNotesTx">
        <pc:chgData name="Michelle Pieri" userId="f796a983-7b88-4cf8-9821-e403ffba426b" providerId="ADAL" clId="{E350AAFB-945C-4BAC-923D-2DA580435E44}" dt="2024-10-24T14:08:15.587" v="11" actId="255"/>
        <pc:sldMkLst>
          <pc:docMk/>
          <pc:sldMk cId="0" sldId="262"/>
        </pc:sldMkLst>
      </pc:sldChg>
      <pc:sldChg chg="modNotesTx">
        <pc:chgData name="Michelle Pieri" userId="f796a983-7b88-4cf8-9821-e403ffba426b" providerId="ADAL" clId="{E350AAFB-945C-4BAC-923D-2DA580435E44}" dt="2024-10-24T14:08:22.881" v="12" actId="255"/>
        <pc:sldMkLst>
          <pc:docMk/>
          <pc:sldMk cId="0" sldId="263"/>
        </pc:sldMkLst>
      </pc:sldChg>
      <pc:sldChg chg="modNotesTx">
        <pc:chgData name="Michelle Pieri" userId="f796a983-7b88-4cf8-9821-e403ffba426b" providerId="ADAL" clId="{E350AAFB-945C-4BAC-923D-2DA580435E44}" dt="2024-10-24T14:08:32.174" v="13" actId="255"/>
        <pc:sldMkLst>
          <pc:docMk/>
          <pc:sldMk cId="0" sldId="264"/>
        </pc:sldMkLst>
      </pc:sldChg>
      <pc:sldChg chg="modNotesTx">
        <pc:chgData name="Michelle Pieri" userId="f796a983-7b88-4cf8-9821-e403ffba426b" providerId="ADAL" clId="{E350AAFB-945C-4BAC-923D-2DA580435E44}" dt="2024-10-24T14:08:38.203" v="14" actId="255"/>
        <pc:sldMkLst>
          <pc:docMk/>
          <pc:sldMk cId="0" sldId="265"/>
        </pc:sldMkLst>
      </pc:sldChg>
      <pc:sldChg chg="modNotesTx">
        <pc:chgData name="Michelle Pieri" userId="f796a983-7b88-4cf8-9821-e403ffba426b" providerId="ADAL" clId="{E350AAFB-945C-4BAC-923D-2DA580435E44}" dt="2024-10-24T14:08:45.856" v="15" actId="255"/>
        <pc:sldMkLst>
          <pc:docMk/>
          <pc:sldMk cId="0" sldId="266"/>
        </pc:sldMkLst>
      </pc:sldChg>
      <pc:sldChg chg="modNotesTx">
        <pc:chgData name="Michelle Pieri" userId="f796a983-7b88-4cf8-9821-e403ffba426b" providerId="ADAL" clId="{E350AAFB-945C-4BAC-923D-2DA580435E44}" dt="2024-10-24T14:09:09.040" v="16" actId="255"/>
        <pc:sldMkLst>
          <pc:docMk/>
          <pc:sldMk cId="0" sldId="267"/>
        </pc:sldMkLst>
      </pc:sldChg>
      <pc:sldChg chg="modNotesTx">
        <pc:chgData name="Michelle Pieri" userId="f796a983-7b88-4cf8-9821-e403ffba426b" providerId="ADAL" clId="{E350AAFB-945C-4BAC-923D-2DA580435E44}" dt="2024-10-24T14:09:18.421" v="17" actId="255"/>
        <pc:sldMkLst>
          <pc:docMk/>
          <pc:sldMk cId="0" sldId="269"/>
        </pc:sldMkLst>
      </pc:sldChg>
      <pc:sldChg chg="modNotesTx">
        <pc:chgData name="Michelle Pieri" userId="f796a983-7b88-4cf8-9821-e403ffba426b" providerId="ADAL" clId="{E350AAFB-945C-4BAC-923D-2DA580435E44}" dt="2024-10-24T14:09:28.531" v="18" actId="255"/>
        <pc:sldMkLst>
          <pc:docMk/>
          <pc:sldMk cId="0" sldId="270"/>
        </pc:sldMkLst>
      </pc:sldChg>
      <pc:sldChg chg="modNotesTx">
        <pc:chgData name="Michelle Pieri" userId="f796a983-7b88-4cf8-9821-e403ffba426b" providerId="ADAL" clId="{E350AAFB-945C-4BAC-923D-2DA580435E44}" dt="2024-10-24T14:09:34.470" v="19" actId="255"/>
        <pc:sldMkLst>
          <pc:docMk/>
          <pc:sldMk cId="0" sldId="271"/>
        </pc:sldMkLst>
      </pc:sldChg>
      <pc:sldChg chg="modNotesTx">
        <pc:chgData name="Michelle Pieri" userId="f796a983-7b88-4cf8-9821-e403ffba426b" providerId="ADAL" clId="{E350AAFB-945C-4BAC-923D-2DA580435E44}" dt="2024-10-24T14:09:41.241" v="20" actId="255"/>
        <pc:sldMkLst>
          <pc:docMk/>
          <pc:sldMk cId="0" sldId="272"/>
        </pc:sldMkLst>
      </pc:sldChg>
      <pc:sldChg chg="modNotesTx">
        <pc:chgData name="Michelle Pieri" userId="f796a983-7b88-4cf8-9821-e403ffba426b" providerId="ADAL" clId="{E350AAFB-945C-4BAC-923D-2DA580435E44}" dt="2024-10-24T14:09:49.329" v="21" actId="255"/>
        <pc:sldMkLst>
          <pc:docMk/>
          <pc:sldMk cId="0" sldId="273"/>
        </pc:sldMkLst>
      </pc:sldChg>
      <pc:sldChg chg="modNotesTx">
        <pc:chgData name="Michelle Pieri" userId="f796a983-7b88-4cf8-9821-e403ffba426b" providerId="ADAL" clId="{E350AAFB-945C-4BAC-923D-2DA580435E44}" dt="2024-10-24T14:10:01.419" v="25" actId="20577"/>
        <pc:sldMkLst>
          <pc:docMk/>
          <pc:sldMk cId="0" sldId="274"/>
        </pc:sldMkLst>
      </pc:sldChg>
      <pc:sldChg chg="modNotesTx">
        <pc:chgData name="Michelle Pieri" userId="f796a983-7b88-4cf8-9821-e403ffba426b" providerId="ADAL" clId="{E350AAFB-945C-4BAC-923D-2DA580435E44}" dt="2024-10-24T14:10:13.673" v="27" actId="20577"/>
        <pc:sldMkLst>
          <pc:docMk/>
          <pc:sldMk cId="0" sldId="276"/>
        </pc:sldMkLst>
      </pc:sldChg>
      <pc:sldChg chg="modNotesTx">
        <pc:chgData name="Michelle Pieri" userId="f796a983-7b88-4cf8-9821-e403ffba426b" providerId="ADAL" clId="{E350AAFB-945C-4BAC-923D-2DA580435E44}" dt="2024-10-24T14:10:20.059" v="28" actId="255"/>
        <pc:sldMkLst>
          <pc:docMk/>
          <pc:sldMk cId="0" sldId="277"/>
        </pc:sldMkLst>
      </pc:sldChg>
      <pc:sldChg chg="modNotesTx">
        <pc:chgData name="Michelle Pieri" userId="f796a983-7b88-4cf8-9821-e403ffba426b" providerId="ADAL" clId="{E350AAFB-945C-4BAC-923D-2DA580435E44}" dt="2024-10-24T14:10:30.070" v="29" actId="255"/>
        <pc:sldMkLst>
          <pc:docMk/>
          <pc:sldMk cId="0" sldId="278"/>
        </pc:sldMkLst>
      </pc:sldChg>
      <pc:sldChg chg="modNotesTx">
        <pc:chgData name="Michelle Pieri" userId="f796a983-7b88-4cf8-9821-e403ffba426b" providerId="ADAL" clId="{E350AAFB-945C-4BAC-923D-2DA580435E44}" dt="2024-10-24T14:10:39.010" v="30" actId="255"/>
        <pc:sldMkLst>
          <pc:docMk/>
          <pc:sldMk cId="0" sldId="279"/>
        </pc:sldMkLst>
      </pc:sldChg>
      <pc:sldChg chg="modNotesTx">
        <pc:chgData name="Michelle Pieri" userId="f796a983-7b88-4cf8-9821-e403ffba426b" providerId="ADAL" clId="{E350AAFB-945C-4BAC-923D-2DA580435E44}" dt="2024-10-24T14:10:44.371" v="31" actId="255"/>
        <pc:sldMkLst>
          <pc:docMk/>
          <pc:sldMk cId="0" sldId="280"/>
        </pc:sldMkLst>
      </pc:sldChg>
      <pc:sldChg chg="modNotesTx">
        <pc:chgData name="Michelle Pieri" userId="f796a983-7b88-4cf8-9821-e403ffba426b" providerId="ADAL" clId="{E350AAFB-945C-4BAC-923D-2DA580435E44}" dt="2024-10-24T14:11:05.611" v="32" actId="255"/>
        <pc:sldMkLst>
          <pc:docMk/>
          <pc:sldMk cId="0" sldId="294"/>
        </pc:sldMkLst>
      </pc:sldChg>
      <pc:sldChg chg="modNotesTx">
        <pc:chgData name="Michelle Pieri" userId="f796a983-7b88-4cf8-9821-e403ffba426b" providerId="ADAL" clId="{E350AAFB-945C-4BAC-923D-2DA580435E44}" dt="2024-10-24T14:11:11.861" v="33" actId="255"/>
        <pc:sldMkLst>
          <pc:docMk/>
          <pc:sldMk cId="0" sldId="295"/>
        </pc:sldMkLst>
      </pc:sldChg>
      <pc:sldChg chg="modNotesTx">
        <pc:chgData name="Michelle Pieri" userId="f796a983-7b88-4cf8-9821-e403ffba426b" providerId="ADAL" clId="{E350AAFB-945C-4BAC-923D-2DA580435E44}" dt="2024-10-24T14:11:17.347" v="34" actId="255"/>
        <pc:sldMkLst>
          <pc:docMk/>
          <pc:sldMk cId="0" sldId="296"/>
        </pc:sldMkLst>
      </pc:sldChg>
    </pc:docChg>
  </pc:docChgLst>
  <pc:docChgLst>
    <pc:chgData name="PIERI MICHELLE" userId="13bf2278-1c63-4a44-b8d3-84ce95736d2d" providerId="ADAL" clId="{7AD1D9F0-4640-4FD9-B5F7-03A15D6510D7}"/>
    <pc:docChg chg="custSel modSld">
      <pc:chgData name="PIERI MICHELLE" userId="13bf2278-1c63-4a44-b8d3-84ce95736d2d" providerId="ADAL" clId="{7AD1D9F0-4640-4FD9-B5F7-03A15D6510D7}" dt="2025-10-30T20:34:46.490" v="144" actId="20577"/>
      <pc:docMkLst>
        <pc:docMk/>
      </pc:docMkLst>
      <pc:sldChg chg="modSp mod modNotesTx">
        <pc:chgData name="PIERI MICHELLE" userId="13bf2278-1c63-4a44-b8d3-84ce95736d2d" providerId="ADAL" clId="{7AD1D9F0-4640-4FD9-B5F7-03A15D6510D7}" dt="2025-10-30T19:44:18.248" v="14" actId="255"/>
        <pc:sldMkLst>
          <pc:docMk/>
          <pc:sldMk cId="0" sldId="256"/>
        </pc:sldMkLst>
        <pc:spChg chg="mod">
          <ac:chgData name="PIERI MICHELLE" userId="13bf2278-1c63-4a44-b8d3-84ce95736d2d" providerId="ADAL" clId="{7AD1D9F0-4640-4FD9-B5F7-03A15D6510D7}" dt="2025-10-30T19:44:01.725" v="13" actId="20577"/>
          <ac:spMkLst>
            <pc:docMk/>
            <pc:sldMk cId="0" sldId="256"/>
            <ac:spMk id="3" creationId="{00000000-0000-0000-0000-000000000000}"/>
          </ac:spMkLst>
        </pc:spChg>
      </pc:sldChg>
      <pc:sldChg chg="modNotesTx">
        <pc:chgData name="PIERI MICHELLE" userId="13bf2278-1c63-4a44-b8d3-84ce95736d2d" providerId="ADAL" clId="{7AD1D9F0-4640-4FD9-B5F7-03A15D6510D7}" dt="2025-10-30T19:44:57.289" v="35" actId="255"/>
        <pc:sldMkLst>
          <pc:docMk/>
          <pc:sldMk cId="0" sldId="257"/>
        </pc:sldMkLst>
      </pc:sldChg>
      <pc:sldChg chg="modNotesTx">
        <pc:chgData name="PIERI MICHELLE" userId="13bf2278-1c63-4a44-b8d3-84ce95736d2d" providerId="ADAL" clId="{7AD1D9F0-4640-4FD9-B5F7-03A15D6510D7}" dt="2025-10-30T19:55:40.645" v="38" actId="20577"/>
        <pc:sldMkLst>
          <pc:docMk/>
          <pc:sldMk cId="0" sldId="258"/>
        </pc:sldMkLst>
      </pc:sldChg>
      <pc:sldChg chg="modNotesTx">
        <pc:chgData name="PIERI MICHELLE" userId="13bf2278-1c63-4a44-b8d3-84ce95736d2d" providerId="ADAL" clId="{7AD1D9F0-4640-4FD9-B5F7-03A15D6510D7}" dt="2025-10-30T19:57:50.395" v="51" actId="20577"/>
        <pc:sldMkLst>
          <pc:docMk/>
          <pc:sldMk cId="0" sldId="259"/>
        </pc:sldMkLst>
      </pc:sldChg>
      <pc:sldChg chg="modNotesTx">
        <pc:chgData name="PIERI MICHELLE" userId="13bf2278-1c63-4a44-b8d3-84ce95736d2d" providerId="ADAL" clId="{7AD1D9F0-4640-4FD9-B5F7-03A15D6510D7}" dt="2025-10-30T20:06:20.474" v="67" actId="20577"/>
        <pc:sldMkLst>
          <pc:docMk/>
          <pc:sldMk cId="0" sldId="260"/>
        </pc:sldMkLst>
      </pc:sldChg>
      <pc:sldChg chg="modNotesTx">
        <pc:chgData name="PIERI MICHELLE" userId="13bf2278-1c63-4a44-b8d3-84ce95736d2d" providerId="ADAL" clId="{7AD1D9F0-4640-4FD9-B5F7-03A15D6510D7}" dt="2025-10-30T20:10:53.304" v="69" actId="255"/>
        <pc:sldMkLst>
          <pc:docMk/>
          <pc:sldMk cId="0" sldId="261"/>
        </pc:sldMkLst>
      </pc:sldChg>
      <pc:sldChg chg="modNotesTx">
        <pc:chgData name="PIERI MICHELLE" userId="13bf2278-1c63-4a44-b8d3-84ce95736d2d" providerId="ADAL" clId="{7AD1D9F0-4640-4FD9-B5F7-03A15D6510D7}" dt="2025-10-30T20:11:00.863" v="70" actId="255"/>
        <pc:sldMkLst>
          <pc:docMk/>
          <pc:sldMk cId="0" sldId="262"/>
        </pc:sldMkLst>
      </pc:sldChg>
      <pc:sldChg chg="modNotesTx">
        <pc:chgData name="PIERI MICHELLE" userId="13bf2278-1c63-4a44-b8d3-84ce95736d2d" providerId="ADAL" clId="{7AD1D9F0-4640-4FD9-B5F7-03A15D6510D7}" dt="2025-10-30T20:11:38.066" v="71" actId="255"/>
        <pc:sldMkLst>
          <pc:docMk/>
          <pc:sldMk cId="0" sldId="263"/>
        </pc:sldMkLst>
      </pc:sldChg>
      <pc:sldChg chg="modNotesTx">
        <pc:chgData name="PIERI MICHELLE" userId="13bf2278-1c63-4a44-b8d3-84ce95736d2d" providerId="ADAL" clId="{7AD1D9F0-4640-4FD9-B5F7-03A15D6510D7}" dt="2025-10-30T20:12:23.019" v="73" actId="20577"/>
        <pc:sldMkLst>
          <pc:docMk/>
          <pc:sldMk cId="0" sldId="264"/>
        </pc:sldMkLst>
      </pc:sldChg>
      <pc:sldChg chg="modNotesTx">
        <pc:chgData name="PIERI MICHELLE" userId="13bf2278-1c63-4a44-b8d3-84ce95736d2d" providerId="ADAL" clId="{7AD1D9F0-4640-4FD9-B5F7-03A15D6510D7}" dt="2025-10-30T20:13:08.417" v="75" actId="20577"/>
        <pc:sldMkLst>
          <pc:docMk/>
          <pc:sldMk cId="0" sldId="265"/>
        </pc:sldMkLst>
      </pc:sldChg>
      <pc:sldChg chg="modSp mod">
        <pc:chgData name="PIERI MICHELLE" userId="13bf2278-1c63-4a44-b8d3-84ce95736d2d" providerId="ADAL" clId="{7AD1D9F0-4640-4FD9-B5F7-03A15D6510D7}" dt="2025-10-30T20:14:10.708" v="76" actId="20577"/>
        <pc:sldMkLst>
          <pc:docMk/>
          <pc:sldMk cId="0" sldId="266"/>
        </pc:sldMkLst>
        <pc:spChg chg="mod">
          <ac:chgData name="PIERI MICHELLE" userId="13bf2278-1c63-4a44-b8d3-84ce95736d2d" providerId="ADAL" clId="{7AD1D9F0-4640-4FD9-B5F7-03A15D6510D7}" dt="2025-10-30T20:14:10.708" v="76" actId="20577"/>
          <ac:spMkLst>
            <pc:docMk/>
            <pc:sldMk cId="0" sldId="266"/>
            <ac:spMk id="3" creationId="{00000000-0000-0000-0000-000000000000}"/>
          </ac:spMkLst>
        </pc:spChg>
      </pc:sldChg>
      <pc:sldChg chg="modNotesTx">
        <pc:chgData name="PIERI MICHELLE" userId="13bf2278-1c63-4a44-b8d3-84ce95736d2d" providerId="ADAL" clId="{7AD1D9F0-4640-4FD9-B5F7-03A15D6510D7}" dt="2025-10-30T20:17:23.848" v="78" actId="20577"/>
        <pc:sldMkLst>
          <pc:docMk/>
          <pc:sldMk cId="0" sldId="267"/>
        </pc:sldMkLst>
      </pc:sldChg>
      <pc:sldChg chg="modNotesTx">
        <pc:chgData name="PIERI MICHELLE" userId="13bf2278-1c63-4a44-b8d3-84ce95736d2d" providerId="ADAL" clId="{7AD1D9F0-4640-4FD9-B5F7-03A15D6510D7}" dt="2025-10-30T20:18:50.803" v="83" actId="20577"/>
        <pc:sldMkLst>
          <pc:docMk/>
          <pc:sldMk cId="0" sldId="269"/>
        </pc:sldMkLst>
      </pc:sldChg>
      <pc:sldChg chg="modSp mod modNotesTx">
        <pc:chgData name="PIERI MICHELLE" userId="13bf2278-1c63-4a44-b8d3-84ce95736d2d" providerId="ADAL" clId="{7AD1D9F0-4640-4FD9-B5F7-03A15D6510D7}" dt="2025-10-30T20:20:00.376" v="103" actId="20577"/>
        <pc:sldMkLst>
          <pc:docMk/>
          <pc:sldMk cId="0" sldId="270"/>
        </pc:sldMkLst>
        <pc:spChg chg="mod">
          <ac:chgData name="PIERI MICHELLE" userId="13bf2278-1c63-4a44-b8d3-84ce95736d2d" providerId="ADAL" clId="{7AD1D9F0-4640-4FD9-B5F7-03A15D6510D7}" dt="2025-10-30T20:20:00.376" v="103" actId="20577"/>
          <ac:spMkLst>
            <pc:docMk/>
            <pc:sldMk cId="0" sldId="270"/>
            <ac:spMk id="3" creationId="{00000000-0000-0000-0000-000000000000}"/>
          </ac:spMkLst>
        </pc:spChg>
      </pc:sldChg>
      <pc:sldChg chg="modNotesTx">
        <pc:chgData name="PIERI MICHELLE" userId="13bf2278-1c63-4a44-b8d3-84ce95736d2d" providerId="ADAL" clId="{7AD1D9F0-4640-4FD9-B5F7-03A15D6510D7}" dt="2025-10-30T20:20:23.195" v="105" actId="20577"/>
        <pc:sldMkLst>
          <pc:docMk/>
          <pc:sldMk cId="0" sldId="271"/>
        </pc:sldMkLst>
      </pc:sldChg>
      <pc:sldChg chg="modNotesTx">
        <pc:chgData name="PIERI MICHELLE" userId="13bf2278-1c63-4a44-b8d3-84ce95736d2d" providerId="ADAL" clId="{7AD1D9F0-4640-4FD9-B5F7-03A15D6510D7}" dt="2025-10-30T20:20:36.517" v="106" actId="255"/>
        <pc:sldMkLst>
          <pc:docMk/>
          <pc:sldMk cId="0" sldId="272"/>
        </pc:sldMkLst>
      </pc:sldChg>
      <pc:sldChg chg="modNotesTx">
        <pc:chgData name="PIERI MICHELLE" userId="13bf2278-1c63-4a44-b8d3-84ce95736d2d" providerId="ADAL" clId="{7AD1D9F0-4640-4FD9-B5F7-03A15D6510D7}" dt="2025-10-30T20:22:11.629" v="122" actId="20577"/>
        <pc:sldMkLst>
          <pc:docMk/>
          <pc:sldMk cId="0" sldId="273"/>
        </pc:sldMkLst>
      </pc:sldChg>
      <pc:sldChg chg="modNotesTx">
        <pc:chgData name="PIERI MICHELLE" userId="13bf2278-1c63-4a44-b8d3-84ce95736d2d" providerId="ADAL" clId="{7AD1D9F0-4640-4FD9-B5F7-03A15D6510D7}" dt="2025-10-30T20:25:16.685" v="136" actId="20577"/>
        <pc:sldMkLst>
          <pc:docMk/>
          <pc:sldMk cId="0" sldId="274"/>
        </pc:sldMkLst>
      </pc:sldChg>
      <pc:sldChg chg="modNotesTx">
        <pc:chgData name="PIERI MICHELLE" userId="13bf2278-1c63-4a44-b8d3-84ce95736d2d" providerId="ADAL" clId="{7AD1D9F0-4640-4FD9-B5F7-03A15D6510D7}" dt="2025-10-30T20:28:34.705" v="142" actId="20577"/>
        <pc:sldMkLst>
          <pc:docMk/>
          <pc:sldMk cId="0" sldId="276"/>
        </pc:sldMkLst>
      </pc:sldChg>
      <pc:sldChg chg="modSp mod">
        <pc:chgData name="PIERI MICHELLE" userId="13bf2278-1c63-4a44-b8d3-84ce95736d2d" providerId="ADAL" clId="{7AD1D9F0-4640-4FD9-B5F7-03A15D6510D7}" dt="2025-10-30T20:31:41.448" v="143" actId="1076"/>
        <pc:sldMkLst>
          <pc:docMk/>
          <pc:sldMk cId="0" sldId="277"/>
        </pc:sldMkLst>
        <pc:picChg chg="mod">
          <ac:chgData name="PIERI MICHELLE" userId="13bf2278-1c63-4a44-b8d3-84ce95736d2d" providerId="ADAL" clId="{7AD1D9F0-4640-4FD9-B5F7-03A15D6510D7}" dt="2025-10-30T20:31:41.448" v="143" actId="1076"/>
          <ac:picMkLst>
            <pc:docMk/>
            <pc:sldMk cId="0" sldId="277"/>
            <ac:picMk id="2" creationId="{00000000-0000-0000-0000-000000000000}"/>
          </ac:picMkLst>
        </pc:picChg>
      </pc:sldChg>
      <pc:sldChg chg="modNotesTx">
        <pc:chgData name="PIERI MICHELLE" userId="13bf2278-1c63-4a44-b8d3-84ce95736d2d" providerId="ADAL" clId="{7AD1D9F0-4640-4FD9-B5F7-03A15D6510D7}" dt="2025-10-30T20:34:46.490" v="144" actId="20577"/>
        <pc:sldMkLst>
          <pc:docMk/>
          <pc:sldMk cId="0" sldId="2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3078427" cy="514100"/>
          </a:xfrm>
          <a:prstGeom prst="rect">
            <a:avLst/>
          </a:prstGeom>
        </p:spPr>
        <p:txBody>
          <a:bodyPr vert="horz" lIns="99075" tIns="49538" rIns="99075" bIns="49538" rtlCol="0"/>
          <a:lstStyle>
            <a:lvl1pPr algn="l">
              <a:defRPr sz="1300"/>
            </a:lvl1pPr>
          </a:lstStyle>
          <a:p>
            <a:endParaRPr lang="it-IT"/>
          </a:p>
        </p:txBody>
      </p:sp>
      <p:sp>
        <p:nvSpPr>
          <p:cNvPr id="3" name="Segnaposto data 2"/>
          <p:cNvSpPr>
            <a:spLocks noGrp="1"/>
          </p:cNvSpPr>
          <p:nvPr>
            <p:ph type="dt" idx="1"/>
          </p:nvPr>
        </p:nvSpPr>
        <p:spPr>
          <a:xfrm>
            <a:off x="4024403" y="0"/>
            <a:ext cx="3078427" cy="514100"/>
          </a:xfrm>
          <a:prstGeom prst="rect">
            <a:avLst/>
          </a:prstGeom>
        </p:spPr>
        <p:txBody>
          <a:bodyPr vert="horz" lIns="99075" tIns="49538" rIns="99075" bIns="49538" rtlCol="0"/>
          <a:lstStyle>
            <a:lvl1pPr algn="r">
              <a:defRPr sz="1300"/>
            </a:lvl1pPr>
          </a:lstStyle>
          <a:p>
            <a:fld id="{50147666-5EE5-47D1-8F2E-8DEA0A45D0C0}" type="datetimeFigureOut">
              <a:rPr lang="it-IT" smtClean="0"/>
              <a:t>30/10/2025</a:t>
            </a:fld>
            <a:endParaRPr lang="it-IT"/>
          </a:p>
        </p:txBody>
      </p:sp>
      <p:sp>
        <p:nvSpPr>
          <p:cNvPr id="4" name="Segnaposto immagine diapositiva 3"/>
          <p:cNvSpPr>
            <a:spLocks noGrp="1" noRot="1" noChangeAspect="1"/>
          </p:cNvSpPr>
          <p:nvPr>
            <p:ph type="sldImg" idx="2"/>
          </p:nvPr>
        </p:nvSpPr>
        <p:spPr>
          <a:xfrm>
            <a:off x="1249363" y="1277938"/>
            <a:ext cx="4605337" cy="3455987"/>
          </a:xfrm>
          <a:prstGeom prst="rect">
            <a:avLst/>
          </a:prstGeom>
          <a:noFill/>
          <a:ln w="12700">
            <a:solidFill>
              <a:prstClr val="black"/>
            </a:solidFill>
          </a:ln>
        </p:spPr>
        <p:txBody>
          <a:bodyPr vert="horz" lIns="99075" tIns="49538" rIns="99075" bIns="49538" rtlCol="0" anchor="ctr"/>
          <a:lstStyle/>
          <a:p>
            <a:endParaRPr lang="it-IT"/>
          </a:p>
        </p:txBody>
      </p:sp>
      <p:sp>
        <p:nvSpPr>
          <p:cNvPr id="5" name="Segnaposto note 4"/>
          <p:cNvSpPr>
            <a:spLocks noGrp="1"/>
          </p:cNvSpPr>
          <p:nvPr>
            <p:ph type="body" sz="quarter" idx="3"/>
          </p:nvPr>
        </p:nvSpPr>
        <p:spPr>
          <a:xfrm>
            <a:off x="710407" y="4925408"/>
            <a:ext cx="5683250" cy="4029878"/>
          </a:xfrm>
          <a:prstGeom prst="rect">
            <a:avLst/>
          </a:prstGeom>
        </p:spPr>
        <p:txBody>
          <a:bodyPr vert="horz" lIns="99075" tIns="49538" rIns="99075" bIns="49538"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720515"/>
            <a:ext cx="3078427" cy="514099"/>
          </a:xfrm>
          <a:prstGeom prst="rect">
            <a:avLst/>
          </a:prstGeom>
        </p:spPr>
        <p:txBody>
          <a:bodyPr vert="horz" lIns="99075" tIns="49538" rIns="99075" bIns="49538" rtlCol="0" anchor="b"/>
          <a:lstStyle>
            <a:lvl1pPr algn="l">
              <a:defRPr sz="1300"/>
            </a:lvl1pPr>
          </a:lstStyle>
          <a:p>
            <a:endParaRPr lang="it-IT"/>
          </a:p>
        </p:txBody>
      </p:sp>
      <p:sp>
        <p:nvSpPr>
          <p:cNvPr id="7" name="Segnaposto numero diapositiva 6"/>
          <p:cNvSpPr>
            <a:spLocks noGrp="1"/>
          </p:cNvSpPr>
          <p:nvPr>
            <p:ph type="sldNum" sz="quarter" idx="5"/>
          </p:nvPr>
        </p:nvSpPr>
        <p:spPr>
          <a:xfrm>
            <a:off x="4024403" y="9720515"/>
            <a:ext cx="3078427" cy="514099"/>
          </a:xfrm>
          <a:prstGeom prst="rect">
            <a:avLst/>
          </a:prstGeom>
        </p:spPr>
        <p:txBody>
          <a:bodyPr vert="horz" lIns="99075" tIns="49538" rIns="99075" bIns="49538" rtlCol="0" anchor="b"/>
          <a:lstStyle>
            <a:lvl1pPr algn="r">
              <a:defRPr sz="1300"/>
            </a:lvl1pPr>
          </a:lstStyle>
          <a:p>
            <a:fld id="{4660551A-7CBE-4E8A-9A49-F630BD6D6662}" type="slidenum">
              <a:rPr lang="it-IT" smtClean="0"/>
              <a:t>‹N›</a:t>
            </a:fld>
            <a:endParaRPr lang="it-IT"/>
          </a:p>
        </p:txBody>
      </p:sp>
    </p:spTree>
    <p:extLst>
      <p:ext uri="{BB962C8B-B14F-4D97-AF65-F5344CB8AC3E}">
        <p14:creationId xmlns:p14="http://schemas.microsoft.com/office/powerpoint/2010/main" val="4128860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90752">
              <a:defRPr/>
            </a:pPr>
            <a:r>
              <a:rPr lang="it-IT" sz="1600" kern="100" dirty="0">
                <a:latin typeface="Calibri" panose="020F0502020204030204" pitchFamily="34" charset="0"/>
                <a:ea typeface="Calibri" panose="020F0502020204030204" pitchFamily="34" charset="0"/>
                <a:cs typeface="Times New Roman" panose="02020603050405020304" pitchFamily="18" charset="0"/>
              </a:rPr>
              <a:t>Il linguaggio è uno dei prerequisiti fondamentali, perché c’è una stretta connessione tra la lingua orale e la lingua scritta per cui è importante che nelle fasi di apprendimento della lingua orale ci sia attenzione allo sviluppo delle capacità e delle conoscenze del bambino.</a:t>
            </a:r>
          </a:p>
        </p:txBody>
      </p:sp>
      <p:sp>
        <p:nvSpPr>
          <p:cNvPr id="4" name="Segnaposto numero diapositiva 3"/>
          <p:cNvSpPr>
            <a:spLocks noGrp="1"/>
          </p:cNvSpPr>
          <p:nvPr>
            <p:ph type="sldNum" sz="quarter" idx="5"/>
          </p:nvPr>
        </p:nvSpPr>
        <p:spPr/>
        <p:txBody>
          <a:bodyPr/>
          <a:lstStyle/>
          <a:p>
            <a:fld id="{4660551A-7CBE-4E8A-9A49-F630BD6D6662}" type="slidenum">
              <a:rPr lang="it-IT" smtClean="0"/>
              <a:t>1</a:t>
            </a:fld>
            <a:endParaRPr lang="it-IT"/>
          </a:p>
        </p:txBody>
      </p:sp>
    </p:spTree>
    <p:extLst>
      <p:ext uri="{BB962C8B-B14F-4D97-AF65-F5344CB8AC3E}">
        <p14:creationId xmlns:p14="http://schemas.microsoft.com/office/powerpoint/2010/main" val="4114350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Le sillabe si dividono:</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Sillabe semplici (le più semplici sono quelle composte da consonante vocale (CV, consonante e vocale) e le  inverse (VC, vocale e consonante) ), sono le più comuni e le prime ad  essere acquisite dal bambino. Le sillabe semplici sono le prime che il bambino utilizza come prime perché gli risultano più semplici da utilizzare.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Sillabe complesse (CCV - con attacco bi-  consonantico, CVC - chiuse da una coda  consonantica,	CCCV – attacco triconsonantico). Gli attacchi complessi, cioè che coinvolgono gruppi di consonanti, sono fonte di difficoltà nelle prime  produzioni linguistiche dei bambini e vengono spesso  realizzate con degli errori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Tutti i bambini che acquisiscono il linguaggio mostrano preferenza per parole formate da sillabe semplici (es. papà), poi ci sarà, con l’evoluzione delle capacità fonologiche, la voglia di apprendere parole più complesse…</a:t>
            </a:r>
          </a:p>
        </p:txBody>
      </p:sp>
      <p:sp>
        <p:nvSpPr>
          <p:cNvPr id="4" name="Segnaposto numero diapositiva 3"/>
          <p:cNvSpPr>
            <a:spLocks noGrp="1"/>
          </p:cNvSpPr>
          <p:nvPr>
            <p:ph type="sldNum" sz="quarter" idx="5"/>
          </p:nvPr>
        </p:nvSpPr>
        <p:spPr/>
        <p:txBody>
          <a:bodyPr/>
          <a:lstStyle/>
          <a:p>
            <a:fld id="{4660551A-7CBE-4E8A-9A49-F630BD6D6662}" type="slidenum">
              <a:rPr lang="it-IT" smtClean="0"/>
              <a:t>10</a:t>
            </a:fld>
            <a:endParaRPr lang="it-IT"/>
          </a:p>
        </p:txBody>
      </p:sp>
    </p:spTree>
    <p:extLst>
      <p:ext uri="{BB962C8B-B14F-4D97-AF65-F5344CB8AC3E}">
        <p14:creationId xmlns:p14="http://schemas.microsoft.com/office/powerpoint/2010/main" val="934331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Un altro elemento che aiuta a combinare le sillabe è la prosodia, ovvero la variazione di pronuncia che noi mettiamo in atto quando pronunciamo una sillaba.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Esempio in italiano abbiamo le doppie PALA e PALLA nella seconda mi fermo di più sulla pronuncia della L e cambio il senso della parola.</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11</a:t>
            </a:fld>
            <a:endParaRPr lang="it-IT"/>
          </a:p>
        </p:txBody>
      </p:sp>
    </p:spTree>
    <p:extLst>
      <p:ext uri="{BB962C8B-B14F-4D97-AF65-F5344CB8AC3E}">
        <p14:creationId xmlns:p14="http://schemas.microsoft.com/office/powerpoint/2010/main" val="3730817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È fondamentale che il bambino sia esposto alla lingua madre sia prima della nascita che appena dopo la nascita. Anche se non parla registra i suoni, impara proprio i suoni della sua lingua.</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12</a:t>
            </a:fld>
            <a:endParaRPr lang="it-IT"/>
          </a:p>
        </p:txBody>
      </p:sp>
    </p:spTree>
    <p:extLst>
      <p:ext uri="{BB962C8B-B14F-4D97-AF65-F5344CB8AC3E}">
        <p14:creationId xmlns:p14="http://schemas.microsoft.com/office/powerpoint/2010/main" val="3665946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Leggere contenuto slide</a:t>
            </a:r>
          </a:p>
        </p:txBody>
      </p:sp>
      <p:sp>
        <p:nvSpPr>
          <p:cNvPr id="4" name="Segnaposto numero diapositiva 3"/>
          <p:cNvSpPr>
            <a:spLocks noGrp="1"/>
          </p:cNvSpPr>
          <p:nvPr>
            <p:ph type="sldNum" sz="quarter" idx="5"/>
          </p:nvPr>
        </p:nvSpPr>
        <p:spPr/>
        <p:txBody>
          <a:bodyPr/>
          <a:lstStyle/>
          <a:p>
            <a:fld id="{4660551A-7CBE-4E8A-9A49-F630BD6D6662}" type="slidenum">
              <a:rPr lang="it-IT" smtClean="0"/>
              <a:t>13</a:t>
            </a:fld>
            <a:endParaRPr lang="it-IT"/>
          </a:p>
        </p:txBody>
      </p:sp>
    </p:spTree>
    <p:extLst>
      <p:ext uri="{BB962C8B-B14F-4D97-AF65-F5344CB8AC3E}">
        <p14:creationId xmlns:p14="http://schemas.microsoft.com/office/powerpoint/2010/main" val="869444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È fondamentale che il bambino sia esposto alla lingua madre sia prima della nascita che appena dopo la nascita. Anche se non parla registra i suoni, impara proprio i suoni della sua lingua.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Le teorie che studiano lo sviluppo fonologico ci dicono che il bambino già da subito si crea delle rappresentazioni nella costruzione fonologica ma non parla fin da subito perché l’apparato fono articolatorio non è maturo, ma matura verso i 4/5 mesi.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Fino ai 4/5 mesi il bambino usa per comunicare il sorriso e il pianto…poi usa anche i gridolini…Nel primo anni di vita il bambino impara a discriminare i suoni…Dai 5 mesi in poi inizia ad esercitare il linguaggio. Inizia a usare suoni (a…a…) che poi diventano sillabe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 intorno ai sette mesi ne ripete una per volta (solo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…o solo ma…), poi intorno ai dieci e inizia a variarle…(</a:t>
            </a:r>
            <a:r>
              <a:rPr lang="it-IT" sz="1600" kern="100" dirty="0" err="1">
                <a:latin typeface="Calibri" panose="020F0502020204030204" pitchFamily="34" charset="0"/>
                <a:ea typeface="Calibri" panose="020F0502020204030204" pitchFamily="34" charset="0"/>
                <a:cs typeface="Times New Roman" panose="02020603050405020304" pitchFamily="18" charset="0"/>
              </a:rPr>
              <a:t>bubbling</a:t>
            </a:r>
            <a:r>
              <a:rPr lang="it-IT" sz="1600" kern="1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Queste attività vanno stimolate (il bambino ripete quello che sente…)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Se il bambino a 10 mesi non usa il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bubbling</a:t>
            </a:r>
            <a:r>
              <a:rPr lang="it-IT" sz="1600" kern="100" dirty="0">
                <a:latin typeface="Calibri" panose="020F0502020204030204" pitchFamily="34" charset="0"/>
                <a:ea typeface="Calibri" panose="020F0502020204030204" pitchFamily="34" charset="0"/>
                <a:cs typeface="Times New Roman" panose="02020603050405020304" pitchFamily="18" charset="0"/>
              </a:rPr>
              <a:t> ci deve allarmare…vuol dire che lo sviluppo linguistico non sta funzionando, ha un problema d’udito? Non è esposto sufficiente alla lingua?) Problemi di apparato fono articolatorio</a:t>
            </a:r>
          </a:p>
        </p:txBody>
      </p:sp>
      <p:sp>
        <p:nvSpPr>
          <p:cNvPr id="4" name="Segnaposto numero diapositiva 3"/>
          <p:cNvSpPr>
            <a:spLocks noGrp="1"/>
          </p:cNvSpPr>
          <p:nvPr>
            <p:ph type="sldNum" sz="quarter" idx="5"/>
          </p:nvPr>
        </p:nvSpPr>
        <p:spPr/>
        <p:txBody>
          <a:bodyPr/>
          <a:lstStyle/>
          <a:p>
            <a:fld id="{4660551A-7CBE-4E8A-9A49-F630BD6D6662}" type="slidenum">
              <a:rPr lang="it-IT" smtClean="0"/>
              <a:t>14</a:t>
            </a:fld>
            <a:endParaRPr lang="it-IT"/>
          </a:p>
        </p:txBody>
      </p:sp>
    </p:spTree>
    <p:extLst>
      <p:ext uri="{BB962C8B-B14F-4D97-AF65-F5344CB8AC3E}">
        <p14:creationId xmlns:p14="http://schemas.microsoft.com/office/powerpoint/2010/main" val="1420981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dopo l’anno, tra l’anno e l’anno e mezzo, se tutto va bene i bambini iniziano a parlare a dire qualche parola…almeno a riprodurla…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Io dico al bambino dico che bello questo cane e lui ripete cane…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Intorno ai 18 mesi, sicuramente intorno ai 2 anni, ci si aspetta che un bambino abbia un repertorio di almeno 50 paroline.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Come il bambino apprende queste parole? Non scandendole in sillabe ma come unità. Quindi preferisce le parole brevi o le abbrevia.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Non dicono la parola ACQUA ma ACA…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 questa fase “papa” può essere usato al posto di “papà” (senza contrasto fonemico e prosodia) senza problemi.</a:t>
            </a:r>
          </a:p>
        </p:txBody>
      </p:sp>
      <p:sp>
        <p:nvSpPr>
          <p:cNvPr id="4" name="Segnaposto numero diapositiva 3"/>
          <p:cNvSpPr>
            <a:spLocks noGrp="1"/>
          </p:cNvSpPr>
          <p:nvPr>
            <p:ph type="sldNum" sz="quarter" idx="5"/>
          </p:nvPr>
        </p:nvSpPr>
        <p:spPr/>
        <p:txBody>
          <a:bodyPr/>
          <a:lstStyle/>
          <a:p>
            <a:fld id="{4660551A-7CBE-4E8A-9A49-F630BD6D6662}" type="slidenum">
              <a:rPr lang="it-IT" smtClean="0"/>
              <a:t>15</a:t>
            </a:fld>
            <a:endParaRPr lang="it-IT"/>
          </a:p>
        </p:txBody>
      </p:sp>
    </p:spTree>
    <p:extLst>
      <p:ext uri="{BB962C8B-B14F-4D97-AF65-F5344CB8AC3E}">
        <p14:creationId xmlns:p14="http://schemas.microsoft.com/office/powerpoint/2010/main" val="11754415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Lo sviluppo fonemico ha un’impennata tra i 18 mesi e i 4 anni, età critica/importante per l’acquisizione della parte fonemica e fonologica…Ci vuole un buon ambiente e un buono stimolo.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Spesso ai bambini si parla molto male, dire “brum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brum</a:t>
            </a:r>
            <a:r>
              <a:rPr lang="it-IT" sz="1600" kern="100" dirty="0">
                <a:latin typeface="Calibri" panose="020F0502020204030204" pitchFamily="34" charset="0"/>
                <a:ea typeface="Calibri" panose="020F0502020204030204" pitchFamily="34" charset="0"/>
                <a:cs typeface="Times New Roman" panose="02020603050405020304" pitchFamily="18" charset="0"/>
              </a:rPr>
              <a:t>” al posto di “automobile” dopo un po’ non va più bene.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Iniziare con parole semplice, cane, pappa, gatto…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possono commettere degli errori nelle parole complesse anche a 5 anni (serpente, “</a:t>
            </a:r>
            <a:r>
              <a:rPr lang="it-IT" sz="1600" kern="100" dirty="0" err="1">
                <a:latin typeface="Calibri" panose="020F0502020204030204" pitchFamily="34" charset="0"/>
                <a:ea typeface="Calibri" panose="020F0502020204030204" pitchFamily="34" charset="0"/>
                <a:cs typeface="Times New Roman" panose="02020603050405020304" pitchFamily="18" charset="0"/>
              </a:rPr>
              <a:t>persente</a:t>
            </a:r>
            <a:r>
              <a:rPr lang="it-IT" sz="1600" kern="100" dirty="0">
                <a:latin typeface="Calibri" panose="020F0502020204030204" pitchFamily="34" charset="0"/>
                <a:ea typeface="Calibri" panose="020F0502020204030204" pitchFamily="34" charset="0"/>
                <a:cs typeface="Times New Roman" panose="02020603050405020304" pitchFamily="18" charset="0"/>
              </a:rPr>
              <a:t>”) dobbiamo aiutarli riproducendo la parola giusta non quella sbagliata.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È molto importante parlare con i bambini (lasciargli il tempo per esprimersi non concludergli le frasi).</a:t>
            </a:r>
          </a:p>
        </p:txBody>
      </p:sp>
      <p:sp>
        <p:nvSpPr>
          <p:cNvPr id="4" name="Segnaposto numero diapositiva 3"/>
          <p:cNvSpPr>
            <a:spLocks noGrp="1"/>
          </p:cNvSpPr>
          <p:nvPr>
            <p:ph type="sldNum" sz="quarter" idx="5"/>
          </p:nvPr>
        </p:nvSpPr>
        <p:spPr/>
        <p:txBody>
          <a:bodyPr/>
          <a:lstStyle/>
          <a:p>
            <a:fld id="{4660551A-7CBE-4E8A-9A49-F630BD6D6662}" type="slidenum">
              <a:rPr lang="it-IT" smtClean="0"/>
              <a:t>16</a:t>
            </a:fld>
            <a:endParaRPr lang="it-IT"/>
          </a:p>
        </p:txBody>
      </p:sp>
    </p:spTree>
    <p:extLst>
      <p:ext uri="{BB962C8B-B14F-4D97-AF65-F5344CB8AC3E}">
        <p14:creationId xmlns:p14="http://schemas.microsoft.com/office/powerpoint/2010/main" val="3030868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sistema fonologico si stabilizza tra i 4 e gli 8 anni…quindi quando iniziano le elementari i bambini stanno ancora lavorando al sistema fonologico…Alcuni suoni come, ad esempio, quelli più complessi devono ancora imparare a pronunciarli. Ad esempio la Z…”</a:t>
            </a:r>
            <a:r>
              <a:rPr lang="it-IT" sz="1600" kern="100" dirty="0" err="1">
                <a:latin typeface="Calibri" panose="020F0502020204030204" pitchFamily="34" charset="0"/>
                <a:ea typeface="Calibri" panose="020F0502020204030204" pitchFamily="34" charset="0"/>
                <a:cs typeface="Times New Roman" panose="02020603050405020304" pitchFamily="18" charset="0"/>
              </a:rPr>
              <a:t>sansara</a:t>
            </a:r>
            <a:r>
              <a:rPr lang="it-IT" sz="1600" kern="100" dirty="0">
                <a:latin typeface="Calibri" panose="020F0502020204030204" pitchFamily="34" charset="0"/>
                <a:ea typeface="Calibri" panose="020F0502020204030204" pitchFamily="34" charset="0"/>
                <a:cs typeface="Times New Roman" panose="02020603050405020304" pitchFamily="18" charset="0"/>
              </a:rPr>
              <a:t>” al posto di “zanzara”…poi a 8 anni imparano a pronunciare la Z…</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Z, S, R…ci vuole un pochino di esercizio fino agli 8 anni…</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17</a:t>
            </a:fld>
            <a:endParaRPr lang="it-IT"/>
          </a:p>
        </p:txBody>
      </p:sp>
    </p:spTree>
    <p:extLst>
      <p:ext uri="{BB962C8B-B14F-4D97-AF65-F5344CB8AC3E}">
        <p14:creationId xmlns:p14="http://schemas.microsoft.com/office/powerpoint/2010/main" val="19453016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 questo periodo della vita (4-8 anni) si sviluppa anche la METAFONOLOGIA la capacità di giocare/riflettere con i suoni della propria lingua…la consapevolezza fonologica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tra i 4 e gli 8 anni iniziano a giocare con la lingua…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Quando giocano con la lingua vuol dire che hanno acquisito un buon linguaggio e non avranno problemi con la lingua scritta…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Un classico gioco </a:t>
            </a:r>
            <a:r>
              <a:rPr lang="it-IT" sz="1600" kern="100" dirty="0" err="1">
                <a:latin typeface="Calibri" panose="020F0502020204030204" pitchFamily="34" charset="0"/>
                <a:ea typeface="Calibri" panose="020F0502020204030204" pitchFamily="34" charset="0"/>
                <a:cs typeface="Times New Roman" panose="02020603050405020304" pitchFamily="18" charset="0"/>
              </a:rPr>
              <a:t>metafonologico</a:t>
            </a:r>
            <a:r>
              <a:rPr lang="it-IT" sz="1600" kern="100" dirty="0">
                <a:latin typeface="Calibri" panose="020F0502020204030204" pitchFamily="34" charset="0"/>
                <a:ea typeface="Calibri" panose="020F0502020204030204" pitchFamily="34" charset="0"/>
                <a:cs typeface="Times New Roman" panose="02020603050405020304" pitchFamily="18" charset="0"/>
              </a:rPr>
              <a:t> è “è arrivato un bastimento carico di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 Riconosco un suono che ho memorizzato, riconosco quel suono come il suono iniziale di una serie di parole e le recupero nel gioco.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Alcuni bambini hanno problemi con i giochi </a:t>
            </a:r>
            <a:r>
              <a:rPr lang="it-IT" sz="1600" kern="100" dirty="0" err="1">
                <a:latin typeface="Calibri" panose="020F0502020204030204" pitchFamily="34" charset="0"/>
                <a:ea typeface="Calibri" panose="020F0502020204030204" pitchFamily="34" charset="0"/>
                <a:cs typeface="Times New Roman" panose="02020603050405020304" pitchFamily="18" charset="0"/>
              </a:rPr>
              <a:t>metafonologici</a:t>
            </a:r>
            <a:r>
              <a:rPr lang="it-IT" sz="1600" kern="100" dirty="0">
                <a:latin typeface="Calibri" panose="020F0502020204030204" pitchFamily="34" charset="0"/>
                <a:ea typeface="Calibri" panose="020F0502020204030204" pitchFamily="34" charset="0"/>
                <a:cs typeface="Times New Roman" panose="02020603050405020304" pitchFamily="18" charset="0"/>
              </a:rPr>
              <a:t>, vuol dire che hanno problemi con la </a:t>
            </a:r>
            <a:r>
              <a:rPr lang="it-IT" sz="1600" kern="100" dirty="0" err="1">
                <a:latin typeface="Calibri" panose="020F0502020204030204" pitchFamily="34" charset="0"/>
                <a:ea typeface="Calibri" panose="020F0502020204030204" pitchFamily="34" charset="0"/>
                <a:cs typeface="Times New Roman" panose="02020603050405020304" pitchFamily="18" charset="0"/>
              </a:rPr>
              <a:t>metafonologia</a:t>
            </a:r>
            <a:r>
              <a:rPr lang="it-IT" sz="1600" kern="1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Alla fine della scuola dell’infanzia questa consapevolezza è più generica e globale, mentre con la primaria il bambino grazie a questa consapevolezza, che diventa analitica, inizia a capire che le parole non sono un elemento unico ma sono formate da suoni più semplici che possono essere categorizzati, tagliati, riuniti, spostati…imparano a dividere la parola in sillabe…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imparano a dividere le parole in sillabe con il ritmo del loro corpo “VO-GLIO LE CA-RA-MELLE!!!” bambina a 3 anni!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Ci sono molti giochi che possiamo usare con i bambini fin da piccoli che possiamo usare per favorire il loro sviluppo linguistico dal punto di vista fonologico ma anche per compensare dei ritardi e delle difficoltà…</a:t>
            </a:r>
          </a:p>
        </p:txBody>
      </p:sp>
      <p:sp>
        <p:nvSpPr>
          <p:cNvPr id="4" name="Segnaposto numero diapositiva 3"/>
          <p:cNvSpPr>
            <a:spLocks noGrp="1"/>
          </p:cNvSpPr>
          <p:nvPr>
            <p:ph type="sldNum" sz="quarter" idx="5"/>
          </p:nvPr>
        </p:nvSpPr>
        <p:spPr/>
        <p:txBody>
          <a:bodyPr/>
          <a:lstStyle/>
          <a:p>
            <a:fld id="{4660551A-7CBE-4E8A-9A49-F630BD6D6662}" type="slidenum">
              <a:rPr lang="it-IT" smtClean="0"/>
              <a:t>18</a:t>
            </a:fld>
            <a:endParaRPr lang="it-IT"/>
          </a:p>
        </p:txBody>
      </p:sp>
    </p:spTree>
    <p:extLst>
      <p:ext uri="{BB962C8B-B14F-4D97-AF65-F5344CB8AC3E}">
        <p14:creationId xmlns:p14="http://schemas.microsoft.com/office/powerpoint/2010/main" val="1563488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Relativamente alla fonologia quali difficoltà ci possono essere…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L’apparato fono articolatorio si attiva verso i 6 mesi e alcuni suoni della lingua madre si completano verso i 7-8 anni…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Le principali difficoltà che noi possiamo notare rispetto alla competenza fonologica riguardano la capacità di:</a:t>
            </a:r>
          </a:p>
          <a:p>
            <a:pPr marL="371532" indent="-371532">
              <a:lnSpc>
                <a:spcPct val="107000"/>
              </a:lnSpc>
              <a:buFont typeface="Calibri" panose="020F0502020204030204" pitchFamily="34" charset="0"/>
              <a:buChar char="-"/>
            </a:pPr>
            <a:r>
              <a:rPr lang="it-IT" sz="1600" kern="100" dirty="0">
                <a:latin typeface="Calibri" panose="020F0502020204030204" pitchFamily="34" charset="0"/>
                <a:ea typeface="Calibri" panose="020F0502020204030204" pitchFamily="34" charset="0"/>
                <a:cs typeface="Times New Roman" panose="02020603050405020304" pitchFamily="18" charset="0"/>
              </a:rPr>
              <a:t>Produrre suoni (sc, r…)</a:t>
            </a:r>
          </a:p>
          <a:p>
            <a:pPr marL="371532" indent="-371532">
              <a:lnSpc>
                <a:spcPct val="107000"/>
              </a:lnSpc>
              <a:spcAft>
                <a:spcPts val="867"/>
              </a:spcAft>
              <a:buFont typeface="Calibri" panose="020F0502020204030204" pitchFamily="34" charset="0"/>
              <a:buChar char="-"/>
            </a:pPr>
            <a:r>
              <a:rPr lang="it-IT" sz="1600" kern="100" dirty="0">
                <a:latin typeface="Calibri" panose="020F0502020204030204" pitchFamily="34" charset="0"/>
                <a:ea typeface="Calibri" panose="020F0502020204030204" pitchFamily="34" charset="0"/>
                <a:cs typeface="Times New Roman" panose="02020603050405020304" pitchFamily="18" charset="0"/>
              </a:rPr>
              <a:t>Discriminare suoni (alcuni bambini non riescono a riprodurre suoni perché non riescono neanche a riconoscerli)..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possono avere difficoltà relative alla prosodia – musicalità della lingua che però produce anche effetti grammaticali - (dove mettere l’accento, il tono interrogativo che in italiano viene dato dall’intonazione, in inglese DO in francese inversione o est-ce </a:t>
            </a:r>
            <a:r>
              <a:rPr lang="it-IT" sz="1600" kern="100" dirty="0" err="1">
                <a:latin typeface="Calibri" panose="020F0502020204030204" pitchFamily="34" charset="0"/>
                <a:ea typeface="Calibri" panose="020F0502020204030204" pitchFamily="34" charset="0"/>
                <a:cs typeface="Times New Roman" panose="02020603050405020304" pitchFamily="18" charset="0"/>
              </a:rPr>
              <a:t>que</a:t>
            </a:r>
            <a:r>
              <a:rPr lang="it-IT" sz="1600" kern="1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“Hai mangiato?” si pronuncia diversamente da “Hai mangiato”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Difficoltà nel ricostruire la RAPPRESENTAZIONE FONOLOGICA DELLA PAROLA…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Alla scuola d’infanzia si consiglia di valutare e potenziare la capacità </a:t>
            </a:r>
            <a:r>
              <a:rPr lang="it-IT" sz="1600" kern="100" dirty="0" err="1">
                <a:latin typeface="Calibri" panose="020F0502020204030204" pitchFamily="34" charset="0"/>
                <a:ea typeface="Calibri" panose="020F0502020204030204" pitchFamily="34" charset="0"/>
                <a:cs typeface="Times New Roman" panose="02020603050405020304" pitchFamily="18" charset="0"/>
              </a:rPr>
              <a:t>metafonologica</a:t>
            </a:r>
            <a:r>
              <a:rPr lang="it-IT" sz="1600" kern="100" dirty="0">
                <a:latin typeface="Calibri" panose="020F0502020204030204" pitchFamily="34" charset="0"/>
                <a:ea typeface="Calibri" panose="020F0502020204030204" pitchFamily="34" charset="0"/>
                <a:cs typeface="Times New Roman" panose="02020603050405020304" pitchFamily="18" charset="0"/>
              </a:rPr>
              <a:t>…con giochi vari…come ad esempio “è arrivato un bastimento carico di BA…”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Se il bambino confonde P e B è un segnale a cui dobbiamo porre attenzione! Bisogna quindi fare dei giochi su P e B…con giochi di non parole (che permettono di concentrarsi solo sul suono e non sul significato)…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Rime e filastrocche sono molto utili in questa fare per affinare la competenza fonologica…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Fusione (prima) e Segmentazione (ultimo asilo e prima </a:t>
            </a:r>
            <a:r>
              <a:rPr lang="it-IT" sz="1600" kern="100" dirty="0" err="1">
                <a:latin typeface="Calibri" panose="020F0502020204030204" pitchFamily="34" charset="0"/>
                <a:ea typeface="Calibri" panose="020F0502020204030204" pitchFamily="34" charset="0"/>
                <a:cs typeface="Times New Roman" panose="02020603050405020304" pitchFamily="18" charset="0"/>
              </a:rPr>
              <a:t>elemenare</a:t>
            </a:r>
            <a:r>
              <a:rPr lang="it-IT" sz="1600" kern="100" dirty="0">
                <a:latin typeface="Calibri" panose="020F0502020204030204" pitchFamily="34" charset="0"/>
                <a:ea typeface="Calibri" panose="020F0502020204030204" pitchFamily="34" charset="0"/>
                <a:cs typeface="Times New Roman" panose="02020603050405020304" pitchFamily="18" charset="0"/>
              </a:rPr>
              <a:t>)…riconoscere una singola parola ascoltando i suoni…o segmentarla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Riconoscere le parole gemelle GATTO e MATTO qual è il suono che le distingue…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Con cosa inizia AMICO? 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SEDIA? S…</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Se io ho problemi a produrre o a discriminare suoni…oppure nella prosodia…avrò difficoltà anche nella lingua scritta…</a:t>
            </a:r>
          </a:p>
        </p:txBody>
      </p:sp>
      <p:sp>
        <p:nvSpPr>
          <p:cNvPr id="4" name="Segnaposto numero diapositiva 3"/>
          <p:cNvSpPr>
            <a:spLocks noGrp="1"/>
          </p:cNvSpPr>
          <p:nvPr>
            <p:ph type="sldNum" sz="quarter" idx="5"/>
          </p:nvPr>
        </p:nvSpPr>
        <p:spPr/>
        <p:txBody>
          <a:bodyPr/>
          <a:lstStyle/>
          <a:p>
            <a:fld id="{4660551A-7CBE-4E8A-9A49-F630BD6D6662}" type="slidenum">
              <a:rPr lang="it-IT" smtClean="0"/>
              <a:t>19</a:t>
            </a:fld>
            <a:endParaRPr lang="it-IT"/>
          </a:p>
        </p:txBody>
      </p:sp>
    </p:spTree>
    <p:extLst>
      <p:ext uri="{BB962C8B-B14F-4D97-AF65-F5344CB8AC3E}">
        <p14:creationId xmlns:p14="http://schemas.microsoft.com/office/powerpoint/2010/main" val="2584676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Le competenze (attentive, percettive, di memoria, che abbiamo visto prima, linguistiche e di pensiero) si sviluppano durante gli anni dell’infanzia e permettono i successivi apprendimenti scolastici.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Queste competenze hanno un influenza molto forte sulla capacità che i bambini acquisiranno di decodificare e codificare messaggi. Lo scopo dell’acquisizione della lingua è soprattutto legato alla comunicazione.</a:t>
            </a:r>
          </a:p>
        </p:txBody>
      </p:sp>
      <p:sp>
        <p:nvSpPr>
          <p:cNvPr id="4" name="Segnaposto numero diapositiva 3"/>
          <p:cNvSpPr>
            <a:spLocks noGrp="1"/>
          </p:cNvSpPr>
          <p:nvPr>
            <p:ph type="sldNum" sz="quarter" idx="5"/>
          </p:nvPr>
        </p:nvSpPr>
        <p:spPr/>
        <p:txBody>
          <a:bodyPr/>
          <a:lstStyle/>
          <a:p>
            <a:fld id="{4660551A-7CBE-4E8A-9A49-F630BD6D6662}" type="slidenum">
              <a:rPr lang="it-IT" smtClean="0"/>
              <a:t>2</a:t>
            </a:fld>
            <a:endParaRPr lang="it-IT"/>
          </a:p>
        </p:txBody>
      </p:sp>
    </p:spTree>
    <p:extLst>
      <p:ext uri="{BB962C8B-B14F-4D97-AF65-F5344CB8AC3E}">
        <p14:creationId xmlns:p14="http://schemas.microsoft.com/office/powerpoint/2010/main" val="581688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20</a:t>
            </a:fld>
            <a:endParaRPr lang="it-IT"/>
          </a:p>
        </p:txBody>
      </p:sp>
    </p:spTree>
    <p:extLst>
      <p:ext uri="{BB962C8B-B14F-4D97-AF65-F5344CB8AC3E}">
        <p14:creationId xmlns:p14="http://schemas.microsoft.com/office/powerpoint/2010/main" val="14549338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600" dirty="0"/>
              <a:t>Avendo ben chiaro come è composto il linguaggio posso andare a lavorare con i miei bambini sulle competenze specifiche in ogni ambito del linguaggio.</a:t>
            </a:r>
          </a:p>
          <a:p>
            <a:r>
              <a:rPr lang="it-IT" sz="1600" dirty="0"/>
              <a:t>-	La MORFOLOGIA si occupa di quelle regole che sottendono la formazione interna di una parola, la corretta combinazione dei diversi suoni, che di norma sono le sillabe, BANANA è corretto NABANA non è corretto, qualcuno può capirmi ma non sono stata  corretta dal punto di vista morfologico (unità minima: suoni/sillabe)</a:t>
            </a:r>
          </a:p>
          <a:p>
            <a:r>
              <a:rPr lang="it-IT" sz="1600" dirty="0"/>
              <a:t>-	La SINTASSI si occupa della combinazione delle diverse parole “io mangio la mela” e non “io la mela mangio” (unità minima: parole)</a:t>
            </a:r>
          </a:p>
          <a:p>
            <a:r>
              <a:rPr lang="it-IT" sz="1600" dirty="0"/>
              <a:t>-	DISCORSO: unità minima è la frase</a:t>
            </a:r>
          </a:p>
          <a:p>
            <a:endParaRPr lang="it-IT" sz="1600" dirty="0"/>
          </a:p>
          <a:p>
            <a:r>
              <a:rPr lang="it-IT" sz="1600" dirty="0"/>
              <a:t>Il bambino impara la lingua spontaneamente sentendo gli altri che parlano (per immersione). Teoricamente questo dovrebbe avvenire per tutte le lingue, prima imparare la lingua immergendosi nella lingua, poi imparare le regole…</a:t>
            </a:r>
          </a:p>
          <a:p>
            <a:r>
              <a:rPr lang="it-IT" sz="1600" dirty="0"/>
              <a:t>Sul bilinguismo c’è un dibattito! La maggior parte degli scienziati dice che è positivo. Il bambino già prima dei 5-6 mesi elabora i suoni della lingua madre…li registra…se gli si parla in due lingue diverse è in grado di registrare più suoni.</a:t>
            </a:r>
          </a:p>
          <a:p>
            <a:r>
              <a:rPr lang="it-IT" sz="1600" dirty="0"/>
              <a:t>Avendo due lingue madri, all’inizio farà confusione e avrà bisogno di più tempo ma poi avrà più suoni!</a:t>
            </a:r>
          </a:p>
          <a:p>
            <a:r>
              <a:rPr lang="it-IT" sz="1600" dirty="0"/>
              <a:t>Avrà occasione di imparare due lingue in immersione…e se all’inizio faceva un pochino di confusione poi ne parla due perfettamente.</a:t>
            </a:r>
          </a:p>
          <a:p>
            <a:r>
              <a:rPr lang="it-IT" sz="1600" dirty="0"/>
              <a:t>Se hai madre tedesca e padre italiano, nei primi anni è meglio se la mamma parla sempre tedesco e il papà sempre italiano…altrimenti aumenta la confusione…</a:t>
            </a:r>
          </a:p>
          <a:p>
            <a:endParaRPr lang="it-IT" sz="1600" dirty="0"/>
          </a:p>
          <a:p>
            <a:r>
              <a:rPr lang="it-IT" sz="1600" dirty="0"/>
              <a:t>Sviluppo morfologico e sintattico nella lingua madre</a:t>
            </a:r>
          </a:p>
          <a:p>
            <a:r>
              <a:rPr lang="it-IT" sz="1600" dirty="0"/>
              <a:t>Il bambino acquisisce le regole nelle relazione sociale (Bruner, </a:t>
            </a:r>
            <a:r>
              <a:rPr lang="it-IT" sz="1600" dirty="0" err="1"/>
              <a:t>Vigoscky</a:t>
            </a:r>
            <a:r>
              <a:rPr lang="it-IT" sz="1600" dirty="0"/>
              <a:t>, es. maialini) senza socializzazione il bambino perde delle tappe linguistiche…</a:t>
            </a:r>
          </a:p>
          <a:p>
            <a:r>
              <a:rPr lang="it-IT" sz="1600" dirty="0"/>
              <a:t>Il bambino deve essere esposto alla lingua per registrare il suono e le regole; quindi, è importante che l’adulto parli “bene” al bambino. L’adulto non deve dire BUA ma male, BRUM </a:t>
            </a:r>
            <a:r>
              <a:rPr lang="it-IT" sz="1600" dirty="0" err="1"/>
              <a:t>BRUM</a:t>
            </a:r>
            <a:r>
              <a:rPr lang="it-IT" sz="1600" dirty="0"/>
              <a:t> ma macchina…</a:t>
            </a:r>
          </a:p>
          <a:p>
            <a:r>
              <a:rPr lang="it-IT" sz="1600" dirty="0"/>
              <a:t>BAO </a:t>
            </a:r>
            <a:r>
              <a:rPr lang="it-IT" sz="1600" dirty="0" err="1"/>
              <a:t>BAO</a:t>
            </a:r>
            <a:r>
              <a:rPr lang="it-IT" sz="1600" dirty="0"/>
              <a:t> cane…</a:t>
            </a:r>
            <a:r>
              <a:rPr lang="it-IT" sz="1600" dirty="0" err="1"/>
              <a:t>etc</a:t>
            </a:r>
            <a:r>
              <a:rPr lang="it-IT" sz="1600" dirty="0"/>
              <a:t>…Puoi dire che questo è il cane e fa bao </a:t>
            </a:r>
            <a:r>
              <a:rPr lang="it-IT" sz="1600" dirty="0" err="1"/>
              <a:t>bao</a:t>
            </a:r>
            <a:r>
              <a:rPr lang="it-IT" sz="1600" dirty="0"/>
              <a:t>…</a:t>
            </a:r>
          </a:p>
          <a:p>
            <a:r>
              <a:rPr lang="it-IT" sz="1600" dirty="0"/>
              <a:t>Migliore è la formulazione linguistica dell’adulto meglio è per il bambino…Ovviamente l’adulto deve parlare in modo semplice ma pulito e corretto con il bambino…</a:t>
            </a:r>
          </a:p>
          <a:p>
            <a:pPr defTabSz="990752">
              <a:defRPr/>
            </a:pPr>
            <a:r>
              <a:rPr lang="it-IT" sz="1600" kern="100" dirty="0">
                <a:latin typeface="Calibri" panose="020F0502020204030204" pitchFamily="34" charset="0"/>
                <a:ea typeface="Calibri" panose="020F0502020204030204" pitchFamily="34" charset="0"/>
                <a:cs typeface="Times New Roman" panose="02020603050405020304" pitchFamily="18" charset="0"/>
              </a:rPr>
              <a:t>Se noi interveniamo con diversi giochi ma vediamo che qualcosa non funziona è meglio far intervenire il logopedista…</a:t>
            </a:r>
            <a:endParaRPr lang="it-IT" sz="1600"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21</a:t>
            </a:fld>
            <a:endParaRPr lang="it-IT"/>
          </a:p>
        </p:txBody>
      </p:sp>
    </p:spTree>
    <p:extLst>
      <p:ext uri="{BB962C8B-B14F-4D97-AF65-F5344CB8AC3E}">
        <p14:creationId xmlns:p14="http://schemas.microsoft.com/office/powerpoint/2010/main" val="3465455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Dal punto di vista della morfosintassi, i disturbi si concentrano sullo sviluppo del morfema la più piccola unità linguistica che ha un suo significato (es. io), e su quelle che sono </a:t>
            </a:r>
            <a:r>
              <a:rPr lang="it-IT" sz="1700" kern="100" dirty="0" err="1">
                <a:latin typeface="Calibri" panose="020F0502020204030204" pitchFamily="34" charset="0"/>
                <a:ea typeface="Calibri" panose="020F0502020204030204" pitchFamily="34" charset="0"/>
                <a:cs typeface="Times New Roman" panose="02020603050405020304" pitchFamily="18" charset="0"/>
              </a:rPr>
              <a:t>bimofermiche</a:t>
            </a:r>
            <a:r>
              <a:rPr lang="it-IT" sz="1700" kern="100" dirty="0">
                <a:latin typeface="Calibri" panose="020F0502020204030204" pitchFamily="34" charset="0"/>
                <a:ea typeface="Calibri" panose="020F0502020204030204" pitchFamily="34" charset="0"/>
                <a:cs typeface="Times New Roman" panose="02020603050405020304" pitchFamily="18" charset="0"/>
              </a:rPr>
              <a:t> TAZZ (PARTE COMUNE) E SECONDO MORFEMA CHE CAMBIA INA, ONA, E, 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CLASSE APERTA: GATTO (MORFEMA FISSO GATT, CHE POI AGGIUNGENDO Può DIVENTARE O, A, ACCIO….)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CLASSE CHIUSA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Dobbiamo imparare a usarli e metterli nella posizione corretta…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La tazza è stata rotta da Mario (ho il responsabile)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La tazza si è rotta (è diverso…)</a:t>
            </a:r>
          </a:p>
          <a:p>
            <a:r>
              <a:rPr lang="it-IT" dirty="0"/>
              <a:t>Morfemi liberi: possono occorrere autonomamente, ad esempio italiano di, il, però, lui, e, già. Morfemi legati: devono occorrere in combinazione con altri morfemi, ad esempio italiano-i,-o) ‘SG-PL’, o inglese </a:t>
            </a:r>
            <a:r>
              <a:rPr lang="it-IT" dirty="0" err="1"/>
              <a:t>huckle</a:t>
            </a:r>
            <a:r>
              <a:rPr lang="it-IT" dirty="0"/>
              <a:t>- (</a:t>
            </a:r>
            <a:r>
              <a:rPr lang="it-IT" dirty="0" err="1"/>
              <a:t>huckleberry</a:t>
            </a:r>
            <a:r>
              <a:rPr lang="it-IT" dirty="0"/>
              <a:t>, un tipo di erica).</a:t>
            </a:r>
          </a:p>
        </p:txBody>
      </p:sp>
      <p:sp>
        <p:nvSpPr>
          <p:cNvPr id="4" name="Segnaposto numero diapositiva 3"/>
          <p:cNvSpPr>
            <a:spLocks noGrp="1"/>
          </p:cNvSpPr>
          <p:nvPr>
            <p:ph type="sldNum" sz="quarter" idx="5"/>
          </p:nvPr>
        </p:nvSpPr>
        <p:spPr/>
        <p:txBody>
          <a:bodyPr/>
          <a:lstStyle/>
          <a:p>
            <a:fld id="{4660551A-7CBE-4E8A-9A49-F630BD6D6662}" type="slidenum">
              <a:rPr lang="it-IT" smtClean="0"/>
              <a:t>22</a:t>
            </a:fld>
            <a:endParaRPr lang="it-IT"/>
          </a:p>
        </p:txBody>
      </p:sp>
    </p:spTree>
    <p:extLst>
      <p:ext uri="{BB962C8B-B14F-4D97-AF65-F5344CB8AC3E}">
        <p14:creationId xmlns:p14="http://schemas.microsoft.com/office/powerpoint/2010/main" val="3447209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Chi si occupa di sviluppo linguistico del bambino studia le varie tappe dello sviluppo morfosintattico…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Inizialmente il bambino dice solo “ACQUA”, e l’adulto interpreta “vuoi bere?” “vuoi giocare con l’acqua?”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Poi usano due parole “palla rossa” “palla giocare”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Poi pian piano imparano a formulare frasi imitando l’adulto…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IMPORTANZA CHE L’ADULTO PARLI IN MODO CORRETTO!!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Se al nido avete bambini che non parlano bene osservate lo scambio con i familiari…(brum </a:t>
            </a:r>
            <a:r>
              <a:rPr lang="it-IT" sz="1700" kern="100" dirty="0" err="1">
                <a:latin typeface="Calibri" panose="020F0502020204030204" pitchFamily="34" charset="0"/>
                <a:ea typeface="Calibri" panose="020F0502020204030204" pitchFamily="34" charset="0"/>
                <a:cs typeface="Times New Roman" panose="02020603050405020304" pitchFamily="18" charset="0"/>
              </a:rPr>
              <a:t>brum..bao</a:t>
            </a:r>
            <a:r>
              <a:rPr lang="it-IT" sz="1700" kern="100" dirty="0">
                <a:latin typeface="Calibri" panose="020F0502020204030204" pitchFamily="34" charset="0"/>
                <a:ea typeface="Calibri" panose="020F0502020204030204" pitchFamily="34" charset="0"/>
                <a:cs typeface="Times New Roman" panose="02020603050405020304" pitchFamily="18" charset="0"/>
              </a:rPr>
              <a:t> bao…giocare palla…)</a:t>
            </a:r>
          </a:p>
        </p:txBody>
      </p:sp>
      <p:sp>
        <p:nvSpPr>
          <p:cNvPr id="4" name="Segnaposto numero diapositiva 3"/>
          <p:cNvSpPr>
            <a:spLocks noGrp="1"/>
          </p:cNvSpPr>
          <p:nvPr>
            <p:ph type="sldNum" sz="quarter" idx="5"/>
          </p:nvPr>
        </p:nvSpPr>
        <p:spPr/>
        <p:txBody>
          <a:bodyPr/>
          <a:lstStyle/>
          <a:p>
            <a:fld id="{4660551A-7CBE-4E8A-9A49-F630BD6D6662}" type="slidenum">
              <a:rPr lang="it-IT" smtClean="0"/>
              <a:t>23</a:t>
            </a:fld>
            <a:endParaRPr lang="it-IT"/>
          </a:p>
        </p:txBody>
      </p:sp>
    </p:spTree>
    <p:extLst>
      <p:ext uri="{BB962C8B-B14F-4D97-AF65-F5344CB8AC3E}">
        <p14:creationId xmlns:p14="http://schemas.microsoft.com/office/powerpoint/2010/main" val="9572055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TIPICHE </a:t>
            </a:r>
            <a:r>
              <a:rPr lang="it-IT" sz="1700" kern="100" dirty="0" err="1">
                <a:latin typeface="Calibri" panose="020F0502020204030204" pitchFamily="34" charset="0"/>
                <a:ea typeface="Calibri" panose="020F0502020204030204" pitchFamily="34" charset="0"/>
                <a:cs typeface="Times New Roman" panose="02020603050405020304" pitchFamily="18" charset="0"/>
              </a:rPr>
              <a:t>DIFFICOLTà</a:t>
            </a:r>
            <a:r>
              <a:rPr lang="it-IT" sz="1700" kern="100" dirty="0">
                <a:latin typeface="Calibri" panose="020F0502020204030204" pitchFamily="34" charset="0"/>
                <a:ea typeface="Calibri" panose="020F0502020204030204" pitchFamily="34" charset="0"/>
                <a:cs typeface="Times New Roman" panose="02020603050405020304" pitchFamily="18" charset="0"/>
              </a:rPr>
              <a:t> DEL BAMBINO NELLA MORFOSINTASSI</a:t>
            </a:r>
          </a:p>
          <a:p>
            <a:pPr marL="371532" indent="-371532">
              <a:lnSpc>
                <a:spcPct val="107000"/>
              </a:lnSpc>
              <a:buFont typeface="+mj-lt"/>
              <a:buAutoNum type="arabicPeriod"/>
            </a:pPr>
            <a:r>
              <a:rPr lang="it-IT" sz="1700" kern="100" dirty="0">
                <a:latin typeface="Calibri" panose="020F0502020204030204" pitchFamily="34" charset="0"/>
                <a:ea typeface="Calibri" panose="020F0502020204030204" pitchFamily="34" charset="0"/>
                <a:cs typeface="Times New Roman" panose="02020603050405020304" pitchFamily="18" charset="0"/>
              </a:rPr>
              <a:t>Uso delle parole nelle loro varie forme singolare plurale, maschile femminile</a:t>
            </a:r>
          </a:p>
          <a:p>
            <a:pPr marL="371532" indent="-371532">
              <a:lnSpc>
                <a:spcPct val="107000"/>
              </a:lnSpc>
              <a:spcAft>
                <a:spcPts val="867"/>
              </a:spcAft>
              <a:buFont typeface="+mj-lt"/>
              <a:buAutoNum type="arabicPeriod"/>
            </a:pPr>
            <a:r>
              <a:rPr lang="it-IT" sz="1700" kern="100" dirty="0">
                <a:latin typeface="Calibri" panose="020F0502020204030204" pitchFamily="34" charset="0"/>
                <a:ea typeface="Calibri" panose="020F0502020204030204" pitchFamily="34" charset="0"/>
                <a:cs typeface="Times New Roman" panose="02020603050405020304" pitchFamily="18" charset="0"/>
              </a:rPr>
              <a:t>Costruire semplici frasi nella sua lingua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((Il bambino si perde tutte queste particolarità della lingua, se preso in tempo con la logopedista che lo segue…ma il suo linguaggio non sarà mai completo come quello dell’udente…il suo apprendimento della lingua è fatto di lezioni/regole e non di immersione!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Il bambino sordo ha molti problemi con la coniugazione dei verbi e con parole come “cagnaccio…”.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 bambini sordi hanno ritardo linguistico e non intellettivo.))</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A scuola è molto utile fare dei giochi per esercitare le regole sul maschile femminile …oggi siamo 10 </a:t>
            </a:r>
            <a:r>
              <a:rPr lang="it-IT" sz="1700" kern="100" dirty="0" err="1">
                <a:latin typeface="Calibri" panose="020F0502020204030204" pitchFamily="34" charset="0"/>
                <a:ea typeface="Calibri" panose="020F0502020204030204" pitchFamily="34" charset="0"/>
                <a:cs typeface="Times New Roman" panose="02020603050405020304" pitchFamily="18" charset="0"/>
              </a:rPr>
              <a:t>bambinI</a:t>
            </a:r>
            <a:r>
              <a:rPr lang="it-IT" sz="1700" kern="100" dirty="0">
                <a:latin typeface="Calibri" panose="020F0502020204030204" pitchFamily="34" charset="0"/>
                <a:ea typeface="Calibri" panose="020F0502020204030204" pitchFamily="34" charset="0"/>
                <a:cs typeface="Times New Roman" panose="02020603050405020304" pitchFamily="18" charset="0"/>
              </a:rPr>
              <a:t> e 10 </a:t>
            </a:r>
            <a:r>
              <a:rPr lang="it-IT" sz="1700" kern="100" dirty="0" err="1">
                <a:latin typeface="Calibri" panose="020F0502020204030204" pitchFamily="34" charset="0"/>
                <a:ea typeface="Calibri" panose="020F0502020204030204" pitchFamily="34" charset="0"/>
                <a:cs typeface="Times New Roman" panose="02020603050405020304" pitchFamily="18" charset="0"/>
              </a:rPr>
              <a:t>bambinE</a:t>
            </a:r>
            <a:r>
              <a:rPr lang="it-IT" sz="1700" kern="100" dirty="0">
                <a:latin typeface="Calibri" panose="020F0502020204030204" pitchFamily="34" charset="0"/>
                <a:ea typeface="Calibri" panose="020F0502020204030204" pitchFamily="34" charset="0"/>
                <a:cs typeface="Times New Roman" panose="02020603050405020304" pitchFamily="18" charset="0"/>
              </a:rPr>
              <a:t> (accentuando I ed 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Non dire mai “hai sbagliato ripeti giusto!!” ma restituendo la frase corretta!!!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Maestra “voglio APA”, dirgli “Vuoi l’ACQUA”</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24</a:t>
            </a:fld>
            <a:endParaRPr lang="it-IT"/>
          </a:p>
        </p:txBody>
      </p:sp>
    </p:spTree>
    <p:extLst>
      <p:ext uri="{BB962C8B-B14F-4D97-AF65-F5344CB8AC3E}">
        <p14:creationId xmlns:p14="http://schemas.microsoft.com/office/powerpoint/2010/main" val="4244881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700" dirty="0"/>
              <a:t>C-a-s-a </a:t>
            </a:r>
          </a:p>
          <a:p>
            <a:r>
              <a:rPr lang="it-IT" sz="1700" dirty="0"/>
              <a:t>Scomponete ca-sa</a:t>
            </a:r>
          </a:p>
        </p:txBody>
      </p:sp>
      <p:sp>
        <p:nvSpPr>
          <p:cNvPr id="4" name="Segnaposto numero diapositiva 3"/>
          <p:cNvSpPr>
            <a:spLocks noGrp="1"/>
          </p:cNvSpPr>
          <p:nvPr>
            <p:ph type="sldNum" sz="quarter" idx="5"/>
          </p:nvPr>
        </p:nvSpPr>
        <p:spPr/>
        <p:txBody>
          <a:bodyPr/>
          <a:lstStyle/>
          <a:p>
            <a:fld id="{4660551A-7CBE-4E8A-9A49-F630BD6D6662}" type="slidenum">
              <a:rPr lang="it-IT" smtClean="0"/>
              <a:t>25</a:t>
            </a:fld>
            <a:endParaRPr lang="it-IT"/>
          </a:p>
        </p:txBody>
      </p:sp>
    </p:spTree>
    <p:extLst>
      <p:ext uri="{BB962C8B-B14F-4D97-AF65-F5344CB8AC3E}">
        <p14:creationId xmlns:p14="http://schemas.microsoft.com/office/powerpoint/2010/main" val="17391670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26</a:t>
            </a:fld>
            <a:endParaRPr lang="it-IT"/>
          </a:p>
        </p:txBody>
      </p:sp>
    </p:spTree>
    <p:extLst>
      <p:ext uri="{BB962C8B-B14F-4D97-AF65-F5344CB8AC3E}">
        <p14:creationId xmlns:p14="http://schemas.microsoft.com/office/powerpoint/2010/main" val="8528668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27</a:t>
            </a:fld>
            <a:endParaRPr lang="it-IT"/>
          </a:p>
        </p:txBody>
      </p:sp>
    </p:spTree>
    <p:extLst>
      <p:ext uri="{BB962C8B-B14F-4D97-AF65-F5344CB8AC3E}">
        <p14:creationId xmlns:p14="http://schemas.microsoft.com/office/powerpoint/2010/main" val="18182427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28</a:t>
            </a:fld>
            <a:endParaRPr lang="it-IT"/>
          </a:p>
        </p:txBody>
      </p:sp>
    </p:spTree>
    <p:extLst>
      <p:ext uri="{BB962C8B-B14F-4D97-AF65-F5344CB8AC3E}">
        <p14:creationId xmlns:p14="http://schemas.microsoft.com/office/powerpoint/2010/main" val="8342271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29</a:t>
            </a:fld>
            <a:endParaRPr lang="it-IT"/>
          </a:p>
        </p:txBody>
      </p:sp>
    </p:spTree>
    <p:extLst>
      <p:ext uri="{BB962C8B-B14F-4D97-AF65-F5344CB8AC3E}">
        <p14:creationId xmlns:p14="http://schemas.microsoft.com/office/powerpoint/2010/main" val="2841401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linguaggio è organizzato e studiato su più livelli di competenze che si sviluppano. In particolar modo tali competenze vanno ad influire su:</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Aspetti fonologici: l’uso della lingua nei suoi suoni, nella sua composizione sonora.</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Morfosintassi: il modo in cui mettiamo insieme le parole e le frasi, questo modo seguirà delle regole, che il bambino acquisisce perché le sente.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Aspetti relativi al significato delle parole (semantica). Come il bambino sviluppa l’associazione tra un etichetta verbale e il suo significato…Posso anche inventare etichette verbali che non hanno nessun significato!</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Aspetti relativi alla pragmatica linguistica. La pragmatica va a studiare l’uso che noi facciamo del linguaggio in contesto. Es. intonazione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Capacità di generare idee e pensieri attraverso le strutture linguistiche. Alcune persone hanno forti limiti in queste competenze.</a:t>
            </a:r>
          </a:p>
        </p:txBody>
      </p:sp>
      <p:sp>
        <p:nvSpPr>
          <p:cNvPr id="4" name="Segnaposto numero diapositiva 3"/>
          <p:cNvSpPr>
            <a:spLocks noGrp="1"/>
          </p:cNvSpPr>
          <p:nvPr>
            <p:ph type="sldNum" sz="quarter" idx="5"/>
          </p:nvPr>
        </p:nvSpPr>
        <p:spPr/>
        <p:txBody>
          <a:bodyPr/>
          <a:lstStyle/>
          <a:p>
            <a:fld id="{4660551A-7CBE-4E8A-9A49-F630BD6D6662}" type="slidenum">
              <a:rPr lang="it-IT" smtClean="0"/>
              <a:t>3</a:t>
            </a:fld>
            <a:endParaRPr lang="it-IT"/>
          </a:p>
        </p:txBody>
      </p:sp>
    </p:spTree>
    <p:extLst>
      <p:ext uri="{BB962C8B-B14F-4D97-AF65-F5344CB8AC3E}">
        <p14:creationId xmlns:p14="http://schemas.microsoft.com/office/powerpoint/2010/main" val="10246041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30</a:t>
            </a:fld>
            <a:endParaRPr lang="it-IT"/>
          </a:p>
        </p:txBody>
      </p:sp>
    </p:spTree>
    <p:extLst>
      <p:ext uri="{BB962C8B-B14F-4D97-AF65-F5344CB8AC3E}">
        <p14:creationId xmlns:p14="http://schemas.microsoft.com/office/powerpoint/2010/main" val="30063804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31</a:t>
            </a:fld>
            <a:endParaRPr lang="it-IT"/>
          </a:p>
        </p:txBody>
      </p:sp>
    </p:spTree>
    <p:extLst>
      <p:ext uri="{BB962C8B-B14F-4D97-AF65-F5344CB8AC3E}">
        <p14:creationId xmlns:p14="http://schemas.microsoft.com/office/powerpoint/2010/main" val="14045943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32</a:t>
            </a:fld>
            <a:endParaRPr lang="it-IT"/>
          </a:p>
        </p:txBody>
      </p:sp>
    </p:spTree>
    <p:extLst>
      <p:ext uri="{BB962C8B-B14F-4D97-AF65-F5344CB8AC3E}">
        <p14:creationId xmlns:p14="http://schemas.microsoft.com/office/powerpoint/2010/main" val="42501976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33</a:t>
            </a:fld>
            <a:endParaRPr lang="it-IT"/>
          </a:p>
        </p:txBody>
      </p:sp>
    </p:spTree>
    <p:extLst>
      <p:ext uri="{BB962C8B-B14F-4D97-AF65-F5344CB8AC3E}">
        <p14:creationId xmlns:p14="http://schemas.microsoft.com/office/powerpoint/2010/main" val="864251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34</a:t>
            </a:fld>
            <a:endParaRPr lang="it-IT"/>
          </a:p>
        </p:txBody>
      </p:sp>
    </p:spTree>
    <p:extLst>
      <p:ext uri="{BB962C8B-B14F-4D97-AF65-F5344CB8AC3E}">
        <p14:creationId xmlns:p14="http://schemas.microsoft.com/office/powerpoint/2010/main" val="28098678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35</a:t>
            </a:fld>
            <a:endParaRPr lang="it-IT"/>
          </a:p>
        </p:txBody>
      </p:sp>
    </p:spTree>
    <p:extLst>
      <p:ext uri="{BB962C8B-B14F-4D97-AF65-F5344CB8AC3E}">
        <p14:creationId xmlns:p14="http://schemas.microsoft.com/office/powerpoint/2010/main" val="20768158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660551A-7CBE-4E8A-9A49-F630BD6D6662}" type="slidenum">
              <a:rPr lang="it-IT" smtClean="0"/>
              <a:t>36</a:t>
            </a:fld>
            <a:endParaRPr lang="it-IT"/>
          </a:p>
        </p:txBody>
      </p:sp>
    </p:spTree>
    <p:extLst>
      <p:ext uri="{BB962C8B-B14F-4D97-AF65-F5344CB8AC3E}">
        <p14:creationId xmlns:p14="http://schemas.microsoft.com/office/powerpoint/2010/main" val="41166201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2000" kern="100" dirty="0">
                <a:latin typeface="Calibri" panose="020F0502020204030204" pitchFamily="34" charset="0"/>
                <a:ea typeface="Calibri" panose="020F0502020204030204" pitchFamily="34" charset="0"/>
                <a:cs typeface="Times New Roman" panose="02020603050405020304" pitchFamily="18" charset="0"/>
              </a:rPr>
              <a:t>Uso dei pronomi, verbi attivi e passivi…possiamo iniziare con dei giochi anche con i bambini piccoli!</a:t>
            </a:r>
          </a:p>
          <a:p>
            <a:pPr>
              <a:lnSpc>
                <a:spcPct val="107000"/>
              </a:lnSpc>
              <a:spcAft>
                <a:spcPts val="867"/>
              </a:spcAft>
            </a:pPr>
            <a:r>
              <a:rPr lang="it-IT" sz="2000" kern="1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67"/>
              </a:spcAft>
            </a:pPr>
            <a:r>
              <a:rPr lang="it-IT" sz="2000" kern="100" dirty="0">
                <a:latin typeface="Calibri" panose="020F0502020204030204" pitchFamily="34" charset="0"/>
                <a:ea typeface="Calibri" panose="020F0502020204030204" pitchFamily="34" charset="0"/>
                <a:cs typeface="Times New Roman" panose="02020603050405020304" pitchFamily="18" charset="0"/>
              </a:rPr>
              <a:t>Dare immagini diversi e dire trovami “la bambina con le matite” e mettere immagini di una bambina con “una matita” “più matite” e “zero matite”…</a:t>
            </a:r>
          </a:p>
          <a:p>
            <a:pPr>
              <a:lnSpc>
                <a:spcPct val="107000"/>
              </a:lnSpc>
              <a:spcAft>
                <a:spcPts val="867"/>
              </a:spcAft>
            </a:pPr>
            <a:r>
              <a:rPr lang="it-IT" sz="2000" kern="100" dirty="0">
                <a:latin typeface="Calibri" panose="020F0502020204030204" pitchFamily="34" charset="0"/>
                <a:ea typeface="Calibri" panose="020F0502020204030204" pitchFamily="34" charset="0"/>
                <a:cs typeface="Times New Roman" panose="02020603050405020304" pitchFamily="18" charset="0"/>
              </a:rPr>
              <a:t>Ripetergli la coniugazione dei verbi…come gioco mentre mangiano…</a:t>
            </a:r>
          </a:p>
          <a:p>
            <a:pPr>
              <a:lnSpc>
                <a:spcPct val="107000"/>
              </a:lnSpc>
              <a:spcAft>
                <a:spcPts val="867"/>
              </a:spcAft>
            </a:pPr>
            <a:r>
              <a:rPr lang="it-IT" sz="2000" kern="100" dirty="0">
                <a:latin typeface="Calibri" panose="020F0502020204030204" pitchFamily="34" charset="0"/>
                <a:ea typeface="Calibri" panose="020F0502020204030204" pitchFamily="34" charset="0"/>
                <a:cs typeface="Times New Roman" panose="02020603050405020304" pitchFamily="18" charset="0"/>
              </a:rPr>
              <a:t> </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37</a:t>
            </a:fld>
            <a:endParaRPr lang="it-IT"/>
          </a:p>
        </p:txBody>
      </p:sp>
    </p:spTree>
    <p:extLst>
      <p:ext uri="{BB962C8B-B14F-4D97-AF65-F5344CB8AC3E}">
        <p14:creationId xmlns:p14="http://schemas.microsoft.com/office/powerpoint/2010/main" val="32965345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“Mostrami la bambina che lava la tazza” “Mostrami la bambina che si lava…” così alleniamo anche la capacità di comprensione…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Ai bambini piace anche correggere l’adulto quando sbaglia…Dire una frase e chiedere ai bambini dove è l’errore!!!</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38</a:t>
            </a:fld>
            <a:endParaRPr lang="it-IT"/>
          </a:p>
        </p:txBody>
      </p:sp>
    </p:spTree>
    <p:extLst>
      <p:ext uri="{BB962C8B-B14F-4D97-AF65-F5344CB8AC3E}">
        <p14:creationId xmlns:p14="http://schemas.microsoft.com/office/powerpoint/2010/main" val="23665228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 bambini alla scuola d infanzia si divertono facendo giochi metalinguistici, e ne inventano anche loro…ad esempio inventano dei linguaggi…</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 bambini hanno molte difficolta con la NEGAZIONE! MOSTRAMI IL BAMBINO CHE NON GIOCA A PALLA!</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Alla scuola d’infanzia si possono fare molti giochi di potenziamento sulle prestazioni linguistiche!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Bello!! IPOTESI: I BAMBINI HANNO </a:t>
            </a:r>
            <a:r>
              <a:rPr lang="it-IT" sz="1700" kern="100" dirty="0" err="1">
                <a:latin typeface="Calibri" panose="020F0502020204030204" pitchFamily="34" charset="0"/>
                <a:ea typeface="Calibri" panose="020F0502020204030204" pitchFamily="34" charset="0"/>
                <a:cs typeface="Times New Roman" panose="02020603050405020304" pitchFamily="18" charset="0"/>
              </a:rPr>
              <a:t>DIFFICOLTà</a:t>
            </a:r>
            <a:r>
              <a:rPr lang="it-IT" sz="1700" kern="100" dirty="0">
                <a:latin typeface="Calibri" panose="020F0502020204030204" pitchFamily="34" charset="0"/>
                <a:ea typeface="Calibri" panose="020F0502020204030204" pitchFamily="34" charset="0"/>
                <a:cs typeface="Times New Roman" panose="02020603050405020304" pitchFamily="18" charset="0"/>
              </a:rPr>
              <a:t> NELLA NEGAZIONE perché NELLA VITA QUOTIDIANA USIAMO POCO LA NEGAZIONE. Non diciamo mai “passami il quaderno che non è rossa” ma diciamo il colore della tazza che vogliamo…</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39</a:t>
            </a:fld>
            <a:endParaRPr lang="it-IT"/>
          </a:p>
        </p:txBody>
      </p:sp>
    </p:spTree>
    <p:extLst>
      <p:ext uri="{BB962C8B-B14F-4D97-AF65-F5344CB8AC3E}">
        <p14:creationId xmlns:p14="http://schemas.microsoft.com/office/powerpoint/2010/main" val="2431033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 questa parte ci interessa trattare il linguaggio e il potenziamento linguistico perché si è visto che un eventuale ritardo linguistico in età prescolare (può non essere un disturbo ma solo un ritardo nell’acquisizione del linguaggio, un acquisizione tardiva del linguaggio, ma può essere anche un disturbo).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bambini con ritardo linguistico in età prescolare hanno un rischio maggiore di sviluppare: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problemi di lettura e scrittura</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difficoltà di comprensione del testo</a:t>
            </a:r>
          </a:p>
          <a:p>
            <a:pPr marL="495376">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Ci sono anche dei predittori del successo linguistico, ad esempio bambini di 4 o 5 anni che hanno un vocabolario molto ricco.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Alcuni bambini hanno delle capacità di narrazione superiori ad altri. Il vocabolario dipende molto dall’ambiente in cui il bambino cresce, la capacità di narrazione dipende anche dalla personalità del bambino. Molto spesso, sia a scuola che in famiglia, c’è la tendenza a sostituirsi al bambino quando cerca. di spiegare e a non incentivare la sua narrazione</a:t>
            </a:r>
          </a:p>
        </p:txBody>
      </p:sp>
      <p:sp>
        <p:nvSpPr>
          <p:cNvPr id="4" name="Segnaposto numero diapositiva 3"/>
          <p:cNvSpPr>
            <a:spLocks noGrp="1"/>
          </p:cNvSpPr>
          <p:nvPr>
            <p:ph type="sldNum" sz="quarter" idx="5"/>
          </p:nvPr>
        </p:nvSpPr>
        <p:spPr/>
        <p:txBody>
          <a:bodyPr/>
          <a:lstStyle/>
          <a:p>
            <a:fld id="{4660551A-7CBE-4E8A-9A49-F630BD6D6662}" type="slidenum">
              <a:rPr lang="it-IT" smtClean="0"/>
              <a:t>4</a:t>
            </a:fld>
            <a:endParaRPr lang="it-IT"/>
          </a:p>
        </p:txBody>
      </p:sp>
    </p:spTree>
    <p:extLst>
      <p:ext uri="{BB962C8B-B14F-4D97-AF65-F5344CB8AC3E}">
        <p14:creationId xmlns:p14="http://schemas.microsoft.com/office/powerpoint/2010/main" val="36137688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90752">
              <a:defRPr/>
            </a:pPr>
            <a:r>
              <a:rPr lang="it-IT" sz="1700" kern="100" dirty="0">
                <a:latin typeface="Calibri" panose="020F0502020204030204" pitchFamily="34" charset="0"/>
                <a:ea typeface="Calibri" panose="020F0502020204030204" pitchFamily="34" charset="0"/>
                <a:cs typeface="Times New Roman" panose="02020603050405020304" pitchFamily="18" charset="0"/>
              </a:rPr>
              <a:t>Ora vi dico una cosa ditemi se l’ho detta bene o male “Il topo mangia il formaggio” e non “Il formaggio mangia il topo”…</a:t>
            </a:r>
          </a:p>
          <a:p>
            <a:pPr defTabSz="990752">
              <a:defRPr/>
            </a:pPr>
            <a:r>
              <a:rPr lang="it-IT" sz="1700" kern="100" dirty="0">
                <a:latin typeface="Calibri" panose="020F0502020204030204" pitchFamily="34" charset="0"/>
                <a:ea typeface="Calibri" panose="020F0502020204030204" pitchFamily="34" charset="0"/>
                <a:cs typeface="Times New Roman" panose="02020603050405020304" pitchFamily="18" charset="0"/>
              </a:rPr>
              <a:t>Ai bambini piace molto correggere gli adulti!</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40</a:t>
            </a:fld>
            <a:endParaRPr lang="it-IT"/>
          </a:p>
        </p:txBody>
      </p:sp>
    </p:spTree>
    <p:extLst>
      <p:ext uri="{BB962C8B-B14F-4D97-AF65-F5344CB8AC3E}">
        <p14:creationId xmlns:p14="http://schemas.microsoft.com/office/powerpoint/2010/main" val="1002270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Vediamo il linguaggio nelle sue principali caratteristiche. Il linguaggio è complesso. Abbiamo imparato la nostra lingua madre per immersione senza studiarla sui libri. Ci vuole una competenza sociale, essere immersi nella società e voler comunicare.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Presenta regole implicite e socialmente  condivise (ci vuole una competenza sociale:  accettare regole già condivise da altri).</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Il linguaggio viene acquisito in un’età critica (0-6 anni) con apprendimento spontaneo (dovuto ad un fattore genetico ed a un fattore ambientale). L’età viene definita critica, ci sono tappe dell’acquisizione del linguaggio che è bene che il bambino viva con gli altri, se queste tappe vengono a saltare per il bambino può essere difficile, se non impossibile, recuperarle.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ES. bambina figlia di due contadini che lasciavano la bambina con i maialini quando andavano a lavorare nei campi. Bambina grufolava e camminava come i maialini. Quando la situazione è stata segnalata ai servizi sociali la bambina è stata data in adozione.</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La bambina, a 6 anni quando è arrivata dalla logopedista, pur avendo buone capacità intellettive, non è mai riuscita a recuperare tutte le fasi dell’acquisizione linguistica. La bambina non era stata a contatto con altre persone ma con maialini. Età critica 0-6 anni.</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Altro esempio: forte differenza tra bambino nato sordo e bambino diventato sordo dopo i 4-5 anni. Per un sordo dalla nascita non avendo mai ascoltato i suoni ha molte difficoltà a riprodurli. Gli manca il background.</a:t>
            </a:r>
          </a:p>
          <a:p>
            <a:pPr>
              <a:lnSpc>
                <a:spcPct val="107000"/>
              </a:lnSpc>
              <a:spcAft>
                <a:spcPts val="867"/>
              </a:spcAft>
            </a:pPr>
            <a:r>
              <a:rPr lang="it-IT" sz="1700" kern="100" dirty="0">
                <a:latin typeface="Calibri" panose="020F0502020204030204" pitchFamily="34" charset="0"/>
                <a:ea typeface="Calibri" panose="020F0502020204030204" pitchFamily="34" charset="0"/>
                <a:cs typeface="Times New Roman" panose="02020603050405020304" pitchFamily="18" charset="0"/>
              </a:rPr>
              <a:t>Il linguaggio è funzionale alla comunicazione, è lo strumento più importante/potente/completo che abbiamo per imparare a comunicare.</a:t>
            </a:r>
          </a:p>
        </p:txBody>
      </p:sp>
      <p:sp>
        <p:nvSpPr>
          <p:cNvPr id="4" name="Segnaposto numero diapositiva 3"/>
          <p:cNvSpPr>
            <a:spLocks noGrp="1"/>
          </p:cNvSpPr>
          <p:nvPr>
            <p:ph type="sldNum" sz="quarter" idx="5"/>
          </p:nvPr>
        </p:nvSpPr>
        <p:spPr/>
        <p:txBody>
          <a:bodyPr/>
          <a:lstStyle/>
          <a:p>
            <a:fld id="{4660551A-7CBE-4E8A-9A49-F630BD6D6662}" type="slidenum">
              <a:rPr lang="it-IT" smtClean="0"/>
              <a:t>5</a:t>
            </a:fld>
            <a:endParaRPr lang="it-IT"/>
          </a:p>
        </p:txBody>
      </p:sp>
    </p:spTree>
    <p:extLst>
      <p:ext uri="{BB962C8B-B14F-4D97-AF65-F5344CB8AC3E}">
        <p14:creationId xmlns:p14="http://schemas.microsoft.com/office/powerpoint/2010/main" val="3075591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Gli studi che vengono fatti sullo sviluppo linguistico evidenziano alcuni aspetti significativi dello sviluppo linguistico</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Variabilità (riguarda le differenze nell’apprendimento di lingue diverse e nell’apprendimento della stessa lingua). Ad esempio, l’acquisizione del linguaggio ha una grande variabilità che dipende anche dalle lingue. I bambini inglesi hanno più problemi ad imparare l’inglese scritto rispetto che i bambini italiani ad imparare l’italiano scritto. L’inglese è più complesso per la pronuncia e per il rapporto segno suono, nella lingua inglese ci sono un migliaio di suoni nell’italiana una cinquantina…L’italiano impara a leggere a 6 anni, l’inglese a 7 o 8, ci mette più tempo…. La percentuale di bambini dislessici inglesi è il doppio rispetto agli italiani. Alcune difficoltà sono insite nel tipo di lingua.</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Rapporto con altre funzioni: sensoriali, motorie, cognitive e </a:t>
            </a:r>
            <a:r>
              <a:rPr lang="it-IT" sz="1600" kern="100" dirty="0" err="1">
                <a:latin typeface="Calibri" panose="020F0502020204030204" pitchFamily="34" charset="0"/>
                <a:ea typeface="Calibri" panose="020F0502020204030204" pitchFamily="34" charset="0"/>
                <a:cs typeface="Times New Roman" panose="02020603050405020304" pitchFamily="18" charset="0"/>
              </a:rPr>
              <a:t>neurocognitive</a:t>
            </a:r>
            <a:r>
              <a:rPr lang="it-IT" sz="1600" kern="100" dirty="0">
                <a:latin typeface="Calibri" panose="020F0502020204030204" pitchFamily="34" charset="0"/>
                <a:ea typeface="Calibri" panose="020F0502020204030204" pitchFamily="34" charset="0"/>
                <a:cs typeface="Times New Roman" panose="02020603050405020304" pitchFamily="18" charset="0"/>
              </a:rPr>
              <a:t>, socio-emozionali. Tutte le funzioni devono essere a posto. Se io ho un problema, ad esempio se sono sordo ho difficoltà ad acquisire il linguaggio. Gli aspetti socio emozionali, es. “mutismo elettivo” il bambino sa parlare ma non lo fa…Esempio: bambino che non parla con gli adulti ma parla solo con i compagni…per traumi subiti in famiglia. La bambina comunica con l’adulto attraverso i pari (aspetto socio emozionale).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Caratteristiche strumentali (fonazione e udito)</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La psicopatologia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Domini linguistici, il danno può essere a livello di uno di questi elementi o tutti questi elementi…</a:t>
            </a:r>
          </a:p>
          <a:p>
            <a:pPr marL="371532" indent="-371532">
              <a:lnSpc>
                <a:spcPct val="107000"/>
              </a:lnSpc>
              <a:buFont typeface="+mj-lt"/>
              <a:buAutoNum type="arabicPeriod"/>
            </a:pPr>
            <a:r>
              <a:rPr lang="it-IT" sz="1600" kern="100" dirty="0">
                <a:latin typeface="Calibri" panose="020F0502020204030204" pitchFamily="34" charset="0"/>
                <a:ea typeface="Calibri" panose="020F0502020204030204" pitchFamily="34" charset="0"/>
                <a:cs typeface="Times New Roman" panose="02020603050405020304" pitchFamily="18" charset="0"/>
              </a:rPr>
              <a:t>Fonologia (grossi problemi di pronuncia, ottime capacità di uso del parlato, con ottime capacità di comprendere e attribuire significato). Altri hanno una fonologia perfetta ma hanno problemi sulla semantica.</a:t>
            </a:r>
          </a:p>
          <a:p>
            <a:pPr marL="371532" indent="-371532">
              <a:lnSpc>
                <a:spcPct val="107000"/>
              </a:lnSpc>
              <a:buFont typeface="+mj-lt"/>
              <a:buAutoNum type="arabicPeriod"/>
            </a:pPr>
            <a:r>
              <a:rPr lang="it-IT" sz="1600" kern="100" dirty="0">
                <a:latin typeface="Calibri" panose="020F0502020204030204" pitchFamily="34" charset="0"/>
                <a:ea typeface="Calibri" panose="020F0502020204030204" pitchFamily="34" charset="0"/>
                <a:cs typeface="Times New Roman" panose="02020603050405020304" pitchFamily="18" charset="0"/>
              </a:rPr>
              <a:t>Morfosintassi</a:t>
            </a:r>
          </a:p>
          <a:p>
            <a:pPr marL="371532" indent="-371532">
              <a:lnSpc>
                <a:spcPct val="107000"/>
              </a:lnSpc>
              <a:buFont typeface="+mj-lt"/>
              <a:buAutoNum type="arabicPeriod"/>
            </a:pPr>
            <a:r>
              <a:rPr lang="it-IT" sz="1600" kern="100" dirty="0">
                <a:latin typeface="Calibri" panose="020F0502020204030204" pitchFamily="34" charset="0"/>
                <a:ea typeface="Calibri" panose="020F0502020204030204" pitchFamily="34" charset="0"/>
                <a:cs typeface="Times New Roman" panose="02020603050405020304" pitchFamily="18" charset="0"/>
              </a:rPr>
              <a:t>Semantica</a:t>
            </a:r>
          </a:p>
          <a:p>
            <a:pPr marL="371532" indent="-371532">
              <a:lnSpc>
                <a:spcPct val="107000"/>
              </a:lnSpc>
              <a:spcAft>
                <a:spcPts val="867"/>
              </a:spcAft>
              <a:buFont typeface="+mj-lt"/>
              <a:buAutoNum type="arabicPeriod"/>
            </a:pPr>
            <a:r>
              <a:rPr lang="it-IT" sz="1600" kern="100" dirty="0">
                <a:latin typeface="Calibri" panose="020F0502020204030204" pitchFamily="34" charset="0"/>
                <a:ea typeface="Calibri" panose="020F0502020204030204" pitchFamily="34" charset="0"/>
                <a:cs typeface="Times New Roman" panose="02020603050405020304" pitchFamily="18" charset="0"/>
              </a:rPr>
              <a:t>Pragmatica</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 Le componenti della competenza linguistica: </a:t>
            </a:r>
            <a:r>
              <a:rPr lang="it-IT" sz="1600" b="1" kern="100" dirty="0">
                <a:latin typeface="Calibri" panose="020F0502020204030204" pitchFamily="34" charset="0"/>
                <a:ea typeface="Calibri" panose="020F0502020204030204" pitchFamily="34" charset="0"/>
                <a:cs typeface="Times New Roman" panose="02020603050405020304" pitchFamily="18" charset="0"/>
              </a:rPr>
              <a:t>livello fonologico (relativo al suono); livello semantico (relativo al significato); livello pragmatico (relativo al contesto)</a:t>
            </a:r>
            <a:r>
              <a:rPr lang="it-IT" sz="1600" kern="100" dirty="0">
                <a:latin typeface="Calibri" panose="020F0502020204030204" pitchFamily="34" charset="0"/>
                <a:ea typeface="Calibri" panose="020F0502020204030204" pitchFamily="34" charset="0"/>
                <a:cs typeface="Times New Roman" panose="02020603050405020304" pitchFamily="18" charset="0"/>
              </a:rPr>
              <a:t>. differenziare le parole di una lingua è il fonema (es. vocali e consonanti).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Quando andiamo a valutare il linguaggio possiamo valutarlo a più livelli: espressione linguistica (il bambino parla? Parla bene?) comprensione (il bambino capisce quello che dico?). Alcuni bambini che pronunciano poche parole e male ma si fanno capire benissimo (anche con la gestualità) e capiscono tutto.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Aspetti valutabili per ogni dominio</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Comprensione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Produzione, Alcuni bambini di 3 o 4 anni anche se pronunciano poche parole e male riescono a farsi capire e capiscono…ma sono in difficoltà con la produzione…</a:t>
            </a:r>
          </a:p>
          <a:p>
            <a:pPr marL="371532" indent="-371532">
              <a:lnSpc>
                <a:spcPct val="107000"/>
              </a:lnSpc>
              <a:spcAft>
                <a:spcPts val="867"/>
              </a:spcAft>
              <a:buFont typeface="Times New Roman" panose="02020603050405020304" pitchFamily="18" charset="0"/>
              <a:buChar char="•"/>
              <a:tabLst>
                <a:tab pos="495376" algn="l"/>
              </a:tabLst>
            </a:pPr>
            <a:r>
              <a:rPr lang="it-IT" sz="1600" kern="100" dirty="0">
                <a:latin typeface="Calibri" panose="020F0502020204030204" pitchFamily="34" charset="0"/>
                <a:ea typeface="Calibri" panose="020F0502020204030204" pitchFamily="34" charset="0"/>
                <a:cs typeface="Times New Roman" panose="02020603050405020304" pitchFamily="18" charset="0"/>
              </a:rPr>
              <a:t>Uso</a:t>
            </a:r>
          </a:p>
        </p:txBody>
      </p:sp>
      <p:sp>
        <p:nvSpPr>
          <p:cNvPr id="4" name="Segnaposto numero diapositiva 3"/>
          <p:cNvSpPr>
            <a:spLocks noGrp="1"/>
          </p:cNvSpPr>
          <p:nvPr>
            <p:ph type="sldNum" sz="quarter" idx="5"/>
          </p:nvPr>
        </p:nvSpPr>
        <p:spPr/>
        <p:txBody>
          <a:bodyPr/>
          <a:lstStyle/>
          <a:p>
            <a:fld id="{4660551A-7CBE-4E8A-9A49-F630BD6D6662}" type="slidenum">
              <a:rPr lang="it-IT" smtClean="0"/>
              <a:t>6</a:t>
            </a:fld>
            <a:endParaRPr lang="it-IT"/>
          </a:p>
        </p:txBody>
      </p:sp>
    </p:spTree>
    <p:extLst>
      <p:ext uri="{BB962C8B-B14F-4D97-AF65-F5344CB8AC3E}">
        <p14:creationId xmlns:p14="http://schemas.microsoft.com/office/powerpoint/2010/main" val="1078634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Sistema fonologico</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sistema fonologico riguarda i suoni linguistici che sono usati in una lingua (ossia i fonemi, che sono l’unità di base dell’analisi fonologica). I fonemi formano il sistema fonologico. Alcuni fonemi esistono in una lingua e non in un’altra. Il sistema di uso dei suoni segue delle regole. I suoni della lingua vengono rappresentati con la fonetica, ad esempio quando prendete un vocabolario nelle pagine inziali c’è la fonetica il modo in cui si pronunciano quei suoni.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La fonetica restituisce la relazione di quelle che sono le caratteristiche articolatorie (per questo è importante che l’apparato funzioni), acustiche e uditive del suono.</a:t>
            </a:r>
          </a:p>
        </p:txBody>
      </p:sp>
      <p:sp>
        <p:nvSpPr>
          <p:cNvPr id="4" name="Segnaposto numero diapositiva 3"/>
          <p:cNvSpPr>
            <a:spLocks noGrp="1"/>
          </p:cNvSpPr>
          <p:nvPr>
            <p:ph type="sldNum" sz="quarter" idx="5"/>
          </p:nvPr>
        </p:nvSpPr>
        <p:spPr/>
        <p:txBody>
          <a:bodyPr/>
          <a:lstStyle/>
          <a:p>
            <a:fld id="{4660551A-7CBE-4E8A-9A49-F630BD6D6662}" type="slidenum">
              <a:rPr lang="it-IT" smtClean="0"/>
              <a:t>7</a:t>
            </a:fld>
            <a:endParaRPr lang="it-IT"/>
          </a:p>
        </p:txBody>
      </p:sp>
    </p:spTree>
    <p:extLst>
      <p:ext uri="{BB962C8B-B14F-4D97-AF65-F5344CB8AC3E}">
        <p14:creationId xmlns:p14="http://schemas.microsoft.com/office/powerpoint/2010/main" val="3653536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 fonemi che vanno a comporre le parole non vengono disposti in modo casuale ma seguono delle regole.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In italiano, ad esempio, i fonemi si compongono in unità fonologiche che si chiamano “sillabe”. La sillaba è l’unità minima di produzione verbale. Noi non pronunciamo le consonanti “c, b” ma le sillabe “ci, bi”.</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bambino che sviluppa il linguaggio, intorno ai 6/7 mesi inizia la lallazione, non fa “b, b, b” ma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 </a:t>
            </a:r>
            <a:r>
              <a:rPr lang="it-IT" sz="1600" kern="100" dirty="0" err="1">
                <a:latin typeface="Calibri" panose="020F0502020204030204" pitchFamily="34" charset="0"/>
                <a:ea typeface="Calibri" panose="020F0502020204030204" pitchFamily="34" charset="0"/>
                <a:cs typeface="Times New Roman" panose="02020603050405020304" pitchFamily="18" charset="0"/>
              </a:rPr>
              <a:t>ba</a:t>
            </a:r>
            <a:r>
              <a:rPr lang="it-IT" sz="1600" kern="100" dirty="0">
                <a:latin typeface="Calibri" panose="020F0502020204030204" pitchFamily="34" charset="0"/>
                <a:ea typeface="Calibri" panose="020F0502020204030204" pitchFamily="34" charset="0"/>
                <a:cs typeface="Times New Roman" panose="02020603050405020304" pitchFamily="18" charset="0"/>
              </a:rPr>
              <a:t>…”…nella lallazione…</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Gran parte delle differenze tra i sistemi linguistici ha a che fare con il modo in cui combiniamo i diversi suoni, alcuni suoni sono accettabili in una lingua e non lo sono in un'altra. In sloveno molte consonanti…per noi sono suoni molto difficili da pronunciare.</a:t>
            </a:r>
          </a:p>
          <a:p>
            <a:endParaRPr lang="it-IT" dirty="0"/>
          </a:p>
        </p:txBody>
      </p:sp>
      <p:sp>
        <p:nvSpPr>
          <p:cNvPr id="4" name="Segnaposto numero diapositiva 3"/>
          <p:cNvSpPr>
            <a:spLocks noGrp="1"/>
          </p:cNvSpPr>
          <p:nvPr>
            <p:ph type="sldNum" sz="quarter" idx="5"/>
          </p:nvPr>
        </p:nvSpPr>
        <p:spPr/>
        <p:txBody>
          <a:bodyPr/>
          <a:lstStyle/>
          <a:p>
            <a:fld id="{4660551A-7CBE-4E8A-9A49-F630BD6D6662}" type="slidenum">
              <a:rPr lang="it-IT" smtClean="0"/>
              <a:t>8</a:t>
            </a:fld>
            <a:endParaRPr lang="it-IT"/>
          </a:p>
        </p:txBody>
      </p:sp>
    </p:spTree>
    <p:extLst>
      <p:ext uri="{BB962C8B-B14F-4D97-AF65-F5344CB8AC3E}">
        <p14:creationId xmlns:p14="http://schemas.microsoft.com/office/powerpoint/2010/main" val="4152855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Le sillabe sono composte, di solito, da una parte centrale, detta nucleo, obbligatoria e di grande udibilità. </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nucleo è costituito per lo più da una vocale che è l’elemento minimo (una sillaba può essere composta  anche dal solo nucleo). Le vocali stanno da sole in piedi, ossia posso dire a, o, i ..u…</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Il nucleo può essere preceduto e seguito da consonanti  (</a:t>
            </a:r>
            <a:r>
              <a:rPr lang="it-IT" sz="1600" i="1" u="heavy" kern="100" dirty="0" err="1">
                <a:latin typeface="Calibri" panose="020F0502020204030204" pitchFamily="34" charset="0"/>
                <a:ea typeface="Calibri" panose="020F0502020204030204" pitchFamily="34" charset="0"/>
                <a:cs typeface="Times New Roman" panose="02020603050405020304" pitchFamily="18" charset="0"/>
              </a:rPr>
              <a:t>t</a:t>
            </a:r>
            <a:r>
              <a:rPr lang="it-IT" sz="1600" i="1" kern="100" dirty="0" err="1">
                <a:latin typeface="Calibri" panose="020F0502020204030204" pitchFamily="34" charset="0"/>
                <a:ea typeface="Calibri" panose="020F0502020204030204" pitchFamily="34" charset="0"/>
                <a:cs typeface="Times New Roman" panose="02020603050405020304" pitchFamily="18" charset="0"/>
              </a:rPr>
              <a:t>o</a:t>
            </a:r>
            <a:r>
              <a:rPr lang="it-IT" sz="1600" i="1" u="heavy" kern="100" dirty="0" err="1">
                <a:latin typeface="Calibri" panose="020F0502020204030204" pitchFamily="34" charset="0"/>
                <a:ea typeface="Calibri" panose="020F0502020204030204" pitchFamily="34" charset="0"/>
                <a:cs typeface="Times New Roman" panose="02020603050405020304" pitchFamily="18" charset="0"/>
              </a:rPr>
              <a:t>r</a:t>
            </a:r>
            <a:r>
              <a:rPr lang="it-IT" sz="1600" i="1" kern="100" dirty="0" err="1">
                <a:latin typeface="Calibri" panose="020F0502020204030204" pitchFamily="34" charset="0"/>
                <a:ea typeface="Calibri" panose="020F0502020204030204" pitchFamily="34" charset="0"/>
                <a:cs typeface="Times New Roman" panose="02020603050405020304" pitchFamily="18" charset="0"/>
              </a:rPr>
              <a:t>.ta</a:t>
            </a:r>
            <a:r>
              <a:rPr lang="it-IT" sz="1600" kern="100" dirty="0">
                <a:latin typeface="Calibri" panose="020F0502020204030204" pitchFamily="34" charset="0"/>
                <a:ea typeface="Calibri" panose="020F0502020204030204" pitchFamily="34" charset="0"/>
                <a:cs typeface="Times New Roman" panose="02020603050405020304" pitchFamily="18" charset="0"/>
              </a:rPr>
              <a:t>) che costituiscono i margini della sillaba (</a:t>
            </a:r>
            <a:r>
              <a:rPr lang="it-IT" sz="1600" i="1" kern="100" dirty="0">
                <a:latin typeface="Calibri" panose="020F0502020204030204" pitchFamily="34" charset="0"/>
                <a:ea typeface="Calibri" panose="020F0502020204030204" pitchFamily="34" charset="0"/>
                <a:cs typeface="Times New Roman" panose="02020603050405020304" pitchFamily="18" charset="0"/>
              </a:rPr>
              <a:t>attacco </a:t>
            </a:r>
            <a:r>
              <a:rPr lang="it-IT" sz="1600" kern="100" dirty="0">
                <a:latin typeface="Calibri" panose="020F0502020204030204" pitchFamily="34" charset="0"/>
                <a:ea typeface="Calibri" panose="020F0502020204030204" pitchFamily="34" charset="0"/>
                <a:cs typeface="Times New Roman" panose="02020603050405020304" pitchFamily="18" charset="0"/>
              </a:rPr>
              <a:t>–  detto anche </a:t>
            </a:r>
            <a:r>
              <a:rPr lang="it-IT" sz="1600" i="1" kern="100" dirty="0">
                <a:latin typeface="Calibri" panose="020F0502020204030204" pitchFamily="34" charset="0"/>
                <a:ea typeface="Calibri" panose="020F0502020204030204" pitchFamily="34" charset="0"/>
                <a:cs typeface="Times New Roman" panose="02020603050405020304" pitchFamily="18" charset="0"/>
              </a:rPr>
              <a:t>incipit</a:t>
            </a:r>
            <a:r>
              <a:rPr lang="it-IT" sz="1600" kern="100" dirty="0">
                <a:latin typeface="Calibri" panose="020F0502020204030204" pitchFamily="34" charset="0"/>
                <a:ea typeface="Calibri" panose="020F0502020204030204" pitchFamily="34" charset="0"/>
                <a:cs typeface="Times New Roman" panose="02020603050405020304" pitchFamily="18" charset="0"/>
              </a:rPr>
              <a:t>, e </a:t>
            </a:r>
            <a:r>
              <a:rPr lang="it-IT" sz="1600" i="1" kern="100" dirty="0">
                <a:latin typeface="Calibri" panose="020F0502020204030204" pitchFamily="34" charset="0"/>
                <a:ea typeface="Calibri" panose="020F0502020204030204" pitchFamily="34" charset="0"/>
                <a:cs typeface="Times New Roman" panose="02020603050405020304" pitchFamily="18" charset="0"/>
              </a:rPr>
              <a:t>coda</a:t>
            </a:r>
            <a:r>
              <a:rPr lang="it-IT" sz="1600" kern="1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67"/>
              </a:spcAft>
            </a:pPr>
            <a:r>
              <a:rPr lang="it-IT" sz="1600" kern="100" dirty="0">
                <a:latin typeface="Calibri" panose="020F0502020204030204" pitchFamily="34" charset="0"/>
                <a:ea typeface="Calibri" panose="020F0502020204030204" pitchFamily="34" charset="0"/>
                <a:cs typeface="Times New Roman" panose="02020603050405020304" pitchFamily="18" charset="0"/>
              </a:rPr>
              <a:t>La sillaba può essere definita come un’unità fonologica che è  costituita da uno o più foni agglomerati intorno a un  picco di intensità (o prima o dopo)…</a:t>
            </a:r>
          </a:p>
        </p:txBody>
      </p:sp>
      <p:sp>
        <p:nvSpPr>
          <p:cNvPr id="4" name="Segnaposto numero diapositiva 3"/>
          <p:cNvSpPr>
            <a:spLocks noGrp="1"/>
          </p:cNvSpPr>
          <p:nvPr>
            <p:ph type="sldNum" sz="quarter" idx="5"/>
          </p:nvPr>
        </p:nvSpPr>
        <p:spPr/>
        <p:txBody>
          <a:bodyPr/>
          <a:lstStyle/>
          <a:p>
            <a:fld id="{4660551A-7CBE-4E8A-9A49-F630BD6D6662}" type="slidenum">
              <a:rPr lang="it-IT" smtClean="0"/>
              <a:t>9</a:t>
            </a:fld>
            <a:endParaRPr lang="it-IT"/>
          </a:p>
        </p:txBody>
      </p:sp>
    </p:spTree>
    <p:extLst>
      <p:ext uri="{BB962C8B-B14F-4D97-AF65-F5344CB8AC3E}">
        <p14:creationId xmlns:p14="http://schemas.microsoft.com/office/powerpoint/2010/main" val="1175260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077591" y="2167890"/>
            <a:ext cx="2988817" cy="69596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6858000"/>
          </a:xfrm>
          <a:prstGeom prst="rect">
            <a:avLst/>
          </a:prstGeom>
        </p:spPr>
      </p:pic>
      <p:sp>
        <p:nvSpPr>
          <p:cNvPr id="2" name="Holder 2"/>
          <p:cNvSpPr>
            <a:spLocks noGrp="1"/>
          </p:cNvSpPr>
          <p:nvPr>
            <p:ph type="title"/>
          </p:nvPr>
        </p:nvSpPr>
        <p:spPr/>
        <p:txBody>
          <a:bodyPr lIns="0" tIns="0" rIns="0" bIns="0"/>
          <a:lstStyle>
            <a:lvl1pPr>
              <a:defRPr sz="3200" b="0" i="0">
                <a:solidFill>
                  <a:srgbClr val="C00000"/>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2200" b="0" i="1">
                <a:solidFill>
                  <a:schemeClr val="tx1"/>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C00000"/>
                </a:solidFill>
                <a:latin typeface="Trebuchet MS"/>
                <a:cs typeface="Trebuchet MS"/>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C00000"/>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072639" y="598487"/>
            <a:ext cx="4998720" cy="513715"/>
          </a:xfrm>
          <a:prstGeom prst="rect">
            <a:avLst/>
          </a:prstGeom>
        </p:spPr>
        <p:txBody>
          <a:bodyPr wrap="square" lIns="0" tIns="0" rIns="0" bIns="0">
            <a:spAutoFit/>
          </a:bodyPr>
          <a:lstStyle>
            <a:lvl1pPr>
              <a:defRPr sz="3200" b="0" i="0">
                <a:solidFill>
                  <a:srgbClr val="C00000"/>
                </a:solidFill>
                <a:latin typeface="Trebuchet MS"/>
                <a:cs typeface="Trebuchet MS"/>
              </a:defRPr>
            </a:lvl1pPr>
          </a:lstStyle>
          <a:p>
            <a:endParaRPr/>
          </a:p>
        </p:txBody>
      </p:sp>
      <p:sp>
        <p:nvSpPr>
          <p:cNvPr id="3" name="Holder 3"/>
          <p:cNvSpPr>
            <a:spLocks noGrp="1"/>
          </p:cNvSpPr>
          <p:nvPr>
            <p:ph type="body" idx="1"/>
          </p:nvPr>
        </p:nvSpPr>
        <p:spPr>
          <a:xfrm>
            <a:off x="762317" y="1367409"/>
            <a:ext cx="7619364" cy="4385945"/>
          </a:xfrm>
          <a:prstGeom prst="rect">
            <a:avLst/>
          </a:prstGeom>
        </p:spPr>
        <p:txBody>
          <a:bodyPr wrap="square" lIns="0" tIns="0" rIns="0" bIns="0">
            <a:spAutoFit/>
          </a:bodyPr>
          <a:lstStyle>
            <a:lvl1pPr>
              <a:defRPr sz="2200" b="0" i="1">
                <a:solidFill>
                  <a:schemeClr val="tx1"/>
                </a:solidFill>
                <a:latin typeface="Trebuchet MS"/>
                <a:cs typeface="Trebuchet MS"/>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1447800" y="1270253"/>
            <a:ext cx="5181600" cy="3235053"/>
          </a:xfrm>
          <a:prstGeom prst="rect">
            <a:avLst/>
          </a:prstGeom>
        </p:spPr>
        <p:txBody>
          <a:bodyPr vert="horz" wrap="square" lIns="0" tIns="287020" rIns="0" bIns="0" rtlCol="0">
            <a:spAutoFit/>
          </a:bodyPr>
          <a:lstStyle/>
          <a:p>
            <a:pPr marL="142240" algn="ctr">
              <a:lnSpc>
                <a:spcPct val="100000"/>
              </a:lnSpc>
              <a:spcBef>
                <a:spcPts val="2260"/>
              </a:spcBef>
            </a:pPr>
            <a:r>
              <a:rPr sz="3600" b="1" dirty="0">
                <a:latin typeface="Trebuchet MS"/>
                <a:cs typeface="Trebuchet MS"/>
              </a:rPr>
              <a:t>PREREQUISITI</a:t>
            </a:r>
            <a:endParaRPr sz="3600" dirty="0">
              <a:latin typeface="Trebuchet MS"/>
              <a:cs typeface="Trebuchet MS"/>
            </a:endParaRPr>
          </a:p>
          <a:p>
            <a:pPr marL="250825" marR="5080" indent="-238760" algn="ctr">
              <a:lnSpc>
                <a:spcPct val="150000"/>
              </a:lnSpc>
              <a:spcBef>
                <a:spcPts val="5"/>
              </a:spcBef>
            </a:pPr>
            <a:r>
              <a:rPr sz="3600" b="1" dirty="0" err="1">
                <a:latin typeface="Trebuchet MS"/>
                <a:cs typeface="Trebuchet MS"/>
              </a:rPr>
              <a:t>apprendi</a:t>
            </a:r>
            <a:r>
              <a:rPr sz="3600" b="1" spc="15" dirty="0" err="1">
                <a:latin typeface="Trebuchet MS"/>
                <a:cs typeface="Trebuchet MS"/>
              </a:rPr>
              <a:t>m</a:t>
            </a:r>
            <a:r>
              <a:rPr sz="3600" b="1" dirty="0" err="1">
                <a:latin typeface="Trebuchet MS"/>
                <a:cs typeface="Trebuchet MS"/>
              </a:rPr>
              <a:t>e</a:t>
            </a:r>
            <a:r>
              <a:rPr sz="3600" b="1" spc="-15" dirty="0" err="1">
                <a:latin typeface="Trebuchet MS"/>
                <a:cs typeface="Trebuchet MS"/>
              </a:rPr>
              <a:t>n</a:t>
            </a:r>
            <a:r>
              <a:rPr sz="3600" b="1" spc="-5" dirty="0" err="1">
                <a:latin typeface="Trebuchet MS"/>
                <a:cs typeface="Trebuchet MS"/>
              </a:rPr>
              <a:t>to</a:t>
            </a:r>
            <a:r>
              <a:rPr sz="3600" b="1" spc="-5" dirty="0">
                <a:latin typeface="Trebuchet MS"/>
                <a:cs typeface="Trebuchet MS"/>
              </a:rPr>
              <a:t>  LINGUAGGIO</a:t>
            </a:r>
            <a:endParaRPr lang="it-IT" sz="3600" b="1" spc="-5" dirty="0">
              <a:latin typeface="Trebuchet MS"/>
              <a:cs typeface="Trebuchet MS"/>
            </a:endParaRPr>
          </a:p>
          <a:p>
            <a:pPr marL="250825" marR="5080" indent="-238760" algn="ctr">
              <a:lnSpc>
                <a:spcPct val="150000"/>
              </a:lnSpc>
              <a:spcBef>
                <a:spcPts val="5"/>
              </a:spcBef>
            </a:pPr>
            <a:r>
              <a:rPr lang="it-IT" sz="3600" b="1" spc="-5" dirty="0">
                <a:latin typeface="Trebuchet MS"/>
                <a:cs typeface="Trebuchet MS"/>
              </a:rPr>
              <a:t>31 Ottobre 2025</a:t>
            </a:r>
            <a:endParaRPr sz="3600" dirty="0">
              <a:latin typeface="Trebuchet MS"/>
              <a:cs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449834"/>
            <a:ext cx="7607300" cy="52806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Trebuchet MS"/>
                <a:cs typeface="Trebuchet MS"/>
              </a:rPr>
              <a:t>Le</a:t>
            </a:r>
            <a:r>
              <a:rPr sz="2400" spc="-20" dirty="0">
                <a:latin typeface="Trebuchet MS"/>
                <a:cs typeface="Trebuchet MS"/>
              </a:rPr>
              <a:t> </a:t>
            </a:r>
            <a:r>
              <a:rPr sz="2400" spc="-5" dirty="0">
                <a:latin typeface="Trebuchet MS"/>
                <a:cs typeface="Trebuchet MS"/>
              </a:rPr>
              <a:t>sillabe</a:t>
            </a:r>
            <a:r>
              <a:rPr sz="2400" spc="5" dirty="0">
                <a:latin typeface="Trebuchet MS"/>
                <a:cs typeface="Trebuchet MS"/>
              </a:rPr>
              <a:t> </a:t>
            </a:r>
            <a:r>
              <a:rPr sz="2400" dirty="0">
                <a:latin typeface="Trebuchet MS"/>
                <a:cs typeface="Trebuchet MS"/>
              </a:rPr>
              <a:t>si</a:t>
            </a:r>
            <a:r>
              <a:rPr sz="2400" spc="-25" dirty="0">
                <a:latin typeface="Trebuchet MS"/>
                <a:cs typeface="Trebuchet MS"/>
              </a:rPr>
              <a:t> </a:t>
            </a:r>
            <a:r>
              <a:rPr sz="2400" spc="-5" dirty="0">
                <a:latin typeface="Trebuchet MS"/>
                <a:cs typeface="Trebuchet MS"/>
              </a:rPr>
              <a:t>dividono</a:t>
            </a:r>
            <a:endParaRPr sz="2400">
              <a:latin typeface="Trebuchet MS"/>
              <a:cs typeface="Trebuchet MS"/>
            </a:endParaRPr>
          </a:p>
          <a:p>
            <a:pPr>
              <a:lnSpc>
                <a:spcPct val="100000"/>
              </a:lnSpc>
              <a:spcBef>
                <a:spcPts val="30"/>
              </a:spcBef>
            </a:pPr>
            <a:endParaRPr sz="2350">
              <a:latin typeface="Trebuchet MS"/>
              <a:cs typeface="Trebuchet MS"/>
            </a:endParaRPr>
          </a:p>
          <a:p>
            <a:pPr marL="354965" marR="259079" indent="-342900">
              <a:lnSpc>
                <a:spcPct val="100000"/>
              </a:lnSpc>
              <a:spcBef>
                <a:spcPts val="5"/>
              </a:spcBef>
              <a:buChar char="•"/>
              <a:tabLst>
                <a:tab pos="354965" algn="l"/>
                <a:tab pos="355600" algn="l"/>
              </a:tabLst>
            </a:pPr>
            <a:r>
              <a:rPr sz="2400" spc="-5" dirty="0">
                <a:latin typeface="Trebuchet MS"/>
                <a:cs typeface="Trebuchet MS"/>
              </a:rPr>
              <a:t>Sillabe</a:t>
            </a:r>
            <a:r>
              <a:rPr sz="2400" spc="20" dirty="0">
                <a:latin typeface="Trebuchet MS"/>
                <a:cs typeface="Trebuchet MS"/>
              </a:rPr>
              <a:t> </a:t>
            </a:r>
            <a:r>
              <a:rPr sz="2400" spc="-5" dirty="0">
                <a:latin typeface="Trebuchet MS"/>
                <a:cs typeface="Trebuchet MS"/>
              </a:rPr>
              <a:t>semplici</a:t>
            </a:r>
            <a:r>
              <a:rPr sz="2400" spc="25" dirty="0">
                <a:latin typeface="Trebuchet MS"/>
                <a:cs typeface="Trebuchet MS"/>
              </a:rPr>
              <a:t> </a:t>
            </a:r>
            <a:r>
              <a:rPr sz="2400" spc="-5" dirty="0">
                <a:latin typeface="Trebuchet MS"/>
                <a:cs typeface="Trebuchet MS"/>
              </a:rPr>
              <a:t>(più semplici</a:t>
            </a:r>
            <a:r>
              <a:rPr sz="2400" spc="30" dirty="0">
                <a:latin typeface="Trebuchet MS"/>
                <a:cs typeface="Trebuchet MS"/>
              </a:rPr>
              <a:t> </a:t>
            </a:r>
            <a:r>
              <a:rPr sz="2400" dirty="0">
                <a:latin typeface="Trebuchet MS"/>
                <a:cs typeface="Trebuchet MS"/>
              </a:rPr>
              <a:t>sono</a:t>
            </a:r>
            <a:r>
              <a:rPr sz="2400" spc="-10" dirty="0">
                <a:latin typeface="Trebuchet MS"/>
                <a:cs typeface="Trebuchet MS"/>
              </a:rPr>
              <a:t> </a:t>
            </a:r>
            <a:r>
              <a:rPr sz="2400" spc="-5" dirty="0">
                <a:latin typeface="Trebuchet MS"/>
                <a:cs typeface="Trebuchet MS"/>
              </a:rPr>
              <a:t>le</a:t>
            </a:r>
            <a:r>
              <a:rPr sz="2400" spc="20" dirty="0">
                <a:latin typeface="Trebuchet MS"/>
                <a:cs typeface="Trebuchet MS"/>
              </a:rPr>
              <a:t> </a:t>
            </a:r>
            <a:r>
              <a:rPr sz="2400" spc="-10" dirty="0">
                <a:latin typeface="Trebuchet MS"/>
                <a:cs typeface="Trebuchet MS"/>
              </a:rPr>
              <a:t>vocali,</a:t>
            </a:r>
            <a:r>
              <a:rPr sz="2400" spc="30" dirty="0">
                <a:latin typeface="Trebuchet MS"/>
                <a:cs typeface="Trebuchet MS"/>
              </a:rPr>
              <a:t> </a:t>
            </a:r>
            <a:r>
              <a:rPr sz="2400" spc="-5" dirty="0">
                <a:latin typeface="Trebuchet MS"/>
                <a:cs typeface="Trebuchet MS"/>
              </a:rPr>
              <a:t>quindi </a:t>
            </a:r>
            <a:r>
              <a:rPr sz="2400" spc="-710" dirty="0">
                <a:latin typeface="Trebuchet MS"/>
                <a:cs typeface="Trebuchet MS"/>
              </a:rPr>
              <a:t> </a:t>
            </a:r>
            <a:r>
              <a:rPr sz="2400" spc="-5" dirty="0">
                <a:latin typeface="Trebuchet MS"/>
                <a:cs typeface="Trebuchet MS"/>
              </a:rPr>
              <a:t>quelle</a:t>
            </a:r>
            <a:r>
              <a:rPr sz="2400" spc="20" dirty="0">
                <a:latin typeface="Trebuchet MS"/>
                <a:cs typeface="Trebuchet MS"/>
              </a:rPr>
              <a:t> </a:t>
            </a:r>
            <a:r>
              <a:rPr sz="2400" spc="-5" dirty="0">
                <a:latin typeface="Trebuchet MS"/>
                <a:cs typeface="Trebuchet MS"/>
              </a:rPr>
              <a:t>composte</a:t>
            </a:r>
            <a:r>
              <a:rPr sz="2400" spc="5" dirty="0">
                <a:latin typeface="Trebuchet MS"/>
                <a:cs typeface="Trebuchet MS"/>
              </a:rPr>
              <a:t> </a:t>
            </a:r>
            <a:r>
              <a:rPr sz="2400" spc="-5" dirty="0">
                <a:latin typeface="Trebuchet MS"/>
                <a:cs typeface="Trebuchet MS"/>
              </a:rPr>
              <a:t>da consonante</a:t>
            </a:r>
            <a:r>
              <a:rPr sz="2400" spc="-15" dirty="0">
                <a:latin typeface="Trebuchet MS"/>
                <a:cs typeface="Trebuchet MS"/>
              </a:rPr>
              <a:t> </a:t>
            </a:r>
            <a:r>
              <a:rPr sz="2400" spc="-10" dirty="0">
                <a:latin typeface="Trebuchet MS"/>
                <a:cs typeface="Trebuchet MS"/>
              </a:rPr>
              <a:t>vocale</a:t>
            </a:r>
            <a:r>
              <a:rPr sz="2400" spc="25" dirty="0">
                <a:latin typeface="Trebuchet MS"/>
                <a:cs typeface="Trebuchet MS"/>
              </a:rPr>
              <a:t> </a:t>
            </a:r>
            <a:r>
              <a:rPr sz="2400" spc="-5" dirty="0">
                <a:latin typeface="Trebuchet MS"/>
                <a:cs typeface="Trebuchet MS"/>
              </a:rPr>
              <a:t>(CV)</a:t>
            </a:r>
            <a:r>
              <a:rPr sz="2400" spc="25"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le </a:t>
            </a:r>
            <a:r>
              <a:rPr sz="2400" dirty="0">
                <a:latin typeface="Trebuchet MS"/>
                <a:cs typeface="Trebuchet MS"/>
              </a:rPr>
              <a:t> </a:t>
            </a:r>
            <a:r>
              <a:rPr sz="2400" spc="-5" dirty="0">
                <a:latin typeface="Trebuchet MS"/>
                <a:cs typeface="Trebuchet MS"/>
              </a:rPr>
              <a:t>inverse</a:t>
            </a:r>
            <a:r>
              <a:rPr sz="2400" dirty="0">
                <a:latin typeface="Trebuchet MS"/>
                <a:cs typeface="Trebuchet MS"/>
              </a:rPr>
              <a:t> </a:t>
            </a:r>
            <a:r>
              <a:rPr sz="2400" spc="-10" dirty="0">
                <a:latin typeface="Trebuchet MS"/>
                <a:cs typeface="Trebuchet MS"/>
              </a:rPr>
              <a:t>(VC)</a:t>
            </a:r>
            <a:r>
              <a:rPr sz="2400" spc="15" dirty="0">
                <a:latin typeface="Trebuchet MS"/>
                <a:cs typeface="Trebuchet MS"/>
              </a:rPr>
              <a:t> </a:t>
            </a:r>
            <a:r>
              <a:rPr sz="2400" spc="-5" dirty="0">
                <a:latin typeface="Trebuchet MS"/>
                <a:cs typeface="Trebuchet MS"/>
              </a:rPr>
              <a:t>),</a:t>
            </a:r>
            <a:r>
              <a:rPr sz="2400" spc="10" dirty="0">
                <a:latin typeface="Trebuchet MS"/>
                <a:cs typeface="Trebuchet MS"/>
              </a:rPr>
              <a:t> </a:t>
            </a:r>
            <a:r>
              <a:rPr sz="2400" dirty="0">
                <a:latin typeface="Trebuchet MS"/>
                <a:cs typeface="Trebuchet MS"/>
              </a:rPr>
              <a:t>sono</a:t>
            </a:r>
            <a:r>
              <a:rPr sz="2400" spc="10" dirty="0">
                <a:latin typeface="Trebuchet MS"/>
                <a:cs typeface="Trebuchet MS"/>
              </a:rPr>
              <a:t> </a:t>
            </a:r>
            <a:r>
              <a:rPr sz="2400" spc="-5" dirty="0">
                <a:latin typeface="Trebuchet MS"/>
                <a:cs typeface="Trebuchet MS"/>
              </a:rPr>
              <a:t>le</a:t>
            </a:r>
            <a:r>
              <a:rPr sz="2400" dirty="0">
                <a:latin typeface="Trebuchet MS"/>
                <a:cs typeface="Trebuchet MS"/>
              </a:rPr>
              <a:t> </a:t>
            </a:r>
            <a:r>
              <a:rPr sz="2400" spc="-5" dirty="0">
                <a:latin typeface="Trebuchet MS"/>
                <a:cs typeface="Trebuchet MS"/>
              </a:rPr>
              <a:t>più comuni</a:t>
            </a:r>
            <a:r>
              <a:rPr sz="2400" spc="-10" dirty="0">
                <a:latin typeface="Trebuchet MS"/>
                <a:cs typeface="Trebuchet MS"/>
              </a:rPr>
              <a:t> </a:t>
            </a:r>
            <a:r>
              <a:rPr sz="2400" dirty="0">
                <a:latin typeface="Trebuchet MS"/>
                <a:cs typeface="Trebuchet MS"/>
              </a:rPr>
              <a:t>e </a:t>
            </a:r>
            <a:r>
              <a:rPr sz="2400" spc="-5" dirty="0">
                <a:latin typeface="Trebuchet MS"/>
                <a:cs typeface="Trebuchet MS"/>
              </a:rPr>
              <a:t>le</a:t>
            </a:r>
            <a:r>
              <a:rPr sz="2400" spc="20" dirty="0">
                <a:latin typeface="Trebuchet MS"/>
                <a:cs typeface="Trebuchet MS"/>
              </a:rPr>
              <a:t> </a:t>
            </a:r>
            <a:r>
              <a:rPr sz="2400" spc="-5" dirty="0">
                <a:latin typeface="Trebuchet MS"/>
                <a:cs typeface="Trebuchet MS"/>
              </a:rPr>
              <a:t>prime</a:t>
            </a:r>
            <a:r>
              <a:rPr sz="2400" spc="-10" dirty="0">
                <a:latin typeface="Trebuchet MS"/>
                <a:cs typeface="Trebuchet MS"/>
              </a:rPr>
              <a:t> </a:t>
            </a:r>
            <a:r>
              <a:rPr sz="2400" spc="-5" dirty="0">
                <a:latin typeface="Trebuchet MS"/>
                <a:cs typeface="Trebuchet MS"/>
              </a:rPr>
              <a:t>ad </a:t>
            </a:r>
            <a:r>
              <a:rPr sz="2400" dirty="0">
                <a:latin typeface="Trebuchet MS"/>
                <a:cs typeface="Trebuchet MS"/>
              </a:rPr>
              <a:t> </a:t>
            </a:r>
            <a:r>
              <a:rPr sz="2400" spc="-5" dirty="0">
                <a:latin typeface="Trebuchet MS"/>
                <a:cs typeface="Trebuchet MS"/>
              </a:rPr>
              <a:t>essere</a:t>
            </a:r>
            <a:r>
              <a:rPr sz="2400" spc="25" dirty="0">
                <a:latin typeface="Trebuchet MS"/>
                <a:cs typeface="Trebuchet MS"/>
              </a:rPr>
              <a:t> </a:t>
            </a:r>
            <a:r>
              <a:rPr sz="2400" spc="-5" dirty="0">
                <a:latin typeface="Trebuchet MS"/>
                <a:cs typeface="Trebuchet MS"/>
              </a:rPr>
              <a:t>acquisite</a:t>
            </a:r>
            <a:r>
              <a:rPr sz="2400" spc="-10" dirty="0">
                <a:latin typeface="Trebuchet MS"/>
                <a:cs typeface="Trebuchet MS"/>
              </a:rPr>
              <a:t> </a:t>
            </a:r>
            <a:r>
              <a:rPr sz="2400" spc="-5" dirty="0">
                <a:latin typeface="Trebuchet MS"/>
                <a:cs typeface="Trebuchet MS"/>
              </a:rPr>
              <a:t>dal</a:t>
            </a:r>
            <a:r>
              <a:rPr sz="2400" spc="5" dirty="0">
                <a:latin typeface="Trebuchet MS"/>
                <a:cs typeface="Trebuchet MS"/>
              </a:rPr>
              <a:t> </a:t>
            </a:r>
            <a:r>
              <a:rPr sz="2400" spc="-5" dirty="0">
                <a:latin typeface="Trebuchet MS"/>
                <a:cs typeface="Trebuchet MS"/>
              </a:rPr>
              <a:t>bambino</a:t>
            </a:r>
            <a:endParaRPr sz="2400">
              <a:latin typeface="Trebuchet MS"/>
              <a:cs typeface="Trebuchet MS"/>
            </a:endParaRPr>
          </a:p>
          <a:p>
            <a:pPr>
              <a:lnSpc>
                <a:spcPct val="100000"/>
              </a:lnSpc>
              <a:spcBef>
                <a:spcPts val="35"/>
              </a:spcBef>
              <a:buFont typeface="Trebuchet MS"/>
              <a:buChar char="•"/>
            </a:pPr>
            <a:endParaRPr sz="3450">
              <a:latin typeface="Trebuchet MS"/>
              <a:cs typeface="Trebuchet MS"/>
            </a:endParaRPr>
          </a:p>
          <a:p>
            <a:pPr marL="354965" marR="5080" indent="-342900">
              <a:lnSpc>
                <a:spcPct val="100000"/>
              </a:lnSpc>
              <a:buChar char="•"/>
              <a:tabLst>
                <a:tab pos="354965" algn="l"/>
                <a:tab pos="355600" algn="l"/>
                <a:tab pos="2430780" algn="l"/>
              </a:tabLst>
            </a:pPr>
            <a:r>
              <a:rPr sz="2400" spc="-5" dirty="0">
                <a:latin typeface="Trebuchet MS"/>
                <a:cs typeface="Trebuchet MS"/>
              </a:rPr>
              <a:t>Sillabe</a:t>
            </a:r>
            <a:r>
              <a:rPr sz="2400" spc="20" dirty="0">
                <a:latin typeface="Trebuchet MS"/>
                <a:cs typeface="Trebuchet MS"/>
              </a:rPr>
              <a:t> </a:t>
            </a:r>
            <a:r>
              <a:rPr sz="2400" spc="-5" dirty="0">
                <a:latin typeface="Trebuchet MS"/>
                <a:cs typeface="Trebuchet MS"/>
              </a:rPr>
              <a:t>complesse</a:t>
            </a:r>
            <a:r>
              <a:rPr sz="2400" spc="25" dirty="0">
                <a:latin typeface="Trebuchet MS"/>
                <a:cs typeface="Trebuchet MS"/>
              </a:rPr>
              <a:t> </a:t>
            </a:r>
            <a:r>
              <a:rPr sz="2400" spc="-5" dirty="0">
                <a:latin typeface="Trebuchet MS"/>
                <a:cs typeface="Trebuchet MS"/>
              </a:rPr>
              <a:t>(CCV</a:t>
            </a:r>
            <a:r>
              <a:rPr sz="2400" spc="30" dirty="0">
                <a:latin typeface="Trebuchet MS"/>
                <a:cs typeface="Trebuchet MS"/>
              </a:rPr>
              <a:t> </a:t>
            </a:r>
            <a:r>
              <a:rPr sz="2400" dirty="0">
                <a:latin typeface="Trebuchet MS"/>
                <a:cs typeface="Trebuchet MS"/>
              </a:rPr>
              <a:t>-</a:t>
            </a:r>
            <a:r>
              <a:rPr sz="2400" spc="-5" dirty="0">
                <a:latin typeface="Trebuchet MS"/>
                <a:cs typeface="Trebuchet MS"/>
              </a:rPr>
              <a:t> </a:t>
            </a:r>
            <a:r>
              <a:rPr sz="2400" spc="-10" dirty="0">
                <a:latin typeface="Trebuchet MS"/>
                <a:cs typeface="Trebuchet MS"/>
              </a:rPr>
              <a:t>con</a:t>
            </a:r>
            <a:r>
              <a:rPr sz="2400" spc="15" dirty="0">
                <a:latin typeface="Trebuchet MS"/>
                <a:cs typeface="Trebuchet MS"/>
              </a:rPr>
              <a:t> </a:t>
            </a:r>
            <a:r>
              <a:rPr sz="2400" spc="-5" dirty="0">
                <a:latin typeface="Trebuchet MS"/>
                <a:cs typeface="Trebuchet MS"/>
              </a:rPr>
              <a:t>attacco</a:t>
            </a:r>
            <a:r>
              <a:rPr sz="2400" spc="5" dirty="0">
                <a:latin typeface="Trebuchet MS"/>
                <a:cs typeface="Trebuchet MS"/>
              </a:rPr>
              <a:t> </a:t>
            </a:r>
            <a:r>
              <a:rPr sz="2400" dirty="0">
                <a:latin typeface="Trebuchet MS"/>
                <a:cs typeface="Trebuchet MS"/>
              </a:rPr>
              <a:t>bi- </a:t>
            </a:r>
            <a:r>
              <a:rPr sz="2400" spc="5" dirty="0">
                <a:latin typeface="Trebuchet MS"/>
                <a:cs typeface="Trebuchet MS"/>
              </a:rPr>
              <a:t> </a:t>
            </a:r>
            <a:r>
              <a:rPr sz="2400" spc="-5" dirty="0">
                <a:latin typeface="Trebuchet MS"/>
                <a:cs typeface="Trebuchet MS"/>
              </a:rPr>
              <a:t>consonantico,</a:t>
            </a:r>
            <a:r>
              <a:rPr sz="2400" spc="10" dirty="0">
                <a:latin typeface="Trebuchet MS"/>
                <a:cs typeface="Trebuchet MS"/>
              </a:rPr>
              <a:t> </a:t>
            </a:r>
            <a:r>
              <a:rPr sz="2400" spc="-5" dirty="0">
                <a:latin typeface="Trebuchet MS"/>
                <a:cs typeface="Trebuchet MS"/>
              </a:rPr>
              <a:t>CVC</a:t>
            </a:r>
            <a:r>
              <a:rPr sz="2400" spc="25" dirty="0">
                <a:latin typeface="Trebuchet MS"/>
                <a:cs typeface="Trebuchet MS"/>
              </a:rPr>
              <a:t> </a:t>
            </a:r>
            <a:r>
              <a:rPr sz="2400" dirty="0">
                <a:latin typeface="Trebuchet MS"/>
                <a:cs typeface="Trebuchet MS"/>
              </a:rPr>
              <a:t>-</a:t>
            </a:r>
            <a:r>
              <a:rPr sz="2400" spc="-5" dirty="0">
                <a:latin typeface="Trebuchet MS"/>
                <a:cs typeface="Trebuchet MS"/>
              </a:rPr>
              <a:t> chiuse</a:t>
            </a:r>
            <a:r>
              <a:rPr sz="2400" dirty="0">
                <a:latin typeface="Trebuchet MS"/>
                <a:cs typeface="Trebuchet MS"/>
              </a:rPr>
              <a:t> </a:t>
            </a:r>
            <a:r>
              <a:rPr sz="2400" spc="-5" dirty="0">
                <a:latin typeface="Trebuchet MS"/>
                <a:cs typeface="Trebuchet MS"/>
              </a:rPr>
              <a:t>da </a:t>
            </a:r>
            <a:r>
              <a:rPr sz="2400" dirty="0">
                <a:latin typeface="Trebuchet MS"/>
                <a:cs typeface="Trebuchet MS"/>
              </a:rPr>
              <a:t>una</a:t>
            </a:r>
            <a:r>
              <a:rPr sz="2400" spc="-5" dirty="0">
                <a:latin typeface="Trebuchet MS"/>
                <a:cs typeface="Trebuchet MS"/>
              </a:rPr>
              <a:t> </a:t>
            </a:r>
            <a:r>
              <a:rPr sz="2400" spc="-10" dirty="0">
                <a:latin typeface="Trebuchet MS"/>
                <a:cs typeface="Trebuchet MS"/>
              </a:rPr>
              <a:t>coda </a:t>
            </a:r>
            <a:r>
              <a:rPr sz="2400" spc="-5" dirty="0">
                <a:latin typeface="Trebuchet MS"/>
                <a:cs typeface="Trebuchet MS"/>
              </a:rPr>
              <a:t> consonantica,	CCCV</a:t>
            </a:r>
            <a:r>
              <a:rPr sz="2400" spc="35" dirty="0">
                <a:latin typeface="Trebuchet MS"/>
                <a:cs typeface="Trebuchet MS"/>
              </a:rPr>
              <a:t> </a:t>
            </a:r>
            <a:r>
              <a:rPr sz="2400" dirty="0">
                <a:latin typeface="Trebuchet MS"/>
                <a:cs typeface="Trebuchet MS"/>
              </a:rPr>
              <a:t>–</a:t>
            </a:r>
            <a:r>
              <a:rPr sz="2400" spc="-5" dirty="0">
                <a:latin typeface="Trebuchet MS"/>
                <a:cs typeface="Trebuchet MS"/>
              </a:rPr>
              <a:t> attacco</a:t>
            </a:r>
            <a:r>
              <a:rPr sz="2400" dirty="0">
                <a:latin typeface="Trebuchet MS"/>
                <a:cs typeface="Trebuchet MS"/>
              </a:rPr>
              <a:t> </a:t>
            </a:r>
            <a:r>
              <a:rPr sz="2400" spc="-5" dirty="0">
                <a:latin typeface="Trebuchet MS"/>
                <a:cs typeface="Trebuchet MS"/>
              </a:rPr>
              <a:t>triconsonantico).</a:t>
            </a:r>
            <a:r>
              <a:rPr sz="2400" spc="10" dirty="0">
                <a:latin typeface="Trebuchet MS"/>
                <a:cs typeface="Trebuchet MS"/>
              </a:rPr>
              <a:t> </a:t>
            </a:r>
            <a:r>
              <a:rPr sz="2400" spc="-10" dirty="0">
                <a:latin typeface="Trebuchet MS"/>
                <a:cs typeface="Trebuchet MS"/>
              </a:rPr>
              <a:t>Gli </a:t>
            </a:r>
            <a:r>
              <a:rPr sz="2400" spc="-5" dirty="0">
                <a:latin typeface="Trebuchet MS"/>
                <a:cs typeface="Trebuchet MS"/>
              </a:rPr>
              <a:t> attacchi</a:t>
            </a:r>
            <a:r>
              <a:rPr sz="2400" spc="-10" dirty="0">
                <a:latin typeface="Trebuchet MS"/>
                <a:cs typeface="Trebuchet MS"/>
              </a:rPr>
              <a:t> </a:t>
            </a:r>
            <a:r>
              <a:rPr sz="2400" spc="-5" dirty="0">
                <a:latin typeface="Trebuchet MS"/>
                <a:cs typeface="Trebuchet MS"/>
              </a:rPr>
              <a:t>complessi,</a:t>
            </a:r>
            <a:r>
              <a:rPr sz="2400" spc="20" dirty="0">
                <a:latin typeface="Trebuchet MS"/>
                <a:cs typeface="Trebuchet MS"/>
              </a:rPr>
              <a:t> </a:t>
            </a:r>
            <a:r>
              <a:rPr sz="2400" spc="-10" dirty="0">
                <a:latin typeface="Trebuchet MS"/>
                <a:cs typeface="Trebuchet MS"/>
              </a:rPr>
              <a:t>cioè</a:t>
            </a:r>
            <a:r>
              <a:rPr sz="2400" spc="25" dirty="0">
                <a:latin typeface="Trebuchet MS"/>
                <a:cs typeface="Trebuchet MS"/>
              </a:rPr>
              <a:t> </a:t>
            </a:r>
            <a:r>
              <a:rPr sz="2400" spc="-5" dirty="0">
                <a:latin typeface="Trebuchet MS"/>
                <a:cs typeface="Trebuchet MS"/>
              </a:rPr>
              <a:t>che</a:t>
            </a:r>
            <a:r>
              <a:rPr sz="2400" dirty="0">
                <a:latin typeface="Trebuchet MS"/>
                <a:cs typeface="Trebuchet MS"/>
              </a:rPr>
              <a:t> </a:t>
            </a:r>
            <a:r>
              <a:rPr sz="2400" spc="-5" dirty="0">
                <a:latin typeface="Trebuchet MS"/>
                <a:cs typeface="Trebuchet MS"/>
              </a:rPr>
              <a:t>coinvolgono</a:t>
            </a:r>
            <a:r>
              <a:rPr sz="2400" spc="25" dirty="0">
                <a:latin typeface="Trebuchet MS"/>
                <a:cs typeface="Trebuchet MS"/>
              </a:rPr>
              <a:t> </a:t>
            </a:r>
            <a:r>
              <a:rPr sz="2400" spc="-5" dirty="0">
                <a:latin typeface="Trebuchet MS"/>
                <a:cs typeface="Trebuchet MS"/>
              </a:rPr>
              <a:t>gruppi</a:t>
            </a:r>
            <a:r>
              <a:rPr sz="2400" spc="-10" dirty="0">
                <a:latin typeface="Trebuchet MS"/>
                <a:cs typeface="Trebuchet MS"/>
              </a:rPr>
              <a:t> </a:t>
            </a:r>
            <a:r>
              <a:rPr sz="2400" spc="-5" dirty="0">
                <a:latin typeface="Trebuchet MS"/>
                <a:cs typeface="Trebuchet MS"/>
              </a:rPr>
              <a:t>di </a:t>
            </a:r>
            <a:r>
              <a:rPr sz="2400" dirty="0">
                <a:latin typeface="Trebuchet MS"/>
                <a:cs typeface="Trebuchet MS"/>
              </a:rPr>
              <a:t> </a:t>
            </a:r>
            <a:r>
              <a:rPr sz="2400" spc="-5" dirty="0">
                <a:latin typeface="Trebuchet MS"/>
                <a:cs typeface="Trebuchet MS"/>
              </a:rPr>
              <a:t>consonanti,</a:t>
            </a:r>
            <a:r>
              <a:rPr sz="2400" spc="-10" dirty="0">
                <a:latin typeface="Trebuchet MS"/>
                <a:cs typeface="Trebuchet MS"/>
              </a:rPr>
              <a:t> </a:t>
            </a:r>
            <a:r>
              <a:rPr sz="2400" dirty="0">
                <a:latin typeface="Trebuchet MS"/>
                <a:cs typeface="Trebuchet MS"/>
              </a:rPr>
              <a:t>sono</a:t>
            </a:r>
            <a:r>
              <a:rPr sz="2400" spc="5" dirty="0">
                <a:latin typeface="Trebuchet MS"/>
                <a:cs typeface="Trebuchet MS"/>
              </a:rPr>
              <a:t> </a:t>
            </a:r>
            <a:r>
              <a:rPr sz="2400" spc="-5" dirty="0">
                <a:latin typeface="Trebuchet MS"/>
                <a:cs typeface="Trebuchet MS"/>
              </a:rPr>
              <a:t>fonte</a:t>
            </a:r>
            <a:r>
              <a:rPr sz="2400" spc="5" dirty="0">
                <a:latin typeface="Trebuchet MS"/>
                <a:cs typeface="Trebuchet MS"/>
              </a:rPr>
              <a:t> </a:t>
            </a:r>
            <a:r>
              <a:rPr sz="2400" spc="-5" dirty="0">
                <a:latin typeface="Trebuchet MS"/>
                <a:cs typeface="Trebuchet MS"/>
              </a:rPr>
              <a:t>di </a:t>
            </a:r>
            <a:r>
              <a:rPr sz="2400" spc="-10" dirty="0">
                <a:latin typeface="Trebuchet MS"/>
                <a:cs typeface="Trebuchet MS"/>
              </a:rPr>
              <a:t>difficoltà</a:t>
            </a:r>
            <a:r>
              <a:rPr sz="2400" spc="50" dirty="0">
                <a:latin typeface="Trebuchet MS"/>
                <a:cs typeface="Trebuchet MS"/>
              </a:rPr>
              <a:t> </a:t>
            </a:r>
            <a:r>
              <a:rPr sz="2400" spc="-5" dirty="0">
                <a:latin typeface="Trebuchet MS"/>
                <a:cs typeface="Trebuchet MS"/>
              </a:rPr>
              <a:t>nelle</a:t>
            </a:r>
            <a:r>
              <a:rPr sz="2400" spc="25" dirty="0">
                <a:latin typeface="Trebuchet MS"/>
                <a:cs typeface="Trebuchet MS"/>
              </a:rPr>
              <a:t> </a:t>
            </a:r>
            <a:r>
              <a:rPr sz="2400" spc="-5" dirty="0">
                <a:latin typeface="Trebuchet MS"/>
                <a:cs typeface="Trebuchet MS"/>
              </a:rPr>
              <a:t>prime </a:t>
            </a:r>
            <a:r>
              <a:rPr sz="2400" dirty="0">
                <a:latin typeface="Trebuchet MS"/>
                <a:cs typeface="Trebuchet MS"/>
              </a:rPr>
              <a:t> </a:t>
            </a:r>
            <a:r>
              <a:rPr sz="2400" spc="-5" dirty="0">
                <a:latin typeface="Trebuchet MS"/>
                <a:cs typeface="Trebuchet MS"/>
              </a:rPr>
              <a:t>produzioni</a:t>
            </a:r>
            <a:r>
              <a:rPr sz="2400" spc="10" dirty="0">
                <a:latin typeface="Trebuchet MS"/>
                <a:cs typeface="Trebuchet MS"/>
              </a:rPr>
              <a:t> </a:t>
            </a:r>
            <a:r>
              <a:rPr sz="2400" spc="-5" dirty="0">
                <a:latin typeface="Trebuchet MS"/>
                <a:cs typeface="Trebuchet MS"/>
              </a:rPr>
              <a:t>linguistiche</a:t>
            </a:r>
            <a:r>
              <a:rPr sz="2400" spc="10" dirty="0">
                <a:latin typeface="Trebuchet MS"/>
                <a:cs typeface="Trebuchet MS"/>
              </a:rPr>
              <a:t> </a:t>
            </a:r>
            <a:r>
              <a:rPr sz="2400" spc="-5" dirty="0">
                <a:latin typeface="Trebuchet MS"/>
                <a:cs typeface="Trebuchet MS"/>
              </a:rPr>
              <a:t>dei</a:t>
            </a:r>
            <a:r>
              <a:rPr sz="2400" dirty="0">
                <a:latin typeface="Trebuchet MS"/>
                <a:cs typeface="Trebuchet MS"/>
              </a:rPr>
              <a:t> </a:t>
            </a:r>
            <a:r>
              <a:rPr sz="2400" spc="-5" dirty="0">
                <a:latin typeface="Trebuchet MS"/>
                <a:cs typeface="Trebuchet MS"/>
              </a:rPr>
              <a:t>bambini</a:t>
            </a:r>
            <a:r>
              <a:rPr sz="2400" dirty="0">
                <a:latin typeface="Trebuchet MS"/>
                <a:cs typeface="Trebuchet MS"/>
              </a:rPr>
              <a:t> e </a:t>
            </a:r>
            <a:r>
              <a:rPr sz="2400" spc="-5" dirty="0">
                <a:latin typeface="Trebuchet MS"/>
                <a:cs typeface="Trebuchet MS"/>
              </a:rPr>
              <a:t>vengono</a:t>
            </a:r>
            <a:r>
              <a:rPr sz="2400" spc="-10" dirty="0">
                <a:latin typeface="Trebuchet MS"/>
                <a:cs typeface="Trebuchet MS"/>
              </a:rPr>
              <a:t> </a:t>
            </a:r>
            <a:r>
              <a:rPr sz="2400" dirty="0">
                <a:latin typeface="Trebuchet MS"/>
                <a:cs typeface="Trebuchet MS"/>
              </a:rPr>
              <a:t>spesso </a:t>
            </a:r>
            <a:r>
              <a:rPr sz="2400" spc="-705" dirty="0">
                <a:latin typeface="Trebuchet MS"/>
                <a:cs typeface="Trebuchet MS"/>
              </a:rPr>
              <a:t> </a:t>
            </a:r>
            <a:r>
              <a:rPr sz="2400" spc="-5" dirty="0">
                <a:latin typeface="Trebuchet MS"/>
                <a:cs typeface="Trebuchet MS"/>
              </a:rPr>
              <a:t>realizzate</a:t>
            </a:r>
            <a:r>
              <a:rPr sz="2400" spc="15" dirty="0">
                <a:latin typeface="Trebuchet MS"/>
                <a:cs typeface="Trebuchet MS"/>
              </a:rPr>
              <a:t> </a:t>
            </a:r>
            <a:r>
              <a:rPr sz="2400" spc="-10" dirty="0">
                <a:latin typeface="Trebuchet MS"/>
                <a:cs typeface="Trebuchet MS"/>
              </a:rPr>
              <a:t>con</a:t>
            </a:r>
            <a:r>
              <a:rPr sz="2400" spc="15" dirty="0">
                <a:latin typeface="Trebuchet MS"/>
                <a:cs typeface="Trebuchet MS"/>
              </a:rPr>
              <a:t> </a:t>
            </a:r>
            <a:r>
              <a:rPr sz="2400" spc="-5" dirty="0">
                <a:latin typeface="Trebuchet MS"/>
                <a:cs typeface="Trebuchet MS"/>
              </a:rPr>
              <a:t>degli</a:t>
            </a:r>
            <a:r>
              <a:rPr sz="2400" spc="5" dirty="0">
                <a:latin typeface="Trebuchet MS"/>
                <a:cs typeface="Trebuchet MS"/>
              </a:rPr>
              <a:t> </a:t>
            </a:r>
            <a:r>
              <a:rPr sz="2400" spc="-5" dirty="0">
                <a:latin typeface="Trebuchet MS"/>
                <a:cs typeface="Trebuchet MS"/>
              </a:rPr>
              <a:t>errori</a:t>
            </a:r>
            <a:endParaRPr sz="2400">
              <a:latin typeface="Trebuchet MS"/>
              <a:cs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475234"/>
            <a:ext cx="7503795" cy="4626908"/>
          </a:xfrm>
          <a:prstGeom prst="rect">
            <a:avLst/>
          </a:prstGeom>
        </p:spPr>
        <p:txBody>
          <a:bodyPr vert="horz" wrap="square" lIns="0" tIns="12700" rIns="0" bIns="0" rtlCol="0">
            <a:spAutoFit/>
          </a:bodyPr>
          <a:lstStyle/>
          <a:p>
            <a:pPr marL="12700">
              <a:lnSpc>
                <a:spcPct val="100000"/>
              </a:lnSpc>
              <a:spcBef>
                <a:spcPts val="100"/>
              </a:spcBef>
            </a:pPr>
            <a:r>
              <a:rPr sz="2200" b="1" dirty="0">
                <a:latin typeface="Trebuchet MS"/>
                <a:cs typeface="Trebuchet MS"/>
              </a:rPr>
              <a:t>Elementi</a:t>
            </a:r>
            <a:r>
              <a:rPr sz="2200" b="1" spc="-35" dirty="0">
                <a:latin typeface="Trebuchet MS"/>
                <a:cs typeface="Trebuchet MS"/>
              </a:rPr>
              <a:t> </a:t>
            </a:r>
            <a:r>
              <a:rPr sz="2200" b="1" dirty="0">
                <a:latin typeface="Trebuchet MS"/>
                <a:cs typeface="Trebuchet MS"/>
              </a:rPr>
              <a:t>di</a:t>
            </a:r>
            <a:r>
              <a:rPr sz="2200" b="1" spc="-20" dirty="0">
                <a:latin typeface="Trebuchet MS"/>
                <a:cs typeface="Trebuchet MS"/>
              </a:rPr>
              <a:t> </a:t>
            </a:r>
            <a:r>
              <a:rPr sz="2200" b="1" spc="-5" dirty="0">
                <a:latin typeface="Trebuchet MS"/>
                <a:cs typeface="Trebuchet MS"/>
              </a:rPr>
              <a:t>prosodia</a:t>
            </a:r>
            <a:endParaRPr sz="2200" dirty="0">
              <a:latin typeface="Trebuchet MS"/>
              <a:cs typeface="Trebuchet MS"/>
            </a:endParaRPr>
          </a:p>
          <a:p>
            <a:pPr marL="12700">
              <a:lnSpc>
                <a:spcPct val="100000"/>
              </a:lnSpc>
            </a:pPr>
            <a:r>
              <a:rPr sz="2200" spc="-5" dirty="0">
                <a:latin typeface="Trebuchet MS"/>
                <a:cs typeface="Trebuchet MS"/>
              </a:rPr>
              <a:t>le</a:t>
            </a:r>
            <a:r>
              <a:rPr sz="2200" spc="10" dirty="0">
                <a:latin typeface="Trebuchet MS"/>
                <a:cs typeface="Trebuchet MS"/>
              </a:rPr>
              <a:t> </a:t>
            </a:r>
            <a:r>
              <a:rPr sz="2200" spc="-5" dirty="0">
                <a:latin typeface="Trebuchet MS"/>
                <a:cs typeface="Trebuchet MS"/>
              </a:rPr>
              <a:t>unità</a:t>
            </a:r>
            <a:r>
              <a:rPr sz="2200" spc="-25" dirty="0">
                <a:latin typeface="Trebuchet MS"/>
                <a:cs typeface="Trebuchet MS"/>
              </a:rPr>
              <a:t> </a:t>
            </a:r>
            <a:r>
              <a:rPr sz="2200" spc="-5" dirty="0">
                <a:latin typeface="Trebuchet MS"/>
                <a:cs typeface="Trebuchet MS"/>
              </a:rPr>
              <a:t>del </a:t>
            </a:r>
            <a:r>
              <a:rPr sz="2200" dirty="0">
                <a:latin typeface="Trebuchet MS"/>
                <a:cs typeface="Trebuchet MS"/>
              </a:rPr>
              <a:t>sonoro</a:t>
            </a:r>
            <a:r>
              <a:rPr sz="2200" spc="-50" dirty="0">
                <a:latin typeface="Trebuchet MS"/>
                <a:cs typeface="Trebuchet MS"/>
              </a:rPr>
              <a:t> </a:t>
            </a:r>
            <a:r>
              <a:rPr sz="2200" dirty="0">
                <a:latin typeface="Trebuchet MS"/>
                <a:cs typeface="Trebuchet MS"/>
              </a:rPr>
              <a:t>si</a:t>
            </a:r>
            <a:r>
              <a:rPr sz="2200" spc="-10" dirty="0">
                <a:latin typeface="Trebuchet MS"/>
                <a:cs typeface="Trebuchet MS"/>
              </a:rPr>
              <a:t> combinano </a:t>
            </a:r>
            <a:r>
              <a:rPr sz="2200" dirty="0">
                <a:latin typeface="Trebuchet MS"/>
                <a:cs typeface="Trebuchet MS"/>
              </a:rPr>
              <a:t>a</a:t>
            </a:r>
            <a:r>
              <a:rPr sz="2200" spc="-10" dirty="0">
                <a:latin typeface="Trebuchet MS"/>
                <a:cs typeface="Trebuchet MS"/>
              </a:rPr>
              <a:t> </a:t>
            </a:r>
            <a:r>
              <a:rPr sz="2200" dirty="0">
                <a:latin typeface="Trebuchet MS"/>
                <a:cs typeface="Trebuchet MS"/>
              </a:rPr>
              <a:t>formare</a:t>
            </a:r>
            <a:r>
              <a:rPr sz="2200" spc="-45" dirty="0">
                <a:latin typeface="Trebuchet MS"/>
                <a:cs typeface="Trebuchet MS"/>
              </a:rPr>
              <a:t> </a:t>
            </a:r>
            <a:r>
              <a:rPr sz="2200" spc="-5" dirty="0">
                <a:latin typeface="Trebuchet MS"/>
                <a:cs typeface="Trebuchet MS"/>
              </a:rPr>
              <a:t>sillabe,</a:t>
            </a:r>
            <a:r>
              <a:rPr sz="2200" spc="5" dirty="0">
                <a:latin typeface="Trebuchet MS"/>
                <a:cs typeface="Trebuchet MS"/>
              </a:rPr>
              <a:t> </a:t>
            </a:r>
            <a:r>
              <a:rPr sz="2200" spc="-5" dirty="0">
                <a:latin typeface="Trebuchet MS"/>
                <a:cs typeface="Trebuchet MS"/>
              </a:rPr>
              <a:t>parole</a:t>
            </a:r>
            <a:r>
              <a:rPr sz="2200" spc="-10" dirty="0">
                <a:latin typeface="Trebuchet MS"/>
                <a:cs typeface="Trebuchet MS"/>
              </a:rPr>
              <a:t> </a:t>
            </a:r>
            <a:r>
              <a:rPr sz="2200" dirty="0">
                <a:latin typeface="Trebuchet MS"/>
                <a:cs typeface="Trebuchet MS"/>
              </a:rPr>
              <a:t>e</a:t>
            </a:r>
          </a:p>
          <a:p>
            <a:pPr marL="12700">
              <a:lnSpc>
                <a:spcPct val="100000"/>
              </a:lnSpc>
            </a:pPr>
            <a:r>
              <a:rPr sz="2200" dirty="0">
                <a:latin typeface="Trebuchet MS"/>
                <a:cs typeface="Trebuchet MS"/>
              </a:rPr>
              <a:t>frasi</a:t>
            </a:r>
          </a:p>
          <a:p>
            <a:pPr marL="12700">
              <a:lnSpc>
                <a:spcPct val="100000"/>
              </a:lnSpc>
            </a:pPr>
            <a:r>
              <a:rPr sz="2200" spc="-5" dirty="0">
                <a:latin typeface="Trebuchet MS"/>
                <a:cs typeface="Trebuchet MS"/>
              </a:rPr>
              <a:t>la</a:t>
            </a:r>
            <a:r>
              <a:rPr sz="2200" spc="-15" dirty="0">
                <a:latin typeface="Trebuchet MS"/>
                <a:cs typeface="Trebuchet MS"/>
              </a:rPr>
              <a:t> </a:t>
            </a:r>
            <a:r>
              <a:rPr sz="2200" spc="-5" dirty="0">
                <a:latin typeface="Trebuchet MS"/>
                <a:cs typeface="Trebuchet MS"/>
              </a:rPr>
              <a:t>produzione</a:t>
            </a:r>
            <a:r>
              <a:rPr sz="2200" spc="5" dirty="0">
                <a:latin typeface="Trebuchet MS"/>
                <a:cs typeface="Trebuchet MS"/>
              </a:rPr>
              <a:t> </a:t>
            </a:r>
            <a:r>
              <a:rPr sz="2200" spc="-5" dirty="0">
                <a:latin typeface="Trebuchet MS"/>
                <a:cs typeface="Trebuchet MS"/>
              </a:rPr>
              <a:t>di</a:t>
            </a:r>
            <a:r>
              <a:rPr sz="2200" spc="-20" dirty="0">
                <a:latin typeface="Trebuchet MS"/>
                <a:cs typeface="Trebuchet MS"/>
              </a:rPr>
              <a:t> </a:t>
            </a:r>
            <a:r>
              <a:rPr sz="2200" spc="-5" dirty="0">
                <a:latin typeface="Trebuchet MS"/>
                <a:cs typeface="Trebuchet MS"/>
              </a:rPr>
              <a:t>tali</a:t>
            </a:r>
            <a:r>
              <a:rPr sz="2200" spc="-15" dirty="0">
                <a:latin typeface="Trebuchet MS"/>
                <a:cs typeface="Trebuchet MS"/>
              </a:rPr>
              <a:t> </a:t>
            </a:r>
            <a:r>
              <a:rPr sz="2200" spc="-5" dirty="0">
                <a:latin typeface="Trebuchet MS"/>
                <a:cs typeface="Trebuchet MS"/>
              </a:rPr>
              <a:t>unità</a:t>
            </a:r>
            <a:r>
              <a:rPr sz="2200" spc="-15" dirty="0">
                <a:latin typeface="Trebuchet MS"/>
                <a:cs typeface="Trebuchet MS"/>
              </a:rPr>
              <a:t> </a:t>
            </a:r>
            <a:r>
              <a:rPr sz="2200" dirty="0">
                <a:latin typeface="Trebuchet MS"/>
                <a:cs typeface="Trebuchet MS"/>
              </a:rPr>
              <a:t>è</a:t>
            </a:r>
            <a:r>
              <a:rPr sz="2200" spc="-10" dirty="0">
                <a:latin typeface="Trebuchet MS"/>
                <a:cs typeface="Trebuchet MS"/>
              </a:rPr>
              <a:t> </a:t>
            </a:r>
            <a:r>
              <a:rPr sz="2200" spc="-5" dirty="0">
                <a:latin typeface="Trebuchet MS"/>
                <a:cs typeface="Trebuchet MS"/>
              </a:rPr>
              <a:t>sempre accompagnata</a:t>
            </a:r>
            <a:r>
              <a:rPr sz="2200" spc="-45" dirty="0">
                <a:latin typeface="Trebuchet MS"/>
                <a:cs typeface="Trebuchet MS"/>
              </a:rPr>
              <a:t> </a:t>
            </a:r>
            <a:r>
              <a:rPr sz="2200" spc="-5" dirty="0">
                <a:latin typeface="Trebuchet MS"/>
                <a:cs typeface="Trebuchet MS"/>
              </a:rPr>
              <a:t>da</a:t>
            </a:r>
            <a:endParaRPr sz="2200" dirty="0">
              <a:latin typeface="Trebuchet MS"/>
              <a:cs typeface="Trebuchet MS"/>
            </a:endParaRPr>
          </a:p>
          <a:p>
            <a:pPr marL="12700">
              <a:lnSpc>
                <a:spcPct val="100000"/>
              </a:lnSpc>
              <a:spcBef>
                <a:spcPts val="5"/>
              </a:spcBef>
            </a:pPr>
            <a:r>
              <a:rPr sz="2200" spc="-5" dirty="0">
                <a:latin typeface="Trebuchet MS"/>
                <a:cs typeface="Trebuchet MS"/>
              </a:rPr>
              <a:t>importanti</a:t>
            </a:r>
            <a:r>
              <a:rPr sz="2200" spc="-45" dirty="0">
                <a:latin typeface="Trebuchet MS"/>
                <a:cs typeface="Trebuchet MS"/>
              </a:rPr>
              <a:t> </a:t>
            </a:r>
            <a:r>
              <a:rPr sz="2200" spc="-5" dirty="0">
                <a:latin typeface="Trebuchet MS"/>
                <a:cs typeface="Trebuchet MS"/>
              </a:rPr>
              <a:t>variazioni</a:t>
            </a:r>
            <a:r>
              <a:rPr sz="2200" spc="-20" dirty="0">
                <a:latin typeface="Trebuchet MS"/>
                <a:cs typeface="Trebuchet MS"/>
              </a:rPr>
              <a:t> </a:t>
            </a:r>
            <a:r>
              <a:rPr sz="2200" spc="-5" dirty="0">
                <a:latin typeface="Trebuchet MS"/>
                <a:cs typeface="Trebuchet MS"/>
              </a:rPr>
              <a:t>di</a:t>
            </a:r>
            <a:r>
              <a:rPr sz="2200" spc="-15" dirty="0">
                <a:latin typeface="Trebuchet MS"/>
                <a:cs typeface="Trebuchet MS"/>
              </a:rPr>
              <a:t> </a:t>
            </a:r>
            <a:r>
              <a:rPr sz="2200" spc="-5" dirty="0">
                <a:latin typeface="Trebuchet MS"/>
                <a:cs typeface="Trebuchet MS"/>
              </a:rPr>
              <a:t>pronuncia</a:t>
            </a:r>
            <a:endParaRPr sz="2200" dirty="0">
              <a:latin typeface="Trebuchet MS"/>
              <a:cs typeface="Trebuchet MS"/>
            </a:endParaRPr>
          </a:p>
          <a:p>
            <a:pPr>
              <a:lnSpc>
                <a:spcPct val="100000"/>
              </a:lnSpc>
              <a:spcBef>
                <a:spcPts val="40"/>
              </a:spcBef>
            </a:pPr>
            <a:endParaRPr sz="2600" dirty="0">
              <a:latin typeface="Trebuchet MS"/>
              <a:cs typeface="Trebuchet MS"/>
            </a:endParaRPr>
          </a:p>
          <a:p>
            <a:pPr marL="539115" marR="516255" indent="-287020">
              <a:lnSpc>
                <a:spcPct val="100000"/>
              </a:lnSpc>
            </a:pPr>
            <a:r>
              <a:rPr sz="2200" dirty="0">
                <a:latin typeface="Trebuchet MS"/>
                <a:cs typeface="Trebuchet MS"/>
              </a:rPr>
              <a:t>La </a:t>
            </a:r>
            <a:r>
              <a:rPr sz="2200" spc="-5" dirty="0">
                <a:latin typeface="Trebuchet MS"/>
                <a:cs typeface="Trebuchet MS"/>
              </a:rPr>
              <a:t>funzione fonemica </a:t>
            </a:r>
            <a:r>
              <a:rPr sz="2200" dirty="0">
                <a:latin typeface="Trebuchet MS"/>
                <a:cs typeface="Trebuchet MS"/>
              </a:rPr>
              <a:t>è svolta </a:t>
            </a:r>
            <a:r>
              <a:rPr sz="2200" spc="-5" dirty="0">
                <a:latin typeface="Trebuchet MS"/>
                <a:cs typeface="Trebuchet MS"/>
              </a:rPr>
              <a:t>in </a:t>
            </a:r>
            <a:r>
              <a:rPr sz="2200" spc="-10" dirty="0">
                <a:latin typeface="Trebuchet MS"/>
                <a:cs typeface="Trebuchet MS"/>
              </a:rPr>
              <a:t>alcuni </a:t>
            </a:r>
            <a:r>
              <a:rPr sz="2200" spc="-5" dirty="0">
                <a:latin typeface="Trebuchet MS"/>
                <a:cs typeface="Trebuchet MS"/>
              </a:rPr>
              <a:t>casi </a:t>
            </a:r>
            <a:r>
              <a:rPr sz="2200" spc="-10" dirty="0">
                <a:latin typeface="Trebuchet MS"/>
                <a:cs typeface="Trebuchet MS"/>
              </a:rPr>
              <a:t>anche </a:t>
            </a:r>
            <a:r>
              <a:rPr sz="2200" spc="-5" dirty="0">
                <a:latin typeface="Trebuchet MS"/>
                <a:cs typeface="Trebuchet MS"/>
              </a:rPr>
              <a:t> </a:t>
            </a:r>
            <a:r>
              <a:rPr sz="2200" spc="-10" dirty="0">
                <a:latin typeface="Trebuchet MS"/>
                <a:cs typeface="Trebuchet MS"/>
              </a:rPr>
              <a:t>dall’accento</a:t>
            </a:r>
            <a:r>
              <a:rPr sz="2200" spc="5" dirty="0">
                <a:latin typeface="Trebuchet MS"/>
                <a:cs typeface="Trebuchet MS"/>
              </a:rPr>
              <a:t> </a:t>
            </a:r>
            <a:r>
              <a:rPr sz="2200" spc="-5" dirty="0">
                <a:latin typeface="Trebuchet MS"/>
                <a:cs typeface="Trebuchet MS"/>
              </a:rPr>
              <a:t>(áncora</a:t>
            </a:r>
            <a:r>
              <a:rPr sz="2200" spc="15" dirty="0">
                <a:latin typeface="Trebuchet MS"/>
                <a:cs typeface="Trebuchet MS"/>
              </a:rPr>
              <a:t> </a:t>
            </a:r>
            <a:r>
              <a:rPr sz="2200" dirty="0">
                <a:latin typeface="Trebuchet MS"/>
                <a:cs typeface="Trebuchet MS"/>
              </a:rPr>
              <a:t>–</a:t>
            </a:r>
            <a:r>
              <a:rPr sz="2200" spc="-15" dirty="0">
                <a:latin typeface="Trebuchet MS"/>
                <a:cs typeface="Trebuchet MS"/>
              </a:rPr>
              <a:t> </a:t>
            </a:r>
            <a:r>
              <a:rPr sz="2200" spc="-5" dirty="0">
                <a:latin typeface="Trebuchet MS"/>
                <a:cs typeface="Trebuchet MS"/>
              </a:rPr>
              <a:t>ancóra)</a:t>
            </a:r>
            <a:r>
              <a:rPr sz="2200" spc="-10" dirty="0">
                <a:latin typeface="Trebuchet MS"/>
                <a:cs typeface="Trebuchet MS"/>
              </a:rPr>
              <a:t> </a:t>
            </a:r>
            <a:r>
              <a:rPr sz="2200" spc="-5" dirty="0">
                <a:latin typeface="Trebuchet MS"/>
                <a:cs typeface="Trebuchet MS"/>
              </a:rPr>
              <a:t>dal</a:t>
            </a:r>
            <a:r>
              <a:rPr sz="2200" spc="-10" dirty="0">
                <a:latin typeface="Trebuchet MS"/>
                <a:cs typeface="Trebuchet MS"/>
              </a:rPr>
              <a:t> </a:t>
            </a:r>
            <a:r>
              <a:rPr sz="2200" spc="-5" dirty="0">
                <a:latin typeface="Trebuchet MS"/>
                <a:cs typeface="Trebuchet MS"/>
              </a:rPr>
              <a:t>tono </a:t>
            </a:r>
            <a:r>
              <a:rPr sz="2200" spc="-10" dirty="0">
                <a:latin typeface="Trebuchet MS"/>
                <a:cs typeface="Trebuchet MS"/>
              </a:rPr>
              <a:t>(domanda, </a:t>
            </a:r>
            <a:r>
              <a:rPr sz="2200" spc="-5" dirty="0">
                <a:latin typeface="Trebuchet MS"/>
                <a:cs typeface="Trebuchet MS"/>
              </a:rPr>
              <a:t> </a:t>
            </a:r>
            <a:r>
              <a:rPr sz="2200" spc="-10" dirty="0">
                <a:latin typeface="Trebuchet MS"/>
                <a:cs typeface="Trebuchet MS"/>
              </a:rPr>
              <a:t>meraviglia,</a:t>
            </a:r>
            <a:r>
              <a:rPr sz="2200" spc="-5" dirty="0">
                <a:latin typeface="Trebuchet MS"/>
                <a:cs typeface="Trebuchet MS"/>
              </a:rPr>
              <a:t> titubanza);</a:t>
            </a:r>
            <a:r>
              <a:rPr sz="2200" dirty="0">
                <a:latin typeface="Trebuchet MS"/>
                <a:cs typeface="Trebuchet MS"/>
              </a:rPr>
              <a:t> </a:t>
            </a:r>
            <a:r>
              <a:rPr sz="2200" spc="-10" dirty="0">
                <a:latin typeface="Trebuchet MS"/>
                <a:cs typeface="Trebuchet MS"/>
              </a:rPr>
              <a:t>dalla</a:t>
            </a:r>
            <a:r>
              <a:rPr sz="2200" spc="15" dirty="0">
                <a:latin typeface="Trebuchet MS"/>
                <a:cs typeface="Trebuchet MS"/>
              </a:rPr>
              <a:t> </a:t>
            </a:r>
            <a:r>
              <a:rPr sz="2200" spc="-5" dirty="0">
                <a:latin typeface="Trebuchet MS"/>
                <a:cs typeface="Trebuchet MS"/>
              </a:rPr>
              <a:t>quantità</a:t>
            </a:r>
            <a:r>
              <a:rPr sz="2200" spc="-20" dirty="0">
                <a:latin typeface="Trebuchet MS"/>
                <a:cs typeface="Trebuchet MS"/>
              </a:rPr>
              <a:t> </a:t>
            </a:r>
            <a:r>
              <a:rPr sz="2200" spc="-5" dirty="0">
                <a:latin typeface="Trebuchet MS"/>
                <a:cs typeface="Trebuchet MS"/>
              </a:rPr>
              <a:t>di</a:t>
            </a:r>
            <a:r>
              <a:rPr sz="2200" spc="-15" dirty="0">
                <a:latin typeface="Trebuchet MS"/>
                <a:cs typeface="Trebuchet MS"/>
              </a:rPr>
              <a:t> </a:t>
            </a:r>
            <a:r>
              <a:rPr sz="2200" spc="-5" dirty="0">
                <a:latin typeface="Trebuchet MS"/>
                <a:cs typeface="Trebuchet MS"/>
              </a:rPr>
              <a:t>tempo</a:t>
            </a:r>
            <a:r>
              <a:rPr sz="2200" dirty="0">
                <a:latin typeface="Trebuchet MS"/>
                <a:cs typeface="Trebuchet MS"/>
              </a:rPr>
              <a:t> </a:t>
            </a:r>
            <a:r>
              <a:rPr sz="2200" spc="-10" dirty="0">
                <a:latin typeface="Trebuchet MS"/>
                <a:cs typeface="Trebuchet MS"/>
              </a:rPr>
              <a:t>del </a:t>
            </a:r>
            <a:r>
              <a:rPr sz="2200" spc="-650" dirty="0">
                <a:latin typeface="Trebuchet MS"/>
                <a:cs typeface="Trebuchet MS"/>
              </a:rPr>
              <a:t> </a:t>
            </a:r>
            <a:r>
              <a:rPr sz="2200" dirty="0">
                <a:latin typeface="Trebuchet MS"/>
                <a:cs typeface="Trebuchet MS"/>
              </a:rPr>
              <a:t>protrarsi </a:t>
            </a:r>
            <a:r>
              <a:rPr sz="2200" spc="-5" dirty="0">
                <a:latin typeface="Trebuchet MS"/>
                <a:cs typeface="Trebuchet MS"/>
              </a:rPr>
              <a:t>di una data articolazione </a:t>
            </a:r>
            <a:r>
              <a:rPr sz="2200" spc="-10" dirty="0">
                <a:latin typeface="Trebuchet MS"/>
                <a:cs typeface="Trebuchet MS"/>
              </a:rPr>
              <a:t>(in </a:t>
            </a:r>
            <a:r>
              <a:rPr sz="2200" spc="-5" dirty="0">
                <a:latin typeface="Trebuchet MS"/>
                <a:cs typeface="Trebuchet MS"/>
              </a:rPr>
              <a:t>italiano la </a:t>
            </a:r>
            <a:r>
              <a:rPr sz="2200" dirty="0">
                <a:latin typeface="Trebuchet MS"/>
                <a:cs typeface="Trebuchet MS"/>
              </a:rPr>
              <a:t> </a:t>
            </a:r>
            <a:r>
              <a:rPr sz="2200" spc="-10" dirty="0">
                <a:latin typeface="Trebuchet MS"/>
                <a:cs typeface="Trebuchet MS"/>
              </a:rPr>
              <a:t>lunghezza </a:t>
            </a:r>
            <a:r>
              <a:rPr sz="2200" spc="-5" dirty="0">
                <a:latin typeface="Trebuchet MS"/>
                <a:cs typeface="Trebuchet MS"/>
              </a:rPr>
              <a:t>consonantica ha valore distintivo </a:t>
            </a:r>
            <a:r>
              <a:rPr sz="2200" dirty="0">
                <a:latin typeface="Trebuchet MS"/>
                <a:cs typeface="Trebuchet MS"/>
              </a:rPr>
              <a:t>tra </a:t>
            </a:r>
            <a:r>
              <a:rPr sz="2200" spc="-5" dirty="0">
                <a:latin typeface="Trebuchet MS"/>
                <a:cs typeface="Trebuchet MS"/>
              </a:rPr>
              <a:t>due </a:t>
            </a:r>
            <a:r>
              <a:rPr sz="2200" spc="-650" dirty="0">
                <a:latin typeface="Trebuchet MS"/>
                <a:cs typeface="Trebuchet MS"/>
              </a:rPr>
              <a:t> </a:t>
            </a:r>
            <a:r>
              <a:rPr sz="2200" spc="-5" dirty="0">
                <a:latin typeface="Trebuchet MS"/>
                <a:cs typeface="Trebuchet MS"/>
              </a:rPr>
              <a:t>parole:</a:t>
            </a:r>
            <a:r>
              <a:rPr sz="2200" spc="-20" dirty="0">
                <a:latin typeface="Trebuchet MS"/>
                <a:cs typeface="Trebuchet MS"/>
              </a:rPr>
              <a:t> </a:t>
            </a:r>
            <a:r>
              <a:rPr sz="2200" spc="-5" dirty="0">
                <a:latin typeface="Trebuchet MS"/>
                <a:cs typeface="Trebuchet MS"/>
              </a:rPr>
              <a:t>cane</a:t>
            </a:r>
            <a:r>
              <a:rPr sz="2200" spc="-10" dirty="0">
                <a:latin typeface="Trebuchet MS"/>
                <a:cs typeface="Trebuchet MS"/>
              </a:rPr>
              <a:t> </a:t>
            </a:r>
            <a:r>
              <a:rPr sz="2200" dirty="0">
                <a:latin typeface="Trebuchet MS"/>
                <a:cs typeface="Trebuchet MS"/>
              </a:rPr>
              <a:t>~ </a:t>
            </a:r>
            <a:r>
              <a:rPr sz="2200" spc="-10" dirty="0">
                <a:latin typeface="Trebuchet MS"/>
                <a:cs typeface="Trebuchet MS"/>
              </a:rPr>
              <a:t>canne</a:t>
            </a:r>
            <a:r>
              <a:rPr sz="2200" spc="15" dirty="0">
                <a:latin typeface="Trebuchet MS"/>
                <a:cs typeface="Trebuchet MS"/>
              </a:rPr>
              <a:t> </a:t>
            </a:r>
            <a:r>
              <a:rPr sz="2200" dirty="0">
                <a:latin typeface="Trebuchet MS"/>
                <a:cs typeface="Trebuchet MS"/>
              </a:rPr>
              <a:t>-</a:t>
            </a:r>
            <a:r>
              <a:rPr sz="2200" spc="5" dirty="0">
                <a:latin typeface="Trebuchet MS"/>
                <a:cs typeface="Trebuchet MS"/>
              </a:rPr>
              <a:t> </a:t>
            </a:r>
            <a:r>
              <a:rPr sz="2200" spc="-5" dirty="0">
                <a:latin typeface="Trebuchet MS"/>
                <a:cs typeface="Trebuchet MS"/>
              </a:rPr>
              <a:t>pala</a:t>
            </a:r>
            <a:r>
              <a:rPr sz="2200" spc="-10" dirty="0">
                <a:latin typeface="Trebuchet MS"/>
                <a:cs typeface="Trebuchet MS"/>
              </a:rPr>
              <a:t> </a:t>
            </a:r>
            <a:r>
              <a:rPr sz="2200" dirty="0">
                <a:latin typeface="Trebuchet MS"/>
                <a:cs typeface="Trebuchet MS"/>
              </a:rPr>
              <a:t>~</a:t>
            </a:r>
            <a:r>
              <a:rPr sz="2200" spc="-15" dirty="0">
                <a:latin typeface="Trebuchet MS"/>
                <a:cs typeface="Trebuchet MS"/>
              </a:rPr>
              <a:t> </a:t>
            </a:r>
            <a:r>
              <a:rPr sz="2200" spc="-10" dirty="0">
                <a:latin typeface="Trebuchet MS"/>
                <a:cs typeface="Trebuchet MS"/>
              </a:rPr>
              <a:t>palla</a:t>
            </a:r>
            <a:r>
              <a:rPr sz="2200" spc="15" dirty="0">
                <a:latin typeface="Trebuchet MS"/>
                <a:cs typeface="Trebuchet MS"/>
              </a:rPr>
              <a:t> </a:t>
            </a:r>
            <a:r>
              <a:rPr sz="2200" dirty="0">
                <a:latin typeface="Trebuchet MS"/>
                <a:cs typeface="Trebuchet MS"/>
              </a:rPr>
              <a:t>-</a:t>
            </a:r>
            <a:r>
              <a:rPr sz="2200" spc="-20" dirty="0">
                <a:latin typeface="Trebuchet MS"/>
                <a:cs typeface="Trebuchet MS"/>
              </a:rPr>
              <a:t> </a:t>
            </a:r>
            <a:r>
              <a:rPr sz="2200" dirty="0">
                <a:latin typeface="Trebuchet MS"/>
                <a:cs typeface="Trebuchet MS"/>
              </a:rPr>
              <a:t>fato</a:t>
            </a:r>
            <a:r>
              <a:rPr sz="2200" spc="-25" dirty="0">
                <a:latin typeface="Trebuchet MS"/>
                <a:cs typeface="Trebuchet MS"/>
              </a:rPr>
              <a:t> </a:t>
            </a:r>
            <a:r>
              <a:rPr sz="2200" dirty="0">
                <a:latin typeface="Trebuchet MS"/>
                <a:cs typeface="Trebuchet MS"/>
              </a:rPr>
              <a:t>~</a:t>
            </a:r>
            <a:r>
              <a:rPr sz="2200" spc="-5" dirty="0">
                <a:latin typeface="Trebuchet MS"/>
                <a:cs typeface="Trebuchet MS"/>
              </a:rPr>
              <a:t> </a:t>
            </a:r>
            <a:r>
              <a:rPr sz="2200" dirty="0">
                <a:latin typeface="Trebuchet MS"/>
                <a:cs typeface="Trebuchet MS"/>
              </a:rPr>
              <a:t>fatto).</a:t>
            </a:r>
          </a:p>
          <a:p>
            <a:pPr>
              <a:lnSpc>
                <a:spcPct val="100000"/>
              </a:lnSpc>
              <a:spcBef>
                <a:spcPts val="50"/>
              </a:spcBef>
            </a:pPr>
            <a:endParaRPr sz="3100" dirty="0">
              <a:latin typeface="Trebuchet MS"/>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764857" y="564134"/>
            <a:ext cx="2792095"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CC3399"/>
                </a:solidFill>
                <a:latin typeface="Trebuchet MS"/>
                <a:cs typeface="Trebuchet MS"/>
              </a:rPr>
              <a:t>Sviluppo</a:t>
            </a:r>
            <a:r>
              <a:rPr sz="2400" b="1" spc="-25" dirty="0">
                <a:solidFill>
                  <a:srgbClr val="CC3399"/>
                </a:solidFill>
                <a:latin typeface="Trebuchet MS"/>
                <a:cs typeface="Trebuchet MS"/>
              </a:rPr>
              <a:t> </a:t>
            </a:r>
            <a:r>
              <a:rPr sz="2400" b="1" spc="-5" dirty="0">
                <a:solidFill>
                  <a:srgbClr val="CC3399"/>
                </a:solidFill>
                <a:latin typeface="Trebuchet MS"/>
                <a:cs typeface="Trebuchet MS"/>
              </a:rPr>
              <a:t>fonologico</a:t>
            </a:r>
            <a:endParaRPr sz="2400">
              <a:latin typeface="Trebuchet MS"/>
              <a:cs typeface="Trebuchet MS"/>
            </a:endParaRPr>
          </a:p>
        </p:txBody>
      </p:sp>
      <p:sp>
        <p:nvSpPr>
          <p:cNvPr id="4" name="object 4"/>
          <p:cNvSpPr txBox="1"/>
          <p:nvPr/>
        </p:nvSpPr>
        <p:spPr>
          <a:xfrm>
            <a:off x="764857" y="1265554"/>
            <a:ext cx="7526655" cy="4482465"/>
          </a:xfrm>
          <a:prstGeom prst="rect">
            <a:avLst/>
          </a:prstGeom>
        </p:spPr>
        <p:txBody>
          <a:bodyPr vert="horz" wrap="square" lIns="0" tIns="12700" rIns="0" bIns="0" rtlCol="0">
            <a:spAutoFit/>
          </a:bodyPr>
          <a:lstStyle/>
          <a:p>
            <a:pPr marL="12700" marR="293370">
              <a:lnSpc>
                <a:spcPct val="100000"/>
              </a:lnSpc>
              <a:spcBef>
                <a:spcPts val="100"/>
              </a:spcBef>
            </a:pPr>
            <a:r>
              <a:rPr sz="2400" spc="-5" dirty="0">
                <a:latin typeface="Trebuchet MS"/>
                <a:cs typeface="Trebuchet MS"/>
              </a:rPr>
              <a:t>Nella</a:t>
            </a:r>
            <a:r>
              <a:rPr sz="2400" spc="30" dirty="0">
                <a:latin typeface="Trebuchet MS"/>
                <a:cs typeface="Trebuchet MS"/>
              </a:rPr>
              <a:t> </a:t>
            </a:r>
            <a:r>
              <a:rPr sz="2400" spc="-5" dirty="0">
                <a:latin typeface="Trebuchet MS"/>
                <a:cs typeface="Trebuchet MS"/>
              </a:rPr>
              <a:t>prima infanzia</a:t>
            </a:r>
            <a:r>
              <a:rPr sz="2400" spc="10" dirty="0">
                <a:latin typeface="Trebuchet MS"/>
                <a:cs typeface="Trebuchet MS"/>
              </a:rPr>
              <a:t> </a:t>
            </a:r>
            <a:r>
              <a:rPr sz="2400" spc="-5" dirty="0">
                <a:latin typeface="Trebuchet MS"/>
                <a:cs typeface="Trebuchet MS"/>
              </a:rPr>
              <a:t>il</a:t>
            </a:r>
            <a:r>
              <a:rPr sz="2400" dirty="0">
                <a:latin typeface="Trebuchet MS"/>
                <a:cs typeface="Trebuchet MS"/>
              </a:rPr>
              <a:t> </a:t>
            </a:r>
            <a:r>
              <a:rPr sz="2400" spc="-5" dirty="0">
                <a:latin typeface="Trebuchet MS"/>
                <a:cs typeface="Trebuchet MS"/>
              </a:rPr>
              <a:t>b</a:t>
            </a:r>
            <a:r>
              <a:rPr lang="it-IT" sz="2400" spc="-5" dirty="0">
                <a:latin typeface="Trebuchet MS"/>
                <a:cs typeface="Trebuchet MS"/>
              </a:rPr>
              <a:t>ambino</a:t>
            </a:r>
            <a:r>
              <a:rPr sz="2400" spc="15" dirty="0">
                <a:latin typeface="Trebuchet MS"/>
                <a:cs typeface="Trebuchet MS"/>
              </a:rPr>
              <a:t> </a:t>
            </a:r>
            <a:r>
              <a:rPr sz="2400" spc="-5" dirty="0">
                <a:latin typeface="Trebuchet MS"/>
                <a:cs typeface="Trebuchet MS"/>
              </a:rPr>
              <a:t>apprende</a:t>
            </a:r>
            <a:r>
              <a:rPr sz="2400" spc="-10" dirty="0">
                <a:latin typeface="Trebuchet MS"/>
                <a:cs typeface="Trebuchet MS"/>
              </a:rPr>
              <a:t> </a:t>
            </a:r>
            <a:r>
              <a:rPr sz="2400" spc="-5" dirty="0">
                <a:latin typeface="Trebuchet MS"/>
                <a:cs typeface="Trebuchet MS"/>
              </a:rPr>
              <a:t>quali</a:t>
            </a:r>
            <a:r>
              <a:rPr sz="2400" spc="10" dirty="0">
                <a:latin typeface="Trebuchet MS"/>
                <a:cs typeface="Trebuchet MS"/>
              </a:rPr>
              <a:t> </a:t>
            </a:r>
            <a:r>
              <a:rPr sz="2400" dirty="0">
                <a:latin typeface="Trebuchet MS"/>
                <a:cs typeface="Trebuchet MS"/>
              </a:rPr>
              <a:t>suoni</a:t>
            </a:r>
            <a:r>
              <a:rPr sz="2400" spc="-5" dirty="0">
                <a:latin typeface="Trebuchet MS"/>
                <a:cs typeface="Trebuchet MS"/>
              </a:rPr>
              <a:t> fanno </a:t>
            </a:r>
            <a:r>
              <a:rPr sz="2400" spc="-710" dirty="0">
                <a:latin typeface="Trebuchet MS"/>
                <a:cs typeface="Trebuchet MS"/>
              </a:rPr>
              <a:t> </a:t>
            </a:r>
            <a:r>
              <a:rPr sz="2400" dirty="0">
                <a:latin typeface="Trebuchet MS"/>
                <a:cs typeface="Trebuchet MS"/>
              </a:rPr>
              <a:t>parte</a:t>
            </a:r>
            <a:r>
              <a:rPr sz="2400" spc="-15" dirty="0">
                <a:latin typeface="Trebuchet MS"/>
                <a:cs typeface="Trebuchet MS"/>
              </a:rPr>
              <a:t> </a:t>
            </a:r>
            <a:r>
              <a:rPr sz="2400" spc="-5" dirty="0">
                <a:latin typeface="Trebuchet MS"/>
                <a:cs typeface="Trebuchet MS"/>
              </a:rPr>
              <a:t>del</a:t>
            </a:r>
            <a:r>
              <a:rPr sz="2400" spc="25" dirty="0">
                <a:latin typeface="Trebuchet MS"/>
                <a:cs typeface="Trebuchet MS"/>
              </a:rPr>
              <a:t> </a:t>
            </a:r>
            <a:r>
              <a:rPr sz="2400" spc="-10" dirty="0">
                <a:latin typeface="Trebuchet MS"/>
                <a:cs typeface="Trebuchet MS"/>
              </a:rPr>
              <a:t>linguaggio,</a:t>
            </a:r>
            <a:r>
              <a:rPr sz="2400" spc="5" dirty="0">
                <a:latin typeface="Trebuchet MS"/>
                <a:cs typeface="Trebuchet MS"/>
              </a:rPr>
              <a:t> </a:t>
            </a:r>
            <a:r>
              <a:rPr sz="2400" spc="-5" dirty="0">
                <a:latin typeface="Trebuchet MS"/>
                <a:cs typeface="Trebuchet MS"/>
              </a:rPr>
              <a:t>come</a:t>
            </a:r>
            <a:r>
              <a:rPr sz="2400" spc="5" dirty="0">
                <a:latin typeface="Trebuchet MS"/>
                <a:cs typeface="Trebuchet MS"/>
              </a:rPr>
              <a:t> </a:t>
            </a:r>
            <a:r>
              <a:rPr sz="2400" dirty="0">
                <a:latin typeface="Trebuchet MS"/>
                <a:cs typeface="Trebuchet MS"/>
              </a:rPr>
              <a:t>sono </a:t>
            </a:r>
            <a:r>
              <a:rPr sz="2400" spc="-5" dirty="0">
                <a:latin typeface="Trebuchet MS"/>
                <a:cs typeface="Trebuchet MS"/>
              </a:rPr>
              <a:t>prodotti </a:t>
            </a:r>
            <a:r>
              <a:rPr sz="2400" dirty="0">
                <a:latin typeface="Trebuchet MS"/>
                <a:cs typeface="Trebuchet MS"/>
              </a:rPr>
              <a:t>e</a:t>
            </a:r>
            <a:r>
              <a:rPr sz="2400" spc="-10" dirty="0">
                <a:latin typeface="Trebuchet MS"/>
                <a:cs typeface="Trebuchet MS"/>
              </a:rPr>
              <a:t> </a:t>
            </a:r>
            <a:r>
              <a:rPr sz="2400" spc="-5" dirty="0">
                <a:latin typeface="Trebuchet MS"/>
                <a:cs typeface="Trebuchet MS"/>
              </a:rPr>
              <a:t>come</a:t>
            </a:r>
            <a:r>
              <a:rPr sz="2400" spc="5" dirty="0">
                <a:latin typeface="Trebuchet MS"/>
                <a:cs typeface="Trebuchet MS"/>
              </a:rPr>
              <a:t> </a:t>
            </a:r>
            <a:r>
              <a:rPr sz="2400" dirty="0">
                <a:latin typeface="Trebuchet MS"/>
                <a:cs typeface="Trebuchet MS"/>
              </a:rPr>
              <a:t>si </a:t>
            </a:r>
            <a:r>
              <a:rPr sz="2400" spc="5" dirty="0">
                <a:latin typeface="Trebuchet MS"/>
                <a:cs typeface="Trebuchet MS"/>
              </a:rPr>
              <a:t> </a:t>
            </a:r>
            <a:r>
              <a:rPr sz="2400" spc="-5" dirty="0">
                <a:latin typeface="Trebuchet MS"/>
                <a:cs typeface="Trebuchet MS"/>
              </a:rPr>
              <a:t>combinano</a:t>
            </a:r>
            <a:r>
              <a:rPr sz="2400" spc="-15" dirty="0">
                <a:latin typeface="Trebuchet MS"/>
                <a:cs typeface="Trebuchet MS"/>
              </a:rPr>
              <a:t> </a:t>
            </a:r>
            <a:r>
              <a:rPr sz="2400" spc="-5" dirty="0">
                <a:latin typeface="Trebuchet MS"/>
                <a:cs typeface="Trebuchet MS"/>
              </a:rPr>
              <a:t>in</a:t>
            </a:r>
            <a:r>
              <a:rPr sz="2400" spc="15" dirty="0">
                <a:latin typeface="Trebuchet MS"/>
                <a:cs typeface="Trebuchet MS"/>
              </a:rPr>
              <a:t> </a:t>
            </a:r>
            <a:r>
              <a:rPr sz="2400" spc="-5" dirty="0">
                <a:latin typeface="Trebuchet MS"/>
                <a:cs typeface="Trebuchet MS"/>
              </a:rPr>
              <a:t>parole.</a:t>
            </a:r>
            <a:endParaRPr sz="2400" dirty="0">
              <a:latin typeface="Trebuchet MS"/>
              <a:cs typeface="Trebuchet MS"/>
            </a:endParaRPr>
          </a:p>
          <a:p>
            <a:pPr>
              <a:lnSpc>
                <a:spcPct val="100000"/>
              </a:lnSpc>
              <a:spcBef>
                <a:spcPts val="40"/>
              </a:spcBef>
            </a:pPr>
            <a:endParaRPr sz="2450" dirty="0">
              <a:latin typeface="Trebuchet MS"/>
              <a:cs typeface="Trebuchet MS"/>
            </a:endParaRPr>
          </a:p>
          <a:p>
            <a:pPr marL="12700">
              <a:lnSpc>
                <a:spcPct val="100000"/>
              </a:lnSpc>
            </a:pPr>
            <a:r>
              <a:rPr sz="2400" spc="-5" dirty="0">
                <a:latin typeface="Trebuchet MS"/>
                <a:cs typeface="Trebuchet MS"/>
              </a:rPr>
              <a:t>Teorie</a:t>
            </a:r>
            <a:r>
              <a:rPr sz="2400" spc="25" dirty="0">
                <a:latin typeface="Trebuchet MS"/>
                <a:cs typeface="Trebuchet MS"/>
              </a:rPr>
              <a:t> </a:t>
            </a:r>
            <a:r>
              <a:rPr sz="2400" spc="-10" dirty="0">
                <a:latin typeface="Trebuchet MS"/>
                <a:cs typeface="Trebuchet MS"/>
              </a:rPr>
              <a:t>dello</a:t>
            </a:r>
            <a:r>
              <a:rPr sz="2400" spc="35" dirty="0">
                <a:latin typeface="Trebuchet MS"/>
                <a:cs typeface="Trebuchet MS"/>
              </a:rPr>
              <a:t> </a:t>
            </a:r>
            <a:r>
              <a:rPr sz="2400" spc="-5" dirty="0">
                <a:latin typeface="Trebuchet MS"/>
                <a:cs typeface="Trebuchet MS"/>
              </a:rPr>
              <a:t>sviluppo</a:t>
            </a:r>
            <a:r>
              <a:rPr sz="2400" spc="-10" dirty="0">
                <a:latin typeface="Trebuchet MS"/>
                <a:cs typeface="Trebuchet MS"/>
              </a:rPr>
              <a:t> fonologico</a:t>
            </a:r>
            <a:r>
              <a:rPr sz="2400" spc="75" dirty="0">
                <a:latin typeface="Trebuchet MS"/>
                <a:cs typeface="Trebuchet MS"/>
              </a:rPr>
              <a:t> </a:t>
            </a:r>
            <a:r>
              <a:rPr sz="2400" spc="-5" dirty="0">
                <a:latin typeface="Trebuchet MS"/>
                <a:cs typeface="Trebuchet MS"/>
              </a:rPr>
              <a:t>(ricostruiscono</a:t>
            </a:r>
            <a:r>
              <a:rPr sz="2400" spc="10" dirty="0">
                <a:latin typeface="Trebuchet MS"/>
                <a:cs typeface="Trebuchet MS"/>
              </a:rPr>
              <a:t> </a:t>
            </a:r>
            <a:r>
              <a:rPr sz="2400" spc="-5" dirty="0">
                <a:latin typeface="Trebuchet MS"/>
                <a:cs typeface="Trebuchet MS"/>
              </a:rPr>
              <a:t>la</a:t>
            </a:r>
            <a:endParaRPr sz="2400" dirty="0">
              <a:latin typeface="Trebuchet MS"/>
              <a:cs typeface="Trebuchet MS"/>
            </a:endParaRPr>
          </a:p>
          <a:p>
            <a:pPr marL="12700">
              <a:lnSpc>
                <a:spcPct val="100000"/>
              </a:lnSpc>
            </a:pPr>
            <a:r>
              <a:rPr sz="2400" spc="-5" dirty="0">
                <a:latin typeface="Trebuchet MS"/>
                <a:cs typeface="Trebuchet MS"/>
              </a:rPr>
              <a:t>costruzione</a:t>
            </a:r>
            <a:r>
              <a:rPr sz="2400" spc="5" dirty="0">
                <a:latin typeface="Trebuchet MS"/>
                <a:cs typeface="Trebuchet MS"/>
              </a:rPr>
              <a:t> </a:t>
            </a:r>
            <a:r>
              <a:rPr sz="2400" spc="-10" dirty="0">
                <a:latin typeface="Trebuchet MS"/>
                <a:cs typeface="Trebuchet MS"/>
              </a:rPr>
              <a:t>delle</a:t>
            </a:r>
            <a:r>
              <a:rPr sz="2400" spc="30" dirty="0">
                <a:latin typeface="Trebuchet MS"/>
                <a:cs typeface="Trebuchet MS"/>
              </a:rPr>
              <a:t> </a:t>
            </a:r>
            <a:r>
              <a:rPr sz="2400" spc="-5" dirty="0">
                <a:latin typeface="Trebuchet MS"/>
                <a:cs typeface="Trebuchet MS"/>
              </a:rPr>
              <a:t>competenze</a:t>
            </a:r>
            <a:r>
              <a:rPr sz="2400" spc="15" dirty="0">
                <a:latin typeface="Trebuchet MS"/>
                <a:cs typeface="Trebuchet MS"/>
              </a:rPr>
              <a:t> </a:t>
            </a:r>
            <a:r>
              <a:rPr sz="2400" spc="-10" dirty="0">
                <a:latin typeface="Trebuchet MS"/>
                <a:cs typeface="Trebuchet MS"/>
              </a:rPr>
              <a:t>fonologiche)</a:t>
            </a:r>
            <a:endParaRPr sz="2400" dirty="0">
              <a:latin typeface="Trebuchet MS"/>
              <a:cs typeface="Trebuchet MS"/>
            </a:endParaRPr>
          </a:p>
          <a:p>
            <a:pPr marL="12700" marR="584835">
              <a:lnSpc>
                <a:spcPct val="100000"/>
              </a:lnSpc>
              <a:spcBef>
                <a:spcPts val="20"/>
              </a:spcBef>
            </a:pPr>
            <a:r>
              <a:rPr sz="2000" dirty="0">
                <a:latin typeface="Trebuchet MS"/>
                <a:cs typeface="Trebuchet MS"/>
              </a:rPr>
              <a:t>L’esigenza in ambito clinico riguarda l’ordine e </a:t>
            </a:r>
            <a:r>
              <a:rPr sz="2000" spc="-5" dirty="0">
                <a:latin typeface="Trebuchet MS"/>
                <a:cs typeface="Trebuchet MS"/>
              </a:rPr>
              <a:t>l’età </a:t>
            </a:r>
            <a:r>
              <a:rPr sz="2000" dirty="0">
                <a:latin typeface="Trebuchet MS"/>
                <a:cs typeface="Trebuchet MS"/>
              </a:rPr>
              <a:t>di </a:t>
            </a:r>
            <a:r>
              <a:rPr sz="2000" spc="5" dirty="0">
                <a:latin typeface="Trebuchet MS"/>
                <a:cs typeface="Trebuchet MS"/>
              </a:rPr>
              <a:t> </a:t>
            </a:r>
            <a:r>
              <a:rPr sz="2000" dirty="0">
                <a:latin typeface="Trebuchet MS"/>
                <a:cs typeface="Trebuchet MS"/>
              </a:rPr>
              <a:t>acquisizione di certi fonemi per riconoscere uno </a:t>
            </a:r>
            <a:r>
              <a:rPr sz="2000" spc="-5" dirty="0">
                <a:latin typeface="Trebuchet MS"/>
                <a:cs typeface="Trebuchet MS"/>
              </a:rPr>
              <a:t>sviluppo </a:t>
            </a:r>
            <a:r>
              <a:rPr sz="2000" dirty="0">
                <a:latin typeface="Trebuchet MS"/>
                <a:cs typeface="Trebuchet MS"/>
              </a:rPr>
              <a:t> ritardato</a:t>
            </a:r>
            <a:r>
              <a:rPr sz="2000" spc="-80" dirty="0">
                <a:latin typeface="Trebuchet MS"/>
                <a:cs typeface="Trebuchet MS"/>
              </a:rPr>
              <a:t> </a:t>
            </a:r>
            <a:r>
              <a:rPr sz="2000" dirty="0">
                <a:latin typeface="Trebuchet MS"/>
                <a:cs typeface="Trebuchet MS"/>
              </a:rPr>
              <a:t>o anomalo</a:t>
            </a:r>
            <a:r>
              <a:rPr sz="2000" spc="-20" dirty="0">
                <a:latin typeface="Trebuchet MS"/>
                <a:cs typeface="Trebuchet MS"/>
              </a:rPr>
              <a:t> </a:t>
            </a:r>
            <a:r>
              <a:rPr sz="2000" dirty="0">
                <a:latin typeface="Trebuchet MS"/>
                <a:cs typeface="Trebuchet MS"/>
              </a:rPr>
              <a:t>e</a:t>
            </a:r>
            <a:r>
              <a:rPr sz="2000" spc="-20" dirty="0">
                <a:latin typeface="Trebuchet MS"/>
                <a:cs typeface="Trebuchet MS"/>
              </a:rPr>
              <a:t> </a:t>
            </a:r>
            <a:r>
              <a:rPr sz="2000" dirty="0">
                <a:latin typeface="Trebuchet MS"/>
                <a:cs typeface="Trebuchet MS"/>
              </a:rPr>
              <a:t>intervenire</a:t>
            </a:r>
            <a:r>
              <a:rPr sz="2000" spc="-70" dirty="0">
                <a:latin typeface="Trebuchet MS"/>
                <a:cs typeface="Trebuchet MS"/>
              </a:rPr>
              <a:t> </a:t>
            </a:r>
            <a:r>
              <a:rPr sz="2000" spc="-5" dirty="0">
                <a:latin typeface="Trebuchet MS"/>
                <a:cs typeface="Trebuchet MS"/>
              </a:rPr>
              <a:t>sui</a:t>
            </a:r>
            <a:r>
              <a:rPr sz="2000" spc="5" dirty="0">
                <a:latin typeface="Trebuchet MS"/>
                <a:cs typeface="Trebuchet MS"/>
              </a:rPr>
              <a:t> </a:t>
            </a:r>
            <a:r>
              <a:rPr sz="2000" dirty="0">
                <a:latin typeface="Trebuchet MS"/>
                <a:cs typeface="Trebuchet MS"/>
              </a:rPr>
              <a:t>fonemi</a:t>
            </a:r>
            <a:r>
              <a:rPr sz="2000" spc="-35" dirty="0">
                <a:latin typeface="Trebuchet MS"/>
                <a:cs typeface="Trebuchet MS"/>
              </a:rPr>
              <a:t> </a:t>
            </a:r>
            <a:r>
              <a:rPr sz="2000" dirty="0">
                <a:latin typeface="Trebuchet MS"/>
                <a:cs typeface="Trebuchet MS"/>
              </a:rPr>
              <a:t>che</a:t>
            </a:r>
            <a:r>
              <a:rPr sz="2000" spc="-40" dirty="0">
                <a:latin typeface="Trebuchet MS"/>
                <a:cs typeface="Trebuchet MS"/>
              </a:rPr>
              <a:t> </a:t>
            </a:r>
            <a:r>
              <a:rPr sz="2000" dirty="0">
                <a:latin typeface="Trebuchet MS"/>
                <a:cs typeface="Trebuchet MS"/>
              </a:rPr>
              <a:t>dovrebbero </a:t>
            </a:r>
            <a:r>
              <a:rPr sz="2000" spc="-590" dirty="0">
                <a:latin typeface="Trebuchet MS"/>
                <a:cs typeface="Trebuchet MS"/>
              </a:rPr>
              <a:t> </a:t>
            </a:r>
            <a:r>
              <a:rPr sz="2000" spc="-5" dirty="0">
                <a:latin typeface="Trebuchet MS"/>
                <a:cs typeface="Trebuchet MS"/>
              </a:rPr>
              <a:t>essere</a:t>
            </a:r>
            <a:r>
              <a:rPr sz="2000" spc="-20" dirty="0">
                <a:latin typeface="Trebuchet MS"/>
                <a:cs typeface="Trebuchet MS"/>
              </a:rPr>
              <a:t> </a:t>
            </a:r>
            <a:r>
              <a:rPr sz="2000" dirty="0">
                <a:latin typeface="Trebuchet MS"/>
                <a:cs typeface="Trebuchet MS"/>
              </a:rPr>
              <a:t>acquisiti</a:t>
            </a:r>
            <a:r>
              <a:rPr sz="2000" spc="-55" dirty="0">
                <a:latin typeface="Trebuchet MS"/>
                <a:cs typeface="Trebuchet MS"/>
              </a:rPr>
              <a:t> </a:t>
            </a:r>
            <a:r>
              <a:rPr sz="2000" dirty="0">
                <a:latin typeface="Trebuchet MS"/>
                <a:cs typeface="Trebuchet MS"/>
              </a:rPr>
              <a:t>per</a:t>
            </a:r>
            <a:r>
              <a:rPr sz="2000" spc="-25" dirty="0">
                <a:latin typeface="Trebuchet MS"/>
                <a:cs typeface="Trebuchet MS"/>
              </a:rPr>
              <a:t> </a:t>
            </a:r>
            <a:r>
              <a:rPr sz="2000" dirty="0">
                <a:latin typeface="Trebuchet MS"/>
                <a:cs typeface="Trebuchet MS"/>
              </a:rPr>
              <a:t>primi)</a:t>
            </a:r>
          </a:p>
          <a:p>
            <a:pPr>
              <a:lnSpc>
                <a:spcPct val="100000"/>
              </a:lnSpc>
              <a:spcBef>
                <a:spcPts val="40"/>
              </a:spcBef>
            </a:pPr>
            <a:endParaRPr sz="2050" dirty="0">
              <a:latin typeface="Trebuchet MS"/>
              <a:cs typeface="Trebuchet MS"/>
            </a:endParaRPr>
          </a:p>
          <a:p>
            <a:pPr marL="12700">
              <a:lnSpc>
                <a:spcPct val="100000"/>
              </a:lnSpc>
              <a:spcBef>
                <a:spcPts val="5"/>
              </a:spcBef>
            </a:pPr>
            <a:r>
              <a:rPr sz="1600" spc="-5" dirty="0">
                <a:latin typeface="Trebuchet MS"/>
                <a:cs typeface="Trebuchet MS"/>
              </a:rPr>
              <a:t>ATTUALMENTE</a:t>
            </a:r>
            <a:r>
              <a:rPr sz="1600" spc="35" dirty="0">
                <a:latin typeface="Trebuchet MS"/>
                <a:cs typeface="Trebuchet MS"/>
              </a:rPr>
              <a:t> </a:t>
            </a:r>
            <a:r>
              <a:rPr sz="1600" dirty="0">
                <a:latin typeface="Trebuchet MS"/>
                <a:cs typeface="Trebuchet MS"/>
              </a:rPr>
              <a:t>I</a:t>
            </a:r>
            <a:r>
              <a:rPr sz="1600" spc="10" dirty="0">
                <a:latin typeface="Trebuchet MS"/>
                <a:cs typeface="Trebuchet MS"/>
              </a:rPr>
              <a:t> </a:t>
            </a:r>
            <a:r>
              <a:rPr sz="1600" dirty="0">
                <a:latin typeface="Trebuchet MS"/>
                <a:cs typeface="Trebuchet MS"/>
              </a:rPr>
              <a:t>PROBLEMI</a:t>
            </a:r>
            <a:r>
              <a:rPr sz="1600" spc="-25" dirty="0">
                <a:latin typeface="Trebuchet MS"/>
                <a:cs typeface="Trebuchet MS"/>
              </a:rPr>
              <a:t> </a:t>
            </a:r>
            <a:r>
              <a:rPr sz="1600" dirty="0">
                <a:latin typeface="Trebuchet MS"/>
                <a:cs typeface="Trebuchet MS"/>
              </a:rPr>
              <a:t>DELLA</a:t>
            </a:r>
            <a:r>
              <a:rPr sz="1600" spc="10" dirty="0">
                <a:latin typeface="Trebuchet MS"/>
                <a:cs typeface="Trebuchet MS"/>
              </a:rPr>
              <a:t> </a:t>
            </a:r>
            <a:r>
              <a:rPr sz="1600" spc="-5" dirty="0">
                <a:latin typeface="Trebuchet MS"/>
                <a:cs typeface="Trebuchet MS"/>
              </a:rPr>
              <a:t>RICERCA</a:t>
            </a:r>
            <a:r>
              <a:rPr sz="1600" spc="40" dirty="0">
                <a:latin typeface="Trebuchet MS"/>
                <a:cs typeface="Trebuchet MS"/>
              </a:rPr>
              <a:t> </a:t>
            </a:r>
            <a:r>
              <a:rPr sz="1600" spc="-5" dirty="0">
                <a:latin typeface="Trebuchet MS"/>
                <a:cs typeface="Trebuchet MS"/>
              </a:rPr>
              <a:t>SONO</a:t>
            </a:r>
            <a:r>
              <a:rPr sz="1600" spc="5" dirty="0">
                <a:latin typeface="Trebuchet MS"/>
                <a:cs typeface="Trebuchet MS"/>
              </a:rPr>
              <a:t> </a:t>
            </a:r>
            <a:r>
              <a:rPr sz="1600" spc="-5" dirty="0">
                <a:latin typeface="Trebuchet MS"/>
                <a:cs typeface="Trebuchet MS"/>
              </a:rPr>
              <a:t>MOLTI</a:t>
            </a:r>
            <a:r>
              <a:rPr sz="1600" spc="10" dirty="0">
                <a:latin typeface="Trebuchet MS"/>
                <a:cs typeface="Trebuchet MS"/>
              </a:rPr>
              <a:t> </a:t>
            </a:r>
            <a:r>
              <a:rPr sz="1600" spc="-5" dirty="0">
                <a:latin typeface="Trebuchet MS"/>
                <a:cs typeface="Trebuchet MS"/>
              </a:rPr>
              <a:t>(DIFFERENZE</a:t>
            </a:r>
            <a:endParaRPr sz="1600" dirty="0">
              <a:latin typeface="Trebuchet MS"/>
              <a:cs typeface="Trebuchet MS"/>
            </a:endParaRPr>
          </a:p>
          <a:p>
            <a:pPr marL="12700">
              <a:lnSpc>
                <a:spcPct val="100000"/>
              </a:lnSpc>
            </a:pPr>
            <a:r>
              <a:rPr sz="1600" spc="-5" dirty="0">
                <a:latin typeface="Trebuchet MS"/>
                <a:cs typeface="Trebuchet MS"/>
              </a:rPr>
              <a:t>INTERINDIVIDUALI,</a:t>
            </a:r>
            <a:r>
              <a:rPr sz="1600" spc="95" dirty="0">
                <a:latin typeface="Trebuchet MS"/>
                <a:cs typeface="Trebuchet MS"/>
              </a:rPr>
              <a:t> </a:t>
            </a:r>
            <a:r>
              <a:rPr sz="1600" spc="-10" dirty="0">
                <a:latin typeface="Trebuchet MS"/>
                <a:cs typeface="Trebuchet MS"/>
              </a:rPr>
              <a:t>INTERLINGUISTICHE,</a:t>
            </a:r>
            <a:r>
              <a:rPr sz="1600" spc="100" dirty="0">
                <a:latin typeface="Trebuchet MS"/>
                <a:cs typeface="Trebuchet MS"/>
              </a:rPr>
              <a:t> </a:t>
            </a:r>
            <a:r>
              <a:rPr sz="1600" spc="-5" dirty="0">
                <a:latin typeface="Trebuchet MS"/>
                <a:cs typeface="Trebuchet MS"/>
              </a:rPr>
              <a:t>METODI</a:t>
            </a:r>
            <a:r>
              <a:rPr sz="1600" spc="15" dirty="0">
                <a:latin typeface="Trebuchet MS"/>
                <a:cs typeface="Trebuchet MS"/>
              </a:rPr>
              <a:t> </a:t>
            </a:r>
            <a:r>
              <a:rPr sz="1600" spc="-5" dirty="0">
                <a:latin typeface="Trebuchet MS"/>
                <a:cs typeface="Trebuchet MS"/>
              </a:rPr>
              <a:t>DI</a:t>
            </a:r>
            <a:r>
              <a:rPr sz="1600" spc="15" dirty="0">
                <a:latin typeface="Trebuchet MS"/>
                <a:cs typeface="Trebuchet MS"/>
              </a:rPr>
              <a:t> </a:t>
            </a:r>
            <a:r>
              <a:rPr sz="1600" spc="-5" dirty="0">
                <a:latin typeface="Trebuchet MS"/>
                <a:cs typeface="Trebuchet MS"/>
              </a:rPr>
              <a:t>RICERCA…)</a:t>
            </a:r>
            <a:r>
              <a:rPr sz="1600" spc="35" dirty="0">
                <a:latin typeface="Trebuchet MS"/>
                <a:cs typeface="Trebuchet MS"/>
              </a:rPr>
              <a:t> </a:t>
            </a:r>
            <a:r>
              <a:rPr sz="1600" dirty="0">
                <a:latin typeface="Trebuchet MS"/>
                <a:cs typeface="Trebuchet MS"/>
              </a:rPr>
              <a:t>E</a:t>
            </a:r>
            <a:r>
              <a:rPr sz="1600" spc="10" dirty="0">
                <a:latin typeface="Trebuchet MS"/>
                <a:cs typeface="Trebuchet MS"/>
              </a:rPr>
              <a:t> </a:t>
            </a:r>
            <a:r>
              <a:rPr sz="1600" spc="-5" dirty="0">
                <a:latin typeface="Trebuchet MS"/>
                <a:cs typeface="Trebuchet MS"/>
              </a:rPr>
              <a:t>GLI</a:t>
            </a:r>
            <a:r>
              <a:rPr sz="1600" spc="15" dirty="0">
                <a:latin typeface="Trebuchet MS"/>
                <a:cs typeface="Trebuchet MS"/>
              </a:rPr>
              <a:t> </a:t>
            </a:r>
            <a:r>
              <a:rPr sz="1600" spc="-10" dirty="0">
                <a:latin typeface="Trebuchet MS"/>
                <a:cs typeface="Trebuchet MS"/>
              </a:rPr>
              <a:t>STUDI</a:t>
            </a:r>
            <a:r>
              <a:rPr sz="1600" spc="35" dirty="0">
                <a:latin typeface="Trebuchet MS"/>
                <a:cs typeface="Trebuchet MS"/>
              </a:rPr>
              <a:t> </a:t>
            </a:r>
            <a:r>
              <a:rPr sz="1600" spc="-5" dirty="0">
                <a:latin typeface="Trebuchet MS"/>
                <a:cs typeface="Trebuchet MS"/>
              </a:rPr>
              <a:t>HANNO</a:t>
            </a:r>
            <a:endParaRPr sz="1600" dirty="0">
              <a:latin typeface="Trebuchet MS"/>
              <a:cs typeface="Trebuchet MS"/>
            </a:endParaRPr>
          </a:p>
          <a:p>
            <a:pPr marL="12700">
              <a:lnSpc>
                <a:spcPct val="100000"/>
              </a:lnSpc>
            </a:pPr>
            <a:r>
              <a:rPr sz="1600" spc="-5" dirty="0">
                <a:latin typeface="Trebuchet MS"/>
                <a:cs typeface="Trebuchet MS"/>
              </a:rPr>
              <a:t>VALORE </a:t>
            </a:r>
            <a:r>
              <a:rPr sz="1600" dirty="0">
                <a:latin typeface="Trebuchet MS"/>
                <a:cs typeface="Trebuchet MS"/>
              </a:rPr>
              <a:t>PIÙ</a:t>
            </a:r>
            <a:r>
              <a:rPr sz="1600" spc="-10" dirty="0">
                <a:latin typeface="Trebuchet MS"/>
                <a:cs typeface="Trebuchet MS"/>
              </a:rPr>
              <a:t> </a:t>
            </a:r>
            <a:r>
              <a:rPr sz="1600" spc="-5" dirty="0">
                <a:latin typeface="Trebuchet MS"/>
                <a:cs typeface="Trebuchet MS"/>
              </a:rPr>
              <a:t>PROBABILISTICO</a:t>
            </a:r>
            <a:r>
              <a:rPr sz="1600" spc="35" dirty="0">
                <a:latin typeface="Trebuchet MS"/>
                <a:cs typeface="Trebuchet MS"/>
              </a:rPr>
              <a:t> </a:t>
            </a:r>
            <a:r>
              <a:rPr sz="1600" spc="-5" dirty="0">
                <a:latin typeface="Trebuchet MS"/>
                <a:cs typeface="Trebuchet MS"/>
              </a:rPr>
              <a:t>CHE</a:t>
            </a:r>
            <a:r>
              <a:rPr sz="1600" spc="10" dirty="0">
                <a:latin typeface="Trebuchet MS"/>
                <a:cs typeface="Trebuchet MS"/>
              </a:rPr>
              <a:t> </a:t>
            </a:r>
            <a:r>
              <a:rPr sz="1600" spc="-5" dirty="0">
                <a:latin typeface="Trebuchet MS"/>
                <a:cs typeface="Trebuchet MS"/>
              </a:rPr>
              <a:t>NON</a:t>
            </a:r>
            <a:r>
              <a:rPr sz="1600" spc="10" dirty="0">
                <a:latin typeface="Trebuchet MS"/>
                <a:cs typeface="Trebuchet MS"/>
              </a:rPr>
              <a:t> </a:t>
            </a:r>
            <a:r>
              <a:rPr sz="1600" spc="-5" dirty="0">
                <a:latin typeface="Trebuchet MS"/>
                <a:cs typeface="Trebuchet MS"/>
              </a:rPr>
              <a:t>UNIVERSALE</a:t>
            </a:r>
            <a:endParaRPr sz="1600" dirty="0">
              <a:latin typeface="Trebuchet MS"/>
              <a:cs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289623"/>
            <a:ext cx="7517765" cy="5478780"/>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CC3399"/>
                </a:solidFill>
                <a:latin typeface="Trebuchet MS"/>
                <a:cs typeface="Trebuchet MS"/>
              </a:rPr>
              <a:t>Sviluppo</a:t>
            </a:r>
            <a:r>
              <a:rPr sz="2400" b="1" spc="-20" dirty="0">
                <a:solidFill>
                  <a:srgbClr val="CC3399"/>
                </a:solidFill>
                <a:latin typeface="Trebuchet MS"/>
                <a:cs typeface="Trebuchet MS"/>
              </a:rPr>
              <a:t> </a:t>
            </a:r>
            <a:r>
              <a:rPr sz="2400" b="1" spc="-5" dirty="0">
                <a:solidFill>
                  <a:srgbClr val="CC3399"/>
                </a:solidFill>
                <a:latin typeface="Trebuchet MS"/>
                <a:cs typeface="Trebuchet MS"/>
              </a:rPr>
              <a:t>fonologico</a:t>
            </a:r>
            <a:endParaRPr sz="2400">
              <a:latin typeface="Trebuchet MS"/>
              <a:cs typeface="Trebuchet MS"/>
            </a:endParaRPr>
          </a:p>
          <a:p>
            <a:pPr>
              <a:lnSpc>
                <a:spcPct val="100000"/>
              </a:lnSpc>
              <a:spcBef>
                <a:spcPts val="30"/>
              </a:spcBef>
            </a:pPr>
            <a:endParaRPr sz="2250">
              <a:latin typeface="Trebuchet MS"/>
              <a:cs typeface="Trebuchet MS"/>
            </a:endParaRPr>
          </a:p>
          <a:p>
            <a:pPr marL="12700">
              <a:lnSpc>
                <a:spcPct val="100000"/>
              </a:lnSpc>
            </a:pPr>
            <a:r>
              <a:rPr sz="2400" spc="-5" dirty="0">
                <a:latin typeface="Trebuchet MS"/>
                <a:cs typeface="Trebuchet MS"/>
              </a:rPr>
              <a:t>secondo</a:t>
            </a:r>
            <a:r>
              <a:rPr sz="2400" spc="5" dirty="0">
                <a:latin typeface="Trebuchet MS"/>
                <a:cs typeface="Trebuchet MS"/>
              </a:rPr>
              <a:t> </a:t>
            </a:r>
            <a:r>
              <a:rPr sz="2400" spc="-5" dirty="0">
                <a:latin typeface="Trebuchet MS"/>
                <a:cs typeface="Trebuchet MS"/>
              </a:rPr>
              <a:t>le</a:t>
            </a:r>
            <a:r>
              <a:rPr sz="2400" spc="20" dirty="0">
                <a:latin typeface="Trebuchet MS"/>
                <a:cs typeface="Trebuchet MS"/>
              </a:rPr>
              <a:t> </a:t>
            </a:r>
            <a:r>
              <a:rPr sz="2400" spc="-5" dirty="0">
                <a:latin typeface="Trebuchet MS"/>
                <a:cs typeface="Trebuchet MS"/>
              </a:rPr>
              <a:t>teorie</a:t>
            </a:r>
            <a:r>
              <a:rPr sz="2400" spc="10" dirty="0">
                <a:latin typeface="Trebuchet MS"/>
                <a:cs typeface="Trebuchet MS"/>
              </a:rPr>
              <a:t> </a:t>
            </a:r>
            <a:r>
              <a:rPr sz="2400" spc="-5" dirty="0">
                <a:latin typeface="Trebuchet MS"/>
                <a:cs typeface="Trebuchet MS"/>
              </a:rPr>
              <a:t>cognitive</a:t>
            </a:r>
            <a:r>
              <a:rPr sz="2400" spc="25" dirty="0">
                <a:latin typeface="Trebuchet MS"/>
                <a:cs typeface="Trebuchet MS"/>
              </a:rPr>
              <a:t> </a:t>
            </a:r>
            <a:r>
              <a:rPr sz="2400" dirty="0">
                <a:latin typeface="Trebuchet MS"/>
                <a:cs typeface="Trebuchet MS"/>
              </a:rPr>
              <a:t>i</a:t>
            </a:r>
            <a:r>
              <a:rPr sz="2400" spc="-5" dirty="0">
                <a:latin typeface="Trebuchet MS"/>
                <a:cs typeface="Trebuchet MS"/>
              </a:rPr>
              <a:t> bambini </a:t>
            </a:r>
            <a:r>
              <a:rPr sz="2400" dirty="0">
                <a:latin typeface="Trebuchet MS"/>
                <a:cs typeface="Trebuchet MS"/>
              </a:rPr>
              <a:t>hanno</a:t>
            </a:r>
            <a:r>
              <a:rPr sz="2400" spc="-10" dirty="0">
                <a:latin typeface="Trebuchet MS"/>
                <a:cs typeface="Trebuchet MS"/>
              </a:rPr>
              <a:t> </a:t>
            </a:r>
            <a:r>
              <a:rPr sz="2400" spc="-5" dirty="0">
                <a:latin typeface="Trebuchet MS"/>
                <a:cs typeface="Trebuchet MS"/>
              </a:rPr>
              <a:t>un</a:t>
            </a:r>
            <a:r>
              <a:rPr sz="2400" spc="-10" dirty="0">
                <a:latin typeface="Trebuchet MS"/>
                <a:cs typeface="Trebuchet MS"/>
              </a:rPr>
              <a:t> </a:t>
            </a:r>
            <a:r>
              <a:rPr sz="2400" spc="-5" dirty="0">
                <a:latin typeface="Trebuchet MS"/>
                <a:cs typeface="Trebuchet MS"/>
              </a:rPr>
              <a:t>ruolo</a:t>
            </a:r>
            <a:endParaRPr sz="2400">
              <a:latin typeface="Trebuchet MS"/>
              <a:cs typeface="Trebuchet MS"/>
            </a:endParaRPr>
          </a:p>
          <a:p>
            <a:pPr marL="12700" marR="3213735">
              <a:lnSpc>
                <a:spcPct val="100000"/>
              </a:lnSpc>
            </a:pPr>
            <a:r>
              <a:rPr sz="2400" spc="-5" dirty="0">
                <a:latin typeface="Trebuchet MS"/>
                <a:cs typeface="Trebuchet MS"/>
              </a:rPr>
              <a:t>attivo</a:t>
            </a:r>
            <a:r>
              <a:rPr sz="2400" spc="-15" dirty="0">
                <a:latin typeface="Trebuchet MS"/>
                <a:cs typeface="Trebuchet MS"/>
              </a:rPr>
              <a:t> </a:t>
            </a:r>
            <a:r>
              <a:rPr sz="2400" spc="-10" dirty="0">
                <a:latin typeface="Trebuchet MS"/>
                <a:cs typeface="Trebuchet MS"/>
              </a:rPr>
              <a:t>nello</a:t>
            </a:r>
            <a:r>
              <a:rPr sz="2400" spc="25" dirty="0">
                <a:latin typeface="Trebuchet MS"/>
                <a:cs typeface="Trebuchet MS"/>
              </a:rPr>
              <a:t> </a:t>
            </a:r>
            <a:r>
              <a:rPr sz="2400" spc="-5" dirty="0">
                <a:latin typeface="Trebuchet MS"/>
                <a:cs typeface="Trebuchet MS"/>
              </a:rPr>
              <a:t>sviluppo</a:t>
            </a:r>
            <a:r>
              <a:rPr sz="2400" spc="10" dirty="0">
                <a:latin typeface="Trebuchet MS"/>
                <a:cs typeface="Trebuchet MS"/>
              </a:rPr>
              <a:t> </a:t>
            </a:r>
            <a:r>
              <a:rPr sz="2400" spc="-10" dirty="0">
                <a:latin typeface="Trebuchet MS"/>
                <a:cs typeface="Trebuchet MS"/>
              </a:rPr>
              <a:t>fonologico </a:t>
            </a:r>
            <a:r>
              <a:rPr sz="2400" spc="-705" dirty="0">
                <a:latin typeface="Trebuchet MS"/>
                <a:cs typeface="Trebuchet MS"/>
              </a:rPr>
              <a:t> </a:t>
            </a:r>
            <a:r>
              <a:rPr sz="2400" spc="-5" dirty="0">
                <a:latin typeface="Trebuchet MS"/>
                <a:cs typeface="Trebuchet MS"/>
              </a:rPr>
              <a:t>formulano </a:t>
            </a:r>
            <a:r>
              <a:rPr sz="2400" dirty="0">
                <a:latin typeface="Trebuchet MS"/>
                <a:cs typeface="Trebuchet MS"/>
              </a:rPr>
              <a:t>e </a:t>
            </a:r>
            <a:r>
              <a:rPr sz="2400" spc="-5" dirty="0">
                <a:latin typeface="Trebuchet MS"/>
                <a:cs typeface="Trebuchet MS"/>
              </a:rPr>
              <a:t>verificano</a:t>
            </a:r>
            <a:r>
              <a:rPr sz="2400" spc="15" dirty="0">
                <a:latin typeface="Trebuchet MS"/>
                <a:cs typeface="Trebuchet MS"/>
              </a:rPr>
              <a:t> </a:t>
            </a:r>
            <a:r>
              <a:rPr sz="2400" spc="-5" dirty="0">
                <a:latin typeface="Trebuchet MS"/>
                <a:cs typeface="Trebuchet MS"/>
              </a:rPr>
              <a:t>ipotesi </a:t>
            </a:r>
            <a:r>
              <a:rPr sz="2400" dirty="0">
                <a:latin typeface="Trebuchet MS"/>
                <a:cs typeface="Trebuchet MS"/>
              </a:rPr>
              <a:t> </a:t>
            </a:r>
            <a:r>
              <a:rPr sz="2400" spc="-5" dirty="0">
                <a:latin typeface="Trebuchet MS"/>
                <a:cs typeface="Trebuchet MS"/>
              </a:rPr>
              <a:t>seguono</a:t>
            </a:r>
            <a:r>
              <a:rPr sz="2400" spc="5" dirty="0">
                <a:latin typeface="Trebuchet MS"/>
                <a:cs typeface="Trebuchet MS"/>
              </a:rPr>
              <a:t> </a:t>
            </a:r>
            <a:r>
              <a:rPr sz="2400" spc="-5" dirty="0">
                <a:latin typeface="Trebuchet MS"/>
                <a:cs typeface="Trebuchet MS"/>
              </a:rPr>
              <a:t>il </a:t>
            </a:r>
            <a:r>
              <a:rPr sz="2400" spc="-10" dirty="0">
                <a:latin typeface="Trebuchet MS"/>
                <a:cs typeface="Trebuchet MS"/>
              </a:rPr>
              <a:t>modello</a:t>
            </a:r>
            <a:r>
              <a:rPr sz="2400" spc="25" dirty="0">
                <a:latin typeface="Trebuchet MS"/>
                <a:cs typeface="Trebuchet MS"/>
              </a:rPr>
              <a:t> </a:t>
            </a:r>
            <a:r>
              <a:rPr sz="2400" spc="-5" dirty="0">
                <a:latin typeface="Trebuchet MS"/>
                <a:cs typeface="Trebuchet MS"/>
              </a:rPr>
              <a:t>per</a:t>
            </a:r>
            <a:r>
              <a:rPr sz="2400" spc="10" dirty="0">
                <a:latin typeface="Trebuchet MS"/>
                <a:cs typeface="Trebuchet MS"/>
              </a:rPr>
              <a:t> </a:t>
            </a:r>
            <a:r>
              <a:rPr sz="2400" spc="-5" dirty="0">
                <a:latin typeface="Trebuchet MS"/>
                <a:cs typeface="Trebuchet MS"/>
              </a:rPr>
              <a:t>cui:</a:t>
            </a:r>
            <a:endParaRPr sz="2400">
              <a:latin typeface="Trebuchet MS"/>
              <a:cs typeface="Trebuchet MS"/>
            </a:endParaRPr>
          </a:p>
          <a:p>
            <a:pPr marL="12700" marR="193040">
              <a:lnSpc>
                <a:spcPct val="100000"/>
              </a:lnSpc>
              <a:buAutoNum type="arabicPeriod"/>
              <a:tabLst>
                <a:tab pos="378460" algn="l"/>
              </a:tabLst>
            </a:pPr>
            <a:r>
              <a:rPr sz="2400" spc="-5" dirty="0">
                <a:latin typeface="Trebuchet MS"/>
                <a:cs typeface="Trebuchet MS"/>
              </a:rPr>
              <a:t>nelle</a:t>
            </a:r>
            <a:r>
              <a:rPr sz="2400" spc="25" dirty="0">
                <a:latin typeface="Trebuchet MS"/>
                <a:cs typeface="Trebuchet MS"/>
              </a:rPr>
              <a:t> </a:t>
            </a:r>
            <a:r>
              <a:rPr sz="2400" spc="-5" dirty="0">
                <a:latin typeface="Trebuchet MS"/>
                <a:cs typeface="Trebuchet MS"/>
              </a:rPr>
              <a:t>prime</a:t>
            </a:r>
            <a:r>
              <a:rPr sz="2400" spc="15" dirty="0">
                <a:latin typeface="Trebuchet MS"/>
                <a:cs typeface="Trebuchet MS"/>
              </a:rPr>
              <a:t> </a:t>
            </a:r>
            <a:r>
              <a:rPr sz="2400" spc="-5" dirty="0">
                <a:latin typeface="Trebuchet MS"/>
                <a:cs typeface="Trebuchet MS"/>
              </a:rPr>
              <a:t>fasi </a:t>
            </a:r>
            <a:r>
              <a:rPr sz="2400" spc="-10" dirty="0">
                <a:latin typeface="Trebuchet MS"/>
                <a:cs typeface="Trebuchet MS"/>
              </a:rPr>
              <a:t>della</a:t>
            </a:r>
            <a:r>
              <a:rPr sz="2400" spc="55" dirty="0">
                <a:latin typeface="Trebuchet MS"/>
                <a:cs typeface="Trebuchet MS"/>
              </a:rPr>
              <a:t> </a:t>
            </a:r>
            <a:r>
              <a:rPr sz="2400" spc="-5" dirty="0">
                <a:latin typeface="Trebuchet MS"/>
                <a:cs typeface="Trebuchet MS"/>
              </a:rPr>
              <a:t>produzione fanno</a:t>
            </a:r>
            <a:r>
              <a:rPr sz="2400" spc="5" dirty="0">
                <a:latin typeface="Trebuchet MS"/>
                <a:cs typeface="Trebuchet MS"/>
              </a:rPr>
              <a:t> </a:t>
            </a:r>
            <a:r>
              <a:rPr sz="2400" spc="-5" dirty="0">
                <a:latin typeface="Trebuchet MS"/>
                <a:cs typeface="Trebuchet MS"/>
              </a:rPr>
              <a:t>attenzione </a:t>
            </a:r>
            <a:r>
              <a:rPr sz="2400" spc="-705" dirty="0">
                <a:latin typeface="Trebuchet MS"/>
                <a:cs typeface="Trebuchet MS"/>
              </a:rPr>
              <a:t> </a:t>
            </a:r>
            <a:r>
              <a:rPr sz="2400" spc="-5" dirty="0">
                <a:latin typeface="Trebuchet MS"/>
                <a:cs typeface="Trebuchet MS"/>
              </a:rPr>
              <a:t>al linguaggio rivolto</a:t>
            </a:r>
            <a:r>
              <a:rPr sz="2400" spc="25" dirty="0">
                <a:latin typeface="Trebuchet MS"/>
                <a:cs typeface="Trebuchet MS"/>
              </a:rPr>
              <a:t> </a:t>
            </a:r>
            <a:r>
              <a:rPr sz="2400" dirty="0">
                <a:latin typeface="Trebuchet MS"/>
                <a:cs typeface="Trebuchet MS"/>
              </a:rPr>
              <a:t>a</a:t>
            </a:r>
            <a:r>
              <a:rPr sz="2400" spc="-5" dirty="0">
                <a:latin typeface="Trebuchet MS"/>
                <a:cs typeface="Trebuchet MS"/>
              </a:rPr>
              <a:t> </a:t>
            </a:r>
            <a:r>
              <a:rPr sz="2400" spc="-10" dirty="0">
                <a:latin typeface="Trebuchet MS"/>
                <a:cs typeface="Trebuchet MS"/>
              </a:rPr>
              <a:t>loro</a:t>
            </a:r>
            <a:r>
              <a:rPr sz="2400" spc="10" dirty="0">
                <a:latin typeface="Trebuchet MS"/>
                <a:cs typeface="Trebuchet MS"/>
              </a:rPr>
              <a:t> </a:t>
            </a:r>
            <a:r>
              <a:rPr sz="2400" dirty="0">
                <a:latin typeface="Trebuchet MS"/>
                <a:cs typeface="Trebuchet MS"/>
              </a:rPr>
              <a:t>e </a:t>
            </a:r>
            <a:r>
              <a:rPr sz="2400" spc="-5" dirty="0">
                <a:latin typeface="Trebuchet MS"/>
                <a:cs typeface="Trebuchet MS"/>
              </a:rPr>
              <a:t>scelgono</a:t>
            </a:r>
            <a:r>
              <a:rPr sz="2400" spc="25" dirty="0">
                <a:latin typeface="Trebuchet MS"/>
                <a:cs typeface="Trebuchet MS"/>
              </a:rPr>
              <a:t> </a:t>
            </a:r>
            <a:r>
              <a:rPr sz="2400" spc="-5" dirty="0">
                <a:latin typeface="Trebuchet MS"/>
                <a:cs typeface="Trebuchet MS"/>
              </a:rPr>
              <a:t>parole</a:t>
            </a:r>
            <a:r>
              <a:rPr sz="2400" spc="20" dirty="0">
                <a:latin typeface="Trebuchet MS"/>
                <a:cs typeface="Trebuchet MS"/>
              </a:rPr>
              <a:t> </a:t>
            </a:r>
            <a:r>
              <a:rPr sz="2400" spc="-5" dirty="0">
                <a:latin typeface="Trebuchet MS"/>
                <a:cs typeface="Trebuchet MS"/>
              </a:rPr>
              <a:t>aventi </a:t>
            </a:r>
            <a:r>
              <a:rPr sz="2400" dirty="0">
                <a:latin typeface="Trebuchet MS"/>
                <a:cs typeface="Trebuchet MS"/>
              </a:rPr>
              <a:t> </a:t>
            </a:r>
            <a:r>
              <a:rPr sz="2400" spc="-5" dirty="0">
                <a:latin typeface="Trebuchet MS"/>
                <a:cs typeface="Trebuchet MS"/>
              </a:rPr>
              <a:t>certe</a:t>
            </a:r>
            <a:r>
              <a:rPr sz="2400" dirty="0">
                <a:latin typeface="Trebuchet MS"/>
                <a:cs typeface="Trebuchet MS"/>
              </a:rPr>
              <a:t> </a:t>
            </a:r>
            <a:r>
              <a:rPr sz="2400" spc="-5" dirty="0">
                <a:latin typeface="Trebuchet MS"/>
                <a:cs typeface="Trebuchet MS"/>
              </a:rPr>
              <a:t>caratteristiche</a:t>
            </a:r>
            <a:r>
              <a:rPr sz="2400" spc="5" dirty="0">
                <a:latin typeface="Trebuchet MS"/>
                <a:cs typeface="Trebuchet MS"/>
              </a:rPr>
              <a:t> </a:t>
            </a:r>
            <a:r>
              <a:rPr sz="2400" spc="-5" dirty="0">
                <a:latin typeface="Trebuchet MS"/>
                <a:cs typeface="Trebuchet MS"/>
              </a:rPr>
              <a:t>per</a:t>
            </a:r>
            <a:r>
              <a:rPr sz="2400" spc="15" dirty="0">
                <a:latin typeface="Trebuchet MS"/>
                <a:cs typeface="Trebuchet MS"/>
              </a:rPr>
              <a:t> </a:t>
            </a:r>
            <a:r>
              <a:rPr sz="2400" spc="-5" dirty="0">
                <a:latin typeface="Trebuchet MS"/>
                <a:cs typeface="Trebuchet MS"/>
              </a:rPr>
              <a:t>includerle</a:t>
            </a:r>
            <a:r>
              <a:rPr sz="2400" spc="20" dirty="0">
                <a:latin typeface="Trebuchet MS"/>
                <a:cs typeface="Trebuchet MS"/>
              </a:rPr>
              <a:t> </a:t>
            </a:r>
            <a:r>
              <a:rPr sz="2400" spc="-5" dirty="0">
                <a:latin typeface="Trebuchet MS"/>
                <a:cs typeface="Trebuchet MS"/>
              </a:rPr>
              <a:t>nel</a:t>
            </a:r>
            <a:r>
              <a:rPr sz="2400" spc="5" dirty="0">
                <a:latin typeface="Trebuchet MS"/>
                <a:cs typeface="Trebuchet MS"/>
              </a:rPr>
              <a:t> </a:t>
            </a:r>
            <a:r>
              <a:rPr sz="2400" spc="-5" dirty="0">
                <a:latin typeface="Trebuchet MS"/>
                <a:cs typeface="Trebuchet MS"/>
              </a:rPr>
              <a:t>loro</a:t>
            </a:r>
            <a:r>
              <a:rPr sz="2400" spc="30" dirty="0">
                <a:latin typeface="Trebuchet MS"/>
                <a:cs typeface="Trebuchet MS"/>
              </a:rPr>
              <a:t> </a:t>
            </a:r>
            <a:r>
              <a:rPr sz="2400" spc="-5" dirty="0">
                <a:latin typeface="Trebuchet MS"/>
                <a:cs typeface="Trebuchet MS"/>
              </a:rPr>
              <a:t>lessico, </a:t>
            </a:r>
            <a:r>
              <a:rPr sz="2400" dirty="0">
                <a:latin typeface="Trebuchet MS"/>
                <a:cs typeface="Trebuchet MS"/>
              </a:rPr>
              <a:t> evitano </a:t>
            </a:r>
            <a:r>
              <a:rPr sz="2400" spc="-5" dirty="0">
                <a:latin typeface="Trebuchet MS"/>
                <a:cs typeface="Trebuchet MS"/>
              </a:rPr>
              <a:t>invece</a:t>
            </a:r>
            <a:r>
              <a:rPr sz="2400" dirty="0">
                <a:latin typeface="Trebuchet MS"/>
                <a:cs typeface="Trebuchet MS"/>
              </a:rPr>
              <a:t> </a:t>
            </a:r>
            <a:r>
              <a:rPr sz="2400" spc="-5" dirty="0">
                <a:latin typeface="Trebuchet MS"/>
                <a:cs typeface="Trebuchet MS"/>
              </a:rPr>
              <a:t>le</a:t>
            </a:r>
            <a:r>
              <a:rPr sz="2400" spc="20" dirty="0">
                <a:latin typeface="Trebuchet MS"/>
                <a:cs typeface="Trebuchet MS"/>
              </a:rPr>
              <a:t> </a:t>
            </a:r>
            <a:r>
              <a:rPr sz="2400" spc="-5" dirty="0">
                <a:latin typeface="Trebuchet MS"/>
                <a:cs typeface="Trebuchet MS"/>
              </a:rPr>
              <a:t>parole</a:t>
            </a:r>
            <a:r>
              <a:rPr sz="2400" spc="15" dirty="0">
                <a:latin typeface="Trebuchet MS"/>
                <a:cs typeface="Trebuchet MS"/>
              </a:rPr>
              <a:t> </a:t>
            </a:r>
            <a:r>
              <a:rPr sz="2400" spc="-5" dirty="0">
                <a:latin typeface="Trebuchet MS"/>
                <a:cs typeface="Trebuchet MS"/>
              </a:rPr>
              <a:t>per</a:t>
            </a:r>
            <a:r>
              <a:rPr sz="2400" dirty="0">
                <a:latin typeface="Trebuchet MS"/>
                <a:cs typeface="Trebuchet MS"/>
              </a:rPr>
              <a:t> </a:t>
            </a:r>
            <a:r>
              <a:rPr sz="2400" spc="-5" dirty="0">
                <a:latin typeface="Trebuchet MS"/>
                <a:cs typeface="Trebuchet MS"/>
              </a:rPr>
              <a:t>loro</a:t>
            </a:r>
            <a:r>
              <a:rPr sz="2400" spc="30" dirty="0">
                <a:latin typeface="Trebuchet MS"/>
                <a:cs typeface="Trebuchet MS"/>
              </a:rPr>
              <a:t> </a:t>
            </a:r>
            <a:r>
              <a:rPr sz="2400" spc="-10" dirty="0">
                <a:latin typeface="Trebuchet MS"/>
                <a:cs typeface="Trebuchet MS"/>
              </a:rPr>
              <a:t>difficili</a:t>
            </a:r>
            <a:r>
              <a:rPr sz="2400" spc="45" dirty="0">
                <a:latin typeface="Trebuchet MS"/>
                <a:cs typeface="Trebuchet MS"/>
              </a:rPr>
              <a:t> </a:t>
            </a:r>
            <a:r>
              <a:rPr sz="2400" spc="-5" dirty="0">
                <a:latin typeface="Trebuchet MS"/>
                <a:cs typeface="Trebuchet MS"/>
              </a:rPr>
              <a:t>(</a:t>
            </a:r>
            <a:r>
              <a:rPr sz="2400" i="1" spc="-5" dirty="0">
                <a:latin typeface="Trebuchet MS"/>
                <a:cs typeface="Trebuchet MS"/>
              </a:rPr>
              <a:t>selezione</a:t>
            </a:r>
            <a:r>
              <a:rPr sz="2400" spc="-5" dirty="0">
                <a:latin typeface="Trebuchet MS"/>
                <a:cs typeface="Trebuchet MS"/>
              </a:rPr>
              <a:t>)</a:t>
            </a:r>
            <a:endParaRPr sz="2400">
              <a:latin typeface="Trebuchet MS"/>
              <a:cs typeface="Trebuchet MS"/>
            </a:endParaRPr>
          </a:p>
          <a:p>
            <a:pPr marL="377825" indent="-365760">
              <a:lnSpc>
                <a:spcPct val="100000"/>
              </a:lnSpc>
              <a:spcBef>
                <a:spcPts val="5"/>
              </a:spcBef>
              <a:buAutoNum type="arabicPeriod"/>
              <a:tabLst>
                <a:tab pos="378460" algn="l"/>
              </a:tabLst>
            </a:pPr>
            <a:r>
              <a:rPr sz="2400" spc="-5" dirty="0">
                <a:latin typeface="Trebuchet MS"/>
                <a:cs typeface="Trebuchet MS"/>
              </a:rPr>
              <a:t>Producono</a:t>
            </a:r>
            <a:r>
              <a:rPr sz="2400" spc="-15" dirty="0">
                <a:latin typeface="Trebuchet MS"/>
                <a:cs typeface="Trebuchet MS"/>
              </a:rPr>
              <a:t> </a:t>
            </a:r>
            <a:r>
              <a:rPr sz="2400" dirty="0">
                <a:latin typeface="Trebuchet MS"/>
                <a:cs typeface="Trebuchet MS"/>
              </a:rPr>
              <a:t>segmenti</a:t>
            </a:r>
            <a:r>
              <a:rPr sz="2400" spc="10" dirty="0">
                <a:latin typeface="Trebuchet MS"/>
                <a:cs typeface="Trebuchet MS"/>
              </a:rPr>
              <a:t> </a:t>
            </a:r>
            <a:r>
              <a:rPr sz="2400" spc="-5" dirty="0">
                <a:latin typeface="Trebuchet MS"/>
                <a:cs typeface="Trebuchet MS"/>
              </a:rPr>
              <a:t>fonetici</a:t>
            </a:r>
            <a:r>
              <a:rPr sz="2400" spc="10" dirty="0">
                <a:latin typeface="Trebuchet MS"/>
                <a:cs typeface="Trebuchet MS"/>
              </a:rPr>
              <a:t> </a:t>
            </a:r>
            <a:r>
              <a:rPr sz="2400" dirty="0">
                <a:latin typeface="Trebuchet MS"/>
                <a:cs typeface="Trebuchet MS"/>
              </a:rPr>
              <a:t>e </a:t>
            </a:r>
            <a:r>
              <a:rPr sz="2400" spc="-5" dirty="0">
                <a:latin typeface="Trebuchet MS"/>
                <a:cs typeface="Trebuchet MS"/>
              </a:rPr>
              <a:t>forme</a:t>
            </a:r>
            <a:r>
              <a:rPr sz="2400" spc="5" dirty="0">
                <a:latin typeface="Trebuchet MS"/>
                <a:cs typeface="Trebuchet MS"/>
              </a:rPr>
              <a:t> </a:t>
            </a:r>
            <a:r>
              <a:rPr sz="2400" spc="-5" dirty="0">
                <a:latin typeface="Trebuchet MS"/>
                <a:cs typeface="Trebuchet MS"/>
              </a:rPr>
              <a:t>quasi verbali</a:t>
            </a:r>
            <a:endParaRPr sz="2400">
              <a:latin typeface="Trebuchet MS"/>
              <a:cs typeface="Trebuchet MS"/>
            </a:endParaRPr>
          </a:p>
          <a:p>
            <a:pPr marL="12700">
              <a:lnSpc>
                <a:spcPct val="100000"/>
              </a:lnSpc>
              <a:spcBef>
                <a:spcPts val="5"/>
              </a:spcBef>
            </a:pPr>
            <a:r>
              <a:rPr sz="2400" spc="-5" dirty="0">
                <a:latin typeface="Trebuchet MS"/>
                <a:cs typeface="Trebuchet MS"/>
              </a:rPr>
              <a:t>(</a:t>
            </a:r>
            <a:r>
              <a:rPr sz="2400" i="1" spc="-5" dirty="0">
                <a:latin typeface="Trebuchet MS"/>
                <a:cs typeface="Trebuchet MS"/>
              </a:rPr>
              <a:t>creatività</a:t>
            </a:r>
            <a:r>
              <a:rPr sz="2400" spc="-5" dirty="0">
                <a:latin typeface="Trebuchet MS"/>
                <a:cs typeface="Trebuchet MS"/>
              </a:rPr>
              <a:t>)</a:t>
            </a:r>
            <a:endParaRPr sz="2400">
              <a:latin typeface="Trebuchet MS"/>
              <a:cs typeface="Trebuchet MS"/>
            </a:endParaRPr>
          </a:p>
          <a:p>
            <a:pPr marL="12700" marR="5080">
              <a:lnSpc>
                <a:spcPct val="99300"/>
              </a:lnSpc>
              <a:spcBef>
                <a:spcPts val="20"/>
              </a:spcBef>
              <a:buAutoNum type="arabicPeriod" startAt="3"/>
              <a:tabLst>
                <a:tab pos="378460" algn="l"/>
              </a:tabLst>
            </a:pPr>
            <a:r>
              <a:rPr sz="2400" spc="-5" dirty="0">
                <a:latin typeface="Trebuchet MS"/>
                <a:cs typeface="Trebuchet MS"/>
              </a:rPr>
              <a:t>Formulano ipotesi</a:t>
            </a:r>
            <a:r>
              <a:rPr sz="2400" spc="20" dirty="0">
                <a:latin typeface="Trebuchet MS"/>
                <a:cs typeface="Trebuchet MS"/>
              </a:rPr>
              <a:t> </a:t>
            </a:r>
            <a:r>
              <a:rPr sz="2400" dirty="0">
                <a:latin typeface="Trebuchet MS"/>
                <a:cs typeface="Trebuchet MS"/>
              </a:rPr>
              <a:t>sul</a:t>
            </a:r>
            <a:r>
              <a:rPr sz="2400" spc="10" dirty="0">
                <a:latin typeface="Trebuchet MS"/>
                <a:cs typeface="Trebuchet MS"/>
              </a:rPr>
              <a:t> </a:t>
            </a:r>
            <a:r>
              <a:rPr sz="2400" spc="-5" dirty="0">
                <a:latin typeface="Trebuchet MS"/>
                <a:cs typeface="Trebuchet MS"/>
              </a:rPr>
              <a:t>sistema</a:t>
            </a:r>
            <a:r>
              <a:rPr sz="2400" spc="-15" dirty="0">
                <a:latin typeface="Trebuchet MS"/>
                <a:cs typeface="Trebuchet MS"/>
              </a:rPr>
              <a:t> </a:t>
            </a:r>
            <a:r>
              <a:rPr sz="2400" spc="-10" dirty="0">
                <a:latin typeface="Trebuchet MS"/>
                <a:cs typeface="Trebuchet MS"/>
              </a:rPr>
              <a:t>fonologico</a:t>
            </a:r>
            <a:r>
              <a:rPr sz="2400" spc="55" dirty="0">
                <a:latin typeface="Trebuchet MS"/>
                <a:cs typeface="Trebuchet MS"/>
              </a:rPr>
              <a:t> </a:t>
            </a:r>
            <a:r>
              <a:rPr sz="2400" spc="-5" dirty="0">
                <a:latin typeface="Trebuchet MS"/>
                <a:cs typeface="Trebuchet MS"/>
              </a:rPr>
              <a:t>che</a:t>
            </a:r>
            <a:r>
              <a:rPr sz="2400" spc="10" dirty="0">
                <a:latin typeface="Trebuchet MS"/>
                <a:cs typeface="Trebuchet MS"/>
              </a:rPr>
              <a:t> </a:t>
            </a:r>
            <a:r>
              <a:rPr sz="2400" dirty="0">
                <a:latin typeface="Trebuchet MS"/>
                <a:cs typeface="Trebuchet MS"/>
              </a:rPr>
              <a:t>stanno </a:t>
            </a:r>
            <a:r>
              <a:rPr sz="2400" spc="-705" dirty="0">
                <a:latin typeface="Trebuchet MS"/>
                <a:cs typeface="Trebuchet MS"/>
              </a:rPr>
              <a:t> </a:t>
            </a:r>
            <a:r>
              <a:rPr sz="2400" spc="-5" dirty="0">
                <a:latin typeface="Trebuchet MS"/>
                <a:cs typeface="Trebuchet MS"/>
              </a:rPr>
              <a:t>acquisendo</a:t>
            </a:r>
            <a:r>
              <a:rPr sz="2400" dirty="0">
                <a:latin typeface="Trebuchet MS"/>
                <a:cs typeface="Trebuchet MS"/>
              </a:rPr>
              <a:t> e </a:t>
            </a:r>
            <a:r>
              <a:rPr sz="2400" spc="-5" dirty="0">
                <a:latin typeface="Trebuchet MS"/>
                <a:cs typeface="Trebuchet MS"/>
              </a:rPr>
              <a:t>le</a:t>
            </a:r>
            <a:r>
              <a:rPr sz="2400" spc="5" dirty="0">
                <a:latin typeface="Trebuchet MS"/>
                <a:cs typeface="Trebuchet MS"/>
              </a:rPr>
              <a:t> </a:t>
            </a:r>
            <a:r>
              <a:rPr sz="2400" spc="-5" dirty="0">
                <a:latin typeface="Trebuchet MS"/>
                <a:cs typeface="Trebuchet MS"/>
              </a:rPr>
              <a:t>verificano</a:t>
            </a:r>
            <a:r>
              <a:rPr sz="2400" spc="20" dirty="0">
                <a:latin typeface="Trebuchet MS"/>
                <a:cs typeface="Trebuchet MS"/>
              </a:rPr>
              <a:t> </a:t>
            </a:r>
            <a:r>
              <a:rPr sz="2400" spc="-5" dirty="0">
                <a:latin typeface="Trebuchet MS"/>
                <a:cs typeface="Trebuchet MS"/>
              </a:rPr>
              <a:t>sulla</a:t>
            </a:r>
            <a:r>
              <a:rPr sz="2400" spc="5" dirty="0">
                <a:latin typeface="Trebuchet MS"/>
                <a:cs typeface="Trebuchet MS"/>
              </a:rPr>
              <a:t> </a:t>
            </a:r>
            <a:r>
              <a:rPr sz="2400" spc="-5" dirty="0">
                <a:latin typeface="Trebuchet MS"/>
                <a:cs typeface="Trebuchet MS"/>
              </a:rPr>
              <a:t>base</a:t>
            </a:r>
            <a:r>
              <a:rPr sz="2400" spc="5" dirty="0">
                <a:latin typeface="Trebuchet MS"/>
                <a:cs typeface="Trebuchet MS"/>
              </a:rPr>
              <a:t> </a:t>
            </a:r>
            <a:r>
              <a:rPr sz="2400" spc="-5" dirty="0">
                <a:latin typeface="Trebuchet MS"/>
                <a:cs typeface="Trebuchet MS"/>
              </a:rPr>
              <a:t>dell’esperienza </a:t>
            </a:r>
            <a:r>
              <a:rPr sz="2400" dirty="0">
                <a:latin typeface="Trebuchet MS"/>
                <a:cs typeface="Trebuchet MS"/>
              </a:rPr>
              <a:t> </a:t>
            </a:r>
            <a:r>
              <a:rPr sz="2400" spc="-5" dirty="0">
                <a:latin typeface="Trebuchet MS"/>
                <a:cs typeface="Trebuchet MS"/>
              </a:rPr>
              <a:t>linguistica</a:t>
            </a:r>
            <a:r>
              <a:rPr sz="2400" spc="5" dirty="0">
                <a:latin typeface="Trebuchet MS"/>
                <a:cs typeface="Trebuchet MS"/>
              </a:rPr>
              <a:t> </a:t>
            </a:r>
            <a:r>
              <a:rPr sz="2400" spc="-5" dirty="0">
                <a:latin typeface="Trebuchet MS"/>
                <a:cs typeface="Trebuchet MS"/>
              </a:rPr>
              <a:t>(</a:t>
            </a:r>
            <a:r>
              <a:rPr sz="2400" i="1" spc="-5" dirty="0">
                <a:latin typeface="Trebuchet MS"/>
                <a:cs typeface="Trebuchet MS"/>
              </a:rPr>
              <a:t>formulazione</a:t>
            </a:r>
            <a:r>
              <a:rPr sz="2400" i="1" dirty="0">
                <a:latin typeface="Trebuchet MS"/>
                <a:cs typeface="Trebuchet MS"/>
              </a:rPr>
              <a:t> ipotesi</a:t>
            </a:r>
            <a:r>
              <a:rPr sz="2400" dirty="0">
                <a:latin typeface="Trebuchet MS"/>
                <a:cs typeface="Trebuchet MS"/>
              </a:rPr>
              <a:t>)</a:t>
            </a:r>
            <a:endParaRPr sz="2400">
              <a:latin typeface="Trebuchet MS"/>
              <a:cs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690244" y="397128"/>
            <a:ext cx="4925695"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CC3399"/>
                </a:solidFill>
                <a:latin typeface="Trebuchet MS"/>
                <a:cs typeface="Trebuchet MS"/>
              </a:rPr>
              <a:t>Sviluppo</a:t>
            </a:r>
            <a:r>
              <a:rPr sz="2400" b="1" spc="15" dirty="0">
                <a:solidFill>
                  <a:srgbClr val="CC3399"/>
                </a:solidFill>
                <a:latin typeface="Trebuchet MS"/>
                <a:cs typeface="Trebuchet MS"/>
              </a:rPr>
              <a:t> </a:t>
            </a:r>
            <a:r>
              <a:rPr sz="2400" b="1" spc="-5" dirty="0">
                <a:solidFill>
                  <a:srgbClr val="CC3399"/>
                </a:solidFill>
                <a:latin typeface="Trebuchet MS"/>
                <a:cs typeface="Trebuchet MS"/>
              </a:rPr>
              <a:t>fonologico</a:t>
            </a:r>
            <a:r>
              <a:rPr sz="2400" b="1" spc="20" dirty="0">
                <a:solidFill>
                  <a:srgbClr val="CC3399"/>
                </a:solidFill>
                <a:latin typeface="Trebuchet MS"/>
                <a:cs typeface="Trebuchet MS"/>
              </a:rPr>
              <a:t> </a:t>
            </a:r>
            <a:r>
              <a:rPr sz="2400" b="1" dirty="0">
                <a:solidFill>
                  <a:srgbClr val="CC3399"/>
                </a:solidFill>
                <a:latin typeface="Trebuchet MS"/>
                <a:cs typeface="Trebuchet MS"/>
              </a:rPr>
              <a:t>e</a:t>
            </a:r>
            <a:r>
              <a:rPr sz="2400" b="1" spc="5" dirty="0">
                <a:solidFill>
                  <a:srgbClr val="CC3399"/>
                </a:solidFill>
                <a:latin typeface="Trebuchet MS"/>
                <a:cs typeface="Trebuchet MS"/>
              </a:rPr>
              <a:t> </a:t>
            </a:r>
            <a:r>
              <a:rPr sz="2400" b="1" spc="-5" dirty="0">
                <a:solidFill>
                  <a:srgbClr val="CC3399"/>
                </a:solidFill>
                <a:latin typeface="Trebuchet MS"/>
                <a:cs typeface="Trebuchet MS"/>
              </a:rPr>
              <a:t>articolatorio</a:t>
            </a:r>
            <a:endParaRPr sz="2400">
              <a:latin typeface="Trebuchet MS"/>
              <a:cs typeface="Trebuchet MS"/>
            </a:endParaRPr>
          </a:p>
        </p:txBody>
      </p:sp>
      <p:sp>
        <p:nvSpPr>
          <p:cNvPr id="4" name="object 4"/>
          <p:cNvSpPr txBox="1"/>
          <p:nvPr/>
        </p:nvSpPr>
        <p:spPr>
          <a:xfrm>
            <a:off x="690244" y="1131252"/>
            <a:ext cx="7516495" cy="4713605"/>
          </a:xfrm>
          <a:prstGeom prst="rect">
            <a:avLst/>
          </a:prstGeom>
        </p:spPr>
        <p:txBody>
          <a:bodyPr vert="horz" wrap="square" lIns="0" tIns="12700" rIns="0" bIns="0" rtlCol="0">
            <a:spAutoFit/>
          </a:bodyPr>
          <a:lstStyle/>
          <a:p>
            <a:pPr marL="12700">
              <a:lnSpc>
                <a:spcPts val="2390"/>
              </a:lnSpc>
              <a:spcBef>
                <a:spcPts val="100"/>
              </a:spcBef>
              <a:tabLst>
                <a:tab pos="3096260" algn="l"/>
              </a:tabLst>
            </a:pPr>
            <a:r>
              <a:rPr sz="2000" spc="-5" dirty="0">
                <a:latin typeface="Trebuchet MS"/>
                <a:cs typeface="Trebuchet MS"/>
              </a:rPr>
              <a:t>PERIODO</a:t>
            </a:r>
            <a:r>
              <a:rPr sz="2000" spc="30" dirty="0">
                <a:latin typeface="Trebuchet MS"/>
                <a:cs typeface="Trebuchet MS"/>
              </a:rPr>
              <a:t> </a:t>
            </a:r>
            <a:r>
              <a:rPr sz="2000" spc="-5" dirty="0">
                <a:latin typeface="Trebuchet MS"/>
                <a:cs typeface="Trebuchet MS"/>
              </a:rPr>
              <a:t>PRELINGUISTICO	</a:t>
            </a:r>
            <a:r>
              <a:rPr sz="2000" b="1" dirty="0">
                <a:solidFill>
                  <a:srgbClr val="CC3399"/>
                </a:solidFill>
                <a:latin typeface="Trebuchet MS"/>
                <a:cs typeface="Trebuchet MS"/>
              </a:rPr>
              <a:t>(0-1</a:t>
            </a:r>
            <a:r>
              <a:rPr sz="2000" b="1" spc="-40" dirty="0">
                <a:solidFill>
                  <a:srgbClr val="CC3399"/>
                </a:solidFill>
                <a:latin typeface="Trebuchet MS"/>
                <a:cs typeface="Trebuchet MS"/>
              </a:rPr>
              <a:t> </a:t>
            </a:r>
            <a:r>
              <a:rPr sz="2000" b="1" spc="-5" dirty="0">
                <a:solidFill>
                  <a:srgbClr val="CC3399"/>
                </a:solidFill>
                <a:latin typeface="Trebuchet MS"/>
                <a:cs typeface="Trebuchet MS"/>
              </a:rPr>
              <a:t>anno)</a:t>
            </a:r>
            <a:endParaRPr sz="2000">
              <a:latin typeface="Trebuchet MS"/>
              <a:cs typeface="Trebuchet MS"/>
            </a:endParaRPr>
          </a:p>
          <a:p>
            <a:pPr marL="12700">
              <a:lnSpc>
                <a:spcPts val="2870"/>
              </a:lnSpc>
            </a:pPr>
            <a:r>
              <a:rPr sz="2400" spc="-10" dirty="0">
                <a:latin typeface="Trebuchet MS"/>
                <a:cs typeface="Trebuchet MS"/>
              </a:rPr>
              <a:t>abilità</a:t>
            </a:r>
            <a:r>
              <a:rPr sz="2400" spc="15" dirty="0">
                <a:latin typeface="Trebuchet MS"/>
                <a:cs typeface="Trebuchet MS"/>
              </a:rPr>
              <a:t> </a:t>
            </a:r>
            <a:r>
              <a:rPr sz="2400" dirty="0">
                <a:latin typeface="Trebuchet MS"/>
                <a:cs typeface="Trebuchet MS"/>
              </a:rPr>
              <a:t>a</a:t>
            </a:r>
            <a:r>
              <a:rPr sz="2400" spc="10" dirty="0">
                <a:latin typeface="Trebuchet MS"/>
                <a:cs typeface="Trebuchet MS"/>
              </a:rPr>
              <a:t> </a:t>
            </a:r>
            <a:r>
              <a:rPr sz="2400" spc="-5" dirty="0">
                <a:latin typeface="Trebuchet MS"/>
                <a:cs typeface="Trebuchet MS"/>
              </a:rPr>
              <a:t>discriminare</a:t>
            </a:r>
            <a:r>
              <a:rPr sz="2400" dirty="0">
                <a:latin typeface="Trebuchet MS"/>
                <a:cs typeface="Trebuchet MS"/>
              </a:rPr>
              <a:t> </a:t>
            </a:r>
            <a:r>
              <a:rPr sz="2400" spc="-5" dirty="0">
                <a:latin typeface="Trebuchet MS"/>
                <a:cs typeface="Trebuchet MS"/>
              </a:rPr>
              <a:t>suoni,</a:t>
            </a:r>
            <a:endParaRPr sz="2400">
              <a:latin typeface="Trebuchet MS"/>
              <a:cs typeface="Trebuchet MS"/>
            </a:endParaRPr>
          </a:p>
          <a:p>
            <a:pPr marL="12700">
              <a:lnSpc>
                <a:spcPts val="2880"/>
              </a:lnSpc>
              <a:spcBef>
                <a:spcPts val="5"/>
              </a:spcBef>
            </a:pPr>
            <a:r>
              <a:rPr sz="2400" spc="-5" dirty="0">
                <a:latin typeface="Trebuchet MS"/>
                <a:cs typeface="Trebuchet MS"/>
              </a:rPr>
              <a:t>minor</a:t>
            </a:r>
            <a:r>
              <a:rPr sz="2400" spc="-10" dirty="0">
                <a:latin typeface="Trebuchet MS"/>
                <a:cs typeface="Trebuchet MS"/>
              </a:rPr>
              <a:t> </a:t>
            </a:r>
            <a:r>
              <a:rPr sz="2400" spc="-5" dirty="0">
                <a:latin typeface="Trebuchet MS"/>
                <a:cs typeface="Trebuchet MS"/>
              </a:rPr>
              <a:t>abilità</a:t>
            </a:r>
            <a:r>
              <a:rPr sz="2400" spc="5" dirty="0">
                <a:latin typeface="Trebuchet MS"/>
                <a:cs typeface="Trebuchet MS"/>
              </a:rPr>
              <a:t> </a:t>
            </a:r>
            <a:r>
              <a:rPr sz="2400" dirty="0">
                <a:latin typeface="Trebuchet MS"/>
                <a:cs typeface="Trebuchet MS"/>
              </a:rPr>
              <a:t>a produrre</a:t>
            </a:r>
            <a:r>
              <a:rPr sz="2400" spc="-25" dirty="0">
                <a:latin typeface="Trebuchet MS"/>
                <a:cs typeface="Trebuchet MS"/>
              </a:rPr>
              <a:t> </a:t>
            </a:r>
            <a:r>
              <a:rPr sz="2400" spc="-5" dirty="0">
                <a:latin typeface="Trebuchet MS"/>
                <a:cs typeface="Trebuchet MS"/>
              </a:rPr>
              <a:t>(ostacoli</a:t>
            </a:r>
            <a:r>
              <a:rPr sz="2400" spc="20" dirty="0">
                <a:latin typeface="Trebuchet MS"/>
                <a:cs typeface="Trebuchet MS"/>
              </a:rPr>
              <a:t> </a:t>
            </a:r>
            <a:r>
              <a:rPr sz="2400" spc="-5" dirty="0">
                <a:latin typeface="Trebuchet MS"/>
                <a:cs typeface="Trebuchet MS"/>
              </a:rPr>
              <a:t>anatomici)</a:t>
            </a:r>
            <a:endParaRPr sz="2400">
              <a:latin typeface="Trebuchet MS"/>
              <a:cs typeface="Trebuchet MS"/>
            </a:endParaRPr>
          </a:p>
          <a:p>
            <a:pPr marL="12700" marR="5080">
              <a:lnSpc>
                <a:spcPct val="100000"/>
              </a:lnSpc>
            </a:pPr>
            <a:r>
              <a:rPr sz="2400" spc="-5" dirty="0">
                <a:latin typeface="Trebuchet MS"/>
                <a:cs typeface="Trebuchet MS"/>
              </a:rPr>
              <a:t>nei</a:t>
            </a:r>
            <a:r>
              <a:rPr sz="2400" spc="10" dirty="0">
                <a:latin typeface="Trebuchet MS"/>
                <a:cs typeface="Trebuchet MS"/>
              </a:rPr>
              <a:t> </a:t>
            </a:r>
            <a:r>
              <a:rPr sz="2400" spc="-5" dirty="0">
                <a:latin typeface="Trebuchet MS"/>
                <a:cs typeface="Trebuchet MS"/>
              </a:rPr>
              <a:t>primi </a:t>
            </a:r>
            <a:r>
              <a:rPr sz="2400" dirty="0">
                <a:latin typeface="Trebuchet MS"/>
                <a:cs typeface="Trebuchet MS"/>
              </a:rPr>
              <a:t>sei</a:t>
            </a:r>
            <a:r>
              <a:rPr sz="2400" spc="10" dirty="0">
                <a:latin typeface="Trebuchet MS"/>
                <a:cs typeface="Trebuchet MS"/>
              </a:rPr>
              <a:t> </a:t>
            </a:r>
            <a:r>
              <a:rPr sz="2400" spc="-5" dirty="0">
                <a:latin typeface="Trebuchet MS"/>
                <a:cs typeface="Trebuchet MS"/>
              </a:rPr>
              <a:t>mesi espressioni</a:t>
            </a:r>
            <a:r>
              <a:rPr sz="2400" spc="25" dirty="0">
                <a:latin typeface="Trebuchet MS"/>
                <a:cs typeface="Trebuchet MS"/>
              </a:rPr>
              <a:t> </a:t>
            </a:r>
            <a:r>
              <a:rPr sz="2400" spc="-5" dirty="0">
                <a:latin typeface="Trebuchet MS"/>
                <a:cs typeface="Trebuchet MS"/>
              </a:rPr>
              <a:t>quasi </a:t>
            </a:r>
            <a:r>
              <a:rPr sz="2400" dirty="0">
                <a:latin typeface="Trebuchet MS"/>
                <a:cs typeface="Trebuchet MS"/>
              </a:rPr>
              <a:t>risonanti</a:t>
            </a:r>
            <a:r>
              <a:rPr sz="2400" spc="-5" dirty="0">
                <a:latin typeface="Trebuchet MS"/>
                <a:cs typeface="Trebuchet MS"/>
              </a:rPr>
              <a:t> </a:t>
            </a:r>
            <a:r>
              <a:rPr sz="2400" dirty="0">
                <a:latin typeface="Trebuchet MS"/>
                <a:cs typeface="Trebuchet MS"/>
              </a:rPr>
              <a:t>e </a:t>
            </a:r>
            <a:r>
              <a:rPr sz="2400" spc="5" dirty="0">
                <a:latin typeface="Trebuchet MS"/>
                <a:cs typeface="Trebuchet MS"/>
              </a:rPr>
              <a:t> </a:t>
            </a:r>
            <a:r>
              <a:rPr sz="2400" dirty="0">
                <a:latin typeface="Trebuchet MS"/>
                <a:cs typeface="Trebuchet MS"/>
              </a:rPr>
              <a:t>risonanti,</a:t>
            </a:r>
            <a:r>
              <a:rPr sz="2400" spc="-20" dirty="0">
                <a:latin typeface="Trebuchet MS"/>
                <a:cs typeface="Trebuchet MS"/>
              </a:rPr>
              <a:t> </a:t>
            </a:r>
            <a:r>
              <a:rPr sz="2400" spc="-5" dirty="0">
                <a:latin typeface="Trebuchet MS"/>
                <a:cs typeface="Trebuchet MS"/>
              </a:rPr>
              <a:t>come ad</a:t>
            </a:r>
            <a:r>
              <a:rPr sz="2400" spc="10" dirty="0">
                <a:latin typeface="Trebuchet MS"/>
                <a:cs typeface="Trebuchet MS"/>
              </a:rPr>
              <a:t> </a:t>
            </a:r>
            <a:r>
              <a:rPr sz="2400" spc="-5" dirty="0">
                <a:latin typeface="Trebuchet MS"/>
                <a:cs typeface="Trebuchet MS"/>
              </a:rPr>
              <a:t>es.</a:t>
            </a:r>
            <a:r>
              <a:rPr sz="2400" dirty="0">
                <a:latin typeface="Trebuchet MS"/>
                <a:cs typeface="Trebuchet MS"/>
              </a:rPr>
              <a:t> </a:t>
            </a:r>
            <a:r>
              <a:rPr sz="2400" spc="-5" dirty="0">
                <a:latin typeface="Trebuchet MS"/>
                <a:cs typeface="Trebuchet MS"/>
              </a:rPr>
              <a:t>pernacchie,</a:t>
            </a:r>
            <a:r>
              <a:rPr sz="2400" spc="20" dirty="0">
                <a:latin typeface="Trebuchet MS"/>
                <a:cs typeface="Trebuchet MS"/>
              </a:rPr>
              <a:t> </a:t>
            </a:r>
            <a:r>
              <a:rPr sz="2400" spc="-5" dirty="0">
                <a:latin typeface="Trebuchet MS"/>
                <a:cs typeface="Trebuchet MS"/>
              </a:rPr>
              <a:t>gridolini,</a:t>
            </a:r>
            <a:r>
              <a:rPr sz="2400" spc="25" dirty="0">
                <a:latin typeface="Trebuchet MS"/>
                <a:cs typeface="Trebuchet MS"/>
              </a:rPr>
              <a:t> </a:t>
            </a:r>
            <a:r>
              <a:rPr sz="2400" spc="-5" dirty="0">
                <a:latin typeface="Trebuchet MS"/>
                <a:cs typeface="Trebuchet MS"/>
              </a:rPr>
              <a:t>borbottii. </a:t>
            </a:r>
            <a:r>
              <a:rPr sz="2400" spc="-710" dirty="0">
                <a:latin typeface="Trebuchet MS"/>
                <a:cs typeface="Trebuchet MS"/>
              </a:rPr>
              <a:t> </a:t>
            </a:r>
            <a:r>
              <a:rPr sz="2400" spc="-5" dirty="0">
                <a:latin typeface="Trebuchet MS"/>
                <a:cs typeface="Trebuchet MS"/>
              </a:rPr>
              <a:t>(Suoni</a:t>
            </a:r>
            <a:r>
              <a:rPr sz="2400" spc="-10" dirty="0">
                <a:latin typeface="Trebuchet MS"/>
                <a:cs typeface="Trebuchet MS"/>
              </a:rPr>
              <a:t> vocalici</a:t>
            </a:r>
            <a:r>
              <a:rPr sz="2400" spc="45"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consonantici)</a:t>
            </a:r>
            <a:endParaRPr sz="2400">
              <a:latin typeface="Trebuchet MS"/>
              <a:cs typeface="Trebuchet MS"/>
            </a:endParaRPr>
          </a:p>
          <a:p>
            <a:pPr marL="12700">
              <a:lnSpc>
                <a:spcPct val="100000"/>
              </a:lnSpc>
            </a:pPr>
            <a:r>
              <a:rPr sz="2400" spc="-5" dirty="0">
                <a:latin typeface="Trebuchet MS"/>
                <a:cs typeface="Trebuchet MS"/>
              </a:rPr>
              <a:t>7-10</a:t>
            </a:r>
            <a:r>
              <a:rPr sz="2400" spc="15" dirty="0">
                <a:latin typeface="Trebuchet MS"/>
                <a:cs typeface="Trebuchet MS"/>
              </a:rPr>
              <a:t> </a:t>
            </a:r>
            <a:r>
              <a:rPr sz="2400" spc="-5" dirty="0">
                <a:latin typeface="Trebuchet MS"/>
                <a:cs typeface="Trebuchet MS"/>
              </a:rPr>
              <a:t>mesi </a:t>
            </a:r>
            <a:r>
              <a:rPr sz="2400" spc="-10" dirty="0">
                <a:latin typeface="Trebuchet MS"/>
                <a:cs typeface="Trebuchet MS"/>
              </a:rPr>
              <a:t>(lallazioni,</a:t>
            </a:r>
            <a:r>
              <a:rPr sz="2400" spc="70" dirty="0">
                <a:latin typeface="Trebuchet MS"/>
                <a:cs typeface="Trebuchet MS"/>
              </a:rPr>
              <a:t> </a:t>
            </a:r>
            <a:r>
              <a:rPr sz="2400" spc="-5" dirty="0">
                <a:latin typeface="Trebuchet MS"/>
                <a:cs typeface="Trebuchet MS"/>
              </a:rPr>
              <a:t>babbling</a:t>
            </a:r>
            <a:r>
              <a:rPr sz="2400" spc="15" dirty="0">
                <a:latin typeface="Trebuchet MS"/>
                <a:cs typeface="Trebuchet MS"/>
              </a:rPr>
              <a:t> </a:t>
            </a:r>
            <a:r>
              <a:rPr sz="2400" spc="-5" dirty="0">
                <a:latin typeface="Trebuchet MS"/>
                <a:cs typeface="Trebuchet MS"/>
              </a:rPr>
              <a:t>canonico)</a:t>
            </a:r>
            <a:r>
              <a:rPr sz="2400" spc="35" dirty="0">
                <a:latin typeface="Trebuchet MS"/>
                <a:cs typeface="Trebuchet MS"/>
              </a:rPr>
              <a:t> </a:t>
            </a:r>
            <a:r>
              <a:rPr sz="2400" spc="-5" dirty="0">
                <a:latin typeface="Trebuchet MS"/>
                <a:cs typeface="Trebuchet MS"/>
              </a:rPr>
              <a:t>ripetizione</a:t>
            </a:r>
            <a:endParaRPr sz="2400">
              <a:latin typeface="Trebuchet MS"/>
              <a:cs typeface="Trebuchet MS"/>
            </a:endParaRPr>
          </a:p>
          <a:p>
            <a:pPr marL="12700">
              <a:lnSpc>
                <a:spcPct val="100000"/>
              </a:lnSpc>
              <a:spcBef>
                <a:spcPts val="5"/>
              </a:spcBef>
            </a:pPr>
            <a:r>
              <a:rPr sz="2400" spc="-10" dirty="0">
                <a:latin typeface="Trebuchet MS"/>
                <a:cs typeface="Trebuchet MS"/>
              </a:rPr>
              <a:t>della</a:t>
            </a:r>
            <a:r>
              <a:rPr sz="2400" spc="15" dirty="0">
                <a:latin typeface="Trebuchet MS"/>
                <a:cs typeface="Trebuchet MS"/>
              </a:rPr>
              <a:t> </a:t>
            </a:r>
            <a:r>
              <a:rPr sz="2400" spc="-5" dirty="0">
                <a:latin typeface="Trebuchet MS"/>
                <a:cs typeface="Trebuchet MS"/>
              </a:rPr>
              <a:t>sillaba</a:t>
            </a:r>
            <a:r>
              <a:rPr sz="2400" spc="15" dirty="0">
                <a:latin typeface="Trebuchet MS"/>
                <a:cs typeface="Trebuchet MS"/>
              </a:rPr>
              <a:t> </a:t>
            </a:r>
            <a:r>
              <a:rPr sz="2400" spc="-10" dirty="0">
                <a:latin typeface="Trebuchet MS"/>
                <a:cs typeface="Trebuchet MS"/>
              </a:rPr>
              <a:t>(CV)</a:t>
            </a:r>
            <a:endParaRPr sz="2400">
              <a:latin typeface="Trebuchet MS"/>
              <a:cs typeface="Trebuchet MS"/>
            </a:endParaRPr>
          </a:p>
          <a:p>
            <a:pPr marL="12700" marR="300355">
              <a:lnSpc>
                <a:spcPct val="100000"/>
              </a:lnSpc>
            </a:pPr>
            <a:r>
              <a:rPr sz="2400" dirty="0">
                <a:latin typeface="Trebuchet MS"/>
                <a:cs typeface="Trebuchet MS"/>
              </a:rPr>
              <a:t>10</a:t>
            </a:r>
            <a:r>
              <a:rPr sz="2400" spc="10" dirty="0">
                <a:latin typeface="Trebuchet MS"/>
                <a:cs typeface="Trebuchet MS"/>
              </a:rPr>
              <a:t> </a:t>
            </a:r>
            <a:r>
              <a:rPr sz="2400" spc="-5" dirty="0">
                <a:latin typeface="Trebuchet MS"/>
                <a:cs typeface="Trebuchet MS"/>
              </a:rPr>
              <a:t>–12 </a:t>
            </a:r>
            <a:r>
              <a:rPr sz="2400" dirty="0">
                <a:latin typeface="Trebuchet MS"/>
                <a:cs typeface="Trebuchet MS"/>
              </a:rPr>
              <a:t>mesi</a:t>
            </a:r>
            <a:r>
              <a:rPr sz="2400" spc="10" dirty="0">
                <a:latin typeface="Trebuchet MS"/>
                <a:cs typeface="Trebuchet MS"/>
              </a:rPr>
              <a:t> </a:t>
            </a:r>
            <a:r>
              <a:rPr sz="2400" spc="-5" dirty="0">
                <a:latin typeface="Trebuchet MS"/>
                <a:cs typeface="Trebuchet MS"/>
              </a:rPr>
              <a:t>(babbling</a:t>
            </a:r>
            <a:r>
              <a:rPr sz="2400" spc="10" dirty="0">
                <a:latin typeface="Trebuchet MS"/>
                <a:cs typeface="Trebuchet MS"/>
              </a:rPr>
              <a:t> </a:t>
            </a:r>
            <a:r>
              <a:rPr sz="2400" spc="-5" dirty="0">
                <a:latin typeface="Trebuchet MS"/>
                <a:cs typeface="Trebuchet MS"/>
              </a:rPr>
              <a:t>variato)</a:t>
            </a:r>
            <a:r>
              <a:rPr sz="2400" spc="10" dirty="0">
                <a:latin typeface="Trebuchet MS"/>
                <a:cs typeface="Trebuchet MS"/>
              </a:rPr>
              <a:t> </a:t>
            </a:r>
            <a:r>
              <a:rPr sz="2400" spc="-5" dirty="0">
                <a:latin typeface="Trebuchet MS"/>
                <a:cs typeface="Trebuchet MS"/>
              </a:rPr>
              <a:t>varietà di</a:t>
            </a:r>
            <a:r>
              <a:rPr sz="2400" spc="5" dirty="0">
                <a:latin typeface="Trebuchet MS"/>
                <a:cs typeface="Trebuchet MS"/>
              </a:rPr>
              <a:t> </a:t>
            </a:r>
            <a:r>
              <a:rPr sz="2400" dirty="0">
                <a:latin typeface="Trebuchet MS"/>
                <a:cs typeface="Trebuchet MS"/>
              </a:rPr>
              <a:t>suoni </a:t>
            </a:r>
            <a:r>
              <a:rPr sz="2400" spc="5" dirty="0">
                <a:latin typeface="Trebuchet MS"/>
                <a:cs typeface="Trebuchet MS"/>
              </a:rPr>
              <a:t> </a:t>
            </a:r>
            <a:r>
              <a:rPr sz="2400" spc="-5" dirty="0">
                <a:latin typeface="Trebuchet MS"/>
                <a:cs typeface="Trebuchet MS"/>
              </a:rPr>
              <a:t>consonantici</a:t>
            </a:r>
            <a:r>
              <a:rPr sz="2400" spc="10" dirty="0">
                <a:latin typeface="Trebuchet MS"/>
                <a:cs typeface="Trebuchet MS"/>
              </a:rPr>
              <a:t> </a:t>
            </a:r>
            <a:r>
              <a:rPr sz="2400" dirty="0">
                <a:latin typeface="Trebuchet MS"/>
                <a:cs typeface="Trebuchet MS"/>
              </a:rPr>
              <a:t>e</a:t>
            </a:r>
            <a:r>
              <a:rPr sz="2400" spc="10" dirty="0">
                <a:latin typeface="Trebuchet MS"/>
                <a:cs typeface="Trebuchet MS"/>
              </a:rPr>
              <a:t> </a:t>
            </a:r>
            <a:r>
              <a:rPr sz="2400" spc="-10" dirty="0">
                <a:latin typeface="Trebuchet MS"/>
                <a:cs typeface="Trebuchet MS"/>
              </a:rPr>
              <a:t>vocalici,</a:t>
            </a:r>
            <a:r>
              <a:rPr sz="2400" spc="50" dirty="0">
                <a:latin typeface="Trebuchet MS"/>
                <a:cs typeface="Trebuchet MS"/>
              </a:rPr>
              <a:t> </a:t>
            </a:r>
            <a:r>
              <a:rPr sz="2400" spc="-5" dirty="0">
                <a:latin typeface="Trebuchet MS"/>
                <a:cs typeface="Trebuchet MS"/>
              </a:rPr>
              <a:t>introducono</a:t>
            </a:r>
            <a:r>
              <a:rPr sz="2400" dirty="0">
                <a:latin typeface="Trebuchet MS"/>
                <a:cs typeface="Trebuchet MS"/>
              </a:rPr>
              <a:t> </a:t>
            </a:r>
            <a:r>
              <a:rPr sz="2400" spc="-5" dirty="0">
                <a:latin typeface="Trebuchet MS"/>
                <a:cs typeface="Trebuchet MS"/>
              </a:rPr>
              <a:t>anche</a:t>
            </a:r>
            <a:r>
              <a:rPr sz="2400" spc="15" dirty="0">
                <a:latin typeface="Trebuchet MS"/>
                <a:cs typeface="Trebuchet MS"/>
              </a:rPr>
              <a:t> </a:t>
            </a:r>
            <a:r>
              <a:rPr sz="2400" spc="-5" dirty="0">
                <a:latin typeface="Trebuchet MS"/>
                <a:cs typeface="Trebuchet MS"/>
              </a:rPr>
              <a:t>accenti</a:t>
            </a:r>
            <a:r>
              <a:rPr sz="2400" spc="10" dirty="0">
                <a:latin typeface="Trebuchet MS"/>
                <a:cs typeface="Trebuchet MS"/>
              </a:rPr>
              <a:t> </a:t>
            </a:r>
            <a:r>
              <a:rPr sz="2400" dirty="0">
                <a:latin typeface="Trebuchet MS"/>
                <a:cs typeface="Trebuchet MS"/>
              </a:rPr>
              <a:t>e </a:t>
            </a:r>
            <a:r>
              <a:rPr sz="2400" spc="-705" dirty="0">
                <a:latin typeface="Trebuchet MS"/>
                <a:cs typeface="Trebuchet MS"/>
              </a:rPr>
              <a:t> </a:t>
            </a:r>
            <a:r>
              <a:rPr sz="2400" spc="-5" dirty="0">
                <a:latin typeface="Trebuchet MS"/>
                <a:cs typeface="Trebuchet MS"/>
              </a:rPr>
              <a:t>intonazioni</a:t>
            </a:r>
            <a:endParaRPr sz="2400">
              <a:latin typeface="Trebuchet MS"/>
              <a:cs typeface="Trebuchet MS"/>
            </a:endParaRPr>
          </a:p>
          <a:p>
            <a:pPr>
              <a:lnSpc>
                <a:spcPct val="100000"/>
              </a:lnSpc>
            </a:pPr>
            <a:endParaRPr sz="2450">
              <a:latin typeface="Trebuchet MS"/>
              <a:cs typeface="Trebuchet MS"/>
            </a:endParaRPr>
          </a:p>
          <a:p>
            <a:pPr marL="12700">
              <a:lnSpc>
                <a:spcPct val="100000"/>
              </a:lnSpc>
            </a:pPr>
            <a:r>
              <a:rPr sz="2400" spc="-5" dirty="0">
                <a:latin typeface="Trebuchet MS"/>
                <a:cs typeface="Trebuchet MS"/>
              </a:rPr>
              <a:t>esercizio</a:t>
            </a:r>
            <a:r>
              <a:rPr sz="2400" spc="35" dirty="0">
                <a:latin typeface="Trebuchet MS"/>
                <a:cs typeface="Trebuchet MS"/>
              </a:rPr>
              <a:t> </a:t>
            </a:r>
            <a:r>
              <a:rPr sz="2400" dirty="0">
                <a:latin typeface="Trebuchet MS"/>
                <a:cs typeface="Trebuchet MS"/>
              </a:rPr>
              <a:t>importante</a:t>
            </a:r>
            <a:r>
              <a:rPr sz="2400" spc="-40" dirty="0">
                <a:latin typeface="Trebuchet MS"/>
                <a:cs typeface="Trebuchet MS"/>
              </a:rPr>
              <a:t> </a:t>
            </a:r>
            <a:r>
              <a:rPr sz="2400" spc="-5" dirty="0">
                <a:latin typeface="Trebuchet MS"/>
                <a:cs typeface="Trebuchet MS"/>
              </a:rPr>
              <a:t>per</a:t>
            </a:r>
            <a:r>
              <a:rPr sz="2400" spc="10" dirty="0">
                <a:latin typeface="Trebuchet MS"/>
                <a:cs typeface="Trebuchet MS"/>
              </a:rPr>
              <a:t> </a:t>
            </a:r>
            <a:r>
              <a:rPr sz="2400" spc="-5" dirty="0">
                <a:latin typeface="Trebuchet MS"/>
                <a:cs typeface="Trebuchet MS"/>
              </a:rPr>
              <a:t>il controllo</a:t>
            </a:r>
            <a:r>
              <a:rPr sz="2400" spc="20" dirty="0">
                <a:latin typeface="Trebuchet MS"/>
                <a:cs typeface="Trebuchet MS"/>
              </a:rPr>
              <a:t> </a:t>
            </a:r>
            <a:r>
              <a:rPr sz="2400" spc="-5" dirty="0">
                <a:latin typeface="Trebuchet MS"/>
                <a:cs typeface="Trebuchet MS"/>
              </a:rPr>
              <a:t>motorio</a:t>
            </a:r>
            <a:endParaRPr sz="2400">
              <a:latin typeface="Trebuchet MS"/>
              <a:cs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792734"/>
            <a:ext cx="7448550" cy="4814138"/>
          </a:xfrm>
          <a:prstGeom prst="rect">
            <a:avLst/>
          </a:prstGeom>
        </p:spPr>
        <p:txBody>
          <a:bodyPr vert="horz" wrap="square" lIns="0" tIns="12700" rIns="0" bIns="0" rtlCol="0">
            <a:spAutoFit/>
          </a:bodyPr>
          <a:lstStyle/>
          <a:p>
            <a:pPr marL="12700">
              <a:lnSpc>
                <a:spcPct val="100000"/>
              </a:lnSpc>
              <a:spcBef>
                <a:spcPts val="100"/>
              </a:spcBef>
            </a:pPr>
            <a:r>
              <a:rPr sz="2800" b="1" dirty="0">
                <a:solidFill>
                  <a:srgbClr val="CC3399"/>
                </a:solidFill>
                <a:latin typeface="Trebuchet MS"/>
                <a:cs typeface="Trebuchet MS"/>
              </a:rPr>
              <a:t>Sviluppo</a:t>
            </a:r>
            <a:r>
              <a:rPr sz="2800" b="1" spc="-60" dirty="0">
                <a:solidFill>
                  <a:srgbClr val="CC3399"/>
                </a:solidFill>
                <a:latin typeface="Trebuchet MS"/>
                <a:cs typeface="Trebuchet MS"/>
              </a:rPr>
              <a:t> </a:t>
            </a:r>
            <a:r>
              <a:rPr sz="2800" b="1" spc="-5" dirty="0">
                <a:solidFill>
                  <a:srgbClr val="CC3399"/>
                </a:solidFill>
                <a:latin typeface="Trebuchet MS"/>
                <a:cs typeface="Trebuchet MS"/>
              </a:rPr>
              <a:t>fonologico</a:t>
            </a:r>
            <a:r>
              <a:rPr sz="2800" b="1" spc="5" dirty="0">
                <a:solidFill>
                  <a:srgbClr val="CC3399"/>
                </a:solidFill>
                <a:latin typeface="Trebuchet MS"/>
                <a:cs typeface="Trebuchet MS"/>
              </a:rPr>
              <a:t> </a:t>
            </a:r>
            <a:r>
              <a:rPr sz="2800" b="1" dirty="0">
                <a:solidFill>
                  <a:srgbClr val="CC3399"/>
                </a:solidFill>
                <a:latin typeface="Trebuchet MS"/>
                <a:cs typeface="Trebuchet MS"/>
              </a:rPr>
              <a:t>e</a:t>
            </a:r>
            <a:r>
              <a:rPr sz="2800" b="1" spc="-25" dirty="0">
                <a:solidFill>
                  <a:srgbClr val="CC3399"/>
                </a:solidFill>
                <a:latin typeface="Trebuchet MS"/>
                <a:cs typeface="Trebuchet MS"/>
              </a:rPr>
              <a:t> </a:t>
            </a:r>
            <a:r>
              <a:rPr sz="2800" b="1" dirty="0">
                <a:solidFill>
                  <a:srgbClr val="CC3399"/>
                </a:solidFill>
                <a:latin typeface="Trebuchet MS"/>
                <a:cs typeface="Trebuchet MS"/>
              </a:rPr>
              <a:t>articolatorio</a:t>
            </a:r>
            <a:endParaRPr sz="2800" dirty="0">
              <a:latin typeface="Trebuchet MS"/>
              <a:cs typeface="Trebuchet MS"/>
            </a:endParaRPr>
          </a:p>
          <a:p>
            <a:pPr>
              <a:lnSpc>
                <a:spcPct val="100000"/>
              </a:lnSpc>
              <a:spcBef>
                <a:spcPts val="50"/>
              </a:spcBef>
            </a:pPr>
            <a:endParaRPr sz="2850" dirty="0">
              <a:latin typeface="Trebuchet MS"/>
              <a:cs typeface="Trebuchet MS"/>
            </a:endParaRPr>
          </a:p>
          <a:p>
            <a:pPr marL="12700">
              <a:lnSpc>
                <a:spcPct val="100000"/>
              </a:lnSpc>
              <a:tabLst>
                <a:tab pos="4214495" algn="l"/>
              </a:tabLst>
            </a:pPr>
            <a:r>
              <a:rPr sz="2800" spc="-5" dirty="0">
                <a:latin typeface="Trebuchet MS"/>
                <a:cs typeface="Trebuchet MS"/>
              </a:rPr>
              <a:t>PERIODO</a:t>
            </a:r>
            <a:r>
              <a:rPr sz="2800" spc="-10" dirty="0">
                <a:latin typeface="Trebuchet MS"/>
                <a:cs typeface="Trebuchet MS"/>
              </a:rPr>
              <a:t> </a:t>
            </a:r>
            <a:r>
              <a:rPr sz="2800" spc="-5" dirty="0">
                <a:latin typeface="Trebuchet MS"/>
                <a:cs typeface="Trebuchet MS"/>
              </a:rPr>
              <a:t>DI</a:t>
            </a:r>
            <a:r>
              <a:rPr sz="2800" spc="5" dirty="0">
                <a:latin typeface="Trebuchet MS"/>
                <a:cs typeface="Trebuchet MS"/>
              </a:rPr>
              <a:t> </a:t>
            </a:r>
            <a:r>
              <a:rPr sz="2800" spc="-5" dirty="0">
                <a:latin typeface="Trebuchet MS"/>
                <a:cs typeface="Trebuchet MS"/>
              </a:rPr>
              <a:t>TRANSIZIONE	</a:t>
            </a:r>
            <a:r>
              <a:rPr sz="2800" b="1" spc="-5" dirty="0">
                <a:solidFill>
                  <a:srgbClr val="CC3399"/>
                </a:solidFill>
                <a:latin typeface="Trebuchet MS"/>
                <a:cs typeface="Trebuchet MS"/>
              </a:rPr>
              <a:t>(1</a:t>
            </a:r>
            <a:r>
              <a:rPr sz="2800" b="1" spc="-35" dirty="0">
                <a:solidFill>
                  <a:srgbClr val="CC3399"/>
                </a:solidFill>
                <a:latin typeface="Trebuchet MS"/>
                <a:cs typeface="Trebuchet MS"/>
              </a:rPr>
              <a:t> </a:t>
            </a:r>
            <a:r>
              <a:rPr sz="2800" b="1" dirty="0" err="1">
                <a:solidFill>
                  <a:srgbClr val="CC3399"/>
                </a:solidFill>
                <a:latin typeface="Trebuchet MS"/>
                <a:cs typeface="Trebuchet MS"/>
              </a:rPr>
              <a:t>ann</a:t>
            </a:r>
            <a:r>
              <a:rPr lang="it-IT" sz="2800" b="1" dirty="0">
                <a:solidFill>
                  <a:srgbClr val="CC3399"/>
                </a:solidFill>
                <a:latin typeface="Trebuchet MS"/>
                <a:cs typeface="Trebuchet MS"/>
              </a:rPr>
              <a:t>o – 18 mesi</a:t>
            </a:r>
            <a:r>
              <a:rPr sz="2800" b="1" dirty="0">
                <a:solidFill>
                  <a:srgbClr val="CC3399"/>
                </a:solidFill>
                <a:latin typeface="Trebuchet MS"/>
                <a:cs typeface="Trebuchet MS"/>
              </a:rPr>
              <a:t>)</a:t>
            </a:r>
            <a:endParaRPr sz="2800" dirty="0">
              <a:latin typeface="Trebuchet MS"/>
              <a:cs typeface="Trebuchet MS"/>
            </a:endParaRPr>
          </a:p>
          <a:p>
            <a:pPr>
              <a:lnSpc>
                <a:spcPct val="100000"/>
              </a:lnSpc>
              <a:spcBef>
                <a:spcPts val="55"/>
              </a:spcBef>
            </a:pPr>
            <a:endParaRPr sz="2850" dirty="0">
              <a:latin typeface="Trebuchet MS"/>
              <a:cs typeface="Trebuchet MS"/>
            </a:endParaRPr>
          </a:p>
          <a:p>
            <a:pPr marL="12700" marR="3759200">
              <a:lnSpc>
                <a:spcPct val="100000"/>
              </a:lnSpc>
            </a:pPr>
            <a:r>
              <a:rPr sz="2800" spc="-5" dirty="0">
                <a:latin typeface="Trebuchet MS"/>
                <a:cs typeface="Trebuchet MS"/>
              </a:rPr>
              <a:t>comparsa </a:t>
            </a:r>
            <a:r>
              <a:rPr sz="2800" spc="-10" dirty="0">
                <a:latin typeface="Trebuchet MS"/>
                <a:cs typeface="Trebuchet MS"/>
              </a:rPr>
              <a:t>prime </a:t>
            </a:r>
            <a:r>
              <a:rPr sz="2800" spc="-5" dirty="0">
                <a:latin typeface="Trebuchet MS"/>
                <a:cs typeface="Trebuchet MS"/>
              </a:rPr>
              <a:t>parole </a:t>
            </a:r>
            <a:r>
              <a:rPr sz="2800" spc="-830" dirty="0">
                <a:latin typeface="Trebuchet MS"/>
                <a:cs typeface="Trebuchet MS"/>
              </a:rPr>
              <a:t> </a:t>
            </a:r>
            <a:r>
              <a:rPr sz="2800" spc="-5" dirty="0">
                <a:latin typeface="Trebuchet MS"/>
                <a:cs typeface="Trebuchet MS"/>
              </a:rPr>
              <a:t>vocabolario</a:t>
            </a:r>
            <a:r>
              <a:rPr sz="2800" spc="-20" dirty="0">
                <a:latin typeface="Trebuchet MS"/>
                <a:cs typeface="Trebuchet MS"/>
              </a:rPr>
              <a:t> </a:t>
            </a:r>
            <a:r>
              <a:rPr sz="2800" spc="-10" dirty="0">
                <a:latin typeface="Trebuchet MS"/>
                <a:cs typeface="Trebuchet MS"/>
              </a:rPr>
              <a:t>50</a:t>
            </a:r>
            <a:r>
              <a:rPr sz="2800" spc="-30" dirty="0">
                <a:latin typeface="Trebuchet MS"/>
                <a:cs typeface="Trebuchet MS"/>
              </a:rPr>
              <a:t> </a:t>
            </a:r>
            <a:r>
              <a:rPr sz="2800" spc="-5" dirty="0">
                <a:latin typeface="Trebuchet MS"/>
                <a:cs typeface="Trebuchet MS"/>
              </a:rPr>
              <a:t>parole</a:t>
            </a:r>
            <a:endParaRPr sz="2800" dirty="0">
              <a:latin typeface="Trebuchet MS"/>
              <a:cs typeface="Trebuchet MS"/>
            </a:endParaRPr>
          </a:p>
          <a:p>
            <a:pPr marL="12700" marR="5080">
              <a:lnSpc>
                <a:spcPct val="100000"/>
              </a:lnSpc>
              <a:spcBef>
                <a:spcPts val="5"/>
              </a:spcBef>
            </a:pPr>
            <a:r>
              <a:rPr sz="2800" dirty="0">
                <a:latin typeface="Trebuchet MS"/>
                <a:cs typeface="Trebuchet MS"/>
              </a:rPr>
              <a:t>le </a:t>
            </a:r>
            <a:r>
              <a:rPr sz="2800" spc="-10" dirty="0">
                <a:latin typeface="Trebuchet MS"/>
                <a:cs typeface="Trebuchet MS"/>
              </a:rPr>
              <a:t>parole </a:t>
            </a:r>
            <a:r>
              <a:rPr sz="2800" spc="-5" dirty="0">
                <a:latin typeface="Trebuchet MS"/>
                <a:cs typeface="Trebuchet MS"/>
              </a:rPr>
              <a:t>sembrano essere apprese come unità </a:t>
            </a:r>
            <a:r>
              <a:rPr sz="2800" spc="-830" dirty="0">
                <a:latin typeface="Trebuchet MS"/>
                <a:cs typeface="Trebuchet MS"/>
              </a:rPr>
              <a:t> </a:t>
            </a:r>
            <a:r>
              <a:rPr sz="2800" dirty="0">
                <a:latin typeface="Trebuchet MS"/>
                <a:cs typeface="Trebuchet MS"/>
              </a:rPr>
              <a:t>e</a:t>
            </a:r>
            <a:r>
              <a:rPr sz="2800" spc="-20" dirty="0">
                <a:latin typeface="Trebuchet MS"/>
                <a:cs typeface="Trebuchet MS"/>
              </a:rPr>
              <a:t> </a:t>
            </a:r>
            <a:r>
              <a:rPr sz="2800" spc="-5" dirty="0">
                <a:latin typeface="Trebuchet MS"/>
                <a:cs typeface="Trebuchet MS"/>
              </a:rPr>
              <a:t>non</a:t>
            </a:r>
            <a:r>
              <a:rPr sz="2800" dirty="0">
                <a:latin typeface="Trebuchet MS"/>
                <a:cs typeface="Trebuchet MS"/>
              </a:rPr>
              <a:t> </a:t>
            </a:r>
            <a:r>
              <a:rPr sz="2800" spc="-5" dirty="0">
                <a:latin typeface="Trebuchet MS"/>
                <a:cs typeface="Trebuchet MS"/>
              </a:rPr>
              <a:t>come</a:t>
            </a:r>
            <a:r>
              <a:rPr sz="2800" spc="-20" dirty="0">
                <a:latin typeface="Trebuchet MS"/>
                <a:cs typeface="Trebuchet MS"/>
              </a:rPr>
              <a:t> </a:t>
            </a:r>
            <a:r>
              <a:rPr sz="2800" spc="-10" dirty="0">
                <a:latin typeface="Trebuchet MS"/>
                <a:cs typeface="Trebuchet MS"/>
              </a:rPr>
              <a:t>sequenza</a:t>
            </a:r>
            <a:r>
              <a:rPr sz="2800" spc="20" dirty="0">
                <a:latin typeface="Trebuchet MS"/>
                <a:cs typeface="Trebuchet MS"/>
              </a:rPr>
              <a:t> </a:t>
            </a:r>
            <a:r>
              <a:rPr sz="2800" spc="-5" dirty="0">
                <a:latin typeface="Trebuchet MS"/>
                <a:cs typeface="Trebuchet MS"/>
              </a:rPr>
              <a:t>di</a:t>
            </a:r>
            <a:r>
              <a:rPr sz="2800" spc="-10" dirty="0">
                <a:latin typeface="Trebuchet MS"/>
                <a:cs typeface="Trebuchet MS"/>
              </a:rPr>
              <a:t> </a:t>
            </a:r>
            <a:r>
              <a:rPr sz="2800" spc="-5" dirty="0">
                <a:latin typeface="Trebuchet MS"/>
                <a:cs typeface="Trebuchet MS"/>
              </a:rPr>
              <a:t>segmenti</a:t>
            </a:r>
            <a:endParaRPr sz="2800" dirty="0">
              <a:latin typeface="Trebuchet MS"/>
              <a:cs typeface="Trebuchet MS"/>
            </a:endParaRPr>
          </a:p>
          <a:p>
            <a:pPr>
              <a:lnSpc>
                <a:spcPct val="100000"/>
              </a:lnSpc>
              <a:spcBef>
                <a:spcPts val="55"/>
              </a:spcBef>
            </a:pPr>
            <a:endParaRPr sz="2850" dirty="0">
              <a:latin typeface="Trebuchet MS"/>
              <a:cs typeface="Trebuchet MS"/>
            </a:endParaRPr>
          </a:p>
          <a:p>
            <a:pPr marL="12700" marR="16510">
              <a:lnSpc>
                <a:spcPct val="100000"/>
              </a:lnSpc>
            </a:pPr>
            <a:r>
              <a:rPr sz="2800" spc="-5" dirty="0">
                <a:latin typeface="Trebuchet MS"/>
                <a:cs typeface="Trebuchet MS"/>
              </a:rPr>
              <a:t>non</a:t>
            </a:r>
            <a:r>
              <a:rPr sz="2800" spc="-20" dirty="0">
                <a:latin typeface="Trebuchet MS"/>
                <a:cs typeface="Trebuchet MS"/>
              </a:rPr>
              <a:t> </a:t>
            </a:r>
            <a:r>
              <a:rPr sz="2800" dirty="0">
                <a:latin typeface="Trebuchet MS"/>
                <a:cs typeface="Trebuchet MS"/>
              </a:rPr>
              <a:t>vi è</a:t>
            </a:r>
            <a:r>
              <a:rPr sz="2800" spc="-5" dirty="0">
                <a:latin typeface="Trebuchet MS"/>
                <a:cs typeface="Trebuchet MS"/>
              </a:rPr>
              <a:t> </a:t>
            </a:r>
            <a:r>
              <a:rPr sz="2800" spc="-10" dirty="0">
                <a:latin typeface="Trebuchet MS"/>
                <a:cs typeface="Trebuchet MS"/>
              </a:rPr>
              <a:t>ancora</a:t>
            </a:r>
            <a:r>
              <a:rPr sz="2800" spc="15" dirty="0">
                <a:latin typeface="Trebuchet MS"/>
                <a:cs typeface="Trebuchet MS"/>
              </a:rPr>
              <a:t> </a:t>
            </a:r>
            <a:r>
              <a:rPr sz="2800" spc="-5" dirty="0">
                <a:latin typeface="Trebuchet MS"/>
                <a:cs typeface="Trebuchet MS"/>
              </a:rPr>
              <a:t>contrasto</a:t>
            </a:r>
            <a:r>
              <a:rPr sz="2800" spc="-25" dirty="0">
                <a:latin typeface="Trebuchet MS"/>
                <a:cs typeface="Trebuchet MS"/>
              </a:rPr>
              <a:t> </a:t>
            </a:r>
            <a:r>
              <a:rPr sz="2800" spc="-5" dirty="0">
                <a:latin typeface="Trebuchet MS"/>
                <a:cs typeface="Trebuchet MS"/>
              </a:rPr>
              <a:t>fonemico</a:t>
            </a:r>
            <a:r>
              <a:rPr sz="2800" dirty="0">
                <a:latin typeface="Trebuchet MS"/>
                <a:cs typeface="Trebuchet MS"/>
              </a:rPr>
              <a:t> </a:t>
            </a:r>
            <a:r>
              <a:rPr sz="2800" spc="-10" dirty="0">
                <a:latin typeface="Trebuchet MS"/>
                <a:cs typeface="Trebuchet MS"/>
              </a:rPr>
              <a:t>(dice</a:t>
            </a:r>
            <a:r>
              <a:rPr sz="2800" spc="5" dirty="0">
                <a:latin typeface="Trebuchet MS"/>
                <a:cs typeface="Trebuchet MS"/>
              </a:rPr>
              <a:t> </a:t>
            </a:r>
            <a:r>
              <a:rPr sz="2800" spc="-5" dirty="0">
                <a:latin typeface="Trebuchet MS"/>
                <a:cs typeface="Trebuchet MS"/>
              </a:rPr>
              <a:t>papa </a:t>
            </a:r>
            <a:r>
              <a:rPr sz="2800" spc="-830" dirty="0">
                <a:latin typeface="Trebuchet MS"/>
                <a:cs typeface="Trebuchet MS"/>
              </a:rPr>
              <a:t> </a:t>
            </a:r>
            <a:r>
              <a:rPr sz="2800" spc="-5" dirty="0">
                <a:latin typeface="Trebuchet MS"/>
                <a:cs typeface="Trebuchet MS"/>
              </a:rPr>
              <a:t>come</a:t>
            </a:r>
            <a:r>
              <a:rPr sz="2800" spc="-10" dirty="0">
                <a:latin typeface="Trebuchet MS"/>
                <a:cs typeface="Trebuchet MS"/>
              </a:rPr>
              <a:t> </a:t>
            </a:r>
            <a:r>
              <a:rPr sz="2800" dirty="0">
                <a:latin typeface="Trebuchet MS"/>
                <a:cs typeface="Trebuchet MS"/>
              </a:rPr>
              <a:t>baba)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480440"/>
            <a:ext cx="7651750" cy="588010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CC3399"/>
                </a:solidFill>
                <a:latin typeface="Trebuchet MS"/>
                <a:cs typeface="Trebuchet MS"/>
              </a:rPr>
              <a:t>Sviluppo</a:t>
            </a:r>
            <a:r>
              <a:rPr sz="2400" spc="-15" dirty="0">
                <a:solidFill>
                  <a:srgbClr val="CC3399"/>
                </a:solidFill>
                <a:latin typeface="Trebuchet MS"/>
                <a:cs typeface="Trebuchet MS"/>
              </a:rPr>
              <a:t> </a:t>
            </a:r>
            <a:r>
              <a:rPr sz="2400" spc="-10" dirty="0">
                <a:solidFill>
                  <a:srgbClr val="CC3399"/>
                </a:solidFill>
                <a:latin typeface="Trebuchet MS"/>
                <a:cs typeface="Trebuchet MS"/>
              </a:rPr>
              <a:t>fonologico</a:t>
            </a:r>
            <a:r>
              <a:rPr sz="2400" spc="35" dirty="0">
                <a:solidFill>
                  <a:srgbClr val="CC3399"/>
                </a:solidFill>
                <a:latin typeface="Trebuchet MS"/>
                <a:cs typeface="Trebuchet MS"/>
              </a:rPr>
              <a:t> </a:t>
            </a:r>
            <a:r>
              <a:rPr sz="2400" dirty="0">
                <a:solidFill>
                  <a:srgbClr val="CC3399"/>
                </a:solidFill>
                <a:latin typeface="Trebuchet MS"/>
                <a:cs typeface="Trebuchet MS"/>
              </a:rPr>
              <a:t>e</a:t>
            </a:r>
            <a:r>
              <a:rPr sz="2400" spc="-5" dirty="0">
                <a:solidFill>
                  <a:srgbClr val="CC3399"/>
                </a:solidFill>
                <a:latin typeface="Trebuchet MS"/>
                <a:cs typeface="Trebuchet MS"/>
              </a:rPr>
              <a:t> articolatorio</a:t>
            </a:r>
            <a:endParaRPr sz="2400" dirty="0">
              <a:latin typeface="Trebuchet MS"/>
              <a:cs typeface="Trebuchet MS"/>
            </a:endParaRPr>
          </a:p>
          <a:p>
            <a:pPr>
              <a:lnSpc>
                <a:spcPct val="100000"/>
              </a:lnSpc>
              <a:spcBef>
                <a:spcPts val="35"/>
              </a:spcBef>
            </a:pPr>
            <a:endParaRPr sz="2450" dirty="0">
              <a:latin typeface="Trebuchet MS"/>
              <a:cs typeface="Trebuchet MS"/>
            </a:endParaRPr>
          </a:p>
          <a:p>
            <a:pPr marL="12700">
              <a:lnSpc>
                <a:spcPct val="100000"/>
              </a:lnSpc>
              <a:tabLst>
                <a:tab pos="3007995" algn="l"/>
              </a:tabLst>
            </a:pPr>
            <a:r>
              <a:rPr sz="2400" spc="-5" dirty="0">
                <a:latin typeface="Trebuchet MS"/>
                <a:cs typeface="Trebuchet MS"/>
              </a:rPr>
              <a:t>SVILUPPO</a:t>
            </a:r>
            <a:r>
              <a:rPr sz="2400" spc="15" dirty="0">
                <a:latin typeface="Trebuchet MS"/>
                <a:cs typeface="Trebuchet MS"/>
              </a:rPr>
              <a:t> </a:t>
            </a:r>
            <a:r>
              <a:rPr sz="2400" spc="-5" dirty="0">
                <a:latin typeface="Trebuchet MS"/>
                <a:cs typeface="Trebuchet MS"/>
              </a:rPr>
              <a:t>FONEMICO	</a:t>
            </a:r>
            <a:r>
              <a:rPr sz="2400" spc="-5" dirty="0">
                <a:solidFill>
                  <a:srgbClr val="CC3399"/>
                </a:solidFill>
                <a:latin typeface="Trebuchet MS"/>
                <a:cs typeface="Trebuchet MS"/>
              </a:rPr>
              <a:t>(1</a:t>
            </a:r>
            <a:r>
              <a:rPr lang="it-IT" sz="2400" spc="-5" dirty="0">
                <a:solidFill>
                  <a:srgbClr val="CC3399"/>
                </a:solidFill>
                <a:latin typeface="Trebuchet MS"/>
                <a:cs typeface="Trebuchet MS"/>
              </a:rPr>
              <a:t>8 mesi</a:t>
            </a:r>
            <a:r>
              <a:rPr sz="2400" spc="5" dirty="0">
                <a:solidFill>
                  <a:srgbClr val="CC3399"/>
                </a:solidFill>
                <a:latin typeface="Trebuchet MS"/>
                <a:cs typeface="Trebuchet MS"/>
              </a:rPr>
              <a:t> </a:t>
            </a:r>
            <a:r>
              <a:rPr sz="2400" dirty="0">
                <a:solidFill>
                  <a:srgbClr val="CC3399"/>
                </a:solidFill>
                <a:latin typeface="Trebuchet MS"/>
                <a:cs typeface="Trebuchet MS"/>
              </a:rPr>
              <a:t>-</a:t>
            </a:r>
            <a:r>
              <a:rPr sz="2400" spc="-5" dirty="0">
                <a:solidFill>
                  <a:srgbClr val="CC3399"/>
                </a:solidFill>
                <a:latin typeface="Trebuchet MS"/>
                <a:cs typeface="Trebuchet MS"/>
              </a:rPr>
              <a:t> </a:t>
            </a:r>
            <a:r>
              <a:rPr sz="2400" dirty="0">
                <a:solidFill>
                  <a:srgbClr val="CC3399"/>
                </a:solidFill>
                <a:latin typeface="Trebuchet MS"/>
                <a:cs typeface="Trebuchet MS"/>
              </a:rPr>
              <a:t>4</a:t>
            </a:r>
            <a:r>
              <a:rPr sz="2400" spc="-25" dirty="0">
                <a:solidFill>
                  <a:srgbClr val="CC3399"/>
                </a:solidFill>
                <a:latin typeface="Trebuchet MS"/>
                <a:cs typeface="Trebuchet MS"/>
              </a:rPr>
              <a:t> </a:t>
            </a:r>
            <a:r>
              <a:rPr sz="2400" spc="-5" dirty="0">
                <a:solidFill>
                  <a:srgbClr val="CC3399"/>
                </a:solidFill>
                <a:latin typeface="Trebuchet MS"/>
                <a:cs typeface="Trebuchet MS"/>
              </a:rPr>
              <a:t>anni)</a:t>
            </a:r>
            <a:endParaRPr sz="2400" dirty="0">
              <a:latin typeface="Trebuchet MS"/>
              <a:cs typeface="Trebuchet MS"/>
            </a:endParaRPr>
          </a:p>
          <a:p>
            <a:pPr marL="12700">
              <a:lnSpc>
                <a:spcPct val="100000"/>
              </a:lnSpc>
            </a:pPr>
            <a:r>
              <a:rPr sz="2400" spc="-5" dirty="0">
                <a:latin typeface="Trebuchet MS"/>
                <a:cs typeface="Trebuchet MS"/>
              </a:rPr>
              <a:t>parole</a:t>
            </a:r>
            <a:r>
              <a:rPr sz="2400" spc="20" dirty="0">
                <a:latin typeface="Trebuchet MS"/>
                <a:cs typeface="Trebuchet MS"/>
              </a:rPr>
              <a:t> </a:t>
            </a:r>
            <a:r>
              <a:rPr sz="2400" spc="-10" dirty="0">
                <a:latin typeface="Trebuchet MS"/>
                <a:cs typeface="Trebuchet MS"/>
              </a:rPr>
              <a:t>con</a:t>
            </a:r>
            <a:r>
              <a:rPr sz="2400" spc="5" dirty="0">
                <a:latin typeface="Trebuchet MS"/>
                <a:cs typeface="Trebuchet MS"/>
              </a:rPr>
              <a:t> </a:t>
            </a:r>
            <a:r>
              <a:rPr sz="2400" spc="-5" dirty="0">
                <a:latin typeface="Trebuchet MS"/>
                <a:cs typeface="Trebuchet MS"/>
              </a:rPr>
              <a:t>forma</a:t>
            </a:r>
            <a:r>
              <a:rPr sz="2400" spc="5" dirty="0">
                <a:latin typeface="Trebuchet MS"/>
                <a:cs typeface="Trebuchet MS"/>
              </a:rPr>
              <a:t> </a:t>
            </a:r>
            <a:r>
              <a:rPr sz="2400" spc="-5" dirty="0">
                <a:latin typeface="Trebuchet MS"/>
                <a:cs typeface="Trebuchet MS"/>
              </a:rPr>
              <a:t>fonetica</a:t>
            </a:r>
            <a:r>
              <a:rPr sz="2400" spc="10" dirty="0">
                <a:latin typeface="Trebuchet MS"/>
                <a:cs typeface="Trebuchet MS"/>
              </a:rPr>
              <a:t> </a:t>
            </a:r>
            <a:r>
              <a:rPr sz="2400" spc="-5" dirty="0">
                <a:latin typeface="Trebuchet MS"/>
                <a:cs typeface="Trebuchet MS"/>
              </a:rPr>
              <a:t>relativamente</a:t>
            </a:r>
            <a:r>
              <a:rPr sz="2400" dirty="0">
                <a:latin typeface="Trebuchet MS"/>
                <a:cs typeface="Trebuchet MS"/>
              </a:rPr>
              <a:t> </a:t>
            </a:r>
            <a:r>
              <a:rPr sz="2400" spc="-5" dirty="0">
                <a:latin typeface="Trebuchet MS"/>
                <a:cs typeface="Trebuchet MS"/>
              </a:rPr>
              <a:t>stabile</a:t>
            </a:r>
            <a:endParaRPr sz="2400" dirty="0">
              <a:latin typeface="Trebuchet MS"/>
              <a:cs typeface="Trebuchet MS"/>
            </a:endParaRPr>
          </a:p>
          <a:p>
            <a:pPr marL="12700">
              <a:lnSpc>
                <a:spcPct val="100000"/>
              </a:lnSpc>
              <a:spcBef>
                <a:spcPts val="5"/>
              </a:spcBef>
            </a:pPr>
            <a:r>
              <a:rPr sz="2400" dirty="0">
                <a:latin typeface="Trebuchet MS"/>
                <a:cs typeface="Trebuchet MS"/>
              </a:rPr>
              <a:t>e </a:t>
            </a:r>
            <a:r>
              <a:rPr sz="2400" spc="-10" dirty="0">
                <a:latin typeface="Trebuchet MS"/>
                <a:cs typeface="Trebuchet MS"/>
              </a:rPr>
              <a:t>con</a:t>
            </a:r>
            <a:r>
              <a:rPr sz="2400" spc="15" dirty="0">
                <a:latin typeface="Trebuchet MS"/>
                <a:cs typeface="Trebuchet MS"/>
              </a:rPr>
              <a:t> </a:t>
            </a:r>
            <a:r>
              <a:rPr sz="2400" spc="-5" dirty="0">
                <a:latin typeface="Trebuchet MS"/>
                <a:cs typeface="Trebuchet MS"/>
              </a:rPr>
              <a:t>precise</a:t>
            </a:r>
            <a:r>
              <a:rPr sz="2400" spc="5" dirty="0">
                <a:latin typeface="Trebuchet MS"/>
                <a:cs typeface="Trebuchet MS"/>
              </a:rPr>
              <a:t> </a:t>
            </a:r>
            <a:r>
              <a:rPr sz="2400" spc="-5" dirty="0">
                <a:latin typeface="Trebuchet MS"/>
                <a:cs typeface="Trebuchet MS"/>
              </a:rPr>
              <a:t>corrispondenze</a:t>
            </a:r>
            <a:r>
              <a:rPr sz="2400" spc="25" dirty="0">
                <a:latin typeface="Trebuchet MS"/>
                <a:cs typeface="Trebuchet MS"/>
              </a:rPr>
              <a:t> </a:t>
            </a:r>
            <a:r>
              <a:rPr sz="2400" spc="-5" dirty="0">
                <a:latin typeface="Trebuchet MS"/>
                <a:cs typeface="Trebuchet MS"/>
              </a:rPr>
              <a:t>segmentali</a:t>
            </a:r>
            <a:r>
              <a:rPr sz="2400" spc="5" dirty="0">
                <a:latin typeface="Trebuchet MS"/>
                <a:cs typeface="Trebuchet MS"/>
              </a:rPr>
              <a:t> </a:t>
            </a:r>
            <a:r>
              <a:rPr sz="2400" spc="-10" dirty="0">
                <a:latin typeface="Trebuchet MS"/>
                <a:cs typeface="Trebuchet MS"/>
              </a:rPr>
              <a:t>con</a:t>
            </a:r>
            <a:r>
              <a:rPr sz="2400" dirty="0">
                <a:latin typeface="Trebuchet MS"/>
                <a:cs typeface="Trebuchet MS"/>
              </a:rPr>
              <a:t> </a:t>
            </a:r>
            <a:r>
              <a:rPr sz="2400" spc="-10" dirty="0">
                <a:latin typeface="Trebuchet MS"/>
                <a:cs typeface="Trebuchet MS"/>
              </a:rPr>
              <a:t>le</a:t>
            </a:r>
            <a:r>
              <a:rPr sz="2400" spc="20" dirty="0">
                <a:latin typeface="Trebuchet MS"/>
                <a:cs typeface="Trebuchet MS"/>
              </a:rPr>
              <a:t> </a:t>
            </a:r>
            <a:r>
              <a:rPr sz="2400" spc="-5" dirty="0">
                <a:latin typeface="Trebuchet MS"/>
                <a:cs typeface="Trebuchet MS"/>
              </a:rPr>
              <a:t>parole</a:t>
            </a:r>
            <a:endParaRPr sz="2400" dirty="0">
              <a:latin typeface="Trebuchet MS"/>
              <a:cs typeface="Trebuchet MS"/>
            </a:endParaRPr>
          </a:p>
          <a:p>
            <a:pPr marL="12700">
              <a:lnSpc>
                <a:spcPct val="100000"/>
              </a:lnSpc>
            </a:pPr>
            <a:r>
              <a:rPr sz="2400" spc="-5" dirty="0">
                <a:latin typeface="Trebuchet MS"/>
                <a:cs typeface="Trebuchet MS"/>
              </a:rPr>
              <a:t>adulte</a:t>
            </a:r>
            <a:endParaRPr sz="2400" dirty="0">
              <a:latin typeface="Trebuchet MS"/>
              <a:cs typeface="Trebuchet MS"/>
            </a:endParaRPr>
          </a:p>
          <a:p>
            <a:pPr marL="12700">
              <a:lnSpc>
                <a:spcPct val="100000"/>
              </a:lnSpc>
            </a:pPr>
            <a:r>
              <a:rPr sz="2400" spc="-5" dirty="0">
                <a:latin typeface="Trebuchet MS"/>
                <a:cs typeface="Trebuchet MS"/>
              </a:rPr>
              <a:t>(i</a:t>
            </a:r>
            <a:r>
              <a:rPr sz="2400" spc="5" dirty="0">
                <a:latin typeface="Trebuchet MS"/>
                <a:cs typeface="Trebuchet MS"/>
              </a:rPr>
              <a:t> </a:t>
            </a:r>
            <a:r>
              <a:rPr sz="2400" spc="-10" dirty="0">
                <a:latin typeface="Trebuchet MS"/>
                <a:cs typeface="Trebuchet MS"/>
              </a:rPr>
              <a:t>fonemi</a:t>
            </a:r>
            <a:r>
              <a:rPr sz="2400" spc="15" dirty="0">
                <a:latin typeface="Trebuchet MS"/>
                <a:cs typeface="Trebuchet MS"/>
              </a:rPr>
              <a:t> </a:t>
            </a:r>
            <a:r>
              <a:rPr sz="2400" dirty="0">
                <a:latin typeface="Trebuchet MS"/>
                <a:cs typeface="Trebuchet MS"/>
              </a:rPr>
              <a:t>sono</a:t>
            </a:r>
            <a:r>
              <a:rPr sz="2400" spc="-10" dirty="0">
                <a:latin typeface="Trebuchet MS"/>
                <a:cs typeface="Trebuchet MS"/>
              </a:rPr>
              <a:t> </a:t>
            </a:r>
            <a:r>
              <a:rPr sz="2400" spc="-5" dirty="0">
                <a:latin typeface="Trebuchet MS"/>
                <a:cs typeface="Trebuchet MS"/>
              </a:rPr>
              <a:t>percepiti</a:t>
            </a:r>
            <a:r>
              <a:rPr sz="2400" spc="40" dirty="0">
                <a:latin typeface="Trebuchet MS"/>
                <a:cs typeface="Trebuchet MS"/>
              </a:rPr>
              <a:t> </a:t>
            </a:r>
            <a:r>
              <a:rPr sz="2400" dirty="0">
                <a:latin typeface="Trebuchet MS"/>
                <a:cs typeface="Trebuchet MS"/>
              </a:rPr>
              <a:t>e </a:t>
            </a:r>
            <a:r>
              <a:rPr sz="2400" spc="-5" dirty="0">
                <a:latin typeface="Trebuchet MS"/>
                <a:cs typeface="Trebuchet MS"/>
              </a:rPr>
              <a:t>prodotti</a:t>
            </a:r>
            <a:r>
              <a:rPr sz="2400" spc="-10" dirty="0">
                <a:latin typeface="Trebuchet MS"/>
                <a:cs typeface="Trebuchet MS"/>
              </a:rPr>
              <a:t> </a:t>
            </a:r>
            <a:r>
              <a:rPr sz="2400" dirty="0">
                <a:latin typeface="Trebuchet MS"/>
                <a:cs typeface="Trebuchet MS"/>
              </a:rPr>
              <a:t>quanto</a:t>
            </a:r>
            <a:r>
              <a:rPr sz="2400" spc="-35" dirty="0">
                <a:latin typeface="Trebuchet MS"/>
                <a:cs typeface="Trebuchet MS"/>
              </a:rPr>
              <a:t> </a:t>
            </a:r>
            <a:r>
              <a:rPr sz="2400" spc="-5" dirty="0">
                <a:latin typeface="Trebuchet MS"/>
                <a:cs typeface="Trebuchet MS"/>
              </a:rPr>
              <a:t>più</a:t>
            </a:r>
            <a:r>
              <a:rPr sz="2400" spc="20" dirty="0">
                <a:latin typeface="Trebuchet MS"/>
                <a:cs typeface="Trebuchet MS"/>
              </a:rPr>
              <a:t> </a:t>
            </a:r>
            <a:r>
              <a:rPr sz="2400" spc="-10" dirty="0">
                <a:latin typeface="Trebuchet MS"/>
                <a:cs typeface="Trebuchet MS"/>
              </a:rPr>
              <a:t>facile</a:t>
            </a:r>
            <a:r>
              <a:rPr sz="2400" spc="20" dirty="0">
                <a:latin typeface="Trebuchet MS"/>
                <a:cs typeface="Trebuchet MS"/>
              </a:rPr>
              <a:t> </a:t>
            </a:r>
            <a:r>
              <a:rPr sz="2400" dirty="0">
                <a:latin typeface="Trebuchet MS"/>
                <a:cs typeface="Trebuchet MS"/>
              </a:rPr>
              <a:t>è</a:t>
            </a:r>
          </a:p>
          <a:p>
            <a:pPr marL="12700">
              <a:lnSpc>
                <a:spcPct val="100000"/>
              </a:lnSpc>
            </a:pPr>
            <a:r>
              <a:rPr sz="2400" spc="-5" dirty="0">
                <a:latin typeface="Trebuchet MS"/>
                <a:cs typeface="Trebuchet MS"/>
              </a:rPr>
              <a:t>la loro</a:t>
            </a:r>
            <a:r>
              <a:rPr sz="2400" spc="20" dirty="0">
                <a:latin typeface="Trebuchet MS"/>
                <a:cs typeface="Trebuchet MS"/>
              </a:rPr>
              <a:t> </a:t>
            </a:r>
            <a:r>
              <a:rPr sz="2400" spc="-5" dirty="0">
                <a:latin typeface="Trebuchet MS"/>
                <a:cs typeface="Trebuchet MS"/>
              </a:rPr>
              <a:t>postura</a:t>
            </a:r>
            <a:r>
              <a:rPr sz="2400" spc="-35" dirty="0">
                <a:latin typeface="Trebuchet MS"/>
                <a:cs typeface="Trebuchet MS"/>
              </a:rPr>
              <a:t> </a:t>
            </a:r>
            <a:r>
              <a:rPr sz="2400" spc="-5" dirty="0">
                <a:latin typeface="Trebuchet MS"/>
                <a:cs typeface="Trebuchet MS"/>
              </a:rPr>
              <a:t>articolatoria)</a:t>
            </a:r>
            <a:endParaRPr sz="2400" dirty="0">
              <a:latin typeface="Trebuchet MS"/>
              <a:cs typeface="Trebuchet MS"/>
            </a:endParaRPr>
          </a:p>
          <a:p>
            <a:pPr marL="12700">
              <a:lnSpc>
                <a:spcPct val="100000"/>
              </a:lnSpc>
            </a:pPr>
            <a:r>
              <a:rPr sz="2400" spc="-5" dirty="0">
                <a:latin typeface="Trebuchet MS"/>
                <a:cs typeface="Trebuchet MS"/>
              </a:rPr>
              <a:t>rapido</a:t>
            </a:r>
            <a:r>
              <a:rPr sz="2400" dirty="0">
                <a:latin typeface="Trebuchet MS"/>
                <a:cs typeface="Trebuchet MS"/>
              </a:rPr>
              <a:t> </a:t>
            </a:r>
            <a:r>
              <a:rPr sz="2400" spc="-5" dirty="0">
                <a:latin typeface="Trebuchet MS"/>
                <a:cs typeface="Trebuchet MS"/>
              </a:rPr>
              <a:t>accrescimento</a:t>
            </a:r>
            <a:r>
              <a:rPr sz="2400" spc="10" dirty="0">
                <a:latin typeface="Trebuchet MS"/>
                <a:cs typeface="Trebuchet MS"/>
              </a:rPr>
              <a:t> </a:t>
            </a:r>
            <a:r>
              <a:rPr sz="2400" spc="-5" dirty="0">
                <a:latin typeface="Trebuchet MS"/>
                <a:cs typeface="Trebuchet MS"/>
              </a:rPr>
              <a:t>del</a:t>
            </a:r>
            <a:r>
              <a:rPr sz="2400" spc="25" dirty="0">
                <a:latin typeface="Trebuchet MS"/>
                <a:cs typeface="Trebuchet MS"/>
              </a:rPr>
              <a:t> </a:t>
            </a:r>
            <a:r>
              <a:rPr sz="2400" spc="-10" dirty="0">
                <a:latin typeface="Trebuchet MS"/>
                <a:cs typeface="Trebuchet MS"/>
              </a:rPr>
              <a:t>vocabolario</a:t>
            </a:r>
            <a:endParaRPr sz="2400" dirty="0">
              <a:latin typeface="Trebuchet MS"/>
              <a:cs typeface="Trebuchet MS"/>
            </a:endParaRPr>
          </a:p>
          <a:p>
            <a:pPr marL="12700" marR="5080">
              <a:lnSpc>
                <a:spcPct val="100000"/>
              </a:lnSpc>
              <a:spcBef>
                <a:spcPts val="5"/>
              </a:spcBef>
            </a:pPr>
            <a:r>
              <a:rPr sz="2400" spc="-5" dirty="0">
                <a:latin typeface="Trebuchet MS"/>
                <a:cs typeface="Trebuchet MS"/>
              </a:rPr>
              <a:t>il </a:t>
            </a:r>
            <a:r>
              <a:rPr sz="2400" dirty="0">
                <a:latin typeface="Trebuchet MS"/>
                <a:cs typeface="Trebuchet MS"/>
              </a:rPr>
              <a:t>numero</a:t>
            </a:r>
            <a:r>
              <a:rPr sz="2400" spc="-5" dirty="0">
                <a:latin typeface="Trebuchet MS"/>
                <a:cs typeface="Trebuchet MS"/>
              </a:rPr>
              <a:t> dei</a:t>
            </a:r>
            <a:r>
              <a:rPr sz="2400" spc="5" dirty="0">
                <a:latin typeface="Trebuchet MS"/>
                <a:cs typeface="Trebuchet MS"/>
              </a:rPr>
              <a:t> </a:t>
            </a:r>
            <a:r>
              <a:rPr sz="2400" dirty="0">
                <a:latin typeface="Trebuchet MS"/>
                <a:cs typeface="Trebuchet MS"/>
              </a:rPr>
              <a:t>suoni</a:t>
            </a:r>
            <a:r>
              <a:rPr sz="2400" spc="-10" dirty="0">
                <a:latin typeface="Trebuchet MS"/>
                <a:cs typeface="Trebuchet MS"/>
              </a:rPr>
              <a:t> </a:t>
            </a:r>
            <a:r>
              <a:rPr sz="2400" spc="-5" dirty="0">
                <a:latin typeface="Trebuchet MS"/>
                <a:cs typeface="Trebuchet MS"/>
              </a:rPr>
              <a:t>cresce</a:t>
            </a:r>
            <a:r>
              <a:rPr sz="2400" spc="25" dirty="0">
                <a:latin typeface="Trebuchet MS"/>
                <a:cs typeface="Trebuchet MS"/>
              </a:rPr>
              <a:t> </a:t>
            </a:r>
            <a:r>
              <a:rPr sz="2400" dirty="0">
                <a:latin typeface="Trebuchet MS"/>
                <a:cs typeface="Trebuchet MS"/>
              </a:rPr>
              <a:t>e </a:t>
            </a:r>
            <a:r>
              <a:rPr sz="2400" spc="-5" dirty="0">
                <a:latin typeface="Trebuchet MS"/>
                <a:cs typeface="Trebuchet MS"/>
              </a:rPr>
              <a:t>iniziano</a:t>
            </a:r>
            <a:r>
              <a:rPr sz="2400" dirty="0">
                <a:latin typeface="Trebuchet MS"/>
                <a:cs typeface="Trebuchet MS"/>
              </a:rPr>
              <a:t> </a:t>
            </a:r>
            <a:r>
              <a:rPr sz="2400" spc="-5" dirty="0">
                <a:latin typeface="Trebuchet MS"/>
                <a:cs typeface="Trebuchet MS"/>
              </a:rPr>
              <a:t>ad</a:t>
            </a:r>
            <a:r>
              <a:rPr sz="2400" spc="-10" dirty="0">
                <a:latin typeface="Trebuchet MS"/>
                <a:cs typeface="Trebuchet MS"/>
              </a:rPr>
              <a:t> </a:t>
            </a:r>
            <a:r>
              <a:rPr sz="2400" spc="-5" dirty="0">
                <a:latin typeface="Trebuchet MS"/>
                <a:cs typeface="Trebuchet MS"/>
              </a:rPr>
              <a:t>apparire</a:t>
            </a:r>
            <a:r>
              <a:rPr sz="2400" spc="5" dirty="0">
                <a:latin typeface="Trebuchet MS"/>
                <a:cs typeface="Trebuchet MS"/>
              </a:rPr>
              <a:t> </a:t>
            </a:r>
            <a:r>
              <a:rPr sz="2400" spc="-5" dirty="0">
                <a:latin typeface="Trebuchet MS"/>
                <a:cs typeface="Trebuchet MS"/>
              </a:rPr>
              <a:t>parole </a:t>
            </a:r>
            <a:r>
              <a:rPr sz="2400" spc="-710" dirty="0">
                <a:latin typeface="Trebuchet MS"/>
                <a:cs typeface="Trebuchet MS"/>
              </a:rPr>
              <a:t> </a:t>
            </a:r>
            <a:r>
              <a:rPr sz="2400" spc="-5" dirty="0">
                <a:latin typeface="Trebuchet MS"/>
                <a:cs typeface="Trebuchet MS"/>
              </a:rPr>
              <a:t>multisillabiche</a:t>
            </a:r>
            <a:r>
              <a:rPr sz="2400" spc="20" dirty="0">
                <a:latin typeface="Trebuchet MS"/>
                <a:cs typeface="Trebuchet MS"/>
              </a:rPr>
              <a:t> </a:t>
            </a:r>
            <a:r>
              <a:rPr sz="2400" dirty="0">
                <a:latin typeface="Trebuchet MS"/>
                <a:cs typeface="Trebuchet MS"/>
              </a:rPr>
              <a:t>e</a:t>
            </a:r>
            <a:r>
              <a:rPr sz="2400" spc="5" dirty="0">
                <a:latin typeface="Trebuchet MS"/>
                <a:cs typeface="Trebuchet MS"/>
              </a:rPr>
              <a:t> </a:t>
            </a:r>
            <a:r>
              <a:rPr sz="2400" dirty="0">
                <a:latin typeface="Trebuchet MS"/>
                <a:cs typeface="Trebuchet MS"/>
              </a:rPr>
              <a:t>i</a:t>
            </a:r>
            <a:r>
              <a:rPr sz="2400" spc="10" dirty="0">
                <a:latin typeface="Trebuchet MS"/>
                <a:cs typeface="Trebuchet MS"/>
              </a:rPr>
              <a:t> </a:t>
            </a:r>
            <a:r>
              <a:rPr sz="2400" spc="-5" dirty="0">
                <a:latin typeface="Trebuchet MS"/>
                <a:cs typeface="Trebuchet MS"/>
              </a:rPr>
              <a:t>gruppi di consonanti</a:t>
            </a:r>
            <a:endParaRPr sz="2400" dirty="0">
              <a:latin typeface="Trebuchet MS"/>
              <a:cs typeface="Trebuchet MS"/>
            </a:endParaRPr>
          </a:p>
          <a:p>
            <a:pPr>
              <a:lnSpc>
                <a:spcPct val="100000"/>
              </a:lnSpc>
              <a:spcBef>
                <a:spcPts val="35"/>
              </a:spcBef>
            </a:pPr>
            <a:endParaRPr sz="2450" dirty="0">
              <a:latin typeface="Trebuchet MS"/>
              <a:cs typeface="Trebuchet MS"/>
            </a:endParaRPr>
          </a:p>
          <a:p>
            <a:pPr marL="12700" marR="259715">
              <a:lnSpc>
                <a:spcPct val="100000"/>
              </a:lnSpc>
            </a:pPr>
            <a:r>
              <a:rPr sz="2400" spc="-5" dirty="0">
                <a:latin typeface="Trebuchet MS"/>
                <a:cs typeface="Trebuchet MS"/>
              </a:rPr>
              <a:t>Alcuni</a:t>
            </a:r>
            <a:r>
              <a:rPr sz="2400" spc="5" dirty="0">
                <a:latin typeface="Trebuchet MS"/>
                <a:cs typeface="Trebuchet MS"/>
              </a:rPr>
              <a:t> </a:t>
            </a:r>
            <a:r>
              <a:rPr sz="2400" spc="-5" dirty="0">
                <a:latin typeface="Trebuchet MS"/>
                <a:cs typeface="Trebuchet MS"/>
              </a:rPr>
              <a:t>errori:</a:t>
            </a:r>
            <a:r>
              <a:rPr sz="2400" spc="15" dirty="0">
                <a:latin typeface="Trebuchet MS"/>
                <a:cs typeface="Trebuchet MS"/>
              </a:rPr>
              <a:t> </a:t>
            </a:r>
            <a:r>
              <a:rPr sz="2400" spc="-5" dirty="0">
                <a:latin typeface="Trebuchet MS"/>
                <a:cs typeface="Trebuchet MS"/>
              </a:rPr>
              <a:t>nella</a:t>
            </a:r>
            <a:r>
              <a:rPr sz="2400" spc="25" dirty="0">
                <a:latin typeface="Trebuchet MS"/>
                <a:cs typeface="Trebuchet MS"/>
              </a:rPr>
              <a:t> </a:t>
            </a:r>
            <a:r>
              <a:rPr sz="2400" spc="-5" dirty="0">
                <a:latin typeface="Trebuchet MS"/>
                <a:cs typeface="Trebuchet MS"/>
              </a:rPr>
              <a:t>produzione</a:t>
            </a:r>
            <a:r>
              <a:rPr sz="2400" spc="5" dirty="0">
                <a:latin typeface="Trebuchet MS"/>
                <a:cs typeface="Trebuchet MS"/>
              </a:rPr>
              <a:t> </a:t>
            </a:r>
            <a:r>
              <a:rPr sz="2400" spc="-5" dirty="0">
                <a:latin typeface="Trebuchet MS"/>
                <a:cs typeface="Trebuchet MS"/>
              </a:rPr>
              <a:t>di</a:t>
            </a:r>
            <a:r>
              <a:rPr sz="2400" spc="-10" dirty="0">
                <a:latin typeface="Trebuchet MS"/>
                <a:cs typeface="Trebuchet MS"/>
              </a:rPr>
              <a:t> </a:t>
            </a:r>
            <a:r>
              <a:rPr sz="2400" dirty="0">
                <a:latin typeface="Trebuchet MS"/>
                <a:cs typeface="Trebuchet MS"/>
              </a:rPr>
              <a:t>sequenze</a:t>
            </a:r>
            <a:r>
              <a:rPr sz="2400" spc="5" dirty="0">
                <a:latin typeface="Trebuchet MS"/>
                <a:cs typeface="Trebuchet MS"/>
              </a:rPr>
              <a:t> </a:t>
            </a:r>
            <a:r>
              <a:rPr sz="2400" spc="-5" dirty="0">
                <a:latin typeface="Trebuchet MS"/>
                <a:cs typeface="Trebuchet MS"/>
              </a:rPr>
              <a:t>sillabiche </a:t>
            </a:r>
            <a:r>
              <a:rPr sz="2400" dirty="0">
                <a:latin typeface="Trebuchet MS"/>
                <a:cs typeface="Trebuchet MS"/>
              </a:rPr>
              <a:t> </a:t>
            </a:r>
            <a:r>
              <a:rPr sz="2400" spc="-5" dirty="0">
                <a:latin typeface="Trebuchet MS"/>
                <a:cs typeface="Trebuchet MS"/>
              </a:rPr>
              <a:t>complesse,</a:t>
            </a:r>
            <a:r>
              <a:rPr sz="2400" spc="30" dirty="0">
                <a:latin typeface="Trebuchet MS"/>
                <a:cs typeface="Trebuchet MS"/>
              </a:rPr>
              <a:t> </a:t>
            </a:r>
            <a:r>
              <a:rPr sz="2400" spc="-5" dirty="0">
                <a:latin typeface="Trebuchet MS"/>
                <a:cs typeface="Trebuchet MS"/>
              </a:rPr>
              <a:t>es.</a:t>
            </a:r>
            <a:r>
              <a:rPr sz="2400" spc="20" dirty="0">
                <a:latin typeface="Trebuchet MS"/>
                <a:cs typeface="Trebuchet MS"/>
              </a:rPr>
              <a:t> </a:t>
            </a:r>
            <a:r>
              <a:rPr sz="2400" spc="-5" dirty="0">
                <a:latin typeface="Trebuchet MS"/>
                <a:cs typeface="Trebuchet MS"/>
              </a:rPr>
              <a:t>CVC</a:t>
            </a:r>
            <a:r>
              <a:rPr sz="2400" spc="10" dirty="0">
                <a:latin typeface="Trebuchet MS"/>
                <a:cs typeface="Trebuchet MS"/>
              </a:rPr>
              <a:t> </a:t>
            </a:r>
            <a:r>
              <a:rPr sz="2400" dirty="0">
                <a:latin typeface="Trebuchet MS"/>
                <a:cs typeface="Trebuchet MS"/>
              </a:rPr>
              <a:t>o</a:t>
            </a:r>
            <a:r>
              <a:rPr sz="2400" spc="-10" dirty="0">
                <a:latin typeface="Trebuchet MS"/>
                <a:cs typeface="Trebuchet MS"/>
              </a:rPr>
              <a:t> </a:t>
            </a:r>
            <a:r>
              <a:rPr sz="2400" spc="-5" dirty="0">
                <a:latin typeface="Trebuchet MS"/>
                <a:cs typeface="Trebuchet MS"/>
              </a:rPr>
              <a:t>CCV</a:t>
            </a:r>
            <a:r>
              <a:rPr sz="2400" spc="10" dirty="0">
                <a:latin typeface="Trebuchet MS"/>
                <a:cs typeface="Trebuchet MS"/>
              </a:rPr>
              <a:t> </a:t>
            </a:r>
            <a:r>
              <a:rPr sz="2400" spc="-10" dirty="0">
                <a:latin typeface="Trebuchet MS"/>
                <a:cs typeface="Trebuchet MS"/>
              </a:rPr>
              <a:t>(duplicazione,</a:t>
            </a:r>
            <a:r>
              <a:rPr sz="2400" spc="50" dirty="0">
                <a:latin typeface="Trebuchet MS"/>
                <a:cs typeface="Trebuchet MS"/>
              </a:rPr>
              <a:t> </a:t>
            </a:r>
            <a:r>
              <a:rPr sz="2400" spc="-5" dirty="0">
                <a:latin typeface="Trebuchet MS"/>
                <a:cs typeface="Trebuchet MS"/>
              </a:rPr>
              <a:t>omissione </a:t>
            </a:r>
            <a:r>
              <a:rPr sz="2400" dirty="0">
                <a:latin typeface="Trebuchet MS"/>
                <a:cs typeface="Trebuchet MS"/>
              </a:rPr>
              <a:t> </a:t>
            </a:r>
            <a:r>
              <a:rPr sz="2400" spc="-5" dirty="0">
                <a:latin typeface="Trebuchet MS"/>
                <a:cs typeface="Trebuchet MS"/>
              </a:rPr>
              <a:t>consonante</a:t>
            </a:r>
            <a:r>
              <a:rPr sz="2400" spc="-10" dirty="0">
                <a:latin typeface="Trebuchet MS"/>
                <a:cs typeface="Trebuchet MS"/>
              </a:rPr>
              <a:t> finale,</a:t>
            </a:r>
            <a:r>
              <a:rPr sz="2400" spc="50" dirty="0">
                <a:latin typeface="Trebuchet MS"/>
                <a:cs typeface="Trebuchet MS"/>
              </a:rPr>
              <a:t> </a:t>
            </a:r>
            <a:r>
              <a:rPr sz="2400" spc="-5" dirty="0">
                <a:latin typeface="Trebuchet MS"/>
                <a:cs typeface="Trebuchet MS"/>
              </a:rPr>
              <a:t>omissione</a:t>
            </a:r>
            <a:r>
              <a:rPr sz="2400" spc="5" dirty="0">
                <a:latin typeface="Trebuchet MS"/>
                <a:cs typeface="Trebuchet MS"/>
              </a:rPr>
              <a:t> </a:t>
            </a:r>
            <a:r>
              <a:rPr sz="2400" spc="-5" dirty="0">
                <a:latin typeface="Trebuchet MS"/>
                <a:cs typeface="Trebuchet MS"/>
              </a:rPr>
              <a:t>sillaba,</a:t>
            </a:r>
            <a:r>
              <a:rPr sz="2400" spc="35" dirty="0">
                <a:latin typeface="Trebuchet MS"/>
                <a:cs typeface="Trebuchet MS"/>
              </a:rPr>
              <a:t> </a:t>
            </a:r>
            <a:r>
              <a:rPr sz="2400" dirty="0">
                <a:latin typeface="Trebuchet MS"/>
                <a:cs typeface="Trebuchet MS"/>
              </a:rPr>
              <a:t>riduzione</a:t>
            </a:r>
            <a:r>
              <a:rPr sz="2400" spc="5" dirty="0">
                <a:latin typeface="Trebuchet MS"/>
                <a:cs typeface="Trebuchet MS"/>
              </a:rPr>
              <a:t> </a:t>
            </a:r>
            <a:r>
              <a:rPr sz="2400" spc="-5" dirty="0">
                <a:latin typeface="Trebuchet MS"/>
                <a:cs typeface="Trebuchet MS"/>
              </a:rPr>
              <a:t>gruppi </a:t>
            </a:r>
            <a:r>
              <a:rPr sz="2400" spc="-705" dirty="0">
                <a:latin typeface="Trebuchet MS"/>
                <a:cs typeface="Trebuchet MS"/>
              </a:rPr>
              <a:t> </a:t>
            </a:r>
            <a:r>
              <a:rPr sz="2400" spc="-5" dirty="0">
                <a:latin typeface="Trebuchet MS"/>
                <a:cs typeface="Trebuchet MS"/>
              </a:rPr>
              <a:t>consonantici…)</a:t>
            </a:r>
            <a:endParaRPr sz="2400" dirty="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823340"/>
            <a:ext cx="7124700" cy="4050665"/>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CC3399"/>
                </a:solidFill>
                <a:latin typeface="Trebuchet MS"/>
                <a:cs typeface="Trebuchet MS"/>
              </a:rPr>
              <a:t>Sviluppo</a:t>
            </a:r>
            <a:r>
              <a:rPr sz="2400" b="1" spc="10" dirty="0">
                <a:solidFill>
                  <a:srgbClr val="CC3399"/>
                </a:solidFill>
                <a:latin typeface="Trebuchet MS"/>
                <a:cs typeface="Trebuchet MS"/>
              </a:rPr>
              <a:t> </a:t>
            </a:r>
            <a:r>
              <a:rPr sz="2400" b="1" spc="-5" dirty="0">
                <a:solidFill>
                  <a:srgbClr val="CC3399"/>
                </a:solidFill>
                <a:latin typeface="Trebuchet MS"/>
                <a:cs typeface="Trebuchet MS"/>
              </a:rPr>
              <a:t>fonologico</a:t>
            </a:r>
            <a:r>
              <a:rPr sz="2400" b="1" spc="20" dirty="0">
                <a:solidFill>
                  <a:srgbClr val="CC3399"/>
                </a:solidFill>
                <a:latin typeface="Trebuchet MS"/>
                <a:cs typeface="Trebuchet MS"/>
              </a:rPr>
              <a:t> </a:t>
            </a:r>
            <a:r>
              <a:rPr sz="2400" b="1" dirty="0">
                <a:solidFill>
                  <a:srgbClr val="CC3399"/>
                </a:solidFill>
                <a:latin typeface="Trebuchet MS"/>
                <a:cs typeface="Trebuchet MS"/>
              </a:rPr>
              <a:t>e</a:t>
            </a:r>
            <a:r>
              <a:rPr sz="2400" b="1" spc="5" dirty="0">
                <a:solidFill>
                  <a:srgbClr val="CC3399"/>
                </a:solidFill>
                <a:latin typeface="Trebuchet MS"/>
                <a:cs typeface="Trebuchet MS"/>
              </a:rPr>
              <a:t> </a:t>
            </a:r>
            <a:r>
              <a:rPr sz="2400" b="1" spc="-5" dirty="0">
                <a:solidFill>
                  <a:srgbClr val="CC3399"/>
                </a:solidFill>
                <a:latin typeface="Trebuchet MS"/>
                <a:cs typeface="Trebuchet MS"/>
              </a:rPr>
              <a:t>articolatorio</a:t>
            </a:r>
            <a:endParaRPr sz="2400">
              <a:latin typeface="Trebuchet MS"/>
              <a:cs typeface="Trebuchet MS"/>
            </a:endParaRPr>
          </a:p>
          <a:p>
            <a:pPr>
              <a:lnSpc>
                <a:spcPct val="100000"/>
              </a:lnSpc>
              <a:spcBef>
                <a:spcPts val="35"/>
              </a:spcBef>
            </a:pPr>
            <a:endParaRPr sz="2450">
              <a:latin typeface="Trebuchet MS"/>
              <a:cs typeface="Trebuchet MS"/>
            </a:endParaRPr>
          </a:p>
          <a:p>
            <a:pPr marL="12700">
              <a:lnSpc>
                <a:spcPct val="100000"/>
              </a:lnSpc>
            </a:pPr>
            <a:r>
              <a:rPr sz="2400" dirty="0">
                <a:latin typeface="Trebuchet MS"/>
                <a:cs typeface="Trebuchet MS"/>
              </a:rPr>
              <a:t>STABILIZZAZIONE</a:t>
            </a:r>
            <a:r>
              <a:rPr sz="2400" spc="-25" dirty="0">
                <a:latin typeface="Trebuchet MS"/>
                <a:cs typeface="Trebuchet MS"/>
              </a:rPr>
              <a:t> </a:t>
            </a:r>
            <a:r>
              <a:rPr sz="2400" spc="-5" dirty="0">
                <a:latin typeface="Trebuchet MS"/>
                <a:cs typeface="Trebuchet MS"/>
              </a:rPr>
              <a:t>SISTEMA</a:t>
            </a:r>
            <a:r>
              <a:rPr sz="2400" spc="-20" dirty="0">
                <a:latin typeface="Trebuchet MS"/>
                <a:cs typeface="Trebuchet MS"/>
              </a:rPr>
              <a:t> </a:t>
            </a:r>
            <a:r>
              <a:rPr sz="2400" spc="-5" dirty="0">
                <a:latin typeface="Trebuchet MS"/>
                <a:cs typeface="Trebuchet MS"/>
              </a:rPr>
              <a:t>FONOLOGICO</a:t>
            </a:r>
            <a:r>
              <a:rPr sz="2400" spc="-15" dirty="0">
                <a:latin typeface="Trebuchet MS"/>
                <a:cs typeface="Trebuchet MS"/>
              </a:rPr>
              <a:t> </a:t>
            </a:r>
            <a:r>
              <a:rPr sz="2400" b="1" spc="-5" dirty="0">
                <a:solidFill>
                  <a:srgbClr val="CC3399"/>
                </a:solidFill>
                <a:latin typeface="Trebuchet MS"/>
                <a:cs typeface="Trebuchet MS"/>
              </a:rPr>
              <a:t>(4-8</a:t>
            </a:r>
            <a:r>
              <a:rPr sz="2400" b="1" spc="25" dirty="0">
                <a:solidFill>
                  <a:srgbClr val="CC3399"/>
                </a:solidFill>
                <a:latin typeface="Trebuchet MS"/>
                <a:cs typeface="Trebuchet MS"/>
              </a:rPr>
              <a:t> </a:t>
            </a:r>
            <a:r>
              <a:rPr sz="2400" b="1" spc="-5" dirty="0">
                <a:solidFill>
                  <a:srgbClr val="CC3399"/>
                </a:solidFill>
                <a:latin typeface="Trebuchet MS"/>
                <a:cs typeface="Trebuchet MS"/>
              </a:rPr>
              <a:t>anni)</a:t>
            </a:r>
            <a:endParaRPr sz="2400">
              <a:latin typeface="Trebuchet MS"/>
              <a:cs typeface="Trebuchet MS"/>
            </a:endParaRPr>
          </a:p>
          <a:p>
            <a:pPr>
              <a:lnSpc>
                <a:spcPct val="100000"/>
              </a:lnSpc>
              <a:spcBef>
                <a:spcPts val="40"/>
              </a:spcBef>
            </a:pPr>
            <a:endParaRPr sz="2450">
              <a:latin typeface="Trebuchet MS"/>
              <a:cs typeface="Trebuchet MS"/>
            </a:endParaRPr>
          </a:p>
          <a:p>
            <a:pPr marL="12700">
              <a:lnSpc>
                <a:spcPct val="100000"/>
              </a:lnSpc>
            </a:pPr>
            <a:r>
              <a:rPr sz="2400" spc="-5" dirty="0">
                <a:latin typeface="Trebuchet MS"/>
                <a:cs typeface="Trebuchet MS"/>
              </a:rPr>
              <a:t>Stabilizzano</a:t>
            </a:r>
            <a:r>
              <a:rPr sz="2400" spc="5" dirty="0">
                <a:latin typeface="Trebuchet MS"/>
                <a:cs typeface="Trebuchet MS"/>
              </a:rPr>
              <a:t> </a:t>
            </a:r>
            <a:r>
              <a:rPr sz="2400" spc="-5" dirty="0">
                <a:latin typeface="Trebuchet MS"/>
                <a:cs typeface="Trebuchet MS"/>
              </a:rPr>
              <a:t>la</a:t>
            </a:r>
            <a:r>
              <a:rPr sz="2400" spc="5" dirty="0">
                <a:latin typeface="Trebuchet MS"/>
                <a:cs typeface="Trebuchet MS"/>
              </a:rPr>
              <a:t> </a:t>
            </a:r>
            <a:r>
              <a:rPr sz="2400" spc="-5" dirty="0">
                <a:latin typeface="Trebuchet MS"/>
                <a:cs typeface="Trebuchet MS"/>
              </a:rPr>
              <a:t>pronuncia</a:t>
            </a:r>
            <a:r>
              <a:rPr sz="2400" spc="-10" dirty="0">
                <a:latin typeface="Trebuchet MS"/>
                <a:cs typeface="Trebuchet MS"/>
              </a:rPr>
              <a:t> dei</a:t>
            </a:r>
            <a:r>
              <a:rPr sz="2400" spc="5" dirty="0">
                <a:latin typeface="Trebuchet MS"/>
                <a:cs typeface="Trebuchet MS"/>
              </a:rPr>
              <a:t> </a:t>
            </a:r>
            <a:r>
              <a:rPr sz="2400" spc="-5" dirty="0">
                <a:latin typeface="Trebuchet MS"/>
                <a:cs typeface="Trebuchet MS"/>
              </a:rPr>
              <a:t>fonemi</a:t>
            </a:r>
            <a:r>
              <a:rPr sz="2400" spc="5"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completano</a:t>
            </a:r>
            <a:endParaRPr sz="2400">
              <a:latin typeface="Trebuchet MS"/>
              <a:cs typeface="Trebuchet MS"/>
            </a:endParaRPr>
          </a:p>
          <a:p>
            <a:pPr marL="12700">
              <a:lnSpc>
                <a:spcPct val="100000"/>
              </a:lnSpc>
            </a:pPr>
            <a:r>
              <a:rPr sz="2400" spc="-5" dirty="0">
                <a:latin typeface="Trebuchet MS"/>
                <a:cs typeface="Trebuchet MS"/>
              </a:rPr>
              <a:t>l’inventario</a:t>
            </a:r>
            <a:r>
              <a:rPr sz="2400" spc="20" dirty="0">
                <a:latin typeface="Trebuchet MS"/>
                <a:cs typeface="Trebuchet MS"/>
              </a:rPr>
              <a:t> </a:t>
            </a:r>
            <a:r>
              <a:rPr sz="2400" spc="-10" dirty="0">
                <a:latin typeface="Trebuchet MS"/>
                <a:cs typeface="Trebuchet MS"/>
              </a:rPr>
              <a:t>fonetico</a:t>
            </a:r>
            <a:r>
              <a:rPr sz="2400" spc="5" dirty="0">
                <a:latin typeface="Trebuchet MS"/>
                <a:cs typeface="Trebuchet MS"/>
              </a:rPr>
              <a:t> </a:t>
            </a:r>
            <a:r>
              <a:rPr sz="2400" spc="-5" dirty="0">
                <a:latin typeface="Trebuchet MS"/>
                <a:cs typeface="Trebuchet MS"/>
              </a:rPr>
              <a:t>(articolazione</a:t>
            </a:r>
            <a:r>
              <a:rPr sz="2400" spc="40" dirty="0">
                <a:latin typeface="Trebuchet MS"/>
                <a:cs typeface="Trebuchet MS"/>
              </a:rPr>
              <a:t> </a:t>
            </a:r>
            <a:r>
              <a:rPr sz="2400" spc="-5" dirty="0">
                <a:latin typeface="Trebuchet MS"/>
                <a:cs typeface="Trebuchet MS"/>
              </a:rPr>
              <a:t>di</a:t>
            </a:r>
            <a:r>
              <a:rPr sz="2400" spc="10" dirty="0">
                <a:latin typeface="Trebuchet MS"/>
                <a:cs typeface="Trebuchet MS"/>
              </a:rPr>
              <a:t> </a:t>
            </a:r>
            <a:r>
              <a:rPr sz="2400" spc="-5" dirty="0">
                <a:latin typeface="Trebuchet MS"/>
                <a:cs typeface="Trebuchet MS"/>
              </a:rPr>
              <a:t>alcuni</a:t>
            </a:r>
            <a:r>
              <a:rPr sz="2400" spc="5" dirty="0">
                <a:latin typeface="Trebuchet MS"/>
                <a:cs typeface="Trebuchet MS"/>
              </a:rPr>
              <a:t> </a:t>
            </a:r>
            <a:r>
              <a:rPr sz="2400" spc="-10" dirty="0">
                <a:latin typeface="Trebuchet MS"/>
                <a:cs typeface="Trebuchet MS"/>
              </a:rPr>
              <a:t>fonemi</a:t>
            </a:r>
            <a:endParaRPr sz="2400">
              <a:latin typeface="Trebuchet MS"/>
              <a:cs typeface="Trebuchet MS"/>
            </a:endParaRPr>
          </a:p>
          <a:p>
            <a:pPr marL="12700">
              <a:lnSpc>
                <a:spcPct val="100000"/>
              </a:lnSpc>
            </a:pPr>
            <a:r>
              <a:rPr sz="2400" dirty="0">
                <a:latin typeface="Trebuchet MS"/>
                <a:cs typeface="Trebuchet MS"/>
              </a:rPr>
              <a:t>/r/</a:t>
            </a:r>
            <a:r>
              <a:rPr sz="2400" spc="-15" dirty="0">
                <a:latin typeface="Trebuchet MS"/>
                <a:cs typeface="Trebuchet MS"/>
              </a:rPr>
              <a:t> </a:t>
            </a:r>
            <a:r>
              <a:rPr sz="2400" dirty="0">
                <a:latin typeface="Trebuchet MS"/>
                <a:cs typeface="Trebuchet MS"/>
              </a:rPr>
              <a:t>e </a:t>
            </a:r>
            <a:r>
              <a:rPr sz="2400" spc="-5" dirty="0">
                <a:latin typeface="Trebuchet MS"/>
                <a:cs typeface="Trebuchet MS"/>
              </a:rPr>
              <a:t>gruppi</a:t>
            </a:r>
            <a:r>
              <a:rPr sz="2400" spc="-10" dirty="0">
                <a:latin typeface="Trebuchet MS"/>
                <a:cs typeface="Trebuchet MS"/>
              </a:rPr>
              <a:t> </a:t>
            </a:r>
            <a:r>
              <a:rPr sz="2400" spc="-5" dirty="0">
                <a:latin typeface="Trebuchet MS"/>
                <a:cs typeface="Trebuchet MS"/>
              </a:rPr>
              <a:t>policonsonantici</a:t>
            </a:r>
            <a:r>
              <a:rPr sz="2400" spc="15" dirty="0">
                <a:latin typeface="Trebuchet MS"/>
                <a:cs typeface="Trebuchet MS"/>
              </a:rPr>
              <a:t> </a:t>
            </a:r>
            <a:r>
              <a:rPr sz="2400" dirty="0">
                <a:latin typeface="Trebuchet MS"/>
                <a:cs typeface="Trebuchet MS"/>
              </a:rPr>
              <a:t>/str/ </a:t>
            </a:r>
            <a:r>
              <a:rPr sz="2400" spc="-5" dirty="0">
                <a:latin typeface="Trebuchet MS"/>
                <a:cs typeface="Trebuchet MS"/>
              </a:rPr>
              <a:t>/spr/)</a:t>
            </a:r>
            <a:endParaRPr sz="2400">
              <a:latin typeface="Trebuchet MS"/>
              <a:cs typeface="Trebuchet MS"/>
            </a:endParaRPr>
          </a:p>
          <a:p>
            <a:pPr>
              <a:lnSpc>
                <a:spcPct val="100000"/>
              </a:lnSpc>
              <a:spcBef>
                <a:spcPts val="40"/>
              </a:spcBef>
            </a:pPr>
            <a:endParaRPr sz="2450">
              <a:latin typeface="Trebuchet MS"/>
              <a:cs typeface="Trebuchet MS"/>
            </a:endParaRPr>
          </a:p>
          <a:p>
            <a:pPr marL="12700">
              <a:lnSpc>
                <a:spcPts val="2880"/>
              </a:lnSpc>
            </a:pPr>
            <a:r>
              <a:rPr sz="2400" spc="-5" dirty="0">
                <a:latin typeface="Trebuchet MS"/>
                <a:cs typeface="Trebuchet MS"/>
              </a:rPr>
              <a:t>rapido</a:t>
            </a:r>
            <a:r>
              <a:rPr sz="2400" dirty="0">
                <a:latin typeface="Trebuchet MS"/>
                <a:cs typeface="Trebuchet MS"/>
              </a:rPr>
              <a:t> </a:t>
            </a:r>
            <a:r>
              <a:rPr sz="2400" spc="-5" dirty="0">
                <a:latin typeface="Trebuchet MS"/>
                <a:cs typeface="Trebuchet MS"/>
              </a:rPr>
              <a:t>sviluppo</a:t>
            </a:r>
            <a:r>
              <a:rPr sz="2400" dirty="0">
                <a:latin typeface="Trebuchet MS"/>
                <a:cs typeface="Trebuchet MS"/>
              </a:rPr>
              <a:t> </a:t>
            </a:r>
            <a:r>
              <a:rPr sz="2400" spc="-10" dirty="0">
                <a:latin typeface="Trebuchet MS"/>
                <a:cs typeface="Trebuchet MS"/>
              </a:rPr>
              <a:t>abilità</a:t>
            </a:r>
            <a:r>
              <a:rPr sz="2400" spc="40" dirty="0">
                <a:latin typeface="Trebuchet MS"/>
                <a:cs typeface="Trebuchet MS"/>
              </a:rPr>
              <a:t> </a:t>
            </a:r>
            <a:r>
              <a:rPr sz="2400" spc="-5" dirty="0">
                <a:latin typeface="Trebuchet MS"/>
                <a:cs typeface="Trebuchet MS"/>
              </a:rPr>
              <a:t>metalinguistiche</a:t>
            </a:r>
            <a:endParaRPr sz="2400">
              <a:latin typeface="Trebuchet MS"/>
              <a:cs typeface="Trebuchet MS"/>
            </a:endParaRPr>
          </a:p>
          <a:p>
            <a:pPr marL="927100">
              <a:lnSpc>
                <a:spcPct val="100000"/>
              </a:lnSpc>
            </a:pPr>
            <a:r>
              <a:rPr sz="2400" spc="-5" dirty="0">
                <a:latin typeface="Trebuchet MS"/>
                <a:cs typeface="Trebuchet MS"/>
              </a:rPr>
              <a:t>la</a:t>
            </a:r>
            <a:r>
              <a:rPr sz="2400" spc="10" dirty="0">
                <a:latin typeface="Trebuchet MS"/>
                <a:cs typeface="Trebuchet MS"/>
              </a:rPr>
              <a:t> </a:t>
            </a:r>
            <a:r>
              <a:rPr sz="2400" spc="-5" dirty="0">
                <a:latin typeface="Trebuchet MS"/>
                <a:cs typeface="Trebuchet MS"/>
              </a:rPr>
              <a:t>consapevolezza</a:t>
            </a:r>
            <a:r>
              <a:rPr sz="2400" spc="35" dirty="0">
                <a:latin typeface="Trebuchet MS"/>
                <a:cs typeface="Trebuchet MS"/>
              </a:rPr>
              <a:t> </a:t>
            </a:r>
            <a:r>
              <a:rPr sz="2400" spc="-10" dirty="0">
                <a:latin typeface="Trebuchet MS"/>
                <a:cs typeface="Trebuchet MS"/>
              </a:rPr>
              <a:t>metafonologica</a:t>
            </a:r>
            <a:r>
              <a:rPr sz="2400" spc="50" dirty="0">
                <a:latin typeface="Trebuchet MS"/>
                <a:cs typeface="Trebuchet MS"/>
              </a:rPr>
              <a:t> </a:t>
            </a:r>
            <a:r>
              <a:rPr sz="2400" spc="-10" dirty="0">
                <a:latin typeface="Trebuchet MS"/>
                <a:cs typeface="Trebuchet MS"/>
              </a:rPr>
              <a:t>implica</a:t>
            </a:r>
            <a:r>
              <a:rPr sz="2400" spc="10" dirty="0">
                <a:latin typeface="Trebuchet MS"/>
                <a:cs typeface="Trebuchet MS"/>
              </a:rPr>
              <a:t> </a:t>
            </a:r>
            <a:r>
              <a:rPr sz="2400" spc="-5" dirty="0">
                <a:latin typeface="Trebuchet MS"/>
                <a:cs typeface="Trebuchet MS"/>
              </a:rPr>
              <a:t>la</a:t>
            </a:r>
            <a:endParaRPr sz="2400">
              <a:latin typeface="Trebuchet MS"/>
              <a:cs typeface="Trebuchet MS"/>
            </a:endParaRPr>
          </a:p>
          <a:p>
            <a:pPr marL="927100">
              <a:lnSpc>
                <a:spcPct val="100000"/>
              </a:lnSpc>
            </a:pPr>
            <a:r>
              <a:rPr sz="2400" spc="-10" dirty="0">
                <a:latin typeface="Trebuchet MS"/>
                <a:cs typeface="Trebuchet MS"/>
              </a:rPr>
              <a:t>capacità</a:t>
            </a:r>
            <a:r>
              <a:rPr sz="2400" spc="20" dirty="0">
                <a:latin typeface="Trebuchet MS"/>
                <a:cs typeface="Trebuchet MS"/>
              </a:rPr>
              <a:t> </a:t>
            </a:r>
            <a:r>
              <a:rPr sz="2400" spc="-5" dirty="0">
                <a:latin typeface="Trebuchet MS"/>
                <a:cs typeface="Trebuchet MS"/>
              </a:rPr>
              <a:t>di</a:t>
            </a:r>
            <a:r>
              <a:rPr sz="2400" spc="15" dirty="0">
                <a:latin typeface="Trebuchet MS"/>
                <a:cs typeface="Trebuchet MS"/>
              </a:rPr>
              <a:t> </a:t>
            </a:r>
            <a:r>
              <a:rPr sz="2400" spc="-5" dirty="0">
                <a:latin typeface="Trebuchet MS"/>
                <a:cs typeface="Trebuchet MS"/>
              </a:rPr>
              <a:t>riflessione</a:t>
            </a:r>
            <a:r>
              <a:rPr sz="2400" spc="25" dirty="0">
                <a:latin typeface="Trebuchet MS"/>
                <a:cs typeface="Trebuchet MS"/>
              </a:rPr>
              <a:t> </a:t>
            </a:r>
            <a:r>
              <a:rPr sz="2400" spc="-5" dirty="0">
                <a:latin typeface="Trebuchet MS"/>
                <a:cs typeface="Trebuchet MS"/>
              </a:rPr>
              <a:t>sulla</a:t>
            </a:r>
            <a:r>
              <a:rPr sz="2400" spc="15" dirty="0">
                <a:latin typeface="Trebuchet MS"/>
                <a:cs typeface="Trebuchet MS"/>
              </a:rPr>
              <a:t> </a:t>
            </a:r>
            <a:r>
              <a:rPr sz="2400" spc="-10" dirty="0">
                <a:latin typeface="Trebuchet MS"/>
                <a:cs typeface="Trebuchet MS"/>
              </a:rPr>
              <a:t>fonologia</a:t>
            </a:r>
            <a:endParaRPr sz="2400">
              <a:latin typeface="Trebuchet MS"/>
              <a:cs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764857" y="442340"/>
            <a:ext cx="4925695"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CC3399"/>
                </a:solidFill>
                <a:latin typeface="Trebuchet MS"/>
                <a:cs typeface="Trebuchet MS"/>
              </a:rPr>
              <a:t>Sviluppo</a:t>
            </a:r>
            <a:r>
              <a:rPr sz="2400" b="1" spc="15" dirty="0">
                <a:solidFill>
                  <a:srgbClr val="CC3399"/>
                </a:solidFill>
                <a:latin typeface="Trebuchet MS"/>
                <a:cs typeface="Trebuchet MS"/>
              </a:rPr>
              <a:t> </a:t>
            </a:r>
            <a:r>
              <a:rPr sz="2400" b="1" spc="-5" dirty="0">
                <a:solidFill>
                  <a:srgbClr val="CC3399"/>
                </a:solidFill>
                <a:latin typeface="Trebuchet MS"/>
                <a:cs typeface="Trebuchet MS"/>
              </a:rPr>
              <a:t>fonologico</a:t>
            </a:r>
            <a:r>
              <a:rPr sz="2400" b="1" spc="20" dirty="0">
                <a:solidFill>
                  <a:srgbClr val="CC3399"/>
                </a:solidFill>
                <a:latin typeface="Trebuchet MS"/>
                <a:cs typeface="Trebuchet MS"/>
              </a:rPr>
              <a:t> </a:t>
            </a:r>
            <a:r>
              <a:rPr sz="2400" b="1" dirty="0">
                <a:solidFill>
                  <a:srgbClr val="CC3399"/>
                </a:solidFill>
                <a:latin typeface="Trebuchet MS"/>
                <a:cs typeface="Trebuchet MS"/>
              </a:rPr>
              <a:t>e</a:t>
            </a:r>
            <a:r>
              <a:rPr sz="2400" b="1" spc="5" dirty="0">
                <a:solidFill>
                  <a:srgbClr val="CC3399"/>
                </a:solidFill>
                <a:latin typeface="Trebuchet MS"/>
                <a:cs typeface="Trebuchet MS"/>
              </a:rPr>
              <a:t> </a:t>
            </a:r>
            <a:r>
              <a:rPr sz="2400" b="1" spc="-5" dirty="0">
                <a:solidFill>
                  <a:srgbClr val="CC3399"/>
                </a:solidFill>
                <a:latin typeface="Trebuchet MS"/>
                <a:cs typeface="Trebuchet MS"/>
              </a:rPr>
              <a:t>articolatorio</a:t>
            </a:r>
            <a:endParaRPr sz="2400">
              <a:latin typeface="Trebuchet MS"/>
              <a:cs typeface="Trebuchet MS"/>
            </a:endParaRPr>
          </a:p>
        </p:txBody>
      </p:sp>
      <p:sp>
        <p:nvSpPr>
          <p:cNvPr id="4" name="object 4"/>
          <p:cNvSpPr txBox="1"/>
          <p:nvPr/>
        </p:nvSpPr>
        <p:spPr>
          <a:xfrm>
            <a:off x="764857" y="1176337"/>
            <a:ext cx="7597775" cy="4320540"/>
          </a:xfrm>
          <a:prstGeom prst="rect">
            <a:avLst/>
          </a:prstGeom>
        </p:spPr>
        <p:txBody>
          <a:bodyPr vert="horz" wrap="square" lIns="0" tIns="12700" rIns="0" bIns="0" rtlCol="0">
            <a:spAutoFit/>
          </a:bodyPr>
          <a:lstStyle/>
          <a:p>
            <a:pPr marL="12700">
              <a:lnSpc>
                <a:spcPct val="100000"/>
              </a:lnSpc>
              <a:spcBef>
                <a:spcPts val="100"/>
              </a:spcBef>
            </a:pPr>
            <a:r>
              <a:rPr sz="2000" spc="-5" dirty="0">
                <a:latin typeface="Trebuchet MS"/>
                <a:cs typeface="Trebuchet MS"/>
              </a:rPr>
              <a:t>STABILIZZAZIONE</a:t>
            </a:r>
            <a:r>
              <a:rPr sz="2000" dirty="0">
                <a:latin typeface="Trebuchet MS"/>
                <a:cs typeface="Trebuchet MS"/>
              </a:rPr>
              <a:t> </a:t>
            </a:r>
            <a:r>
              <a:rPr sz="2000" spc="-5" dirty="0">
                <a:latin typeface="Trebuchet MS"/>
                <a:cs typeface="Trebuchet MS"/>
              </a:rPr>
              <a:t>SISTEMA</a:t>
            </a:r>
            <a:r>
              <a:rPr sz="2000" spc="-10" dirty="0">
                <a:latin typeface="Trebuchet MS"/>
                <a:cs typeface="Trebuchet MS"/>
              </a:rPr>
              <a:t> </a:t>
            </a:r>
            <a:r>
              <a:rPr sz="2000" spc="-5" dirty="0">
                <a:latin typeface="Trebuchet MS"/>
                <a:cs typeface="Trebuchet MS"/>
              </a:rPr>
              <a:t>FONOLOGICO</a:t>
            </a:r>
            <a:r>
              <a:rPr sz="2000" spc="45" dirty="0">
                <a:latin typeface="Trebuchet MS"/>
                <a:cs typeface="Trebuchet MS"/>
              </a:rPr>
              <a:t> </a:t>
            </a:r>
            <a:r>
              <a:rPr sz="2000" b="1" dirty="0">
                <a:solidFill>
                  <a:srgbClr val="CC3399"/>
                </a:solidFill>
                <a:latin typeface="Trebuchet MS"/>
                <a:cs typeface="Trebuchet MS"/>
              </a:rPr>
              <a:t>(4-8</a:t>
            </a:r>
            <a:r>
              <a:rPr sz="2000" b="1" spc="-5" dirty="0">
                <a:solidFill>
                  <a:srgbClr val="CC3399"/>
                </a:solidFill>
                <a:latin typeface="Trebuchet MS"/>
                <a:cs typeface="Trebuchet MS"/>
              </a:rPr>
              <a:t> anni)</a:t>
            </a:r>
            <a:endParaRPr sz="2000">
              <a:latin typeface="Trebuchet MS"/>
              <a:cs typeface="Trebuchet MS"/>
            </a:endParaRPr>
          </a:p>
          <a:p>
            <a:pPr>
              <a:lnSpc>
                <a:spcPct val="100000"/>
              </a:lnSpc>
              <a:spcBef>
                <a:spcPts val="20"/>
              </a:spcBef>
            </a:pPr>
            <a:endParaRPr sz="2050">
              <a:latin typeface="Trebuchet MS"/>
              <a:cs typeface="Trebuchet MS"/>
            </a:endParaRPr>
          </a:p>
          <a:p>
            <a:pPr marL="12700">
              <a:lnSpc>
                <a:spcPct val="100000"/>
              </a:lnSpc>
              <a:spcBef>
                <a:spcPts val="5"/>
              </a:spcBef>
            </a:pPr>
            <a:r>
              <a:rPr sz="2200" b="1" spc="-5" dirty="0">
                <a:latin typeface="Trebuchet MS"/>
                <a:cs typeface="Trebuchet MS"/>
              </a:rPr>
              <a:t>Morais</a:t>
            </a:r>
            <a:r>
              <a:rPr sz="2200" b="1" spc="5" dirty="0">
                <a:latin typeface="Trebuchet MS"/>
                <a:cs typeface="Trebuchet MS"/>
              </a:rPr>
              <a:t> </a:t>
            </a:r>
            <a:r>
              <a:rPr sz="2200" b="1" spc="-15" dirty="0">
                <a:latin typeface="Trebuchet MS"/>
                <a:cs typeface="Trebuchet MS"/>
              </a:rPr>
              <a:t>(1989)</a:t>
            </a:r>
            <a:r>
              <a:rPr sz="2200" b="1" spc="45" dirty="0">
                <a:latin typeface="Trebuchet MS"/>
                <a:cs typeface="Trebuchet MS"/>
              </a:rPr>
              <a:t> </a:t>
            </a:r>
            <a:r>
              <a:rPr sz="2200" b="1" spc="-5" dirty="0">
                <a:latin typeface="Trebuchet MS"/>
                <a:cs typeface="Trebuchet MS"/>
              </a:rPr>
              <a:t>propone</a:t>
            </a:r>
            <a:r>
              <a:rPr sz="2200" b="1" spc="25" dirty="0">
                <a:latin typeface="Trebuchet MS"/>
                <a:cs typeface="Trebuchet MS"/>
              </a:rPr>
              <a:t> </a:t>
            </a:r>
            <a:r>
              <a:rPr sz="2200" b="1" dirty="0">
                <a:latin typeface="Trebuchet MS"/>
                <a:cs typeface="Trebuchet MS"/>
              </a:rPr>
              <a:t>di </a:t>
            </a:r>
            <a:r>
              <a:rPr sz="2200" b="1" spc="-5" dirty="0">
                <a:latin typeface="Trebuchet MS"/>
                <a:cs typeface="Trebuchet MS"/>
              </a:rPr>
              <a:t>parlare</a:t>
            </a:r>
            <a:r>
              <a:rPr sz="2200" b="1" dirty="0">
                <a:latin typeface="Trebuchet MS"/>
                <a:cs typeface="Trebuchet MS"/>
              </a:rPr>
              <a:t> di</a:t>
            </a:r>
            <a:endParaRPr sz="2200">
              <a:latin typeface="Trebuchet MS"/>
              <a:cs typeface="Trebuchet MS"/>
            </a:endParaRPr>
          </a:p>
          <a:p>
            <a:pPr>
              <a:lnSpc>
                <a:spcPct val="100000"/>
              </a:lnSpc>
              <a:spcBef>
                <a:spcPts val="25"/>
              </a:spcBef>
            </a:pPr>
            <a:endParaRPr sz="2250">
              <a:latin typeface="Trebuchet MS"/>
              <a:cs typeface="Trebuchet MS"/>
            </a:endParaRPr>
          </a:p>
          <a:p>
            <a:pPr marL="12700" marR="43180">
              <a:lnSpc>
                <a:spcPct val="100000"/>
              </a:lnSpc>
            </a:pPr>
            <a:r>
              <a:rPr sz="2200" b="1" spc="-10" dirty="0">
                <a:latin typeface="Trebuchet MS"/>
                <a:cs typeface="Trebuchet MS"/>
              </a:rPr>
              <a:t>consapevolezza</a:t>
            </a:r>
            <a:r>
              <a:rPr sz="2200" b="1" spc="55" dirty="0">
                <a:latin typeface="Trebuchet MS"/>
                <a:cs typeface="Trebuchet MS"/>
              </a:rPr>
              <a:t> </a:t>
            </a:r>
            <a:r>
              <a:rPr sz="2200" b="1" spc="-5" dirty="0">
                <a:latin typeface="Trebuchet MS"/>
                <a:cs typeface="Trebuchet MS"/>
              </a:rPr>
              <a:t>fonologica</a:t>
            </a:r>
            <a:r>
              <a:rPr sz="2200" b="1" spc="35" dirty="0">
                <a:latin typeface="Trebuchet MS"/>
                <a:cs typeface="Trebuchet MS"/>
              </a:rPr>
              <a:t> </a:t>
            </a:r>
            <a:r>
              <a:rPr sz="2200" b="1" spc="-5" dirty="0">
                <a:latin typeface="Trebuchet MS"/>
                <a:cs typeface="Trebuchet MS"/>
              </a:rPr>
              <a:t>globale</a:t>
            </a:r>
            <a:r>
              <a:rPr sz="2200" b="1" spc="15" dirty="0">
                <a:latin typeface="Trebuchet MS"/>
                <a:cs typeface="Trebuchet MS"/>
              </a:rPr>
              <a:t> </a:t>
            </a:r>
            <a:r>
              <a:rPr sz="2200" b="1" spc="-5" dirty="0">
                <a:latin typeface="Trebuchet MS"/>
                <a:cs typeface="Trebuchet MS"/>
              </a:rPr>
              <a:t>(sensibilità</a:t>
            </a:r>
            <a:r>
              <a:rPr sz="2200" b="1" spc="35" dirty="0">
                <a:latin typeface="Trebuchet MS"/>
                <a:cs typeface="Trebuchet MS"/>
              </a:rPr>
              <a:t> </a:t>
            </a:r>
            <a:r>
              <a:rPr sz="2200" b="1" spc="-5" dirty="0">
                <a:latin typeface="Trebuchet MS"/>
                <a:cs typeface="Trebuchet MS"/>
              </a:rPr>
              <a:t>fonologica) </a:t>
            </a:r>
            <a:r>
              <a:rPr sz="2200" b="1" spc="-645" dirty="0">
                <a:latin typeface="Trebuchet MS"/>
                <a:cs typeface="Trebuchet MS"/>
              </a:rPr>
              <a:t> </a:t>
            </a:r>
            <a:r>
              <a:rPr sz="2200" spc="-5" dirty="0">
                <a:latin typeface="Trebuchet MS"/>
                <a:cs typeface="Trebuchet MS"/>
              </a:rPr>
              <a:t>(capacità di riconoscere </a:t>
            </a:r>
            <a:r>
              <a:rPr sz="2200" dirty="0">
                <a:latin typeface="Trebuchet MS"/>
                <a:cs typeface="Trebuchet MS"/>
              </a:rPr>
              <a:t>e </a:t>
            </a:r>
            <a:r>
              <a:rPr sz="2200" spc="-5" dirty="0">
                <a:latin typeface="Trebuchet MS"/>
                <a:cs typeface="Trebuchet MS"/>
              </a:rPr>
              <a:t>produrre rime, categorizzare </a:t>
            </a:r>
            <a:r>
              <a:rPr sz="2200" dirty="0">
                <a:latin typeface="Trebuchet MS"/>
                <a:cs typeface="Trebuchet MS"/>
              </a:rPr>
              <a:t>e </a:t>
            </a:r>
            <a:r>
              <a:rPr sz="2200" spc="5" dirty="0">
                <a:latin typeface="Trebuchet MS"/>
                <a:cs typeface="Trebuchet MS"/>
              </a:rPr>
              <a:t> </a:t>
            </a:r>
            <a:r>
              <a:rPr sz="2200" spc="-5" dirty="0">
                <a:latin typeface="Trebuchet MS"/>
                <a:cs typeface="Trebuchet MS"/>
              </a:rPr>
              <a:t>riconoscere</a:t>
            </a:r>
            <a:r>
              <a:rPr sz="2200" spc="-25" dirty="0">
                <a:latin typeface="Trebuchet MS"/>
                <a:cs typeface="Trebuchet MS"/>
              </a:rPr>
              <a:t> </a:t>
            </a:r>
            <a:r>
              <a:rPr sz="2200" dirty="0">
                <a:latin typeface="Trebuchet MS"/>
                <a:cs typeface="Trebuchet MS"/>
              </a:rPr>
              <a:t>i</a:t>
            </a:r>
            <a:r>
              <a:rPr sz="2200" spc="-10" dirty="0">
                <a:latin typeface="Trebuchet MS"/>
                <a:cs typeface="Trebuchet MS"/>
              </a:rPr>
              <a:t> </a:t>
            </a:r>
            <a:r>
              <a:rPr sz="2200" spc="-5" dirty="0">
                <a:latin typeface="Trebuchet MS"/>
                <a:cs typeface="Trebuchet MS"/>
              </a:rPr>
              <a:t>suoni</a:t>
            </a:r>
            <a:r>
              <a:rPr sz="2200" spc="-15" dirty="0">
                <a:latin typeface="Trebuchet MS"/>
                <a:cs typeface="Trebuchet MS"/>
              </a:rPr>
              <a:t> </a:t>
            </a:r>
            <a:r>
              <a:rPr sz="2200" spc="-10" dirty="0">
                <a:latin typeface="Trebuchet MS"/>
                <a:cs typeface="Trebuchet MS"/>
              </a:rPr>
              <a:t>iniziali</a:t>
            </a:r>
            <a:r>
              <a:rPr sz="2200" spc="20" dirty="0">
                <a:latin typeface="Trebuchet MS"/>
                <a:cs typeface="Trebuchet MS"/>
              </a:rPr>
              <a:t> </a:t>
            </a:r>
            <a:r>
              <a:rPr sz="2200" spc="-10" dirty="0">
                <a:latin typeface="Trebuchet MS"/>
                <a:cs typeface="Trebuchet MS"/>
              </a:rPr>
              <a:t>della</a:t>
            </a:r>
            <a:r>
              <a:rPr sz="2200" spc="-5" dirty="0">
                <a:latin typeface="Trebuchet MS"/>
                <a:cs typeface="Trebuchet MS"/>
              </a:rPr>
              <a:t> parola)</a:t>
            </a:r>
            <a:endParaRPr sz="2200">
              <a:latin typeface="Trebuchet MS"/>
              <a:cs typeface="Trebuchet MS"/>
            </a:endParaRPr>
          </a:p>
          <a:p>
            <a:pPr>
              <a:lnSpc>
                <a:spcPct val="100000"/>
              </a:lnSpc>
              <a:spcBef>
                <a:spcPts val="30"/>
              </a:spcBef>
            </a:pPr>
            <a:endParaRPr sz="2250">
              <a:latin typeface="Trebuchet MS"/>
              <a:cs typeface="Trebuchet MS"/>
            </a:endParaRPr>
          </a:p>
          <a:p>
            <a:pPr marL="12700" marR="208915">
              <a:lnSpc>
                <a:spcPct val="100000"/>
              </a:lnSpc>
              <a:spcBef>
                <a:spcPts val="5"/>
              </a:spcBef>
            </a:pPr>
            <a:r>
              <a:rPr sz="2200" b="1" spc="-10" dirty="0">
                <a:latin typeface="Trebuchet MS"/>
                <a:cs typeface="Trebuchet MS"/>
              </a:rPr>
              <a:t>consapevolezza</a:t>
            </a:r>
            <a:r>
              <a:rPr sz="2200" b="1" spc="70" dirty="0">
                <a:latin typeface="Trebuchet MS"/>
                <a:cs typeface="Trebuchet MS"/>
              </a:rPr>
              <a:t> </a:t>
            </a:r>
            <a:r>
              <a:rPr sz="2200" b="1" spc="-5" dirty="0">
                <a:latin typeface="Trebuchet MS"/>
                <a:cs typeface="Trebuchet MS"/>
              </a:rPr>
              <a:t>fonologica</a:t>
            </a:r>
            <a:r>
              <a:rPr sz="2200" b="1" spc="40" dirty="0">
                <a:latin typeface="Trebuchet MS"/>
                <a:cs typeface="Trebuchet MS"/>
              </a:rPr>
              <a:t> </a:t>
            </a:r>
            <a:r>
              <a:rPr sz="2200" b="1" dirty="0">
                <a:latin typeface="Trebuchet MS"/>
                <a:cs typeface="Trebuchet MS"/>
              </a:rPr>
              <a:t>analitica</a:t>
            </a:r>
            <a:r>
              <a:rPr sz="2200" dirty="0">
                <a:latin typeface="Trebuchet MS"/>
                <a:cs typeface="Trebuchet MS"/>
              </a:rPr>
              <a:t>,</a:t>
            </a:r>
            <a:r>
              <a:rPr sz="2200" spc="10" dirty="0">
                <a:latin typeface="Trebuchet MS"/>
                <a:cs typeface="Trebuchet MS"/>
              </a:rPr>
              <a:t> </a:t>
            </a:r>
            <a:r>
              <a:rPr sz="2200" spc="-5" dirty="0">
                <a:latin typeface="Trebuchet MS"/>
                <a:cs typeface="Trebuchet MS"/>
              </a:rPr>
              <a:t>capacità</a:t>
            </a:r>
            <a:r>
              <a:rPr sz="2200" spc="-15" dirty="0">
                <a:latin typeface="Trebuchet MS"/>
                <a:cs typeface="Trebuchet MS"/>
              </a:rPr>
              <a:t> </a:t>
            </a:r>
            <a:r>
              <a:rPr sz="2200" spc="-5" dirty="0">
                <a:latin typeface="Trebuchet MS"/>
                <a:cs typeface="Trebuchet MS"/>
              </a:rPr>
              <a:t>di</a:t>
            </a:r>
            <a:r>
              <a:rPr sz="2200" dirty="0">
                <a:latin typeface="Trebuchet MS"/>
                <a:cs typeface="Trebuchet MS"/>
              </a:rPr>
              <a:t> </a:t>
            </a:r>
            <a:r>
              <a:rPr sz="2200" spc="-5" dirty="0">
                <a:latin typeface="Trebuchet MS"/>
                <a:cs typeface="Trebuchet MS"/>
              </a:rPr>
              <a:t>lavorare </a:t>
            </a:r>
            <a:r>
              <a:rPr sz="2200" spc="-645" dirty="0">
                <a:latin typeface="Trebuchet MS"/>
                <a:cs typeface="Trebuchet MS"/>
              </a:rPr>
              <a:t> </a:t>
            </a:r>
            <a:r>
              <a:rPr sz="2200" spc="-5" dirty="0">
                <a:latin typeface="Trebuchet MS"/>
                <a:cs typeface="Trebuchet MS"/>
              </a:rPr>
              <a:t>sulla</a:t>
            </a:r>
            <a:r>
              <a:rPr sz="2200" spc="-10" dirty="0">
                <a:latin typeface="Trebuchet MS"/>
                <a:cs typeface="Trebuchet MS"/>
              </a:rPr>
              <a:t> </a:t>
            </a:r>
            <a:r>
              <a:rPr sz="2200" dirty="0">
                <a:latin typeface="Trebuchet MS"/>
                <a:cs typeface="Trebuchet MS"/>
              </a:rPr>
              <a:t>struttura</a:t>
            </a:r>
            <a:r>
              <a:rPr sz="2200" spc="-60" dirty="0">
                <a:latin typeface="Trebuchet MS"/>
                <a:cs typeface="Trebuchet MS"/>
              </a:rPr>
              <a:t> </a:t>
            </a:r>
            <a:r>
              <a:rPr sz="2200" spc="-5" dirty="0">
                <a:latin typeface="Trebuchet MS"/>
                <a:cs typeface="Trebuchet MS"/>
              </a:rPr>
              <a:t>segmentale profonda</a:t>
            </a:r>
            <a:r>
              <a:rPr sz="2200" spc="-20" dirty="0">
                <a:latin typeface="Trebuchet MS"/>
                <a:cs typeface="Trebuchet MS"/>
              </a:rPr>
              <a:t> </a:t>
            </a:r>
            <a:r>
              <a:rPr sz="2200" spc="-5" dirty="0">
                <a:latin typeface="Trebuchet MS"/>
                <a:cs typeface="Trebuchet MS"/>
              </a:rPr>
              <a:t>del</a:t>
            </a:r>
            <a:r>
              <a:rPr sz="2200" spc="-20" dirty="0">
                <a:latin typeface="Trebuchet MS"/>
                <a:cs typeface="Trebuchet MS"/>
              </a:rPr>
              <a:t> </a:t>
            </a:r>
            <a:r>
              <a:rPr sz="2200" spc="-10" dirty="0">
                <a:latin typeface="Trebuchet MS"/>
                <a:cs typeface="Trebuchet MS"/>
              </a:rPr>
              <a:t>linguaggio</a:t>
            </a:r>
            <a:endParaRPr sz="2200">
              <a:latin typeface="Trebuchet MS"/>
              <a:cs typeface="Trebuchet MS"/>
            </a:endParaRPr>
          </a:p>
          <a:p>
            <a:pPr marL="12700" marR="5080">
              <a:lnSpc>
                <a:spcPct val="99300"/>
              </a:lnSpc>
              <a:spcBef>
                <a:spcPts val="20"/>
              </a:spcBef>
            </a:pPr>
            <a:r>
              <a:rPr sz="2200" spc="-5" dirty="0">
                <a:latin typeface="Trebuchet MS"/>
                <a:cs typeface="Trebuchet MS"/>
              </a:rPr>
              <a:t>(ad</a:t>
            </a:r>
            <a:r>
              <a:rPr sz="2200" spc="5" dirty="0">
                <a:latin typeface="Trebuchet MS"/>
                <a:cs typeface="Trebuchet MS"/>
              </a:rPr>
              <a:t> </a:t>
            </a:r>
            <a:r>
              <a:rPr sz="2200" spc="-5" dirty="0">
                <a:latin typeface="Trebuchet MS"/>
                <a:cs typeface="Trebuchet MS"/>
              </a:rPr>
              <a:t>es.</a:t>
            </a:r>
            <a:r>
              <a:rPr sz="2200" spc="-10" dirty="0">
                <a:latin typeface="Trebuchet MS"/>
                <a:cs typeface="Trebuchet MS"/>
              </a:rPr>
              <a:t> </a:t>
            </a:r>
            <a:r>
              <a:rPr sz="2200" spc="-5" dirty="0">
                <a:latin typeface="Trebuchet MS"/>
                <a:cs typeface="Trebuchet MS"/>
              </a:rPr>
              <a:t>segmentazione</a:t>
            </a:r>
            <a:r>
              <a:rPr sz="2200" spc="-25" dirty="0">
                <a:latin typeface="Trebuchet MS"/>
                <a:cs typeface="Trebuchet MS"/>
              </a:rPr>
              <a:t> </a:t>
            </a:r>
            <a:r>
              <a:rPr sz="2200" spc="-10" dirty="0">
                <a:latin typeface="Trebuchet MS"/>
                <a:cs typeface="Trebuchet MS"/>
              </a:rPr>
              <a:t>delle</a:t>
            </a:r>
            <a:r>
              <a:rPr sz="2200" spc="30" dirty="0">
                <a:latin typeface="Trebuchet MS"/>
                <a:cs typeface="Trebuchet MS"/>
              </a:rPr>
              <a:t> </a:t>
            </a:r>
            <a:r>
              <a:rPr sz="2200" spc="-5" dirty="0">
                <a:latin typeface="Trebuchet MS"/>
                <a:cs typeface="Trebuchet MS"/>
              </a:rPr>
              <a:t>parole</a:t>
            </a:r>
            <a:r>
              <a:rPr sz="2200" spc="-30" dirty="0">
                <a:latin typeface="Trebuchet MS"/>
                <a:cs typeface="Trebuchet MS"/>
              </a:rPr>
              <a:t> </a:t>
            </a:r>
            <a:r>
              <a:rPr sz="2200" spc="-5" dirty="0">
                <a:latin typeface="Trebuchet MS"/>
                <a:cs typeface="Trebuchet MS"/>
              </a:rPr>
              <a:t>in</a:t>
            </a:r>
            <a:r>
              <a:rPr sz="2200" spc="15" dirty="0">
                <a:latin typeface="Trebuchet MS"/>
                <a:cs typeface="Trebuchet MS"/>
              </a:rPr>
              <a:t> </a:t>
            </a:r>
            <a:r>
              <a:rPr sz="2200" spc="-5" dirty="0">
                <a:latin typeface="Trebuchet MS"/>
                <a:cs typeface="Trebuchet MS"/>
              </a:rPr>
              <a:t>sillabe </a:t>
            </a:r>
            <a:r>
              <a:rPr sz="2200" spc="-10" dirty="0">
                <a:latin typeface="Trebuchet MS"/>
                <a:cs typeface="Trebuchet MS"/>
              </a:rPr>
              <a:t>(le</a:t>
            </a:r>
            <a:r>
              <a:rPr sz="2200" spc="10" dirty="0">
                <a:latin typeface="Trebuchet MS"/>
                <a:cs typeface="Trebuchet MS"/>
              </a:rPr>
              <a:t> </a:t>
            </a:r>
            <a:r>
              <a:rPr sz="2200" spc="-5" dirty="0">
                <a:latin typeface="Trebuchet MS"/>
                <a:cs typeface="Trebuchet MS"/>
              </a:rPr>
              <a:t>sillabe</a:t>
            </a:r>
            <a:r>
              <a:rPr sz="2200" spc="10" dirty="0">
                <a:latin typeface="Trebuchet MS"/>
                <a:cs typeface="Trebuchet MS"/>
              </a:rPr>
              <a:t> </a:t>
            </a:r>
            <a:r>
              <a:rPr sz="2200" dirty="0">
                <a:latin typeface="Trebuchet MS"/>
                <a:cs typeface="Trebuchet MS"/>
              </a:rPr>
              <a:t>sono </a:t>
            </a:r>
            <a:r>
              <a:rPr sz="2200" spc="-650" dirty="0">
                <a:latin typeface="Trebuchet MS"/>
                <a:cs typeface="Trebuchet MS"/>
              </a:rPr>
              <a:t> </a:t>
            </a:r>
            <a:r>
              <a:rPr sz="2200" spc="-5" dirty="0">
                <a:latin typeface="Trebuchet MS"/>
                <a:cs typeface="Trebuchet MS"/>
              </a:rPr>
              <a:t>marcate acusticamente </a:t>
            </a:r>
            <a:r>
              <a:rPr sz="2200" dirty="0">
                <a:latin typeface="Trebuchet MS"/>
                <a:cs typeface="Trebuchet MS"/>
              </a:rPr>
              <a:t>e possono </a:t>
            </a:r>
            <a:r>
              <a:rPr sz="2200" spc="-5" dirty="0">
                <a:latin typeface="Trebuchet MS"/>
                <a:cs typeface="Trebuchet MS"/>
              </a:rPr>
              <a:t>essere pronunciate </a:t>
            </a:r>
            <a:r>
              <a:rPr sz="2200" dirty="0">
                <a:latin typeface="Trebuchet MS"/>
                <a:cs typeface="Trebuchet MS"/>
              </a:rPr>
              <a:t> </a:t>
            </a:r>
            <a:r>
              <a:rPr sz="2200" spc="-5" dirty="0">
                <a:latin typeface="Trebuchet MS"/>
                <a:cs typeface="Trebuchet MS"/>
              </a:rPr>
              <a:t>isolatamente)</a:t>
            </a:r>
            <a:r>
              <a:rPr sz="2200" spc="-40" dirty="0">
                <a:latin typeface="Trebuchet MS"/>
                <a:cs typeface="Trebuchet MS"/>
              </a:rPr>
              <a:t> </a:t>
            </a:r>
            <a:r>
              <a:rPr sz="2200" dirty="0">
                <a:latin typeface="Trebuchet MS"/>
                <a:cs typeface="Trebuchet MS"/>
              </a:rPr>
              <a:t>e</a:t>
            </a:r>
            <a:r>
              <a:rPr sz="2200" spc="10" dirty="0">
                <a:latin typeface="Trebuchet MS"/>
                <a:cs typeface="Trebuchet MS"/>
              </a:rPr>
              <a:t> </a:t>
            </a:r>
            <a:r>
              <a:rPr sz="2200" spc="-5" dirty="0">
                <a:latin typeface="Trebuchet MS"/>
                <a:cs typeface="Trebuchet MS"/>
              </a:rPr>
              <a:t>fonemi</a:t>
            </a:r>
            <a:endParaRPr sz="2200">
              <a:latin typeface="Trebuchet MS"/>
              <a:cs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459740" y="327723"/>
            <a:ext cx="8065134" cy="4294505"/>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3399"/>
                </a:solidFill>
                <a:latin typeface="Trebuchet MS"/>
                <a:cs typeface="Trebuchet MS"/>
              </a:rPr>
              <a:t>Fonologia</a:t>
            </a:r>
            <a:endParaRPr sz="2800">
              <a:latin typeface="Trebuchet MS"/>
              <a:cs typeface="Trebuchet MS"/>
            </a:endParaRPr>
          </a:p>
          <a:p>
            <a:pPr marL="12700" marR="2113280">
              <a:lnSpc>
                <a:spcPts val="6720"/>
              </a:lnSpc>
              <a:spcBef>
                <a:spcPts val="785"/>
              </a:spcBef>
            </a:pPr>
            <a:r>
              <a:rPr sz="2800" dirty="0">
                <a:latin typeface="Trebuchet MS"/>
                <a:cs typeface="Trebuchet MS"/>
              </a:rPr>
              <a:t>Si tratta </a:t>
            </a:r>
            <a:r>
              <a:rPr sz="2800" spc="-5" dirty="0">
                <a:latin typeface="Trebuchet MS"/>
                <a:cs typeface="Trebuchet MS"/>
              </a:rPr>
              <a:t>di esercitare </a:t>
            </a:r>
            <a:r>
              <a:rPr sz="2800" dirty="0">
                <a:latin typeface="Trebuchet MS"/>
                <a:cs typeface="Trebuchet MS"/>
              </a:rPr>
              <a:t>capacità </a:t>
            </a:r>
            <a:r>
              <a:rPr sz="2800" spc="-5" dirty="0">
                <a:latin typeface="Trebuchet MS"/>
                <a:cs typeface="Trebuchet MS"/>
              </a:rPr>
              <a:t>quali: </a:t>
            </a:r>
            <a:r>
              <a:rPr sz="2800" spc="-830" dirty="0">
                <a:latin typeface="Trebuchet MS"/>
                <a:cs typeface="Trebuchet MS"/>
              </a:rPr>
              <a:t> </a:t>
            </a:r>
            <a:r>
              <a:rPr sz="2800" spc="-5" dirty="0">
                <a:latin typeface="Trebuchet MS"/>
                <a:cs typeface="Trebuchet MS"/>
              </a:rPr>
              <a:t>produrre</a:t>
            </a:r>
            <a:r>
              <a:rPr sz="2800" spc="15" dirty="0">
                <a:latin typeface="Trebuchet MS"/>
                <a:cs typeface="Trebuchet MS"/>
              </a:rPr>
              <a:t> </a:t>
            </a:r>
            <a:r>
              <a:rPr sz="2800" dirty="0">
                <a:latin typeface="Trebuchet MS"/>
                <a:cs typeface="Trebuchet MS"/>
              </a:rPr>
              <a:t>e</a:t>
            </a:r>
            <a:r>
              <a:rPr sz="2800" spc="-10" dirty="0">
                <a:latin typeface="Trebuchet MS"/>
                <a:cs typeface="Trebuchet MS"/>
              </a:rPr>
              <a:t> </a:t>
            </a:r>
            <a:r>
              <a:rPr sz="2800" spc="-5" dirty="0">
                <a:latin typeface="Trebuchet MS"/>
                <a:cs typeface="Trebuchet MS"/>
              </a:rPr>
              <a:t>discriminare</a:t>
            </a:r>
            <a:r>
              <a:rPr sz="2800" dirty="0">
                <a:latin typeface="Trebuchet MS"/>
                <a:cs typeface="Trebuchet MS"/>
              </a:rPr>
              <a:t> </a:t>
            </a:r>
            <a:r>
              <a:rPr sz="2800" spc="-5" dirty="0">
                <a:latin typeface="Trebuchet MS"/>
                <a:cs typeface="Trebuchet MS"/>
              </a:rPr>
              <a:t>suoni</a:t>
            </a:r>
            <a:endParaRPr sz="2800">
              <a:latin typeface="Trebuchet MS"/>
              <a:cs typeface="Trebuchet MS"/>
            </a:endParaRPr>
          </a:p>
          <a:p>
            <a:pPr marL="12700">
              <a:lnSpc>
                <a:spcPct val="100000"/>
              </a:lnSpc>
              <a:spcBef>
                <a:spcPts val="2585"/>
              </a:spcBef>
            </a:pPr>
            <a:r>
              <a:rPr sz="2800" spc="-5" dirty="0">
                <a:latin typeface="Trebuchet MS"/>
                <a:cs typeface="Trebuchet MS"/>
              </a:rPr>
              <a:t>accentazione</a:t>
            </a:r>
            <a:r>
              <a:rPr sz="2800" spc="10" dirty="0">
                <a:latin typeface="Trebuchet MS"/>
                <a:cs typeface="Trebuchet MS"/>
              </a:rPr>
              <a:t> </a:t>
            </a:r>
            <a:r>
              <a:rPr sz="2800" dirty="0">
                <a:latin typeface="Trebuchet MS"/>
                <a:cs typeface="Trebuchet MS"/>
              </a:rPr>
              <a:t>e </a:t>
            </a:r>
            <a:r>
              <a:rPr sz="2800" spc="-5" dirty="0">
                <a:latin typeface="Trebuchet MS"/>
                <a:cs typeface="Trebuchet MS"/>
              </a:rPr>
              <a:t>prosodia</a:t>
            </a:r>
            <a:r>
              <a:rPr sz="2800" spc="15" dirty="0">
                <a:latin typeface="Trebuchet MS"/>
                <a:cs typeface="Trebuchet MS"/>
              </a:rPr>
              <a:t> </a:t>
            </a:r>
            <a:r>
              <a:rPr sz="2800" spc="-5" dirty="0">
                <a:latin typeface="Trebuchet MS"/>
                <a:cs typeface="Trebuchet MS"/>
              </a:rPr>
              <a:t>(tono</a:t>
            </a:r>
            <a:r>
              <a:rPr sz="2800" dirty="0">
                <a:latin typeface="Trebuchet MS"/>
                <a:cs typeface="Trebuchet MS"/>
              </a:rPr>
              <a:t> </a:t>
            </a:r>
            <a:r>
              <a:rPr sz="2800" spc="-5" dirty="0">
                <a:latin typeface="Trebuchet MS"/>
                <a:cs typeface="Trebuchet MS"/>
              </a:rPr>
              <a:t>interrogativo,</a:t>
            </a:r>
            <a:r>
              <a:rPr sz="2800" dirty="0">
                <a:latin typeface="Trebuchet MS"/>
                <a:cs typeface="Trebuchet MS"/>
              </a:rPr>
              <a:t> </a:t>
            </a:r>
            <a:r>
              <a:rPr sz="2800" spc="-10" dirty="0">
                <a:latin typeface="Trebuchet MS"/>
                <a:cs typeface="Trebuchet MS"/>
              </a:rPr>
              <a:t>ecc.)</a:t>
            </a:r>
            <a:endParaRPr sz="2800">
              <a:latin typeface="Trebuchet MS"/>
              <a:cs typeface="Trebuchet MS"/>
            </a:endParaRPr>
          </a:p>
          <a:p>
            <a:pPr>
              <a:lnSpc>
                <a:spcPct val="100000"/>
              </a:lnSpc>
              <a:spcBef>
                <a:spcPts val="50"/>
              </a:spcBef>
            </a:pPr>
            <a:endParaRPr sz="2850">
              <a:latin typeface="Trebuchet MS"/>
              <a:cs typeface="Trebuchet MS"/>
            </a:endParaRPr>
          </a:p>
          <a:p>
            <a:pPr marL="12700" marR="93345">
              <a:lnSpc>
                <a:spcPct val="100000"/>
              </a:lnSpc>
            </a:pPr>
            <a:r>
              <a:rPr sz="2800" spc="-5" dirty="0">
                <a:latin typeface="Trebuchet MS"/>
                <a:cs typeface="Trebuchet MS"/>
              </a:rPr>
              <a:t>ricostruire</a:t>
            </a:r>
            <a:r>
              <a:rPr sz="2800" spc="5" dirty="0">
                <a:latin typeface="Trebuchet MS"/>
                <a:cs typeface="Trebuchet MS"/>
              </a:rPr>
              <a:t> </a:t>
            </a:r>
            <a:r>
              <a:rPr sz="2800" dirty="0">
                <a:latin typeface="Trebuchet MS"/>
                <a:cs typeface="Trebuchet MS"/>
              </a:rPr>
              <a:t>la</a:t>
            </a:r>
            <a:r>
              <a:rPr sz="2800" spc="5" dirty="0">
                <a:latin typeface="Trebuchet MS"/>
                <a:cs typeface="Trebuchet MS"/>
              </a:rPr>
              <a:t> </a:t>
            </a:r>
            <a:r>
              <a:rPr sz="2800" spc="-25" dirty="0">
                <a:latin typeface="Trebuchet MS"/>
                <a:cs typeface="Trebuchet MS"/>
              </a:rPr>
              <a:t>RAPPRESENTAZIONE</a:t>
            </a:r>
            <a:r>
              <a:rPr sz="2800" spc="30" dirty="0">
                <a:latin typeface="Trebuchet MS"/>
                <a:cs typeface="Trebuchet MS"/>
              </a:rPr>
              <a:t> </a:t>
            </a:r>
            <a:r>
              <a:rPr sz="2800" spc="-5" dirty="0">
                <a:latin typeface="Trebuchet MS"/>
                <a:cs typeface="Trebuchet MS"/>
              </a:rPr>
              <a:t>FONOLOGICA </a:t>
            </a:r>
            <a:r>
              <a:rPr sz="2800" dirty="0">
                <a:latin typeface="Trebuchet MS"/>
                <a:cs typeface="Trebuchet MS"/>
              </a:rPr>
              <a:t> </a:t>
            </a:r>
            <a:r>
              <a:rPr sz="2800" spc="-5" dirty="0">
                <a:latin typeface="Trebuchet MS"/>
                <a:cs typeface="Trebuchet MS"/>
              </a:rPr>
              <a:t>(esercizi</a:t>
            </a:r>
            <a:r>
              <a:rPr sz="2800" spc="30" dirty="0">
                <a:latin typeface="Trebuchet MS"/>
                <a:cs typeface="Trebuchet MS"/>
              </a:rPr>
              <a:t> </a:t>
            </a:r>
            <a:r>
              <a:rPr sz="2800" spc="-5" dirty="0">
                <a:latin typeface="Trebuchet MS"/>
                <a:cs typeface="Trebuchet MS"/>
              </a:rPr>
              <a:t>con</a:t>
            </a:r>
            <a:r>
              <a:rPr sz="2800" spc="-15" dirty="0">
                <a:latin typeface="Trebuchet MS"/>
                <a:cs typeface="Trebuchet MS"/>
              </a:rPr>
              <a:t> </a:t>
            </a:r>
            <a:r>
              <a:rPr sz="2800" spc="-5" dirty="0">
                <a:latin typeface="Trebuchet MS"/>
                <a:cs typeface="Trebuchet MS"/>
              </a:rPr>
              <a:t>giochi</a:t>
            </a:r>
            <a:r>
              <a:rPr sz="2800" spc="20" dirty="0">
                <a:latin typeface="Trebuchet MS"/>
                <a:cs typeface="Trebuchet MS"/>
              </a:rPr>
              <a:t> </a:t>
            </a:r>
            <a:r>
              <a:rPr sz="2800" spc="-5" dirty="0">
                <a:latin typeface="Trebuchet MS"/>
                <a:cs typeface="Trebuchet MS"/>
              </a:rPr>
              <a:t>fonologici, </a:t>
            </a:r>
            <a:r>
              <a:rPr sz="2800" dirty="0">
                <a:latin typeface="Trebuchet MS"/>
                <a:cs typeface="Trebuchet MS"/>
              </a:rPr>
              <a:t>rime,</a:t>
            </a:r>
            <a:r>
              <a:rPr sz="2800" spc="5" dirty="0">
                <a:latin typeface="Trebuchet MS"/>
                <a:cs typeface="Trebuchet MS"/>
              </a:rPr>
              <a:t> </a:t>
            </a:r>
            <a:r>
              <a:rPr sz="2800" spc="-5" dirty="0">
                <a:latin typeface="Trebuchet MS"/>
                <a:cs typeface="Trebuchet MS"/>
              </a:rPr>
              <a:t>filastrocche)</a:t>
            </a:r>
            <a:endParaRPr sz="28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92162" y="157860"/>
            <a:ext cx="7773670" cy="4904105"/>
          </a:xfrm>
          <a:prstGeom prst="rect">
            <a:avLst/>
          </a:prstGeom>
        </p:spPr>
        <p:txBody>
          <a:bodyPr vert="horz" wrap="square" lIns="0" tIns="256540" rIns="0" bIns="0" rtlCol="0">
            <a:spAutoFit/>
          </a:bodyPr>
          <a:lstStyle/>
          <a:p>
            <a:pPr marL="4445" algn="ctr">
              <a:lnSpc>
                <a:spcPct val="100000"/>
              </a:lnSpc>
              <a:spcBef>
                <a:spcPts val="2020"/>
              </a:spcBef>
            </a:pPr>
            <a:r>
              <a:rPr sz="3200" dirty="0">
                <a:latin typeface="Trebuchet MS"/>
                <a:cs typeface="Trebuchet MS"/>
              </a:rPr>
              <a:t>COMPETENZE</a:t>
            </a:r>
            <a:endParaRPr sz="3200">
              <a:latin typeface="Trebuchet MS"/>
              <a:cs typeface="Trebuchet MS"/>
            </a:endParaRPr>
          </a:p>
          <a:p>
            <a:pPr marL="810260" marR="798830" algn="ctr">
              <a:lnSpc>
                <a:spcPct val="150100"/>
              </a:lnSpc>
            </a:pPr>
            <a:r>
              <a:rPr sz="3200" spc="-10" dirty="0">
                <a:latin typeface="Trebuchet MS"/>
                <a:cs typeface="Trebuchet MS"/>
              </a:rPr>
              <a:t>Attentive,</a:t>
            </a:r>
            <a:r>
              <a:rPr sz="3200" spc="55" dirty="0">
                <a:latin typeface="Trebuchet MS"/>
                <a:cs typeface="Trebuchet MS"/>
              </a:rPr>
              <a:t> </a:t>
            </a:r>
            <a:r>
              <a:rPr sz="3200" spc="-10" dirty="0">
                <a:latin typeface="Trebuchet MS"/>
                <a:cs typeface="Trebuchet MS"/>
              </a:rPr>
              <a:t>percettive,</a:t>
            </a:r>
            <a:r>
              <a:rPr sz="3200" spc="55" dirty="0">
                <a:latin typeface="Trebuchet MS"/>
                <a:cs typeface="Trebuchet MS"/>
              </a:rPr>
              <a:t> </a:t>
            </a:r>
            <a:r>
              <a:rPr sz="3200" spc="-5" dirty="0">
                <a:latin typeface="Trebuchet MS"/>
                <a:cs typeface="Trebuchet MS"/>
              </a:rPr>
              <a:t>mnestiche, </a:t>
            </a:r>
            <a:r>
              <a:rPr sz="3200" spc="-950" dirty="0">
                <a:latin typeface="Trebuchet MS"/>
                <a:cs typeface="Trebuchet MS"/>
              </a:rPr>
              <a:t> </a:t>
            </a:r>
            <a:r>
              <a:rPr sz="3200" spc="-5" dirty="0">
                <a:latin typeface="Trebuchet MS"/>
                <a:cs typeface="Trebuchet MS"/>
              </a:rPr>
              <a:t>linguistiche</a:t>
            </a:r>
            <a:r>
              <a:rPr sz="3200" spc="30" dirty="0">
                <a:latin typeface="Trebuchet MS"/>
                <a:cs typeface="Trebuchet MS"/>
              </a:rPr>
              <a:t> </a:t>
            </a:r>
            <a:r>
              <a:rPr sz="3200" dirty="0">
                <a:latin typeface="Trebuchet MS"/>
                <a:cs typeface="Trebuchet MS"/>
              </a:rPr>
              <a:t>e </a:t>
            </a:r>
            <a:r>
              <a:rPr sz="3200" spc="-5" dirty="0">
                <a:latin typeface="Trebuchet MS"/>
                <a:cs typeface="Trebuchet MS"/>
              </a:rPr>
              <a:t>di</a:t>
            </a:r>
            <a:r>
              <a:rPr sz="3200" spc="-10" dirty="0">
                <a:latin typeface="Trebuchet MS"/>
                <a:cs typeface="Trebuchet MS"/>
              </a:rPr>
              <a:t> </a:t>
            </a:r>
            <a:r>
              <a:rPr sz="3200" spc="-5" dirty="0">
                <a:latin typeface="Trebuchet MS"/>
                <a:cs typeface="Trebuchet MS"/>
              </a:rPr>
              <a:t>pensiero,</a:t>
            </a:r>
            <a:endParaRPr sz="3200">
              <a:latin typeface="Trebuchet MS"/>
              <a:cs typeface="Trebuchet MS"/>
            </a:endParaRPr>
          </a:p>
          <a:p>
            <a:pPr marL="12700" marR="5080" algn="ctr">
              <a:lnSpc>
                <a:spcPct val="150100"/>
              </a:lnSpc>
            </a:pPr>
            <a:r>
              <a:rPr sz="3200" dirty="0">
                <a:latin typeface="Trebuchet MS"/>
                <a:cs typeface="Trebuchet MS"/>
              </a:rPr>
              <a:t>si</a:t>
            </a:r>
            <a:r>
              <a:rPr sz="3200" spc="-10" dirty="0">
                <a:latin typeface="Trebuchet MS"/>
                <a:cs typeface="Trebuchet MS"/>
              </a:rPr>
              <a:t> </a:t>
            </a:r>
            <a:r>
              <a:rPr sz="3200" spc="-5" dirty="0">
                <a:latin typeface="Trebuchet MS"/>
                <a:cs typeface="Trebuchet MS"/>
              </a:rPr>
              <a:t>sviluppano</a:t>
            </a:r>
            <a:r>
              <a:rPr sz="3200" spc="20" dirty="0">
                <a:latin typeface="Trebuchet MS"/>
                <a:cs typeface="Trebuchet MS"/>
              </a:rPr>
              <a:t> </a:t>
            </a:r>
            <a:r>
              <a:rPr sz="3200" spc="-5" dirty="0">
                <a:latin typeface="Trebuchet MS"/>
                <a:cs typeface="Trebuchet MS"/>
              </a:rPr>
              <a:t>durante</a:t>
            </a:r>
            <a:r>
              <a:rPr sz="3200" spc="50" dirty="0">
                <a:latin typeface="Trebuchet MS"/>
                <a:cs typeface="Trebuchet MS"/>
              </a:rPr>
              <a:t> </a:t>
            </a:r>
            <a:r>
              <a:rPr sz="3200" spc="-5" dirty="0">
                <a:latin typeface="Trebuchet MS"/>
                <a:cs typeface="Trebuchet MS"/>
              </a:rPr>
              <a:t>gli</a:t>
            </a:r>
            <a:r>
              <a:rPr sz="3200" spc="-20" dirty="0">
                <a:latin typeface="Trebuchet MS"/>
                <a:cs typeface="Trebuchet MS"/>
              </a:rPr>
              <a:t> </a:t>
            </a:r>
            <a:r>
              <a:rPr sz="3200" spc="-10" dirty="0">
                <a:latin typeface="Trebuchet MS"/>
                <a:cs typeface="Trebuchet MS"/>
              </a:rPr>
              <a:t>anni</a:t>
            </a:r>
            <a:r>
              <a:rPr sz="3200" spc="25" dirty="0">
                <a:latin typeface="Trebuchet MS"/>
                <a:cs typeface="Trebuchet MS"/>
              </a:rPr>
              <a:t> </a:t>
            </a:r>
            <a:r>
              <a:rPr sz="3200" spc="-5" dirty="0">
                <a:latin typeface="Trebuchet MS"/>
                <a:cs typeface="Trebuchet MS"/>
              </a:rPr>
              <a:t>dell’infanzia </a:t>
            </a:r>
            <a:r>
              <a:rPr sz="3200" spc="-950" dirty="0">
                <a:latin typeface="Trebuchet MS"/>
                <a:cs typeface="Trebuchet MS"/>
              </a:rPr>
              <a:t> </a:t>
            </a:r>
            <a:r>
              <a:rPr sz="3200" dirty="0">
                <a:latin typeface="Trebuchet MS"/>
                <a:cs typeface="Trebuchet MS"/>
              </a:rPr>
              <a:t>e</a:t>
            </a:r>
            <a:endParaRPr sz="3200">
              <a:latin typeface="Trebuchet MS"/>
              <a:cs typeface="Trebuchet MS"/>
            </a:endParaRPr>
          </a:p>
          <a:p>
            <a:pPr marL="352425" marR="344170" algn="ctr">
              <a:lnSpc>
                <a:spcPct val="100000"/>
              </a:lnSpc>
              <a:spcBef>
                <a:spcPts val="1914"/>
              </a:spcBef>
            </a:pPr>
            <a:r>
              <a:rPr sz="3200" spc="-10" dirty="0">
                <a:latin typeface="Trebuchet MS"/>
                <a:cs typeface="Trebuchet MS"/>
              </a:rPr>
              <a:t>permettono</a:t>
            </a:r>
            <a:r>
              <a:rPr sz="3200" spc="45" dirty="0">
                <a:latin typeface="Trebuchet MS"/>
                <a:cs typeface="Trebuchet MS"/>
              </a:rPr>
              <a:t> </a:t>
            </a:r>
            <a:r>
              <a:rPr sz="3200" dirty="0">
                <a:latin typeface="Trebuchet MS"/>
                <a:cs typeface="Trebuchet MS"/>
              </a:rPr>
              <a:t>i</a:t>
            </a:r>
            <a:r>
              <a:rPr sz="3200" spc="-10" dirty="0">
                <a:latin typeface="Trebuchet MS"/>
                <a:cs typeface="Trebuchet MS"/>
              </a:rPr>
              <a:t> </a:t>
            </a:r>
            <a:r>
              <a:rPr sz="3200" dirty="0">
                <a:latin typeface="Trebuchet MS"/>
                <a:cs typeface="Trebuchet MS"/>
              </a:rPr>
              <a:t>successivi</a:t>
            </a:r>
            <a:r>
              <a:rPr sz="3200" spc="10" dirty="0">
                <a:latin typeface="Trebuchet MS"/>
                <a:cs typeface="Trebuchet MS"/>
              </a:rPr>
              <a:t> </a:t>
            </a:r>
            <a:r>
              <a:rPr sz="3200" spc="-10" dirty="0">
                <a:latin typeface="Trebuchet MS"/>
                <a:cs typeface="Trebuchet MS"/>
              </a:rPr>
              <a:t>apprendimenti </a:t>
            </a:r>
            <a:r>
              <a:rPr sz="3200" spc="-950" dirty="0">
                <a:latin typeface="Trebuchet MS"/>
                <a:cs typeface="Trebuchet MS"/>
              </a:rPr>
              <a:t> </a:t>
            </a:r>
            <a:r>
              <a:rPr sz="3200" dirty="0">
                <a:latin typeface="Trebuchet MS"/>
                <a:cs typeface="Trebuchet MS"/>
              </a:rPr>
              <a:t>scolastici</a:t>
            </a:r>
            <a:endParaRPr sz="3200">
              <a:latin typeface="Trebuchet MS"/>
              <a:cs typeface="Trebuchet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834707" y="480440"/>
            <a:ext cx="7663815" cy="5086985"/>
          </a:xfrm>
          <a:prstGeom prst="rect">
            <a:avLst/>
          </a:prstGeom>
        </p:spPr>
        <p:txBody>
          <a:bodyPr vert="horz" wrap="square" lIns="0" tIns="12700" rIns="0" bIns="0" rtlCol="0">
            <a:spAutoFit/>
          </a:bodyPr>
          <a:lstStyle/>
          <a:p>
            <a:pPr marL="1554480" marR="1449070" indent="708660">
              <a:lnSpc>
                <a:spcPct val="100000"/>
              </a:lnSpc>
              <a:spcBef>
                <a:spcPts val="100"/>
              </a:spcBef>
            </a:pPr>
            <a:r>
              <a:rPr sz="2800" spc="-5" dirty="0">
                <a:solidFill>
                  <a:srgbClr val="CC3399"/>
                </a:solidFill>
                <a:latin typeface="Trebuchet MS"/>
                <a:cs typeface="Trebuchet MS"/>
              </a:rPr>
              <a:t>Morfologia </a:t>
            </a:r>
            <a:r>
              <a:rPr sz="2800" dirty="0">
                <a:solidFill>
                  <a:srgbClr val="CC3399"/>
                </a:solidFill>
                <a:latin typeface="Trebuchet MS"/>
                <a:cs typeface="Trebuchet MS"/>
              </a:rPr>
              <a:t>e sintassi </a:t>
            </a:r>
            <a:r>
              <a:rPr sz="2800" spc="5" dirty="0">
                <a:solidFill>
                  <a:srgbClr val="CC3399"/>
                </a:solidFill>
                <a:latin typeface="Trebuchet MS"/>
                <a:cs typeface="Trebuchet MS"/>
              </a:rPr>
              <a:t> </a:t>
            </a:r>
            <a:r>
              <a:rPr sz="2800" spc="-5" dirty="0">
                <a:solidFill>
                  <a:srgbClr val="CC3399"/>
                </a:solidFill>
                <a:latin typeface="Trebuchet MS"/>
                <a:cs typeface="Trebuchet MS"/>
              </a:rPr>
              <a:t>(grammatica</a:t>
            </a:r>
            <a:r>
              <a:rPr sz="2800" spc="-15" dirty="0">
                <a:solidFill>
                  <a:srgbClr val="CC3399"/>
                </a:solidFill>
                <a:latin typeface="Trebuchet MS"/>
                <a:cs typeface="Trebuchet MS"/>
              </a:rPr>
              <a:t> </a:t>
            </a:r>
            <a:r>
              <a:rPr sz="2800" dirty="0">
                <a:solidFill>
                  <a:srgbClr val="CC3399"/>
                </a:solidFill>
                <a:latin typeface="Trebuchet MS"/>
                <a:cs typeface="Trebuchet MS"/>
              </a:rPr>
              <a:t>/</a:t>
            </a:r>
            <a:r>
              <a:rPr sz="2800" spc="-20" dirty="0">
                <a:solidFill>
                  <a:srgbClr val="CC3399"/>
                </a:solidFill>
                <a:latin typeface="Trebuchet MS"/>
                <a:cs typeface="Trebuchet MS"/>
              </a:rPr>
              <a:t> </a:t>
            </a:r>
            <a:r>
              <a:rPr sz="2800" spc="-5" dirty="0">
                <a:solidFill>
                  <a:srgbClr val="CC3399"/>
                </a:solidFill>
                <a:latin typeface="Trebuchet MS"/>
                <a:cs typeface="Trebuchet MS"/>
              </a:rPr>
              <a:t>morfosintassi)</a:t>
            </a:r>
            <a:endParaRPr sz="2800">
              <a:latin typeface="Trebuchet MS"/>
              <a:cs typeface="Trebuchet MS"/>
            </a:endParaRPr>
          </a:p>
          <a:p>
            <a:pPr>
              <a:lnSpc>
                <a:spcPct val="100000"/>
              </a:lnSpc>
              <a:spcBef>
                <a:spcPts val="35"/>
              </a:spcBef>
            </a:pPr>
            <a:endParaRPr sz="2450">
              <a:latin typeface="Trebuchet MS"/>
              <a:cs typeface="Trebuchet MS"/>
            </a:endParaRPr>
          </a:p>
          <a:p>
            <a:pPr marL="12700" marR="5080">
              <a:lnSpc>
                <a:spcPct val="100000"/>
              </a:lnSpc>
            </a:pPr>
            <a:r>
              <a:rPr sz="2800" spc="-5" dirty="0">
                <a:latin typeface="Trebuchet MS"/>
                <a:cs typeface="Trebuchet MS"/>
              </a:rPr>
              <a:t>La</a:t>
            </a:r>
            <a:r>
              <a:rPr sz="2800" spc="-20" dirty="0">
                <a:latin typeface="Trebuchet MS"/>
                <a:cs typeface="Trebuchet MS"/>
              </a:rPr>
              <a:t> </a:t>
            </a:r>
            <a:r>
              <a:rPr sz="2800" spc="-5" dirty="0">
                <a:latin typeface="Trebuchet MS"/>
                <a:cs typeface="Trebuchet MS"/>
              </a:rPr>
              <a:t>morfologia</a:t>
            </a:r>
            <a:r>
              <a:rPr sz="2800" spc="15" dirty="0">
                <a:latin typeface="Trebuchet MS"/>
                <a:cs typeface="Trebuchet MS"/>
              </a:rPr>
              <a:t> </a:t>
            </a:r>
            <a:r>
              <a:rPr sz="2800" dirty="0">
                <a:latin typeface="Trebuchet MS"/>
                <a:cs typeface="Trebuchet MS"/>
              </a:rPr>
              <a:t>si</a:t>
            </a:r>
            <a:r>
              <a:rPr sz="2800" spc="-20" dirty="0">
                <a:latin typeface="Trebuchet MS"/>
                <a:cs typeface="Trebuchet MS"/>
              </a:rPr>
              <a:t> </a:t>
            </a:r>
            <a:r>
              <a:rPr sz="2800" spc="-10" dirty="0">
                <a:latin typeface="Trebuchet MS"/>
                <a:cs typeface="Trebuchet MS"/>
              </a:rPr>
              <a:t>occupa</a:t>
            </a:r>
            <a:r>
              <a:rPr sz="2800" spc="20" dirty="0">
                <a:latin typeface="Trebuchet MS"/>
                <a:cs typeface="Trebuchet MS"/>
              </a:rPr>
              <a:t> </a:t>
            </a:r>
            <a:r>
              <a:rPr sz="2800" spc="-5" dirty="0">
                <a:latin typeface="Trebuchet MS"/>
                <a:cs typeface="Trebuchet MS"/>
              </a:rPr>
              <a:t>delle</a:t>
            </a:r>
            <a:r>
              <a:rPr sz="2800" dirty="0">
                <a:latin typeface="Trebuchet MS"/>
                <a:cs typeface="Trebuchet MS"/>
              </a:rPr>
              <a:t> </a:t>
            </a:r>
            <a:r>
              <a:rPr sz="2800" spc="-10" dirty="0">
                <a:latin typeface="Trebuchet MS"/>
                <a:cs typeface="Trebuchet MS"/>
              </a:rPr>
              <a:t>regole</a:t>
            </a:r>
            <a:r>
              <a:rPr sz="2800" dirty="0">
                <a:latin typeface="Trebuchet MS"/>
                <a:cs typeface="Trebuchet MS"/>
              </a:rPr>
              <a:t> </a:t>
            </a:r>
            <a:r>
              <a:rPr sz="2800" spc="-10" dirty="0">
                <a:latin typeface="Trebuchet MS"/>
                <a:cs typeface="Trebuchet MS"/>
              </a:rPr>
              <a:t>che </a:t>
            </a:r>
            <a:r>
              <a:rPr sz="2800" spc="-5" dirty="0">
                <a:latin typeface="Trebuchet MS"/>
                <a:cs typeface="Trebuchet MS"/>
              </a:rPr>
              <a:t> sottendono</a:t>
            </a:r>
            <a:r>
              <a:rPr sz="2800" dirty="0">
                <a:latin typeface="Trebuchet MS"/>
                <a:cs typeface="Trebuchet MS"/>
              </a:rPr>
              <a:t> </a:t>
            </a:r>
            <a:r>
              <a:rPr sz="2800" spc="-10" dirty="0">
                <a:latin typeface="Trebuchet MS"/>
                <a:cs typeface="Trebuchet MS"/>
              </a:rPr>
              <a:t>la</a:t>
            </a:r>
            <a:r>
              <a:rPr sz="2800" spc="10" dirty="0">
                <a:latin typeface="Trebuchet MS"/>
                <a:cs typeface="Trebuchet MS"/>
              </a:rPr>
              <a:t> </a:t>
            </a:r>
            <a:r>
              <a:rPr sz="2800" spc="-10" dirty="0">
                <a:latin typeface="Trebuchet MS"/>
                <a:cs typeface="Trebuchet MS"/>
              </a:rPr>
              <a:t>formazione</a:t>
            </a:r>
            <a:r>
              <a:rPr sz="2800" spc="5" dirty="0">
                <a:latin typeface="Trebuchet MS"/>
                <a:cs typeface="Trebuchet MS"/>
              </a:rPr>
              <a:t> </a:t>
            </a:r>
            <a:r>
              <a:rPr sz="2800" spc="-10" dirty="0">
                <a:latin typeface="Trebuchet MS"/>
                <a:cs typeface="Trebuchet MS"/>
              </a:rPr>
              <a:t>interna</a:t>
            </a:r>
            <a:r>
              <a:rPr sz="2800" spc="10" dirty="0">
                <a:latin typeface="Trebuchet MS"/>
                <a:cs typeface="Trebuchet MS"/>
              </a:rPr>
              <a:t> </a:t>
            </a:r>
            <a:r>
              <a:rPr sz="2800" spc="-10" dirty="0">
                <a:latin typeface="Trebuchet MS"/>
                <a:cs typeface="Trebuchet MS"/>
              </a:rPr>
              <a:t>della</a:t>
            </a:r>
            <a:r>
              <a:rPr sz="2800" spc="25" dirty="0">
                <a:latin typeface="Trebuchet MS"/>
                <a:cs typeface="Trebuchet MS"/>
              </a:rPr>
              <a:t> </a:t>
            </a:r>
            <a:r>
              <a:rPr sz="2800" spc="-5" dirty="0">
                <a:latin typeface="Trebuchet MS"/>
                <a:cs typeface="Trebuchet MS"/>
              </a:rPr>
              <a:t>parola</a:t>
            </a:r>
            <a:r>
              <a:rPr sz="2800" spc="5" dirty="0">
                <a:latin typeface="Trebuchet MS"/>
                <a:cs typeface="Trebuchet MS"/>
              </a:rPr>
              <a:t> </a:t>
            </a:r>
            <a:r>
              <a:rPr sz="2800" dirty="0">
                <a:latin typeface="Trebuchet MS"/>
                <a:cs typeface="Trebuchet MS"/>
              </a:rPr>
              <a:t>e </a:t>
            </a:r>
            <a:r>
              <a:rPr sz="2800" spc="-825" dirty="0">
                <a:latin typeface="Trebuchet MS"/>
                <a:cs typeface="Trebuchet MS"/>
              </a:rPr>
              <a:t> </a:t>
            </a:r>
            <a:r>
              <a:rPr sz="2800" dirty="0">
                <a:latin typeface="Trebuchet MS"/>
                <a:cs typeface="Trebuchet MS"/>
              </a:rPr>
              <a:t>la</a:t>
            </a:r>
            <a:r>
              <a:rPr sz="2800" spc="-5" dirty="0">
                <a:latin typeface="Trebuchet MS"/>
                <a:cs typeface="Trebuchet MS"/>
              </a:rPr>
              <a:t> corretta</a:t>
            </a:r>
            <a:r>
              <a:rPr sz="2800" dirty="0">
                <a:latin typeface="Trebuchet MS"/>
                <a:cs typeface="Trebuchet MS"/>
              </a:rPr>
              <a:t> </a:t>
            </a:r>
            <a:r>
              <a:rPr sz="2800" spc="-10" dirty="0">
                <a:latin typeface="Trebuchet MS"/>
                <a:cs typeface="Trebuchet MS"/>
              </a:rPr>
              <a:t>combinazione</a:t>
            </a:r>
            <a:r>
              <a:rPr sz="2800" spc="15" dirty="0">
                <a:latin typeface="Trebuchet MS"/>
                <a:cs typeface="Trebuchet MS"/>
              </a:rPr>
              <a:t> </a:t>
            </a:r>
            <a:r>
              <a:rPr sz="2800" spc="-5" dirty="0">
                <a:latin typeface="Trebuchet MS"/>
                <a:cs typeface="Trebuchet MS"/>
              </a:rPr>
              <a:t>delle</a:t>
            </a:r>
            <a:r>
              <a:rPr sz="2800" dirty="0">
                <a:latin typeface="Trebuchet MS"/>
                <a:cs typeface="Trebuchet MS"/>
              </a:rPr>
              <a:t> </a:t>
            </a:r>
            <a:r>
              <a:rPr sz="2800" spc="-5" dirty="0">
                <a:latin typeface="Trebuchet MS"/>
                <a:cs typeface="Trebuchet MS"/>
              </a:rPr>
              <a:t>parole</a:t>
            </a:r>
            <a:r>
              <a:rPr sz="2800" spc="-15" dirty="0">
                <a:latin typeface="Trebuchet MS"/>
                <a:cs typeface="Trebuchet MS"/>
              </a:rPr>
              <a:t> </a:t>
            </a:r>
            <a:r>
              <a:rPr sz="2800" spc="-5" dirty="0">
                <a:latin typeface="Trebuchet MS"/>
                <a:cs typeface="Trebuchet MS"/>
              </a:rPr>
              <a:t>tra </a:t>
            </a:r>
            <a:r>
              <a:rPr sz="2800" spc="-10" dirty="0">
                <a:latin typeface="Trebuchet MS"/>
                <a:cs typeface="Trebuchet MS"/>
              </a:rPr>
              <a:t>loro </a:t>
            </a:r>
            <a:r>
              <a:rPr sz="2800" spc="-5" dirty="0">
                <a:latin typeface="Trebuchet MS"/>
                <a:cs typeface="Trebuchet MS"/>
              </a:rPr>
              <a:t> (es.</a:t>
            </a:r>
            <a:r>
              <a:rPr sz="2800" spc="10" dirty="0">
                <a:latin typeface="Trebuchet MS"/>
                <a:cs typeface="Trebuchet MS"/>
              </a:rPr>
              <a:t> </a:t>
            </a:r>
            <a:r>
              <a:rPr sz="2800" spc="-5" dirty="0">
                <a:latin typeface="Trebuchet MS"/>
                <a:cs typeface="Trebuchet MS"/>
              </a:rPr>
              <a:t>tra</a:t>
            </a:r>
            <a:r>
              <a:rPr sz="2800" spc="-20" dirty="0">
                <a:latin typeface="Trebuchet MS"/>
                <a:cs typeface="Trebuchet MS"/>
              </a:rPr>
              <a:t> </a:t>
            </a:r>
            <a:r>
              <a:rPr sz="2800" spc="-5" dirty="0">
                <a:latin typeface="Trebuchet MS"/>
                <a:cs typeface="Trebuchet MS"/>
              </a:rPr>
              <a:t>aggettivo</a:t>
            </a:r>
            <a:r>
              <a:rPr sz="2800" spc="-25" dirty="0">
                <a:latin typeface="Trebuchet MS"/>
                <a:cs typeface="Trebuchet MS"/>
              </a:rPr>
              <a:t> </a:t>
            </a:r>
            <a:r>
              <a:rPr sz="2800" dirty="0">
                <a:latin typeface="Trebuchet MS"/>
                <a:cs typeface="Trebuchet MS"/>
              </a:rPr>
              <a:t>e</a:t>
            </a:r>
            <a:r>
              <a:rPr sz="2800" spc="-15" dirty="0">
                <a:latin typeface="Trebuchet MS"/>
                <a:cs typeface="Trebuchet MS"/>
              </a:rPr>
              <a:t> </a:t>
            </a:r>
            <a:r>
              <a:rPr sz="2800" spc="-5" dirty="0">
                <a:latin typeface="Trebuchet MS"/>
                <a:cs typeface="Trebuchet MS"/>
              </a:rPr>
              <a:t>sostantivo).</a:t>
            </a:r>
            <a:endParaRPr sz="2800">
              <a:latin typeface="Trebuchet MS"/>
              <a:cs typeface="Trebuchet MS"/>
            </a:endParaRPr>
          </a:p>
          <a:p>
            <a:pPr>
              <a:lnSpc>
                <a:spcPct val="100000"/>
              </a:lnSpc>
            </a:pPr>
            <a:endParaRPr sz="2900">
              <a:latin typeface="Trebuchet MS"/>
              <a:cs typeface="Trebuchet MS"/>
            </a:endParaRPr>
          </a:p>
          <a:p>
            <a:pPr marL="12700" marR="332105">
              <a:lnSpc>
                <a:spcPct val="100000"/>
              </a:lnSpc>
            </a:pPr>
            <a:r>
              <a:rPr sz="2800" spc="-5" dirty="0">
                <a:latin typeface="Trebuchet MS"/>
                <a:cs typeface="Trebuchet MS"/>
              </a:rPr>
              <a:t>La</a:t>
            </a:r>
            <a:r>
              <a:rPr sz="2800" spc="-20" dirty="0">
                <a:latin typeface="Trebuchet MS"/>
                <a:cs typeface="Trebuchet MS"/>
              </a:rPr>
              <a:t> </a:t>
            </a:r>
            <a:r>
              <a:rPr sz="2800" dirty="0">
                <a:latin typeface="Trebuchet MS"/>
                <a:cs typeface="Trebuchet MS"/>
              </a:rPr>
              <a:t>sintassi</a:t>
            </a:r>
            <a:r>
              <a:rPr sz="2800" spc="-25" dirty="0">
                <a:latin typeface="Trebuchet MS"/>
                <a:cs typeface="Trebuchet MS"/>
              </a:rPr>
              <a:t> </a:t>
            </a:r>
            <a:r>
              <a:rPr sz="2800" spc="-10" dirty="0">
                <a:latin typeface="Trebuchet MS"/>
                <a:cs typeface="Trebuchet MS"/>
              </a:rPr>
              <a:t>riguarda</a:t>
            </a:r>
            <a:r>
              <a:rPr sz="2800" spc="20" dirty="0">
                <a:latin typeface="Trebuchet MS"/>
                <a:cs typeface="Trebuchet MS"/>
              </a:rPr>
              <a:t> </a:t>
            </a:r>
            <a:r>
              <a:rPr sz="2800" dirty="0">
                <a:latin typeface="Trebuchet MS"/>
                <a:cs typeface="Trebuchet MS"/>
              </a:rPr>
              <a:t>le</a:t>
            </a:r>
            <a:r>
              <a:rPr sz="2800" spc="-15" dirty="0">
                <a:latin typeface="Trebuchet MS"/>
                <a:cs typeface="Trebuchet MS"/>
              </a:rPr>
              <a:t> </a:t>
            </a:r>
            <a:r>
              <a:rPr sz="2800" spc="-5" dirty="0">
                <a:latin typeface="Trebuchet MS"/>
                <a:cs typeface="Trebuchet MS"/>
              </a:rPr>
              <a:t>modalità</a:t>
            </a:r>
            <a:r>
              <a:rPr sz="2800" spc="10" dirty="0">
                <a:latin typeface="Trebuchet MS"/>
                <a:cs typeface="Trebuchet MS"/>
              </a:rPr>
              <a:t> </a:t>
            </a:r>
            <a:r>
              <a:rPr sz="2800" spc="-5" dirty="0">
                <a:latin typeface="Trebuchet MS"/>
                <a:cs typeface="Trebuchet MS"/>
              </a:rPr>
              <a:t>con</a:t>
            </a:r>
            <a:r>
              <a:rPr sz="2800" spc="-15" dirty="0">
                <a:latin typeface="Trebuchet MS"/>
                <a:cs typeface="Trebuchet MS"/>
              </a:rPr>
              <a:t> </a:t>
            </a:r>
            <a:r>
              <a:rPr sz="2800" spc="-10" dirty="0">
                <a:latin typeface="Trebuchet MS"/>
                <a:cs typeface="Trebuchet MS"/>
              </a:rPr>
              <a:t>cui</a:t>
            </a:r>
            <a:r>
              <a:rPr sz="2800" spc="10" dirty="0">
                <a:latin typeface="Trebuchet MS"/>
                <a:cs typeface="Trebuchet MS"/>
              </a:rPr>
              <a:t> </a:t>
            </a:r>
            <a:r>
              <a:rPr sz="2800" dirty="0">
                <a:latin typeface="Trebuchet MS"/>
                <a:cs typeface="Trebuchet MS"/>
              </a:rPr>
              <a:t>le </a:t>
            </a:r>
            <a:r>
              <a:rPr sz="2800" spc="5" dirty="0">
                <a:latin typeface="Trebuchet MS"/>
                <a:cs typeface="Trebuchet MS"/>
              </a:rPr>
              <a:t> </a:t>
            </a:r>
            <a:r>
              <a:rPr sz="2800" spc="-5" dirty="0">
                <a:latin typeface="Trebuchet MS"/>
                <a:cs typeface="Trebuchet MS"/>
              </a:rPr>
              <a:t>parole </a:t>
            </a:r>
            <a:r>
              <a:rPr sz="2800" spc="-10" dirty="0">
                <a:latin typeface="Trebuchet MS"/>
                <a:cs typeface="Trebuchet MS"/>
              </a:rPr>
              <a:t>vengono </a:t>
            </a:r>
            <a:r>
              <a:rPr sz="2800" spc="-5" dirty="0">
                <a:latin typeface="Trebuchet MS"/>
                <a:cs typeface="Trebuchet MS"/>
              </a:rPr>
              <a:t>collegate per </a:t>
            </a:r>
            <a:r>
              <a:rPr sz="2800" spc="-10" dirty="0">
                <a:latin typeface="Trebuchet MS"/>
                <a:cs typeface="Trebuchet MS"/>
              </a:rPr>
              <a:t>comunicare </a:t>
            </a:r>
            <a:r>
              <a:rPr sz="2800" spc="-5" dirty="0">
                <a:latin typeface="Trebuchet MS"/>
                <a:cs typeface="Trebuchet MS"/>
              </a:rPr>
              <a:t> mediante </a:t>
            </a:r>
            <a:r>
              <a:rPr sz="2800" dirty="0">
                <a:latin typeface="Trebuchet MS"/>
                <a:cs typeface="Trebuchet MS"/>
              </a:rPr>
              <a:t>frasi i significati </a:t>
            </a:r>
            <a:r>
              <a:rPr sz="2800" spc="-5" dirty="0">
                <a:latin typeface="Trebuchet MS"/>
                <a:cs typeface="Trebuchet MS"/>
              </a:rPr>
              <a:t>desiderati. Le frasi </a:t>
            </a:r>
            <a:r>
              <a:rPr sz="2800" spc="-830" dirty="0">
                <a:latin typeface="Trebuchet MS"/>
                <a:cs typeface="Trebuchet MS"/>
              </a:rPr>
              <a:t> </a:t>
            </a:r>
            <a:r>
              <a:rPr sz="2800" spc="-5" dirty="0">
                <a:latin typeface="Trebuchet MS"/>
                <a:cs typeface="Trebuchet MS"/>
              </a:rPr>
              <a:t>sono</a:t>
            </a:r>
            <a:r>
              <a:rPr sz="2800" spc="-15" dirty="0">
                <a:latin typeface="Trebuchet MS"/>
                <a:cs typeface="Trebuchet MS"/>
              </a:rPr>
              <a:t> </a:t>
            </a:r>
            <a:r>
              <a:rPr sz="2800" dirty="0">
                <a:latin typeface="Trebuchet MS"/>
                <a:cs typeface="Trebuchet MS"/>
              </a:rPr>
              <a:t>le</a:t>
            </a:r>
            <a:r>
              <a:rPr sz="2800" spc="-15" dirty="0">
                <a:latin typeface="Trebuchet MS"/>
                <a:cs typeface="Trebuchet MS"/>
              </a:rPr>
              <a:t> </a:t>
            </a:r>
            <a:r>
              <a:rPr sz="2800" spc="-10" dirty="0">
                <a:latin typeface="Trebuchet MS"/>
                <a:cs typeface="Trebuchet MS"/>
              </a:rPr>
              <a:t>unità</a:t>
            </a:r>
            <a:r>
              <a:rPr sz="2800" spc="-5" dirty="0">
                <a:latin typeface="Trebuchet MS"/>
                <a:cs typeface="Trebuchet MS"/>
              </a:rPr>
              <a:t> minime</a:t>
            </a:r>
            <a:r>
              <a:rPr sz="2800" dirty="0">
                <a:latin typeface="Trebuchet MS"/>
                <a:cs typeface="Trebuchet MS"/>
              </a:rPr>
              <a:t> </a:t>
            </a:r>
            <a:r>
              <a:rPr sz="2800" spc="-5" dirty="0">
                <a:latin typeface="Trebuchet MS"/>
                <a:cs typeface="Trebuchet MS"/>
              </a:rPr>
              <a:t>del</a:t>
            </a:r>
            <a:r>
              <a:rPr sz="2800" spc="-10" dirty="0">
                <a:latin typeface="Trebuchet MS"/>
                <a:cs typeface="Trebuchet MS"/>
              </a:rPr>
              <a:t> </a:t>
            </a:r>
            <a:r>
              <a:rPr sz="2800" spc="-5" dirty="0">
                <a:latin typeface="Trebuchet MS"/>
                <a:cs typeface="Trebuchet MS"/>
              </a:rPr>
              <a:t>discorso.</a:t>
            </a:r>
            <a:endParaRPr sz="2800">
              <a:latin typeface="Trebuchet MS"/>
              <a:cs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834707" y="480440"/>
            <a:ext cx="7515225" cy="5770245"/>
          </a:xfrm>
          <a:prstGeom prst="rect">
            <a:avLst/>
          </a:prstGeom>
        </p:spPr>
        <p:txBody>
          <a:bodyPr vert="horz" wrap="square" lIns="0" tIns="12700" rIns="0" bIns="0" rtlCol="0">
            <a:spAutoFit/>
          </a:bodyPr>
          <a:lstStyle/>
          <a:p>
            <a:pPr marL="245110" algn="ctr">
              <a:lnSpc>
                <a:spcPct val="100000"/>
              </a:lnSpc>
              <a:spcBef>
                <a:spcPts val="100"/>
              </a:spcBef>
            </a:pPr>
            <a:r>
              <a:rPr sz="2800" spc="-5" dirty="0">
                <a:solidFill>
                  <a:srgbClr val="CC3399"/>
                </a:solidFill>
                <a:latin typeface="Trebuchet MS"/>
                <a:cs typeface="Trebuchet MS"/>
              </a:rPr>
              <a:t>Morfologia</a:t>
            </a:r>
            <a:r>
              <a:rPr sz="2800" spc="-10" dirty="0">
                <a:solidFill>
                  <a:srgbClr val="CC3399"/>
                </a:solidFill>
                <a:latin typeface="Trebuchet MS"/>
                <a:cs typeface="Trebuchet MS"/>
              </a:rPr>
              <a:t> </a:t>
            </a:r>
            <a:r>
              <a:rPr sz="2800" dirty="0">
                <a:solidFill>
                  <a:srgbClr val="CC3399"/>
                </a:solidFill>
                <a:latin typeface="Trebuchet MS"/>
                <a:cs typeface="Trebuchet MS"/>
              </a:rPr>
              <a:t>e</a:t>
            </a:r>
            <a:r>
              <a:rPr sz="2800" spc="-40" dirty="0">
                <a:solidFill>
                  <a:srgbClr val="CC3399"/>
                </a:solidFill>
                <a:latin typeface="Trebuchet MS"/>
                <a:cs typeface="Trebuchet MS"/>
              </a:rPr>
              <a:t> </a:t>
            </a:r>
            <a:r>
              <a:rPr sz="2800" dirty="0">
                <a:solidFill>
                  <a:srgbClr val="CC3399"/>
                </a:solidFill>
                <a:latin typeface="Trebuchet MS"/>
                <a:cs typeface="Trebuchet MS"/>
              </a:rPr>
              <a:t>sintassi</a:t>
            </a:r>
            <a:endParaRPr sz="2800">
              <a:latin typeface="Trebuchet MS"/>
              <a:cs typeface="Trebuchet MS"/>
            </a:endParaRPr>
          </a:p>
          <a:p>
            <a:pPr>
              <a:lnSpc>
                <a:spcPct val="100000"/>
              </a:lnSpc>
            </a:pPr>
            <a:endParaRPr sz="3050">
              <a:latin typeface="Trebuchet MS"/>
              <a:cs typeface="Trebuchet MS"/>
            </a:endParaRPr>
          </a:p>
          <a:p>
            <a:pPr marL="12700" marR="5080">
              <a:lnSpc>
                <a:spcPct val="100000"/>
              </a:lnSpc>
            </a:pPr>
            <a:r>
              <a:rPr sz="2800" spc="-5" dirty="0">
                <a:latin typeface="Trebuchet MS"/>
                <a:cs typeface="Trebuchet MS"/>
              </a:rPr>
              <a:t>Sviluppo morfologico </a:t>
            </a:r>
            <a:r>
              <a:rPr sz="2800" dirty="0">
                <a:latin typeface="Trebuchet MS"/>
                <a:cs typeface="Trebuchet MS"/>
              </a:rPr>
              <a:t>e </a:t>
            </a:r>
            <a:r>
              <a:rPr sz="2800" spc="-5" dirty="0">
                <a:latin typeface="Trebuchet MS"/>
                <a:cs typeface="Trebuchet MS"/>
              </a:rPr>
              <a:t>sviluppo </a:t>
            </a:r>
            <a:r>
              <a:rPr sz="2800" dirty="0">
                <a:latin typeface="Trebuchet MS"/>
                <a:cs typeface="Trebuchet MS"/>
              </a:rPr>
              <a:t>sintattico sono </a:t>
            </a:r>
            <a:r>
              <a:rPr sz="2800" spc="-830" dirty="0">
                <a:latin typeface="Trebuchet MS"/>
                <a:cs typeface="Trebuchet MS"/>
              </a:rPr>
              <a:t> </a:t>
            </a:r>
            <a:r>
              <a:rPr sz="2800" spc="-5" dirty="0">
                <a:latin typeface="Trebuchet MS"/>
                <a:cs typeface="Trebuchet MS"/>
              </a:rPr>
              <a:t>strettamente</a:t>
            </a:r>
            <a:r>
              <a:rPr sz="2800" spc="-20" dirty="0">
                <a:latin typeface="Trebuchet MS"/>
                <a:cs typeface="Trebuchet MS"/>
              </a:rPr>
              <a:t> </a:t>
            </a:r>
            <a:r>
              <a:rPr sz="2800" spc="-10" dirty="0">
                <a:latin typeface="Trebuchet MS"/>
                <a:cs typeface="Trebuchet MS"/>
              </a:rPr>
              <a:t>collegati.</a:t>
            </a:r>
            <a:endParaRPr sz="2800">
              <a:latin typeface="Trebuchet MS"/>
              <a:cs typeface="Trebuchet MS"/>
            </a:endParaRPr>
          </a:p>
          <a:p>
            <a:pPr marL="12700">
              <a:lnSpc>
                <a:spcPct val="100000"/>
              </a:lnSpc>
              <a:spcBef>
                <a:spcPts val="680"/>
              </a:spcBef>
            </a:pPr>
            <a:r>
              <a:rPr sz="2800" spc="-5" dirty="0">
                <a:latin typeface="Trebuchet MS"/>
                <a:cs typeface="Trebuchet MS"/>
              </a:rPr>
              <a:t>La</a:t>
            </a:r>
            <a:r>
              <a:rPr sz="2800" spc="-25" dirty="0">
                <a:latin typeface="Trebuchet MS"/>
                <a:cs typeface="Trebuchet MS"/>
              </a:rPr>
              <a:t> </a:t>
            </a:r>
            <a:r>
              <a:rPr sz="2800" dirty="0">
                <a:latin typeface="Trebuchet MS"/>
                <a:cs typeface="Trebuchet MS"/>
              </a:rPr>
              <a:t>sintassi</a:t>
            </a:r>
            <a:r>
              <a:rPr sz="2800" spc="-30" dirty="0">
                <a:latin typeface="Trebuchet MS"/>
                <a:cs typeface="Trebuchet MS"/>
              </a:rPr>
              <a:t> </a:t>
            </a:r>
            <a:r>
              <a:rPr sz="2800" spc="-5" dirty="0">
                <a:latin typeface="Trebuchet MS"/>
                <a:cs typeface="Trebuchet MS"/>
              </a:rPr>
              <a:t>consente</a:t>
            </a:r>
            <a:r>
              <a:rPr sz="2800" dirty="0">
                <a:latin typeface="Trebuchet MS"/>
                <a:cs typeface="Trebuchet MS"/>
              </a:rPr>
              <a:t> </a:t>
            </a:r>
            <a:r>
              <a:rPr sz="2800" spc="-5" dirty="0">
                <a:latin typeface="Trebuchet MS"/>
                <a:cs typeface="Trebuchet MS"/>
              </a:rPr>
              <a:t>di</a:t>
            </a:r>
            <a:r>
              <a:rPr sz="2800" spc="-15" dirty="0">
                <a:latin typeface="Trebuchet MS"/>
                <a:cs typeface="Trebuchet MS"/>
              </a:rPr>
              <a:t> </a:t>
            </a:r>
            <a:r>
              <a:rPr sz="2800" dirty="0">
                <a:latin typeface="Trebuchet MS"/>
                <a:cs typeface="Trebuchet MS"/>
              </a:rPr>
              <a:t>specificare </a:t>
            </a:r>
            <a:r>
              <a:rPr sz="2800" spc="-10" dirty="0">
                <a:latin typeface="Trebuchet MS"/>
                <a:cs typeface="Trebuchet MS"/>
              </a:rPr>
              <a:t>ruoli</a:t>
            </a:r>
            <a:r>
              <a:rPr sz="2800" spc="10" dirty="0">
                <a:latin typeface="Trebuchet MS"/>
                <a:cs typeface="Trebuchet MS"/>
              </a:rPr>
              <a:t> </a:t>
            </a:r>
            <a:r>
              <a:rPr sz="2800" dirty="0">
                <a:latin typeface="Trebuchet MS"/>
                <a:cs typeface="Trebuchet MS"/>
              </a:rPr>
              <a:t>e</a:t>
            </a:r>
            <a:endParaRPr sz="2800">
              <a:latin typeface="Trebuchet MS"/>
              <a:cs typeface="Trebuchet MS"/>
            </a:endParaRPr>
          </a:p>
          <a:p>
            <a:pPr marL="12700" marR="6350">
              <a:lnSpc>
                <a:spcPct val="100000"/>
              </a:lnSpc>
              <a:spcBef>
                <a:spcPts val="5"/>
              </a:spcBef>
            </a:pPr>
            <a:r>
              <a:rPr sz="2800" spc="-10" dirty="0">
                <a:latin typeface="Trebuchet MS"/>
                <a:cs typeface="Trebuchet MS"/>
              </a:rPr>
              <a:t>funzioni</a:t>
            </a:r>
            <a:r>
              <a:rPr sz="2800" spc="10" dirty="0">
                <a:latin typeface="Trebuchet MS"/>
                <a:cs typeface="Trebuchet MS"/>
              </a:rPr>
              <a:t> </a:t>
            </a:r>
            <a:r>
              <a:rPr sz="2800" spc="-5" dirty="0">
                <a:latin typeface="Trebuchet MS"/>
                <a:cs typeface="Trebuchet MS"/>
              </a:rPr>
              <a:t>grammaticali,</a:t>
            </a:r>
            <a:r>
              <a:rPr sz="2800" spc="-10" dirty="0">
                <a:latin typeface="Trebuchet MS"/>
                <a:cs typeface="Trebuchet MS"/>
              </a:rPr>
              <a:t> </a:t>
            </a:r>
            <a:r>
              <a:rPr sz="2800" spc="-5" dirty="0">
                <a:latin typeface="Trebuchet MS"/>
                <a:cs typeface="Trebuchet MS"/>
              </a:rPr>
              <a:t>dettando</a:t>
            </a:r>
            <a:r>
              <a:rPr sz="2800" spc="-10" dirty="0">
                <a:latin typeface="Trebuchet MS"/>
                <a:cs typeface="Trebuchet MS"/>
              </a:rPr>
              <a:t> l’ordine</a:t>
            </a:r>
            <a:r>
              <a:rPr sz="2800" spc="5" dirty="0">
                <a:latin typeface="Trebuchet MS"/>
                <a:cs typeface="Trebuchet MS"/>
              </a:rPr>
              <a:t> </a:t>
            </a:r>
            <a:r>
              <a:rPr sz="2800" spc="-5" dirty="0">
                <a:latin typeface="Trebuchet MS"/>
                <a:cs typeface="Trebuchet MS"/>
              </a:rPr>
              <a:t>in</a:t>
            </a:r>
            <a:r>
              <a:rPr sz="2800" spc="-10" dirty="0">
                <a:latin typeface="Trebuchet MS"/>
                <a:cs typeface="Trebuchet MS"/>
              </a:rPr>
              <a:t> cui </a:t>
            </a:r>
            <a:r>
              <a:rPr sz="2800" spc="-830" dirty="0">
                <a:latin typeface="Trebuchet MS"/>
                <a:cs typeface="Trebuchet MS"/>
              </a:rPr>
              <a:t> </a:t>
            </a:r>
            <a:r>
              <a:rPr sz="2800" spc="-10" dirty="0">
                <a:latin typeface="Trebuchet MS"/>
                <a:cs typeface="Trebuchet MS"/>
              </a:rPr>
              <a:t>devono</a:t>
            </a:r>
            <a:r>
              <a:rPr sz="2800" spc="-5" dirty="0">
                <a:latin typeface="Trebuchet MS"/>
                <a:cs typeface="Trebuchet MS"/>
              </a:rPr>
              <a:t> </a:t>
            </a:r>
            <a:r>
              <a:rPr sz="2800" spc="-10" dirty="0">
                <a:latin typeface="Trebuchet MS"/>
                <a:cs typeface="Trebuchet MS"/>
              </a:rPr>
              <a:t>essere</a:t>
            </a:r>
            <a:r>
              <a:rPr sz="2800" spc="5" dirty="0">
                <a:latin typeface="Trebuchet MS"/>
                <a:cs typeface="Trebuchet MS"/>
              </a:rPr>
              <a:t> </a:t>
            </a:r>
            <a:r>
              <a:rPr sz="2800" spc="-5" dirty="0">
                <a:latin typeface="Trebuchet MS"/>
                <a:cs typeface="Trebuchet MS"/>
              </a:rPr>
              <a:t>posizionati </a:t>
            </a:r>
            <a:r>
              <a:rPr sz="2800" dirty="0">
                <a:latin typeface="Trebuchet MS"/>
                <a:cs typeface="Trebuchet MS"/>
              </a:rPr>
              <a:t>i</a:t>
            </a:r>
            <a:r>
              <a:rPr sz="2800" spc="-5" dirty="0">
                <a:latin typeface="Trebuchet MS"/>
                <a:cs typeface="Trebuchet MS"/>
              </a:rPr>
              <a:t> diversi</a:t>
            </a:r>
            <a:r>
              <a:rPr sz="2800" dirty="0">
                <a:latin typeface="Trebuchet MS"/>
                <a:cs typeface="Trebuchet MS"/>
              </a:rPr>
              <a:t> </a:t>
            </a:r>
            <a:r>
              <a:rPr sz="2800" spc="-10" dirty="0">
                <a:latin typeface="Trebuchet MS"/>
                <a:cs typeface="Trebuchet MS"/>
              </a:rPr>
              <a:t>elementi </a:t>
            </a:r>
            <a:r>
              <a:rPr sz="2800" spc="-5" dirty="0">
                <a:latin typeface="Trebuchet MS"/>
                <a:cs typeface="Trebuchet MS"/>
              </a:rPr>
              <a:t> </a:t>
            </a:r>
            <a:r>
              <a:rPr sz="2800" spc="-10" dirty="0">
                <a:latin typeface="Trebuchet MS"/>
                <a:cs typeface="Trebuchet MS"/>
              </a:rPr>
              <a:t>nelle</a:t>
            </a:r>
            <a:r>
              <a:rPr sz="2800" spc="-5" dirty="0">
                <a:latin typeface="Trebuchet MS"/>
                <a:cs typeface="Trebuchet MS"/>
              </a:rPr>
              <a:t> </a:t>
            </a:r>
            <a:r>
              <a:rPr sz="2800" dirty="0">
                <a:latin typeface="Trebuchet MS"/>
                <a:cs typeface="Trebuchet MS"/>
              </a:rPr>
              <a:t>frasi e</a:t>
            </a:r>
            <a:r>
              <a:rPr sz="2800" spc="-5" dirty="0">
                <a:latin typeface="Trebuchet MS"/>
                <a:cs typeface="Trebuchet MS"/>
              </a:rPr>
              <a:t> </a:t>
            </a:r>
            <a:r>
              <a:rPr sz="2800" spc="-10" dirty="0">
                <a:latin typeface="Trebuchet MS"/>
                <a:cs typeface="Trebuchet MS"/>
              </a:rPr>
              <a:t>nel </a:t>
            </a:r>
            <a:r>
              <a:rPr sz="2800" spc="-5" dirty="0">
                <a:latin typeface="Trebuchet MS"/>
                <a:cs typeface="Trebuchet MS"/>
              </a:rPr>
              <a:t>discorso.</a:t>
            </a:r>
            <a:endParaRPr sz="2800">
              <a:latin typeface="Trebuchet MS"/>
              <a:cs typeface="Trebuchet MS"/>
            </a:endParaRPr>
          </a:p>
          <a:p>
            <a:pPr marL="12700" marR="200025">
              <a:lnSpc>
                <a:spcPct val="100000"/>
              </a:lnSpc>
              <a:spcBef>
                <a:spcPts val="680"/>
              </a:spcBef>
            </a:pPr>
            <a:r>
              <a:rPr sz="2800" spc="-5" dirty="0">
                <a:latin typeface="Trebuchet MS"/>
                <a:cs typeface="Trebuchet MS"/>
              </a:rPr>
              <a:t>Contiene le </a:t>
            </a:r>
            <a:r>
              <a:rPr sz="2800" spc="-10" dirty="0">
                <a:latin typeface="Trebuchet MS"/>
                <a:cs typeface="Trebuchet MS"/>
              </a:rPr>
              <a:t>regole che </a:t>
            </a:r>
            <a:r>
              <a:rPr sz="2800" spc="-5" dirty="0">
                <a:latin typeface="Trebuchet MS"/>
                <a:cs typeface="Trebuchet MS"/>
              </a:rPr>
              <a:t>mettono in </a:t>
            </a:r>
            <a:r>
              <a:rPr sz="2800" spc="-10" dirty="0">
                <a:latin typeface="Trebuchet MS"/>
                <a:cs typeface="Trebuchet MS"/>
              </a:rPr>
              <a:t>relazione </a:t>
            </a:r>
            <a:r>
              <a:rPr sz="2800" spc="-5" dirty="0">
                <a:latin typeface="Trebuchet MS"/>
                <a:cs typeface="Trebuchet MS"/>
              </a:rPr>
              <a:t> diverse </a:t>
            </a:r>
            <a:r>
              <a:rPr sz="2800" dirty="0">
                <a:latin typeface="Trebuchet MS"/>
                <a:cs typeface="Trebuchet MS"/>
              </a:rPr>
              <a:t>frasi fra </a:t>
            </a:r>
            <a:r>
              <a:rPr sz="2800" spc="-5" dirty="0">
                <a:latin typeface="Trebuchet MS"/>
                <a:cs typeface="Trebuchet MS"/>
              </a:rPr>
              <a:t>di </a:t>
            </a:r>
            <a:r>
              <a:rPr sz="2800" spc="-10" dirty="0">
                <a:latin typeface="Trebuchet MS"/>
                <a:cs typeface="Trebuchet MS"/>
              </a:rPr>
              <a:t>loro </a:t>
            </a:r>
            <a:r>
              <a:rPr sz="2800" spc="-5" dirty="0">
                <a:latin typeface="Trebuchet MS"/>
                <a:cs typeface="Trebuchet MS"/>
              </a:rPr>
              <a:t>permettendo </a:t>
            </a:r>
            <a:r>
              <a:rPr sz="2800" spc="-10" dirty="0">
                <a:latin typeface="Trebuchet MS"/>
                <a:cs typeface="Trebuchet MS"/>
              </a:rPr>
              <a:t>anche </a:t>
            </a:r>
            <a:r>
              <a:rPr sz="2800" spc="-5" dirty="0">
                <a:latin typeface="Trebuchet MS"/>
                <a:cs typeface="Trebuchet MS"/>
              </a:rPr>
              <a:t>di </a:t>
            </a:r>
            <a:r>
              <a:rPr sz="2800" spc="-830" dirty="0">
                <a:latin typeface="Trebuchet MS"/>
                <a:cs typeface="Trebuchet MS"/>
              </a:rPr>
              <a:t> </a:t>
            </a:r>
            <a:r>
              <a:rPr sz="2800" spc="-10" dirty="0">
                <a:latin typeface="Trebuchet MS"/>
                <a:cs typeface="Trebuchet MS"/>
              </a:rPr>
              <a:t>esprimere</a:t>
            </a:r>
            <a:r>
              <a:rPr sz="2800" spc="15" dirty="0">
                <a:latin typeface="Trebuchet MS"/>
                <a:cs typeface="Trebuchet MS"/>
              </a:rPr>
              <a:t> </a:t>
            </a:r>
            <a:r>
              <a:rPr sz="2800" spc="-10" dirty="0">
                <a:latin typeface="Trebuchet MS"/>
                <a:cs typeface="Trebuchet MS"/>
              </a:rPr>
              <a:t>uno</a:t>
            </a:r>
            <a:r>
              <a:rPr sz="2800" spc="-5" dirty="0">
                <a:latin typeface="Trebuchet MS"/>
                <a:cs typeface="Trebuchet MS"/>
              </a:rPr>
              <a:t> stesso</a:t>
            </a:r>
            <a:r>
              <a:rPr sz="2800" spc="-25" dirty="0">
                <a:latin typeface="Trebuchet MS"/>
                <a:cs typeface="Trebuchet MS"/>
              </a:rPr>
              <a:t> </a:t>
            </a:r>
            <a:r>
              <a:rPr sz="2800" dirty="0">
                <a:latin typeface="Trebuchet MS"/>
                <a:cs typeface="Trebuchet MS"/>
              </a:rPr>
              <a:t>significato</a:t>
            </a:r>
            <a:r>
              <a:rPr sz="2800" spc="-5" dirty="0">
                <a:latin typeface="Trebuchet MS"/>
                <a:cs typeface="Trebuchet MS"/>
              </a:rPr>
              <a:t> </a:t>
            </a:r>
            <a:r>
              <a:rPr sz="2800" dirty="0">
                <a:latin typeface="Trebuchet MS"/>
                <a:cs typeface="Trebuchet MS"/>
              </a:rPr>
              <a:t>attraverso</a:t>
            </a:r>
            <a:endParaRPr sz="2800">
              <a:latin typeface="Trebuchet MS"/>
              <a:cs typeface="Trebuchet MS"/>
            </a:endParaRPr>
          </a:p>
          <a:p>
            <a:pPr marL="12700" marR="55880">
              <a:lnSpc>
                <a:spcPct val="100000"/>
              </a:lnSpc>
              <a:spcBef>
                <a:spcPts val="5"/>
              </a:spcBef>
            </a:pPr>
            <a:r>
              <a:rPr sz="2800" spc="-5" dirty="0">
                <a:latin typeface="Trebuchet MS"/>
                <a:cs typeface="Trebuchet MS"/>
              </a:rPr>
              <a:t>strutture </a:t>
            </a:r>
            <a:r>
              <a:rPr sz="2800" dirty="0">
                <a:latin typeface="Trebuchet MS"/>
                <a:cs typeface="Trebuchet MS"/>
              </a:rPr>
              <a:t>frasali </a:t>
            </a:r>
            <a:r>
              <a:rPr sz="2800" spc="-5" dirty="0">
                <a:latin typeface="Trebuchet MS"/>
                <a:cs typeface="Trebuchet MS"/>
              </a:rPr>
              <a:t>diverse </a:t>
            </a:r>
            <a:r>
              <a:rPr sz="2800" spc="-10" dirty="0">
                <a:latin typeface="Trebuchet MS"/>
                <a:cs typeface="Trebuchet MS"/>
              </a:rPr>
              <a:t>(Devescovi </a:t>
            </a:r>
            <a:r>
              <a:rPr sz="2800" dirty="0">
                <a:latin typeface="Trebuchet MS"/>
                <a:cs typeface="Trebuchet MS"/>
              </a:rPr>
              <a:t>e </a:t>
            </a:r>
            <a:r>
              <a:rPr sz="2800" spc="-5" dirty="0">
                <a:latin typeface="Trebuchet MS"/>
                <a:cs typeface="Trebuchet MS"/>
              </a:rPr>
              <a:t>D’Amico, </a:t>
            </a:r>
            <a:r>
              <a:rPr sz="2800" spc="-830" dirty="0">
                <a:latin typeface="Trebuchet MS"/>
                <a:cs typeface="Trebuchet MS"/>
              </a:rPr>
              <a:t> </a:t>
            </a:r>
            <a:r>
              <a:rPr sz="2800" spc="-10" dirty="0">
                <a:latin typeface="Trebuchet MS"/>
                <a:cs typeface="Trebuchet MS"/>
              </a:rPr>
              <a:t>2001).</a:t>
            </a:r>
            <a:endParaRPr sz="2800">
              <a:latin typeface="Trebuchet MS"/>
              <a:cs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14900" y="0"/>
            <a:ext cx="9144000" cy="6858000"/>
          </a:xfrm>
          <a:prstGeom prst="rect">
            <a:avLst/>
          </a:prstGeom>
        </p:spPr>
      </p:pic>
      <p:sp>
        <p:nvSpPr>
          <p:cNvPr id="3" name="object 3"/>
          <p:cNvSpPr txBox="1"/>
          <p:nvPr/>
        </p:nvSpPr>
        <p:spPr>
          <a:xfrm>
            <a:off x="834707" y="480440"/>
            <a:ext cx="7604125" cy="5513705"/>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CC3399"/>
                </a:solidFill>
                <a:latin typeface="Trebuchet MS"/>
                <a:cs typeface="Trebuchet MS"/>
              </a:rPr>
              <a:t>Morfologia</a:t>
            </a:r>
            <a:r>
              <a:rPr sz="2400" b="1" spc="10" dirty="0">
                <a:solidFill>
                  <a:srgbClr val="CC3399"/>
                </a:solidFill>
                <a:latin typeface="Trebuchet MS"/>
                <a:cs typeface="Trebuchet MS"/>
              </a:rPr>
              <a:t> </a:t>
            </a:r>
            <a:r>
              <a:rPr sz="2400" b="1" dirty="0">
                <a:solidFill>
                  <a:srgbClr val="CC3399"/>
                </a:solidFill>
                <a:latin typeface="Trebuchet MS"/>
                <a:cs typeface="Trebuchet MS"/>
              </a:rPr>
              <a:t>e</a:t>
            </a:r>
            <a:r>
              <a:rPr sz="2400" b="1" spc="-25" dirty="0">
                <a:solidFill>
                  <a:srgbClr val="CC3399"/>
                </a:solidFill>
                <a:latin typeface="Trebuchet MS"/>
                <a:cs typeface="Trebuchet MS"/>
              </a:rPr>
              <a:t> </a:t>
            </a:r>
            <a:r>
              <a:rPr sz="2400" b="1" dirty="0">
                <a:solidFill>
                  <a:srgbClr val="CC3399"/>
                </a:solidFill>
                <a:latin typeface="Trebuchet MS"/>
                <a:cs typeface="Trebuchet MS"/>
              </a:rPr>
              <a:t>sintassi</a:t>
            </a:r>
            <a:endParaRPr sz="2400" dirty="0">
              <a:latin typeface="Trebuchet MS"/>
              <a:cs typeface="Trebuchet MS"/>
            </a:endParaRPr>
          </a:p>
          <a:p>
            <a:pPr>
              <a:lnSpc>
                <a:spcPct val="100000"/>
              </a:lnSpc>
              <a:spcBef>
                <a:spcPts val="35"/>
              </a:spcBef>
            </a:pPr>
            <a:endParaRPr sz="2450" dirty="0">
              <a:latin typeface="Trebuchet MS"/>
              <a:cs typeface="Trebuchet MS"/>
            </a:endParaRPr>
          </a:p>
          <a:p>
            <a:pPr marL="12700" marR="295275">
              <a:lnSpc>
                <a:spcPct val="100000"/>
              </a:lnSpc>
            </a:pPr>
            <a:r>
              <a:rPr sz="2400" spc="-5" dirty="0">
                <a:latin typeface="Trebuchet MS"/>
                <a:cs typeface="Trebuchet MS"/>
              </a:rPr>
              <a:t>Il</a:t>
            </a:r>
            <a:r>
              <a:rPr sz="2400" spc="-10" dirty="0">
                <a:latin typeface="Trebuchet MS"/>
                <a:cs typeface="Trebuchet MS"/>
              </a:rPr>
              <a:t> </a:t>
            </a:r>
            <a:r>
              <a:rPr sz="2400" spc="-5" dirty="0">
                <a:latin typeface="Trebuchet MS"/>
                <a:cs typeface="Trebuchet MS"/>
              </a:rPr>
              <a:t>morfema</a:t>
            </a:r>
            <a:r>
              <a:rPr sz="2400" spc="-10" dirty="0">
                <a:latin typeface="Trebuchet MS"/>
                <a:cs typeface="Trebuchet MS"/>
              </a:rPr>
              <a:t> </a:t>
            </a:r>
            <a:r>
              <a:rPr sz="2400" dirty="0">
                <a:latin typeface="Trebuchet MS"/>
                <a:cs typeface="Trebuchet MS"/>
              </a:rPr>
              <a:t>è </a:t>
            </a:r>
            <a:r>
              <a:rPr sz="2400" spc="-5" dirty="0">
                <a:latin typeface="Trebuchet MS"/>
                <a:cs typeface="Trebuchet MS"/>
              </a:rPr>
              <a:t>la</a:t>
            </a:r>
            <a:r>
              <a:rPr sz="2400" spc="5" dirty="0">
                <a:latin typeface="Trebuchet MS"/>
                <a:cs typeface="Trebuchet MS"/>
              </a:rPr>
              <a:t> </a:t>
            </a:r>
            <a:r>
              <a:rPr sz="2400" spc="-5" dirty="0">
                <a:latin typeface="Trebuchet MS"/>
                <a:cs typeface="Trebuchet MS"/>
              </a:rPr>
              <a:t>più</a:t>
            </a:r>
            <a:r>
              <a:rPr sz="2400" spc="5" dirty="0">
                <a:latin typeface="Trebuchet MS"/>
                <a:cs typeface="Trebuchet MS"/>
              </a:rPr>
              <a:t> </a:t>
            </a:r>
            <a:r>
              <a:rPr sz="2400" spc="-10" dirty="0">
                <a:latin typeface="Trebuchet MS"/>
                <a:cs typeface="Trebuchet MS"/>
              </a:rPr>
              <a:t>piccola</a:t>
            </a:r>
            <a:r>
              <a:rPr sz="2400" spc="45" dirty="0">
                <a:latin typeface="Trebuchet MS"/>
                <a:cs typeface="Trebuchet MS"/>
              </a:rPr>
              <a:t> </a:t>
            </a:r>
            <a:r>
              <a:rPr sz="2400" dirty="0">
                <a:latin typeface="Trebuchet MS"/>
                <a:cs typeface="Trebuchet MS"/>
              </a:rPr>
              <a:t>unità</a:t>
            </a:r>
            <a:r>
              <a:rPr sz="2400" spc="-20" dirty="0">
                <a:latin typeface="Trebuchet MS"/>
                <a:cs typeface="Trebuchet MS"/>
              </a:rPr>
              <a:t> </a:t>
            </a:r>
            <a:r>
              <a:rPr sz="2400" spc="-5" dirty="0">
                <a:latin typeface="Trebuchet MS"/>
                <a:cs typeface="Trebuchet MS"/>
              </a:rPr>
              <a:t>linguistica</a:t>
            </a:r>
            <a:r>
              <a:rPr sz="2400" spc="5" dirty="0">
                <a:latin typeface="Trebuchet MS"/>
                <a:cs typeface="Trebuchet MS"/>
              </a:rPr>
              <a:t> </a:t>
            </a:r>
            <a:r>
              <a:rPr sz="2400" spc="-5" dirty="0">
                <a:latin typeface="Trebuchet MS"/>
                <a:cs typeface="Trebuchet MS"/>
              </a:rPr>
              <a:t>dotata di </a:t>
            </a:r>
            <a:r>
              <a:rPr sz="2400" spc="-710" dirty="0">
                <a:latin typeface="Trebuchet MS"/>
                <a:cs typeface="Trebuchet MS"/>
              </a:rPr>
              <a:t> </a:t>
            </a:r>
            <a:r>
              <a:rPr sz="2400" spc="-5" dirty="0">
                <a:latin typeface="Trebuchet MS"/>
                <a:cs typeface="Trebuchet MS"/>
              </a:rPr>
              <a:t>significato,</a:t>
            </a:r>
            <a:r>
              <a:rPr sz="2400" spc="25" dirty="0">
                <a:latin typeface="Trebuchet MS"/>
                <a:cs typeface="Trebuchet MS"/>
              </a:rPr>
              <a:t> </a:t>
            </a:r>
            <a:r>
              <a:rPr sz="2400" spc="-5" dirty="0">
                <a:latin typeface="Trebuchet MS"/>
                <a:cs typeface="Trebuchet MS"/>
              </a:rPr>
              <a:t>l’unione</a:t>
            </a:r>
            <a:r>
              <a:rPr sz="2400" dirty="0">
                <a:latin typeface="Trebuchet MS"/>
                <a:cs typeface="Trebuchet MS"/>
              </a:rPr>
              <a:t> </a:t>
            </a:r>
            <a:r>
              <a:rPr sz="2400" spc="-5" dirty="0">
                <a:latin typeface="Trebuchet MS"/>
                <a:cs typeface="Trebuchet MS"/>
              </a:rPr>
              <a:t>di</a:t>
            </a:r>
            <a:r>
              <a:rPr sz="2400" spc="5" dirty="0">
                <a:latin typeface="Trebuchet MS"/>
                <a:cs typeface="Trebuchet MS"/>
              </a:rPr>
              <a:t> </a:t>
            </a:r>
            <a:r>
              <a:rPr sz="2400" spc="-5" dirty="0">
                <a:latin typeface="Trebuchet MS"/>
                <a:cs typeface="Trebuchet MS"/>
              </a:rPr>
              <a:t>più</a:t>
            </a:r>
            <a:r>
              <a:rPr sz="2400" dirty="0">
                <a:latin typeface="Trebuchet MS"/>
                <a:cs typeface="Trebuchet MS"/>
              </a:rPr>
              <a:t> </a:t>
            </a:r>
            <a:r>
              <a:rPr sz="2400" spc="-5" dirty="0">
                <a:latin typeface="Trebuchet MS"/>
                <a:cs typeface="Trebuchet MS"/>
              </a:rPr>
              <a:t>morfemi</a:t>
            </a:r>
            <a:r>
              <a:rPr sz="2400" spc="5" dirty="0">
                <a:latin typeface="Trebuchet MS"/>
                <a:cs typeface="Trebuchet MS"/>
              </a:rPr>
              <a:t> </a:t>
            </a:r>
            <a:r>
              <a:rPr sz="2400" spc="-5" dirty="0">
                <a:latin typeface="Trebuchet MS"/>
                <a:cs typeface="Trebuchet MS"/>
              </a:rPr>
              <a:t>forma parole </a:t>
            </a:r>
            <a:r>
              <a:rPr sz="2400" dirty="0">
                <a:latin typeface="Trebuchet MS"/>
                <a:cs typeface="Trebuchet MS"/>
              </a:rPr>
              <a:t> </a:t>
            </a:r>
            <a:r>
              <a:rPr sz="2400" spc="-5" dirty="0">
                <a:latin typeface="Trebuchet MS"/>
                <a:cs typeface="Trebuchet MS"/>
              </a:rPr>
              <a:t>morfologicamente</a:t>
            </a:r>
            <a:r>
              <a:rPr sz="2400" spc="15" dirty="0">
                <a:latin typeface="Trebuchet MS"/>
                <a:cs typeface="Trebuchet MS"/>
              </a:rPr>
              <a:t> </a:t>
            </a:r>
            <a:r>
              <a:rPr sz="2400" spc="-5" dirty="0">
                <a:latin typeface="Trebuchet MS"/>
                <a:cs typeface="Trebuchet MS"/>
              </a:rPr>
              <a:t>complesse.</a:t>
            </a:r>
            <a:endParaRPr sz="2400" dirty="0">
              <a:latin typeface="Trebuchet MS"/>
              <a:cs typeface="Trebuchet MS"/>
            </a:endParaRPr>
          </a:p>
          <a:p>
            <a:pPr marL="12700">
              <a:lnSpc>
                <a:spcPct val="100000"/>
              </a:lnSpc>
              <a:spcBef>
                <a:spcPts val="5"/>
              </a:spcBef>
            </a:pPr>
            <a:r>
              <a:rPr sz="2400" spc="-25" dirty="0">
                <a:latin typeface="Trebuchet MS"/>
                <a:cs typeface="Trebuchet MS"/>
              </a:rPr>
              <a:t>Parole</a:t>
            </a:r>
            <a:r>
              <a:rPr sz="2400" spc="5" dirty="0">
                <a:latin typeface="Trebuchet MS"/>
                <a:cs typeface="Trebuchet MS"/>
              </a:rPr>
              <a:t> </a:t>
            </a:r>
            <a:r>
              <a:rPr sz="2400" spc="-5" dirty="0">
                <a:latin typeface="Trebuchet MS"/>
                <a:cs typeface="Trebuchet MS"/>
              </a:rPr>
              <a:t>monomorfemiche:</a:t>
            </a:r>
            <a:r>
              <a:rPr sz="2400" spc="10" dirty="0">
                <a:latin typeface="Trebuchet MS"/>
                <a:cs typeface="Trebuchet MS"/>
              </a:rPr>
              <a:t> </a:t>
            </a:r>
            <a:r>
              <a:rPr sz="2400" spc="-5" dirty="0">
                <a:latin typeface="Trebuchet MS"/>
                <a:cs typeface="Trebuchet MS"/>
              </a:rPr>
              <a:t>es.</a:t>
            </a:r>
            <a:r>
              <a:rPr sz="2400" spc="-10" dirty="0">
                <a:latin typeface="Trebuchet MS"/>
                <a:cs typeface="Trebuchet MS"/>
              </a:rPr>
              <a:t> </a:t>
            </a:r>
            <a:r>
              <a:rPr sz="2400" spc="-5" dirty="0">
                <a:latin typeface="Trebuchet MS"/>
                <a:cs typeface="Trebuchet MS"/>
              </a:rPr>
              <a:t>io</a:t>
            </a:r>
            <a:endParaRPr sz="2400" dirty="0">
              <a:latin typeface="Trebuchet MS"/>
              <a:cs typeface="Trebuchet MS"/>
            </a:endParaRPr>
          </a:p>
          <a:p>
            <a:pPr marL="12700">
              <a:lnSpc>
                <a:spcPct val="100000"/>
              </a:lnSpc>
            </a:pPr>
            <a:r>
              <a:rPr sz="2400" spc="-25" dirty="0">
                <a:latin typeface="Trebuchet MS"/>
                <a:cs typeface="Trebuchet MS"/>
              </a:rPr>
              <a:t>Parole</a:t>
            </a:r>
            <a:r>
              <a:rPr sz="2400" spc="15" dirty="0">
                <a:latin typeface="Trebuchet MS"/>
                <a:cs typeface="Trebuchet MS"/>
              </a:rPr>
              <a:t> </a:t>
            </a:r>
            <a:r>
              <a:rPr sz="2400" spc="-10" dirty="0">
                <a:latin typeface="Trebuchet MS"/>
                <a:cs typeface="Trebuchet MS"/>
              </a:rPr>
              <a:t>bimorfemiche:</a:t>
            </a:r>
            <a:r>
              <a:rPr sz="2400" spc="30" dirty="0">
                <a:latin typeface="Trebuchet MS"/>
                <a:cs typeface="Trebuchet MS"/>
              </a:rPr>
              <a:t> </a:t>
            </a:r>
            <a:r>
              <a:rPr sz="2400" spc="-5" dirty="0">
                <a:latin typeface="Trebuchet MS"/>
                <a:cs typeface="Trebuchet MS"/>
              </a:rPr>
              <a:t>es.</a:t>
            </a:r>
            <a:r>
              <a:rPr sz="2400" spc="15" dirty="0">
                <a:latin typeface="Trebuchet MS"/>
                <a:cs typeface="Trebuchet MS"/>
              </a:rPr>
              <a:t> </a:t>
            </a:r>
            <a:r>
              <a:rPr sz="2400" spc="-5" dirty="0">
                <a:latin typeface="Trebuchet MS"/>
                <a:cs typeface="Trebuchet MS"/>
              </a:rPr>
              <a:t>tazz </a:t>
            </a:r>
            <a:r>
              <a:rPr sz="2400" dirty="0">
                <a:latin typeface="Trebuchet MS"/>
                <a:cs typeface="Trebuchet MS"/>
              </a:rPr>
              <a:t>+</a:t>
            </a:r>
            <a:r>
              <a:rPr sz="2400" spc="-15" dirty="0">
                <a:latin typeface="Trebuchet MS"/>
                <a:cs typeface="Trebuchet MS"/>
              </a:rPr>
              <a:t> </a:t>
            </a:r>
            <a:r>
              <a:rPr sz="2400" dirty="0">
                <a:latin typeface="Trebuchet MS"/>
                <a:cs typeface="Trebuchet MS"/>
              </a:rPr>
              <a:t>a</a:t>
            </a:r>
          </a:p>
          <a:p>
            <a:pPr marL="12700">
              <a:lnSpc>
                <a:spcPct val="100000"/>
              </a:lnSpc>
            </a:pPr>
            <a:r>
              <a:rPr sz="2400" spc="-25" dirty="0">
                <a:latin typeface="Trebuchet MS"/>
                <a:cs typeface="Trebuchet MS"/>
              </a:rPr>
              <a:t>Parole</a:t>
            </a:r>
            <a:r>
              <a:rPr sz="2400" spc="15" dirty="0">
                <a:latin typeface="Trebuchet MS"/>
                <a:cs typeface="Trebuchet MS"/>
              </a:rPr>
              <a:t> </a:t>
            </a:r>
            <a:r>
              <a:rPr sz="2400" spc="-5" dirty="0">
                <a:latin typeface="Trebuchet MS"/>
                <a:cs typeface="Trebuchet MS"/>
              </a:rPr>
              <a:t>plurimorfemiche:</a:t>
            </a:r>
            <a:r>
              <a:rPr sz="2400" spc="20" dirty="0">
                <a:latin typeface="Trebuchet MS"/>
                <a:cs typeface="Trebuchet MS"/>
              </a:rPr>
              <a:t> </a:t>
            </a:r>
            <a:r>
              <a:rPr sz="2400" spc="-5" dirty="0">
                <a:latin typeface="Trebuchet MS"/>
                <a:cs typeface="Trebuchet MS"/>
              </a:rPr>
              <a:t>es.</a:t>
            </a:r>
            <a:r>
              <a:rPr sz="2400" spc="5" dirty="0">
                <a:latin typeface="Trebuchet MS"/>
                <a:cs typeface="Trebuchet MS"/>
              </a:rPr>
              <a:t> </a:t>
            </a:r>
            <a:r>
              <a:rPr sz="2400" spc="-5" dirty="0">
                <a:latin typeface="Trebuchet MS"/>
                <a:cs typeface="Trebuchet MS"/>
              </a:rPr>
              <a:t>in</a:t>
            </a:r>
            <a:r>
              <a:rPr sz="2400" spc="-15" dirty="0">
                <a:latin typeface="Trebuchet MS"/>
                <a:cs typeface="Trebuchet MS"/>
              </a:rPr>
              <a:t> </a:t>
            </a:r>
            <a:r>
              <a:rPr sz="2400" dirty="0">
                <a:latin typeface="Trebuchet MS"/>
                <a:cs typeface="Trebuchet MS"/>
              </a:rPr>
              <a:t>+</a:t>
            </a:r>
            <a:r>
              <a:rPr sz="2400" spc="10" dirty="0">
                <a:latin typeface="Trebuchet MS"/>
                <a:cs typeface="Trebuchet MS"/>
              </a:rPr>
              <a:t> </a:t>
            </a:r>
            <a:r>
              <a:rPr sz="2400" dirty="0">
                <a:latin typeface="Trebuchet MS"/>
                <a:cs typeface="Trebuchet MS"/>
              </a:rPr>
              <a:t>vinc</a:t>
            </a:r>
            <a:r>
              <a:rPr sz="2400" spc="-20" dirty="0">
                <a:latin typeface="Trebuchet MS"/>
                <a:cs typeface="Trebuchet MS"/>
              </a:rPr>
              <a:t> </a:t>
            </a:r>
            <a:r>
              <a:rPr sz="2400" dirty="0">
                <a:latin typeface="Trebuchet MS"/>
                <a:cs typeface="Trebuchet MS"/>
              </a:rPr>
              <a:t>+</a:t>
            </a:r>
            <a:r>
              <a:rPr sz="2400" spc="5" dirty="0">
                <a:latin typeface="Trebuchet MS"/>
                <a:cs typeface="Trebuchet MS"/>
              </a:rPr>
              <a:t> </a:t>
            </a:r>
            <a:r>
              <a:rPr sz="2400" spc="-5" dirty="0">
                <a:latin typeface="Trebuchet MS"/>
                <a:cs typeface="Trebuchet MS"/>
              </a:rPr>
              <a:t>ibil</a:t>
            </a:r>
            <a:r>
              <a:rPr sz="2400" spc="-10" dirty="0">
                <a:latin typeface="Trebuchet MS"/>
                <a:cs typeface="Trebuchet MS"/>
              </a:rPr>
              <a:t> </a:t>
            </a:r>
            <a:r>
              <a:rPr sz="2400" spc="-5" dirty="0">
                <a:latin typeface="Trebuchet MS"/>
                <a:cs typeface="Trebuchet MS"/>
              </a:rPr>
              <a:t>+e</a:t>
            </a:r>
            <a:endParaRPr sz="2400" dirty="0">
              <a:latin typeface="Trebuchet MS"/>
              <a:cs typeface="Trebuchet MS"/>
            </a:endParaRPr>
          </a:p>
          <a:p>
            <a:pPr>
              <a:lnSpc>
                <a:spcPct val="100000"/>
              </a:lnSpc>
              <a:spcBef>
                <a:spcPts val="35"/>
              </a:spcBef>
            </a:pPr>
            <a:endParaRPr sz="2450" dirty="0">
              <a:latin typeface="Trebuchet MS"/>
              <a:cs typeface="Trebuchet MS"/>
            </a:endParaRPr>
          </a:p>
          <a:p>
            <a:pPr marL="12700">
              <a:lnSpc>
                <a:spcPct val="100000"/>
              </a:lnSpc>
              <a:spcBef>
                <a:spcPts val="5"/>
              </a:spcBef>
            </a:pPr>
            <a:r>
              <a:rPr sz="2400" spc="-5" dirty="0">
                <a:latin typeface="Trebuchet MS"/>
                <a:cs typeface="Trebuchet MS"/>
              </a:rPr>
              <a:t>Inoltre</a:t>
            </a:r>
            <a:r>
              <a:rPr sz="2400" spc="10" dirty="0">
                <a:latin typeface="Trebuchet MS"/>
                <a:cs typeface="Trebuchet MS"/>
              </a:rPr>
              <a:t> </a:t>
            </a:r>
            <a:r>
              <a:rPr sz="2400" dirty="0">
                <a:latin typeface="Trebuchet MS"/>
                <a:cs typeface="Trebuchet MS"/>
              </a:rPr>
              <a:t>si</a:t>
            </a:r>
            <a:r>
              <a:rPr sz="2400" spc="-10" dirty="0">
                <a:latin typeface="Trebuchet MS"/>
                <a:cs typeface="Trebuchet MS"/>
              </a:rPr>
              <a:t> </a:t>
            </a:r>
            <a:r>
              <a:rPr sz="2400" spc="-5" dirty="0">
                <a:latin typeface="Trebuchet MS"/>
                <a:cs typeface="Trebuchet MS"/>
              </a:rPr>
              <a:t>distingue</a:t>
            </a:r>
            <a:r>
              <a:rPr sz="2400" spc="-15" dirty="0">
                <a:latin typeface="Trebuchet MS"/>
                <a:cs typeface="Trebuchet MS"/>
              </a:rPr>
              <a:t> </a:t>
            </a:r>
            <a:r>
              <a:rPr sz="2400" dirty="0">
                <a:latin typeface="Trebuchet MS"/>
                <a:cs typeface="Trebuchet MS"/>
              </a:rPr>
              <a:t>tra</a:t>
            </a:r>
            <a:r>
              <a:rPr sz="2400" spc="-10" dirty="0">
                <a:latin typeface="Trebuchet MS"/>
                <a:cs typeface="Trebuchet MS"/>
              </a:rPr>
              <a:t> </a:t>
            </a:r>
            <a:r>
              <a:rPr sz="2400" spc="-5" dirty="0">
                <a:latin typeface="Trebuchet MS"/>
                <a:cs typeface="Trebuchet MS"/>
              </a:rPr>
              <a:t>morfemi</a:t>
            </a:r>
            <a:r>
              <a:rPr sz="2400" spc="5" dirty="0">
                <a:latin typeface="Trebuchet MS"/>
                <a:cs typeface="Trebuchet MS"/>
              </a:rPr>
              <a:t> </a:t>
            </a:r>
            <a:r>
              <a:rPr sz="2400" spc="-5" dirty="0">
                <a:latin typeface="Trebuchet MS"/>
                <a:cs typeface="Trebuchet MS"/>
              </a:rPr>
              <a:t>liberi</a:t>
            </a:r>
            <a:r>
              <a:rPr sz="2400" spc="30"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morfemi</a:t>
            </a:r>
            <a:r>
              <a:rPr sz="2400" spc="-10" dirty="0">
                <a:latin typeface="Trebuchet MS"/>
                <a:cs typeface="Trebuchet MS"/>
              </a:rPr>
              <a:t> </a:t>
            </a:r>
            <a:r>
              <a:rPr sz="2400" spc="-5" dirty="0">
                <a:latin typeface="Trebuchet MS"/>
                <a:cs typeface="Trebuchet MS"/>
              </a:rPr>
              <a:t>legati.</a:t>
            </a:r>
            <a:endParaRPr sz="2400" dirty="0">
              <a:latin typeface="Trebuchet MS"/>
              <a:cs typeface="Trebuchet MS"/>
            </a:endParaRPr>
          </a:p>
          <a:p>
            <a:pPr>
              <a:lnSpc>
                <a:spcPct val="100000"/>
              </a:lnSpc>
              <a:spcBef>
                <a:spcPts val="35"/>
              </a:spcBef>
            </a:pPr>
            <a:endParaRPr sz="2450" dirty="0">
              <a:latin typeface="Trebuchet MS"/>
              <a:cs typeface="Trebuchet MS"/>
            </a:endParaRPr>
          </a:p>
          <a:p>
            <a:pPr marL="12700" marR="179070">
              <a:lnSpc>
                <a:spcPct val="100000"/>
              </a:lnSpc>
            </a:pPr>
            <a:r>
              <a:rPr sz="2400" spc="-5" dirty="0">
                <a:latin typeface="Trebuchet MS"/>
                <a:cs typeface="Trebuchet MS"/>
              </a:rPr>
              <a:t>Le</a:t>
            </a:r>
            <a:r>
              <a:rPr sz="2400" spc="5" dirty="0">
                <a:latin typeface="Trebuchet MS"/>
                <a:cs typeface="Trebuchet MS"/>
              </a:rPr>
              <a:t> </a:t>
            </a:r>
            <a:r>
              <a:rPr sz="2400" spc="-5" dirty="0">
                <a:latin typeface="Trebuchet MS"/>
                <a:cs typeface="Trebuchet MS"/>
              </a:rPr>
              <a:t>parole</a:t>
            </a:r>
            <a:r>
              <a:rPr sz="2400" dirty="0">
                <a:latin typeface="Trebuchet MS"/>
                <a:cs typeface="Trebuchet MS"/>
              </a:rPr>
              <a:t> </a:t>
            </a:r>
            <a:r>
              <a:rPr sz="2400" spc="-5" dirty="0">
                <a:latin typeface="Trebuchet MS"/>
                <a:cs typeface="Trebuchet MS"/>
              </a:rPr>
              <a:t>possono</a:t>
            </a:r>
            <a:r>
              <a:rPr sz="2400" spc="5" dirty="0">
                <a:latin typeface="Trebuchet MS"/>
                <a:cs typeface="Trebuchet MS"/>
              </a:rPr>
              <a:t> </a:t>
            </a:r>
            <a:r>
              <a:rPr sz="2400" spc="-5" dirty="0">
                <a:latin typeface="Trebuchet MS"/>
                <a:cs typeface="Trebuchet MS"/>
              </a:rPr>
              <a:t>essere</a:t>
            </a:r>
            <a:r>
              <a:rPr sz="2400" spc="10" dirty="0">
                <a:latin typeface="Trebuchet MS"/>
                <a:cs typeface="Trebuchet MS"/>
              </a:rPr>
              <a:t> </a:t>
            </a:r>
            <a:r>
              <a:rPr sz="2400" spc="-5" dirty="0">
                <a:latin typeface="Trebuchet MS"/>
                <a:cs typeface="Trebuchet MS"/>
              </a:rPr>
              <a:t>di</a:t>
            </a:r>
            <a:r>
              <a:rPr sz="2400" spc="10" dirty="0">
                <a:latin typeface="Trebuchet MS"/>
                <a:cs typeface="Trebuchet MS"/>
              </a:rPr>
              <a:t> </a:t>
            </a:r>
            <a:r>
              <a:rPr sz="2400" spc="-5" dirty="0">
                <a:latin typeface="Trebuchet MS"/>
                <a:cs typeface="Trebuchet MS"/>
              </a:rPr>
              <a:t>classe</a:t>
            </a:r>
            <a:r>
              <a:rPr sz="2400" dirty="0">
                <a:latin typeface="Trebuchet MS"/>
                <a:cs typeface="Trebuchet MS"/>
              </a:rPr>
              <a:t> </a:t>
            </a:r>
            <a:r>
              <a:rPr sz="2400" spc="-5" dirty="0">
                <a:latin typeface="Trebuchet MS"/>
                <a:cs typeface="Trebuchet MS"/>
              </a:rPr>
              <a:t>aperta</a:t>
            </a:r>
            <a:r>
              <a:rPr sz="2400" spc="10" dirty="0">
                <a:latin typeface="Trebuchet MS"/>
                <a:cs typeface="Trebuchet MS"/>
              </a:rPr>
              <a:t> </a:t>
            </a:r>
            <a:r>
              <a:rPr sz="2400" spc="-5" dirty="0">
                <a:latin typeface="Trebuchet MS"/>
                <a:cs typeface="Trebuchet MS"/>
              </a:rPr>
              <a:t>(o</a:t>
            </a:r>
            <a:r>
              <a:rPr sz="2400" dirty="0">
                <a:latin typeface="Trebuchet MS"/>
                <a:cs typeface="Trebuchet MS"/>
              </a:rPr>
              <a:t> </a:t>
            </a:r>
            <a:r>
              <a:rPr sz="2400" spc="-5" dirty="0">
                <a:latin typeface="Trebuchet MS"/>
                <a:cs typeface="Trebuchet MS"/>
              </a:rPr>
              <a:t>parole </a:t>
            </a:r>
            <a:r>
              <a:rPr sz="2400" dirty="0">
                <a:latin typeface="Trebuchet MS"/>
                <a:cs typeface="Trebuchet MS"/>
              </a:rPr>
              <a:t> </a:t>
            </a:r>
            <a:r>
              <a:rPr sz="2400" spc="-5" dirty="0">
                <a:latin typeface="Trebuchet MS"/>
                <a:cs typeface="Trebuchet MS"/>
              </a:rPr>
              <a:t>contenuto</a:t>
            </a:r>
            <a:r>
              <a:rPr sz="2400" spc="-15" dirty="0">
                <a:latin typeface="Trebuchet MS"/>
                <a:cs typeface="Trebuchet MS"/>
              </a:rPr>
              <a:t> </a:t>
            </a:r>
            <a:r>
              <a:rPr sz="2400" spc="-5" dirty="0">
                <a:latin typeface="Trebuchet MS"/>
                <a:cs typeface="Trebuchet MS"/>
              </a:rPr>
              <a:t>come</a:t>
            </a:r>
            <a:r>
              <a:rPr sz="2400" spc="5" dirty="0">
                <a:latin typeface="Trebuchet MS"/>
                <a:cs typeface="Trebuchet MS"/>
              </a:rPr>
              <a:t> </a:t>
            </a:r>
            <a:r>
              <a:rPr sz="2400" spc="-5" dirty="0">
                <a:latin typeface="Trebuchet MS"/>
                <a:cs typeface="Trebuchet MS"/>
              </a:rPr>
              <a:t>ad es.</a:t>
            </a:r>
            <a:r>
              <a:rPr sz="2400" spc="5" dirty="0">
                <a:latin typeface="Trebuchet MS"/>
                <a:cs typeface="Trebuchet MS"/>
              </a:rPr>
              <a:t> </a:t>
            </a:r>
            <a:r>
              <a:rPr sz="2400" spc="-5" dirty="0">
                <a:latin typeface="Trebuchet MS"/>
                <a:cs typeface="Trebuchet MS"/>
              </a:rPr>
              <a:t>nomi,</a:t>
            </a:r>
            <a:r>
              <a:rPr sz="2400" spc="5" dirty="0">
                <a:latin typeface="Trebuchet MS"/>
                <a:cs typeface="Trebuchet MS"/>
              </a:rPr>
              <a:t> </a:t>
            </a:r>
            <a:r>
              <a:rPr sz="2400" dirty="0">
                <a:latin typeface="Trebuchet MS"/>
                <a:cs typeface="Trebuchet MS"/>
              </a:rPr>
              <a:t>verbi e</a:t>
            </a:r>
            <a:r>
              <a:rPr sz="2400" spc="-5" dirty="0">
                <a:latin typeface="Trebuchet MS"/>
                <a:cs typeface="Trebuchet MS"/>
              </a:rPr>
              <a:t> aggettivi</a:t>
            </a:r>
            <a:r>
              <a:rPr sz="2400" spc="10" dirty="0">
                <a:latin typeface="Trebuchet MS"/>
                <a:cs typeface="Trebuchet MS"/>
              </a:rPr>
              <a:t> </a:t>
            </a:r>
            <a:r>
              <a:rPr sz="2400" dirty="0">
                <a:latin typeface="Trebuchet MS"/>
                <a:cs typeface="Trebuchet MS"/>
              </a:rPr>
              <a:t>)</a:t>
            </a:r>
            <a:r>
              <a:rPr sz="2400" spc="-5" dirty="0">
                <a:latin typeface="Trebuchet MS"/>
                <a:cs typeface="Trebuchet MS"/>
              </a:rPr>
              <a:t> </a:t>
            </a:r>
            <a:r>
              <a:rPr sz="2400" dirty="0">
                <a:latin typeface="Trebuchet MS"/>
                <a:cs typeface="Trebuchet MS"/>
              </a:rPr>
              <a:t>o</a:t>
            </a:r>
            <a:r>
              <a:rPr sz="2400" spc="-5" dirty="0">
                <a:latin typeface="Trebuchet MS"/>
                <a:cs typeface="Trebuchet MS"/>
              </a:rPr>
              <a:t> di </a:t>
            </a:r>
            <a:r>
              <a:rPr sz="2400" dirty="0">
                <a:latin typeface="Trebuchet MS"/>
                <a:cs typeface="Trebuchet MS"/>
              </a:rPr>
              <a:t> </a:t>
            </a:r>
            <a:r>
              <a:rPr sz="2400" spc="-5" dirty="0">
                <a:latin typeface="Trebuchet MS"/>
                <a:cs typeface="Trebuchet MS"/>
              </a:rPr>
              <a:t>classe</a:t>
            </a:r>
            <a:r>
              <a:rPr sz="2400" spc="25" dirty="0">
                <a:latin typeface="Trebuchet MS"/>
                <a:cs typeface="Trebuchet MS"/>
              </a:rPr>
              <a:t> </a:t>
            </a:r>
            <a:r>
              <a:rPr sz="2400" spc="-5" dirty="0">
                <a:latin typeface="Trebuchet MS"/>
                <a:cs typeface="Trebuchet MS"/>
              </a:rPr>
              <a:t>chiusa</a:t>
            </a:r>
            <a:r>
              <a:rPr sz="2400" dirty="0">
                <a:latin typeface="Trebuchet MS"/>
                <a:cs typeface="Trebuchet MS"/>
              </a:rPr>
              <a:t> </a:t>
            </a:r>
            <a:r>
              <a:rPr sz="2400" spc="-5" dirty="0">
                <a:latin typeface="Trebuchet MS"/>
                <a:cs typeface="Trebuchet MS"/>
              </a:rPr>
              <a:t>(o</a:t>
            </a:r>
            <a:r>
              <a:rPr sz="2400" spc="5" dirty="0">
                <a:latin typeface="Trebuchet MS"/>
                <a:cs typeface="Trebuchet MS"/>
              </a:rPr>
              <a:t> </a:t>
            </a:r>
            <a:r>
              <a:rPr sz="2400" spc="-5" dirty="0">
                <a:latin typeface="Trebuchet MS"/>
                <a:cs typeface="Trebuchet MS"/>
              </a:rPr>
              <a:t>funtori</a:t>
            </a:r>
            <a:r>
              <a:rPr sz="2400" spc="5" dirty="0">
                <a:latin typeface="Trebuchet MS"/>
                <a:cs typeface="Trebuchet MS"/>
              </a:rPr>
              <a:t> </a:t>
            </a:r>
            <a:r>
              <a:rPr sz="2400" spc="-10" dirty="0">
                <a:latin typeface="Trebuchet MS"/>
                <a:cs typeface="Trebuchet MS"/>
              </a:rPr>
              <a:t>come</a:t>
            </a:r>
            <a:r>
              <a:rPr sz="2400" spc="15" dirty="0">
                <a:latin typeface="Trebuchet MS"/>
                <a:cs typeface="Trebuchet MS"/>
              </a:rPr>
              <a:t> </a:t>
            </a:r>
            <a:r>
              <a:rPr sz="2400" spc="-5" dirty="0">
                <a:latin typeface="Trebuchet MS"/>
                <a:cs typeface="Trebuchet MS"/>
              </a:rPr>
              <a:t>ad</a:t>
            </a:r>
            <a:r>
              <a:rPr sz="2400" dirty="0">
                <a:latin typeface="Trebuchet MS"/>
                <a:cs typeface="Trebuchet MS"/>
              </a:rPr>
              <a:t> </a:t>
            </a:r>
            <a:r>
              <a:rPr sz="2400" spc="-5" dirty="0">
                <a:latin typeface="Trebuchet MS"/>
                <a:cs typeface="Trebuchet MS"/>
              </a:rPr>
              <a:t>es.</a:t>
            </a:r>
            <a:r>
              <a:rPr sz="2400" spc="30" dirty="0">
                <a:latin typeface="Trebuchet MS"/>
                <a:cs typeface="Trebuchet MS"/>
              </a:rPr>
              <a:t> </a:t>
            </a:r>
            <a:r>
              <a:rPr sz="2400" spc="-5" dirty="0">
                <a:latin typeface="Trebuchet MS"/>
                <a:cs typeface="Trebuchet MS"/>
              </a:rPr>
              <a:t>pronomi,</a:t>
            </a:r>
            <a:r>
              <a:rPr sz="2400" dirty="0">
                <a:latin typeface="Trebuchet MS"/>
                <a:cs typeface="Trebuchet MS"/>
              </a:rPr>
              <a:t> </a:t>
            </a:r>
            <a:r>
              <a:rPr sz="2400" spc="-10" dirty="0">
                <a:latin typeface="Trebuchet MS"/>
                <a:cs typeface="Trebuchet MS"/>
              </a:rPr>
              <a:t>articoli, </a:t>
            </a:r>
            <a:r>
              <a:rPr sz="2400" spc="-705" dirty="0">
                <a:latin typeface="Trebuchet MS"/>
                <a:cs typeface="Trebuchet MS"/>
              </a:rPr>
              <a:t> </a:t>
            </a:r>
            <a:r>
              <a:rPr sz="2400" spc="-5" dirty="0">
                <a:latin typeface="Trebuchet MS"/>
                <a:cs typeface="Trebuchet MS"/>
              </a:rPr>
              <a:t>congiunzioni)</a:t>
            </a:r>
            <a:endParaRPr sz="2400" dirty="0">
              <a:latin typeface="Trebuchet MS"/>
              <a:cs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474027" y="302895"/>
            <a:ext cx="8175625" cy="6245860"/>
          </a:xfrm>
          <a:prstGeom prst="rect">
            <a:avLst/>
          </a:prstGeom>
        </p:spPr>
        <p:txBody>
          <a:bodyPr vert="horz" wrap="square" lIns="0" tIns="12700" rIns="0" bIns="0" rtlCol="0">
            <a:spAutoFit/>
          </a:bodyPr>
          <a:lstStyle/>
          <a:p>
            <a:pPr marL="12700" marR="194310">
              <a:lnSpc>
                <a:spcPct val="100000"/>
              </a:lnSpc>
              <a:spcBef>
                <a:spcPts val="100"/>
              </a:spcBef>
            </a:pPr>
            <a:r>
              <a:rPr sz="2400" dirty="0">
                <a:latin typeface="Trebuchet MS"/>
                <a:cs typeface="Trebuchet MS"/>
              </a:rPr>
              <a:t>Per</a:t>
            </a:r>
            <a:r>
              <a:rPr sz="2400" spc="25" dirty="0">
                <a:latin typeface="Trebuchet MS"/>
                <a:cs typeface="Trebuchet MS"/>
              </a:rPr>
              <a:t> </a:t>
            </a:r>
            <a:r>
              <a:rPr sz="2400" dirty="0">
                <a:latin typeface="Trebuchet MS"/>
                <a:cs typeface="Trebuchet MS"/>
              </a:rPr>
              <a:t>quanto</a:t>
            </a:r>
            <a:r>
              <a:rPr sz="2400" spc="-30" dirty="0">
                <a:latin typeface="Trebuchet MS"/>
                <a:cs typeface="Trebuchet MS"/>
              </a:rPr>
              <a:t> </a:t>
            </a:r>
            <a:r>
              <a:rPr sz="2400" spc="-5" dirty="0">
                <a:latin typeface="Trebuchet MS"/>
                <a:cs typeface="Trebuchet MS"/>
              </a:rPr>
              <a:t>riguarda</a:t>
            </a:r>
            <a:r>
              <a:rPr sz="2400" spc="5" dirty="0">
                <a:latin typeface="Trebuchet MS"/>
                <a:cs typeface="Trebuchet MS"/>
              </a:rPr>
              <a:t> </a:t>
            </a:r>
            <a:r>
              <a:rPr sz="2400" dirty="0">
                <a:latin typeface="Trebuchet MS"/>
                <a:cs typeface="Trebuchet MS"/>
              </a:rPr>
              <a:t>le</a:t>
            </a:r>
            <a:r>
              <a:rPr sz="2400" spc="25" dirty="0">
                <a:latin typeface="Trebuchet MS"/>
                <a:cs typeface="Trebuchet MS"/>
              </a:rPr>
              <a:t> </a:t>
            </a:r>
            <a:r>
              <a:rPr sz="2400" spc="-5" dirty="0">
                <a:latin typeface="Trebuchet MS"/>
                <a:cs typeface="Trebuchet MS"/>
              </a:rPr>
              <a:t>principali</a:t>
            </a:r>
            <a:r>
              <a:rPr sz="2400" spc="15" dirty="0">
                <a:latin typeface="Trebuchet MS"/>
                <a:cs typeface="Trebuchet MS"/>
              </a:rPr>
              <a:t> </a:t>
            </a:r>
            <a:r>
              <a:rPr sz="2400" spc="-5" dirty="0">
                <a:latin typeface="Trebuchet MS"/>
                <a:cs typeface="Trebuchet MS"/>
              </a:rPr>
              <a:t>tappe</a:t>
            </a:r>
            <a:r>
              <a:rPr sz="2400" spc="15" dirty="0">
                <a:latin typeface="Trebuchet MS"/>
                <a:cs typeface="Trebuchet MS"/>
              </a:rPr>
              <a:t> </a:t>
            </a:r>
            <a:r>
              <a:rPr sz="2400" spc="-5" dirty="0">
                <a:latin typeface="Trebuchet MS"/>
                <a:cs typeface="Trebuchet MS"/>
              </a:rPr>
              <a:t>di</a:t>
            </a:r>
            <a:r>
              <a:rPr sz="2400" dirty="0">
                <a:latin typeface="Trebuchet MS"/>
                <a:cs typeface="Trebuchet MS"/>
              </a:rPr>
              <a:t> </a:t>
            </a:r>
            <a:r>
              <a:rPr sz="2400" spc="-5" dirty="0">
                <a:latin typeface="Trebuchet MS"/>
                <a:cs typeface="Trebuchet MS"/>
              </a:rPr>
              <a:t>acquisizione </a:t>
            </a:r>
            <a:r>
              <a:rPr sz="2400" dirty="0">
                <a:latin typeface="Trebuchet MS"/>
                <a:cs typeface="Trebuchet MS"/>
              </a:rPr>
              <a:t> </a:t>
            </a:r>
            <a:r>
              <a:rPr sz="2400" spc="-5" dirty="0">
                <a:latin typeface="Trebuchet MS"/>
                <a:cs typeface="Trebuchet MS"/>
              </a:rPr>
              <a:t>della</a:t>
            </a:r>
            <a:r>
              <a:rPr sz="2400" spc="30" dirty="0">
                <a:latin typeface="Trebuchet MS"/>
                <a:cs typeface="Trebuchet MS"/>
              </a:rPr>
              <a:t> </a:t>
            </a:r>
            <a:r>
              <a:rPr sz="2400" spc="-5" dirty="0">
                <a:latin typeface="Trebuchet MS"/>
                <a:cs typeface="Trebuchet MS"/>
              </a:rPr>
              <a:t>morfo-sintassi,</a:t>
            </a:r>
            <a:r>
              <a:rPr sz="2400" spc="10" dirty="0">
                <a:latin typeface="Trebuchet MS"/>
                <a:cs typeface="Trebuchet MS"/>
              </a:rPr>
              <a:t> </a:t>
            </a:r>
            <a:r>
              <a:rPr sz="2400" spc="-5" dirty="0">
                <a:latin typeface="Trebuchet MS"/>
                <a:cs typeface="Trebuchet MS"/>
              </a:rPr>
              <a:t>il</a:t>
            </a:r>
            <a:r>
              <a:rPr sz="2400" spc="10" dirty="0">
                <a:latin typeface="Trebuchet MS"/>
                <a:cs typeface="Trebuchet MS"/>
              </a:rPr>
              <a:t> </a:t>
            </a:r>
            <a:r>
              <a:rPr sz="2400" dirty="0">
                <a:latin typeface="Trebuchet MS"/>
                <a:cs typeface="Trebuchet MS"/>
              </a:rPr>
              <a:t>bambino</a:t>
            </a:r>
            <a:r>
              <a:rPr sz="2400" spc="-10" dirty="0">
                <a:latin typeface="Trebuchet MS"/>
                <a:cs typeface="Trebuchet MS"/>
              </a:rPr>
              <a:t> </a:t>
            </a:r>
            <a:r>
              <a:rPr sz="2400" dirty="0">
                <a:latin typeface="Trebuchet MS"/>
                <a:cs typeface="Trebuchet MS"/>
              </a:rPr>
              <a:t>conquista </a:t>
            </a:r>
            <a:r>
              <a:rPr sz="2400" spc="-5" dirty="0">
                <a:latin typeface="Trebuchet MS"/>
                <a:cs typeface="Trebuchet MS"/>
              </a:rPr>
              <a:t>alcune</a:t>
            </a:r>
            <a:r>
              <a:rPr sz="2400" spc="5" dirty="0">
                <a:latin typeface="Trebuchet MS"/>
                <a:cs typeface="Trebuchet MS"/>
              </a:rPr>
              <a:t> </a:t>
            </a:r>
            <a:r>
              <a:rPr sz="2400" dirty="0">
                <a:latin typeface="Trebuchet MS"/>
                <a:cs typeface="Trebuchet MS"/>
              </a:rPr>
              <a:t>tappe</a:t>
            </a:r>
            <a:r>
              <a:rPr sz="2400" spc="-10" dirty="0">
                <a:latin typeface="Trebuchet MS"/>
                <a:cs typeface="Trebuchet MS"/>
              </a:rPr>
              <a:t> </a:t>
            </a:r>
            <a:r>
              <a:rPr sz="2400" spc="-5" dirty="0">
                <a:latin typeface="Trebuchet MS"/>
                <a:cs typeface="Trebuchet MS"/>
              </a:rPr>
              <a:t>in </a:t>
            </a:r>
            <a:r>
              <a:rPr sz="2400" spc="-705" dirty="0">
                <a:latin typeface="Trebuchet MS"/>
                <a:cs typeface="Trebuchet MS"/>
              </a:rPr>
              <a:t> </a:t>
            </a:r>
            <a:r>
              <a:rPr sz="2400" dirty="0">
                <a:latin typeface="Trebuchet MS"/>
                <a:cs typeface="Trebuchet MS"/>
              </a:rPr>
              <a:t>modo autonomo, guidato</a:t>
            </a:r>
            <a:r>
              <a:rPr sz="2400" spc="5" dirty="0">
                <a:latin typeface="Trebuchet MS"/>
                <a:cs typeface="Trebuchet MS"/>
              </a:rPr>
              <a:t> </a:t>
            </a:r>
            <a:r>
              <a:rPr sz="2400" spc="-5" dirty="0">
                <a:latin typeface="Trebuchet MS"/>
                <a:cs typeface="Trebuchet MS"/>
              </a:rPr>
              <a:t>dai</a:t>
            </a:r>
            <a:r>
              <a:rPr sz="2400" spc="-40" dirty="0">
                <a:latin typeface="Trebuchet MS"/>
                <a:cs typeface="Trebuchet MS"/>
              </a:rPr>
              <a:t> </a:t>
            </a:r>
            <a:r>
              <a:rPr sz="2400" u="heavy" spc="-5" dirty="0">
                <a:uFill>
                  <a:solidFill>
                    <a:srgbClr val="000000"/>
                  </a:solidFill>
                </a:uFill>
                <a:latin typeface="Trebuchet MS"/>
                <a:cs typeface="Trebuchet MS"/>
              </a:rPr>
              <a:t>modelli</a:t>
            </a:r>
            <a:r>
              <a:rPr sz="2400" u="heavy" spc="35" dirty="0">
                <a:uFill>
                  <a:solidFill>
                    <a:srgbClr val="000000"/>
                  </a:solidFill>
                </a:uFill>
                <a:latin typeface="Trebuchet MS"/>
                <a:cs typeface="Trebuchet MS"/>
              </a:rPr>
              <a:t> </a:t>
            </a:r>
            <a:r>
              <a:rPr sz="2400" u="heavy" spc="-5" dirty="0">
                <a:uFill>
                  <a:solidFill>
                    <a:srgbClr val="000000"/>
                  </a:solidFill>
                </a:uFill>
                <a:latin typeface="Trebuchet MS"/>
                <a:cs typeface="Trebuchet MS"/>
              </a:rPr>
              <a:t>forniti</a:t>
            </a:r>
            <a:r>
              <a:rPr sz="2400" u="heavy" spc="15" dirty="0">
                <a:uFill>
                  <a:solidFill>
                    <a:srgbClr val="000000"/>
                  </a:solidFill>
                </a:uFill>
                <a:latin typeface="Trebuchet MS"/>
                <a:cs typeface="Trebuchet MS"/>
              </a:rPr>
              <a:t> </a:t>
            </a:r>
            <a:r>
              <a:rPr sz="2400" u="heavy" spc="-5" dirty="0">
                <a:uFill>
                  <a:solidFill>
                    <a:srgbClr val="000000"/>
                  </a:solidFill>
                </a:uFill>
                <a:latin typeface="Trebuchet MS"/>
                <a:cs typeface="Trebuchet MS"/>
              </a:rPr>
              <a:t>dagli</a:t>
            </a:r>
            <a:r>
              <a:rPr sz="2400" u="heavy" spc="15" dirty="0">
                <a:uFill>
                  <a:solidFill>
                    <a:srgbClr val="000000"/>
                  </a:solidFill>
                </a:uFill>
                <a:latin typeface="Trebuchet MS"/>
                <a:cs typeface="Trebuchet MS"/>
              </a:rPr>
              <a:t> </a:t>
            </a:r>
            <a:r>
              <a:rPr sz="2400" u="heavy" spc="-10" dirty="0">
                <a:uFill>
                  <a:solidFill>
                    <a:srgbClr val="000000"/>
                  </a:solidFill>
                </a:uFill>
                <a:latin typeface="Trebuchet MS"/>
                <a:cs typeface="Trebuchet MS"/>
              </a:rPr>
              <a:t>adulti</a:t>
            </a:r>
            <a:r>
              <a:rPr sz="2400" spc="-10" dirty="0">
                <a:latin typeface="Trebuchet MS"/>
                <a:cs typeface="Trebuchet MS"/>
              </a:rPr>
              <a:t>.</a:t>
            </a:r>
            <a:endParaRPr sz="2400">
              <a:latin typeface="Trebuchet MS"/>
              <a:cs typeface="Trebuchet MS"/>
            </a:endParaRPr>
          </a:p>
          <a:p>
            <a:pPr>
              <a:lnSpc>
                <a:spcPct val="100000"/>
              </a:lnSpc>
              <a:spcBef>
                <a:spcPts val="40"/>
              </a:spcBef>
            </a:pPr>
            <a:endParaRPr sz="2450">
              <a:latin typeface="Trebuchet MS"/>
              <a:cs typeface="Trebuchet MS"/>
            </a:endParaRPr>
          </a:p>
          <a:p>
            <a:pPr marL="12700">
              <a:lnSpc>
                <a:spcPct val="100000"/>
              </a:lnSpc>
            </a:pPr>
            <a:r>
              <a:rPr sz="2400" spc="-5" dirty="0">
                <a:latin typeface="Trebuchet MS"/>
                <a:cs typeface="Trebuchet MS"/>
              </a:rPr>
              <a:t>Studiosi</a:t>
            </a:r>
            <a:r>
              <a:rPr sz="2400" spc="-40" dirty="0">
                <a:latin typeface="Trebuchet MS"/>
                <a:cs typeface="Trebuchet MS"/>
              </a:rPr>
              <a:t> </a:t>
            </a:r>
            <a:r>
              <a:rPr sz="2400" spc="-5" dirty="0">
                <a:latin typeface="Trebuchet MS"/>
                <a:cs typeface="Trebuchet MS"/>
              </a:rPr>
              <a:t>concordi:</a:t>
            </a:r>
            <a:endParaRPr sz="2400">
              <a:latin typeface="Trebuchet MS"/>
              <a:cs typeface="Trebuchet MS"/>
            </a:endParaRPr>
          </a:p>
          <a:p>
            <a:pPr marL="12700" marR="40640">
              <a:lnSpc>
                <a:spcPct val="100000"/>
              </a:lnSpc>
              <a:tabLst>
                <a:tab pos="1706245" algn="l"/>
                <a:tab pos="6626225" algn="l"/>
              </a:tabLst>
            </a:pPr>
            <a:r>
              <a:rPr sz="2400" dirty="0">
                <a:latin typeface="Trebuchet MS"/>
                <a:cs typeface="Trebuchet MS"/>
              </a:rPr>
              <a:t>prima</a:t>
            </a:r>
            <a:r>
              <a:rPr sz="2400" spc="-5" dirty="0">
                <a:latin typeface="Trebuchet MS"/>
                <a:cs typeface="Trebuchet MS"/>
              </a:rPr>
              <a:t> </a:t>
            </a:r>
            <a:r>
              <a:rPr sz="2400" dirty="0">
                <a:latin typeface="Trebuchet MS"/>
                <a:cs typeface="Trebuchet MS"/>
              </a:rPr>
              <a:t>di</a:t>
            </a:r>
            <a:r>
              <a:rPr sz="2400" spc="-5" dirty="0">
                <a:latin typeface="Trebuchet MS"/>
                <a:cs typeface="Trebuchet MS"/>
              </a:rPr>
              <a:t> realizzare</a:t>
            </a:r>
            <a:r>
              <a:rPr sz="2400" spc="55" dirty="0">
                <a:latin typeface="Trebuchet MS"/>
                <a:cs typeface="Trebuchet MS"/>
              </a:rPr>
              <a:t> </a:t>
            </a:r>
            <a:r>
              <a:rPr sz="2400" spc="-5" dirty="0">
                <a:latin typeface="Trebuchet MS"/>
                <a:cs typeface="Trebuchet MS"/>
              </a:rPr>
              <a:t>enunciati in</a:t>
            </a:r>
            <a:r>
              <a:rPr sz="2400" spc="5" dirty="0">
                <a:latin typeface="Trebuchet MS"/>
                <a:cs typeface="Trebuchet MS"/>
              </a:rPr>
              <a:t> </a:t>
            </a:r>
            <a:r>
              <a:rPr sz="2400" spc="-5" dirty="0">
                <a:latin typeface="Trebuchet MS"/>
                <a:cs typeface="Trebuchet MS"/>
              </a:rPr>
              <a:t>cui</a:t>
            </a:r>
            <a:r>
              <a:rPr sz="2400" spc="25" dirty="0">
                <a:latin typeface="Trebuchet MS"/>
                <a:cs typeface="Trebuchet MS"/>
              </a:rPr>
              <a:t> </a:t>
            </a:r>
            <a:r>
              <a:rPr sz="2400" dirty="0">
                <a:latin typeface="Trebuchet MS"/>
                <a:cs typeface="Trebuchet MS"/>
              </a:rPr>
              <a:t>sia</a:t>
            </a:r>
            <a:r>
              <a:rPr sz="2400" spc="15" dirty="0">
                <a:latin typeface="Trebuchet MS"/>
                <a:cs typeface="Trebuchet MS"/>
              </a:rPr>
              <a:t> </a:t>
            </a:r>
            <a:r>
              <a:rPr sz="2400" spc="-5" dirty="0">
                <a:latin typeface="Trebuchet MS"/>
                <a:cs typeface="Trebuchet MS"/>
              </a:rPr>
              <a:t>rintracciabile</a:t>
            </a:r>
            <a:r>
              <a:rPr sz="2400" spc="25" dirty="0">
                <a:latin typeface="Trebuchet MS"/>
                <a:cs typeface="Trebuchet MS"/>
              </a:rPr>
              <a:t> </a:t>
            </a:r>
            <a:r>
              <a:rPr sz="2400" dirty="0">
                <a:latin typeface="Trebuchet MS"/>
                <a:cs typeface="Trebuchet MS"/>
              </a:rPr>
              <a:t>una </a:t>
            </a:r>
            <a:r>
              <a:rPr sz="2400" spc="5" dirty="0">
                <a:latin typeface="Trebuchet MS"/>
                <a:cs typeface="Trebuchet MS"/>
              </a:rPr>
              <a:t> </a:t>
            </a:r>
            <a:r>
              <a:rPr sz="2400" spc="-5" dirty="0">
                <a:latin typeface="Trebuchet MS"/>
                <a:cs typeface="Trebuchet MS"/>
              </a:rPr>
              <a:t>articolazione</a:t>
            </a:r>
            <a:r>
              <a:rPr sz="2400" spc="65" dirty="0">
                <a:latin typeface="Trebuchet MS"/>
                <a:cs typeface="Trebuchet MS"/>
              </a:rPr>
              <a:t> </a:t>
            </a:r>
            <a:r>
              <a:rPr sz="2400" dirty="0">
                <a:latin typeface="Trebuchet MS"/>
                <a:cs typeface="Trebuchet MS"/>
              </a:rPr>
              <a:t>strutturale,</a:t>
            </a:r>
            <a:r>
              <a:rPr sz="2400" spc="-15" dirty="0">
                <a:latin typeface="Trebuchet MS"/>
                <a:cs typeface="Trebuchet MS"/>
              </a:rPr>
              <a:t> </a:t>
            </a:r>
            <a:r>
              <a:rPr sz="2400" dirty="0">
                <a:latin typeface="Trebuchet MS"/>
                <a:cs typeface="Trebuchet MS"/>
              </a:rPr>
              <a:t>i</a:t>
            </a:r>
            <a:r>
              <a:rPr sz="2400" spc="10" dirty="0">
                <a:latin typeface="Trebuchet MS"/>
                <a:cs typeface="Trebuchet MS"/>
              </a:rPr>
              <a:t> </a:t>
            </a:r>
            <a:r>
              <a:rPr sz="2400" dirty="0">
                <a:latin typeface="Trebuchet MS"/>
                <a:cs typeface="Trebuchet MS"/>
              </a:rPr>
              <a:t>bambini</a:t>
            </a:r>
            <a:r>
              <a:rPr sz="2400" spc="10" dirty="0">
                <a:latin typeface="Trebuchet MS"/>
                <a:cs typeface="Trebuchet MS"/>
              </a:rPr>
              <a:t> </a:t>
            </a:r>
            <a:r>
              <a:rPr sz="2400" spc="-5" dirty="0">
                <a:latin typeface="Trebuchet MS"/>
                <a:cs typeface="Trebuchet MS"/>
              </a:rPr>
              <a:t>percorrono	</a:t>
            </a:r>
            <a:r>
              <a:rPr sz="2400" dirty="0">
                <a:latin typeface="Trebuchet MS"/>
                <a:cs typeface="Trebuchet MS"/>
              </a:rPr>
              <a:t>una</a:t>
            </a:r>
            <a:r>
              <a:rPr sz="2400" spc="-45" dirty="0">
                <a:latin typeface="Trebuchet MS"/>
                <a:cs typeface="Trebuchet MS"/>
              </a:rPr>
              <a:t> </a:t>
            </a:r>
            <a:r>
              <a:rPr sz="2400" dirty="0">
                <a:latin typeface="Trebuchet MS"/>
                <a:cs typeface="Trebuchet MS"/>
              </a:rPr>
              <a:t>fase</a:t>
            </a:r>
            <a:r>
              <a:rPr sz="2400" spc="-35" dirty="0">
                <a:latin typeface="Trebuchet MS"/>
                <a:cs typeface="Trebuchet MS"/>
              </a:rPr>
              <a:t> </a:t>
            </a:r>
            <a:r>
              <a:rPr sz="2400" spc="-5" dirty="0">
                <a:latin typeface="Trebuchet MS"/>
                <a:cs typeface="Trebuchet MS"/>
              </a:rPr>
              <a:t>di </a:t>
            </a:r>
            <a:r>
              <a:rPr sz="2400" spc="-710" dirty="0">
                <a:latin typeface="Trebuchet MS"/>
                <a:cs typeface="Trebuchet MS"/>
              </a:rPr>
              <a:t> </a:t>
            </a:r>
            <a:r>
              <a:rPr sz="2400" spc="-5" dirty="0">
                <a:latin typeface="Trebuchet MS"/>
                <a:cs typeface="Trebuchet MS"/>
              </a:rPr>
              <a:t>transizione	in</a:t>
            </a:r>
            <a:r>
              <a:rPr sz="2400" spc="5" dirty="0">
                <a:latin typeface="Trebuchet MS"/>
                <a:cs typeface="Trebuchet MS"/>
              </a:rPr>
              <a:t> </a:t>
            </a:r>
            <a:r>
              <a:rPr sz="2400" spc="-5" dirty="0">
                <a:latin typeface="Trebuchet MS"/>
                <a:cs typeface="Trebuchet MS"/>
              </a:rPr>
              <a:t>cui</a:t>
            </a:r>
            <a:r>
              <a:rPr sz="2400" spc="20" dirty="0">
                <a:latin typeface="Trebuchet MS"/>
                <a:cs typeface="Trebuchet MS"/>
              </a:rPr>
              <a:t> </a:t>
            </a:r>
            <a:r>
              <a:rPr sz="2400" spc="-5" dirty="0">
                <a:latin typeface="Trebuchet MS"/>
                <a:cs typeface="Trebuchet MS"/>
              </a:rPr>
              <a:t>gli</a:t>
            </a:r>
            <a:r>
              <a:rPr sz="2400" spc="15" dirty="0">
                <a:latin typeface="Trebuchet MS"/>
                <a:cs typeface="Trebuchet MS"/>
              </a:rPr>
              <a:t> </a:t>
            </a:r>
            <a:r>
              <a:rPr sz="2400" spc="-5" dirty="0">
                <a:latin typeface="Trebuchet MS"/>
                <a:cs typeface="Trebuchet MS"/>
              </a:rPr>
              <a:t>enunciati </a:t>
            </a:r>
            <a:r>
              <a:rPr sz="2400" dirty="0">
                <a:latin typeface="Trebuchet MS"/>
                <a:cs typeface="Trebuchet MS"/>
              </a:rPr>
              <a:t>sono</a:t>
            </a:r>
            <a:r>
              <a:rPr sz="2400" spc="15" dirty="0">
                <a:latin typeface="Trebuchet MS"/>
                <a:cs typeface="Trebuchet MS"/>
              </a:rPr>
              <a:t> </a:t>
            </a:r>
            <a:r>
              <a:rPr sz="2400" spc="-5" dirty="0">
                <a:latin typeface="Trebuchet MS"/>
                <a:cs typeface="Trebuchet MS"/>
              </a:rPr>
              <a:t>costituiti </a:t>
            </a:r>
            <a:r>
              <a:rPr sz="2400" dirty="0">
                <a:latin typeface="Trebuchet MS"/>
                <a:cs typeface="Trebuchet MS"/>
              </a:rPr>
              <a:t> </a:t>
            </a:r>
            <a:r>
              <a:rPr sz="2400" spc="-5" dirty="0">
                <a:latin typeface="Trebuchet MS"/>
                <a:cs typeface="Trebuchet MS"/>
              </a:rPr>
              <a:t>prevalentemente</a:t>
            </a:r>
            <a:r>
              <a:rPr sz="2400" spc="5" dirty="0">
                <a:latin typeface="Trebuchet MS"/>
                <a:cs typeface="Trebuchet MS"/>
              </a:rPr>
              <a:t> </a:t>
            </a:r>
            <a:r>
              <a:rPr sz="2400" spc="-5" dirty="0">
                <a:latin typeface="Trebuchet MS"/>
                <a:cs typeface="Trebuchet MS"/>
              </a:rPr>
              <a:t>da</a:t>
            </a:r>
            <a:r>
              <a:rPr sz="2400" spc="25" dirty="0">
                <a:latin typeface="Trebuchet MS"/>
                <a:cs typeface="Trebuchet MS"/>
              </a:rPr>
              <a:t> </a:t>
            </a:r>
            <a:r>
              <a:rPr sz="2400" spc="-5" dirty="0">
                <a:latin typeface="Trebuchet MS"/>
                <a:cs typeface="Trebuchet MS"/>
              </a:rPr>
              <a:t>“parole</a:t>
            </a:r>
            <a:r>
              <a:rPr sz="2400" spc="10" dirty="0">
                <a:latin typeface="Trebuchet MS"/>
                <a:cs typeface="Trebuchet MS"/>
              </a:rPr>
              <a:t> </a:t>
            </a:r>
            <a:r>
              <a:rPr sz="2400" spc="-5" dirty="0">
                <a:latin typeface="Trebuchet MS"/>
                <a:cs typeface="Trebuchet MS"/>
              </a:rPr>
              <a:t>singole</a:t>
            </a:r>
            <a:r>
              <a:rPr sz="2400" spc="25" dirty="0">
                <a:latin typeface="Trebuchet MS"/>
                <a:cs typeface="Trebuchet MS"/>
              </a:rPr>
              <a:t> </a:t>
            </a:r>
            <a:r>
              <a:rPr sz="2400" spc="-5" dirty="0">
                <a:latin typeface="Trebuchet MS"/>
                <a:cs typeface="Trebuchet MS"/>
              </a:rPr>
              <a:t>in</a:t>
            </a:r>
            <a:r>
              <a:rPr sz="2400" spc="10" dirty="0">
                <a:latin typeface="Trebuchet MS"/>
                <a:cs typeface="Trebuchet MS"/>
              </a:rPr>
              <a:t> </a:t>
            </a:r>
            <a:r>
              <a:rPr sz="2400" spc="-5" dirty="0">
                <a:latin typeface="Trebuchet MS"/>
                <a:cs typeface="Trebuchet MS"/>
              </a:rPr>
              <a:t>successione” </a:t>
            </a:r>
            <a:r>
              <a:rPr sz="2400" dirty="0">
                <a:latin typeface="Trebuchet MS"/>
                <a:cs typeface="Trebuchet MS"/>
              </a:rPr>
              <a:t> </a:t>
            </a:r>
            <a:r>
              <a:rPr sz="2400" spc="-5" dirty="0">
                <a:latin typeface="Trebuchet MS"/>
                <a:cs typeface="Trebuchet MS"/>
              </a:rPr>
              <a:t>(enunciati</a:t>
            </a:r>
            <a:r>
              <a:rPr sz="2400" spc="15" dirty="0">
                <a:latin typeface="Trebuchet MS"/>
                <a:cs typeface="Trebuchet MS"/>
              </a:rPr>
              <a:t> </a:t>
            </a:r>
            <a:r>
              <a:rPr sz="2400" spc="-5" dirty="0">
                <a:latin typeface="Trebuchet MS"/>
                <a:cs typeface="Trebuchet MS"/>
              </a:rPr>
              <a:t>monotematici)</a:t>
            </a:r>
            <a:r>
              <a:rPr sz="2400" spc="20" dirty="0">
                <a:latin typeface="Trebuchet MS"/>
                <a:cs typeface="Trebuchet MS"/>
              </a:rPr>
              <a:t> </a:t>
            </a:r>
            <a:r>
              <a:rPr sz="2400" dirty="0">
                <a:latin typeface="Trebuchet MS"/>
                <a:cs typeface="Trebuchet MS"/>
              </a:rPr>
              <a:t>e </a:t>
            </a:r>
            <a:r>
              <a:rPr sz="2400" spc="-5" dirty="0">
                <a:latin typeface="Trebuchet MS"/>
                <a:cs typeface="Trebuchet MS"/>
              </a:rPr>
              <a:t>da</a:t>
            </a:r>
            <a:r>
              <a:rPr sz="2400" spc="20" dirty="0">
                <a:latin typeface="Trebuchet MS"/>
                <a:cs typeface="Trebuchet MS"/>
              </a:rPr>
              <a:t> </a:t>
            </a:r>
            <a:r>
              <a:rPr sz="2400" spc="-5" dirty="0">
                <a:latin typeface="Trebuchet MS"/>
                <a:cs typeface="Trebuchet MS"/>
              </a:rPr>
              <a:t>combinazioni</a:t>
            </a:r>
            <a:r>
              <a:rPr sz="2400" spc="20" dirty="0">
                <a:latin typeface="Trebuchet MS"/>
                <a:cs typeface="Trebuchet MS"/>
              </a:rPr>
              <a:t> </a:t>
            </a:r>
            <a:r>
              <a:rPr sz="2400" spc="-5" dirty="0">
                <a:latin typeface="Trebuchet MS"/>
                <a:cs typeface="Trebuchet MS"/>
              </a:rPr>
              <a:t>di</a:t>
            </a:r>
            <a:r>
              <a:rPr sz="2400" dirty="0">
                <a:latin typeface="Trebuchet MS"/>
                <a:cs typeface="Trebuchet MS"/>
              </a:rPr>
              <a:t> </a:t>
            </a:r>
            <a:r>
              <a:rPr sz="2400" spc="-5" dirty="0">
                <a:latin typeface="Trebuchet MS"/>
                <a:cs typeface="Trebuchet MS"/>
              </a:rPr>
              <a:t>parole </a:t>
            </a:r>
            <a:r>
              <a:rPr sz="2400" dirty="0">
                <a:latin typeface="Trebuchet MS"/>
                <a:cs typeface="Trebuchet MS"/>
              </a:rPr>
              <a:t> destinare</a:t>
            </a:r>
            <a:r>
              <a:rPr sz="2400" spc="5" dirty="0">
                <a:latin typeface="Trebuchet MS"/>
                <a:cs typeface="Trebuchet MS"/>
              </a:rPr>
              <a:t> </a:t>
            </a:r>
            <a:r>
              <a:rPr sz="2400" spc="-5" dirty="0">
                <a:latin typeface="Trebuchet MS"/>
                <a:cs typeface="Trebuchet MS"/>
              </a:rPr>
              <a:t>in</a:t>
            </a:r>
            <a:r>
              <a:rPr sz="2400" spc="10" dirty="0">
                <a:latin typeface="Trebuchet MS"/>
                <a:cs typeface="Trebuchet MS"/>
              </a:rPr>
              <a:t> </a:t>
            </a:r>
            <a:r>
              <a:rPr sz="2400" spc="-5" dirty="0">
                <a:latin typeface="Trebuchet MS"/>
                <a:cs typeface="Trebuchet MS"/>
              </a:rPr>
              <a:t>seguito </a:t>
            </a:r>
            <a:r>
              <a:rPr sz="2400" dirty="0">
                <a:latin typeface="Trebuchet MS"/>
                <a:cs typeface="Trebuchet MS"/>
              </a:rPr>
              <a:t>a</a:t>
            </a:r>
            <a:r>
              <a:rPr sz="2400" spc="20" dirty="0">
                <a:latin typeface="Trebuchet MS"/>
                <a:cs typeface="Trebuchet MS"/>
              </a:rPr>
              <a:t> </a:t>
            </a:r>
            <a:r>
              <a:rPr sz="2400" spc="-5" dirty="0">
                <a:latin typeface="Trebuchet MS"/>
                <a:cs typeface="Trebuchet MS"/>
              </a:rPr>
              <a:t>scomparire</a:t>
            </a:r>
            <a:r>
              <a:rPr sz="2400" spc="20" dirty="0">
                <a:latin typeface="Trebuchet MS"/>
                <a:cs typeface="Trebuchet MS"/>
              </a:rPr>
              <a:t> </a:t>
            </a:r>
            <a:r>
              <a:rPr sz="2400" spc="-5" dirty="0">
                <a:latin typeface="Trebuchet MS"/>
                <a:cs typeface="Trebuchet MS"/>
              </a:rPr>
              <a:t>(Devescovi</a:t>
            </a:r>
            <a:r>
              <a:rPr sz="2400" spc="40" dirty="0">
                <a:latin typeface="Trebuchet MS"/>
                <a:cs typeface="Trebuchet MS"/>
              </a:rPr>
              <a:t> </a:t>
            </a:r>
            <a:r>
              <a:rPr sz="2400" dirty="0">
                <a:latin typeface="Trebuchet MS"/>
                <a:cs typeface="Trebuchet MS"/>
              </a:rPr>
              <a:t>e</a:t>
            </a:r>
            <a:r>
              <a:rPr sz="2400" spc="10" dirty="0">
                <a:latin typeface="Trebuchet MS"/>
                <a:cs typeface="Trebuchet MS"/>
              </a:rPr>
              <a:t> </a:t>
            </a:r>
            <a:r>
              <a:rPr sz="2400" spc="-5" dirty="0">
                <a:latin typeface="Trebuchet MS"/>
                <a:cs typeface="Trebuchet MS"/>
              </a:rPr>
              <a:t>D’Amico, </a:t>
            </a:r>
            <a:r>
              <a:rPr sz="2400" dirty="0">
                <a:latin typeface="Trebuchet MS"/>
                <a:cs typeface="Trebuchet MS"/>
              </a:rPr>
              <a:t> </a:t>
            </a:r>
            <a:r>
              <a:rPr sz="2400" spc="-5" dirty="0">
                <a:latin typeface="Trebuchet MS"/>
                <a:cs typeface="Trebuchet MS"/>
              </a:rPr>
              <a:t>2001).</a:t>
            </a:r>
            <a:endParaRPr sz="2400">
              <a:latin typeface="Trebuchet MS"/>
              <a:cs typeface="Trebuchet MS"/>
            </a:endParaRPr>
          </a:p>
          <a:p>
            <a:pPr marL="12700" marR="5080">
              <a:lnSpc>
                <a:spcPct val="100000"/>
              </a:lnSpc>
              <a:spcBef>
                <a:spcPts val="10"/>
              </a:spcBef>
            </a:pPr>
            <a:r>
              <a:rPr sz="2400" spc="-5" dirty="0">
                <a:latin typeface="Trebuchet MS"/>
                <a:cs typeface="Trebuchet MS"/>
              </a:rPr>
              <a:t>Successivamente</a:t>
            </a:r>
            <a:r>
              <a:rPr sz="2400" spc="-10" dirty="0">
                <a:latin typeface="Trebuchet MS"/>
                <a:cs typeface="Trebuchet MS"/>
              </a:rPr>
              <a:t> </a:t>
            </a:r>
            <a:r>
              <a:rPr sz="2400" dirty="0">
                <a:latin typeface="Trebuchet MS"/>
                <a:cs typeface="Trebuchet MS"/>
              </a:rPr>
              <a:t>le</a:t>
            </a:r>
            <a:r>
              <a:rPr sz="2400" spc="25" dirty="0">
                <a:latin typeface="Trebuchet MS"/>
                <a:cs typeface="Trebuchet MS"/>
              </a:rPr>
              <a:t> </a:t>
            </a:r>
            <a:r>
              <a:rPr sz="2400" spc="-5" dirty="0">
                <a:latin typeface="Trebuchet MS"/>
                <a:cs typeface="Trebuchet MS"/>
              </a:rPr>
              <a:t>prime </a:t>
            </a:r>
            <a:r>
              <a:rPr sz="2400" spc="5" dirty="0">
                <a:latin typeface="Trebuchet MS"/>
                <a:cs typeface="Trebuchet MS"/>
              </a:rPr>
              <a:t>strutture</a:t>
            </a:r>
            <a:r>
              <a:rPr sz="2400" spc="-45" dirty="0">
                <a:latin typeface="Trebuchet MS"/>
                <a:cs typeface="Trebuchet MS"/>
              </a:rPr>
              <a:t> </a:t>
            </a:r>
            <a:r>
              <a:rPr sz="2400" dirty="0">
                <a:latin typeface="Trebuchet MS"/>
                <a:cs typeface="Trebuchet MS"/>
              </a:rPr>
              <a:t>fornite</a:t>
            </a:r>
            <a:r>
              <a:rPr sz="2400" spc="5" dirty="0">
                <a:latin typeface="Trebuchet MS"/>
                <a:cs typeface="Trebuchet MS"/>
              </a:rPr>
              <a:t> </a:t>
            </a:r>
            <a:r>
              <a:rPr sz="2400" spc="-5" dirty="0">
                <a:latin typeface="Trebuchet MS"/>
                <a:cs typeface="Trebuchet MS"/>
              </a:rPr>
              <a:t>di</a:t>
            </a:r>
            <a:r>
              <a:rPr sz="2400" spc="20" dirty="0">
                <a:latin typeface="Trebuchet MS"/>
                <a:cs typeface="Trebuchet MS"/>
              </a:rPr>
              <a:t> </a:t>
            </a:r>
            <a:r>
              <a:rPr sz="2400" spc="-5" dirty="0">
                <a:latin typeface="Trebuchet MS"/>
                <a:cs typeface="Trebuchet MS"/>
              </a:rPr>
              <a:t>predicato </a:t>
            </a:r>
            <a:r>
              <a:rPr sz="2400" dirty="0">
                <a:latin typeface="Trebuchet MS"/>
                <a:cs typeface="Trebuchet MS"/>
              </a:rPr>
              <a:t> verbale</a:t>
            </a:r>
            <a:r>
              <a:rPr sz="2400" spc="25" dirty="0">
                <a:latin typeface="Trebuchet MS"/>
                <a:cs typeface="Trebuchet MS"/>
              </a:rPr>
              <a:t> </a:t>
            </a:r>
            <a:r>
              <a:rPr sz="2400" spc="-5" dirty="0">
                <a:latin typeface="Trebuchet MS"/>
                <a:cs typeface="Trebuchet MS"/>
              </a:rPr>
              <a:t>che</a:t>
            </a:r>
            <a:r>
              <a:rPr sz="2400" spc="15" dirty="0">
                <a:latin typeface="Trebuchet MS"/>
                <a:cs typeface="Trebuchet MS"/>
              </a:rPr>
              <a:t> </a:t>
            </a:r>
            <a:r>
              <a:rPr sz="2400" spc="-5" dirty="0">
                <a:latin typeface="Trebuchet MS"/>
                <a:cs typeface="Trebuchet MS"/>
              </a:rPr>
              <a:t>compaiono</a:t>
            </a:r>
            <a:r>
              <a:rPr sz="2400" spc="10" dirty="0">
                <a:latin typeface="Trebuchet MS"/>
                <a:cs typeface="Trebuchet MS"/>
              </a:rPr>
              <a:t> </a:t>
            </a:r>
            <a:r>
              <a:rPr sz="2400" spc="-5" dirty="0">
                <a:latin typeface="Trebuchet MS"/>
                <a:cs typeface="Trebuchet MS"/>
              </a:rPr>
              <a:t>negli</a:t>
            </a:r>
            <a:r>
              <a:rPr sz="2400" spc="5" dirty="0">
                <a:latin typeface="Trebuchet MS"/>
                <a:cs typeface="Trebuchet MS"/>
              </a:rPr>
              <a:t> </a:t>
            </a:r>
            <a:r>
              <a:rPr sz="2400" spc="-5" dirty="0">
                <a:latin typeface="Trebuchet MS"/>
                <a:cs typeface="Trebuchet MS"/>
              </a:rPr>
              <a:t>enunciati</a:t>
            </a:r>
            <a:r>
              <a:rPr sz="2400" spc="15" dirty="0">
                <a:latin typeface="Trebuchet MS"/>
                <a:cs typeface="Trebuchet MS"/>
              </a:rPr>
              <a:t> </a:t>
            </a:r>
            <a:r>
              <a:rPr sz="2400" dirty="0">
                <a:latin typeface="Trebuchet MS"/>
                <a:cs typeface="Trebuchet MS"/>
              </a:rPr>
              <a:t>sono </a:t>
            </a:r>
            <a:r>
              <a:rPr sz="2400" spc="-5" dirty="0">
                <a:latin typeface="Trebuchet MS"/>
                <a:cs typeface="Trebuchet MS"/>
              </a:rPr>
              <a:t>quelle</a:t>
            </a:r>
            <a:r>
              <a:rPr sz="2400" spc="25" dirty="0">
                <a:latin typeface="Trebuchet MS"/>
                <a:cs typeface="Trebuchet MS"/>
              </a:rPr>
              <a:t> </a:t>
            </a:r>
            <a:r>
              <a:rPr sz="2400" spc="-5" dirty="0">
                <a:latin typeface="Trebuchet MS"/>
                <a:cs typeface="Trebuchet MS"/>
              </a:rPr>
              <a:t>nucleari </a:t>
            </a:r>
            <a:r>
              <a:rPr sz="2400" spc="-705" dirty="0">
                <a:latin typeface="Trebuchet MS"/>
                <a:cs typeface="Trebuchet MS"/>
              </a:rPr>
              <a:t> </a:t>
            </a:r>
            <a:r>
              <a:rPr sz="2400" dirty="0">
                <a:latin typeface="Trebuchet MS"/>
                <a:cs typeface="Trebuchet MS"/>
              </a:rPr>
              <a:t>(un</a:t>
            </a:r>
            <a:r>
              <a:rPr sz="2400" spc="5" dirty="0">
                <a:latin typeface="Trebuchet MS"/>
                <a:cs typeface="Trebuchet MS"/>
              </a:rPr>
              <a:t> </a:t>
            </a:r>
            <a:r>
              <a:rPr sz="2400" spc="-5" dirty="0">
                <a:latin typeface="Trebuchet MS"/>
                <a:cs typeface="Trebuchet MS"/>
              </a:rPr>
              <a:t>predicato</a:t>
            </a:r>
            <a:r>
              <a:rPr sz="2400" spc="15" dirty="0">
                <a:latin typeface="Trebuchet MS"/>
                <a:cs typeface="Trebuchet MS"/>
              </a:rPr>
              <a:t> </a:t>
            </a:r>
            <a:r>
              <a:rPr sz="2400" spc="-10" dirty="0">
                <a:latin typeface="Trebuchet MS"/>
                <a:cs typeface="Trebuchet MS"/>
              </a:rPr>
              <a:t>con</a:t>
            </a:r>
            <a:r>
              <a:rPr sz="2400" spc="25" dirty="0">
                <a:latin typeface="Trebuchet MS"/>
                <a:cs typeface="Trebuchet MS"/>
              </a:rPr>
              <a:t> </a:t>
            </a:r>
            <a:r>
              <a:rPr sz="2400" spc="-5" dirty="0">
                <a:latin typeface="Trebuchet MS"/>
                <a:cs typeface="Trebuchet MS"/>
              </a:rPr>
              <a:t>almeno</a:t>
            </a:r>
            <a:r>
              <a:rPr sz="2400" spc="15" dirty="0">
                <a:latin typeface="Trebuchet MS"/>
                <a:cs typeface="Trebuchet MS"/>
              </a:rPr>
              <a:t> </a:t>
            </a:r>
            <a:r>
              <a:rPr sz="2400" dirty="0">
                <a:latin typeface="Trebuchet MS"/>
                <a:cs typeface="Trebuchet MS"/>
              </a:rPr>
              <a:t>un</a:t>
            </a:r>
            <a:r>
              <a:rPr sz="2400" spc="-10" dirty="0">
                <a:latin typeface="Trebuchet MS"/>
                <a:cs typeface="Trebuchet MS"/>
              </a:rPr>
              <a:t> </a:t>
            </a:r>
            <a:r>
              <a:rPr sz="2400" spc="-5" dirty="0">
                <a:latin typeface="Trebuchet MS"/>
                <a:cs typeface="Trebuchet MS"/>
              </a:rPr>
              <a:t>elemento</a:t>
            </a:r>
            <a:r>
              <a:rPr sz="2400" spc="35" dirty="0">
                <a:latin typeface="Trebuchet MS"/>
                <a:cs typeface="Trebuchet MS"/>
              </a:rPr>
              <a:t> </a:t>
            </a:r>
            <a:r>
              <a:rPr sz="2400" spc="-5" dirty="0">
                <a:latin typeface="Trebuchet MS"/>
                <a:cs typeface="Trebuchet MS"/>
              </a:rPr>
              <a:t>nominale,</a:t>
            </a:r>
            <a:r>
              <a:rPr sz="2400" spc="20" dirty="0">
                <a:latin typeface="Trebuchet MS"/>
                <a:cs typeface="Trebuchet MS"/>
              </a:rPr>
              <a:t> </a:t>
            </a:r>
            <a:r>
              <a:rPr sz="2400" spc="-5" dirty="0">
                <a:latin typeface="Trebuchet MS"/>
                <a:cs typeface="Trebuchet MS"/>
              </a:rPr>
              <a:t>soggetto </a:t>
            </a:r>
            <a:r>
              <a:rPr sz="2400" dirty="0">
                <a:latin typeface="Trebuchet MS"/>
                <a:cs typeface="Trebuchet MS"/>
              </a:rPr>
              <a:t> </a:t>
            </a:r>
            <a:r>
              <a:rPr sz="2400" spc="-5" dirty="0">
                <a:latin typeface="Trebuchet MS"/>
                <a:cs typeface="Trebuchet MS"/>
              </a:rPr>
              <a:t>e/o</a:t>
            </a:r>
            <a:r>
              <a:rPr sz="2400" spc="5" dirty="0">
                <a:latin typeface="Trebuchet MS"/>
                <a:cs typeface="Trebuchet MS"/>
              </a:rPr>
              <a:t> </a:t>
            </a:r>
            <a:r>
              <a:rPr sz="2400" spc="-5" dirty="0">
                <a:latin typeface="Trebuchet MS"/>
                <a:cs typeface="Trebuchet MS"/>
              </a:rPr>
              <a:t>complemento)</a:t>
            </a:r>
            <a:r>
              <a:rPr sz="2400" spc="35" dirty="0">
                <a:latin typeface="Trebuchet MS"/>
                <a:cs typeface="Trebuchet MS"/>
              </a:rPr>
              <a:t> </a:t>
            </a:r>
            <a:r>
              <a:rPr sz="2400" spc="-10" dirty="0">
                <a:latin typeface="Trebuchet MS"/>
                <a:cs typeface="Trebuchet MS"/>
              </a:rPr>
              <a:t>alle</a:t>
            </a:r>
            <a:r>
              <a:rPr sz="2400" spc="25" dirty="0">
                <a:latin typeface="Trebuchet MS"/>
                <a:cs typeface="Trebuchet MS"/>
              </a:rPr>
              <a:t> </a:t>
            </a:r>
            <a:r>
              <a:rPr sz="2400" spc="-5" dirty="0">
                <a:latin typeface="Trebuchet MS"/>
                <a:cs typeface="Trebuchet MS"/>
              </a:rPr>
              <a:t>quali</a:t>
            </a:r>
            <a:r>
              <a:rPr sz="2400" spc="15" dirty="0">
                <a:latin typeface="Trebuchet MS"/>
                <a:cs typeface="Trebuchet MS"/>
              </a:rPr>
              <a:t> </a:t>
            </a:r>
            <a:r>
              <a:rPr sz="2400" spc="-5" dirty="0">
                <a:latin typeface="Trebuchet MS"/>
                <a:cs typeface="Trebuchet MS"/>
              </a:rPr>
              <a:t>seguono</a:t>
            </a:r>
            <a:r>
              <a:rPr sz="2400" spc="20" dirty="0">
                <a:latin typeface="Trebuchet MS"/>
                <a:cs typeface="Trebuchet MS"/>
              </a:rPr>
              <a:t> </a:t>
            </a:r>
            <a:r>
              <a:rPr sz="2400" spc="-5" dirty="0">
                <a:latin typeface="Trebuchet MS"/>
                <a:cs typeface="Trebuchet MS"/>
              </a:rPr>
              <a:t>forme diverse</a:t>
            </a:r>
            <a:r>
              <a:rPr sz="2400" spc="30" dirty="0">
                <a:latin typeface="Trebuchet MS"/>
                <a:cs typeface="Trebuchet MS"/>
              </a:rPr>
              <a:t> </a:t>
            </a:r>
            <a:r>
              <a:rPr sz="2400" spc="-5" dirty="0">
                <a:latin typeface="Trebuchet MS"/>
                <a:cs typeface="Trebuchet MS"/>
              </a:rPr>
              <a:t>di </a:t>
            </a:r>
            <a:r>
              <a:rPr sz="2400" dirty="0">
                <a:latin typeface="Trebuchet MS"/>
                <a:cs typeface="Trebuchet MS"/>
              </a:rPr>
              <a:t> </a:t>
            </a:r>
            <a:r>
              <a:rPr sz="2400" spc="-5" dirty="0">
                <a:latin typeface="Trebuchet MS"/>
                <a:cs typeface="Trebuchet MS"/>
              </a:rPr>
              <a:t>ampliamento.</a:t>
            </a:r>
            <a:endParaRPr sz="2400">
              <a:latin typeface="Trebuchet MS"/>
              <a:cs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3077591" y="2167890"/>
            <a:ext cx="2987040" cy="695960"/>
          </a:xfrm>
          <a:prstGeom prst="rect">
            <a:avLst/>
          </a:prstGeom>
        </p:spPr>
        <p:txBody>
          <a:bodyPr vert="horz" wrap="square" lIns="0" tIns="12700" rIns="0" bIns="0" rtlCol="0">
            <a:spAutoFit/>
          </a:bodyPr>
          <a:lstStyle/>
          <a:p>
            <a:pPr marL="12700">
              <a:lnSpc>
                <a:spcPct val="100000"/>
              </a:lnSpc>
              <a:spcBef>
                <a:spcPts val="100"/>
              </a:spcBef>
            </a:pPr>
            <a:r>
              <a:rPr sz="4400" spc="-5" dirty="0">
                <a:latin typeface="Trebuchet MS"/>
                <a:cs typeface="Trebuchet MS"/>
              </a:rPr>
              <a:t>ESERCITARE</a:t>
            </a:r>
            <a:endParaRPr sz="4400">
              <a:latin typeface="Trebuchet MS"/>
              <a:cs typeface="Trebuchet MS"/>
            </a:endParaRPr>
          </a:p>
        </p:txBody>
      </p:sp>
      <p:sp>
        <p:nvSpPr>
          <p:cNvPr id="4" name="object 4"/>
          <p:cNvSpPr txBox="1"/>
          <p:nvPr/>
        </p:nvSpPr>
        <p:spPr>
          <a:xfrm>
            <a:off x="1573149" y="3908170"/>
            <a:ext cx="6001385" cy="513080"/>
          </a:xfrm>
          <a:prstGeom prst="rect">
            <a:avLst/>
          </a:prstGeom>
        </p:spPr>
        <p:txBody>
          <a:bodyPr vert="horz" wrap="square" lIns="0" tIns="12700" rIns="0" bIns="0" rtlCol="0">
            <a:spAutoFit/>
          </a:bodyPr>
          <a:lstStyle/>
          <a:p>
            <a:pPr marL="12700">
              <a:lnSpc>
                <a:spcPct val="100000"/>
              </a:lnSpc>
              <a:spcBef>
                <a:spcPts val="100"/>
              </a:spcBef>
            </a:pPr>
            <a:r>
              <a:rPr sz="3200" dirty="0">
                <a:latin typeface="Trebuchet MS"/>
                <a:cs typeface="Trebuchet MS"/>
              </a:rPr>
              <a:t>Fonologia,</a:t>
            </a:r>
            <a:r>
              <a:rPr sz="3200" spc="-25" dirty="0">
                <a:latin typeface="Trebuchet MS"/>
                <a:cs typeface="Trebuchet MS"/>
              </a:rPr>
              <a:t> </a:t>
            </a:r>
            <a:r>
              <a:rPr sz="3200" spc="-5" dirty="0">
                <a:latin typeface="Trebuchet MS"/>
                <a:cs typeface="Trebuchet MS"/>
              </a:rPr>
              <a:t>morfologia</a:t>
            </a:r>
            <a:r>
              <a:rPr sz="3200" spc="-10" dirty="0">
                <a:latin typeface="Trebuchet MS"/>
                <a:cs typeface="Trebuchet MS"/>
              </a:rPr>
              <a:t> </a:t>
            </a:r>
            <a:r>
              <a:rPr sz="3200" dirty="0">
                <a:latin typeface="Trebuchet MS"/>
                <a:cs typeface="Trebuchet MS"/>
              </a:rPr>
              <a:t>e</a:t>
            </a:r>
            <a:r>
              <a:rPr sz="3200" spc="-15" dirty="0">
                <a:latin typeface="Trebuchet MS"/>
                <a:cs typeface="Trebuchet MS"/>
              </a:rPr>
              <a:t> </a:t>
            </a:r>
            <a:r>
              <a:rPr sz="3200" spc="-5" dirty="0">
                <a:latin typeface="Trebuchet MS"/>
                <a:cs typeface="Trebuchet MS"/>
              </a:rPr>
              <a:t>sinatassi</a:t>
            </a:r>
            <a:endParaRPr sz="3200">
              <a:latin typeface="Trebuchet MS"/>
              <a:cs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2491739" y="190626"/>
            <a:ext cx="4378960" cy="1306195"/>
          </a:xfrm>
          <a:prstGeom prst="rect">
            <a:avLst/>
          </a:prstGeom>
        </p:spPr>
        <p:txBody>
          <a:bodyPr vert="horz" wrap="square" lIns="0" tIns="12065" rIns="0" bIns="0" rtlCol="0">
            <a:spAutoFit/>
          </a:bodyPr>
          <a:lstStyle/>
          <a:p>
            <a:pPr marL="12700" marR="5080" indent="1028700">
              <a:lnSpc>
                <a:spcPct val="150100"/>
              </a:lnSpc>
              <a:spcBef>
                <a:spcPts val="95"/>
              </a:spcBef>
            </a:pPr>
            <a:r>
              <a:rPr sz="2800" spc="-5" dirty="0">
                <a:solidFill>
                  <a:srgbClr val="000000"/>
                </a:solidFill>
              </a:rPr>
              <a:t>Giocare con </a:t>
            </a:r>
            <a:r>
              <a:rPr sz="2800" dirty="0">
                <a:solidFill>
                  <a:srgbClr val="000000"/>
                </a:solidFill>
              </a:rPr>
              <a:t>la </a:t>
            </a:r>
            <a:r>
              <a:rPr sz="2800" spc="5" dirty="0">
                <a:solidFill>
                  <a:srgbClr val="000000"/>
                </a:solidFill>
              </a:rPr>
              <a:t> </a:t>
            </a:r>
            <a:r>
              <a:rPr sz="2800" spc="-10" dirty="0">
                <a:solidFill>
                  <a:srgbClr val="000000"/>
                </a:solidFill>
              </a:rPr>
              <a:t>consapevolezza</a:t>
            </a:r>
            <a:r>
              <a:rPr sz="2800" spc="5" dirty="0">
                <a:solidFill>
                  <a:srgbClr val="000000"/>
                </a:solidFill>
              </a:rPr>
              <a:t> </a:t>
            </a:r>
            <a:r>
              <a:rPr sz="2800" spc="-5" dirty="0">
                <a:solidFill>
                  <a:srgbClr val="000000"/>
                </a:solidFill>
              </a:rPr>
              <a:t>fonologica</a:t>
            </a:r>
            <a:r>
              <a:rPr sz="2800" b="1" spc="-5" dirty="0">
                <a:solidFill>
                  <a:srgbClr val="000000"/>
                </a:solidFill>
                <a:latin typeface="Trebuchet MS"/>
                <a:cs typeface="Trebuchet MS"/>
              </a:rPr>
              <a:t>:</a:t>
            </a:r>
            <a:endParaRPr sz="2800">
              <a:latin typeface="Trebuchet MS"/>
              <a:cs typeface="Trebuchet MS"/>
            </a:endParaRPr>
          </a:p>
        </p:txBody>
      </p:sp>
      <p:sp>
        <p:nvSpPr>
          <p:cNvPr id="4" name="object 4"/>
          <p:cNvSpPr txBox="1"/>
          <p:nvPr/>
        </p:nvSpPr>
        <p:spPr>
          <a:xfrm>
            <a:off x="1295019" y="1684654"/>
            <a:ext cx="6768465" cy="1306195"/>
          </a:xfrm>
          <a:prstGeom prst="rect">
            <a:avLst/>
          </a:prstGeom>
        </p:spPr>
        <p:txBody>
          <a:bodyPr vert="horz" wrap="square" lIns="0" tIns="12700" rIns="0" bIns="0" rtlCol="0">
            <a:spAutoFit/>
          </a:bodyPr>
          <a:lstStyle/>
          <a:p>
            <a:pPr marL="12700" marR="5080" indent="1270" algn="ctr">
              <a:lnSpc>
                <a:spcPct val="100000"/>
              </a:lnSpc>
              <a:spcBef>
                <a:spcPts val="100"/>
              </a:spcBef>
            </a:pPr>
            <a:r>
              <a:rPr sz="2800" spc="-5" dirty="0">
                <a:latin typeface="Trebuchet MS"/>
                <a:cs typeface="Trebuchet MS"/>
              </a:rPr>
              <a:t>capacità</a:t>
            </a:r>
            <a:r>
              <a:rPr sz="2800" spc="5" dirty="0">
                <a:latin typeface="Trebuchet MS"/>
                <a:cs typeface="Trebuchet MS"/>
              </a:rPr>
              <a:t> </a:t>
            </a:r>
            <a:r>
              <a:rPr sz="2800" spc="-5" dirty="0">
                <a:latin typeface="Trebuchet MS"/>
                <a:cs typeface="Trebuchet MS"/>
              </a:rPr>
              <a:t>di</a:t>
            </a:r>
            <a:r>
              <a:rPr sz="2800" spc="-10" dirty="0">
                <a:latin typeface="Trebuchet MS"/>
                <a:cs typeface="Trebuchet MS"/>
              </a:rPr>
              <a:t> riconoscere</a:t>
            </a:r>
            <a:r>
              <a:rPr sz="2800" spc="20" dirty="0">
                <a:latin typeface="Trebuchet MS"/>
                <a:cs typeface="Trebuchet MS"/>
              </a:rPr>
              <a:t> </a:t>
            </a:r>
            <a:r>
              <a:rPr sz="2800" spc="-5" dirty="0">
                <a:latin typeface="Trebuchet MS"/>
                <a:cs typeface="Trebuchet MS"/>
              </a:rPr>
              <a:t>ed</a:t>
            </a:r>
            <a:r>
              <a:rPr sz="2800" spc="-20" dirty="0">
                <a:latin typeface="Trebuchet MS"/>
                <a:cs typeface="Trebuchet MS"/>
              </a:rPr>
              <a:t> </a:t>
            </a:r>
            <a:r>
              <a:rPr sz="2800" spc="-5" dirty="0">
                <a:latin typeface="Trebuchet MS"/>
                <a:cs typeface="Trebuchet MS"/>
              </a:rPr>
              <a:t>elaborare</a:t>
            </a:r>
            <a:r>
              <a:rPr sz="2800" dirty="0">
                <a:latin typeface="Trebuchet MS"/>
                <a:cs typeface="Trebuchet MS"/>
              </a:rPr>
              <a:t> le </a:t>
            </a:r>
            <a:r>
              <a:rPr sz="2800" spc="5" dirty="0">
                <a:latin typeface="Trebuchet MS"/>
                <a:cs typeface="Trebuchet MS"/>
              </a:rPr>
              <a:t> </a:t>
            </a:r>
            <a:r>
              <a:rPr sz="2800" spc="-5" dirty="0">
                <a:latin typeface="Trebuchet MS"/>
                <a:cs typeface="Trebuchet MS"/>
              </a:rPr>
              <a:t>caratteristiche fonologiche delle parole, </a:t>
            </a:r>
            <a:r>
              <a:rPr sz="2800" dirty="0">
                <a:latin typeface="Trebuchet MS"/>
                <a:cs typeface="Trebuchet MS"/>
              </a:rPr>
              <a:t> </a:t>
            </a:r>
            <a:r>
              <a:rPr sz="2800" spc="-5" dirty="0">
                <a:latin typeface="Trebuchet MS"/>
                <a:cs typeface="Trebuchet MS"/>
              </a:rPr>
              <a:t>tralasciando</a:t>
            </a:r>
            <a:r>
              <a:rPr sz="2800" spc="-10" dirty="0">
                <a:latin typeface="Trebuchet MS"/>
                <a:cs typeface="Trebuchet MS"/>
              </a:rPr>
              <a:t> </a:t>
            </a:r>
            <a:r>
              <a:rPr sz="2800" dirty="0">
                <a:latin typeface="Trebuchet MS"/>
                <a:cs typeface="Trebuchet MS"/>
              </a:rPr>
              <a:t>le</a:t>
            </a:r>
            <a:r>
              <a:rPr sz="2800" spc="-15" dirty="0">
                <a:latin typeface="Trebuchet MS"/>
                <a:cs typeface="Trebuchet MS"/>
              </a:rPr>
              <a:t> </a:t>
            </a:r>
            <a:r>
              <a:rPr sz="2800" spc="-5" dirty="0">
                <a:latin typeface="Trebuchet MS"/>
                <a:cs typeface="Trebuchet MS"/>
              </a:rPr>
              <a:t>caratteristiche</a:t>
            </a:r>
            <a:r>
              <a:rPr sz="2800" spc="5" dirty="0">
                <a:latin typeface="Trebuchet MS"/>
                <a:cs typeface="Trebuchet MS"/>
              </a:rPr>
              <a:t> </a:t>
            </a:r>
            <a:r>
              <a:rPr sz="2800" spc="-5" dirty="0">
                <a:latin typeface="Trebuchet MS"/>
                <a:cs typeface="Trebuchet MS"/>
              </a:rPr>
              <a:t>semantiche</a:t>
            </a:r>
            <a:endParaRPr sz="2800">
              <a:latin typeface="Trebuchet MS"/>
              <a:cs typeface="Trebuchet MS"/>
            </a:endParaRPr>
          </a:p>
        </p:txBody>
      </p:sp>
      <p:sp>
        <p:nvSpPr>
          <p:cNvPr id="5" name="object 5"/>
          <p:cNvSpPr/>
          <p:nvPr/>
        </p:nvSpPr>
        <p:spPr>
          <a:xfrm>
            <a:off x="2732151" y="3119882"/>
            <a:ext cx="1297305" cy="615950"/>
          </a:xfrm>
          <a:custGeom>
            <a:avLst/>
            <a:gdLst/>
            <a:ahLst/>
            <a:cxnLst/>
            <a:rect l="l" t="t" r="r" b="b"/>
            <a:pathLst>
              <a:path w="1297304" h="615950">
                <a:moveTo>
                  <a:pt x="52705" y="546988"/>
                </a:moveTo>
                <a:lnTo>
                  <a:pt x="0" y="613917"/>
                </a:lnTo>
                <a:lnTo>
                  <a:pt x="85090" y="615949"/>
                </a:lnTo>
                <a:lnTo>
                  <a:pt x="73460" y="591184"/>
                </a:lnTo>
                <a:lnTo>
                  <a:pt x="59436" y="591184"/>
                </a:lnTo>
                <a:lnTo>
                  <a:pt x="55372" y="582548"/>
                </a:lnTo>
                <a:lnTo>
                  <a:pt x="66864" y="577140"/>
                </a:lnTo>
                <a:lnTo>
                  <a:pt x="52705" y="546988"/>
                </a:lnTo>
                <a:close/>
              </a:path>
              <a:path w="1297304" h="615950">
                <a:moveTo>
                  <a:pt x="66864" y="577140"/>
                </a:moveTo>
                <a:lnTo>
                  <a:pt x="55372" y="582548"/>
                </a:lnTo>
                <a:lnTo>
                  <a:pt x="59436" y="591184"/>
                </a:lnTo>
                <a:lnTo>
                  <a:pt x="70921" y="585779"/>
                </a:lnTo>
                <a:lnTo>
                  <a:pt x="66864" y="577140"/>
                </a:lnTo>
                <a:close/>
              </a:path>
              <a:path w="1297304" h="615950">
                <a:moveTo>
                  <a:pt x="70921" y="585779"/>
                </a:moveTo>
                <a:lnTo>
                  <a:pt x="59436" y="591184"/>
                </a:lnTo>
                <a:lnTo>
                  <a:pt x="73460" y="591184"/>
                </a:lnTo>
                <a:lnTo>
                  <a:pt x="70921" y="585779"/>
                </a:lnTo>
                <a:close/>
              </a:path>
              <a:path w="1297304" h="615950">
                <a:moveTo>
                  <a:pt x="1293368" y="0"/>
                </a:moveTo>
                <a:lnTo>
                  <a:pt x="66864" y="577140"/>
                </a:lnTo>
                <a:lnTo>
                  <a:pt x="70921" y="585779"/>
                </a:lnTo>
                <a:lnTo>
                  <a:pt x="1297304" y="8635"/>
                </a:lnTo>
                <a:lnTo>
                  <a:pt x="1293368" y="0"/>
                </a:lnTo>
                <a:close/>
              </a:path>
            </a:pathLst>
          </a:custGeom>
          <a:solidFill>
            <a:srgbClr val="000000"/>
          </a:solidFill>
        </p:spPr>
        <p:txBody>
          <a:bodyPr wrap="square" lIns="0" tIns="0" rIns="0" bIns="0" rtlCol="0"/>
          <a:lstStyle/>
          <a:p>
            <a:endParaRPr/>
          </a:p>
        </p:txBody>
      </p:sp>
      <p:sp>
        <p:nvSpPr>
          <p:cNvPr id="6" name="object 6"/>
          <p:cNvSpPr txBox="1"/>
          <p:nvPr/>
        </p:nvSpPr>
        <p:spPr>
          <a:xfrm>
            <a:off x="459740" y="4174108"/>
            <a:ext cx="3667760" cy="1123315"/>
          </a:xfrm>
          <a:prstGeom prst="rect">
            <a:avLst/>
          </a:prstGeom>
        </p:spPr>
        <p:txBody>
          <a:bodyPr vert="horz" wrap="square" lIns="0" tIns="12700" rIns="0" bIns="0" rtlCol="0">
            <a:spAutoFit/>
          </a:bodyPr>
          <a:lstStyle/>
          <a:p>
            <a:pPr marL="12700" marR="5080">
              <a:lnSpc>
                <a:spcPct val="100000"/>
              </a:lnSpc>
              <a:spcBef>
                <a:spcPts val="100"/>
              </a:spcBef>
              <a:tabLst>
                <a:tab pos="1402080" algn="l"/>
              </a:tabLst>
            </a:pPr>
            <a:r>
              <a:rPr sz="2400" b="1" spc="-15" dirty="0">
                <a:latin typeface="Trebuchet MS"/>
                <a:cs typeface="Trebuchet MS"/>
              </a:rPr>
              <a:t>Fusione:	</a:t>
            </a:r>
            <a:r>
              <a:rPr sz="2400" spc="-5" dirty="0">
                <a:latin typeface="Trebuchet MS"/>
                <a:cs typeface="Trebuchet MS"/>
              </a:rPr>
              <a:t>capacità</a:t>
            </a:r>
            <a:r>
              <a:rPr sz="2400" spc="5" dirty="0">
                <a:latin typeface="Trebuchet MS"/>
                <a:cs typeface="Trebuchet MS"/>
              </a:rPr>
              <a:t> </a:t>
            </a:r>
            <a:r>
              <a:rPr sz="2400" spc="-5" dirty="0">
                <a:latin typeface="Trebuchet MS"/>
                <a:cs typeface="Trebuchet MS"/>
              </a:rPr>
              <a:t>di </a:t>
            </a:r>
            <a:r>
              <a:rPr sz="2400" dirty="0">
                <a:latin typeface="Trebuchet MS"/>
                <a:cs typeface="Trebuchet MS"/>
              </a:rPr>
              <a:t> </a:t>
            </a:r>
            <a:r>
              <a:rPr sz="2400" spc="-5" dirty="0">
                <a:latin typeface="Trebuchet MS"/>
                <a:cs typeface="Trebuchet MS"/>
              </a:rPr>
              <a:t>riconoscere</a:t>
            </a:r>
            <a:r>
              <a:rPr sz="2400" spc="40" dirty="0">
                <a:latin typeface="Trebuchet MS"/>
                <a:cs typeface="Trebuchet MS"/>
              </a:rPr>
              <a:t> </a:t>
            </a:r>
            <a:r>
              <a:rPr sz="2400" dirty="0">
                <a:latin typeface="Trebuchet MS"/>
                <a:cs typeface="Trebuchet MS"/>
              </a:rPr>
              <a:t>la</a:t>
            </a:r>
            <a:r>
              <a:rPr sz="2400" spc="-5" dirty="0">
                <a:latin typeface="Trebuchet MS"/>
                <a:cs typeface="Trebuchet MS"/>
              </a:rPr>
              <a:t> parola</a:t>
            </a:r>
            <a:r>
              <a:rPr sz="2400" dirty="0">
                <a:latin typeface="Trebuchet MS"/>
                <a:cs typeface="Trebuchet MS"/>
              </a:rPr>
              <a:t> </a:t>
            </a:r>
            <a:r>
              <a:rPr sz="2400" spc="-5" dirty="0">
                <a:latin typeface="Trebuchet MS"/>
                <a:cs typeface="Trebuchet MS"/>
              </a:rPr>
              <a:t>dopo </a:t>
            </a:r>
            <a:r>
              <a:rPr sz="2400" spc="-710" dirty="0">
                <a:latin typeface="Trebuchet MS"/>
                <a:cs typeface="Trebuchet MS"/>
              </a:rPr>
              <a:t> </a:t>
            </a:r>
            <a:r>
              <a:rPr sz="2400" spc="-5" dirty="0">
                <a:latin typeface="Trebuchet MS"/>
                <a:cs typeface="Trebuchet MS"/>
              </a:rPr>
              <a:t>l’ascolto</a:t>
            </a:r>
            <a:r>
              <a:rPr sz="2400" spc="25" dirty="0">
                <a:latin typeface="Trebuchet MS"/>
                <a:cs typeface="Trebuchet MS"/>
              </a:rPr>
              <a:t> </a:t>
            </a:r>
            <a:r>
              <a:rPr sz="2400" spc="-5" dirty="0">
                <a:latin typeface="Trebuchet MS"/>
                <a:cs typeface="Trebuchet MS"/>
              </a:rPr>
              <a:t>dei</a:t>
            </a:r>
            <a:r>
              <a:rPr sz="2400" spc="25" dirty="0">
                <a:latin typeface="Trebuchet MS"/>
                <a:cs typeface="Trebuchet MS"/>
              </a:rPr>
              <a:t> </a:t>
            </a:r>
            <a:r>
              <a:rPr sz="2400" spc="-5" dirty="0">
                <a:latin typeface="Trebuchet MS"/>
                <a:cs typeface="Trebuchet MS"/>
              </a:rPr>
              <a:t>fonemi</a:t>
            </a:r>
            <a:endParaRPr sz="2400">
              <a:latin typeface="Trebuchet MS"/>
              <a:cs typeface="Trebuchet MS"/>
            </a:endParaRPr>
          </a:p>
        </p:txBody>
      </p:sp>
      <p:sp>
        <p:nvSpPr>
          <p:cNvPr id="7" name="object 7"/>
          <p:cNvSpPr/>
          <p:nvPr/>
        </p:nvSpPr>
        <p:spPr>
          <a:xfrm>
            <a:off x="5505069" y="3119882"/>
            <a:ext cx="1297305" cy="615950"/>
          </a:xfrm>
          <a:custGeom>
            <a:avLst/>
            <a:gdLst/>
            <a:ahLst/>
            <a:cxnLst/>
            <a:rect l="l" t="t" r="r" b="b"/>
            <a:pathLst>
              <a:path w="1297304" h="615950">
                <a:moveTo>
                  <a:pt x="1226383" y="585779"/>
                </a:moveTo>
                <a:lnTo>
                  <a:pt x="1212214" y="615949"/>
                </a:lnTo>
                <a:lnTo>
                  <a:pt x="1297304" y="613917"/>
                </a:lnTo>
                <a:lnTo>
                  <a:pt x="1279403" y="591184"/>
                </a:lnTo>
                <a:lnTo>
                  <a:pt x="1237869" y="591184"/>
                </a:lnTo>
                <a:lnTo>
                  <a:pt x="1226383" y="585779"/>
                </a:lnTo>
                <a:close/>
              </a:path>
              <a:path w="1297304" h="615950">
                <a:moveTo>
                  <a:pt x="1230440" y="577140"/>
                </a:moveTo>
                <a:lnTo>
                  <a:pt x="1226383" y="585779"/>
                </a:lnTo>
                <a:lnTo>
                  <a:pt x="1237869" y="591184"/>
                </a:lnTo>
                <a:lnTo>
                  <a:pt x="1241932" y="582548"/>
                </a:lnTo>
                <a:lnTo>
                  <a:pt x="1230440" y="577140"/>
                </a:lnTo>
                <a:close/>
              </a:path>
              <a:path w="1297304" h="615950">
                <a:moveTo>
                  <a:pt x="1244600" y="546988"/>
                </a:moveTo>
                <a:lnTo>
                  <a:pt x="1230440" y="577140"/>
                </a:lnTo>
                <a:lnTo>
                  <a:pt x="1241932" y="582548"/>
                </a:lnTo>
                <a:lnTo>
                  <a:pt x="1237869" y="591184"/>
                </a:lnTo>
                <a:lnTo>
                  <a:pt x="1279403" y="591184"/>
                </a:lnTo>
                <a:lnTo>
                  <a:pt x="1244600" y="546988"/>
                </a:lnTo>
                <a:close/>
              </a:path>
              <a:path w="1297304" h="615950">
                <a:moveTo>
                  <a:pt x="3936" y="0"/>
                </a:moveTo>
                <a:lnTo>
                  <a:pt x="0" y="8635"/>
                </a:lnTo>
                <a:lnTo>
                  <a:pt x="1226383" y="585779"/>
                </a:lnTo>
                <a:lnTo>
                  <a:pt x="1230440" y="577140"/>
                </a:lnTo>
                <a:lnTo>
                  <a:pt x="3936" y="0"/>
                </a:lnTo>
                <a:close/>
              </a:path>
            </a:pathLst>
          </a:custGeom>
          <a:solidFill>
            <a:srgbClr val="000000"/>
          </a:solidFill>
        </p:spPr>
        <p:txBody>
          <a:bodyPr wrap="square" lIns="0" tIns="0" rIns="0" bIns="0" rtlCol="0"/>
          <a:lstStyle/>
          <a:p>
            <a:endParaRPr/>
          </a:p>
        </p:txBody>
      </p:sp>
      <p:sp>
        <p:nvSpPr>
          <p:cNvPr id="8" name="object 8"/>
          <p:cNvSpPr txBox="1"/>
          <p:nvPr/>
        </p:nvSpPr>
        <p:spPr>
          <a:xfrm>
            <a:off x="4880609" y="4174108"/>
            <a:ext cx="3733800" cy="1489710"/>
          </a:xfrm>
          <a:prstGeom prst="rect">
            <a:avLst/>
          </a:prstGeom>
        </p:spPr>
        <p:txBody>
          <a:bodyPr vert="horz" wrap="square" lIns="0" tIns="12700" rIns="0" bIns="0" rtlCol="0">
            <a:spAutoFit/>
          </a:bodyPr>
          <a:lstStyle/>
          <a:p>
            <a:pPr marL="12700" marR="5080">
              <a:lnSpc>
                <a:spcPct val="100000"/>
              </a:lnSpc>
              <a:spcBef>
                <a:spcPts val="100"/>
              </a:spcBef>
              <a:tabLst>
                <a:tab pos="2560955" algn="l"/>
              </a:tabLst>
            </a:pPr>
            <a:r>
              <a:rPr sz="2400" b="1" spc="-5" dirty="0">
                <a:latin typeface="Trebuchet MS"/>
                <a:cs typeface="Trebuchet MS"/>
              </a:rPr>
              <a:t>Segmen</a:t>
            </a:r>
            <a:r>
              <a:rPr sz="2400" b="1" spc="10" dirty="0">
                <a:latin typeface="Trebuchet MS"/>
                <a:cs typeface="Trebuchet MS"/>
              </a:rPr>
              <a:t>t</a:t>
            </a:r>
            <a:r>
              <a:rPr sz="2400" b="1" dirty="0">
                <a:latin typeface="Trebuchet MS"/>
                <a:cs typeface="Trebuchet MS"/>
              </a:rPr>
              <a:t>azi</a:t>
            </a:r>
            <a:r>
              <a:rPr sz="2400" b="1" spc="5" dirty="0">
                <a:latin typeface="Trebuchet MS"/>
                <a:cs typeface="Trebuchet MS"/>
              </a:rPr>
              <a:t>o</a:t>
            </a:r>
            <a:r>
              <a:rPr sz="2400" b="1" spc="-5" dirty="0">
                <a:latin typeface="Trebuchet MS"/>
                <a:cs typeface="Trebuchet MS"/>
              </a:rPr>
              <a:t>n</a:t>
            </a:r>
            <a:r>
              <a:rPr sz="2400" b="1" spc="5" dirty="0">
                <a:latin typeface="Trebuchet MS"/>
                <a:cs typeface="Trebuchet MS"/>
              </a:rPr>
              <a:t>e</a:t>
            </a:r>
            <a:r>
              <a:rPr sz="2400" b="1" dirty="0">
                <a:latin typeface="Trebuchet MS"/>
                <a:cs typeface="Trebuchet MS"/>
              </a:rPr>
              <a:t>:	</a:t>
            </a:r>
            <a:r>
              <a:rPr sz="2400" spc="-5" dirty="0">
                <a:latin typeface="Trebuchet MS"/>
                <a:cs typeface="Trebuchet MS"/>
              </a:rPr>
              <a:t>capacità  di</a:t>
            </a:r>
            <a:r>
              <a:rPr sz="2400" spc="5" dirty="0">
                <a:latin typeface="Trebuchet MS"/>
                <a:cs typeface="Trebuchet MS"/>
              </a:rPr>
              <a:t> </a:t>
            </a:r>
            <a:r>
              <a:rPr sz="2400" spc="-5" dirty="0">
                <a:latin typeface="Trebuchet MS"/>
                <a:cs typeface="Trebuchet MS"/>
              </a:rPr>
              <a:t>scomporre</a:t>
            </a:r>
            <a:r>
              <a:rPr sz="2400" spc="-20" dirty="0">
                <a:latin typeface="Trebuchet MS"/>
                <a:cs typeface="Trebuchet MS"/>
              </a:rPr>
              <a:t> </a:t>
            </a:r>
            <a:r>
              <a:rPr sz="2400" spc="-5" dirty="0">
                <a:latin typeface="Trebuchet MS"/>
                <a:cs typeface="Trebuchet MS"/>
              </a:rPr>
              <a:t>la</a:t>
            </a:r>
            <a:r>
              <a:rPr sz="2400" spc="5" dirty="0">
                <a:latin typeface="Trebuchet MS"/>
                <a:cs typeface="Trebuchet MS"/>
              </a:rPr>
              <a:t> </a:t>
            </a:r>
            <a:r>
              <a:rPr sz="2400" spc="-5" dirty="0">
                <a:latin typeface="Trebuchet MS"/>
                <a:cs typeface="Trebuchet MS"/>
              </a:rPr>
              <a:t>parola</a:t>
            </a:r>
            <a:r>
              <a:rPr sz="2400" spc="25" dirty="0">
                <a:latin typeface="Trebuchet MS"/>
                <a:cs typeface="Trebuchet MS"/>
              </a:rPr>
              <a:t> </a:t>
            </a:r>
            <a:r>
              <a:rPr sz="2400" spc="-5" dirty="0">
                <a:latin typeface="Trebuchet MS"/>
                <a:cs typeface="Trebuchet MS"/>
              </a:rPr>
              <a:t>nei </a:t>
            </a:r>
            <a:r>
              <a:rPr sz="2400" dirty="0">
                <a:latin typeface="Trebuchet MS"/>
                <a:cs typeface="Trebuchet MS"/>
              </a:rPr>
              <a:t> suoni</a:t>
            </a:r>
            <a:r>
              <a:rPr sz="2400" spc="-10" dirty="0">
                <a:latin typeface="Trebuchet MS"/>
                <a:cs typeface="Trebuchet MS"/>
              </a:rPr>
              <a:t> </a:t>
            </a:r>
            <a:r>
              <a:rPr sz="2400" spc="-5" dirty="0">
                <a:latin typeface="Trebuchet MS"/>
                <a:cs typeface="Trebuchet MS"/>
              </a:rPr>
              <a:t>che</a:t>
            </a:r>
            <a:r>
              <a:rPr sz="2400" spc="5" dirty="0">
                <a:latin typeface="Trebuchet MS"/>
                <a:cs typeface="Trebuchet MS"/>
              </a:rPr>
              <a:t> </a:t>
            </a:r>
            <a:r>
              <a:rPr sz="2400" spc="-5" dirty="0">
                <a:latin typeface="Trebuchet MS"/>
                <a:cs typeface="Trebuchet MS"/>
              </a:rPr>
              <a:t>la</a:t>
            </a:r>
            <a:r>
              <a:rPr sz="2400" dirty="0">
                <a:latin typeface="Trebuchet MS"/>
                <a:cs typeface="Trebuchet MS"/>
              </a:rPr>
              <a:t> </a:t>
            </a:r>
            <a:r>
              <a:rPr sz="2400" spc="-5" dirty="0">
                <a:latin typeface="Trebuchet MS"/>
                <a:cs typeface="Trebuchet MS"/>
              </a:rPr>
              <a:t>compongono </a:t>
            </a:r>
            <a:r>
              <a:rPr sz="2400" dirty="0">
                <a:latin typeface="Trebuchet MS"/>
                <a:cs typeface="Trebuchet MS"/>
              </a:rPr>
              <a:t> </a:t>
            </a:r>
            <a:r>
              <a:rPr sz="2400" spc="-5" dirty="0">
                <a:latin typeface="Trebuchet MS"/>
                <a:cs typeface="Trebuchet MS"/>
              </a:rPr>
              <a:t>(sillabe-fonemi)</a:t>
            </a:r>
            <a:endParaRPr sz="2400">
              <a:latin typeface="Trebuchet MS"/>
              <a:cs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797940"/>
            <a:ext cx="7544434" cy="3997325"/>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90" dirty="0">
                <a:solidFill>
                  <a:srgbClr val="006666"/>
                </a:solidFill>
                <a:latin typeface="Arial MT"/>
                <a:cs typeface="Arial MT"/>
              </a:rPr>
              <a:t> </a:t>
            </a:r>
            <a:r>
              <a:rPr sz="2400" spc="60" dirty="0">
                <a:solidFill>
                  <a:srgbClr val="006666"/>
                </a:solidFill>
                <a:latin typeface="Arial MT"/>
                <a:cs typeface="Arial MT"/>
              </a:rPr>
              <a:t>DI</a:t>
            </a:r>
            <a:r>
              <a:rPr sz="2400" spc="-90" dirty="0">
                <a:solidFill>
                  <a:srgbClr val="006666"/>
                </a:solidFill>
                <a:latin typeface="Arial MT"/>
                <a:cs typeface="Arial MT"/>
              </a:rPr>
              <a:t> </a:t>
            </a:r>
            <a:r>
              <a:rPr sz="2400" spc="35" dirty="0">
                <a:solidFill>
                  <a:srgbClr val="006666"/>
                </a:solidFill>
                <a:latin typeface="Arial MT"/>
                <a:cs typeface="Arial MT"/>
              </a:rPr>
              <a:t>COMPETENZA</a:t>
            </a:r>
            <a:r>
              <a:rPr sz="2400" spc="-75" dirty="0">
                <a:solidFill>
                  <a:srgbClr val="006666"/>
                </a:solidFill>
                <a:latin typeface="Arial MT"/>
                <a:cs typeface="Arial MT"/>
              </a:rPr>
              <a:t> </a:t>
            </a:r>
            <a:r>
              <a:rPr sz="2400" spc="50" dirty="0">
                <a:solidFill>
                  <a:srgbClr val="006666"/>
                </a:solidFill>
                <a:latin typeface="Arial MT"/>
                <a:cs typeface="Arial MT"/>
              </a:rPr>
              <a:t>FONOLOGICA</a:t>
            </a:r>
            <a:endParaRPr sz="2400">
              <a:latin typeface="Arial MT"/>
              <a:cs typeface="Arial MT"/>
            </a:endParaRPr>
          </a:p>
          <a:p>
            <a:pPr>
              <a:lnSpc>
                <a:spcPct val="100000"/>
              </a:lnSpc>
              <a:spcBef>
                <a:spcPts val="55"/>
              </a:spcBef>
            </a:pPr>
            <a:endParaRPr sz="3100">
              <a:latin typeface="Arial MT"/>
              <a:cs typeface="Arial MT"/>
            </a:endParaRPr>
          </a:p>
          <a:p>
            <a:pPr marL="12700">
              <a:lnSpc>
                <a:spcPct val="100000"/>
              </a:lnSpc>
            </a:pPr>
            <a:r>
              <a:rPr sz="2400" b="1" u="heavy" dirty="0">
                <a:uFill>
                  <a:solidFill>
                    <a:srgbClr val="000000"/>
                  </a:solidFill>
                </a:uFill>
                <a:latin typeface="Arial"/>
                <a:cs typeface="Arial"/>
              </a:rPr>
              <a:t>Il</a:t>
            </a:r>
            <a:r>
              <a:rPr sz="2400" b="1" u="heavy" spc="-25" dirty="0">
                <a:uFill>
                  <a:solidFill>
                    <a:srgbClr val="000000"/>
                  </a:solidFill>
                </a:uFill>
                <a:latin typeface="Arial"/>
                <a:cs typeface="Arial"/>
              </a:rPr>
              <a:t> </a:t>
            </a:r>
            <a:r>
              <a:rPr sz="2400" b="1" u="heavy" spc="-10" dirty="0">
                <a:uFill>
                  <a:solidFill>
                    <a:srgbClr val="000000"/>
                  </a:solidFill>
                </a:uFill>
                <a:latin typeface="Arial"/>
                <a:cs typeface="Arial"/>
              </a:rPr>
              <a:t>gioco</a:t>
            </a:r>
            <a:r>
              <a:rPr sz="2400" b="1" u="heavy" dirty="0">
                <a:uFill>
                  <a:solidFill>
                    <a:srgbClr val="000000"/>
                  </a:solidFill>
                </a:uFill>
                <a:latin typeface="Arial"/>
                <a:cs typeface="Arial"/>
              </a:rPr>
              <a:t> di</a:t>
            </a:r>
            <a:r>
              <a:rPr sz="2400" b="1" u="heavy" spc="-25" dirty="0">
                <a:uFill>
                  <a:solidFill>
                    <a:srgbClr val="000000"/>
                  </a:solidFill>
                </a:uFill>
                <a:latin typeface="Arial"/>
                <a:cs typeface="Arial"/>
              </a:rPr>
              <a:t> </a:t>
            </a:r>
            <a:r>
              <a:rPr sz="2400" b="1" u="heavy" spc="-5" dirty="0">
                <a:uFill>
                  <a:solidFill>
                    <a:srgbClr val="000000"/>
                  </a:solidFill>
                </a:uFill>
                <a:latin typeface="Arial"/>
                <a:cs typeface="Arial"/>
              </a:rPr>
              <a:t>LUNGONE </a:t>
            </a:r>
            <a:r>
              <a:rPr sz="2400" b="1" u="heavy" dirty="0">
                <a:uFill>
                  <a:solidFill>
                    <a:srgbClr val="000000"/>
                  </a:solidFill>
                </a:uFill>
                <a:latin typeface="Arial"/>
                <a:cs typeface="Arial"/>
              </a:rPr>
              <a:t>E </a:t>
            </a:r>
            <a:r>
              <a:rPr sz="2400" b="1" u="heavy" spc="-5" dirty="0">
                <a:uFill>
                  <a:solidFill>
                    <a:srgbClr val="000000"/>
                  </a:solidFill>
                </a:uFill>
                <a:latin typeface="Arial"/>
                <a:cs typeface="Arial"/>
              </a:rPr>
              <a:t>CORTINO</a:t>
            </a:r>
            <a:endParaRPr sz="2400">
              <a:latin typeface="Arial"/>
              <a:cs typeface="Arial"/>
            </a:endParaRPr>
          </a:p>
          <a:p>
            <a:pPr marL="354965" marR="5080" indent="-342900">
              <a:lnSpc>
                <a:spcPct val="99800"/>
              </a:lnSpc>
              <a:spcBef>
                <a:spcPts val="610"/>
              </a:spcBef>
            </a:pPr>
            <a:r>
              <a:rPr sz="2400" dirty="0">
                <a:latin typeface="Arial MT"/>
                <a:cs typeface="Arial MT"/>
              </a:rPr>
              <a:t>Pick</a:t>
            </a:r>
            <a:r>
              <a:rPr sz="2400" spc="25" dirty="0">
                <a:latin typeface="Arial MT"/>
                <a:cs typeface="Arial MT"/>
              </a:rPr>
              <a:t> </a:t>
            </a:r>
            <a:r>
              <a:rPr sz="2400" dirty="0">
                <a:latin typeface="Arial MT"/>
                <a:cs typeface="Arial MT"/>
              </a:rPr>
              <a:t>e</a:t>
            </a:r>
            <a:r>
              <a:rPr sz="2400" spc="20" dirty="0">
                <a:latin typeface="Arial MT"/>
                <a:cs typeface="Arial MT"/>
              </a:rPr>
              <a:t> </a:t>
            </a:r>
            <a:r>
              <a:rPr sz="2400" spc="-5" dirty="0">
                <a:latin typeface="Arial MT"/>
                <a:cs typeface="Arial MT"/>
              </a:rPr>
              <a:t>Fluc</a:t>
            </a:r>
            <a:r>
              <a:rPr sz="2400" spc="20" dirty="0">
                <a:latin typeface="Arial MT"/>
                <a:cs typeface="Arial MT"/>
              </a:rPr>
              <a:t> </a:t>
            </a:r>
            <a:r>
              <a:rPr sz="2400" dirty="0">
                <a:latin typeface="Arial MT"/>
                <a:cs typeface="Arial MT"/>
              </a:rPr>
              <a:t>incontrano</a:t>
            </a:r>
            <a:r>
              <a:rPr sz="2400" spc="5" dirty="0">
                <a:latin typeface="Arial MT"/>
                <a:cs typeface="Arial MT"/>
              </a:rPr>
              <a:t> </a:t>
            </a:r>
            <a:r>
              <a:rPr sz="2400" dirty="0">
                <a:latin typeface="Arial MT"/>
                <a:cs typeface="Arial MT"/>
              </a:rPr>
              <a:t>due</a:t>
            </a:r>
            <a:r>
              <a:rPr sz="2400" spc="30" dirty="0">
                <a:latin typeface="Arial MT"/>
                <a:cs typeface="Arial MT"/>
              </a:rPr>
              <a:t> </a:t>
            </a:r>
            <a:r>
              <a:rPr sz="2400" dirty="0">
                <a:latin typeface="Arial MT"/>
                <a:cs typeface="Arial MT"/>
              </a:rPr>
              <a:t>personaggi</a:t>
            </a:r>
            <a:r>
              <a:rPr sz="2400" spc="5" dirty="0">
                <a:latin typeface="Arial MT"/>
                <a:cs typeface="Arial MT"/>
              </a:rPr>
              <a:t> </a:t>
            </a:r>
            <a:r>
              <a:rPr sz="2400" dirty="0">
                <a:latin typeface="Arial MT"/>
                <a:cs typeface="Arial MT"/>
              </a:rPr>
              <a:t>che</a:t>
            </a:r>
            <a:r>
              <a:rPr sz="2400" spc="30" dirty="0">
                <a:latin typeface="Arial MT"/>
                <a:cs typeface="Arial MT"/>
              </a:rPr>
              <a:t> </a:t>
            </a:r>
            <a:r>
              <a:rPr sz="2400" dirty="0">
                <a:latin typeface="Arial MT"/>
                <a:cs typeface="Arial MT"/>
              </a:rPr>
              <a:t>hanno </a:t>
            </a:r>
            <a:r>
              <a:rPr sz="2400" spc="5" dirty="0">
                <a:latin typeface="Arial MT"/>
                <a:cs typeface="Arial MT"/>
              </a:rPr>
              <a:t> </a:t>
            </a:r>
            <a:r>
              <a:rPr sz="2400" dirty="0">
                <a:latin typeface="Arial MT"/>
                <a:cs typeface="Arial MT"/>
              </a:rPr>
              <a:t>questi nomi particolari: Lungone </a:t>
            </a:r>
            <a:r>
              <a:rPr sz="2400" spc="-5" dirty="0">
                <a:latin typeface="Arial MT"/>
                <a:cs typeface="Arial MT"/>
              </a:rPr>
              <a:t>e </a:t>
            </a:r>
            <a:r>
              <a:rPr sz="2400" dirty="0">
                <a:latin typeface="Arial MT"/>
                <a:cs typeface="Arial MT"/>
              </a:rPr>
              <a:t>Cortino. Questo </a:t>
            </a:r>
            <a:r>
              <a:rPr sz="2400" spc="5" dirty="0">
                <a:latin typeface="Arial MT"/>
                <a:cs typeface="Arial MT"/>
              </a:rPr>
              <a:t> </a:t>
            </a:r>
            <a:r>
              <a:rPr sz="2400" dirty="0">
                <a:latin typeface="Arial MT"/>
                <a:cs typeface="Arial MT"/>
              </a:rPr>
              <a:t>perché </a:t>
            </a:r>
            <a:r>
              <a:rPr sz="2400" spc="-5" dirty="0">
                <a:latin typeface="Arial MT"/>
                <a:cs typeface="Arial MT"/>
              </a:rPr>
              <a:t>uno </a:t>
            </a:r>
            <a:r>
              <a:rPr sz="2400" dirty="0">
                <a:latin typeface="Arial MT"/>
                <a:cs typeface="Arial MT"/>
              </a:rPr>
              <a:t>dice sempre e </a:t>
            </a:r>
            <a:r>
              <a:rPr sz="2400" spc="-5" dirty="0">
                <a:latin typeface="Arial MT"/>
                <a:cs typeface="Arial MT"/>
              </a:rPr>
              <a:t>solo parole </a:t>
            </a:r>
            <a:r>
              <a:rPr sz="2400" dirty="0">
                <a:latin typeface="Arial MT"/>
                <a:cs typeface="Arial MT"/>
              </a:rPr>
              <a:t>lunghe e </a:t>
            </a:r>
            <a:r>
              <a:rPr sz="2400" spc="-5" dirty="0">
                <a:latin typeface="Arial MT"/>
                <a:cs typeface="Arial MT"/>
              </a:rPr>
              <a:t>l’altro </a:t>
            </a:r>
            <a:r>
              <a:rPr sz="2400" spc="-655" dirty="0">
                <a:latin typeface="Arial MT"/>
                <a:cs typeface="Arial MT"/>
              </a:rPr>
              <a:t> </a:t>
            </a:r>
            <a:r>
              <a:rPr sz="2400" dirty="0">
                <a:latin typeface="Arial MT"/>
                <a:cs typeface="Arial MT"/>
              </a:rPr>
              <a:t>dice</a:t>
            </a:r>
            <a:r>
              <a:rPr sz="2400" spc="-5" dirty="0">
                <a:latin typeface="Arial MT"/>
                <a:cs typeface="Arial MT"/>
              </a:rPr>
              <a:t> </a:t>
            </a:r>
            <a:r>
              <a:rPr sz="2400" dirty="0">
                <a:latin typeface="Arial MT"/>
                <a:cs typeface="Arial MT"/>
              </a:rPr>
              <a:t>sempre </a:t>
            </a:r>
            <a:r>
              <a:rPr sz="2400" spc="-5" dirty="0">
                <a:latin typeface="Arial MT"/>
                <a:cs typeface="Arial MT"/>
              </a:rPr>
              <a:t>e </a:t>
            </a:r>
            <a:r>
              <a:rPr sz="2400" dirty="0">
                <a:latin typeface="Arial MT"/>
                <a:cs typeface="Arial MT"/>
              </a:rPr>
              <a:t>solo</a:t>
            </a:r>
            <a:r>
              <a:rPr sz="2400" spc="-25" dirty="0">
                <a:latin typeface="Arial MT"/>
                <a:cs typeface="Arial MT"/>
              </a:rPr>
              <a:t> </a:t>
            </a:r>
            <a:r>
              <a:rPr sz="2400" dirty="0">
                <a:latin typeface="Arial MT"/>
                <a:cs typeface="Arial MT"/>
              </a:rPr>
              <a:t>parole corte.</a:t>
            </a:r>
            <a:endParaRPr sz="2400">
              <a:latin typeface="Arial MT"/>
              <a:cs typeface="Arial MT"/>
            </a:endParaRPr>
          </a:p>
          <a:p>
            <a:pPr marL="12700">
              <a:lnSpc>
                <a:spcPct val="100000"/>
              </a:lnSpc>
              <a:spcBef>
                <a:spcPts val="580"/>
              </a:spcBef>
            </a:pPr>
            <a:r>
              <a:rPr sz="2400" b="1" spc="-5" dirty="0">
                <a:latin typeface="Arial"/>
                <a:cs typeface="Arial"/>
              </a:rPr>
              <a:t>Il</a:t>
            </a:r>
            <a:r>
              <a:rPr sz="2400" b="1" spc="-20" dirty="0">
                <a:latin typeface="Arial"/>
                <a:cs typeface="Arial"/>
              </a:rPr>
              <a:t> </a:t>
            </a:r>
            <a:r>
              <a:rPr sz="2400" b="1" spc="-10" dirty="0">
                <a:latin typeface="Arial"/>
                <a:cs typeface="Arial"/>
              </a:rPr>
              <a:t>gioco</a:t>
            </a:r>
            <a:r>
              <a:rPr sz="2400" b="1" spc="5" dirty="0">
                <a:latin typeface="Arial"/>
                <a:cs typeface="Arial"/>
              </a:rPr>
              <a:t> </a:t>
            </a:r>
            <a:r>
              <a:rPr sz="2400" b="1" spc="-5" dirty="0">
                <a:latin typeface="Arial"/>
                <a:cs typeface="Arial"/>
              </a:rPr>
              <a:t>consiste</a:t>
            </a:r>
            <a:r>
              <a:rPr sz="2400" b="1" dirty="0">
                <a:latin typeface="Arial"/>
                <a:cs typeface="Arial"/>
              </a:rPr>
              <a:t> </a:t>
            </a:r>
            <a:r>
              <a:rPr sz="2400" b="1" spc="-10" dirty="0">
                <a:latin typeface="Arial"/>
                <a:cs typeface="Arial"/>
              </a:rPr>
              <a:t>nel</a:t>
            </a:r>
            <a:r>
              <a:rPr sz="2400" b="1" spc="-15" dirty="0">
                <a:latin typeface="Arial"/>
                <a:cs typeface="Arial"/>
              </a:rPr>
              <a:t> </a:t>
            </a:r>
            <a:r>
              <a:rPr sz="2400" b="1" spc="-5" dirty="0">
                <a:latin typeface="Arial"/>
                <a:cs typeface="Arial"/>
              </a:rPr>
              <a:t>decidere</a:t>
            </a:r>
            <a:r>
              <a:rPr sz="2400" b="1" dirty="0">
                <a:latin typeface="Arial"/>
                <a:cs typeface="Arial"/>
              </a:rPr>
              <a:t> </a:t>
            </a:r>
            <a:r>
              <a:rPr sz="2400" b="1" spc="-5" dirty="0">
                <a:latin typeface="Arial"/>
                <a:cs typeface="Arial"/>
              </a:rPr>
              <a:t>se </a:t>
            </a:r>
            <a:r>
              <a:rPr sz="2400" b="1" spc="-10" dirty="0">
                <a:latin typeface="Arial"/>
                <a:cs typeface="Arial"/>
              </a:rPr>
              <a:t>una</a:t>
            </a:r>
            <a:r>
              <a:rPr sz="2400" b="1" dirty="0">
                <a:latin typeface="Arial"/>
                <a:cs typeface="Arial"/>
              </a:rPr>
              <a:t> </a:t>
            </a:r>
            <a:r>
              <a:rPr sz="2400" b="1" spc="-5" dirty="0">
                <a:latin typeface="Arial"/>
                <a:cs typeface="Arial"/>
              </a:rPr>
              <a:t>parola</a:t>
            </a:r>
            <a:r>
              <a:rPr sz="2400" b="1" dirty="0">
                <a:latin typeface="Arial"/>
                <a:cs typeface="Arial"/>
              </a:rPr>
              <a:t> </a:t>
            </a:r>
            <a:r>
              <a:rPr sz="2400" b="1" spc="-10" dirty="0">
                <a:latin typeface="Arial"/>
                <a:cs typeface="Arial"/>
              </a:rPr>
              <a:t>l’ha</a:t>
            </a:r>
            <a:endParaRPr sz="2400">
              <a:latin typeface="Arial"/>
              <a:cs typeface="Arial"/>
            </a:endParaRPr>
          </a:p>
          <a:p>
            <a:pPr marL="354965">
              <a:lnSpc>
                <a:spcPct val="100000"/>
              </a:lnSpc>
            </a:pPr>
            <a:r>
              <a:rPr sz="2400" b="1" spc="-5" dirty="0">
                <a:latin typeface="Arial"/>
                <a:cs typeface="Arial"/>
              </a:rPr>
              <a:t>detta</a:t>
            </a:r>
            <a:r>
              <a:rPr sz="2400" b="1" spc="-10" dirty="0">
                <a:latin typeface="Arial"/>
                <a:cs typeface="Arial"/>
              </a:rPr>
              <a:t> Lungone</a:t>
            </a:r>
            <a:r>
              <a:rPr sz="2400" b="1" spc="10" dirty="0">
                <a:latin typeface="Arial"/>
                <a:cs typeface="Arial"/>
              </a:rPr>
              <a:t> </a:t>
            </a:r>
            <a:r>
              <a:rPr sz="2400" b="1" dirty="0">
                <a:latin typeface="Arial"/>
                <a:cs typeface="Arial"/>
              </a:rPr>
              <a:t>o</a:t>
            </a:r>
            <a:r>
              <a:rPr sz="2400" b="1" spc="-20" dirty="0">
                <a:latin typeface="Arial"/>
                <a:cs typeface="Arial"/>
              </a:rPr>
              <a:t> </a:t>
            </a:r>
            <a:r>
              <a:rPr sz="2400" b="1" spc="-5" dirty="0">
                <a:latin typeface="Arial"/>
                <a:cs typeface="Arial"/>
              </a:rPr>
              <a:t>Cortino.</a:t>
            </a:r>
            <a:endParaRPr sz="2400">
              <a:latin typeface="Arial"/>
              <a:cs typeface="Arial"/>
            </a:endParaRPr>
          </a:p>
          <a:p>
            <a:pPr marL="12700">
              <a:lnSpc>
                <a:spcPct val="100000"/>
              </a:lnSpc>
              <a:spcBef>
                <a:spcPts val="565"/>
              </a:spcBef>
            </a:pPr>
            <a:r>
              <a:rPr sz="2400" dirty="0">
                <a:latin typeface="Arial MT"/>
                <a:cs typeface="Arial MT"/>
              </a:rPr>
              <a:t>Ad</a:t>
            </a:r>
            <a:r>
              <a:rPr sz="2400" spc="-40" dirty="0">
                <a:latin typeface="Arial MT"/>
                <a:cs typeface="Arial MT"/>
              </a:rPr>
              <a:t> </a:t>
            </a:r>
            <a:r>
              <a:rPr sz="2400" dirty="0">
                <a:latin typeface="Arial MT"/>
                <a:cs typeface="Arial MT"/>
              </a:rPr>
              <a:t>esempio</a:t>
            </a:r>
            <a:endParaRPr sz="2400">
              <a:latin typeface="Arial MT"/>
              <a:cs typeface="Arial MT"/>
            </a:endParaRPr>
          </a:p>
        </p:txBody>
      </p:sp>
      <p:sp>
        <p:nvSpPr>
          <p:cNvPr id="4" name="object 4"/>
          <p:cNvSpPr txBox="1"/>
          <p:nvPr/>
        </p:nvSpPr>
        <p:spPr>
          <a:xfrm>
            <a:off x="764857" y="4769561"/>
            <a:ext cx="2094230" cy="904875"/>
          </a:xfrm>
          <a:prstGeom prst="rect">
            <a:avLst/>
          </a:prstGeom>
        </p:spPr>
        <p:txBody>
          <a:bodyPr vert="horz" wrap="square" lIns="0" tIns="86360" rIns="0" bIns="0" rtlCol="0">
            <a:spAutoFit/>
          </a:bodyPr>
          <a:lstStyle/>
          <a:p>
            <a:pPr marL="12700">
              <a:lnSpc>
                <a:spcPct val="100000"/>
              </a:lnSpc>
              <a:spcBef>
                <a:spcPts val="680"/>
              </a:spcBef>
            </a:pPr>
            <a:r>
              <a:rPr sz="2400" spc="-5" dirty="0">
                <a:latin typeface="Arial MT"/>
                <a:cs typeface="Arial MT"/>
              </a:rPr>
              <a:t>“Aspirapolvere”</a:t>
            </a:r>
            <a:endParaRPr sz="2400">
              <a:latin typeface="Arial MT"/>
              <a:cs typeface="Arial MT"/>
            </a:endParaRPr>
          </a:p>
          <a:p>
            <a:pPr marL="12700">
              <a:lnSpc>
                <a:spcPct val="100000"/>
              </a:lnSpc>
              <a:spcBef>
                <a:spcPts val="580"/>
              </a:spcBef>
            </a:pPr>
            <a:r>
              <a:rPr sz="2400" dirty="0">
                <a:latin typeface="Arial MT"/>
                <a:cs typeface="Arial MT"/>
              </a:rPr>
              <a:t>“Pane”</a:t>
            </a:r>
            <a:endParaRPr sz="2400">
              <a:latin typeface="Arial MT"/>
              <a:cs typeface="Arial MT"/>
            </a:endParaRPr>
          </a:p>
        </p:txBody>
      </p:sp>
      <p:sp>
        <p:nvSpPr>
          <p:cNvPr id="5" name="object 5"/>
          <p:cNvSpPr txBox="1"/>
          <p:nvPr/>
        </p:nvSpPr>
        <p:spPr>
          <a:xfrm>
            <a:off x="3591400" y="4769561"/>
            <a:ext cx="2842260" cy="904875"/>
          </a:xfrm>
          <a:prstGeom prst="rect">
            <a:avLst/>
          </a:prstGeom>
        </p:spPr>
        <p:txBody>
          <a:bodyPr vert="horz" wrap="square" lIns="0" tIns="86360" rIns="0" bIns="0" rtlCol="0">
            <a:spAutoFit/>
          </a:bodyPr>
          <a:lstStyle/>
          <a:p>
            <a:pPr marL="12700">
              <a:lnSpc>
                <a:spcPct val="100000"/>
              </a:lnSpc>
              <a:spcBef>
                <a:spcPts val="680"/>
              </a:spcBef>
            </a:pPr>
            <a:r>
              <a:rPr sz="2400" dirty="0">
                <a:latin typeface="Arial MT"/>
                <a:cs typeface="Arial MT"/>
              </a:rPr>
              <a:t>“L’ha</a:t>
            </a:r>
            <a:r>
              <a:rPr sz="2400" spc="-30" dirty="0">
                <a:latin typeface="Arial MT"/>
                <a:cs typeface="Arial MT"/>
              </a:rPr>
              <a:t> </a:t>
            </a:r>
            <a:r>
              <a:rPr sz="2400" spc="-5" dirty="0">
                <a:latin typeface="Arial MT"/>
                <a:cs typeface="Arial MT"/>
              </a:rPr>
              <a:t>detta</a:t>
            </a:r>
            <a:r>
              <a:rPr sz="2400" spc="-30" dirty="0">
                <a:latin typeface="Arial MT"/>
                <a:cs typeface="Arial MT"/>
              </a:rPr>
              <a:t> </a:t>
            </a:r>
            <a:r>
              <a:rPr sz="2400" spc="-5" dirty="0">
                <a:latin typeface="Arial MT"/>
                <a:cs typeface="Arial MT"/>
              </a:rPr>
              <a:t>Lungone”</a:t>
            </a:r>
            <a:endParaRPr sz="2400">
              <a:latin typeface="Arial MT"/>
              <a:cs typeface="Arial MT"/>
            </a:endParaRPr>
          </a:p>
          <a:p>
            <a:pPr marL="38735">
              <a:lnSpc>
                <a:spcPct val="100000"/>
              </a:lnSpc>
              <a:spcBef>
                <a:spcPts val="580"/>
              </a:spcBef>
            </a:pPr>
            <a:r>
              <a:rPr sz="2400" dirty="0">
                <a:latin typeface="Arial MT"/>
                <a:cs typeface="Arial MT"/>
              </a:rPr>
              <a:t>“L’ha</a:t>
            </a:r>
            <a:r>
              <a:rPr sz="2400" spc="-45" dirty="0">
                <a:latin typeface="Arial MT"/>
                <a:cs typeface="Arial MT"/>
              </a:rPr>
              <a:t> </a:t>
            </a:r>
            <a:r>
              <a:rPr sz="2400" spc="-5" dirty="0">
                <a:latin typeface="Arial MT"/>
                <a:cs typeface="Arial MT"/>
              </a:rPr>
              <a:t>detta</a:t>
            </a:r>
            <a:r>
              <a:rPr sz="2400" spc="-25" dirty="0">
                <a:latin typeface="Arial MT"/>
                <a:cs typeface="Arial MT"/>
              </a:rPr>
              <a:t> </a:t>
            </a:r>
            <a:r>
              <a:rPr sz="2400" spc="-5" dirty="0">
                <a:latin typeface="Arial MT"/>
                <a:cs typeface="Arial MT"/>
              </a:rPr>
              <a:t>Cortino”</a:t>
            </a:r>
            <a:endParaRPr sz="2400">
              <a:latin typeface="Arial MT"/>
              <a:cs typeface="Arial M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857" y="614934"/>
            <a:ext cx="7277100" cy="752475"/>
          </a:xfrm>
          <a:prstGeom prst="rect">
            <a:avLst/>
          </a:prstGeom>
        </p:spPr>
        <p:txBody>
          <a:bodyPr vert="horz" wrap="square" lIns="0" tIns="12700" rIns="0" bIns="0" rtlCol="0">
            <a:spAutoFit/>
          </a:bodyPr>
          <a:lstStyle/>
          <a:p>
            <a:pPr marL="12700">
              <a:lnSpc>
                <a:spcPts val="2860"/>
              </a:lnSpc>
              <a:spcBef>
                <a:spcPts val="100"/>
              </a:spcBef>
            </a:pPr>
            <a:r>
              <a:rPr sz="2400" spc="35" dirty="0">
                <a:solidFill>
                  <a:srgbClr val="006666"/>
                </a:solidFill>
                <a:latin typeface="Arial MT"/>
                <a:cs typeface="Arial MT"/>
              </a:rPr>
              <a:t>ESERCIZI</a:t>
            </a:r>
            <a:r>
              <a:rPr sz="2400" spc="-85"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65" dirty="0">
                <a:solidFill>
                  <a:srgbClr val="006666"/>
                </a:solidFill>
                <a:latin typeface="Arial MT"/>
                <a:cs typeface="Arial MT"/>
              </a:rPr>
              <a:t>SUL</a:t>
            </a:r>
            <a:r>
              <a:rPr sz="2400" spc="-70" dirty="0">
                <a:solidFill>
                  <a:srgbClr val="006666"/>
                </a:solidFill>
                <a:latin typeface="Arial MT"/>
                <a:cs typeface="Arial MT"/>
              </a:rPr>
              <a:t> </a:t>
            </a:r>
            <a:r>
              <a:rPr sz="2400" spc="45" dirty="0">
                <a:solidFill>
                  <a:srgbClr val="006666"/>
                </a:solidFill>
                <a:latin typeface="Arial MT"/>
                <a:cs typeface="Arial MT"/>
              </a:rPr>
              <a:t>SUONO</a:t>
            </a:r>
            <a:r>
              <a:rPr sz="2400" spc="-75" dirty="0">
                <a:solidFill>
                  <a:srgbClr val="006666"/>
                </a:solidFill>
                <a:latin typeface="Arial MT"/>
                <a:cs typeface="Arial MT"/>
              </a:rPr>
              <a:t> </a:t>
            </a:r>
            <a:r>
              <a:rPr sz="2400" spc="80" dirty="0">
                <a:solidFill>
                  <a:srgbClr val="006666"/>
                </a:solidFill>
                <a:latin typeface="Arial MT"/>
                <a:cs typeface="Arial MT"/>
              </a:rPr>
              <a:t>INIZIALE</a:t>
            </a:r>
            <a:endParaRPr sz="2400">
              <a:latin typeface="Arial MT"/>
              <a:cs typeface="Arial MT"/>
            </a:endParaRPr>
          </a:p>
          <a:p>
            <a:pPr marL="12700">
              <a:lnSpc>
                <a:spcPts val="286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p:txBody>
      </p:sp>
      <p:sp>
        <p:nvSpPr>
          <p:cNvPr id="3" name="object 3"/>
          <p:cNvSpPr txBox="1"/>
          <p:nvPr/>
        </p:nvSpPr>
        <p:spPr>
          <a:xfrm>
            <a:off x="764857" y="1935248"/>
            <a:ext cx="7488555" cy="3248660"/>
          </a:xfrm>
          <a:prstGeom prst="rect">
            <a:avLst/>
          </a:prstGeom>
        </p:spPr>
        <p:txBody>
          <a:bodyPr vert="horz" wrap="square" lIns="0" tIns="85090" rIns="0" bIns="0" rtlCol="0">
            <a:spAutoFit/>
          </a:bodyPr>
          <a:lstStyle/>
          <a:p>
            <a:pPr marL="12700">
              <a:lnSpc>
                <a:spcPct val="100000"/>
              </a:lnSpc>
              <a:spcBef>
                <a:spcPts val="670"/>
              </a:spcBef>
            </a:pPr>
            <a:r>
              <a:rPr sz="2400" b="1" u="heavy" spc="-5" dirty="0">
                <a:uFill>
                  <a:solidFill>
                    <a:srgbClr val="000000"/>
                  </a:solidFill>
                </a:uFill>
                <a:latin typeface="Arial"/>
                <a:cs typeface="Arial"/>
              </a:rPr>
              <a:t>Il</a:t>
            </a:r>
            <a:r>
              <a:rPr sz="2400" b="1" u="heavy" spc="-20" dirty="0">
                <a:uFill>
                  <a:solidFill>
                    <a:srgbClr val="000000"/>
                  </a:solidFill>
                </a:uFill>
                <a:latin typeface="Arial"/>
                <a:cs typeface="Arial"/>
              </a:rPr>
              <a:t> </a:t>
            </a:r>
            <a:r>
              <a:rPr sz="2400" b="1" u="heavy" spc="-10" dirty="0">
                <a:uFill>
                  <a:solidFill>
                    <a:srgbClr val="000000"/>
                  </a:solidFill>
                </a:uFill>
                <a:latin typeface="Arial"/>
                <a:cs typeface="Arial"/>
              </a:rPr>
              <a:t>gioco</a:t>
            </a:r>
            <a:r>
              <a:rPr sz="2400" b="1" u="heavy" spc="5" dirty="0">
                <a:uFill>
                  <a:solidFill>
                    <a:srgbClr val="000000"/>
                  </a:solidFill>
                </a:uFill>
                <a:latin typeface="Arial"/>
                <a:cs typeface="Arial"/>
              </a:rPr>
              <a:t> </a:t>
            </a:r>
            <a:r>
              <a:rPr sz="2400" b="1" u="heavy" dirty="0">
                <a:uFill>
                  <a:solidFill>
                    <a:srgbClr val="000000"/>
                  </a:solidFill>
                </a:uFill>
                <a:latin typeface="Arial"/>
                <a:cs typeface="Arial"/>
              </a:rPr>
              <a:t>“Chi</a:t>
            </a:r>
            <a:r>
              <a:rPr sz="2400" b="1" u="heavy" spc="-20" dirty="0">
                <a:uFill>
                  <a:solidFill>
                    <a:srgbClr val="000000"/>
                  </a:solidFill>
                </a:uFill>
                <a:latin typeface="Arial"/>
                <a:cs typeface="Arial"/>
              </a:rPr>
              <a:t> </a:t>
            </a:r>
            <a:r>
              <a:rPr sz="2400" b="1" u="heavy" spc="-5" dirty="0">
                <a:uFill>
                  <a:solidFill>
                    <a:srgbClr val="000000"/>
                  </a:solidFill>
                </a:uFill>
                <a:latin typeface="Arial"/>
                <a:cs typeface="Arial"/>
              </a:rPr>
              <a:t>riconosce</a:t>
            </a:r>
            <a:r>
              <a:rPr sz="2400" b="1" u="heavy" dirty="0">
                <a:uFill>
                  <a:solidFill>
                    <a:srgbClr val="000000"/>
                  </a:solidFill>
                </a:uFill>
                <a:latin typeface="Arial"/>
                <a:cs typeface="Arial"/>
              </a:rPr>
              <a:t> </a:t>
            </a:r>
            <a:r>
              <a:rPr sz="2400" b="1" u="heavy" spc="-10" dirty="0">
                <a:uFill>
                  <a:solidFill>
                    <a:srgbClr val="000000"/>
                  </a:solidFill>
                </a:uFill>
                <a:latin typeface="Arial"/>
                <a:cs typeface="Arial"/>
              </a:rPr>
              <a:t>le</a:t>
            </a:r>
            <a:r>
              <a:rPr sz="2400" b="1" u="heavy" spc="-5" dirty="0">
                <a:uFill>
                  <a:solidFill>
                    <a:srgbClr val="000000"/>
                  </a:solidFill>
                </a:uFill>
                <a:latin typeface="Arial"/>
                <a:cs typeface="Arial"/>
              </a:rPr>
              <a:t> parole</a:t>
            </a:r>
            <a:r>
              <a:rPr sz="2400" b="1" u="heavy" dirty="0">
                <a:uFill>
                  <a:solidFill>
                    <a:srgbClr val="000000"/>
                  </a:solidFill>
                </a:uFill>
                <a:latin typeface="Arial"/>
                <a:cs typeface="Arial"/>
              </a:rPr>
              <a:t> </a:t>
            </a:r>
            <a:r>
              <a:rPr sz="2400" b="1" u="heavy" spc="-10" dirty="0">
                <a:uFill>
                  <a:solidFill>
                    <a:srgbClr val="000000"/>
                  </a:solidFill>
                </a:uFill>
                <a:latin typeface="Arial"/>
                <a:cs typeface="Arial"/>
              </a:rPr>
              <a:t>gemelle?”</a:t>
            </a:r>
            <a:endParaRPr sz="2400">
              <a:latin typeface="Arial"/>
              <a:cs typeface="Arial"/>
            </a:endParaRPr>
          </a:p>
          <a:p>
            <a:pPr marL="354965" marR="5080" indent="-342900">
              <a:lnSpc>
                <a:spcPct val="99800"/>
              </a:lnSpc>
              <a:spcBef>
                <a:spcPts val="525"/>
              </a:spcBef>
            </a:pPr>
            <a:r>
              <a:rPr sz="2200" spc="-10" dirty="0">
                <a:latin typeface="Arial MT"/>
                <a:cs typeface="Arial MT"/>
              </a:rPr>
              <a:t>Pick</a:t>
            </a:r>
            <a:r>
              <a:rPr sz="2200" spc="10" dirty="0">
                <a:latin typeface="Arial MT"/>
                <a:cs typeface="Arial MT"/>
              </a:rPr>
              <a:t> </a:t>
            </a:r>
            <a:r>
              <a:rPr sz="2200" spc="-5" dirty="0">
                <a:latin typeface="Arial MT"/>
                <a:cs typeface="Arial MT"/>
              </a:rPr>
              <a:t>e</a:t>
            </a:r>
            <a:r>
              <a:rPr sz="2200" spc="5" dirty="0">
                <a:latin typeface="Arial MT"/>
                <a:cs typeface="Arial MT"/>
              </a:rPr>
              <a:t> </a:t>
            </a:r>
            <a:r>
              <a:rPr sz="2200" spc="-5" dirty="0">
                <a:latin typeface="Arial MT"/>
                <a:cs typeface="Arial MT"/>
              </a:rPr>
              <a:t>Fluc</a:t>
            </a:r>
            <a:r>
              <a:rPr sz="2200" spc="25" dirty="0">
                <a:latin typeface="Arial MT"/>
                <a:cs typeface="Arial MT"/>
              </a:rPr>
              <a:t> </a:t>
            </a:r>
            <a:r>
              <a:rPr sz="2200" spc="-5" dirty="0">
                <a:latin typeface="Arial MT"/>
                <a:cs typeface="Arial MT"/>
              </a:rPr>
              <a:t>cercano</a:t>
            </a:r>
            <a:r>
              <a:rPr sz="2200" spc="5" dirty="0">
                <a:latin typeface="Arial MT"/>
                <a:cs typeface="Arial MT"/>
              </a:rPr>
              <a:t> </a:t>
            </a:r>
            <a:r>
              <a:rPr sz="2200" spc="-5" dirty="0">
                <a:latin typeface="Arial MT"/>
                <a:cs typeface="Arial MT"/>
              </a:rPr>
              <a:t>due</a:t>
            </a:r>
            <a:r>
              <a:rPr sz="2200" spc="25" dirty="0">
                <a:latin typeface="Arial MT"/>
                <a:cs typeface="Arial MT"/>
              </a:rPr>
              <a:t> </a:t>
            </a:r>
            <a:r>
              <a:rPr sz="2200" spc="-5" dirty="0">
                <a:latin typeface="Arial MT"/>
                <a:cs typeface="Arial MT"/>
              </a:rPr>
              <a:t>parole</a:t>
            </a:r>
            <a:r>
              <a:rPr sz="2200" spc="25" dirty="0">
                <a:latin typeface="Arial MT"/>
                <a:cs typeface="Arial MT"/>
              </a:rPr>
              <a:t> </a:t>
            </a:r>
            <a:r>
              <a:rPr sz="2200" spc="-5" dirty="0">
                <a:latin typeface="Arial MT"/>
                <a:cs typeface="Arial MT"/>
              </a:rPr>
              <a:t>uguali</a:t>
            </a:r>
            <a:r>
              <a:rPr sz="2200" spc="20" dirty="0">
                <a:latin typeface="Arial MT"/>
                <a:cs typeface="Arial MT"/>
              </a:rPr>
              <a:t> </a:t>
            </a:r>
            <a:r>
              <a:rPr sz="2200" spc="-5" dirty="0">
                <a:latin typeface="Arial MT"/>
                <a:cs typeface="Arial MT"/>
              </a:rPr>
              <a:t>che</a:t>
            </a:r>
            <a:r>
              <a:rPr sz="2200" spc="5" dirty="0">
                <a:latin typeface="Arial MT"/>
                <a:cs typeface="Arial MT"/>
              </a:rPr>
              <a:t> </a:t>
            </a:r>
            <a:r>
              <a:rPr sz="2200" spc="-5" dirty="0">
                <a:latin typeface="Arial MT"/>
                <a:cs typeface="Arial MT"/>
              </a:rPr>
              <a:t>serviranno</a:t>
            </a:r>
            <a:r>
              <a:rPr sz="2200" spc="25" dirty="0">
                <a:latin typeface="Arial MT"/>
                <a:cs typeface="Arial MT"/>
              </a:rPr>
              <a:t> </a:t>
            </a:r>
            <a:r>
              <a:rPr sz="2200" spc="-5" dirty="0">
                <a:latin typeface="Arial MT"/>
                <a:cs typeface="Arial MT"/>
              </a:rPr>
              <a:t>per </a:t>
            </a:r>
            <a:r>
              <a:rPr sz="2200" dirty="0">
                <a:latin typeface="Arial MT"/>
                <a:cs typeface="Arial MT"/>
              </a:rPr>
              <a:t> creare</a:t>
            </a:r>
            <a:r>
              <a:rPr sz="2200" spc="5" dirty="0">
                <a:latin typeface="Arial MT"/>
                <a:cs typeface="Arial MT"/>
              </a:rPr>
              <a:t> </a:t>
            </a:r>
            <a:r>
              <a:rPr sz="2200" dirty="0">
                <a:latin typeface="Arial MT"/>
                <a:cs typeface="Arial MT"/>
              </a:rPr>
              <a:t>la </a:t>
            </a:r>
            <a:r>
              <a:rPr sz="2200" spc="-5" dirty="0">
                <a:latin typeface="Arial MT"/>
                <a:cs typeface="Arial MT"/>
              </a:rPr>
              <a:t>formula</a:t>
            </a:r>
            <a:r>
              <a:rPr sz="2200" spc="25" dirty="0">
                <a:latin typeface="Arial MT"/>
                <a:cs typeface="Arial MT"/>
              </a:rPr>
              <a:t> </a:t>
            </a:r>
            <a:r>
              <a:rPr sz="2200" spc="-5" dirty="0">
                <a:latin typeface="Arial MT"/>
                <a:cs typeface="Arial MT"/>
              </a:rPr>
              <a:t>magica</a:t>
            </a:r>
            <a:r>
              <a:rPr sz="2200" spc="5" dirty="0">
                <a:latin typeface="Arial MT"/>
                <a:cs typeface="Arial MT"/>
              </a:rPr>
              <a:t> </a:t>
            </a:r>
            <a:r>
              <a:rPr sz="2200" spc="-5" dirty="0">
                <a:latin typeface="Arial MT"/>
                <a:cs typeface="Arial MT"/>
              </a:rPr>
              <a:t>per</a:t>
            </a:r>
            <a:r>
              <a:rPr sz="2200" spc="15" dirty="0">
                <a:latin typeface="Arial MT"/>
                <a:cs typeface="Arial MT"/>
              </a:rPr>
              <a:t> </a:t>
            </a:r>
            <a:r>
              <a:rPr sz="2200" dirty="0">
                <a:latin typeface="Arial MT"/>
                <a:cs typeface="Arial MT"/>
              </a:rPr>
              <a:t>entrare</a:t>
            </a:r>
            <a:r>
              <a:rPr sz="2200" spc="5" dirty="0">
                <a:latin typeface="Arial MT"/>
                <a:cs typeface="Arial MT"/>
              </a:rPr>
              <a:t> </a:t>
            </a:r>
            <a:r>
              <a:rPr sz="2200" spc="-10" dirty="0">
                <a:latin typeface="Arial MT"/>
                <a:cs typeface="Arial MT"/>
              </a:rPr>
              <a:t>nella</a:t>
            </a:r>
            <a:r>
              <a:rPr sz="2200" spc="25" dirty="0">
                <a:latin typeface="Arial MT"/>
                <a:cs typeface="Arial MT"/>
              </a:rPr>
              <a:t> </a:t>
            </a:r>
            <a:r>
              <a:rPr sz="2200" spc="-5" dirty="0">
                <a:latin typeface="Arial MT"/>
                <a:cs typeface="Arial MT"/>
              </a:rPr>
              <a:t>loro</a:t>
            </a:r>
            <a:r>
              <a:rPr sz="2200" spc="25" dirty="0">
                <a:latin typeface="Arial MT"/>
                <a:cs typeface="Arial MT"/>
              </a:rPr>
              <a:t> </a:t>
            </a:r>
            <a:r>
              <a:rPr sz="2200" spc="-5" dirty="0">
                <a:latin typeface="Arial MT"/>
                <a:cs typeface="Arial MT"/>
              </a:rPr>
              <a:t>astronave. </a:t>
            </a:r>
            <a:r>
              <a:rPr sz="2200" spc="-595" dirty="0">
                <a:latin typeface="Arial MT"/>
                <a:cs typeface="Arial MT"/>
              </a:rPr>
              <a:t> </a:t>
            </a:r>
            <a:r>
              <a:rPr sz="2200" dirty="0">
                <a:latin typeface="Arial MT"/>
                <a:cs typeface="Arial MT"/>
              </a:rPr>
              <a:t>“</a:t>
            </a:r>
            <a:r>
              <a:rPr sz="2400" dirty="0">
                <a:latin typeface="Arial MT"/>
                <a:cs typeface="Arial MT"/>
              </a:rPr>
              <a:t>Adesso </a:t>
            </a:r>
            <a:r>
              <a:rPr sz="2400" spc="-15" dirty="0">
                <a:latin typeface="Arial MT"/>
                <a:cs typeface="Arial MT"/>
              </a:rPr>
              <a:t>vi</a:t>
            </a:r>
            <a:r>
              <a:rPr sz="2400" spc="10" dirty="0">
                <a:latin typeface="Arial MT"/>
                <a:cs typeface="Arial MT"/>
              </a:rPr>
              <a:t> </a:t>
            </a:r>
            <a:r>
              <a:rPr sz="2400" dirty="0">
                <a:latin typeface="Arial MT"/>
                <a:cs typeface="Arial MT"/>
              </a:rPr>
              <a:t>dirò</a:t>
            </a:r>
            <a:r>
              <a:rPr sz="2400" spc="-30" dirty="0">
                <a:latin typeface="Arial MT"/>
                <a:cs typeface="Arial MT"/>
              </a:rPr>
              <a:t> </a:t>
            </a:r>
            <a:r>
              <a:rPr sz="2400" dirty="0">
                <a:latin typeface="Arial MT"/>
                <a:cs typeface="Arial MT"/>
              </a:rPr>
              <a:t>due paroline</a:t>
            </a:r>
            <a:r>
              <a:rPr sz="2400" spc="-20" dirty="0">
                <a:latin typeface="Arial MT"/>
                <a:cs typeface="Arial MT"/>
              </a:rPr>
              <a:t> </a:t>
            </a:r>
            <a:r>
              <a:rPr sz="2400" spc="-5" dirty="0">
                <a:latin typeface="Arial MT"/>
                <a:cs typeface="Arial MT"/>
              </a:rPr>
              <a:t>e</a:t>
            </a:r>
            <a:r>
              <a:rPr sz="2400" dirty="0">
                <a:latin typeface="Arial MT"/>
                <a:cs typeface="Arial MT"/>
              </a:rPr>
              <a:t> </a:t>
            </a:r>
            <a:r>
              <a:rPr sz="2400" spc="-10" dirty="0">
                <a:latin typeface="Arial MT"/>
                <a:cs typeface="Arial MT"/>
              </a:rPr>
              <a:t>voi</a:t>
            </a:r>
            <a:r>
              <a:rPr sz="2400" spc="15" dirty="0">
                <a:latin typeface="Arial MT"/>
                <a:cs typeface="Arial MT"/>
              </a:rPr>
              <a:t> </a:t>
            </a:r>
            <a:r>
              <a:rPr sz="2400" spc="-5" dirty="0">
                <a:latin typeface="Arial MT"/>
                <a:cs typeface="Arial MT"/>
              </a:rPr>
              <a:t>mi</a:t>
            </a:r>
            <a:r>
              <a:rPr sz="2400" spc="5" dirty="0">
                <a:latin typeface="Arial MT"/>
                <a:cs typeface="Arial MT"/>
              </a:rPr>
              <a:t> </a:t>
            </a:r>
            <a:r>
              <a:rPr sz="2400" spc="-5" dirty="0">
                <a:latin typeface="Arial MT"/>
                <a:cs typeface="Arial MT"/>
              </a:rPr>
              <a:t>dite</a:t>
            </a:r>
            <a:r>
              <a:rPr sz="2400" dirty="0">
                <a:latin typeface="Arial MT"/>
                <a:cs typeface="Arial MT"/>
              </a:rPr>
              <a:t> </a:t>
            </a:r>
            <a:r>
              <a:rPr sz="2400" spc="-5" dirty="0">
                <a:latin typeface="Arial MT"/>
                <a:cs typeface="Arial MT"/>
              </a:rPr>
              <a:t>se</a:t>
            </a:r>
            <a:r>
              <a:rPr sz="2400" dirty="0">
                <a:latin typeface="Arial MT"/>
                <a:cs typeface="Arial MT"/>
              </a:rPr>
              <a:t> </a:t>
            </a:r>
            <a:r>
              <a:rPr sz="2400" spc="-5" dirty="0">
                <a:latin typeface="Arial MT"/>
                <a:cs typeface="Arial MT"/>
              </a:rPr>
              <a:t>sono </a:t>
            </a:r>
            <a:r>
              <a:rPr sz="2400" dirty="0">
                <a:latin typeface="Arial MT"/>
                <a:cs typeface="Arial MT"/>
              </a:rPr>
              <a:t> uguali</a:t>
            </a:r>
            <a:r>
              <a:rPr sz="2400" spc="-25" dirty="0">
                <a:latin typeface="Arial MT"/>
                <a:cs typeface="Arial MT"/>
              </a:rPr>
              <a:t> </a:t>
            </a:r>
            <a:r>
              <a:rPr sz="2400" dirty="0">
                <a:latin typeface="Arial MT"/>
                <a:cs typeface="Arial MT"/>
              </a:rPr>
              <a:t>o </a:t>
            </a:r>
            <a:r>
              <a:rPr sz="2400" spc="-5" dirty="0">
                <a:latin typeface="Arial MT"/>
                <a:cs typeface="Arial MT"/>
              </a:rPr>
              <a:t>diverse”.</a:t>
            </a:r>
            <a:endParaRPr sz="2400">
              <a:latin typeface="Arial MT"/>
              <a:cs typeface="Arial MT"/>
            </a:endParaRPr>
          </a:p>
          <a:p>
            <a:pPr marL="12700">
              <a:lnSpc>
                <a:spcPct val="100000"/>
              </a:lnSpc>
              <a:spcBef>
                <a:spcPts val="580"/>
              </a:spcBef>
            </a:pPr>
            <a:r>
              <a:rPr sz="2400" spc="-5" dirty="0">
                <a:latin typeface="Arial MT"/>
                <a:cs typeface="Arial MT"/>
              </a:rPr>
              <a:t>Ad</a:t>
            </a:r>
            <a:r>
              <a:rPr sz="2400" spc="-35" dirty="0">
                <a:latin typeface="Arial MT"/>
                <a:cs typeface="Arial MT"/>
              </a:rPr>
              <a:t> </a:t>
            </a:r>
            <a:r>
              <a:rPr sz="2400" dirty="0">
                <a:latin typeface="Arial MT"/>
                <a:cs typeface="Arial MT"/>
              </a:rPr>
              <a:t>esempio</a:t>
            </a:r>
            <a:endParaRPr sz="2400">
              <a:latin typeface="Arial MT"/>
              <a:cs typeface="Arial MT"/>
            </a:endParaRPr>
          </a:p>
          <a:p>
            <a:pPr marL="12700">
              <a:lnSpc>
                <a:spcPct val="100000"/>
              </a:lnSpc>
              <a:spcBef>
                <a:spcPts val="580"/>
              </a:spcBef>
              <a:tabLst>
                <a:tab pos="2569210" algn="l"/>
              </a:tabLst>
            </a:pPr>
            <a:r>
              <a:rPr sz="2400" dirty="0">
                <a:latin typeface="Arial MT"/>
                <a:cs typeface="Arial MT"/>
              </a:rPr>
              <a:t>“</a:t>
            </a:r>
            <a:r>
              <a:rPr sz="2400" spc="-5" dirty="0">
                <a:latin typeface="Arial MT"/>
                <a:cs typeface="Arial MT"/>
              </a:rPr>
              <a:t> </a:t>
            </a:r>
            <a:r>
              <a:rPr sz="2400" dirty="0">
                <a:latin typeface="Arial MT"/>
                <a:cs typeface="Arial MT"/>
              </a:rPr>
              <a:t>LUNA</a:t>
            </a:r>
            <a:r>
              <a:rPr sz="2400" spc="5" dirty="0">
                <a:latin typeface="Arial MT"/>
                <a:cs typeface="Arial MT"/>
              </a:rPr>
              <a:t> </a:t>
            </a:r>
            <a:r>
              <a:rPr sz="2400" dirty="0">
                <a:latin typeface="Arial MT"/>
                <a:cs typeface="Arial MT"/>
              </a:rPr>
              <a:t>e</a:t>
            </a:r>
            <a:r>
              <a:rPr sz="2400" spc="-5" dirty="0">
                <a:latin typeface="Arial MT"/>
                <a:cs typeface="Arial MT"/>
              </a:rPr>
              <a:t> CUNA”	</a:t>
            </a:r>
            <a:r>
              <a:rPr sz="2400" dirty="0">
                <a:latin typeface="Arial MT"/>
                <a:cs typeface="Arial MT"/>
              </a:rPr>
              <a:t>sono</a:t>
            </a:r>
            <a:r>
              <a:rPr sz="2400" spc="-15" dirty="0">
                <a:latin typeface="Arial MT"/>
                <a:cs typeface="Arial MT"/>
              </a:rPr>
              <a:t> </a:t>
            </a:r>
            <a:r>
              <a:rPr sz="2400" dirty="0">
                <a:latin typeface="Arial MT"/>
                <a:cs typeface="Arial MT"/>
              </a:rPr>
              <a:t>uguali</a:t>
            </a:r>
            <a:r>
              <a:rPr sz="2400" spc="-30" dirty="0">
                <a:latin typeface="Arial MT"/>
                <a:cs typeface="Arial MT"/>
              </a:rPr>
              <a:t> </a:t>
            </a:r>
            <a:r>
              <a:rPr sz="2400" dirty="0">
                <a:latin typeface="Arial MT"/>
                <a:cs typeface="Arial MT"/>
              </a:rPr>
              <a:t>o</a:t>
            </a:r>
            <a:r>
              <a:rPr sz="2400" spc="-15" dirty="0">
                <a:latin typeface="Arial MT"/>
                <a:cs typeface="Arial MT"/>
              </a:rPr>
              <a:t> </a:t>
            </a:r>
            <a:r>
              <a:rPr sz="2400" spc="-10" dirty="0">
                <a:latin typeface="Arial MT"/>
                <a:cs typeface="Arial MT"/>
              </a:rPr>
              <a:t>diverse?</a:t>
            </a:r>
            <a:endParaRPr sz="2400">
              <a:latin typeface="Arial MT"/>
              <a:cs typeface="Arial MT"/>
            </a:endParaRPr>
          </a:p>
          <a:p>
            <a:pPr marL="12700">
              <a:lnSpc>
                <a:spcPct val="100000"/>
              </a:lnSpc>
              <a:spcBef>
                <a:spcPts val="580"/>
              </a:spcBef>
              <a:tabLst>
                <a:tab pos="3189605" algn="l"/>
              </a:tabLst>
            </a:pPr>
            <a:r>
              <a:rPr sz="2400" dirty="0">
                <a:latin typeface="Arial MT"/>
                <a:cs typeface="Arial MT"/>
              </a:rPr>
              <a:t>“ </a:t>
            </a:r>
            <a:r>
              <a:rPr sz="2400" spc="-5" dirty="0">
                <a:latin typeface="Arial MT"/>
                <a:cs typeface="Arial MT"/>
              </a:rPr>
              <a:t>GATTO”</a:t>
            </a:r>
            <a:r>
              <a:rPr sz="2400" dirty="0">
                <a:latin typeface="Arial MT"/>
                <a:cs typeface="Arial MT"/>
              </a:rPr>
              <a:t> e</a:t>
            </a:r>
            <a:r>
              <a:rPr sz="2400" spc="5" dirty="0">
                <a:latin typeface="Arial MT"/>
                <a:cs typeface="Arial MT"/>
              </a:rPr>
              <a:t> </a:t>
            </a:r>
            <a:r>
              <a:rPr sz="2400" spc="-5" dirty="0">
                <a:latin typeface="Arial MT"/>
                <a:cs typeface="Arial MT"/>
              </a:rPr>
              <a:t>“GATTO”	sono</a:t>
            </a:r>
            <a:r>
              <a:rPr sz="2400" spc="-45" dirty="0">
                <a:latin typeface="Arial MT"/>
                <a:cs typeface="Arial MT"/>
              </a:rPr>
              <a:t> </a:t>
            </a:r>
            <a:r>
              <a:rPr sz="2400" dirty="0">
                <a:latin typeface="Arial MT"/>
                <a:cs typeface="Arial MT"/>
              </a:rPr>
              <a:t>uguali</a:t>
            </a:r>
            <a:r>
              <a:rPr sz="2400" spc="-15" dirty="0">
                <a:latin typeface="Arial MT"/>
                <a:cs typeface="Arial MT"/>
              </a:rPr>
              <a:t> </a:t>
            </a:r>
            <a:r>
              <a:rPr sz="2400" dirty="0">
                <a:latin typeface="Arial MT"/>
                <a:cs typeface="Arial MT"/>
              </a:rPr>
              <a:t>o</a:t>
            </a:r>
            <a:r>
              <a:rPr sz="2400" spc="-30" dirty="0">
                <a:latin typeface="Arial MT"/>
                <a:cs typeface="Arial MT"/>
              </a:rPr>
              <a:t> </a:t>
            </a:r>
            <a:r>
              <a:rPr sz="2400" spc="-5" dirty="0">
                <a:latin typeface="Arial MT"/>
                <a:cs typeface="Arial MT"/>
              </a:rPr>
              <a:t>diverse?</a:t>
            </a:r>
            <a:endParaRPr sz="2400">
              <a:latin typeface="Arial MT"/>
              <a:cs typeface="Arial M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614934"/>
            <a:ext cx="7346950" cy="5001260"/>
          </a:xfrm>
          <a:prstGeom prst="rect">
            <a:avLst/>
          </a:prstGeom>
        </p:spPr>
        <p:txBody>
          <a:bodyPr vert="horz" wrap="square" lIns="0" tIns="12700" rIns="0" bIns="0" rtlCol="0">
            <a:spAutoFit/>
          </a:bodyPr>
          <a:lstStyle/>
          <a:p>
            <a:pPr marL="12700">
              <a:lnSpc>
                <a:spcPts val="2860"/>
              </a:lnSpc>
              <a:spcBef>
                <a:spcPts val="100"/>
              </a:spcBef>
            </a:pPr>
            <a:r>
              <a:rPr sz="2400" spc="35" dirty="0">
                <a:solidFill>
                  <a:srgbClr val="006666"/>
                </a:solidFill>
                <a:latin typeface="Arial MT"/>
                <a:cs typeface="Arial MT"/>
              </a:rPr>
              <a:t>ESERCIZI</a:t>
            </a:r>
            <a:r>
              <a:rPr sz="2400" spc="-85"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65" dirty="0">
                <a:solidFill>
                  <a:srgbClr val="006666"/>
                </a:solidFill>
                <a:latin typeface="Arial MT"/>
                <a:cs typeface="Arial MT"/>
              </a:rPr>
              <a:t>SUL</a:t>
            </a:r>
            <a:r>
              <a:rPr sz="2400" spc="-70" dirty="0">
                <a:solidFill>
                  <a:srgbClr val="006666"/>
                </a:solidFill>
                <a:latin typeface="Arial MT"/>
                <a:cs typeface="Arial MT"/>
              </a:rPr>
              <a:t> </a:t>
            </a:r>
            <a:r>
              <a:rPr sz="2400" spc="45" dirty="0">
                <a:solidFill>
                  <a:srgbClr val="006666"/>
                </a:solidFill>
                <a:latin typeface="Arial MT"/>
                <a:cs typeface="Arial MT"/>
              </a:rPr>
              <a:t>SUONO</a:t>
            </a:r>
            <a:r>
              <a:rPr sz="2400" spc="-75" dirty="0">
                <a:solidFill>
                  <a:srgbClr val="006666"/>
                </a:solidFill>
                <a:latin typeface="Arial MT"/>
                <a:cs typeface="Arial MT"/>
              </a:rPr>
              <a:t> </a:t>
            </a:r>
            <a:r>
              <a:rPr sz="2400" spc="80" dirty="0">
                <a:solidFill>
                  <a:srgbClr val="006666"/>
                </a:solidFill>
                <a:latin typeface="Arial MT"/>
                <a:cs typeface="Arial MT"/>
              </a:rPr>
              <a:t>INIZIALE</a:t>
            </a:r>
            <a:endParaRPr sz="2400">
              <a:latin typeface="Arial MT"/>
              <a:cs typeface="Arial MT"/>
            </a:endParaRPr>
          </a:p>
          <a:p>
            <a:pPr marL="12700">
              <a:lnSpc>
                <a:spcPts val="286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a:p>
            <a:pPr>
              <a:lnSpc>
                <a:spcPct val="100000"/>
              </a:lnSpc>
            </a:pPr>
            <a:endParaRPr sz="2800">
              <a:latin typeface="Arial MT"/>
              <a:cs typeface="Arial MT"/>
            </a:endParaRPr>
          </a:p>
          <a:p>
            <a:pPr marL="12700">
              <a:lnSpc>
                <a:spcPct val="100000"/>
              </a:lnSpc>
              <a:spcBef>
                <a:spcPts val="2000"/>
              </a:spcBef>
            </a:pPr>
            <a:r>
              <a:rPr sz="2400" b="1" u="heavy" spc="-5" dirty="0">
                <a:uFill>
                  <a:solidFill>
                    <a:srgbClr val="000000"/>
                  </a:solidFill>
                </a:uFill>
                <a:latin typeface="Arial"/>
                <a:cs typeface="Arial"/>
              </a:rPr>
              <a:t>Il</a:t>
            </a:r>
            <a:r>
              <a:rPr sz="2400" b="1" u="heavy" spc="-20" dirty="0">
                <a:uFill>
                  <a:solidFill>
                    <a:srgbClr val="000000"/>
                  </a:solidFill>
                </a:uFill>
                <a:latin typeface="Arial"/>
                <a:cs typeface="Arial"/>
              </a:rPr>
              <a:t> </a:t>
            </a:r>
            <a:r>
              <a:rPr sz="2400" b="1" u="heavy" spc="-10" dirty="0">
                <a:uFill>
                  <a:solidFill>
                    <a:srgbClr val="000000"/>
                  </a:solidFill>
                </a:uFill>
                <a:latin typeface="Arial"/>
                <a:cs typeface="Arial"/>
              </a:rPr>
              <a:t>gioco</a:t>
            </a:r>
            <a:r>
              <a:rPr sz="2400" b="1" u="heavy" dirty="0">
                <a:uFill>
                  <a:solidFill>
                    <a:srgbClr val="000000"/>
                  </a:solidFill>
                </a:uFill>
                <a:latin typeface="Arial"/>
                <a:cs typeface="Arial"/>
              </a:rPr>
              <a:t> </a:t>
            </a:r>
            <a:r>
              <a:rPr sz="2400" b="1" u="heavy" spc="-5" dirty="0">
                <a:uFill>
                  <a:solidFill>
                    <a:srgbClr val="000000"/>
                  </a:solidFill>
                </a:uFill>
                <a:latin typeface="Arial"/>
                <a:cs typeface="Arial"/>
              </a:rPr>
              <a:t>di</a:t>
            </a:r>
            <a:r>
              <a:rPr sz="2400" b="1" u="heavy" spc="-15" dirty="0">
                <a:uFill>
                  <a:solidFill>
                    <a:srgbClr val="000000"/>
                  </a:solidFill>
                </a:uFill>
                <a:latin typeface="Arial"/>
                <a:cs typeface="Arial"/>
              </a:rPr>
              <a:t> “Indovina</a:t>
            </a:r>
            <a:r>
              <a:rPr sz="2400" b="1" u="heavy" spc="65" dirty="0">
                <a:uFill>
                  <a:solidFill>
                    <a:srgbClr val="000000"/>
                  </a:solidFill>
                </a:uFill>
                <a:latin typeface="Arial"/>
                <a:cs typeface="Arial"/>
              </a:rPr>
              <a:t> </a:t>
            </a:r>
            <a:r>
              <a:rPr sz="2400" b="1" u="heavy" spc="-5" dirty="0">
                <a:uFill>
                  <a:solidFill>
                    <a:srgbClr val="000000"/>
                  </a:solidFill>
                </a:uFill>
                <a:latin typeface="Arial"/>
                <a:cs typeface="Arial"/>
              </a:rPr>
              <a:t>la</a:t>
            </a:r>
            <a:r>
              <a:rPr sz="2400" b="1" u="heavy" dirty="0">
                <a:uFill>
                  <a:solidFill>
                    <a:srgbClr val="000000"/>
                  </a:solidFill>
                </a:uFill>
                <a:latin typeface="Arial"/>
                <a:cs typeface="Arial"/>
              </a:rPr>
              <a:t> </a:t>
            </a:r>
            <a:r>
              <a:rPr sz="2400" b="1" u="heavy" spc="-5" dirty="0">
                <a:uFill>
                  <a:solidFill>
                    <a:srgbClr val="000000"/>
                  </a:solidFill>
                </a:uFill>
                <a:latin typeface="Arial"/>
                <a:cs typeface="Arial"/>
              </a:rPr>
              <a:t>prima lettera”</a:t>
            </a:r>
            <a:endParaRPr sz="2400">
              <a:latin typeface="Arial"/>
              <a:cs typeface="Arial"/>
            </a:endParaRPr>
          </a:p>
          <a:p>
            <a:pPr marL="354965" marR="5080" indent="-342900">
              <a:lnSpc>
                <a:spcPct val="99700"/>
              </a:lnSpc>
              <a:spcBef>
                <a:spcPts val="610"/>
              </a:spcBef>
            </a:pPr>
            <a:r>
              <a:rPr sz="2400" spc="-5" dirty="0">
                <a:latin typeface="Arial MT"/>
                <a:cs typeface="Arial MT"/>
              </a:rPr>
              <a:t>Pick</a:t>
            </a:r>
            <a:r>
              <a:rPr sz="2400" dirty="0">
                <a:latin typeface="Arial MT"/>
                <a:cs typeface="Arial MT"/>
              </a:rPr>
              <a:t> </a:t>
            </a:r>
            <a:r>
              <a:rPr sz="2400" spc="-5" dirty="0">
                <a:latin typeface="Arial MT"/>
                <a:cs typeface="Arial MT"/>
              </a:rPr>
              <a:t>e</a:t>
            </a:r>
            <a:r>
              <a:rPr sz="2400" spc="5" dirty="0">
                <a:latin typeface="Arial MT"/>
                <a:cs typeface="Arial MT"/>
              </a:rPr>
              <a:t> </a:t>
            </a:r>
            <a:r>
              <a:rPr sz="2400" spc="-5" dirty="0">
                <a:latin typeface="Arial MT"/>
                <a:cs typeface="Arial MT"/>
              </a:rPr>
              <a:t>Fluc</a:t>
            </a:r>
            <a:r>
              <a:rPr sz="2400" dirty="0">
                <a:latin typeface="Arial MT"/>
                <a:cs typeface="Arial MT"/>
              </a:rPr>
              <a:t> </a:t>
            </a:r>
            <a:r>
              <a:rPr sz="2400" spc="-5" dirty="0">
                <a:latin typeface="Arial MT"/>
                <a:cs typeface="Arial MT"/>
              </a:rPr>
              <a:t>stanno</a:t>
            </a:r>
            <a:r>
              <a:rPr sz="2400" spc="15" dirty="0">
                <a:latin typeface="Arial MT"/>
                <a:cs typeface="Arial MT"/>
              </a:rPr>
              <a:t> </a:t>
            </a:r>
            <a:r>
              <a:rPr sz="2400" dirty="0">
                <a:latin typeface="Arial MT"/>
                <a:cs typeface="Arial MT"/>
              </a:rPr>
              <a:t>imparando</a:t>
            </a:r>
            <a:r>
              <a:rPr sz="2400" spc="-20" dirty="0">
                <a:latin typeface="Arial MT"/>
                <a:cs typeface="Arial MT"/>
              </a:rPr>
              <a:t> </a:t>
            </a:r>
            <a:r>
              <a:rPr sz="2400" spc="-5" dirty="0">
                <a:latin typeface="Arial MT"/>
                <a:cs typeface="Arial MT"/>
              </a:rPr>
              <a:t>la</a:t>
            </a:r>
            <a:r>
              <a:rPr sz="2400" spc="5" dirty="0">
                <a:latin typeface="Arial MT"/>
                <a:cs typeface="Arial MT"/>
              </a:rPr>
              <a:t> </a:t>
            </a:r>
            <a:r>
              <a:rPr sz="2400" spc="-5" dirty="0">
                <a:latin typeface="Arial MT"/>
                <a:cs typeface="Arial MT"/>
              </a:rPr>
              <a:t>nostra</a:t>
            </a:r>
            <a:r>
              <a:rPr sz="2400" dirty="0">
                <a:latin typeface="Arial MT"/>
                <a:cs typeface="Arial MT"/>
              </a:rPr>
              <a:t> lingua,</a:t>
            </a:r>
            <a:r>
              <a:rPr sz="2400" spc="-30" dirty="0">
                <a:latin typeface="Arial MT"/>
                <a:cs typeface="Arial MT"/>
              </a:rPr>
              <a:t> </a:t>
            </a:r>
            <a:r>
              <a:rPr sz="2400" dirty="0">
                <a:latin typeface="Arial MT"/>
                <a:cs typeface="Arial MT"/>
              </a:rPr>
              <a:t>adesso </a:t>
            </a:r>
            <a:r>
              <a:rPr sz="2400" spc="-655" dirty="0">
                <a:latin typeface="Arial MT"/>
                <a:cs typeface="Arial MT"/>
              </a:rPr>
              <a:t> </a:t>
            </a:r>
            <a:r>
              <a:rPr sz="2400" dirty="0">
                <a:latin typeface="Arial MT"/>
                <a:cs typeface="Arial MT"/>
              </a:rPr>
              <a:t>dobbiamo aiutarli a dire la prima </a:t>
            </a:r>
            <a:r>
              <a:rPr sz="2400" spc="-5" dirty="0">
                <a:latin typeface="Arial MT"/>
                <a:cs typeface="Arial MT"/>
              </a:rPr>
              <a:t>lettera </a:t>
            </a:r>
            <a:r>
              <a:rPr sz="2400" dirty="0">
                <a:latin typeface="Arial MT"/>
                <a:cs typeface="Arial MT"/>
              </a:rPr>
              <a:t>di ogni </a:t>
            </a:r>
            <a:r>
              <a:rPr sz="2400" spc="5" dirty="0">
                <a:latin typeface="Arial MT"/>
                <a:cs typeface="Arial MT"/>
              </a:rPr>
              <a:t> </a:t>
            </a:r>
            <a:r>
              <a:rPr sz="2400" dirty="0">
                <a:latin typeface="Arial MT"/>
                <a:cs typeface="Arial MT"/>
              </a:rPr>
              <a:t>parola.</a:t>
            </a:r>
            <a:endParaRPr sz="2400">
              <a:latin typeface="Arial MT"/>
              <a:cs typeface="Arial MT"/>
            </a:endParaRPr>
          </a:p>
          <a:p>
            <a:pPr marL="12700">
              <a:lnSpc>
                <a:spcPct val="100000"/>
              </a:lnSpc>
              <a:spcBef>
                <a:spcPts val="580"/>
              </a:spcBef>
            </a:pPr>
            <a:r>
              <a:rPr sz="2400" dirty="0">
                <a:latin typeface="Arial MT"/>
                <a:cs typeface="Arial MT"/>
              </a:rPr>
              <a:t>Ad</a:t>
            </a:r>
            <a:r>
              <a:rPr sz="2400" spc="-40" dirty="0">
                <a:latin typeface="Arial MT"/>
                <a:cs typeface="Arial MT"/>
              </a:rPr>
              <a:t> </a:t>
            </a:r>
            <a:r>
              <a:rPr sz="2400" dirty="0">
                <a:latin typeface="Arial MT"/>
                <a:cs typeface="Arial MT"/>
              </a:rPr>
              <a:t>esempio</a:t>
            </a:r>
            <a:endParaRPr sz="2400">
              <a:latin typeface="Arial MT"/>
              <a:cs typeface="Arial MT"/>
            </a:endParaRPr>
          </a:p>
          <a:p>
            <a:pPr marL="12700">
              <a:lnSpc>
                <a:spcPts val="2870"/>
              </a:lnSpc>
              <a:spcBef>
                <a:spcPts val="580"/>
              </a:spcBef>
            </a:pPr>
            <a:r>
              <a:rPr sz="2400" spc="-5" dirty="0">
                <a:latin typeface="Arial MT"/>
                <a:cs typeface="Arial MT"/>
              </a:rPr>
              <a:t>(vocali)</a:t>
            </a:r>
            <a:r>
              <a:rPr sz="2400" dirty="0">
                <a:latin typeface="Arial MT"/>
                <a:cs typeface="Arial MT"/>
              </a:rPr>
              <a:t> “La</a:t>
            </a:r>
            <a:r>
              <a:rPr sz="2400" spc="5" dirty="0">
                <a:latin typeface="Arial MT"/>
                <a:cs typeface="Arial MT"/>
              </a:rPr>
              <a:t> </a:t>
            </a:r>
            <a:r>
              <a:rPr sz="2400" spc="-5" dirty="0">
                <a:latin typeface="Arial MT"/>
                <a:cs typeface="Arial MT"/>
              </a:rPr>
              <a:t>parola</a:t>
            </a:r>
            <a:r>
              <a:rPr sz="2400" spc="-30" dirty="0">
                <a:latin typeface="Arial MT"/>
                <a:cs typeface="Arial MT"/>
              </a:rPr>
              <a:t> </a:t>
            </a:r>
            <a:r>
              <a:rPr sz="2400" spc="-5" dirty="0">
                <a:latin typeface="Arial MT"/>
                <a:cs typeface="Arial MT"/>
              </a:rPr>
              <a:t>AMICO</a:t>
            </a:r>
            <a:r>
              <a:rPr sz="2400" spc="-15" dirty="0">
                <a:latin typeface="Arial MT"/>
                <a:cs typeface="Arial MT"/>
              </a:rPr>
              <a:t> </a:t>
            </a:r>
            <a:r>
              <a:rPr sz="2400" dirty="0">
                <a:latin typeface="Arial MT"/>
                <a:cs typeface="Arial MT"/>
              </a:rPr>
              <a:t>inizia</a:t>
            </a:r>
            <a:r>
              <a:rPr sz="2400" spc="-10" dirty="0">
                <a:latin typeface="Arial MT"/>
                <a:cs typeface="Arial MT"/>
              </a:rPr>
              <a:t> </a:t>
            </a:r>
            <a:r>
              <a:rPr sz="2400" dirty="0">
                <a:latin typeface="Arial MT"/>
                <a:cs typeface="Arial MT"/>
              </a:rPr>
              <a:t>per</a:t>
            </a:r>
            <a:r>
              <a:rPr sz="2400" spc="-5" dirty="0">
                <a:latin typeface="Arial MT"/>
                <a:cs typeface="Arial MT"/>
              </a:rPr>
              <a:t> …A…</a:t>
            </a:r>
            <a:r>
              <a:rPr sz="2400" spc="-15" dirty="0">
                <a:latin typeface="Arial MT"/>
                <a:cs typeface="Arial MT"/>
              </a:rPr>
              <a:t> </a:t>
            </a:r>
            <a:r>
              <a:rPr sz="2400" dirty="0">
                <a:latin typeface="Arial MT"/>
                <a:cs typeface="Arial MT"/>
              </a:rPr>
              <a:t>A</a:t>
            </a:r>
            <a:r>
              <a:rPr sz="2400" spc="-15" dirty="0">
                <a:latin typeface="Arial MT"/>
                <a:cs typeface="Arial MT"/>
              </a:rPr>
              <a:t> </a:t>
            </a:r>
            <a:r>
              <a:rPr sz="2400" dirty="0">
                <a:latin typeface="Arial MT"/>
                <a:cs typeface="Arial MT"/>
              </a:rPr>
              <a:t>come</a:t>
            </a:r>
            <a:endParaRPr sz="2400">
              <a:latin typeface="Arial MT"/>
              <a:cs typeface="Arial MT"/>
            </a:endParaRPr>
          </a:p>
          <a:p>
            <a:pPr marL="354965">
              <a:lnSpc>
                <a:spcPts val="2870"/>
              </a:lnSpc>
            </a:pPr>
            <a:r>
              <a:rPr sz="2400" dirty="0">
                <a:latin typeface="Arial MT"/>
                <a:cs typeface="Arial MT"/>
              </a:rPr>
              <a:t>Amico”</a:t>
            </a:r>
            <a:endParaRPr sz="2400">
              <a:latin typeface="Arial MT"/>
              <a:cs typeface="Arial MT"/>
            </a:endParaRPr>
          </a:p>
          <a:p>
            <a:pPr marL="12700">
              <a:lnSpc>
                <a:spcPts val="2870"/>
              </a:lnSpc>
              <a:spcBef>
                <a:spcPts val="600"/>
              </a:spcBef>
            </a:pPr>
            <a:r>
              <a:rPr sz="2400" dirty="0">
                <a:latin typeface="Arial MT"/>
                <a:cs typeface="Arial MT"/>
              </a:rPr>
              <a:t>(consonanti)</a:t>
            </a:r>
            <a:r>
              <a:rPr sz="2400" spc="-40" dirty="0">
                <a:latin typeface="Arial MT"/>
                <a:cs typeface="Arial MT"/>
              </a:rPr>
              <a:t> </a:t>
            </a:r>
            <a:r>
              <a:rPr sz="2400" dirty="0">
                <a:latin typeface="Arial MT"/>
                <a:cs typeface="Arial MT"/>
              </a:rPr>
              <a:t>“La </a:t>
            </a:r>
            <a:r>
              <a:rPr sz="2400" spc="-5" dirty="0">
                <a:latin typeface="Arial MT"/>
                <a:cs typeface="Arial MT"/>
              </a:rPr>
              <a:t>parola</a:t>
            </a:r>
            <a:r>
              <a:rPr sz="2400" spc="-10" dirty="0">
                <a:latin typeface="Arial MT"/>
                <a:cs typeface="Arial MT"/>
              </a:rPr>
              <a:t> </a:t>
            </a:r>
            <a:r>
              <a:rPr sz="2400" dirty="0">
                <a:latin typeface="Arial MT"/>
                <a:cs typeface="Arial MT"/>
              </a:rPr>
              <a:t>MELA</a:t>
            </a:r>
            <a:r>
              <a:rPr sz="2400" spc="-10" dirty="0">
                <a:latin typeface="Arial MT"/>
                <a:cs typeface="Arial MT"/>
              </a:rPr>
              <a:t> </a:t>
            </a:r>
            <a:r>
              <a:rPr sz="2400" dirty="0">
                <a:latin typeface="Arial MT"/>
                <a:cs typeface="Arial MT"/>
              </a:rPr>
              <a:t>inizia</a:t>
            </a:r>
            <a:r>
              <a:rPr sz="2400" spc="-30" dirty="0">
                <a:latin typeface="Arial MT"/>
                <a:cs typeface="Arial MT"/>
              </a:rPr>
              <a:t> </a:t>
            </a:r>
            <a:r>
              <a:rPr sz="2400" dirty="0">
                <a:latin typeface="Arial MT"/>
                <a:cs typeface="Arial MT"/>
              </a:rPr>
              <a:t>con M…</a:t>
            </a:r>
            <a:r>
              <a:rPr sz="2400" spc="-20" dirty="0">
                <a:latin typeface="Arial MT"/>
                <a:cs typeface="Arial MT"/>
              </a:rPr>
              <a:t> </a:t>
            </a:r>
            <a:r>
              <a:rPr sz="2400" dirty="0">
                <a:latin typeface="Arial MT"/>
                <a:cs typeface="Arial MT"/>
              </a:rPr>
              <a:t>M</a:t>
            </a:r>
            <a:r>
              <a:rPr sz="2400" spc="-10" dirty="0">
                <a:latin typeface="Arial MT"/>
                <a:cs typeface="Arial MT"/>
              </a:rPr>
              <a:t> </a:t>
            </a:r>
            <a:r>
              <a:rPr sz="2400" dirty="0">
                <a:latin typeface="Arial MT"/>
                <a:cs typeface="Arial MT"/>
              </a:rPr>
              <a:t>come</a:t>
            </a:r>
            <a:endParaRPr sz="2400">
              <a:latin typeface="Arial MT"/>
              <a:cs typeface="Arial MT"/>
            </a:endParaRPr>
          </a:p>
          <a:p>
            <a:pPr marL="354965">
              <a:lnSpc>
                <a:spcPts val="2870"/>
              </a:lnSpc>
            </a:pPr>
            <a:r>
              <a:rPr sz="2400" dirty="0">
                <a:latin typeface="Arial MT"/>
                <a:cs typeface="Arial MT"/>
              </a:rPr>
              <a:t>Mela”</a:t>
            </a:r>
            <a:endParaRPr sz="2400">
              <a:latin typeface="Arial MT"/>
              <a:cs typeface="Arial M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614934"/>
            <a:ext cx="7480934" cy="5001260"/>
          </a:xfrm>
          <a:prstGeom prst="rect">
            <a:avLst/>
          </a:prstGeom>
        </p:spPr>
        <p:txBody>
          <a:bodyPr vert="horz" wrap="square" lIns="0" tIns="12700" rIns="0" bIns="0" rtlCol="0">
            <a:spAutoFit/>
          </a:bodyPr>
          <a:lstStyle/>
          <a:p>
            <a:pPr marL="12700" algn="just">
              <a:lnSpc>
                <a:spcPts val="2860"/>
              </a:lnSpc>
              <a:spcBef>
                <a:spcPts val="100"/>
              </a:spcBef>
            </a:pPr>
            <a:r>
              <a:rPr sz="2400" spc="35" dirty="0">
                <a:solidFill>
                  <a:srgbClr val="006666"/>
                </a:solidFill>
                <a:latin typeface="Arial MT"/>
                <a:cs typeface="Arial MT"/>
              </a:rPr>
              <a:t>ESERCIZI</a:t>
            </a:r>
            <a:r>
              <a:rPr sz="2400" spc="-85"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65" dirty="0">
                <a:solidFill>
                  <a:srgbClr val="006666"/>
                </a:solidFill>
                <a:latin typeface="Arial MT"/>
                <a:cs typeface="Arial MT"/>
              </a:rPr>
              <a:t>SUL</a:t>
            </a:r>
            <a:r>
              <a:rPr sz="2400" spc="-70" dirty="0">
                <a:solidFill>
                  <a:srgbClr val="006666"/>
                </a:solidFill>
                <a:latin typeface="Arial MT"/>
                <a:cs typeface="Arial MT"/>
              </a:rPr>
              <a:t> </a:t>
            </a:r>
            <a:r>
              <a:rPr sz="2400" spc="45" dirty="0">
                <a:solidFill>
                  <a:srgbClr val="006666"/>
                </a:solidFill>
                <a:latin typeface="Arial MT"/>
                <a:cs typeface="Arial MT"/>
              </a:rPr>
              <a:t>SUONO</a:t>
            </a:r>
            <a:r>
              <a:rPr sz="2400" spc="-70" dirty="0">
                <a:solidFill>
                  <a:srgbClr val="006666"/>
                </a:solidFill>
                <a:latin typeface="Arial MT"/>
                <a:cs typeface="Arial MT"/>
              </a:rPr>
              <a:t> </a:t>
            </a:r>
            <a:r>
              <a:rPr sz="2400" spc="80" dirty="0">
                <a:solidFill>
                  <a:srgbClr val="006666"/>
                </a:solidFill>
                <a:latin typeface="Arial MT"/>
                <a:cs typeface="Arial MT"/>
              </a:rPr>
              <a:t>INIZIALE</a:t>
            </a:r>
            <a:endParaRPr sz="2400">
              <a:latin typeface="Arial MT"/>
              <a:cs typeface="Arial MT"/>
            </a:endParaRPr>
          </a:p>
          <a:p>
            <a:pPr marL="12700" algn="just">
              <a:lnSpc>
                <a:spcPts val="286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a:p>
            <a:pPr>
              <a:lnSpc>
                <a:spcPct val="100000"/>
              </a:lnSpc>
            </a:pPr>
            <a:endParaRPr sz="2800">
              <a:latin typeface="Arial MT"/>
              <a:cs typeface="Arial MT"/>
            </a:endParaRPr>
          </a:p>
          <a:p>
            <a:pPr marL="12700" algn="just">
              <a:lnSpc>
                <a:spcPct val="100000"/>
              </a:lnSpc>
              <a:spcBef>
                <a:spcPts val="2020"/>
              </a:spcBef>
            </a:pPr>
            <a:r>
              <a:rPr sz="2400" b="1" u="heavy" spc="-5" dirty="0">
                <a:uFill>
                  <a:solidFill>
                    <a:srgbClr val="000000"/>
                  </a:solidFill>
                </a:uFill>
                <a:latin typeface="Arial"/>
                <a:cs typeface="Arial"/>
              </a:rPr>
              <a:t>Il</a:t>
            </a:r>
            <a:r>
              <a:rPr sz="2400" b="1" u="heavy" spc="-30" dirty="0">
                <a:uFill>
                  <a:solidFill>
                    <a:srgbClr val="000000"/>
                  </a:solidFill>
                </a:uFill>
                <a:latin typeface="Arial"/>
                <a:cs typeface="Arial"/>
              </a:rPr>
              <a:t> </a:t>
            </a:r>
            <a:r>
              <a:rPr sz="2400" b="1" u="heavy" spc="-5" dirty="0">
                <a:uFill>
                  <a:solidFill>
                    <a:srgbClr val="000000"/>
                  </a:solidFill>
                </a:uFill>
                <a:latin typeface="Arial"/>
                <a:cs typeface="Arial"/>
              </a:rPr>
              <a:t>gioco del</a:t>
            </a:r>
            <a:r>
              <a:rPr sz="2400" b="1" u="heavy" spc="-30" dirty="0">
                <a:uFill>
                  <a:solidFill>
                    <a:srgbClr val="000000"/>
                  </a:solidFill>
                </a:uFill>
                <a:latin typeface="Arial"/>
                <a:cs typeface="Arial"/>
              </a:rPr>
              <a:t> </a:t>
            </a:r>
            <a:r>
              <a:rPr sz="2400" b="1" u="heavy" spc="-5" dirty="0">
                <a:uFill>
                  <a:solidFill>
                    <a:srgbClr val="000000"/>
                  </a:solidFill>
                </a:uFill>
                <a:latin typeface="Arial"/>
                <a:cs typeface="Arial"/>
              </a:rPr>
              <a:t>bastimento</a:t>
            </a:r>
            <a:endParaRPr sz="2400">
              <a:latin typeface="Arial"/>
              <a:cs typeface="Arial"/>
            </a:endParaRPr>
          </a:p>
          <a:p>
            <a:pPr marL="354965" marR="5080" indent="-342900" algn="just">
              <a:lnSpc>
                <a:spcPct val="99700"/>
              </a:lnSpc>
              <a:spcBef>
                <a:spcPts val="590"/>
              </a:spcBef>
            </a:pPr>
            <a:r>
              <a:rPr sz="2400" spc="-5" dirty="0">
                <a:latin typeface="Arial MT"/>
                <a:cs typeface="Arial MT"/>
              </a:rPr>
              <a:t>Pick e Fluc vogliono fare un </a:t>
            </a:r>
            <a:r>
              <a:rPr sz="2400" dirty="0">
                <a:latin typeface="Arial MT"/>
                <a:cs typeface="Arial MT"/>
              </a:rPr>
              <a:t>gioco </a:t>
            </a:r>
            <a:r>
              <a:rPr sz="2400" spc="-5" dirty="0">
                <a:latin typeface="Arial MT"/>
                <a:cs typeface="Arial MT"/>
              </a:rPr>
              <a:t>con </a:t>
            </a:r>
            <a:r>
              <a:rPr sz="2400" spc="-10" dirty="0">
                <a:latin typeface="Arial MT"/>
                <a:cs typeface="Arial MT"/>
              </a:rPr>
              <a:t>voi. </a:t>
            </a:r>
            <a:r>
              <a:rPr sz="2400" spc="-5" dirty="0">
                <a:latin typeface="Arial MT"/>
                <a:cs typeface="Arial MT"/>
              </a:rPr>
              <a:t>Consiste </a:t>
            </a:r>
            <a:r>
              <a:rPr sz="2400" dirty="0">
                <a:latin typeface="Arial MT"/>
                <a:cs typeface="Arial MT"/>
              </a:rPr>
              <a:t>nel </a:t>
            </a:r>
            <a:r>
              <a:rPr sz="2400" spc="-655" dirty="0">
                <a:latin typeface="Arial MT"/>
                <a:cs typeface="Arial MT"/>
              </a:rPr>
              <a:t> </a:t>
            </a:r>
            <a:r>
              <a:rPr sz="2400" dirty="0">
                <a:latin typeface="Arial MT"/>
                <a:cs typeface="Arial MT"/>
              </a:rPr>
              <a:t>dire più parole che iniziano allo </a:t>
            </a:r>
            <a:r>
              <a:rPr sz="2400" spc="-5" dirty="0">
                <a:latin typeface="Arial MT"/>
                <a:cs typeface="Arial MT"/>
              </a:rPr>
              <a:t>stesso </a:t>
            </a:r>
            <a:r>
              <a:rPr sz="2400" dirty="0">
                <a:latin typeface="Arial MT"/>
                <a:cs typeface="Arial MT"/>
              </a:rPr>
              <a:t>modo </a:t>
            </a:r>
            <a:r>
              <a:rPr sz="2400" spc="-10" dirty="0">
                <a:latin typeface="Arial MT"/>
                <a:cs typeface="Arial MT"/>
              </a:rPr>
              <a:t>(ovvero </a:t>
            </a:r>
            <a:r>
              <a:rPr sz="2400" spc="-655" dirty="0">
                <a:latin typeface="Arial MT"/>
                <a:cs typeface="Arial MT"/>
              </a:rPr>
              <a:t> </a:t>
            </a:r>
            <a:r>
              <a:rPr sz="2400" spc="-5" dirty="0">
                <a:latin typeface="Arial MT"/>
                <a:cs typeface="Arial MT"/>
              </a:rPr>
              <a:t>con</a:t>
            </a:r>
            <a:r>
              <a:rPr sz="2400" spc="10" dirty="0">
                <a:latin typeface="Arial MT"/>
                <a:cs typeface="Arial MT"/>
              </a:rPr>
              <a:t> </a:t>
            </a:r>
            <a:r>
              <a:rPr sz="2400" spc="-5" dirty="0">
                <a:latin typeface="Arial MT"/>
                <a:cs typeface="Arial MT"/>
              </a:rPr>
              <a:t>la</a:t>
            </a:r>
            <a:r>
              <a:rPr sz="2400" dirty="0">
                <a:latin typeface="Arial MT"/>
                <a:cs typeface="Arial MT"/>
              </a:rPr>
              <a:t> </a:t>
            </a:r>
            <a:r>
              <a:rPr sz="2400" spc="-5" dirty="0">
                <a:latin typeface="Arial MT"/>
                <a:cs typeface="Arial MT"/>
              </a:rPr>
              <a:t>stessa</a:t>
            </a:r>
            <a:r>
              <a:rPr sz="2400" spc="10" dirty="0">
                <a:latin typeface="Arial MT"/>
                <a:cs typeface="Arial MT"/>
              </a:rPr>
              <a:t> </a:t>
            </a:r>
            <a:r>
              <a:rPr sz="2400" spc="-5" dirty="0">
                <a:latin typeface="Arial MT"/>
                <a:cs typeface="Arial MT"/>
              </a:rPr>
              <a:t>sillaba</a:t>
            </a:r>
            <a:r>
              <a:rPr sz="2400" spc="-25" dirty="0">
                <a:latin typeface="Arial MT"/>
                <a:cs typeface="Arial MT"/>
              </a:rPr>
              <a:t> </a:t>
            </a:r>
            <a:r>
              <a:rPr sz="2400" dirty="0">
                <a:latin typeface="Arial MT"/>
                <a:cs typeface="Arial MT"/>
              </a:rPr>
              <a:t>e/o</a:t>
            </a:r>
            <a:r>
              <a:rPr sz="2400" spc="5" dirty="0">
                <a:latin typeface="Arial MT"/>
                <a:cs typeface="Arial MT"/>
              </a:rPr>
              <a:t> </a:t>
            </a:r>
            <a:r>
              <a:rPr sz="2400" spc="-5" dirty="0">
                <a:latin typeface="Arial MT"/>
                <a:cs typeface="Arial MT"/>
              </a:rPr>
              <a:t>con</a:t>
            </a:r>
            <a:r>
              <a:rPr sz="2400" spc="5" dirty="0">
                <a:latin typeface="Arial MT"/>
                <a:cs typeface="Arial MT"/>
              </a:rPr>
              <a:t> </a:t>
            </a:r>
            <a:r>
              <a:rPr sz="2400" spc="-5" dirty="0">
                <a:latin typeface="Arial MT"/>
                <a:cs typeface="Arial MT"/>
              </a:rPr>
              <a:t>la</a:t>
            </a:r>
            <a:r>
              <a:rPr sz="2400" dirty="0">
                <a:latin typeface="Arial MT"/>
                <a:cs typeface="Arial MT"/>
              </a:rPr>
              <a:t> </a:t>
            </a:r>
            <a:r>
              <a:rPr sz="2400" spc="-5" dirty="0">
                <a:latin typeface="Arial MT"/>
                <a:cs typeface="Arial MT"/>
              </a:rPr>
              <a:t>stessa</a:t>
            </a:r>
            <a:r>
              <a:rPr sz="2400" spc="10" dirty="0">
                <a:latin typeface="Arial MT"/>
                <a:cs typeface="Arial MT"/>
              </a:rPr>
              <a:t> </a:t>
            </a:r>
            <a:r>
              <a:rPr sz="2400" dirty="0">
                <a:latin typeface="Arial MT"/>
                <a:cs typeface="Arial MT"/>
              </a:rPr>
              <a:t>letterina).</a:t>
            </a:r>
            <a:endParaRPr sz="2400">
              <a:latin typeface="Arial MT"/>
              <a:cs typeface="Arial MT"/>
            </a:endParaRPr>
          </a:p>
          <a:p>
            <a:pPr marL="12700" algn="just">
              <a:lnSpc>
                <a:spcPct val="100000"/>
              </a:lnSpc>
              <a:spcBef>
                <a:spcPts val="580"/>
              </a:spcBef>
            </a:pPr>
            <a:r>
              <a:rPr sz="2400" dirty="0">
                <a:latin typeface="Arial MT"/>
                <a:cs typeface="Arial MT"/>
              </a:rPr>
              <a:t>Ad</a:t>
            </a:r>
            <a:r>
              <a:rPr sz="2400" spc="-40" dirty="0">
                <a:latin typeface="Arial MT"/>
                <a:cs typeface="Arial MT"/>
              </a:rPr>
              <a:t> </a:t>
            </a:r>
            <a:r>
              <a:rPr sz="2400" dirty="0">
                <a:latin typeface="Arial MT"/>
                <a:cs typeface="Arial MT"/>
              </a:rPr>
              <a:t>esempio</a:t>
            </a:r>
            <a:endParaRPr sz="2400">
              <a:latin typeface="Arial MT"/>
              <a:cs typeface="Arial MT"/>
            </a:endParaRPr>
          </a:p>
          <a:p>
            <a:pPr marL="12700" algn="just">
              <a:lnSpc>
                <a:spcPts val="2870"/>
              </a:lnSpc>
              <a:spcBef>
                <a:spcPts val="580"/>
              </a:spcBef>
            </a:pPr>
            <a:r>
              <a:rPr sz="2400" dirty="0">
                <a:latin typeface="Arial MT"/>
                <a:cs typeface="Arial MT"/>
              </a:rPr>
              <a:t>“È</a:t>
            </a:r>
            <a:r>
              <a:rPr sz="2400" spc="-15" dirty="0">
                <a:latin typeface="Arial MT"/>
                <a:cs typeface="Arial MT"/>
              </a:rPr>
              <a:t> </a:t>
            </a:r>
            <a:r>
              <a:rPr sz="2400" spc="-5" dirty="0">
                <a:latin typeface="Arial MT"/>
                <a:cs typeface="Arial MT"/>
              </a:rPr>
              <a:t>arrivato</a:t>
            </a:r>
            <a:r>
              <a:rPr sz="2400" spc="5" dirty="0">
                <a:latin typeface="Arial MT"/>
                <a:cs typeface="Arial MT"/>
              </a:rPr>
              <a:t> </a:t>
            </a:r>
            <a:r>
              <a:rPr sz="2400" spc="-5" dirty="0">
                <a:latin typeface="Arial MT"/>
                <a:cs typeface="Arial MT"/>
              </a:rPr>
              <a:t>un</a:t>
            </a:r>
            <a:r>
              <a:rPr sz="2400" dirty="0">
                <a:latin typeface="Arial MT"/>
                <a:cs typeface="Arial MT"/>
              </a:rPr>
              <a:t> </a:t>
            </a:r>
            <a:r>
              <a:rPr sz="2400" spc="-5" dirty="0">
                <a:latin typeface="Arial MT"/>
                <a:cs typeface="Arial MT"/>
              </a:rPr>
              <a:t>bastimento</a:t>
            </a:r>
            <a:r>
              <a:rPr sz="2400" spc="-30" dirty="0">
                <a:latin typeface="Arial MT"/>
                <a:cs typeface="Arial MT"/>
              </a:rPr>
              <a:t> </a:t>
            </a:r>
            <a:r>
              <a:rPr sz="2400" dirty="0">
                <a:latin typeface="Arial MT"/>
                <a:cs typeface="Arial MT"/>
              </a:rPr>
              <a:t>carico</a:t>
            </a:r>
            <a:r>
              <a:rPr sz="2400" spc="-5" dirty="0">
                <a:latin typeface="Arial MT"/>
                <a:cs typeface="Arial MT"/>
              </a:rPr>
              <a:t> </a:t>
            </a:r>
            <a:r>
              <a:rPr sz="2400" dirty="0">
                <a:latin typeface="Arial MT"/>
                <a:cs typeface="Arial MT"/>
              </a:rPr>
              <a:t>di…</a:t>
            </a:r>
            <a:r>
              <a:rPr sz="2400" spc="-15" dirty="0">
                <a:latin typeface="Arial MT"/>
                <a:cs typeface="Arial MT"/>
              </a:rPr>
              <a:t> </a:t>
            </a:r>
            <a:r>
              <a:rPr sz="2400" dirty="0">
                <a:latin typeface="Arial MT"/>
                <a:cs typeface="Arial MT"/>
              </a:rPr>
              <a:t>carico</a:t>
            </a:r>
            <a:r>
              <a:rPr sz="2400" spc="-5" dirty="0">
                <a:latin typeface="Arial MT"/>
                <a:cs typeface="Arial MT"/>
              </a:rPr>
              <a:t> di</a:t>
            </a:r>
            <a:r>
              <a:rPr sz="2400" dirty="0">
                <a:latin typeface="Arial MT"/>
                <a:cs typeface="Arial MT"/>
              </a:rPr>
              <a:t> </a:t>
            </a:r>
            <a:r>
              <a:rPr sz="2400" spc="-5" dirty="0">
                <a:latin typeface="Arial MT"/>
                <a:cs typeface="Arial MT"/>
              </a:rPr>
              <a:t>cose</a:t>
            </a:r>
            <a:r>
              <a:rPr sz="2400" dirty="0">
                <a:latin typeface="Arial MT"/>
                <a:cs typeface="Arial MT"/>
              </a:rPr>
              <a:t> </a:t>
            </a:r>
            <a:r>
              <a:rPr sz="2400" spc="-10" dirty="0">
                <a:latin typeface="Arial MT"/>
                <a:cs typeface="Arial MT"/>
              </a:rPr>
              <a:t>che</a:t>
            </a:r>
            <a:endParaRPr sz="2400">
              <a:latin typeface="Arial MT"/>
              <a:cs typeface="Arial MT"/>
            </a:endParaRPr>
          </a:p>
          <a:p>
            <a:pPr marL="354965" algn="just">
              <a:lnSpc>
                <a:spcPts val="2870"/>
              </a:lnSpc>
            </a:pPr>
            <a:r>
              <a:rPr sz="2400" dirty="0">
                <a:latin typeface="Arial MT"/>
                <a:cs typeface="Arial MT"/>
              </a:rPr>
              <a:t>iniziano</a:t>
            </a:r>
            <a:r>
              <a:rPr sz="2400" spc="-45" dirty="0">
                <a:latin typeface="Arial MT"/>
                <a:cs typeface="Arial MT"/>
              </a:rPr>
              <a:t> </a:t>
            </a:r>
            <a:r>
              <a:rPr sz="2400" dirty="0">
                <a:latin typeface="Arial MT"/>
                <a:cs typeface="Arial MT"/>
              </a:rPr>
              <a:t>con</a:t>
            </a:r>
            <a:r>
              <a:rPr sz="2400" spc="-20" dirty="0">
                <a:latin typeface="Arial MT"/>
                <a:cs typeface="Arial MT"/>
              </a:rPr>
              <a:t> </a:t>
            </a:r>
            <a:r>
              <a:rPr sz="2400" spc="-5" dirty="0">
                <a:latin typeface="Arial MT"/>
                <a:cs typeface="Arial MT"/>
              </a:rPr>
              <a:t>la</a:t>
            </a:r>
            <a:r>
              <a:rPr sz="2400" spc="-20" dirty="0">
                <a:latin typeface="Arial MT"/>
                <a:cs typeface="Arial MT"/>
              </a:rPr>
              <a:t> </a:t>
            </a:r>
            <a:r>
              <a:rPr sz="2400" dirty="0">
                <a:latin typeface="Arial MT"/>
                <a:cs typeface="Arial MT"/>
              </a:rPr>
              <a:t>PA”</a:t>
            </a:r>
            <a:endParaRPr sz="2400">
              <a:latin typeface="Arial MT"/>
              <a:cs typeface="Arial MT"/>
            </a:endParaRPr>
          </a:p>
          <a:p>
            <a:pPr marL="12700" algn="just">
              <a:lnSpc>
                <a:spcPts val="2870"/>
              </a:lnSpc>
              <a:spcBef>
                <a:spcPts val="600"/>
              </a:spcBef>
            </a:pPr>
            <a:r>
              <a:rPr sz="2400" dirty="0">
                <a:latin typeface="Arial MT"/>
                <a:cs typeface="Arial MT"/>
              </a:rPr>
              <a:t>“È</a:t>
            </a:r>
            <a:r>
              <a:rPr sz="2400" spc="-15" dirty="0">
                <a:latin typeface="Arial MT"/>
                <a:cs typeface="Arial MT"/>
              </a:rPr>
              <a:t> </a:t>
            </a:r>
            <a:r>
              <a:rPr sz="2400" spc="-5" dirty="0">
                <a:latin typeface="Arial MT"/>
                <a:cs typeface="Arial MT"/>
              </a:rPr>
              <a:t>arrivato</a:t>
            </a:r>
            <a:r>
              <a:rPr sz="2400" spc="5" dirty="0">
                <a:latin typeface="Arial MT"/>
                <a:cs typeface="Arial MT"/>
              </a:rPr>
              <a:t> </a:t>
            </a:r>
            <a:r>
              <a:rPr sz="2400" spc="-5" dirty="0">
                <a:latin typeface="Arial MT"/>
                <a:cs typeface="Arial MT"/>
              </a:rPr>
              <a:t>un</a:t>
            </a:r>
            <a:r>
              <a:rPr sz="2400" dirty="0">
                <a:latin typeface="Arial MT"/>
                <a:cs typeface="Arial MT"/>
              </a:rPr>
              <a:t> </a:t>
            </a:r>
            <a:r>
              <a:rPr sz="2400" spc="-5" dirty="0">
                <a:latin typeface="Arial MT"/>
                <a:cs typeface="Arial MT"/>
              </a:rPr>
              <a:t>bastimento</a:t>
            </a:r>
            <a:r>
              <a:rPr sz="2400" spc="-30" dirty="0">
                <a:latin typeface="Arial MT"/>
                <a:cs typeface="Arial MT"/>
              </a:rPr>
              <a:t> </a:t>
            </a:r>
            <a:r>
              <a:rPr sz="2400" dirty="0">
                <a:latin typeface="Arial MT"/>
                <a:cs typeface="Arial MT"/>
              </a:rPr>
              <a:t>carico</a:t>
            </a:r>
            <a:r>
              <a:rPr sz="2400" spc="-5" dirty="0">
                <a:latin typeface="Arial MT"/>
                <a:cs typeface="Arial MT"/>
              </a:rPr>
              <a:t> </a:t>
            </a:r>
            <a:r>
              <a:rPr sz="2400" dirty="0">
                <a:latin typeface="Arial MT"/>
                <a:cs typeface="Arial MT"/>
              </a:rPr>
              <a:t>di…</a:t>
            </a:r>
            <a:r>
              <a:rPr sz="2400" spc="-15" dirty="0">
                <a:latin typeface="Arial MT"/>
                <a:cs typeface="Arial MT"/>
              </a:rPr>
              <a:t> </a:t>
            </a:r>
            <a:r>
              <a:rPr sz="2400" dirty="0">
                <a:latin typeface="Arial MT"/>
                <a:cs typeface="Arial MT"/>
              </a:rPr>
              <a:t>carico</a:t>
            </a:r>
            <a:r>
              <a:rPr sz="2400" spc="-5" dirty="0">
                <a:latin typeface="Arial MT"/>
                <a:cs typeface="Arial MT"/>
              </a:rPr>
              <a:t> di</a:t>
            </a:r>
            <a:r>
              <a:rPr sz="2400" dirty="0">
                <a:latin typeface="Arial MT"/>
                <a:cs typeface="Arial MT"/>
              </a:rPr>
              <a:t> </a:t>
            </a:r>
            <a:r>
              <a:rPr sz="2400" spc="-5" dirty="0">
                <a:latin typeface="Arial MT"/>
                <a:cs typeface="Arial MT"/>
              </a:rPr>
              <a:t>cose</a:t>
            </a:r>
            <a:r>
              <a:rPr sz="2400" dirty="0">
                <a:latin typeface="Arial MT"/>
                <a:cs typeface="Arial MT"/>
              </a:rPr>
              <a:t> </a:t>
            </a:r>
            <a:r>
              <a:rPr sz="2400" spc="-10" dirty="0">
                <a:latin typeface="Arial MT"/>
                <a:cs typeface="Arial MT"/>
              </a:rPr>
              <a:t>che</a:t>
            </a:r>
            <a:endParaRPr sz="2400">
              <a:latin typeface="Arial MT"/>
              <a:cs typeface="Arial MT"/>
            </a:endParaRPr>
          </a:p>
          <a:p>
            <a:pPr marL="354965" algn="just">
              <a:lnSpc>
                <a:spcPts val="2870"/>
              </a:lnSpc>
            </a:pPr>
            <a:r>
              <a:rPr sz="2400" dirty="0">
                <a:latin typeface="Arial MT"/>
                <a:cs typeface="Arial MT"/>
              </a:rPr>
              <a:t>iniziano</a:t>
            </a:r>
            <a:r>
              <a:rPr sz="2400" spc="-45" dirty="0">
                <a:latin typeface="Arial MT"/>
                <a:cs typeface="Arial MT"/>
              </a:rPr>
              <a:t> </a:t>
            </a:r>
            <a:r>
              <a:rPr sz="2400" dirty="0">
                <a:latin typeface="Arial MT"/>
                <a:cs typeface="Arial MT"/>
              </a:rPr>
              <a:t>con</a:t>
            </a:r>
            <a:r>
              <a:rPr sz="2400" spc="-20" dirty="0">
                <a:latin typeface="Arial MT"/>
                <a:cs typeface="Arial MT"/>
              </a:rPr>
              <a:t> </a:t>
            </a:r>
            <a:r>
              <a:rPr sz="2400" spc="-5" dirty="0">
                <a:latin typeface="Arial MT"/>
                <a:cs typeface="Arial MT"/>
              </a:rPr>
              <a:t>la</a:t>
            </a:r>
            <a:r>
              <a:rPr sz="2400" spc="-20" dirty="0">
                <a:latin typeface="Arial MT"/>
                <a:cs typeface="Arial MT"/>
              </a:rPr>
              <a:t> </a:t>
            </a:r>
            <a:r>
              <a:rPr sz="2400" dirty="0">
                <a:latin typeface="Arial MT"/>
                <a:cs typeface="Arial MT"/>
              </a:rPr>
              <a:t>P”</a:t>
            </a:r>
            <a:endParaRPr sz="2400">
              <a:latin typeface="Arial MT"/>
              <a:cs typeface="Arial M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668273"/>
            <a:ext cx="6992620" cy="5001895"/>
          </a:xfrm>
          <a:prstGeom prst="rect">
            <a:avLst/>
          </a:prstGeom>
        </p:spPr>
        <p:txBody>
          <a:bodyPr vert="horz" wrap="square" lIns="0" tIns="12700" rIns="0" bIns="0" rtlCol="0">
            <a:spAutoFit/>
          </a:bodyPr>
          <a:lstStyle/>
          <a:p>
            <a:pPr marL="12700" marR="527685">
              <a:lnSpc>
                <a:spcPct val="100000"/>
              </a:lnSpc>
              <a:spcBef>
                <a:spcPts val="100"/>
              </a:spcBef>
            </a:pPr>
            <a:r>
              <a:rPr sz="3200" dirty="0">
                <a:latin typeface="Trebuchet MS"/>
                <a:cs typeface="Trebuchet MS"/>
              </a:rPr>
              <a:t>In</a:t>
            </a:r>
            <a:r>
              <a:rPr sz="3200" spc="-15" dirty="0">
                <a:latin typeface="Trebuchet MS"/>
                <a:cs typeface="Trebuchet MS"/>
              </a:rPr>
              <a:t> </a:t>
            </a:r>
            <a:r>
              <a:rPr sz="3200" spc="-10" dirty="0">
                <a:latin typeface="Trebuchet MS"/>
                <a:cs typeface="Trebuchet MS"/>
              </a:rPr>
              <a:t>particolar</a:t>
            </a:r>
            <a:r>
              <a:rPr sz="3200" spc="45" dirty="0">
                <a:latin typeface="Trebuchet MS"/>
                <a:cs typeface="Trebuchet MS"/>
              </a:rPr>
              <a:t> </a:t>
            </a:r>
            <a:r>
              <a:rPr sz="3200" spc="-5" dirty="0">
                <a:latin typeface="Trebuchet MS"/>
                <a:cs typeface="Trebuchet MS"/>
              </a:rPr>
              <a:t>modo </a:t>
            </a:r>
            <a:r>
              <a:rPr sz="3200" spc="-10" dirty="0">
                <a:latin typeface="Trebuchet MS"/>
                <a:cs typeface="Trebuchet MS"/>
              </a:rPr>
              <a:t>tali</a:t>
            </a:r>
            <a:r>
              <a:rPr sz="3200" spc="20" dirty="0">
                <a:latin typeface="Trebuchet MS"/>
                <a:cs typeface="Trebuchet MS"/>
              </a:rPr>
              <a:t> </a:t>
            </a:r>
            <a:r>
              <a:rPr sz="3200" spc="-10" dirty="0">
                <a:latin typeface="Trebuchet MS"/>
                <a:cs typeface="Trebuchet MS"/>
              </a:rPr>
              <a:t>competenze </a:t>
            </a:r>
            <a:r>
              <a:rPr sz="3200" spc="-944" dirty="0">
                <a:latin typeface="Trebuchet MS"/>
                <a:cs typeface="Trebuchet MS"/>
              </a:rPr>
              <a:t> </a:t>
            </a:r>
            <a:r>
              <a:rPr sz="3200" spc="-10" dirty="0">
                <a:latin typeface="Trebuchet MS"/>
                <a:cs typeface="Trebuchet MS"/>
              </a:rPr>
              <a:t>vanno</a:t>
            </a:r>
            <a:r>
              <a:rPr sz="3200" spc="10" dirty="0">
                <a:latin typeface="Trebuchet MS"/>
                <a:cs typeface="Trebuchet MS"/>
              </a:rPr>
              <a:t> </a:t>
            </a:r>
            <a:r>
              <a:rPr sz="3200" spc="-5" dirty="0">
                <a:latin typeface="Trebuchet MS"/>
                <a:cs typeface="Trebuchet MS"/>
              </a:rPr>
              <a:t>ad</a:t>
            </a:r>
            <a:r>
              <a:rPr sz="3200" dirty="0">
                <a:latin typeface="Trebuchet MS"/>
                <a:cs typeface="Trebuchet MS"/>
              </a:rPr>
              <a:t> </a:t>
            </a:r>
            <a:r>
              <a:rPr sz="3200" spc="-5" dirty="0">
                <a:latin typeface="Trebuchet MS"/>
                <a:cs typeface="Trebuchet MS"/>
              </a:rPr>
              <a:t>influire</a:t>
            </a:r>
            <a:r>
              <a:rPr sz="3200" spc="10" dirty="0">
                <a:latin typeface="Trebuchet MS"/>
                <a:cs typeface="Trebuchet MS"/>
              </a:rPr>
              <a:t> </a:t>
            </a:r>
            <a:r>
              <a:rPr sz="3200" dirty="0">
                <a:latin typeface="Trebuchet MS"/>
                <a:cs typeface="Trebuchet MS"/>
              </a:rPr>
              <a:t>su</a:t>
            </a:r>
            <a:endParaRPr sz="3200">
              <a:latin typeface="Trebuchet MS"/>
              <a:cs typeface="Trebuchet MS"/>
            </a:endParaRPr>
          </a:p>
          <a:p>
            <a:pPr marL="354965" marR="528955" indent="-342900">
              <a:lnSpc>
                <a:spcPct val="100000"/>
              </a:lnSpc>
              <a:spcBef>
                <a:spcPts val="2310"/>
              </a:spcBef>
              <a:buChar char="•"/>
              <a:tabLst>
                <a:tab pos="355600" algn="l"/>
              </a:tabLst>
            </a:pPr>
            <a:r>
              <a:rPr sz="3200" spc="-5" dirty="0">
                <a:latin typeface="Trebuchet MS"/>
                <a:cs typeface="Trebuchet MS"/>
              </a:rPr>
              <a:t>Acquisizione</a:t>
            </a:r>
            <a:r>
              <a:rPr sz="3200" spc="15" dirty="0">
                <a:latin typeface="Trebuchet MS"/>
                <a:cs typeface="Trebuchet MS"/>
              </a:rPr>
              <a:t> </a:t>
            </a:r>
            <a:r>
              <a:rPr sz="3200" spc="-5" dirty="0">
                <a:latin typeface="Trebuchet MS"/>
                <a:cs typeface="Trebuchet MS"/>
              </a:rPr>
              <a:t>di</a:t>
            </a:r>
            <a:r>
              <a:rPr sz="3200" spc="-10" dirty="0">
                <a:latin typeface="Trebuchet MS"/>
                <a:cs typeface="Trebuchet MS"/>
              </a:rPr>
              <a:t> </a:t>
            </a:r>
            <a:r>
              <a:rPr sz="3200" spc="-5" dirty="0">
                <a:latin typeface="Trebuchet MS"/>
                <a:cs typeface="Trebuchet MS"/>
              </a:rPr>
              <a:t>capacità</a:t>
            </a:r>
            <a:r>
              <a:rPr sz="3200" spc="15" dirty="0">
                <a:latin typeface="Trebuchet MS"/>
                <a:cs typeface="Trebuchet MS"/>
              </a:rPr>
              <a:t> </a:t>
            </a:r>
            <a:r>
              <a:rPr sz="3200" spc="-5" dirty="0">
                <a:latin typeface="Trebuchet MS"/>
                <a:cs typeface="Trebuchet MS"/>
              </a:rPr>
              <a:t>di </a:t>
            </a:r>
            <a:r>
              <a:rPr sz="3200" dirty="0">
                <a:latin typeface="Trebuchet MS"/>
                <a:cs typeface="Trebuchet MS"/>
              </a:rPr>
              <a:t> </a:t>
            </a:r>
            <a:r>
              <a:rPr sz="3200" spc="-5" dirty="0">
                <a:latin typeface="Trebuchet MS"/>
                <a:cs typeface="Trebuchet MS"/>
              </a:rPr>
              <a:t>decodificare</a:t>
            </a:r>
            <a:r>
              <a:rPr sz="3200" spc="25" dirty="0">
                <a:latin typeface="Trebuchet MS"/>
                <a:cs typeface="Trebuchet MS"/>
              </a:rPr>
              <a:t> </a:t>
            </a:r>
            <a:r>
              <a:rPr sz="3200" dirty="0">
                <a:latin typeface="Trebuchet MS"/>
                <a:cs typeface="Trebuchet MS"/>
              </a:rPr>
              <a:t>e</a:t>
            </a:r>
            <a:r>
              <a:rPr sz="3200" spc="-20" dirty="0">
                <a:latin typeface="Trebuchet MS"/>
                <a:cs typeface="Trebuchet MS"/>
              </a:rPr>
              <a:t> </a:t>
            </a:r>
            <a:r>
              <a:rPr sz="3200" spc="-5" dirty="0">
                <a:latin typeface="Trebuchet MS"/>
                <a:cs typeface="Trebuchet MS"/>
              </a:rPr>
              <a:t>codificare</a:t>
            </a:r>
            <a:r>
              <a:rPr sz="3200" spc="5" dirty="0">
                <a:latin typeface="Trebuchet MS"/>
                <a:cs typeface="Trebuchet MS"/>
              </a:rPr>
              <a:t> </a:t>
            </a:r>
            <a:r>
              <a:rPr sz="3200" spc="-5" dirty="0">
                <a:latin typeface="Trebuchet MS"/>
                <a:cs typeface="Trebuchet MS"/>
              </a:rPr>
              <a:t>(aspetti </a:t>
            </a:r>
            <a:r>
              <a:rPr sz="3200" spc="-950" dirty="0">
                <a:latin typeface="Trebuchet MS"/>
                <a:cs typeface="Trebuchet MS"/>
              </a:rPr>
              <a:t> </a:t>
            </a:r>
            <a:r>
              <a:rPr sz="3200" spc="-5" dirty="0">
                <a:latin typeface="Trebuchet MS"/>
                <a:cs typeface="Trebuchet MS"/>
              </a:rPr>
              <a:t>fonologici</a:t>
            </a:r>
            <a:r>
              <a:rPr sz="3200" spc="15" dirty="0">
                <a:latin typeface="Trebuchet MS"/>
                <a:cs typeface="Trebuchet MS"/>
              </a:rPr>
              <a:t> </a:t>
            </a:r>
            <a:r>
              <a:rPr sz="3200" dirty="0">
                <a:latin typeface="Trebuchet MS"/>
                <a:cs typeface="Trebuchet MS"/>
              </a:rPr>
              <a:t>e</a:t>
            </a:r>
            <a:r>
              <a:rPr sz="3200" spc="-10" dirty="0">
                <a:latin typeface="Trebuchet MS"/>
                <a:cs typeface="Trebuchet MS"/>
              </a:rPr>
              <a:t> </a:t>
            </a:r>
            <a:r>
              <a:rPr sz="3200" spc="-5" dirty="0">
                <a:latin typeface="Trebuchet MS"/>
                <a:cs typeface="Trebuchet MS"/>
              </a:rPr>
              <a:t>lessicali)</a:t>
            </a:r>
            <a:endParaRPr sz="3200">
              <a:latin typeface="Trebuchet MS"/>
              <a:cs typeface="Trebuchet MS"/>
            </a:endParaRPr>
          </a:p>
          <a:p>
            <a:pPr marL="354965" marR="1444625" indent="-342900">
              <a:lnSpc>
                <a:spcPct val="100000"/>
              </a:lnSpc>
              <a:spcBef>
                <a:spcPts val="785"/>
              </a:spcBef>
              <a:buChar char="•"/>
              <a:tabLst>
                <a:tab pos="355600" algn="l"/>
              </a:tabLst>
            </a:pPr>
            <a:r>
              <a:rPr sz="3200" spc="-5" dirty="0">
                <a:latin typeface="Trebuchet MS"/>
                <a:cs typeface="Trebuchet MS"/>
              </a:rPr>
              <a:t>Aspetti</a:t>
            </a:r>
            <a:r>
              <a:rPr sz="3200" spc="25" dirty="0">
                <a:latin typeface="Trebuchet MS"/>
                <a:cs typeface="Trebuchet MS"/>
              </a:rPr>
              <a:t> </a:t>
            </a:r>
            <a:r>
              <a:rPr sz="3200" spc="-5" dirty="0">
                <a:latin typeface="Trebuchet MS"/>
                <a:cs typeface="Trebuchet MS"/>
              </a:rPr>
              <a:t>relativi</a:t>
            </a:r>
            <a:r>
              <a:rPr sz="3200" spc="15" dirty="0">
                <a:latin typeface="Trebuchet MS"/>
                <a:cs typeface="Trebuchet MS"/>
              </a:rPr>
              <a:t> </a:t>
            </a:r>
            <a:r>
              <a:rPr sz="3200" spc="-5" dirty="0">
                <a:latin typeface="Trebuchet MS"/>
                <a:cs typeface="Trebuchet MS"/>
              </a:rPr>
              <a:t>al</a:t>
            </a:r>
            <a:r>
              <a:rPr sz="3200" spc="-15" dirty="0">
                <a:latin typeface="Trebuchet MS"/>
                <a:cs typeface="Trebuchet MS"/>
              </a:rPr>
              <a:t> </a:t>
            </a:r>
            <a:r>
              <a:rPr sz="3200" spc="-5" dirty="0">
                <a:latin typeface="Trebuchet MS"/>
                <a:cs typeface="Trebuchet MS"/>
              </a:rPr>
              <a:t>significato </a:t>
            </a:r>
            <a:r>
              <a:rPr sz="3200" spc="-950" dirty="0">
                <a:latin typeface="Trebuchet MS"/>
                <a:cs typeface="Trebuchet MS"/>
              </a:rPr>
              <a:t> </a:t>
            </a:r>
            <a:r>
              <a:rPr sz="3200" spc="-5" dirty="0">
                <a:latin typeface="Trebuchet MS"/>
                <a:cs typeface="Trebuchet MS"/>
              </a:rPr>
              <a:t>(semantica)</a:t>
            </a:r>
            <a:endParaRPr sz="3200">
              <a:latin typeface="Trebuchet MS"/>
              <a:cs typeface="Trebuchet MS"/>
            </a:endParaRPr>
          </a:p>
          <a:p>
            <a:pPr marL="355600" indent="-342900">
              <a:lnSpc>
                <a:spcPct val="100000"/>
              </a:lnSpc>
              <a:spcBef>
                <a:spcPts val="765"/>
              </a:spcBef>
              <a:buChar char="•"/>
              <a:tabLst>
                <a:tab pos="355600" algn="l"/>
              </a:tabLst>
            </a:pPr>
            <a:r>
              <a:rPr sz="3200" spc="-5" dirty="0">
                <a:latin typeface="Trebuchet MS"/>
                <a:cs typeface="Trebuchet MS"/>
              </a:rPr>
              <a:t>Aspetti</a:t>
            </a:r>
            <a:r>
              <a:rPr sz="3200" spc="30" dirty="0">
                <a:latin typeface="Trebuchet MS"/>
                <a:cs typeface="Trebuchet MS"/>
              </a:rPr>
              <a:t> </a:t>
            </a:r>
            <a:r>
              <a:rPr sz="3200" spc="-5" dirty="0">
                <a:latin typeface="Trebuchet MS"/>
                <a:cs typeface="Trebuchet MS"/>
              </a:rPr>
              <a:t>relativi</a:t>
            </a:r>
            <a:r>
              <a:rPr sz="3200" spc="20" dirty="0">
                <a:latin typeface="Trebuchet MS"/>
                <a:cs typeface="Trebuchet MS"/>
              </a:rPr>
              <a:t> </a:t>
            </a:r>
            <a:r>
              <a:rPr sz="3200" spc="-10" dirty="0">
                <a:latin typeface="Trebuchet MS"/>
                <a:cs typeface="Trebuchet MS"/>
              </a:rPr>
              <a:t>alla</a:t>
            </a:r>
            <a:r>
              <a:rPr sz="3200" spc="15" dirty="0">
                <a:latin typeface="Trebuchet MS"/>
                <a:cs typeface="Trebuchet MS"/>
              </a:rPr>
              <a:t> </a:t>
            </a:r>
            <a:r>
              <a:rPr sz="3200" spc="-5" dirty="0">
                <a:latin typeface="Trebuchet MS"/>
                <a:cs typeface="Trebuchet MS"/>
              </a:rPr>
              <a:t>pragmatica</a:t>
            </a:r>
            <a:endParaRPr sz="3200">
              <a:latin typeface="Trebuchet MS"/>
              <a:cs typeface="Trebuchet MS"/>
            </a:endParaRPr>
          </a:p>
          <a:p>
            <a:pPr marL="355600" indent="-342900">
              <a:lnSpc>
                <a:spcPct val="100000"/>
              </a:lnSpc>
              <a:spcBef>
                <a:spcPts val="760"/>
              </a:spcBef>
              <a:buChar char="•"/>
              <a:tabLst>
                <a:tab pos="355600" algn="l"/>
              </a:tabLst>
            </a:pPr>
            <a:r>
              <a:rPr sz="3200" spc="-5" dirty="0">
                <a:latin typeface="Trebuchet MS"/>
                <a:cs typeface="Trebuchet MS"/>
              </a:rPr>
              <a:t>Capacità</a:t>
            </a:r>
            <a:r>
              <a:rPr sz="3200" spc="5" dirty="0">
                <a:latin typeface="Trebuchet MS"/>
                <a:cs typeface="Trebuchet MS"/>
              </a:rPr>
              <a:t> </a:t>
            </a:r>
            <a:r>
              <a:rPr sz="3200" spc="-5" dirty="0">
                <a:latin typeface="Trebuchet MS"/>
                <a:cs typeface="Trebuchet MS"/>
              </a:rPr>
              <a:t>di</a:t>
            </a:r>
            <a:r>
              <a:rPr sz="3200" spc="-15" dirty="0">
                <a:latin typeface="Trebuchet MS"/>
                <a:cs typeface="Trebuchet MS"/>
              </a:rPr>
              <a:t> </a:t>
            </a:r>
            <a:r>
              <a:rPr sz="3200" spc="-5" dirty="0">
                <a:latin typeface="Trebuchet MS"/>
                <a:cs typeface="Trebuchet MS"/>
              </a:rPr>
              <a:t>generare</a:t>
            </a:r>
            <a:r>
              <a:rPr sz="3200" spc="45" dirty="0">
                <a:latin typeface="Trebuchet MS"/>
                <a:cs typeface="Trebuchet MS"/>
              </a:rPr>
              <a:t> </a:t>
            </a:r>
            <a:r>
              <a:rPr sz="3200" spc="-5" dirty="0">
                <a:latin typeface="Trebuchet MS"/>
                <a:cs typeface="Trebuchet MS"/>
              </a:rPr>
              <a:t>idee</a:t>
            </a:r>
            <a:r>
              <a:rPr sz="3200" spc="-15" dirty="0">
                <a:latin typeface="Trebuchet MS"/>
                <a:cs typeface="Trebuchet MS"/>
              </a:rPr>
              <a:t> </a:t>
            </a:r>
            <a:r>
              <a:rPr sz="3200" dirty="0">
                <a:latin typeface="Trebuchet MS"/>
                <a:cs typeface="Trebuchet MS"/>
              </a:rPr>
              <a:t>e</a:t>
            </a:r>
            <a:r>
              <a:rPr sz="3200" spc="-5" dirty="0">
                <a:latin typeface="Trebuchet MS"/>
                <a:cs typeface="Trebuchet MS"/>
              </a:rPr>
              <a:t> pensieri</a:t>
            </a:r>
            <a:endParaRPr sz="3200">
              <a:latin typeface="Trebuchet MS"/>
              <a:cs typeface="Trebuchet M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797940"/>
            <a:ext cx="7214234" cy="4525645"/>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85"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80" dirty="0">
                <a:solidFill>
                  <a:srgbClr val="006666"/>
                </a:solidFill>
                <a:latin typeface="Arial MT"/>
                <a:cs typeface="Arial MT"/>
              </a:rPr>
              <a:t>SULLA</a:t>
            </a:r>
            <a:r>
              <a:rPr sz="2400" spc="-65" dirty="0">
                <a:solidFill>
                  <a:srgbClr val="006666"/>
                </a:solidFill>
                <a:latin typeface="Arial MT"/>
                <a:cs typeface="Arial MT"/>
              </a:rPr>
              <a:t> </a:t>
            </a:r>
            <a:r>
              <a:rPr sz="2400" spc="35" dirty="0">
                <a:solidFill>
                  <a:srgbClr val="006666"/>
                </a:solidFill>
                <a:latin typeface="Arial MT"/>
                <a:cs typeface="Arial MT"/>
              </a:rPr>
              <a:t>FUSIONE</a:t>
            </a:r>
            <a:endParaRPr sz="2400">
              <a:latin typeface="Arial MT"/>
              <a:cs typeface="Arial MT"/>
            </a:endParaRPr>
          </a:p>
          <a:p>
            <a:pPr marL="12700">
              <a:lnSpc>
                <a:spcPct val="10000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a:p>
            <a:pPr>
              <a:lnSpc>
                <a:spcPct val="100000"/>
              </a:lnSpc>
              <a:spcBef>
                <a:spcPts val="25"/>
              </a:spcBef>
            </a:pPr>
            <a:endParaRPr sz="3250">
              <a:latin typeface="Arial MT"/>
              <a:cs typeface="Arial MT"/>
            </a:endParaRPr>
          </a:p>
          <a:p>
            <a:pPr marL="12700">
              <a:lnSpc>
                <a:spcPct val="100000"/>
              </a:lnSpc>
            </a:pPr>
            <a:r>
              <a:rPr sz="2400" b="1" u="heavy" spc="-5" dirty="0">
                <a:uFill>
                  <a:solidFill>
                    <a:srgbClr val="000000"/>
                  </a:solidFill>
                </a:uFill>
                <a:latin typeface="Arial"/>
                <a:cs typeface="Arial"/>
              </a:rPr>
              <a:t>Il</a:t>
            </a:r>
            <a:r>
              <a:rPr sz="2400" b="1" u="heavy" spc="-25" dirty="0">
                <a:uFill>
                  <a:solidFill>
                    <a:srgbClr val="000000"/>
                  </a:solidFill>
                </a:uFill>
                <a:latin typeface="Arial"/>
                <a:cs typeface="Arial"/>
              </a:rPr>
              <a:t> </a:t>
            </a:r>
            <a:r>
              <a:rPr sz="2400" b="1" u="heavy" spc="-5" dirty="0">
                <a:uFill>
                  <a:solidFill>
                    <a:srgbClr val="000000"/>
                  </a:solidFill>
                </a:uFill>
                <a:latin typeface="Arial"/>
                <a:cs typeface="Arial"/>
              </a:rPr>
              <a:t>gioco delle</a:t>
            </a:r>
            <a:r>
              <a:rPr sz="2400" b="1" u="heavy" spc="-10" dirty="0">
                <a:uFill>
                  <a:solidFill>
                    <a:srgbClr val="000000"/>
                  </a:solidFill>
                </a:uFill>
                <a:latin typeface="Arial"/>
                <a:cs typeface="Arial"/>
              </a:rPr>
              <a:t> </a:t>
            </a:r>
            <a:r>
              <a:rPr sz="2400" b="1" u="heavy" spc="-5" dirty="0">
                <a:uFill>
                  <a:solidFill>
                    <a:srgbClr val="000000"/>
                  </a:solidFill>
                </a:uFill>
                <a:latin typeface="Arial"/>
                <a:cs typeface="Arial"/>
              </a:rPr>
              <a:t>parole</a:t>
            </a:r>
            <a:r>
              <a:rPr sz="2400" b="1" u="heavy" spc="-10" dirty="0">
                <a:uFill>
                  <a:solidFill>
                    <a:srgbClr val="000000"/>
                  </a:solidFill>
                </a:uFill>
                <a:latin typeface="Arial"/>
                <a:cs typeface="Arial"/>
              </a:rPr>
              <a:t> </a:t>
            </a:r>
            <a:r>
              <a:rPr sz="2400" b="1" u="heavy" spc="-5" dirty="0">
                <a:uFill>
                  <a:solidFill>
                    <a:srgbClr val="000000"/>
                  </a:solidFill>
                </a:uFill>
                <a:latin typeface="Arial"/>
                <a:cs typeface="Arial"/>
              </a:rPr>
              <a:t>spezzate</a:t>
            </a:r>
            <a:endParaRPr sz="2400">
              <a:latin typeface="Arial"/>
              <a:cs typeface="Arial"/>
            </a:endParaRPr>
          </a:p>
          <a:p>
            <a:pPr marR="657225" algn="ctr">
              <a:lnSpc>
                <a:spcPct val="100000"/>
              </a:lnSpc>
              <a:spcBef>
                <a:spcPts val="580"/>
              </a:spcBef>
            </a:pPr>
            <a:r>
              <a:rPr sz="2400" spc="-5" dirty="0">
                <a:latin typeface="Arial MT"/>
                <a:cs typeface="Arial MT"/>
              </a:rPr>
              <a:t>Pick</a:t>
            </a:r>
            <a:r>
              <a:rPr sz="2400" dirty="0">
                <a:latin typeface="Arial MT"/>
                <a:cs typeface="Arial MT"/>
              </a:rPr>
              <a:t> </a:t>
            </a:r>
            <a:r>
              <a:rPr sz="2400" spc="-5" dirty="0">
                <a:latin typeface="Arial MT"/>
                <a:cs typeface="Arial MT"/>
              </a:rPr>
              <a:t>e</a:t>
            </a:r>
            <a:r>
              <a:rPr sz="2400" dirty="0">
                <a:latin typeface="Arial MT"/>
                <a:cs typeface="Arial MT"/>
              </a:rPr>
              <a:t> </a:t>
            </a:r>
            <a:r>
              <a:rPr sz="2400" spc="-5" dirty="0">
                <a:latin typeface="Arial MT"/>
                <a:cs typeface="Arial MT"/>
              </a:rPr>
              <a:t>Fluc</a:t>
            </a:r>
            <a:r>
              <a:rPr sz="2400" dirty="0">
                <a:latin typeface="Arial MT"/>
                <a:cs typeface="Arial MT"/>
              </a:rPr>
              <a:t> sono</a:t>
            </a:r>
            <a:r>
              <a:rPr sz="2400" spc="5" dirty="0">
                <a:latin typeface="Arial MT"/>
                <a:cs typeface="Arial MT"/>
              </a:rPr>
              <a:t> </a:t>
            </a:r>
            <a:r>
              <a:rPr sz="2400" spc="-5" dirty="0">
                <a:latin typeface="Arial MT"/>
                <a:cs typeface="Arial MT"/>
              </a:rPr>
              <a:t>in</a:t>
            </a:r>
            <a:r>
              <a:rPr sz="2400" spc="10" dirty="0">
                <a:latin typeface="Arial MT"/>
                <a:cs typeface="Arial MT"/>
              </a:rPr>
              <a:t> </a:t>
            </a:r>
            <a:r>
              <a:rPr sz="2400" spc="-5" dirty="0">
                <a:latin typeface="Arial MT"/>
                <a:cs typeface="Arial MT"/>
              </a:rPr>
              <a:t>difficoltà</a:t>
            </a:r>
            <a:r>
              <a:rPr sz="2400" spc="-30" dirty="0">
                <a:latin typeface="Arial MT"/>
                <a:cs typeface="Arial MT"/>
              </a:rPr>
              <a:t> </a:t>
            </a:r>
            <a:r>
              <a:rPr sz="2400" dirty="0">
                <a:latin typeface="Arial MT"/>
                <a:cs typeface="Arial MT"/>
              </a:rPr>
              <a:t>perché</a:t>
            </a:r>
            <a:r>
              <a:rPr sz="2400" spc="10" dirty="0">
                <a:latin typeface="Arial MT"/>
                <a:cs typeface="Arial MT"/>
              </a:rPr>
              <a:t> </a:t>
            </a:r>
            <a:r>
              <a:rPr sz="2400" dirty="0">
                <a:latin typeface="Arial MT"/>
                <a:cs typeface="Arial MT"/>
              </a:rPr>
              <a:t>qualcuno</a:t>
            </a:r>
            <a:r>
              <a:rPr sz="2400" spc="-20" dirty="0">
                <a:latin typeface="Arial MT"/>
                <a:cs typeface="Arial MT"/>
              </a:rPr>
              <a:t> </a:t>
            </a:r>
            <a:r>
              <a:rPr sz="2400" spc="-5" dirty="0">
                <a:latin typeface="Arial MT"/>
                <a:cs typeface="Arial MT"/>
              </a:rPr>
              <a:t>ha</a:t>
            </a:r>
            <a:endParaRPr sz="2400">
              <a:latin typeface="Arial MT"/>
              <a:cs typeface="Arial MT"/>
            </a:endParaRPr>
          </a:p>
          <a:p>
            <a:pPr marR="491490" algn="ctr">
              <a:lnSpc>
                <a:spcPct val="100000"/>
              </a:lnSpc>
              <a:spcBef>
                <a:spcPts val="5"/>
              </a:spcBef>
            </a:pPr>
            <a:r>
              <a:rPr sz="2400" dirty="0">
                <a:latin typeface="Arial MT"/>
                <a:cs typeface="Arial MT"/>
              </a:rPr>
              <a:t>spezzato</a:t>
            </a:r>
            <a:r>
              <a:rPr sz="2400" spc="-10" dirty="0">
                <a:latin typeface="Arial MT"/>
                <a:cs typeface="Arial MT"/>
              </a:rPr>
              <a:t> </a:t>
            </a:r>
            <a:r>
              <a:rPr sz="2400" dirty="0">
                <a:latin typeface="Arial MT"/>
                <a:cs typeface="Arial MT"/>
              </a:rPr>
              <a:t>le</a:t>
            </a:r>
            <a:r>
              <a:rPr sz="2400" spc="-5" dirty="0">
                <a:latin typeface="Arial MT"/>
                <a:cs typeface="Arial MT"/>
              </a:rPr>
              <a:t> </a:t>
            </a:r>
            <a:r>
              <a:rPr sz="2400" dirty="0">
                <a:latin typeface="Arial MT"/>
                <a:cs typeface="Arial MT"/>
              </a:rPr>
              <a:t>parole</a:t>
            </a:r>
            <a:r>
              <a:rPr sz="2400" spc="-30" dirty="0">
                <a:latin typeface="Arial MT"/>
                <a:cs typeface="Arial MT"/>
              </a:rPr>
              <a:t> </a:t>
            </a:r>
            <a:r>
              <a:rPr sz="2400" dirty="0">
                <a:latin typeface="Arial MT"/>
                <a:cs typeface="Arial MT"/>
              </a:rPr>
              <a:t>e</a:t>
            </a:r>
            <a:r>
              <a:rPr sz="2400" spc="-5" dirty="0">
                <a:latin typeface="Arial MT"/>
                <a:cs typeface="Arial MT"/>
              </a:rPr>
              <a:t> </a:t>
            </a:r>
            <a:r>
              <a:rPr sz="2400" dirty="0">
                <a:latin typeface="Arial MT"/>
                <a:cs typeface="Arial MT"/>
              </a:rPr>
              <a:t>ora</a:t>
            </a:r>
            <a:r>
              <a:rPr sz="2400" spc="-10" dirty="0">
                <a:latin typeface="Arial MT"/>
                <a:cs typeface="Arial MT"/>
              </a:rPr>
              <a:t> </a:t>
            </a:r>
            <a:r>
              <a:rPr sz="2400" dirty="0">
                <a:latin typeface="Arial MT"/>
                <a:cs typeface="Arial MT"/>
              </a:rPr>
              <a:t>bisogna</a:t>
            </a:r>
            <a:r>
              <a:rPr sz="2400" spc="-30" dirty="0">
                <a:latin typeface="Arial MT"/>
                <a:cs typeface="Arial MT"/>
              </a:rPr>
              <a:t> </a:t>
            </a:r>
            <a:r>
              <a:rPr sz="2400" dirty="0">
                <a:latin typeface="Arial MT"/>
                <a:cs typeface="Arial MT"/>
              </a:rPr>
              <a:t>ricomporle.</a:t>
            </a:r>
            <a:endParaRPr sz="2400">
              <a:latin typeface="Arial MT"/>
              <a:cs typeface="Arial MT"/>
            </a:endParaRPr>
          </a:p>
          <a:p>
            <a:pPr algn="ctr">
              <a:lnSpc>
                <a:spcPct val="100000"/>
              </a:lnSpc>
              <a:spcBef>
                <a:spcPts val="560"/>
              </a:spcBef>
            </a:pPr>
            <a:r>
              <a:rPr sz="2400" spc="-5" dirty="0">
                <a:latin typeface="Arial MT"/>
                <a:cs typeface="Arial MT"/>
              </a:rPr>
              <a:t>(la</a:t>
            </a:r>
            <a:r>
              <a:rPr sz="2400" dirty="0">
                <a:latin typeface="Arial MT"/>
                <a:cs typeface="Arial MT"/>
              </a:rPr>
              <a:t> parola</a:t>
            </a:r>
            <a:r>
              <a:rPr sz="2400" spc="-20" dirty="0">
                <a:latin typeface="Arial MT"/>
                <a:cs typeface="Arial MT"/>
              </a:rPr>
              <a:t> </a:t>
            </a:r>
            <a:r>
              <a:rPr sz="2400" spc="-5" dirty="0">
                <a:latin typeface="Arial MT"/>
                <a:cs typeface="Arial MT"/>
              </a:rPr>
              <a:t>presentata</a:t>
            </a:r>
            <a:r>
              <a:rPr sz="2400" dirty="0">
                <a:latin typeface="Arial MT"/>
                <a:cs typeface="Arial MT"/>
              </a:rPr>
              <a:t> sillaba</a:t>
            </a:r>
            <a:r>
              <a:rPr sz="2400" spc="-20" dirty="0">
                <a:latin typeface="Arial MT"/>
                <a:cs typeface="Arial MT"/>
              </a:rPr>
              <a:t> </a:t>
            </a:r>
            <a:r>
              <a:rPr sz="2400" dirty="0">
                <a:latin typeface="Arial MT"/>
                <a:cs typeface="Arial MT"/>
              </a:rPr>
              <a:t>per sillaba</a:t>
            </a:r>
            <a:r>
              <a:rPr sz="2400" spc="5" dirty="0">
                <a:latin typeface="Arial MT"/>
                <a:cs typeface="Arial MT"/>
              </a:rPr>
              <a:t> </a:t>
            </a:r>
            <a:r>
              <a:rPr sz="2400" dirty="0">
                <a:latin typeface="Arial MT"/>
                <a:cs typeface="Arial MT"/>
              </a:rPr>
              <a:t>e/o </a:t>
            </a:r>
            <a:r>
              <a:rPr sz="2400" spc="-5" dirty="0">
                <a:latin typeface="Arial MT"/>
                <a:cs typeface="Arial MT"/>
              </a:rPr>
              <a:t>lettera</a:t>
            </a:r>
            <a:r>
              <a:rPr sz="2400" spc="15" dirty="0">
                <a:latin typeface="Arial MT"/>
                <a:cs typeface="Arial MT"/>
              </a:rPr>
              <a:t> </a:t>
            </a:r>
            <a:r>
              <a:rPr sz="2400" spc="-5" dirty="0">
                <a:latin typeface="Arial MT"/>
                <a:cs typeface="Arial MT"/>
              </a:rPr>
              <a:t>per</a:t>
            </a:r>
            <a:endParaRPr sz="2400">
              <a:latin typeface="Arial MT"/>
              <a:cs typeface="Arial MT"/>
            </a:endParaRPr>
          </a:p>
          <a:p>
            <a:pPr marR="5545455" algn="ctr">
              <a:lnSpc>
                <a:spcPct val="100000"/>
              </a:lnSpc>
            </a:pPr>
            <a:r>
              <a:rPr sz="2400" spc="-5" dirty="0">
                <a:latin typeface="Arial MT"/>
                <a:cs typeface="Arial MT"/>
              </a:rPr>
              <a:t>lettera)</a:t>
            </a:r>
            <a:endParaRPr sz="2400">
              <a:latin typeface="Arial MT"/>
              <a:cs typeface="Arial MT"/>
            </a:endParaRPr>
          </a:p>
          <a:p>
            <a:pPr marR="5568950" algn="ctr">
              <a:lnSpc>
                <a:spcPct val="100000"/>
              </a:lnSpc>
              <a:spcBef>
                <a:spcPts val="560"/>
              </a:spcBef>
            </a:pPr>
            <a:r>
              <a:rPr sz="2400" spc="-5" dirty="0">
                <a:latin typeface="Arial MT"/>
                <a:cs typeface="Arial MT"/>
              </a:rPr>
              <a:t>Ad</a:t>
            </a:r>
            <a:r>
              <a:rPr sz="2400" spc="-60" dirty="0">
                <a:latin typeface="Arial MT"/>
                <a:cs typeface="Arial MT"/>
              </a:rPr>
              <a:t> </a:t>
            </a:r>
            <a:r>
              <a:rPr sz="2400" dirty="0">
                <a:latin typeface="Arial MT"/>
                <a:cs typeface="Arial MT"/>
              </a:rPr>
              <a:t>esempio</a:t>
            </a:r>
            <a:endParaRPr sz="2400">
              <a:latin typeface="Arial MT"/>
              <a:cs typeface="Arial MT"/>
            </a:endParaRPr>
          </a:p>
          <a:p>
            <a:pPr marL="12700">
              <a:lnSpc>
                <a:spcPct val="100000"/>
              </a:lnSpc>
              <a:spcBef>
                <a:spcPts val="585"/>
              </a:spcBef>
              <a:tabLst>
                <a:tab pos="1922780" algn="l"/>
              </a:tabLst>
            </a:pPr>
            <a:r>
              <a:rPr sz="2400" dirty="0">
                <a:latin typeface="Arial MT"/>
                <a:cs typeface="Arial MT"/>
              </a:rPr>
              <a:t>“TA…NA”	“Cosa</a:t>
            </a:r>
            <a:r>
              <a:rPr sz="2400" spc="-25" dirty="0">
                <a:latin typeface="Arial MT"/>
                <a:cs typeface="Arial MT"/>
              </a:rPr>
              <a:t> </a:t>
            </a:r>
            <a:r>
              <a:rPr sz="2400" spc="-5" dirty="0">
                <a:latin typeface="Arial MT"/>
                <a:cs typeface="Arial MT"/>
              </a:rPr>
              <a:t>ha</a:t>
            </a:r>
            <a:r>
              <a:rPr sz="2400" spc="-20" dirty="0">
                <a:latin typeface="Arial MT"/>
                <a:cs typeface="Arial MT"/>
              </a:rPr>
              <a:t> </a:t>
            </a:r>
            <a:r>
              <a:rPr sz="2400" spc="-5" dirty="0">
                <a:latin typeface="Arial MT"/>
                <a:cs typeface="Arial MT"/>
              </a:rPr>
              <a:t>detto?”</a:t>
            </a:r>
            <a:endParaRPr sz="2400">
              <a:latin typeface="Arial MT"/>
              <a:cs typeface="Arial MT"/>
            </a:endParaRPr>
          </a:p>
          <a:p>
            <a:pPr marL="12700">
              <a:lnSpc>
                <a:spcPct val="100000"/>
              </a:lnSpc>
              <a:spcBef>
                <a:spcPts val="580"/>
              </a:spcBef>
              <a:tabLst>
                <a:tab pos="2465705" algn="l"/>
              </a:tabLst>
            </a:pPr>
            <a:r>
              <a:rPr sz="2400" dirty="0">
                <a:latin typeface="Arial MT"/>
                <a:cs typeface="Arial MT"/>
              </a:rPr>
              <a:t>“C…A…S…A”	“Cosa</a:t>
            </a:r>
            <a:r>
              <a:rPr sz="2400" spc="-50" dirty="0">
                <a:latin typeface="Arial MT"/>
                <a:cs typeface="Arial MT"/>
              </a:rPr>
              <a:t> </a:t>
            </a:r>
            <a:r>
              <a:rPr sz="2400" spc="-5" dirty="0">
                <a:latin typeface="Arial MT"/>
                <a:cs typeface="Arial MT"/>
              </a:rPr>
              <a:t>ha</a:t>
            </a:r>
            <a:r>
              <a:rPr sz="2400" spc="-20" dirty="0">
                <a:latin typeface="Arial MT"/>
                <a:cs typeface="Arial MT"/>
              </a:rPr>
              <a:t> </a:t>
            </a:r>
            <a:r>
              <a:rPr sz="2400" spc="-5" dirty="0">
                <a:latin typeface="Arial MT"/>
                <a:cs typeface="Arial MT"/>
              </a:rPr>
              <a:t>detto?”</a:t>
            </a:r>
            <a:endParaRPr sz="2400">
              <a:latin typeface="Arial MT"/>
              <a:cs typeface="Arial M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857" y="432053"/>
            <a:ext cx="6110605" cy="927735"/>
          </a:xfrm>
          <a:prstGeom prst="rect">
            <a:avLst/>
          </a:prstGeom>
        </p:spPr>
        <p:txBody>
          <a:bodyPr vert="horz" wrap="square" lIns="0" tIns="21590" rIns="0" bIns="0" rtlCol="0">
            <a:spAutoFit/>
          </a:bodyPr>
          <a:lstStyle/>
          <a:p>
            <a:pPr marL="12700" marR="5080">
              <a:lnSpc>
                <a:spcPct val="97600"/>
              </a:lnSpc>
              <a:spcBef>
                <a:spcPts val="170"/>
              </a:spcBef>
              <a:tabLst>
                <a:tab pos="5335270" algn="l"/>
              </a:tabLst>
            </a:pPr>
            <a:r>
              <a:rPr sz="2400" spc="35" dirty="0">
                <a:solidFill>
                  <a:srgbClr val="006666"/>
                </a:solidFill>
                <a:latin typeface="Arial MT"/>
                <a:cs typeface="Arial MT"/>
              </a:rPr>
              <a:t>ESERCIZI </a:t>
            </a:r>
            <a:r>
              <a:rPr sz="2400" spc="-5" dirty="0">
                <a:solidFill>
                  <a:srgbClr val="006666"/>
                </a:solidFill>
                <a:latin typeface="Arial MT"/>
                <a:cs typeface="Arial MT"/>
              </a:rPr>
              <a:t>PER </a:t>
            </a:r>
            <a:r>
              <a:rPr sz="2400" spc="45" dirty="0">
                <a:solidFill>
                  <a:srgbClr val="006666"/>
                </a:solidFill>
                <a:latin typeface="Arial MT"/>
                <a:cs typeface="Arial MT"/>
              </a:rPr>
              <a:t>LAVORARE </a:t>
            </a:r>
            <a:r>
              <a:rPr sz="2400" spc="80" dirty="0">
                <a:solidFill>
                  <a:srgbClr val="006666"/>
                </a:solidFill>
                <a:latin typeface="Arial MT"/>
                <a:cs typeface="Arial MT"/>
              </a:rPr>
              <a:t>SULLA </a:t>
            </a:r>
            <a:r>
              <a:rPr sz="2400" spc="85" dirty="0">
                <a:solidFill>
                  <a:srgbClr val="006666"/>
                </a:solidFill>
                <a:latin typeface="Arial MT"/>
                <a:cs typeface="Arial MT"/>
              </a:rPr>
              <a:t> </a:t>
            </a:r>
            <a:r>
              <a:rPr sz="2400" spc="35" dirty="0">
                <a:solidFill>
                  <a:srgbClr val="006666"/>
                </a:solidFill>
                <a:latin typeface="Arial MT"/>
                <a:cs typeface="Arial MT"/>
              </a:rPr>
              <a:t>SEGMENT</a:t>
            </a:r>
            <a:r>
              <a:rPr sz="2400" spc="15" dirty="0">
                <a:solidFill>
                  <a:srgbClr val="006666"/>
                </a:solidFill>
                <a:latin typeface="Arial MT"/>
                <a:cs typeface="Arial MT"/>
              </a:rPr>
              <a:t>A</a:t>
            </a:r>
            <a:r>
              <a:rPr sz="2400" spc="85" dirty="0">
                <a:solidFill>
                  <a:srgbClr val="006666"/>
                </a:solidFill>
                <a:latin typeface="Arial MT"/>
                <a:cs typeface="Arial MT"/>
              </a:rPr>
              <a:t>ZI</a:t>
            </a:r>
            <a:r>
              <a:rPr sz="2400" spc="40" dirty="0">
                <a:solidFill>
                  <a:srgbClr val="006666"/>
                </a:solidFill>
                <a:latin typeface="Arial MT"/>
                <a:cs typeface="Arial MT"/>
              </a:rPr>
              <a:t>ONE</a:t>
            </a:r>
            <a:r>
              <a:rPr sz="2400" spc="-70" dirty="0">
                <a:solidFill>
                  <a:srgbClr val="006666"/>
                </a:solidFill>
                <a:latin typeface="Arial MT"/>
                <a:cs typeface="Arial MT"/>
              </a:rPr>
              <a:t> </a:t>
            </a:r>
            <a:r>
              <a:rPr sz="2400" spc="50" dirty="0">
                <a:solidFill>
                  <a:srgbClr val="006666"/>
                </a:solidFill>
                <a:latin typeface="Arial MT"/>
                <a:cs typeface="Arial MT"/>
              </a:rPr>
              <a:t>DE</a:t>
            </a:r>
            <a:r>
              <a:rPr sz="2400" spc="30" dirty="0">
                <a:solidFill>
                  <a:srgbClr val="006666"/>
                </a:solidFill>
                <a:latin typeface="Arial MT"/>
                <a:cs typeface="Arial MT"/>
              </a:rPr>
              <a:t>L</a:t>
            </a:r>
            <a:r>
              <a:rPr sz="2400" spc="100" dirty="0">
                <a:solidFill>
                  <a:srgbClr val="006666"/>
                </a:solidFill>
                <a:latin typeface="Arial MT"/>
                <a:cs typeface="Arial MT"/>
              </a:rPr>
              <a:t>L</a:t>
            </a:r>
            <a:r>
              <a:rPr sz="2400" spc="125" dirty="0">
                <a:solidFill>
                  <a:srgbClr val="006666"/>
                </a:solidFill>
                <a:latin typeface="Arial MT"/>
                <a:cs typeface="Arial MT"/>
              </a:rPr>
              <a:t>A</a:t>
            </a:r>
            <a:r>
              <a:rPr sz="2400" spc="-60" dirty="0">
                <a:solidFill>
                  <a:srgbClr val="006666"/>
                </a:solidFill>
                <a:latin typeface="Arial MT"/>
                <a:cs typeface="Arial MT"/>
              </a:rPr>
              <a:t> </a:t>
            </a:r>
            <a:r>
              <a:rPr sz="2400" spc="35" dirty="0">
                <a:solidFill>
                  <a:srgbClr val="006666"/>
                </a:solidFill>
                <a:latin typeface="Arial MT"/>
                <a:cs typeface="Arial MT"/>
              </a:rPr>
              <a:t>PA</a:t>
            </a:r>
            <a:r>
              <a:rPr sz="2400" spc="25" dirty="0">
                <a:solidFill>
                  <a:srgbClr val="006666"/>
                </a:solidFill>
                <a:latin typeface="Arial MT"/>
                <a:cs typeface="Arial MT"/>
              </a:rPr>
              <a:t>R</a:t>
            </a:r>
            <a:r>
              <a:rPr sz="2400" spc="85" dirty="0">
                <a:solidFill>
                  <a:srgbClr val="006666"/>
                </a:solidFill>
                <a:latin typeface="Arial MT"/>
                <a:cs typeface="Arial MT"/>
              </a:rPr>
              <a:t>O</a:t>
            </a:r>
            <a:r>
              <a:rPr sz="2400" spc="50" dirty="0">
                <a:solidFill>
                  <a:srgbClr val="006666"/>
                </a:solidFill>
                <a:latin typeface="Arial MT"/>
                <a:cs typeface="Arial MT"/>
              </a:rPr>
              <a:t>L</a:t>
            </a:r>
            <a:r>
              <a:rPr sz="2400" spc="125" dirty="0">
                <a:solidFill>
                  <a:srgbClr val="006666"/>
                </a:solidFill>
                <a:latin typeface="Arial MT"/>
                <a:cs typeface="Arial MT"/>
              </a:rPr>
              <a:t>A</a:t>
            </a:r>
            <a:r>
              <a:rPr sz="2400" dirty="0">
                <a:solidFill>
                  <a:srgbClr val="006666"/>
                </a:solidFill>
                <a:latin typeface="Arial MT"/>
                <a:cs typeface="Arial MT"/>
              </a:rPr>
              <a:t>	</a:t>
            </a:r>
            <a:r>
              <a:rPr sz="3600" dirty="0">
                <a:solidFill>
                  <a:srgbClr val="000000"/>
                </a:solidFill>
                <a:latin typeface="Arial MT"/>
                <a:cs typeface="Arial MT"/>
              </a:rPr>
              <a:t>(</a:t>
            </a:r>
            <a:r>
              <a:rPr sz="3600" spc="-5" dirty="0">
                <a:solidFill>
                  <a:srgbClr val="000000"/>
                </a:solidFill>
                <a:latin typeface="Webdings"/>
                <a:cs typeface="Webdings"/>
              </a:rPr>
              <a:t></a:t>
            </a:r>
            <a:r>
              <a:rPr sz="3600" dirty="0">
                <a:solidFill>
                  <a:srgbClr val="000000"/>
                </a:solidFill>
                <a:latin typeface="Arial MT"/>
                <a:cs typeface="Arial MT"/>
              </a:rPr>
              <a:t>)</a:t>
            </a:r>
            <a:endParaRPr sz="3600">
              <a:latin typeface="Arial MT"/>
              <a:cs typeface="Arial MT"/>
            </a:endParaRPr>
          </a:p>
        </p:txBody>
      </p:sp>
      <p:sp>
        <p:nvSpPr>
          <p:cNvPr id="3" name="object 3"/>
          <p:cNvSpPr txBox="1"/>
          <p:nvPr/>
        </p:nvSpPr>
        <p:spPr>
          <a:xfrm>
            <a:off x="764857" y="1918398"/>
            <a:ext cx="7537450" cy="3951604"/>
          </a:xfrm>
          <a:prstGeom prst="rect">
            <a:avLst/>
          </a:prstGeom>
        </p:spPr>
        <p:txBody>
          <a:bodyPr vert="horz" wrap="square" lIns="0" tIns="12700" rIns="0" bIns="0" rtlCol="0">
            <a:spAutoFit/>
          </a:bodyPr>
          <a:lstStyle/>
          <a:p>
            <a:pPr marL="12700">
              <a:lnSpc>
                <a:spcPct val="100000"/>
              </a:lnSpc>
              <a:spcBef>
                <a:spcPts val="100"/>
              </a:spcBef>
            </a:pPr>
            <a:r>
              <a:rPr sz="2800" b="1" u="heavy" dirty="0">
                <a:uFill>
                  <a:solidFill>
                    <a:srgbClr val="000000"/>
                  </a:solidFill>
                </a:uFill>
                <a:latin typeface="Arial"/>
                <a:cs typeface="Arial"/>
              </a:rPr>
              <a:t>Il</a:t>
            </a:r>
            <a:r>
              <a:rPr sz="2800" b="1" u="heavy" spc="-35" dirty="0">
                <a:uFill>
                  <a:solidFill>
                    <a:srgbClr val="000000"/>
                  </a:solidFill>
                </a:uFill>
                <a:latin typeface="Arial"/>
                <a:cs typeface="Arial"/>
              </a:rPr>
              <a:t> </a:t>
            </a:r>
            <a:r>
              <a:rPr sz="2800" b="1" u="heavy" dirty="0">
                <a:uFill>
                  <a:solidFill>
                    <a:srgbClr val="000000"/>
                  </a:solidFill>
                </a:uFill>
                <a:latin typeface="Arial"/>
                <a:cs typeface="Arial"/>
              </a:rPr>
              <a:t>gioco</a:t>
            </a:r>
            <a:r>
              <a:rPr sz="2800" b="1" u="heavy" spc="-20" dirty="0">
                <a:uFill>
                  <a:solidFill>
                    <a:srgbClr val="000000"/>
                  </a:solidFill>
                </a:uFill>
                <a:latin typeface="Arial"/>
                <a:cs typeface="Arial"/>
              </a:rPr>
              <a:t> </a:t>
            </a:r>
            <a:r>
              <a:rPr sz="2800" b="1" u="heavy" dirty="0">
                <a:uFill>
                  <a:solidFill>
                    <a:srgbClr val="000000"/>
                  </a:solidFill>
                </a:uFill>
                <a:latin typeface="Arial"/>
                <a:cs typeface="Arial"/>
              </a:rPr>
              <a:t>dello</a:t>
            </a:r>
            <a:r>
              <a:rPr sz="2800" b="1" u="heavy" spc="-45" dirty="0">
                <a:uFill>
                  <a:solidFill>
                    <a:srgbClr val="000000"/>
                  </a:solidFill>
                </a:uFill>
                <a:latin typeface="Arial"/>
                <a:cs typeface="Arial"/>
              </a:rPr>
              <a:t> </a:t>
            </a:r>
            <a:r>
              <a:rPr sz="2800" b="1" u="heavy" dirty="0">
                <a:uFill>
                  <a:solidFill>
                    <a:srgbClr val="000000"/>
                  </a:solidFill>
                </a:uFill>
                <a:latin typeface="Arial"/>
                <a:cs typeface="Arial"/>
              </a:rPr>
              <a:t>spezzaparole</a:t>
            </a:r>
            <a:endParaRPr sz="2800">
              <a:latin typeface="Arial"/>
              <a:cs typeface="Arial"/>
            </a:endParaRPr>
          </a:p>
          <a:p>
            <a:pPr marL="354965" marR="5080" indent="-342900">
              <a:lnSpc>
                <a:spcPct val="79900"/>
              </a:lnSpc>
              <a:spcBef>
                <a:spcPts val="695"/>
              </a:spcBef>
            </a:pPr>
            <a:r>
              <a:rPr sz="2800" spc="-5" dirty="0">
                <a:latin typeface="Arial MT"/>
                <a:cs typeface="Arial MT"/>
              </a:rPr>
              <a:t>Pick</a:t>
            </a:r>
            <a:r>
              <a:rPr sz="2800" dirty="0">
                <a:latin typeface="Arial MT"/>
                <a:cs typeface="Arial MT"/>
              </a:rPr>
              <a:t> </a:t>
            </a:r>
            <a:r>
              <a:rPr sz="2800" spc="-5" dirty="0">
                <a:latin typeface="Arial MT"/>
                <a:cs typeface="Arial MT"/>
              </a:rPr>
              <a:t>e</a:t>
            </a:r>
            <a:r>
              <a:rPr sz="2800" dirty="0">
                <a:latin typeface="Arial MT"/>
                <a:cs typeface="Arial MT"/>
              </a:rPr>
              <a:t> Fluc hanno</a:t>
            </a:r>
            <a:r>
              <a:rPr sz="2800" spc="5" dirty="0">
                <a:latin typeface="Arial MT"/>
                <a:cs typeface="Arial MT"/>
              </a:rPr>
              <a:t> </a:t>
            </a:r>
            <a:r>
              <a:rPr sz="2800" spc="-5" dirty="0">
                <a:latin typeface="Arial MT"/>
                <a:cs typeface="Arial MT"/>
              </a:rPr>
              <a:t>deciso</a:t>
            </a:r>
            <a:r>
              <a:rPr sz="2800" spc="25" dirty="0">
                <a:latin typeface="Arial MT"/>
                <a:cs typeface="Arial MT"/>
              </a:rPr>
              <a:t> </a:t>
            </a:r>
            <a:r>
              <a:rPr sz="2800" spc="-5" dirty="0">
                <a:latin typeface="Arial MT"/>
                <a:cs typeface="Arial MT"/>
              </a:rPr>
              <a:t>di</a:t>
            </a:r>
            <a:r>
              <a:rPr sz="2800" dirty="0">
                <a:latin typeface="Arial MT"/>
                <a:cs typeface="Arial MT"/>
              </a:rPr>
              <a:t> provare</a:t>
            </a:r>
            <a:r>
              <a:rPr sz="2800" spc="-15" dirty="0">
                <a:latin typeface="Arial MT"/>
                <a:cs typeface="Arial MT"/>
              </a:rPr>
              <a:t> </a:t>
            </a:r>
            <a:r>
              <a:rPr sz="2800" spc="-5" dirty="0">
                <a:latin typeface="Arial MT"/>
                <a:cs typeface="Arial MT"/>
              </a:rPr>
              <a:t>a</a:t>
            </a:r>
            <a:r>
              <a:rPr sz="2800" dirty="0">
                <a:latin typeface="Arial MT"/>
                <a:cs typeface="Arial MT"/>
              </a:rPr>
              <a:t> spezzare </a:t>
            </a:r>
            <a:r>
              <a:rPr sz="2800" spc="-760" dirty="0">
                <a:latin typeface="Arial MT"/>
                <a:cs typeface="Arial MT"/>
              </a:rPr>
              <a:t> </a:t>
            </a:r>
            <a:r>
              <a:rPr sz="2800" spc="-5" dirty="0">
                <a:latin typeface="Arial MT"/>
                <a:cs typeface="Arial MT"/>
              </a:rPr>
              <a:t>le</a:t>
            </a:r>
            <a:r>
              <a:rPr sz="2800" spc="5" dirty="0">
                <a:latin typeface="Arial MT"/>
                <a:cs typeface="Arial MT"/>
              </a:rPr>
              <a:t> </a:t>
            </a:r>
            <a:r>
              <a:rPr sz="2800" spc="-5" dirty="0">
                <a:latin typeface="Arial MT"/>
                <a:cs typeface="Arial MT"/>
              </a:rPr>
              <a:t>paroline</a:t>
            </a:r>
            <a:r>
              <a:rPr sz="2800" spc="20" dirty="0">
                <a:latin typeface="Arial MT"/>
                <a:cs typeface="Arial MT"/>
              </a:rPr>
              <a:t> </a:t>
            </a:r>
            <a:r>
              <a:rPr sz="2800" dirty="0">
                <a:latin typeface="Arial MT"/>
                <a:cs typeface="Arial MT"/>
              </a:rPr>
              <a:t>(utile</a:t>
            </a:r>
            <a:r>
              <a:rPr sz="2800" spc="5" dirty="0">
                <a:latin typeface="Arial MT"/>
                <a:cs typeface="Arial MT"/>
              </a:rPr>
              <a:t> </a:t>
            </a:r>
            <a:r>
              <a:rPr sz="2800" spc="-5" dirty="0">
                <a:latin typeface="Arial MT"/>
                <a:cs typeface="Arial MT"/>
              </a:rPr>
              <a:t>l’accompagnamento</a:t>
            </a:r>
            <a:r>
              <a:rPr sz="2800" spc="25" dirty="0">
                <a:latin typeface="Arial MT"/>
                <a:cs typeface="Arial MT"/>
              </a:rPr>
              <a:t> </a:t>
            </a:r>
            <a:r>
              <a:rPr sz="2800" spc="-5" dirty="0">
                <a:latin typeface="Arial MT"/>
                <a:cs typeface="Arial MT"/>
              </a:rPr>
              <a:t>ritmico).</a:t>
            </a:r>
            <a:endParaRPr sz="2800">
              <a:latin typeface="Arial MT"/>
              <a:cs typeface="Arial MT"/>
            </a:endParaRPr>
          </a:p>
          <a:p>
            <a:pPr>
              <a:lnSpc>
                <a:spcPct val="100000"/>
              </a:lnSpc>
              <a:spcBef>
                <a:spcPts val="10"/>
              </a:spcBef>
            </a:pPr>
            <a:endParaRPr sz="2900">
              <a:latin typeface="Arial MT"/>
              <a:cs typeface="Arial MT"/>
            </a:endParaRPr>
          </a:p>
          <a:p>
            <a:pPr marL="12700">
              <a:lnSpc>
                <a:spcPct val="100000"/>
              </a:lnSpc>
            </a:pPr>
            <a:r>
              <a:rPr sz="2800" spc="-5" dirty="0">
                <a:latin typeface="Arial MT"/>
                <a:cs typeface="Arial MT"/>
              </a:rPr>
              <a:t>Ad</a:t>
            </a:r>
            <a:r>
              <a:rPr sz="2800" spc="-40" dirty="0">
                <a:latin typeface="Arial MT"/>
                <a:cs typeface="Arial MT"/>
              </a:rPr>
              <a:t> </a:t>
            </a:r>
            <a:r>
              <a:rPr sz="2800" dirty="0">
                <a:latin typeface="Arial MT"/>
                <a:cs typeface="Arial MT"/>
              </a:rPr>
              <a:t>esempio</a:t>
            </a:r>
            <a:endParaRPr sz="2800">
              <a:latin typeface="Arial MT"/>
              <a:cs typeface="Arial MT"/>
            </a:endParaRPr>
          </a:p>
          <a:p>
            <a:pPr marL="12700">
              <a:lnSpc>
                <a:spcPts val="3020"/>
              </a:lnSpc>
              <a:spcBef>
                <a:spcPts val="20"/>
              </a:spcBef>
            </a:pPr>
            <a:r>
              <a:rPr sz="2800" spc="-5" dirty="0">
                <a:latin typeface="Arial MT"/>
                <a:cs typeface="Arial MT"/>
              </a:rPr>
              <a:t>“CASA”</a:t>
            </a:r>
            <a:r>
              <a:rPr sz="2800" spc="-10" dirty="0">
                <a:latin typeface="Arial MT"/>
                <a:cs typeface="Arial MT"/>
              </a:rPr>
              <a:t> </a:t>
            </a:r>
            <a:r>
              <a:rPr sz="2800" dirty="0">
                <a:latin typeface="Arial MT"/>
                <a:cs typeface="Arial MT"/>
              </a:rPr>
              <a:t>“Proviamo</a:t>
            </a:r>
            <a:r>
              <a:rPr sz="2800" spc="-20" dirty="0">
                <a:latin typeface="Arial MT"/>
                <a:cs typeface="Arial MT"/>
              </a:rPr>
              <a:t> </a:t>
            </a:r>
            <a:r>
              <a:rPr sz="2800" dirty="0">
                <a:latin typeface="Arial MT"/>
                <a:cs typeface="Arial MT"/>
              </a:rPr>
              <a:t>a</a:t>
            </a:r>
            <a:r>
              <a:rPr sz="2800" spc="-15" dirty="0">
                <a:latin typeface="Arial MT"/>
                <a:cs typeface="Arial MT"/>
              </a:rPr>
              <a:t> </a:t>
            </a:r>
            <a:r>
              <a:rPr sz="2800" dirty="0">
                <a:latin typeface="Arial MT"/>
                <a:cs typeface="Arial MT"/>
              </a:rPr>
              <a:t>spezzarla</a:t>
            </a:r>
            <a:r>
              <a:rPr sz="2800" spc="10" dirty="0">
                <a:latin typeface="Arial MT"/>
                <a:cs typeface="Arial MT"/>
              </a:rPr>
              <a:t> </a:t>
            </a:r>
            <a:r>
              <a:rPr sz="2800" spc="-5" dirty="0">
                <a:latin typeface="Arial MT"/>
                <a:cs typeface="Arial MT"/>
              </a:rPr>
              <a:t>in</a:t>
            </a:r>
            <a:r>
              <a:rPr sz="2800" spc="-15" dirty="0">
                <a:latin typeface="Arial MT"/>
                <a:cs typeface="Arial MT"/>
              </a:rPr>
              <a:t> </a:t>
            </a:r>
            <a:r>
              <a:rPr sz="2800" spc="-5" dirty="0">
                <a:latin typeface="Arial MT"/>
                <a:cs typeface="Arial MT"/>
              </a:rPr>
              <a:t>due?”</a:t>
            </a:r>
            <a:endParaRPr sz="2800">
              <a:latin typeface="Arial MT"/>
              <a:cs typeface="Arial MT"/>
            </a:endParaRPr>
          </a:p>
          <a:p>
            <a:pPr marL="354965">
              <a:lnSpc>
                <a:spcPts val="3020"/>
              </a:lnSpc>
            </a:pPr>
            <a:r>
              <a:rPr sz="2800" spc="-10" dirty="0">
                <a:latin typeface="Arial MT"/>
                <a:cs typeface="Arial MT"/>
              </a:rPr>
              <a:t>CA…SA</a:t>
            </a:r>
            <a:endParaRPr sz="2800">
              <a:latin typeface="Arial MT"/>
              <a:cs typeface="Arial MT"/>
            </a:endParaRPr>
          </a:p>
          <a:p>
            <a:pPr marL="354965" marR="1111885" indent="-342900">
              <a:lnSpc>
                <a:spcPct val="79800"/>
              </a:lnSpc>
              <a:spcBef>
                <a:spcPts val="675"/>
              </a:spcBef>
              <a:tabLst>
                <a:tab pos="1807845" algn="l"/>
              </a:tabLst>
            </a:pPr>
            <a:r>
              <a:rPr sz="2800" spc="-5" dirty="0">
                <a:latin typeface="Arial MT"/>
                <a:cs typeface="Arial MT"/>
              </a:rPr>
              <a:t>“CASA”	</a:t>
            </a:r>
            <a:r>
              <a:rPr sz="2800" dirty="0">
                <a:latin typeface="Arial MT"/>
                <a:cs typeface="Arial MT"/>
              </a:rPr>
              <a:t>“Proviamo</a:t>
            </a:r>
            <a:r>
              <a:rPr sz="2800" spc="-30" dirty="0">
                <a:latin typeface="Arial MT"/>
                <a:cs typeface="Arial MT"/>
              </a:rPr>
              <a:t> </a:t>
            </a:r>
            <a:r>
              <a:rPr sz="2800" dirty="0">
                <a:latin typeface="Arial MT"/>
                <a:cs typeface="Arial MT"/>
              </a:rPr>
              <a:t>a</a:t>
            </a:r>
            <a:r>
              <a:rPr sz="2800" spc="-20" dirty="0">
                <a:latin typeface="Arial MT"/>
                <a:cs typeface="Arial MT"/>
              </a:rPr>
              <a:t> </a:t>
            </a:r>
            <a:r>
              <a:rPr sz="2800" dirty="0">
                <a:latin typeface="Arial MT"/>
                <a:cs typeface="Arial MT"/>
              </a:rPr>
              <a:t>farla</a:t>
            </a:r>
            <a:r>
              <a:rPr sz="2800" spc="-10" dirty="0">
                <a:latin typeface="Arial MT"/>
                <a:cs typeface="Arial MT"/>
              </a:rPr>
              <a:t> </a:t>
            </a:r>
            <a:r>
              <a:rPr sz="2800" dirty="0">
                <a:latin typeface="Arial MT"/>
                <a:cs typeface="Arial MT"/>
              </a:rPr>
              <a:t>a</a:t>
            </a:r>
            <a:r>
              <a:rPr sz="2800" spc="-20" dirty="0">
                <a:latin typeface="Arial MT"/>
                <a:cs typeface="Arial MT"/>
              </a:rPr>
              <a:t> </a:t>
            </a:r>
            <a:r>
              <a:rPr sz="2800" spc="-5" dirty="0">
                <a:latin typeface="Arial MT"/>
                <a:cs typeface="Arial MT"/>
              </a:rPr>
              <a:t>pezzettini </a:t>
            </a:r>
            <a:r>
              <a:rPr sz="2800" spc="-765" dirty="0">
                <a:latin typeface="Arial MT"/>
                <a:cs typeface="Arial MT"/>
              </a:rPr>
              <a:t> </a:t>
            </a:r>
            <a:r>
              <a:rPr sz="2800" spc="-5" dirty="0">
                <a:latin typeface="Arial MT"/>
                <a:cs typeface="Arial MT"/>
              </a:rPr>
              <a:t>piccoli,</a:t>
            </a:r>
            <a:r>
              <a:rPr sz="2800" spc="5" dirty="0">
                <a:latin typeface="Arial MT"/>
                <a:cs typeface="Arial MT"/>
              </a:rPr>
              <a:t> </a:t>
            </a:r>
            <a:r>
              <a:rPr sz="2800" dirty="0">
                <a:latin typeface="Arial MT"/>
                <a:cs typeface="Arial MT"/>
              </a:rPr>
              <a:t>i</a:t>
            </a:r>
            <a:r>
              <a:rPr sz="2800" spc="-5" dirty="0">
                <a:latin typeface="Arial MT"/>
                <a:cs typeface="Arial MT"/>
              </a:rPr>
              <a:t> più</a:t>
            </a:r>
            <a:r>
              <a:rPr sz="2800" dirty="0">
                <a:latin typeface="Arial MT"/>
                <a:cs typeface="Arial MT"/>
              </a:rPr>
              <a:t> </a:t>
            </a:r>
            <a:r>
              <a:rPr sz="2800" spc="-5" dirty="0">
                <a:latin typeface="Arial MT"/>
                <a:cs typeface="Arial MT"/>
              </a:rPr>
              <a:t>piccoli</a:t>
            </a:r>
            <a:r>
              <a:rPr sz="2800" spc="5" dirty="0">
                <a:latin typeface="Arial MT"/>
                <a:cs typeface="Arial MT"/>
              </a:rPr>
              <a:t> </a:t>
            </a:r>
            <a:r>
              <a:rPr sz="2800" spc="-5" dirty="0">
                <a:latin typeface="Arial MT"/>
                <a:cs typeface="Arial MT"/>
              </a:rPr>
              <a:t>possibile?” </a:t>
            </a:r>
            <a:r>
              <a:rPr sz="2800" dirty="0">
                <a:latin typeface="Arial MT"/>
                <a:cs typeface="Arial MT"/>
              </a:rPr>
              <a:t> </a:t>
            </a:r>
            <a:r>
              <a:rPr sz="2800" spc="-5" dirty="0">
                <a:latin typeface="Arial MT"/>
                <a:cs typeface="Arial MT"/>
              </a:rPr>
              <a:t>C…A…S…A</a:t>
            </a:r>
            <a:endParaRPr sz="2800">
              <a:latin typeface="Arial MT"/>
              <a:cs typeface="Arial M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975677"/>
            <a:ext cx="7245350" cy="3471545"/>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95" dirty="0">
                <a:solidFill>
                  <a:srgbClr val="006666"/>
                </a:solidFill>
                <a:latin typeface="Arial MT"/>
                <a:cs typeface="Arial MT"/>
              </a:rPr>
              <a:t> </a:t>
            </a:r>
            <a:r>
              <a:rPr sz="2400" spc="-5" dirty="0">
                <a:solidFill>
                  <a:srgbClr val="006666"/>
                </a:solidFill>
                <a:latin typeface="Arial MT"/>
                <a:cs typeface="Arial MT"/>
              </a:rPr>
              <a:t>PER</a:t>
            </a:r>
            <a:r>
              <a:rPr sz="2400" spc="-90" dirty="0">
                <a:solidFill>
                  <a:srgbClr val="006666"/>
                </a:solidFill>
                <a:latin typeface="Arial MT"/>
                <a:cs typeface="Arial MT"/>
              </a:rPr>
              <a:t> </a:t>
            </a:r>
            <a:r>
              <a:rPr sz="2400" spc="50" dirty="0">
                <a:solidFill>
                  <a:srgbClr val="006666"/>
                </a:solidFill>
                <a:latin typeface="Arial MT"/>
                <a:cs typeface="Arial MT"/>
              </a:rPr>
              <a:t>LAVORARE</a:t>
            </a:r>
            <a:r>
              <a:rPr sz="2400" spc="-65" dirty="0">
                <a:solidFill>
                  <a:srgbClr val="006666"/>
                </a:solidFill>
                <a:latin typeface="Arial MT"/>
                <a:cs typeface="Arial MT"/>
              </a:rPr>
              <a:t> </a:t>
            </a:r>
            <a:r>
              <a:rPr sz="2400" spc="55" dirty="0">
                <a:solidFill>
                  <a:srgbClr val="006666"/>
                </a:solidFill>
                <a:latin typeface="Arial MT"/>
                <a:cs typeface="Arial MT"/>
              </a:rPr>
              <a:t>SULLE</a:t>
            </a:r>
            <a:r>
              <a:rPr sz="2400" spc="-70" dirty="0">
                <a:solidFill>
                  <a:srgbClr val="006666"/>
                </a:solidFill>
                <a:latin typeface="Arial MT"/>
                <a:cs typeface="Arial MT"/>
              </a:rPr>
              <a:t> </a:t>
            </a:r>
            <a:r>
              <a:rPr sz="2400" spc="15" dirty="0">
                <a:solidFill>
                  <a:srgbClr val="006666"/>
                </a:solidFill>
                <a:latin typeface="Arial MT"/>
                <a:cs typeface="Arial MT"/>
              </a:rPr>
              <a:t>RIME</a:t>
            </a:r>
            <a:endParaRPr sz="2400">
              <a:latin typeface="Arial MT"/>
              <a:cs typeface="Arial MT"/>
            </a:endParaRPr>
          </a:p>
          <a:p>
            <a:pPr>
              <a:lnSpc>
                <a:spcPct val="100000"/>
              </a:lnSpc>
            </a:pPr>
            <a:endParaRPr sz="2800">
              <a:latin typeface="Arial MT"/>
              <a:cs typeface="Arial MT"/>
            </a:endParaRPr>
          </a:p>
          <a:p>
            <a:pPr marL="12700">
              <a:lnSpc>
                <a:spcPct val="100000"/>
              </a:lnSpc>
              <a:spcBef>
                <a:spcPts val="2005"/>
              </a:spcBef>
            </a:pPr>
            <a:r>
              <a:rPr sz="2400" b="1" u="heavy" spc="-5" dirty="0">
                <a:uFill>
                  <a:solidFill>
                    <a:srgbClr val="000000"/>
                  </a:solidFill>
                </a:uFill>
                <a:latin typeface="Arial"/>
                <a:cs typeface="Arial"/>
              </a:rPr>
              <a:t>Il</a:t>
            </a:r>
            <a:r>
              <a:rPr sz="2400" b="1" u="heavy" spc="-40" dirty="0">
                <a:uFill>
                  <a:solidFill>
                    <a:srgbClr val="000000"/>
                  </a:solidFill>
                </a:uFill>
                <a:latin typeface="Arial"/>
                <a:cs typeface="Arial"/>
              </a:rPr>
              <a:t> </a:t>
            </a:r>
            <a:r>
              <a:rPr sz="2400" b="1" u="heavy" spc="-5" dirty="0">
                <a:uFill>
                  <a:solidFill>
                    <a:srgbClr val="000000"/>
                  </a:solidFill>
                </a:uFill>
                <a:latin typeface="Arial"/>
                <a:cs typeface="Arial"/>
              </a:rPr>
              <a:t>gioco</a:t>
            </a:r>
            <a:r>
              <a:rPr sz="2400" b="1" u="heavy" spc="-15" dirty="0">
                <a:uFill>
                  <a:solidFill>
                    <a:srgbClr val="000000"/>
                  </a:solidFill>
                </a:uFill>
                <a:latin typeface="Arial"/>
                <a:cs typeface="Arial"/>
              </a:rPr>
              <a:t> </a:t>
            </a:r>
            <a:r>
              <a:rPr sz="2400" b="1" u="heavy" spc="-5" dirty="0">
                <a:uFill>
                  <a:solidFill>
                    <a:srgbClr val="000000"/>
                  </a:solidFill>
                </a:uFill>
                <a:latin typeface="Arial"/>
                <a:cs typeface="Arial"/>
              </a:rPr>
              <a:t>delle</a:t>
            </a:r>
            <a:r>
              <a:rPr sz="2400" b="1" u="heavy" spc="-20" dirty="0">
                <a:uFill>
                  <a:solidFill>
                    <a:srgbClr val="000000"/>
                  </a:solidFill>
                </a:uFill>
                <a:latin typeface="Arial"/>
                <a:cs typeface="Arial"/>
              </a:rPr>
              <a:t> </a:t>
            </a:r>
            <a:r>
              <a:rPr sz="2400" b="1" u="heavy" dirty="0">
                <a:uFill>
                  <a:solidFill>
                    <a:srgbClr val="000000"/>
                  </a:solidFill>
                </a:uFill>
                <a:latin typeface="Arial"/>
                <a:cs typeface="Arial"/>
              </a:rPr>
              <a:t>rime</a:t>
            </a:r>
            <a:endParaRPr sz="2400">
              <a:latin typeface="Arial"/>
              <a:cs typeface="Arial"/>
            </a:endParaRPr>
          </a:p>
          <a:p>
            <a:pPr marL="354965" marR="5080" indent="-342900">
              <a:lnSpc>
                <a:spcPct val="99700"/>
              </a:lnSpc>
              <a:spcBef>
                <a:spcPts val="605"/>
              </a:spcBef>
            </a:pPr>
            <a:r>
              <a:rPr sz="2400" spc="-5" dirty="0">
                <a:latin typeface="Arial MT"/>
                <a:cs typeface="Arial MT"/>
              </a:rPr>
              <a:t>Pick e Fluc </a:t>
            </a:r>
            <a:r>
              <a:rPr sz="2400" dirty="0">
                <a:latin typeface="Arial MT"/>
                <a:cs typeface="Arial MT"/>
              </a:rPr>
              <a:t>hanno scoperto </a:t>
            </a:r>
            <a:r>
              <a:rPr sz="2400" spc="-5" dirty="0">
                <a:latin typeface="Arial MT"/>
                <a:cs typeface="Arial MT"/>
              </a:rPr>
              <a:t>un </a:t>
            </a:r>
            <a:r>
              <a:rPr sz="2400" dirty="0">
                <a:latin typeface="Arial MT"/>
                <a:cs typeface="Arial MT"/>
              </a:rPr>
              <a:t>gioco bellissimo, </a:t>
            </a:r>
            <a:r>
              <a:rPr sz="2400" spc="-5" dirty="0">
                <a:latin typeface="Arial MT"/>
                <a:cs typeface="Arial MT"/>
              </a:rPr>
              <a:t>che li </a:t>
            </a:r>
            <a:r>
              <a:rPr sz="2400" spc="-655" dirty="0">
                <a:latin typeface="Arial MT"/>
                <a:cs typeface="Arial MT"/>
              </a:rPr>
              <a:t> </a:t>
            </a:r>
            <a:r>
              <a:rPr sz="2400" spc="-5" dirty="0">
                <a:latin typeface="Arial MT"/>
                <a:cs typeface="Arial MT"/>
              </a:rPr>
              <a:t>diverte</a:t>
            </a:r>
            <a:r>
              <a:rPr sz="2400" spc="10" dirty="0">
                <a:latin typeface="Arial MT"/>
                <a:cs typeface="Arial MT"/>
              </a:rPr>
              <a:t> </a:t>
            </a:r>
            <a:r>
              <a:rPr sz="2400" spc="-5" dirty="0">
                <a:latin typeface="Arial MT"/>
                <a:cs typeface="Arial MT"/>
              </a:rPr>
              <a:t>tanto.</a:t>
            </a:r>
            <a:r>
              <a:rPr sz="2400" spc="-15" dirty="0">
                <a:latin typeface="Arial MT"/>
                <a:cs typeface="Arial MT"/>
              </a:rPr>
              <a:t> </a:t>
            </a:r>
            <a:r>
              <a:rPr sz="2400" spc="-5" dirty="0">
                <a:latin typeface="Arial MT"/>
                <a:cs typeface="Arial MT"/>
              </a:rPr>
              <a:t>Devono</a:t>
            </a:r>
            <a:r>
              <a:rPr sz="2400" dirty="0">
                <a:latin typeface="Arial MT"/>
                <a:cs typeface="Arial MT"/>
              </a:rPr>
              <a:t> </a:t>
            </a:r>
            <a:r>
              <a:rPr sz="2400" spc="-5" dirty="0">
                <a:latin typeface="Arial MT"/>
                <a:cs typeface="Arial MT"/>
              </a:rPr>
              <a:t>trovare</a:t>
            </a:r>
            <a:r>
              <a:rPr sz="2400" spc="15" dirty="0">
                <a:latin typeface="Arial MT"/>
                <a:cs typeface="Arial MT"/>
              </a:rPr>
              <a:t> </a:t>
            </a:r>
            <a:r>
              <a:rPr sz="2400" dirty="0">
                <a:latin typeface="Arial MT"/>
                <a:cs typeface="Arial MT"/>
              </a:rPr>
              <a:t>la parola che </a:t>
            </a:r>
            <a:r>
              <a:rPr sz="2400" spc="-10" dirty="0">
                <a:latin typeface="Arial MT"/>
                <a:cs typeface="Arial MT"/>
              </a:rPr>
              <a:t>fa</a:t>
            </a:r>
            <a:r>
              <a:rPr sz="2400" dirty="0">
                <a:latin typeface="Arial MT"/>
                <a:cs typeface="Arial MT"/>
              </a:rPr>
              <a:t> rima </a:t>
            </a:r>
            <a:r>
              <a:rPr sz="2400" spc="5" dirty="0">
                <a:latin typeface="Arial MT"/>
                <a:cs typeface="Arial MT"/>
              </a:rPr>
              <a:t> </a:t>
            </a:r>
            <a:r>
              <a:rPr sz="2400" spc="-5" dirty="0">
                <a:latin typeface="Arial MT"/>
                <a:cs typeface="Arial MT"/>
              </a:rPr>
              <a:t>con</a:t>
            </a:r>
            <a:r>
              <a:rPr sz="2400" spc="5" dirty="0">
                <a:latin typeface="Arial MT"/>
                <a:cs typeface="Arial MT"/>
              </a:rPr>
              <a:t> </a:t>
            </a:r>
            <a:r>
              <a:rPr sz="2400" dirty="0">
                <a:latin typeface="Arial MT"/>
                <a:cs typeface="Arial MT"/>
              </a:rPr>
              <a:t>quella</a:t>
            </a:r>
            <a:r>
              <a:rPr sz="2400" spc="-25" dirty="0">
                <a:latin typeface="Arial MT"/>
                <a:cs typeface="Arial MT"/>
              </a:rPr>
              <a:t> </a:t>
            </a:r>
            <a:r>
              <a:rPr sz="2400" spc="-5" dirty="0">
                <a:latin typeface="Arial MT"/>
                <a:cs typeface="Arial MT"/>
              </a:rPr>
              <a:t>che</a:t>
            </a:r>
            <a:r>
              <a:rPr sz="2400" spc="10" dirty="0">
                <a:latin typeface="Arial MT"/>
                <a:cs typeface="Arial MT"/>
              </a:rPr>
              <a:t> </a:t>
            </a:r>
            <a:r>
              <a:rPr sz="2400" spc="-5" dirty="0">
                <a:latin typeface="Arial MT"/>
                <a:cs typeface="Arial MT"/>
              </a:rPr>
              <a:t>la</a:t>
            </a:r>
            <a:r>
              <a:rPr sz="2400" dirty="0">
                <a:latin typeface="Arial MT"/>
                <a:cs typeface="Arial MT"/>
              </a:rPr>
              <a:t> </a:t>
            </a:r>
            <a:r>
              <a:rPr sz="2400" spc="-5" dirty="0">
                <a:latin typeface="Arial MT"/>
                <a:cs typeface="Arial MT"/>
              </a:rPr>
              <a:t>maestra</a:t>
            </a:r>
            <a:r>
              <a:rPr sz="2400" dirty="0">
                <a:latin typeface="Arial MT"/>
                <a:cs typeface="Arial MT"/>
              </a:rPr>
              <a:t> dirà.</a:t>
            </a:r>
            <a:endParaRPr sz="2400">
              <a:latin typeface="Arial MT"/>
              <a:cs typeface="Arial MT"/>
            </a:endParaRPr>
          </a:p>
          <a:p>
            <a:pPr marL="12700">
              <a:lnSpc>
                <a:spcPct val="100000"/>
              </a:lnSpc>
              <a:spcBef>
                <a:spcPts val="585"/>
              </a:spcBef>
            </a:pPr>
            <a:r>
              <a:rPr sz="2400" dirty="0">
                <a:latin typeface="Arial MT"/>
                <a:cs typeface="Arial MT"/>
              </a:rPr>
              <a:t>Ad</a:t>
            </a:r>
            <a:r>
              <a:rPr sz="2400" spc="-40" dirty="0">
                <a:latin typeface="Arial MT"/>
                <a:cs typeface="Arial MT"/>
              </a:rPr>
              <a:t> </a:t>
            </a:r>
            <a:r>
              <a:rPr sz="2400" dirty="0">
                <a:latin typeface="Arial MT"/>
                <a:cs typeface="Arial MT"/>
              </a:rPr>
              <a:t>esempio</a:t>
            </a:r>
            <a:endParaRPr sz="2400">
              <a:latin typeface="Arial MT"/>
              <a:cs typeface="Arial MT"/>
            </a:endParaRPr>
          </a:p>
          <a:p>
            <a:pPr marL="12700">
              <a:lnSpc>
                <a:spcPct val="100000"/>
              </a:lnSpc>
              <a:spcBef>
                <a:spcPts val="580"/>
              </a:spcBef>
              <a:tabLst>
                <a:tab pos="3670935" algn="l"/>
              </a:tabLst>
            </a:pPr>
            <a:r>
              <a:rPr sz="2400" spc="-5" dirty="0">
                <a:latin typeface="Arial MT"/>
                <a:cs typeface="Arial MT"/>
              </a:rPr>
              <a:t>Stella</a:t>
            </a:r>
            <a:r>
              <a:rPr sz="2400" spc="5" dirty="0">
                <a:latin typeface="Arial MT"/>
                <a:cs typeface="Arial MT"/>
              </a:rPr>
              <a:t> </a:t>
            </a:r>
            <a:r>
              <a:rPr sz="2400" spc="-5" dirty="0">
                <a:latin typeface="Arial MT"/>
                <a:cs typeface="Arial MT"/>
              </a:rPr>
              <a:t>fa</a:t>
            </a:r>
            <a:r>
              <a:rPr sz="2400" spc="10" dirty="0">
                <a:latin typeface="Arial MT"/>
                <a:cs typeface="Arial MT"/>
              </a:rPr>
              <a:t> </a:t>
            </a:r>
            <a:r>
              <a:rPr sz="2400" spc="-5" dirty="0">
                <a:latin typeface="Arial MT"/>
                <a:cs typeface="Arial MT"/>
              </a:rPr>
              <a:t>rima</a:t>
            </a:r>
            <a:r>
              <a:rPr sz="2400" spc="20" dirty="0">
                <a:latin typeface="Arial MT"/>
                <a:cs typeface="Arial MT"/>
              </a:rPr>
              <a:t> </a:t>
            </a:r>
            <a:r>
              <a:rPr sz="2400" spc="-5" dirty="0">
                <a:latin typeface="Arial MT"/>
                <a:cs typeface="Arial MT"/>
              </a:rPr>
              <a:t>con	</a:t>
            </a:r>
            <a:r>
              <a:rPr sz="2400" dirty="0">
                <a:latin typeface="Arial MT"/>
                <a:cs typeface="Arial MT"/>
              </a:rPr>
              <a:t>bella</a:t>
            </a:r>
            <a:r>
              <a:rPr sz="2400" spc="-20" dirty="0">
                <a:latin typeface="Arial MT"/>
                <a:cs typeface="Arial MT"/>
              </a:rPr>
              <a:t> </a:t>
            </a:r>
            <a:r>
              <a:rPr sz="2400" dirty="0">
                <a:latin typeface="Arial MT"/>
                <a:cs typeface="Arial MT"/>
              </a:rPr>
              <a:t>–</a:t>
            </a:r>
            <a:r>
              <a:rPr sz="2400" spc="-30" dirty="0">
                <a:latin typeface="Arial MT"/>
                <a:cs typeface="Arial MT"/>
              </a:rPr>
              <a:t> </a:t>
            </a:r>
            <a:r>
              <a:rPr sz="2400" dirty="0">
                <a:latin typeface="Arial MT"/>
                <a:cs typeface="Arial MT"/>
              </a:rPr>
              <a:t>parola</a:t>
            </a:r>
            <a:endParaRPr sz="2400">
              <a:latin typeface="Arial MT"/>
              <a:cs typeface="Arial M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857" y="602234"/>
            <a:ext cx="6730365" cy="574040"/>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90" dirty="0">
                <a:solidFill>
                  <a:srgbClr val="006666"/>
                </a:solidFill>
                <a:latin typeface="Arial MT"/>
                <a:cs typeface="Arial MT"/>
              </a:rPr>
              <a:t> </a:t>
            </a:r>
            <a:r>
              <a:rPr sz="2400" spc="-5" dirty="0">
                <a:solidFill>
                  <a:srgbClr val="006666"/>
                </a:solidFill>
                <a:latin typeface="Arial MT"/>
                <a:cs typeface="Arial MT"/>
              </a:rPr>
              <a:t>PER</a:t>
            </a:r>
            <a:r>
              <a:rPr sz="2400" spc="-80" dirty="0">
                <a:solidFill>
                  <a:srgbClr val="006666"/>
                </a:solidFill>
                <a:latin typeface="Arial MT"/>
                <a:cs typeface="Arial MT"/>
              </a:rPr>
              <a:t> </a:t>
            </a:r>
            <a:r>
              <a:rPr sz="2400" spc="45" dirty="0">
                <a:solidFill>
                  <a:srgbClr val="006666"/>
                </a:solidFill>
                <a:latin typeface="Arial MT"/>
                <a:cs typeface="Arial MT"/>
              </a:rPr>
              <a:t>LAVORARE</a:t>
            </a:r>
            <a:r>
              <a:rPr sz="2400" spc="-70" dirty="0">
                <a:solidFill>
                  <a:srgbClr val="006666"/>
                </a:solidFill>
                <a:latin typeface="Arial MT"/>
                <a:cs typeface="Arial MT"/>
              </a:rPr>
              <a:t> </a:t>
            </a:r>
            <a:r>
              <a:rPr sz="2400" spc="55" dirty="0">
                <a:solidFill>
                  <a:srgbClr val="006666"/>
                </a:solidFill>
                <a:latin typeface="Arial MT"/>
                <a:cs typeface="Arial MT"/>
              </a:rPr>
              <a:t>SULLE</a:t>
            </a:r>
            <a:r>
              <a:rPr sz="2400" spc="-60" dirty="0">
                <a:solidFill>
                  <a:srgbClr val="006666"/>
                </a:solidFill>
                <a:latin typeface="Arial MT"/>
                <a:cs typeface="Arial MT"/>
              </a:rPr>
              <a:t> </a:t>
            </a:r>
            <a:r>
              <a:rPr sz="2400" spc="15" dirty="0">
                <a:solidFill>
                  <a:srgbClr val="006666"/>
                </a:solidFill>
                <a:latin typeface="Arial MT"/>
                <a:cs typeface="Arial MT"/>
              </a:rPr>
              <a:t>RIME</a:t>
            </a:r>
            <a:r>
              <a:rPr sz="2400" spc="-45" dirty="0">
                <a:solidFill>
                  <a:srgbClr val="006666"/>
                </a:solidFill>
                <a:latin typeface="Arial MT"/>
                <a:cs typeface="Arial MT"/>
              </a:rPr>
              <a:t> </a:t>
            </a:r>
            <a:r>
              <a:rPr sz="3600" dirty="0">
                <a:solidFill>
                  <a:srgbClr val="000000"/>
                </a:solidFill>
                <a:latin typeface="Arial MT"/>
                <a:cs typeface="Arial MT"/>
              </a:rPr>
              <a:t>(</a:t>
            </a:r>
            <a:r>
              <a:rPr sz="3600" dirty="0">
                <a:solidFill>
                  <a:srgbClr val="000000"/>
                </a:solidFill>
                <a:latin typeface="Webdings"/>
                <a:cs typeface="Webdings"/>
              </a:rPr>
              <a:t></a:t>
            </a:r>
            <a:r>
              <a:rPr sz="3600" dirty="0">
                <a:solidFill>
                  <a:srgbClr val="000000"/>
                </a:solidFill>
                <a:latin typeface="Arial MT"/>
                <a:cs typeface="Arial MT"/>
              </a:rPr>
              <a:t>)</a:t>
            </a:r>
            <a:endParaRPr sz="3600">
              <a:latin typeface="Arial MT"/>
              <a:cs typeface="Arial MT"/>
            </a:endParaRPr>
          </a:p>
        </p:txBody>
      </p:sp>
      <p:sp>
        <p:nvSpPr>
          <p:cNvPr id="3" name="object 3"/>
          <p:cNvSpPr txBox="1"/>
          <p:nvPr/>
        </p:nvSpPr>
        <p:spPr>
          <a:xfrm>
            <a:off x="764857" y="2007298"/>
            <a:ext cx="7482840" cy="3758565"/>
          </a:xfrm>
          <a:prstGeom prst="rect">
            <a:avLst/>
          </a:prstGeom>
        </p:spPr>
        <p:txBody>
          <a:bodyPr vert="horz" wrap="square" lIns="0" tIns="12700" rIns="0" bIns="0" rtlCol="0">
            <a:spAutoFit/>
          </a:bodyPr>
          <a:lstStyle/>
          <a:p>
            <a:pPr marL="12700">
              <a:lnSpc>
                <a:spcPct val="100000"/>
              </a:lnSpc>
              <a:spcBef>
                <a:spcPts val="100"/>
              </a:spcBef>
            </a:pPr>
            <a:r>
              <a:rPr sz="2400" b="1" u="heavy" spc="-5" dirty="0">
                <a:uFill>
                  <a:solidFill>
                    <a:srgbClr val="000000"/>
                  </a:solidFill>
                </a:uFill>
                <a:latin typeface="Arial"/>
                <a:cs typeface="Arial"/>
              </a:rPr>
              <a:t>Proposte</a:t>
            </a:r>
            <a:r>
              <a:rPr sz="2400" b="1" u="heavy" spc="-10" dirty="0">
                <a:uFill>
                  <a:solidFill>
                    <a:srgbClr val="000000"/>
                  </a:solidFill>
                </a:uFill>
                <a:latin typeface="Arial"/>
                <a:cs typeface="Arial"/>
              </a:rPr>
              <a:t> </a:t>
            </a:r>
            <a:r>
              <a:rPr sz="2400" b="1" u="heavy" spc="-5" dirty="0">
                <a:uFill>
                  <a:solidFill>
                    <a:srgbClr val="000000"/>
                  </a:solidFill>
                </a:uFill>
                <a:latin typeface="Arial"/>
                <a:cs typeface="Arial"/>
              </a:rPr>
              <a:t>quali</a:t>
            </a:r>
            <a:r>
              <a:rPr sz="2400" b="1" u="heavy" spc="-10" dirty="0">
                <a:uFill>
                  <a:solidFill>
                    <a:srgbClr val="000000"/>
                  </a:solidFill>
                </a:uFill>
                <a:latin typeface="Arial"/>
                <a:cs typeface="Arial"/>
              </a:rPr>
              <a:t> </a:t>
            </a:r>
            <a:r>
              <a:rPr sz="2400" b="1" u="heavy" spc="-5" dirty="0">
                <a:uFill>
                  <a:solidFill>
                    <a:srgbClr val="000000"/>
                  </a:solidFill>
                </a:uFill>
                <a:latin typeface="Arial"/>
                <a:cs typeface="Arial"/>
              </a:rPr>
              <a:t>filastrocche,</a:t>
            </a:r>
            <a:r>
              <a:rPr sz="2400" b="1" u="heavy" spc="-20" dirty="0">
                <a:uFill>
                  <a:solidFill>
                    <a:srgbClr val="000000"/>
                  </a:solidFill>
                </a:uFill>
                <a:latin typeface="Arial"/>
                <a:cs typeface="Arial"/>
              </a:rPr>
              <a:t> </a:t>
            </a:r>
            <a:r>
              <a:rPr sz="2400" b="1" u="heavy" spc="-5" dirty="0">
                <a:uFill>
                  <a:solidFill>
                    <a:srgbClr val="000000"/>
                  </a:solidFill>
                </a:uFill>
                <a:latin typeface="Arial"/>
                <a:cs typeface="Arial"/>
              </a:rPr>
              <a:t>poesie…</a:t>
            </a:r>
            <a:endParaRPr sz="2400">
              <a:latin typeface="Arial"/>
              <a:cs typeface="Arial"/>
            </a:endParaRPr>
          </a:p>
          <a:p>
            <a:pPr>
              <a:lnSpc>
                <a:spcPct val="100000"/>
              </a:lnSpc>
              <a:spcBef>
                <a:spcPts val="55"/>
              </a:spcBef>
            </a:pPr>
            <a:endParaRPr sz="3450">
              <a:latin typeface="Arial"/>
              <a:cs typeface="Arial"/>
            </a:endParaRPr>
          </a:p>
          <a:p>
            <a:pPr marL="12700">
              <a:lnSpc>
                <a:spcPct val="100000"/>
              </a:lnSpc>
            </a:pPr>
            <a:r>
              <a:rPr sz="2400" b="1" u="heavy" spc="-15" dirty="0">
                <a:uFill>
                  <a:solidFill>
                    <a:srgbClr val="000000"/>
                  </a:solidFill>
                </a:uFill>
                <a:latin typeface="Arial"/>
                <a:cs typeface="Arial"/>
              </a:rPr>
              <a:t>Indovinello:</a:t>
            </a:r>
            <a:r>
              <a:rPr sz="2400" b="1" u="heavy" spc="65" dirty="0">
                <a:uFill>
                  <a:solidFill>
                    <a:srgbClr val="000000"/>
                  </a:solidFill>
                </a:uFill>
                <a:latin typeface="Arial"/>
                <a:cs typeface="Arial"/>
              </a:rPr>
              <a:t> </a:t>
            </a:r>
            <a:r>
              <a:rPr sz="2400" b="1" u="heavy" spc="-15" dirty="0">
                <a:uFill>
                  <a:solidFill>
                    <a:srgbClr val="000000"/>
                  </a:solidFill>
                </a:uFill>
                <a:latin typeface="Arial"/>
                <a:cs typeface="Arial"/>
              </a:rPr>
              <a:t>trova</a:t>
            </a:r>
            <a:r>
              <a:rPr sz="2400" b="1" u="heavy" spc="55" dirty="0">
                <a:uFill>
                  <a:solidFill>
                    <a:srgbClr val="000000"/>
                  </a:solidFill>
                </a:uFill>
                <a:latin typeface="Arial"/>
                <a:cs typeface="Arial"/>
              </a:rPr>
              <a:t> </a:t>
            </a:r>
            <a:r>
              <a:rPr sz="2400" b="1" u="heavy" spc="-5" dirty="0">
                <a:uFill>
                  <a:solidFill>
                    <a:srgbClr val="000000"/>
                  </a:solidFill>
                </a:uFill>
                <a:latin typeface="Arial"/>
                <a:cs typeface="Arial"/>
              </a:rPr>
              <a:t>la</a:t>
            </a:r>
            <a:r>
              <a:rPr sz="2400" b="1" u="heavy" spc="5" dirty="0">
                <a:uFill>
                  <a:solidFill>
                    <a:srgbClr val="000000"/>
                  </a:solidFill>
                </a:uFill>
                <a:latin typeface="Arial"/>
                <a:cs typeface="Arial"/>
              </a:rPr>
              <a:t> </a:t>
            </a:r>
            <a:r>
              <a:rPr sz="2400" b="1" u="heavy" spc="-10" dirty="0">
                <a:uFill>
                  <a:solidFill>
                    <a:srgbClr val="000000"/>
                  </a:solidFill>
                </a:uFill>
                <a:latin typeface="Arial"/>
                <a:cs typeface="Arial"/>
              </a:rPr>
              <a:t>parolina</a:t>
            </a:r>
            <a:r>
              <a:rPr sz="2400" b="1" u="heavy" dirty="0">
                <a:uFill>
                  <a:solidFill>
                    <a:srgbClr val="000000"/>
                  </a:solidFill>
                </a:uFill>
                <a:latin typeface="Arial"/>
                <a:cs typeface="Arial"/>
              </a:rPr>
              <a:t> </a:t>
            </a:r>
            <a:r>
              <a:rPr sz="2400" b="1" u="heavy" spc="-5" dirty="0">
                <a:uFill>
                  <a:solidFill>
                    <a:srgbClr val="000000"/>
                  </a:solidFill>
                </a:uFill>
                <a:latin typeface="Arial"/>
                <a:cs typeface="Arial"/>
              </a:rPr>
              <a:t>che</a:t>
            </a:r>
            <a:r>
              <a:rPr sz="2400" b="1" u="heavy" spc="5" dirty="0">
                <a:uFill>
                  <a:solidFill>
                    <a:srgbClr val="000000"/>
                  </a:solidFill>
                </a:uFill>
                <a:latin typeface="Arial"/>
                <a:cs typeface="Arial"/>
              </a:rPr>
              <a:t> </a:t>
            </a:r>
            <a:r>
              <a:rPr sz="2400" b="1" u="heavy" dirty="0">
                <a:uFill>
                  <a:solidFill>
                    <a:srgbClr val="000000"/>
                  </a:solidFill>
                </a:uFill>
                <a:latin typeface="Arial"/>
                <a:cs typeface="Arial"/>
              </a:rPr>
              <a:t>fa</a:t>
            </a:r>
            <a:r>
              <a:rPr sz="2400" b="1" u="heavy" spc="-10" dirty="0">
                <a:uFill>
                  <a:solidFill>
                    <a:srgbClr val="000000"/>
                  </a:solidFill>
                </a:uFill>
                <a:latin typeface="Arial"/>
                <a:cs typeface="Arial"/>
              </a:rPr>
              <a:t> </a:t>
            </a:r>
            <a:r>
              <a:rPr sz="2400" b="1" u="heavy" dirty="0">
                <a:uFill>
                  <a:solidFill>
                    <a:srgbClr val="000000"/>
                  </a:solidFill>
                </a:uFill>
                <a:latin typeface="Arial"/>
                <a:cs typeface="Arial"/>
              </a:rPr>
              <a:t>rima</a:t>
            </a:r>
            <a:endParaRPr sz="2400">
              <a:latin typeface="Arial"/>
              <a:cs typeface="Arial"/>
            </a:endParaRPr>
          </a:p>
          <a:p>
            <a:pPr marL="354965" marR="5080" indent="-342900">
              <a:lnSpc>
                <a:spcPct val="100000"/>
              </a:lnSpc>
              <a:spcBef>
                <a:spcPts val="580"/>
              </a:spcBef>
            </a:pPr>
            <a:r>
              <a:rPr sz="2400" dirty="0">
                <a:latin typeface="Arial MT"/>
                <a:cs typeface="Arial MT"/>
              </a:rPr>
              <a:t>Pick e </a:t>
            </a:r>
            <a:r>
              <a:rPr sz="2400" spc="-5" dirty="0">
                <a:latin typeface="Arial MT"/>
                <a:cs typeface="Arial MT"/>
              </a:rPr>
              <a:t>Fluc propongono un indovinello… devi trovare la </a:t>
            </a:r>
            <a:r>
              <a:rPr sz="2400" spc="-655" dirty="0">
                <a:latin typeface="Arial MT"/>
                <a:cs typeface="Arial MT"/>
              </a:rPr>
              <a:t> </a:t>
            </a:r>
            <a:r>
              <a:rPr sz="2400" dirty="0">
                <a:latin typeface="Arial MT"/>
                <a:cs typeface="Arial MT"/>
              </a:rPr>
              <a:t>parola che manca, aiutati con la rima e il </a:t>
            </a:r>
            <a:r>
              <a:rPr sz="2400" spc="5" dirty="0">
                <a:latin typeface="Arial MT"/>
                <a:cs typeface="Arial MT"/>
              </a:rPr>
              <a:t> </a:t>
            </a:r>
            <a:r>
              <a:rPr sz="2400" dirty="0">
                <a:latin typeface="Arial MT"/>
                <a:cs typeface="Arial MT"/>
              </a:rPr>
              <a:t>suggerimento</a:t>
            </a:r>
            <a:r>
              <a:rPr sz="2400" spc="-35" dirty="0">
                <a:latin typeface="Arial MT"/>
                <a:cs typeface="Arial MT"/>
              </a:rPr>
              <a:t> </a:t>
            </a:r>
            <a:r>
              <a:rPr sz="2400" dirty="0">
                <a:latin typeface="Arial MT"/>
                <a:cs typeface="Arial MT"/>
              </a:rPr>
              <a:t>(implicazione</a:t>
            </a:r>
            <a:r>
              <a:rPr sz="2400" spc="-25" dirty="0">
                <a:latin typeface="Arial MT"/>
                <a:cs typeface="Arial MT"/>
              </a:rPr>
              <a:t> </a:t>
            </a:r>
            <a:r>
              <a:rPr sz="2400" dirty="0">
                <a:latin typeface="Arial MT"/>
                <a:cs typeface="Arial MT"/>
              </a:rPr>
              <a:t>semantica)</a:t>
            </a:r>
            <a:endParaRPr sz="2400">
              <a:latin typeface="Arial MT"/>
              <a:cs typeface="Arial MT"/>
            </a:endParaRPr>
          </a:p>
          <a:p>
            <a:pPr marL="12700">
              <a:lnSpc>
                <a:spcPct val="100000"/>
              </a:lnSpc>
              <a:spcBef>
                <a:spcPts val="585"/>
              </a:spcBef>
            </a:pPr>
            <a:r>
              <a:rPr sz="2400" dirty="0">
                <a:latin typeface="Arial MT"/>
                <a:cs typeface="Arial MT"/>
              </a:rPr>
              <a:t>Es.</a:t>
            </a:r>
            <a:r>
              <a:rPr sz="2400" spc="-30" dirty="0">
                <a:latin typeface="Arial MT"/>
                <a:cs typeface="Arial MT"/>
              </a:rPr>
              <a:t> </a:t>
            </a:r>
            <a:r>
              <a:rPr sz="2400" dirty="0">
                <a:latin typeface="Arial MT"/>
                <a:cs typeface="Arial MT"/>
              </a:rPr>
              <a:t>Sono</a:t>
            </a:r>
            <a:r>
              <a:rPr sz="2400" spc="-10" dirty="0">
                <a:latin typeface="Arial MT"/>
                <a:cs typeface="Arial MT"/>
              </a:rPr>
              <a:t> </a:t>
            </a:r>
            <a:r>
              <a:rPr sz="2400" dirty="0">
                <a:latin typeface="Arial MT"/>
                <a:cs typeface="Arial MT"/>
              </a:rPr>
              <a:t>lenta</a:t>
            </a:r>
            <a:r>
              <a:rPr sz="2400" spc="-20" dirty="0">
                <a:latin typeface="Arial MT"/>
                <a:cs typeface="Arial MT"/>
              </a:rPr>
              <a:t> </a:t>
            </a:r>
            <a:r>
              <a:rPr sz="2400" dirty="0">
                <a:latin typeface="Arial MT"/>
                <a:cs typeface="Arial MT"/>
              </a:rPr>
              <a:t>come</a:t>
            </a:r>
            <a:r>
              <a:rPr sz="2400" spc="-15" dirty="0">
                <a:latin typeface="Arial MT"/>
                <a:cs typeface="Arial MT"/>
              </a:rPr>
              <a:t> </a:t>
            </a:r>
            <a:r>
              <a:rPr sz="2400" dirty="0">
                <a:latin typeface="Arial MT"/>
                <a:cs typeface="Arial MT"/>
              </a:rPr>
              <a:t>una</a:t>
            </a:r>
            <a:r>
              <a:rPr sz="2400" spc="-30" dirty="0">
                <a:latin typeface="Arial MT"/>
                <a:cs typeface="Arial MT"/>
              </a:rPr>
              <a:t> </a:t>
            </a:r>
            <a:r>
              <a:rPr sz="2400" dirty="0">
                <a:latin typeface="Arial MT"/>
                <a:cs typeface="Arial MT"/>
              </a:rPr>
              <a:t>lumaca</a:t>
            </a:r>
            <a:endParaRPr sz="2400">
              <a:latin typeface="Arial MT"/>
              <a:cs typeface="Arial MT"/>
            </a:endParaRPr>
          </a:p>
          <a:p>
            <a:pPr marL="354965">
              <a:lnSpc>
                <a:spcPct val="100000"/>
              </a:lnSpc>
              <a:spcBef>
                <a:spcPts val="580"/>
              </a:spcBef>
            </a:pPr>
            <a:r>
              <a:rPr sz="2400" dirty="0">
                <a:latin typeface="Arial MT"/>
                <a:cs typeface="Arial MT"/>
              </a:rPr>
              <a:t>mangio</a:t>
            </a:r>
            <a:r>
              <a:rPr sz="2400" spc="-15" dirty="0">
                <a:latin typeface="Arial MT"/>
                <a:cs typeface="Arial MT"/>
              </a:rPr>
              <a:t> </a:t>
            </a:r>
            <a:r>
              <a:rPr sz="2400" spc="-5" dirty="0">
                <a:latin typeface="Arial MT"/>
                <a:cs typeface="Arial MT"/>
              </a:rPr>
              <a:t>frutta</a:t>
            </a:r>
            <a:r>
              <a:rPr sz="2400" spc="-10" dirty="0">
                <a:latin typeface="Arial MT"/>
                <a:cs typeface="Arial MT"/>
              </a:rPr>
              <a:t> </a:t>
            </a:r>
            <a:r>
              <a:rPr sz="2400" spc="-5" dirty="0">
                <a:latin typeface="Arial MT"/>
                <a:cs typeface="Arial MT"/>
              </a:rPr>
              <a:t>e</a:t>
            </a:r>
            <a:r>
              <a:rPr sz="2400" spc="-10" dirty="0">
                <a:latin typeface="Arial MT"/>
                <a:cs typeface="Arial MT"/>
              </a:rPr>
              <a:t> </a:t>
            </a:r>
            <a:r>
              <a:rPr sz="2400" spc="-5" dirty="0">
                <a:latin typeface="Arial MT"/>
                <a:cs typeface="Arial MT"/>
              </a:rPr>
              <a:t>lattuga</a:t>
            </a:r>
            <a:endParaRPr sz="2400">
              <a:latin typeface="Arial MT"/>
              <a:cs typeface="Arial MT"/>
            </a:endParaRPr>
          </a:p>
          <a:p>
            <a:pPr marL="354965">
              <a:lnSpc>
                <a:spcPct val="100000"/>
              </a:lnSpc>
              <a:spcBef>
                <a:spcPts val="585"/>
              </a:spcBef>
            </a:pPr>
            <a:r>
              <a:rPr sz="2400" dirty="0">
                <a:latin typeface="Arial MT"/>
                <a:cs typeface="Arial MT"/>
              </a:rPr>
              <a:t>sono</a:t>
            </a:r>
            <a:r>
              <a:rPr sz="2400" spc="-15" dirty="0">
                <a:latin typeface="Arial MT"/>
                <a:cs typeface="Arial MT"/>
              </a:rPr>
              <a:t> </a:t>
            </a:r>
            <a:r>
              <a:rPr sz="2400" spc="-5" dirty="0">
                <a:latin typeface="Arial MT"/>
                <a:cs typeface="Arial MT"/>
              </a:rPr>
              <a:t>io</a:t>
            </a:r>
            <a:r>
              <a:rPr sz="2400" spc="-10" dirty="0">
                <a:latin typeface="Arial MT"/>
                <a:cs typeface="Arial MT"/>
              </a:rPr>
              <a:t> </a:t>
            </a:r>
            <a:r>
              <a:rPr sz="2400" spc="-5" dirty="0">
                <a:latin typeface="Arial MT"/>
                <a:cs typeface="Arial MT"/>
              </a:rPr>
              <a:t>la</a:t>
            </a:r>
            <a:r>
              <a:rPr sz="2400" spc="-10" dirty="0">
                <a:latin typeface="Arial MT"/>
                <a:cs typeface="Arial MT"/>
              </a:rPr>
              <a:t> </a:t>
            </a:r>
            <a:r>
              <a:rPr sz="2400" dirty="0">
                <a:latin typeface="Arial MT"/>
                <a:cs typeface="Arial MT"/>
              </a:rPr>
              <a:t>….</a:t>
            </a:r>
            <a:r>
              <a:rPr sz="2400" spc="-30" dirty="0">
                <a:latin typeface="Arial MT"/>
                <a:cs typeface="Arial MT"/>
              </a:rPr>
              <a:t> </a:t>
            </a:r>
            <a:r>
              <a:rPr sz="2400" spc="-5" dirty="0">
                <a:latin typeface="Arial MT"/>
                <a:cs typeface="Arial MT"/>
              </a:rPr>
              <a:t>(tartaruga)</a:t>
            </a:r>
            <a:endParaRPr sz="2400">
              <a:latin typeface="Arial MT"/>
              <a:cs typeface="Arial M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797940"/>
            <a:ext cx="7600950" cy="2772410"/>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90"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65" dirty="0">
                <a:solidFill>
                  <a:srgbClr val="006666"/>
                </a:solidFill>
                <a:latin typeface="Arial MT"/>
                <a:cs typeface="Arial MT"/>
              </a:rPr>
              <a:t>SUL</a:t>
            </a:r>
            <a:r>
              <a:rPr sz="2400" spc="-70" dirty="0">
                <a:solidFill>
                  <a:srgbClr val="006666"/>
                </a:solidFill>
                <a:latin typeface="Arial MT"/>
                <a:cs typeface="Arial MT"/>
              </a:rPr>
              <a:t> </a:t>
            </a:r>
            <a:r>
              <a:rPr sz="2400" spc="45" dirty="0">
                <a:solidFill>
                  <a:srgbClr val="006666"/>
                </a:solidFill>
                <a:latin typeface="Arial MT"/>
                <a:cs typeface="Arial MT"/>
              </a:rPr>
              <a:t>SUONO</a:t>
            </a:r>
            <a:r>
              <a:rPr sz="2400" spc="-75" dirty="0">
                <a:solidFill>
                  <a:srgbClr val="006666"/>
                </a:solidFill>
                <a:latin typeface="Arial MT"/>
                <a:cs typeface="Arial MT"/>
              </a:rPr>
              <a:t> </a:t>
            </a:r>
            <a:r>
              <a:rPr sz="2400" spc="60" dirty="0">
                <a:solidFill>
                  <a:srgbClr val="006666"/>
                </a:solidFill>
                <a:latin typeface="Arial MT"/>
                <a:cs typeface="Arial MT"/>
              </a:rPr>
              <a:t>FINALE</a:t>
            </a:r>
            <a:endParaRPr sz="2400">
              <a:latin typeface="Arial MT"/>
              <a:cs typeface="Arial MT"/>
            </a:endParaRPr>
          </a:p>
          <a:p>
            <a:pPr marL="12700">
              <a:lnSpc>
                <a:spcPct val="10000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a:p>
            <a:pPr>
              <a:lnSpc>
                <a:spcPct val="100000"/>
              </a:lnSpc>
              <a:spcBef>
                <a:spcPts val="5"/>
              </a:spcBef>
            </a:pPr>
            <a:endParaRPr sz="3250">
              <a:latin typeface="Arial MT"/>
              <a:cs typeface="Arial MT"/>
            </a:endParaRPr>
          </a:p>
          <a:p>
            <a:pPr marL="12700">
              <a:lnSpc>
                <a:spcPct val="100000"/>
              </a:lnSpc>
            </a:pPr>
            <a:r>
              <a:rPr sz="2400" b="1" u="heavy" spc="-5" dirty="0">
                <a:uFill>
                  <a:solidFill>
                    <a:srgbClr val="000000"/>
                  </a:solidFill>
                </a:uFill>
                <a:latin typeface="Arial"/>
                <a:cs typeface="Arial"/>
              </a:rPr>
              <a:t>Il</a:t>
            </a:r>
            <a:r>
              <a:rPr sz="2400" b="1" u="heavy" spc="-20" dirty="0">
                <a:uFill>
                  <a:solidFill>
                    <a:srgbClr val="000000"/>
                  </a:solidFill>
                </a:uFill>
                <a:latin typeface="Arial"/>
                <a:cs typeface="Arial"/>
              </a:rPr>
              <a:t> </a:t>
            </a:r>
            <a:r>
              <a:rPr sz="2400" b="1" u="heavy" spc="-10" dirty="0">
                <a:uFill>
                  <a:solidFill>
                    <a:srgbClr val="000000"/>
                  </a:solidFill>
                </a:uFill>
                <a:latin typeface="Arial"/>
                <a:cs typeface="Arial"/>
              </a:rPr>
              <a:t>gioco</a:t>
            </a:r>
            <a:r>
              <a:rPr sz="2400" b="1" u="heavy" spc="5" dirty="0">
                <a:uFill>
                  <a:solidFill>
                    <a:srgbClr val="000000"/>
                  </a:solidFill>
                </a:uFill>
                <a:latin typeface="Arial"/>
                <a:cs typeface="Arial"/>
              </a:rPr>
              <a:t> </a:t>
            </a:r>
            <a:r>
              <a:rPr sz="2400" b="1" u="heavy" spc="-5" dirty="0">
                <a:uFill>
                  <a:solidFill>
                    <a:srgbClr val="000000"/>
                  </a:solidFill>
                </a:uFill>
                <a:latin typeface="Arial"/>
                <a:cs typeface="Arial"/>
              </a:rPr>
              <a:t>di</a:t>
            </a:r>
            <a:r>
              <a:rPr sz="2400" b="1" u="heavy" spc="-20" dirty="0">
                <a:uFill>
                  <a:solidFill>
                    <a:srgbClr val="000000"/>
                  </a:solidFill>
                </a:uFill>
                <a:latin typeface="Arial"/>
                <a:cs typeface="Arial"/>
              </a:rPr>
              <a:t> </a:t>
            </a:r>
            <a:r>
              <a:rPr sz="2400" b="1" u="heavy" spc="-15" dirty="0">
                <a:uFill>
                  <a:solidFill>
                    <a:srgbClr val="000000"/>
                  </a:solidFill>
                </a:uFill>
                <a:latin typeface="Arial"/>
                <a:cs typeface="Arial"/>
              </a:rPr>
              <a:t>“indovina</a:t>
            </a:r>
            <a:r>
              <a:rPr sz="2400" b="1" u="heavy" spc="70" dirty="0">
                <a:uFill>
                  <a:solidFill>
                    <a:srgbClr val="000000"/>
                  </a:solidFill>
                </a:uFill>
                <a:latin typeface="Arial"/>
                <a:cs typeface="Arial"/>
              </a:rPr>
              <a:t> </a:t>
            </a:r>
            <a:r>
              <a:rPr sz="2400" b="1" u="heavy" spc="-5" dirty="0">
                <a:uFill>
                  <a:solidFill>
                    <a:srgbClr val="000000"/>
                  </a:solidFill>
                </a:uFill>
                <a:latin typeface="Arial"/>
                <a:cs typeface="Arial"/>
              </a:rPr>
              <a:t>la</a:t>
            </a:r>
            <a:r>
              <a:rPr sz="2400" b="1" u="heavy" dirty="0">
                <a:uFill>
                  <a:solidFill>
                    <a:srgbClr val="000000"/>
                  </a:solidFill>
                </a:uFill>
                <a:latin typeface="Arial"/>
                <a:cs typeface="Arial"/>
              </a:rPr>
              <a:t> </a:t>
            </a:r>
            <a:r>
              <a:rPr sz="2400" b="1" u="heavy" spc="-10" dirty="0">
                <a:uFill>
                  <a:solidFill>
                    <a:srgbClr val="000000"/>
                  </a:solidFill>
                </a:uFill>
                <a:latin typeface="Arial"/>
                <a:cs typeface="Arial"/>
              </a:rPr>
              <a:t>parola”</a:t>
            </a:r>
            <a:endParaRPr sz="2400">
              <a:latin typeface="Arial"/>
              <a:cs typeface="Arial"/>
            </a:endParaRPr>
          </a:p>
          <a:p>
            <a:pPr marL="354965" marR="5080" indent="-342900">
              <a:lnSpc>
                <a:spcPct val="100000"/>
              </a:lnSpc>
              <a:spcBef>
                <a:spcPts val="600"/>
              </a:spcBef>
              <a:tabLst>
                <a:tab pos="6774180" algn="l"/>
              </a:tabLst>
            </a:pPr>
            <a:r>
              <a:rPr sz="2400" dirty="0">
                <a:latin typeface="Arial MT"/>
                <a:cs typeface="Arial MT"/>
              </a:rPr>
              <a:t>Pick s</a:t>
            </a:r>
            <a:r>
              <a:rPr sz="2400" spc="-10" dirty="0">
                <a:latin typeface="Arial MT"/>
                <a:cs typeface="Arial MT"/>
              </a:rPr>
              <a:t>t</a:t>
            </a:r>
            <a:r>
              <a:rPr sz="2400" dirty="0">
                <a:latin typeface="Arial MT"/>
                <a:cs typeface="Arial MT"/>
              </a:rPr>
              <a:t>a</a:t>
            </a:r>
            <a:r>
              <a:rPr sz="2400" spc="-5" dirty="0">
                <a:latin typeface="Arial MT"/>
                <a:cs typeface="Arial MT"/>
              </a:rPr>
              <a:t> im</a:t>
            </a:r>
            <a:r>
              <a:rPr sz="2400" spc="5" dirty="0">
                <a:latin typeface="Arial MT"/>
                <a:cs typeface="Arial MT"/>
              </a:rPr>
              <a:t>p</a:t>
            </a:r>
            <a:r>
              <a:rPr sz="2400" spc="-5" dirty="0">
                <a:latin typeface="Arial MT"/>
                <a:cs typeface="Arial MT"/>
              </a:rPr>
              <a:t>ar</a:t>
            </a:r>
            <a:r>
              <a:rPr sz="2400" spc="5" dirty="0">
                <a:latin typeface="Arial MT"/>
                <a:cs typeface="Arial MT"/>
              </a:rPr>
              <a:t>a</a:t>
            </a:r>
            <a:r>
              <a:rPr sz="2400" spc="-5" dirty="0">
                <a:latin typeface="Arial MT"/>
                <a:cs typeface="Arial MT"/>
              </a:rPr>
              <a:t>n</a:t>
            </a:r>
            <a:r>
              <a:rPr sz="2400" spc="5" dirty="0">
                <a:latin typeface="Arial MT"/>
                <a:cs typeface="Arial MT"/>
              </a:rPr>
              <a:t>d</a:t>
            </a:r>
            <a:r>
              <a:rPr sz="2400" dirty="0">
                <a:latin typeface="Arial MT"/>
                <a:cs typeface="Arial MT"/>
              </a:rPr>
              <a:t>o</a:t>
            </a:r>
            <a:r>
              <a:rPr sz="2400" spc="-25" dirty="0">
                <a:latin typeface="Arial MT"/>
                <a:cs typeface="Arial MT"/>
              </a:rPr>
              <a:t> </a:t>
            </a:r>
            <a:r>
              <a:rPr sz="2400" dirty="0">
                <a:latin typeface="Arial MT"/>
                <a:cs typeface="Arial MT"/>
              </a:rPr>
              <a:t>a</a:t>
            </a:r>
            <a:r>
              <a:rPr sz="2400" spc="-5" dirty="0">
                <a:latin typeface="Arial MT"/>
                <a:cs typeface="Arial MT"/>
              </a:rPr>
              <a:t> p</a:t>
            </a:r>
            <a:r>
              <a:rPr sz="2400" spc="5" dirty="0">
                <a:latin typeface="Arial MT"/>
                <a:cs typeface="Arial MT"/>
              </a:rPr>
              <a:t>a</a:t>
            </a:r>
            <a:r>
              <a:rPr sz="2400" dirty="0">
                <a:latin typeface="Arial MT"/>
                <a:cs typeface="Arial MT"/>
              </a:rPr>
              <a:t>rl</a:t>
            </a:r>
            <a:r>
              <a:rPr sz="2400" spc="-5" dirty="0">
                <a:latin typeface="Arial MT"/>
                <a:cs typeface="Arial MT"/>
              </a:rPr>
              <a:t>ar</a:t>
            </a:r>
            <a:r>
              <a:rPr sz="2400" spc="5" dirty="0">
                <a:latin typeface="Arial MT"/>
                <a:cs typeface="Arial MT"/>
              </a:rPr>
              <a:t>e</a:t>
            </a:r>
            <a:r>
              <a:rPr sz="2400" dirty="0">
                <a:latin typeface="Arial MT"/>
                <a:cs typeface="Arial MT"/>
              </a:rPr>
              <a:t>…</a:t>
            </a:r>
            <a:r>
              <a:rPr sz="2400" spc="-10" dirty="0">
                <a:latin typeface="Arial MT"/>
                <a:cs typeface="Arial MT"/>
              </a:rPr>
              <a:t> </a:t>
            </a:r>
            <a:r>
              <a:rPr sz="2400" dirty="0">
                <a:latin typeface="Arial MT"/>
                <a:cs typeface="Arial MT"/>
              </a:rPr>
              <a:t>ma </a:t>
            </a:r>
            <a:r>
              <a:rPr sz="2400" spc="-5" dirty="0">
                <a:latin typeface="Arial MT"/>
                <a:cs typeface="Arial MT"/>
              </a:rPr>
              <a:t>d</a:t>
            </a:r>
            <a:r>
              <a:rPr sz="2400" spc="5" dirty="0">
                <a:latin typeface="Arial MT"/>
                <a:cs typeface="Arial MT"/>
              </a:rPr>
              <a:t>i</a:t>
            </a:r>
            <a:r>
              <a:rPr sz="2400" dirty="0">
                <a:latin typeface="Arial MT"/>
                <a:cs typeface="Arial MT"/>
              </a:rPr>
              <a:t>ce </a:t>
            </a:r>
            <a:r>
              <a:rPr sz="2400" spc="-5" dirty="0">
                <a:latin typeface="Arial MT"/>
                <a:cs typeface="Arial MT"/>
              </a:rPr>
              <a:t>l</a:t>
            </a:r>
            <a:r>
              <a:rPr sz="2400" dirty="0">
                <a:latin typeface="Arial MT"/>
                <a:cs typeface="Arial MT"/>
              </a:rPr>
              <a:t>e</a:t>
            </a:r>
            <a:r>
              <a:rPr sz="2400" spc="5" dirty="0">
                <a:latin typeface="Arial MT"/>
                <a:cs typeface="Arial MT"/>
              </a:rPr>
              <a:t> </a:t>
            </a:r>
            <a:r>
              <a:rPr sz="2400" spc="-5" dirty="0">
                <a:latin typeface="Arial MT"/>
                <a:cs typeface="Arial MT"/>
              </a:rPr>
              <a:t>par</a:t>
            </a:r>
            <a:r>
              <a:rPr sz="2400" spc="5" dirty="0">
                <a:latin typeface="Arial MT"/>
                <a:cs typeface="Arial MT"/>
              </a:rPr>
              <a:t>o</a:t>
            </a:r>
            <a:r>
              <a:rPr sz="2400" dirty="0">
                <a:latin typeface="Arial MT"/>
                <a:cs typeface="Arial MT"/>
              </a:rPr>
              <a:t>le	</a:t>
            </a:r>
            <a:r>
              <a:rPr sz="2400" spc="-10" dirty="0">
                <a:latin typeface="Arial MT"/>
                <a:cs typeface="Arial MT"/>
              </a:rPr>
              <a:t>s</a:t>
            </a:r>
            <a:r>
              <a:rPr sz="2400" spc="-5" dirty="0">
                <a:latin typeface="Arial MT"/>
                <a:cs typeface="Arial MT"/>
              </a:rPr>
              <a:t>e</a:t>
            </a:r>
            <a:r>
              <a:rPr sz="2400" spc="5" dirty="0">
                <a:latin typeface="Arial MT"/>
                <a:cs typeface="Arial MT"/>
              </a:rPr>
              <a:t>n</a:t>
            </a:r>
            <a:r>
              <a:rPr sz="2400" dirty="0">
                <a:latin typeface="Arial MT"/>
                <a:cs typeface="Arial MT"/>
              </a:rPr>
              <a:t>za  le </a:t>
            </a:r>
            <a:r>
              <a:rPr sz="2400" spc="-5" dirty="0">
                <a:latin typeface="Arial MT"/>
                <a:cs typeface="Arial MT"/>
              </a:rPr>
              <a:t>letterine </a:t>
            </a:r>
            <a:r>
              <a:rPr sz="2400" dirty="0">
                <a:latin typeface="Arial MT"/>
                <a:cs typeface="Arial MT"/>
              </a:rPr>
              <a:t>finali, </a:t>
            </a:r>
            <a:r>
              <a:rPr sz="2400" spc="-5" dirty="0">
                <a:latin typeface="Arial MT"/>
                <a:cs typeface="Arial MT"/>
              </a:rPr>
              <a:t>Fluc </a:t>
            </a:r>
            <a:r>
              <a:rPr sz="2400" dirty="0">
                <a:latin typeface="Arial MT"/>
                <a:cs typeface="Arial MT"/>
              </a:rPr>
              <a:t>lo </a:t>
            </a:r>
            <a:r>
              <a:rPr sz="2400" spc="-5" dirty="0">
                <a:latin typeface="Arial MT"/>
                <a:cs typeface="Arial MT"/>
              </a:rPr>
              <a:t>deve </a:t>
            </a:r>
            <a:r>
              <a:rPr sz="2400" dirty="0">
                <a:latin typeface="Arial MT"/>
                <a:cs typeface="Arial MT"/>
              </a:rPr>
              <a:t>aiutare. Suggerisci le </a:t>
            </a:r>
            <a:r>
              <a:rPr sz="2400" spc="5" dirty="0">
                <a:latin typeface="Arial MT"/>
                <a:cs typeface="Arial MT"/>
              </a:rPr>
              <a:t> </a:t>
            </a:r>
            <a:r>
              <a:rPr sz="2400" spc="-5" dirty="0">
                <a:latin typeface="Arial MT"/>
                <a:cs typeface="Arial MT"/>
              </a:rPr>
              <a:t>letterine</a:t>
            </a:r>
            <a:r>
              <a:rPr sz="2400" spc="5" dirty="0">
                <a:latin typeface="Arial MT"/>
                <a:cs typeface="Arial MT"/>
              </a:rPr>
              <a:t> </a:t>
            </a:r>
            <a:r>
              <a:rPr sz="2400" spc="-5" dirty="0">
                <a:latin typeface="Arial MT"/>
                <a:cs typeface="Arial MT"/>
              </a:rPr>
              <a:t>giuste</a:t>
            </a:r>
            <a:r>
              <a:rPr sz="2400" spc="-25" dirty="0">
                <a:latin typeface="Arial MT"/>
                <a:cs typeface="Arial MT"/>
              </a:rPr>
              <a:t> </a:t>
            </a:r>
            <a:r>
              <a:rPr sz="2400" spc="-5" dirty="0">
                <a:latin typeface="Arial MT"/>
                <a:cs typeface="Arial MT"/>
              </a:rPr>
              <a:t>a</a:t>
            </a:r>
            <a:r>
              <a:rPr sz="2400" dirty="0">
                <a:latin typeface="Arial MT"/>
                <a:cs typeface="Arial MT"/>
              </a:rPr>
              <a:t> </a:t>
            </a:r>
            <a:r>
              <a:rPr sz="2400" spc="-5" dirty="0">
                <a:latin typeface="Arial MT"/>
                <a:cs typeface="Arial MT"/>
              </a:rPr>
              <a:t>Fluc</a:t>
            </a:r>
            <a:endParaRPr sz="2400">
              <a:latin typeface="Arial MT"/>
              <a:cs typeface="Arial MT"/>
            </a:endParaRPr>
          </a:p>
        </p:txBody>
      </p:sp>
      <p:sp>
        <p:nvSpPr>
          <p:cNvPr id="4" name="object 4"/>
          <p:cNvSpPr txBox="1"/>
          <p:nvPr/>
        </p:nvSpPr>
        <p:spPr>
          <a:xfrm>
            <a:off x="764857" y="3979177"/>
            <a:ext cx="1637664" cy="904875"/>
          </a:xfrm>
          <a:prstGeom prst="rect">
            <a:avLst/>
          </a:prstGeom>
        </p:spPr>
        <p:txBody>
          <a:bodyPr vert="horz" wrap="square" lIns="0" tIns="86360" rIns="0" bIns="0" rtlCol="0">
            <a:spAutoFit/>
          </a:bodyPr>
          <a:lstStyle/>
          <a:p>
            <a:pPr marL="12700">
              <a:lnSpc>
                <a:spcPct val="100000"/>
              </a:lnSpc>
              <a:spcBef>
                <a:spcPts val="680"/>
              </a:spcBef>
            </a:pPr>
            <a:r>
              <a:rPr sz="2400" spc="-5" dirty="0">
                <a:latin typeface="Arial MT"/>
                <a:cs typeface="Arial MT"/>
              </a:rPr>
              <a:t>Ad</a:t>
            </a:r>
            <a:r>
              <a:rPr sz="2400" spc="-70" dirty="0">
                <a:latin typeface="Arial MT"/>
                <a:cs typeface="Arial MT"/>
              </a:rPr>
              <a:t> </a:t>
            </a:r>
            <a:r>
              <a:rPr sz="2400" dirty="0">
                <a:latin typeface="Arial MT"/>
                <a:cs typeface="Arial MT"/>
              </a:rPr>
              <a:t>esempio</a:t>
            </a:r>
            <a:endParaRPr sz="2400">
              <a:latin typeface="Arial MT"/>
              <a:cs typeface="Arial MT"/>
            </a:endParaRPr>
          </a:p>
          <a:p>
            <a:pPr marL="12700">
              <a:lnSpc>
                <a:spcPct val="100000"/>
              </a:lnSpc>
              <a:spcBef>
                <a:spcPts val="580"/>
              </a:spcBef>
            </a:pPr>
            <a:r>
              <a:rPr sz="2400" spc="-5" dirty="0">
                <a:latin typeface="Arial MT"/>
                <a:cs typeface="Arial MT"/>
              </a:rPr>
              <a:t>CAVO..</a:t>
            </a:r>
            <a:endParaRPr sz="2400">
              <a:latin typeface="Arial MT"/>
              <a:cs typeface="Arial MT"/>
            </a:endParaRPr>
          </a:p>
        </p:txBody>
      </p:sp>
      <p:sp>
        <p:nvSpPr>
          <p:cNvPr id="5" name="object 5"/>
          <p:cNvSpPr txBox="1"/>
          <p:nvPr/>
        </p:nvSpPr>
        <p:spPr>
          <a:xfrm>
            <a:off x="4423409" y="4492307"/>
            <a:ext cx="1296035" cy="391795"/>
          </a:xfrm>
          <a:prstGeom prst="rect">
            <a:avLst/>
          </a:prstGeom>
        </p:spPr>
        <p:txBody>
          <a:bodyPr vert="horz" wrap="square" lIns="0" tIns="12700" rIns="0" bIns="0" rtlCol="0">
            <a:spAutoFit/>
          </a:bodyPr>
          <a:lstStyle/>
          <a:p>
            <a:pPr marL="12700">
              <a:lnSpc>
                <a:spcPct val="100000"/>
              </a:lnSpc>
              <a:spcBef>
                <a:spcPts val="100"/>
              </a:spcBef>
            </a:pPr>
            <a:r>
              <a:rPr sz="2400" dirty="0">
                <a:latin typeface="Arial MT"/>
                <a:cs typeface="Arial MT"/>
              </a:rPr>
              <a:t>CAV</a:t>
            </a:r>
            <a:r>
              <a:rPr sz="2400" spc="-10" dirty="0">
                <a:latin typeface="Arial MT"/>
                <a:cs typeface="Arial MT"/>
              </a:rPr>
              <a:t>O</a:t>
            </a:r>
            <a:r>
              <a:rPr sz="2400" dirty="0">
                <a:latin typeface="Arial MT"/>
                <a:cs typeface="Arial MT"/>
              </a:rPr>
              <a:t>LO</a:t>
            </a:r>
            <a:endParaRPr sz="2400">
              <a:latin typeface="Arial MT"/>
              <a:cs typeface="Arial M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797940"/>
            <a:ext cx="7569834" cy="4451985"/>
          </a:xfrm>
          <a:prstGeom prst="rect">
            <a:avLst/>
          </a:prstGeom>
        </p:spPr>
        <p:txBody>
          <a:bodyPr vert="horz" wrap="square" lIns="0" tIns="12700" rIns="0" bIns="0" rtlCol="0">
            <a:spAutoFit/>
          </a:bodyPr>
          <a:lstStyle/>
          <a:p>
            <a:pPr marL="12700">
              <a:lnSpc>
                <a:spcPct val="100000"/>
              </a:lnSpc>
              <a:spcBef>
                <a:spcPts val="100"/>
              </a:spcBef>
            </a:pPr>
            <a:r>
              <a:rPr sz="2400" spc="35" dirty="0">
                <a:solidFill>
                  <a:srgbClr val="006666"/>
                </a:solidFill>
                <a:latin typeface="Arial MT"/>
                <a:cs typeface="Arial MT"/>
              </a:rPr>
              <a:t>ESERCIZI</a:t>
            </a:r>
            <a:r>
              <a:rPr sz="2400" spc="-85" dirty="0">
                <a:solidFill>
                  <a:srgbClr val="006666"/>
                </a:solidFill>
                <a:latin typeface="Arial MT"/>
                <a:cs typeface="Arial MT"/>
              </a:rPr>
              <a:t> </a:t>
            </a:r>
            <a:r>
              <a:rPr sz="2400" spc="-5" dirty="0">
                <a:solidFill>
                  <a:srgbClr val="006666"/>
                </a:solidFill>
                <a:latin typeface="Arial MT"/>
                <a:cs typeface="Arial MT"/>
              </a:rPr>
              <a:t>PER</a:t>
            </a:r>
            <a:r>
              <a:rPr sz="2400" spc="-75" dirty="0">
                <a:solidFill>
                  <a:srgbClr val="006666"/>
                </a:solidFill>
                <a:latin typeface="Arial MT"/>
                <a:cs typeface="Arial MT"/>
              </a:rPr>
              <a:t> </a:t>
            </a:r>
            <a:r>
              <a:rPr sz="2400" spc="45" dirty="0">
                <a:solidFill>
                  <a:srgbClr val="006666"/>
                </a:solidFill>
                <a:latin typeface="Arial MT"/>
                <a:cs typeface="Arial MT"/>
              </a:rPr>
              <a:t>LAVORARE</a:t>
            </a:r>
            <a:r>
              <a:rPr sz="2400" spc="-65" dirty="0">
                <a:solidFill>
                  <a:srgbClr val="006666"/>
                </a:solidFill>
                <a:latin typeface="Arial MT"/>
                <a:cs typeface="Arial MT"/>
              </a:rPr>
              <a:t> </a:t>
            </a:r>
            <a:r>
              <a:rPr sz="2400" spc="80" dirty="0">
                <a:solidFill>
                  <a:srgbClr val="006666"/>
                </a:solidFill>
                <a:latin typeface="Arial MT"/>
                <a:cs typeface="Arial MT"/>
              </a:rPr>
              <a:t>SULLA</a:t>
            </a:r>
            <a:r>
              <a:rPr sz="2400" spc="-65" dirty="0">
                <a:solidFill>
                  <a:srgbClr val="006666"/>
                </a:solidFill>
                <a:latin typeface="Arial MT"/>
                <a:cs typeface="Arial MT"/>
              </a:rPr>
              <a:t> </a:t>
            </a:r>
            <a:r>
              <a:rPr sz="2400" spc="35" dirty="0">
                <a:solidFill>
                  <a:srgbClr val="006666"/>
                </a:solidFill>
                <a:latin typeface="Arial MT"/>
                <a:cs typeface="Arial MT"/>
              </a:rPr>
              <a:t>FUSIONE</a:t>
            </a:r>
            <a:endParaRPr sz="2400">
              <a:latin typeface="Arial MT"/>
              <a:cs typeface="Arial MT"/>
            </a:endParaRPr>
          </a:p>
          <a:p>
            <a:pPr marL="12700">
              <a:lnSpc>
                <a:spcPct val="100000"/>
              </a:lnSpc>
            </a:pPr>
            <a:r>
              <a:rPr sz="2400" spc="70" dirty="0">
                <a:solidFill>
                  <a:srgbClr val="006666"/>
                </a:solidFill>
                <a:latin typeface="Arial MT"/>
                <a:cs typeface="Arial MT"/>
              </a:rPr>
              <a:t>DELLA</a:t>
            </a:r>
            <a:r>
              <a:rPr sz="2400" spc="-95" dirty="0">
                <a:solidFill>
                  <a:srgbClr val="006666"/>
                </a:solidFill>
                <a:latin typeface="Arial MT"/>
                <a:cs typeface="Arial MT"/>
              </a:rPr>
              <a:t> </a:t>
            </a:r>
            <a:r>
              <a:rPr sz="2400" spc="60" dirty="0">
                <a:solidFill>
                  <a:srgbClr val="006666"/>
                </a:solidFill>
                <a:latin typeface="Arial MT"/>
                <a:cs typeface="Arial MT"/>
              </a:rPr>
              <a:t>PAROLA</a:t>
            </a:r>
            <a:endParaRPr sz="2400">
              <a:latin typeface="Arial MT"/>
              <a:cs typeface="Arial MT"/>
            </a:endParaRPr>
          </a:p>
          <a:p>
            <a:pPr>
              <a:lnSpc>
                <a:spcPct val="100000"/>
              </a:lnSpc>
              <a:spcBef>
                <a:spcPts val="25"/>
              </a:spcBef>
            </a:pPr>
            <a:endParaRPr sz="3250">
              <a:latin typeface="Arial MT"/>
              <a:cs typeface="Arial MT"/>
            </a:endParaRPr>
          </a:p>
          <a:p>
            <a:pPr marL="12700">
              <a:lnSpc>
                <a:spcPct val="100000"/>
              </a:lnSpc>
            </a:pPr>
            <a:r>
              <a:rPr sz="2400" b="1" u="heavy" spc="-5" dirty="0">
                <a:uFill>
                  <a:solidFill>
                    <a:srgbClr val="000000"/>
                  </a:solidFill>
                </a:uFill>
                <a:latin typeface="Arial"/>
                <a:cs typeface="Arial"/>
              </a:rPr>
              <a:t>Il</a:t>
            </a:r>
            <a:r>
              <a:rPr sz="2400" b="1" u="heavy" spc="-20" dirty="0">
                <a:uFill>
                  <a:solidFill>
                    <a:srgbClr val="000000"/>
                  </a:solidFill>
                </a:uFill>
                <a:latin typeface="Arial"/>
                <a:cs typeface="Arial"/>
              </a:rPr>
              <a:t> </a:t>
            </a:r>
            <a:r>
              <a:rPr sz="2400" b="1" u="heavy" spc="-10" dirty="0">
                <a:uFill>
                  <a:solidFill>
                    <a:srgbClr val="000000"/>
                  </a:solidFill>
                </a:uFill>
                <a:latin typeface="Arial"/>
                <a:cs typeface="Arial"/>
              </a:rPr>
              <a:t>gioco</a:t>
            </a:r>
            <a:r>
              <a:rPr sz="2400" b="1" u="heavy" dirty="0">
                <a:uFill>
                  <a:solidFill>
                    <a:srgbClr val="000000"/>
                  </a:solidFill>
                </a:uFill>
                <a:latin typeface="Arial"/>
                <a:cs typeface="Arial"/>
              </a:rPr>
              <a:t> </a:t>
            </a:r>
            <a:r>
              <a:rPr sz="2400" b="1" u="heavy" spc="-15" dirty="0">
                <a:uFill>
                  <a:solidFill>
                    <a:srgbClr val="000000"/>
                  </a:solidFill>
                </a:uFill>
                <a:latin typeface="Arial"/>
                <a:cs typeface="Arial"/>
              </a:rPr>
              <a:t>dell’inventa</a:t>
            </a:r>
            <a:r>
              <a:rPr sz="2400" b="1" u="heavy" spc="45" dirty="0">
                <a:uFill>
                  <a:solidFill>
                    <a:srgbClr val="000000"/>
                  </a:solidFill>
                </a:uFill>
                <a:latin typeface="Arial"/>
                <a:cs typeface="Arial"/>
              </a:rPr>
              <a:t> </a:t>
            </a:r>
            <a:r>
              <a:rPr sz="2400" b="1" u="heavy" spc="-5" dirty="0">
                <a:uFill>
                  <a:solidFill>
                    <a:srgbClr val="000000"/>
                  </a:solidFill>
                </a:uFill>
                <a:latin typeface="Arial"/>
                <a:cs typeface="Arial"/>
              </a:rPr>
              <a:t>parole</a:t>
            </a:r>
            <a:endParaRPr sz="2400">
              <a:latin typeface="Arial"/>
              <a:cs typeface="Arial"/>
            </a:endParaRPr>
          </a:p>
          <a:p>
            <a:pPr marL="354965" marR="5080" indent="-342900">
              <a:lnSpc>
                <a:spcPct val="100000"/>
              </a:lnSpc>
              <a:spcBef>
                <a:spcPts val="580"/>
              </a:spcBef>
            </a:pPr>
            <a:r>
              <a:rPr sz="2400" spc="-5" dirty="0">
                <a:latin typeface="Arial MT"/>
                <a:cs typeface="Arial MT"/>
              </a:rPr>
              <a:t>Pick e Fluc </a:t>
            </a:r>
            <a:r>
              <a:rPr sz="2400" dirty="0">
                <a:latin typeface="Arial MT"/>
                <a:cs typeface="Arial MT"/>
              </a:rPr>
              <a:t>hanno imparato </a:t>
            </a:r>
            <a:r>
              <a:rPr sz="2400" spc="-5" dirty="0">
                <a:latin typeface="Arial MT"/>
                <a:cs typeface="Arial MT"/>
              </a:rPr>
              <a:t>a </a:t>
            </a:r>
            <a:r>
              <a:rPr sz="2400" dirty="0">
                <a:latin typeface="Arial MT"/>
                <a:cs typeface="Arial MT"/>
              </a:rPr>
              <a:t>parlare </a:t>
            </a:r>
            <a:r>
              <a:rPr sz="2400" spc="-5" dirty="0">
                <a:latin typeface="Arial MT"/>
                <a:cs typeface="Arial MT"/>
              </a:rPr>
              <a:t>e vogliono </a:t>
            </a:r>
            <a:r>
              <a:rPr sz="2400" dirty="0">
                <a:latin typeface="Arial MT"/>
                <a:cs typeface="Arial MT"/>
              </a:rPr>
              <a:t>giocare </a:t>
            </a:r>
            <a:r>
              <a:rPr sz="2400" spc="-655" dirty="0">
                <a:latin typeface="Arial MT"/>
                <a:cs typeface="Arial MT"/>
              </a:rPr>
              <a:t> </a:t>
            </a:r>
            <a:r>
              <a:rPr sz="2400" dirty="0">
                <a:latin typeface="Arial MT"/>
                <a:cs typeface="Arial MT"/>
              </a:rPr>
              <a:t>con </a:t>
            </a:r>
            <a:r>
              <a:rPr sz="2400" spc="-10" dirty="0">
                <a:latin typeface="Arial MT"/>
                <a:cs typeface="Arial MT"/>
              </a:rPr>
              <a:t>voi </a:t>
            </a:r>
            <a:r>
              <a:rPr sz="2400" dirty="0">
                <a:latin typeface="Arial MT"/>
                <a:cs typeface="Arial MT"/>
              </a:rPr>
              <a:t>ed </a:t>
            </a:r>
            <a:r>
              <a:rPr sz="2400" spc="-5" dirty="0">
                <a:latin typeface="Arial MT"/>
                <a:cs typeface="Arial MT"/>
              </a:rPr>
              <a:t>insegnarvi </a:t>
            </a:r>
            <a:r>
              <a:rPr sz="2400" dirty="0">
                <a:latin typeface="Arial MT"/>
                <a:cs typeface="Arial MT"/>
              </a:rPr>
              <a:t>il loro modo di parlare. Vi </a:t>
            </a:r>
            <a:r>
              <a:rPr sz="2400" spc="5" dirty="0">
                <a:latin typeface="Arial MT"/>
                <a:cs typeface="Arial MT"/>
              </a:rPr>
              <a:t> </a:t>
            </a:r>
            <a:r>
              <a:rPr sz="2400" dirty="0">
                <a:latin typeface="Arial MT"/>
                <a:cs typeface="Arial MT"/>
              </a:rPr>
              <a:t>dicono due</a:t>
            </a:r>
            <a:r>
              <a:rPr sz="2400" spc="-25" dirty="0">
                <a:latin typeface="Arial MT"/>
                <a:cs typeface="Arial MT"/>
              </a:rPr>
              <a:t> </a:t>
            </a:r>
            <a:r>
              <a:rPr sz="2400" dirty="0">
                <a:latin typeface="Arial MT"/>
                <a:cs typeface="Arial MT"/>
              </a:rPr>
              <a:t>pezzi</a:t>
            </a:r>
            <a:r>
              <a:rPr sz="2400" spc="5" dirty="0">
                <a:latin typeface="Arial MT"/>
                <a:cs typeface="Arial MT"/>
              </a:rPr>
              <a:t> </a:t>
            </a:r>
            <a:r>
              <a:rPr sz="2400" spc="-5" dirty="0">
                <a:latin typeface="Arial MT"/>
                <a:cs typeface="Arial MT"/>
              </a:rPr>
              <a:t>di</a:t>
            </a:r>
            <a:r>
              <a:rPr sz="2400" dirty="0">
                <a:latin typeface="Arial MT"/>
                <a:cs typeface="Arial MT"/>
              </a:rPr>
              <a:t> parole</a:t>
            </a:r>
            <a:r>
              <a:rPr sz="2400" spc="-25" dirty="0">
                <a:latin typeface="Arial MT"/>
                <a:cs typeface="Arial MT"/>
              </a:rPr>
              <a:t> </a:t>
            </a:r>
            <a:r>
              <a:rPr sz="2400" spc="-5" dirty="0">
                <a:latin typeface="Arial MT"/>
                <a:cs typeface="Arial MT"/>
              </a:rPr>
              <a:t>e</a:t>
            </a:r>
            <a:r>
              <a:rPr sz="2400" dirty="0">
                <a:latin typeface="Arial MT"/>
                <a:cs typeface="Arial MT"/>
              </a:rPr>
              <a:t> </a:t>
            </a:r>
            <a:r>
              <a:rPr sz="2400" spc="-10" dirty="0">
                <a:latin typeface="Arial MT"/>
                <a:cs typeface="Arial MT"/>
              </a:rPr>
              <a:t>voi</a:t>
            </a:r>
            <a:r>
              <a:rPr sz="2400" spc="15" dirty="0">
                <a:latin typeface="Arial MT"/>
                <a:cs typeface="Arial MT"/>
              </a:rPr>
              <a:t> </a:t>
            </a:r>
            <a:r>
              <a:rPr sz="2400" spc="-5" dirty="0">
                <a:latin typeface="Arial MT"/>
                <a:cs typeface="Arial MT"/>
              </a:rPr>
              <a:t>dovete</a:t>
            </a:r>
            <a:r>
              <a:rPr sz="2400" spc="10" dirty="0">
                <a:latin typeface="Arial MT"/>
                <a:cs typeface="Arial MT"/>
              </a:rPr>
              <a:t> </a:t>
            </a:r>
            <a:r>
              <a:rPr sz="2400" spc="-5" dirty="0">
                <a:latin typeface="Arial MT"/>
                <a:cs typeface="Arial MT"/>
              </a:rPr>
              <a:t>metterli </a:t>
            </a:r>
            <a:r>
              <a:rPr sz="2400" dirty="0">
                <a:latin typeface="Arial MT"/>
                <a:cs typeface="Arial MT"/>
              </a:rPr>
              <a:t> insieme</a:t>
            </a:r>
            <a:r>
              <a:rPr sz="2400" spc="-5" dirty="0">
                <a:latin typeface="Arial MT"/>
                <a:cs typeface="Arial MT"/>
              </a:rPr>
              <a:t> </a:t>
            </a:r>
            <a:r>
              <a:rPr sz="2400" dirty="0">
                <a:latin typeface="Arial MT"/>
                <a:cs typeface="Arial MT"/>
              </a:rPr>
              <a:t>e</a:t>
            </a:r>
            <a:r>
              <a:rPr sz="2400" spc="-10" dirty="0">
                <a:latin typeface="Arial MT"/>
                <a:cs typeface="Arial MT"/>
              </a:rPr>
              <a:t> </a:t>
            </a:r>
            <a:r>
              <a:rPr sz="2400" dirty="0">
                <a:latin typeface="Arial MT"/>
                <a:cs typeface="Arial MT"/>
              </a:rPr>
              <a:t>dire</a:t>
            </a:r>
            <a:r>
              <a:rPr sz="2400" spc="-25" dirty="0">
                <a:latin typeface="Arial MT"/>
                <a:cs typeface="Arial MT"/>
              </a:rPr>
              <a:t> </a:t>
            </a:r>
            <a:r>
              <a:rPr sz="2400" dirty="0">
                <a:latin typeface="Arial MT"/>
                <a:cs typeface="Arial MT"/>
              </a:rPr>
              <a:t>la parolina</a:t>
            </a:r>
            <a:r>
              <a:rPr sz="2400" spc="-25" dirty="0">
                <a:latin typeface="Arial MT"/>
                <a:cs typeface="Arial MT"/>
              </a:rPr>
              <a:t> </a:t>
            </a:r>
            <a:r>
              <a:rPr sz="2400" spc="-5" dirty="0">
                <a:latin typeface="Arial MT"/>
                <a:cs typeface="Arial MT"/>
              </a:rPr>
              <a:t>nuova.</a:t>
            </a:r>
            <a:endParaRPr sz="2400">
              <a:latin typeface="Arial MT"/>
              <a:cs typeface="Arial MT"/>
            </a:endParaRPr>
          </a:p>
          <a:p>
            <a:pPr>
              <a:lnSpc>
                <a:spcPct val="100000"/>
              </a:lnSpc>
              <a:spcBef>
                <a:spcPts val="40"/>
              </a:spcBef>
            </a:pPr>
            <a:endParaRPr sz="3450">
              <a:latin typeface="Arial MT"/>
              <a:cs typeface="Arial MT"/>
            </a:endParaRPr>
          </a:p>
          <a:p>
            <a:pPr marL="12700">
              <a:lnSpc>
                <a:spcPct val="100000"/>
              </a:lnSpc>
            </a:pPr>
            <a:r>
              <a:rPr sz="2400" dirty="0">
                <a:latin typeface="Arial MT"/>
                <a:cs typeface="Arial MT"/>
              </a:rPr>
              <a:t>Ad</a:t>
            </a:r>
            <a:r>
              <a:rPr sz="2400" spc="-40" dirty="0">
                <a:latin typeface="Arial MT"/>
                <a:cs typeface="Arial MT"/>
              </a:rPr>
              <a:t> </a:t>
            </a:r>
            <a:r>
              <a:rPr sz="2400" dirty="0">
                <a:latin typeface="Arial MT"/>
                <a:cs typeface="Arial MT"/>
              </a:rPr>
              <a:t>esempio:</a:t>
            </a:r>
            <a:endParaRPr sz="2400">
              <a:latin typeface="Arial MT"/>
              <a:cs typeface="Arial MT"/>
            </a:endParaRPr>
          </a:p>
          <a:p>
            <a:pPr marL="12700">
              <a:lnSpc>
                <a:spcPct val="100000"/>
              </a:lnSpc>
              <a:spcBef>
                <a:spcPts val="580"/>
              </a:spcBef>
              <a:tabLst>
                <a:tab pos="1297940" algn="l"/>
              </a:tabLst>
            </a:pPr>
            <a:r>
              <a:rPr sz="2400" dirty="0">
                <a:latin typeface="Arial MT"/>
                <a:cs typeface="Arial MT"/>
              </a:rPr>
              <a:t>VI</a:t>
            </a:r>
            <a:r>
              <a:rPr sz="2400" spc="-15" dirty="0">
                <a:latin typeface="Arial MT"/>
                <a:cs typeface="Arial MT"/>
              </a:rPr>
              <a:t> </a:t>
            </a:r>
            <a:r>
              <a:rPr sz="2400" dirty="0">
                <a:latin typeface="Arial MT"/>
                <a:cs typeface="Arial MT"/>
              </a:rPr>
              <a:t>–</a:t>
            </a:r>
            <a:r>
              <a:rPr sz="2400" spc="-5" dirty="0">
                <a:latin typeface="Arial MT"/>
                <a:cs typeface="Arial MT"/>
              </a:rPr>
              <a:t> </a:t>
            </a:r>
            <a:r>
              <a:rPr sz="2400" dirty="0">
                <a:latin typeface="Arial MT"/>
                <a:cs typeface="Arial MT"/>
              </a:rPr>
              <a:t>MO	</a:t>
            </a:r>
            <a:r>
              <a:rPr sz="2400" spc="-5" dirty="0">
                <a:latin typeface="Arial MT"/>
                <a:cs typeface="Arial MT"/>
              </a:rPr>
              <a:t>(vimo </a:t>
            </a:r>
            <a:r>
              <a:rPr sz="2400" dirty="0">
                <a:latin typeface="Arial MT"/>
                <a:cs typeface="Arial MT"/>
              </a:rPr>
              <a:t>–</a:t>
            </a:r>
            <a:r>
              <a:rPr sz="2400" spc="-30" dirty="0">
                <a:latin typeface="Arial MT"/>
                <a:cs typeface="Arial MT"/>
              </a:rPr>
              <a:t> </a:t>
            </a:r>
            <a:r>
              <a:rPr sz="2400" spc="-5" dirty="0">
                <a:latin typeface="Arial MT"/>
                <a:cs typeface="Arial MT"/>
              </a:rPr>
              <a:t>movi)</a:t>
            </a:r>
            <a:endParaRPr sz="2400">
              <a:latin typeface="Arial MT"/>
              <a:cs typeface="Arial M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322491"/>
            <a:ext cx="7531100" cy="5456555"/>
          </a:xfrm>
          <a:prstGeom prst="rect">
            <a:avLst/>
          </a:prstGeom>
        </p:spPr>
        <p:txBody>
          <a:bodyPr vert="horz" wrap="square" lIns="0" tIns="288925" rIns="0" bIns="0" rtlCol="0">
            <a:spAutoFit/>
          </a:bodyPr>
          <a:lstStyle/>
          <a:p>
            <a:pPr marL="1321435">
              <a:lnSpc>
                <a:spcPct val="100000"/>
              </a:lnSpc>
              <a:spcBef>
                <a:spcPts val="2275"/>
              </a:spcBef>
            </a:pPr>
            <a:r>
              <a:rPr sz="3200" spc="-5" dirty="0">
                <a:solidFill>
                  <a:srgbClr val="C00000"/>
                </a:solidFill>
                <a:latin typeface="Trebuchet MS"/>
                <a:cs typeface="Trebuchet MS"/>
              </a:rPr>
              <a:t>Esercitare</a:t>
            </a:r>
            <a:r>
              <a:rPr sz="3200" spc="25" dirty="0">
                <a:solidFill>
                  <a:srgbClr val="C00000"/>
                </a:solidFill>
                <a:latin typeface="Trebuchet MS"/>
                <a:cs typeface="Trebuchet MS"/>
              </a:rPr>
              <a:t> </a:t>
            </a:r>
            <a:r>
              <a:rPr sz="3200" dirty="0">
                <a:solidFill>
                  <a:srgbClr val="C00000"/>
                </a:solidFill>
                <a:latin typeface="Trebuchet MS"/>
                <a:cs typeface="Trebuchet MS"/>
              </a:rPr>
              <a:t>la</a:t>
            </a:r>
            <a:r>
              <a:rPr sz="3200" spc="-10" dirty="0">
                <a:solidFill>
                  <a:srgbClr val="C00000"/>
                </a:solidFill>
                <a:latin typeface="Trebuchet MS"/>
                <a:cs typeface="Trebuchet MS"/>
              </a:rPr>
              <a:t> </a:t>
            </a:r>
            <a:r>
              <a:rPr sz="3200" spc="-5" dirty="0">
                <a:solidFill>
                  <a:srgbClr val="C00000"/>
                </a:solidFill>
                <a:latin typeface="Trebuchet MS"/>
                <a:cs typeface="Trebuchet MS"/>
              </a:rPr>
              <a:t>morfo-sintassi</a:t>
            </a:r>
            <a:endParaRPr sz="3200">
              <a:latin typeface="Trebuchet MS"/>
              <a:cs typeface="Trebuchet MS"/>
            </a:endParaRPr>
          </a:p>
          <a:p>
            <a:pPr marL="12700" marR="5080">
              <a:lnSpc>
                <a:spcPct val="100000"/>
              </a:lnSpc>
              <a:spcBef>
                <a:spcPts val="2170"/>
              </a:spcBef>
            </a:pPr>
            <a:r>
              <a:rPr sz="3200" spc="-5" dirty="0">
                <a:latin typeface="Trebuchet MS"/>
                <a:cs typeface="Trebuchet MS"/>
              </a:rPr>
              <a:t>Proposte</a:t>
            </a:r>
            <a:r>
              <a:rPr sz="3200" spc="25" dirty="0">
                <a:latin typeface="Trebuchet MS"/>
                <a:cs typeface="Trebuchet MS"/>
              </a:rPr>
              <a:t> </a:t>
            </a:r>
            <a:r>
              <a:rPr sz="3200" spc="-5" dirty="0">
                <a:latin typeface="Trebuchet MS"/>
                <a:cs typeface="Trebuchet MS"/>
              </a:rPr>
              <a:t>per</a:t>
            </a:r>
            <a:r>
              <a:rPr sz="3200" dirty="0">
                <a:latin typeface="Trebuchet MS"/>
                <a:cs typeface="Trebuchet MS"/>
              </a:rPr>
              <a:t> </a:t>
            </a:r>
            <a:r>
              <a:rPr sz="3200" spc="-5" dirty="0">
                <a:latin typeface="Trebuchet MS"/>
                <a:cs typeface="Trebuchet MS"/>
              </a:rPr>
              <a:t>consolidare</a:t>
            </a:r>
            <a:r>
              <a:rPr sz="3200" spc="35" dirty="0">
                <a:latin typeface="Trebuchet MS"/>
                <a:cs typeface="Trebuchet MS"/>
              </a:rPr>
              <a:t> </a:t>
            </a:r>
            <a:r>
              <a:rPr sz="3200" spc="-10" dirty="0">
                <a:latin typeface="Trebuchet MS"/>
                <a:cs typeface="Trebuchet MS"/>
              </a:rPr>
              <a:t>elementi</a:t>
            </a:r>
            <a:r>
              <a:rPr sz="3200" spc="55" dirty="0">
                <a:latin typeface="Trebuchet MS"/>
                <a:cs typeface="Trebuchet MS"/>
              </a:rPr>
              <a:t> </a:t>
            </a:r>
            <a:r>
              <a:rPr sz="3200" spc="-5" dirty="0">
                <a:latin typeface="Trebuchet MS"/>
                <a:cs typeface="Trebuchet MS"/>
              </a:rPr>
              <a:t>che </a:t>
            </a:r>
            <a:r>
              <a:rPr sz="3200" dirty="0">
                <a:latin typeface="Trebuchet MS"/>
                <a:cs typeface="Trebuchet MS"/>
              </a:rPr>
              <a:t> </a:t>
            </a:r>
            <a:r>
              <a:rPr sz="3200" spc="-5" dirty="0">
                <a:latin typeface="Trebuchet MS"/>
                <a:cs typeface="Trebuchet MS"/>
              </a:rPr>
              <a:t>riguardano</a:t>
            </a:r>
            <a:r>
              <a:rPr sz="3200" spc="45" dirty="0">
                <a:latin typeface="Trebuchet MS"/>
                <a:cs typeface="Trebuchet MS"/>
              </a:rPr>
              <a:t> </a:t>
            </a:r>
            <a:r>
              <a:rPr sz="3200" spc="-10" dirty="0">
                <a:latin typeface="Trebuchet MS"/>
                <a:cs typeface="Trebuchet MS"/>
              </a:rPr>
              <a:t>alcune</a:t>
            </a:r>
            <a:r>
              <a:rPr sz="3200" spc="40" dirty="0">
                <a:latin typeface="Trebuchet MS"/>
                <a:cs typeface="Trebuchet MS"/>
              </a:rPr>
              <a:t> </a:t>
            </a:r>
            <a:r>
              <a:rPr sz="3200" spc="-5" dirty="0">
                <a:latin typeface="Trebuchet MS"/>
                <a:cs typeface="Trebuchet MS"/>
              </a:rPr>
              <a:t>regole</a:t>
            </a:r>
            <a:r>
              <a:rPr sz="3200" spc="15" dirty="0">
                <a:latin typeface="Trebuchet MS"/>
                <a:cs typeface="Trebuchet MS"/>
              </a:rPr>
              <a:t> </a:t>
            </a:r>
            <a:r>
              <a:rPr sz="3200" spc="-5" dirty="0">
                <a:latin typeface="Trebuchet MS"/>
                <a:cs typeface="Trebuchet MS"/>
              </a:rPr>
              <a:t>morfologiche </a:t>
            </a:r>
            <a:r>
              <a:rPr sz="3200" dirty="0">
                <a:latin typeface="Trebuchet MS"/>
                <a:cs typeface="Trebuchet MS"/>
              </a:rPr>
              <a:t> </a:t>
            </a:r>
            <a:r>
              <a:rPr sz="3200" spc="-5" dirty="0">
                <a:latin typeface="Trebuchet MS"/>
                <a:cs typeface="Trebuchet MS"/>
              </a:rPr>
              <a:t>quali</a:t>
            </a:r>
            <a:r>
              <a:rPr sz="3200" spc="30" dirty="0">
                <a:latin typeface="Trebuchet MS"/>
                <a:cs typeface="Trebuchet MS"/>
              </a:rPr>
              <a:t> </a:t>
            </a:r>
            <a:r>
              <a:rPr sz="3200" spc="-5" dirty="0">
                <a:latin typeface="Trebuchet MS"/>
                <a:cs typeface="Trebuchet MS"/>
              </a:rPr>
              <a:t>maschile/femminile, </a:t>
            </a:r>
            <a:r>
              <a:rPr sz="3200" dirty="0">
                <a:latin typeface="Trebuchet MS"/>
                <a:cs typeface="Trebuchet MS"/>
              </a:rPr>
              <a:t> </a:t>
            </a:r>
            <a:r>
              <a:rPr sz="3200" spc="-5" dirty="0">
                <a:latin typeface="Trebuchet MS"/>
                <a:cs typeface="Trebuchet MS"/>
              </a:rPr>
              <a:t>singolare/plurale</a:t>
            </a:r>
            <a:r>
              <a:rPr sz="3200" spc="65" dirty="0">
                <a:latin typeface="Trebuchet MS"/>
                <a:cs typeface="Trebuchet MS"/>
              </a:rPr>
              <a:t> </a:t>
            </a:r>
            <a:r>
              <a:rPr sz="3200" spc="-5" dirty="0">
                <a:latin typeface="Trebuchet MS"/>
                <a:cs typeface="Trebuchet MS"/>
              </a:rPr>
              <a:t>(declinazione</a:t>
            </a:r>
            <a:r>
              <a:rPr sz="3200" spc="30" dirty="0">
                <a:latin typeface="Trebuchet MS"/>
                <a:cs typeface="Trebuchet MS"/>
              </a:rPr>
              <a:t> </a:t>
            </a:r>
            <a:r>
              <a:rPr sz="3200" spc="-5" dirty="0">
                <a:latin typeface="Trebuchet MS"/>
                <a:cs typeface="Trebuchet MS"/>
              </a:rPr>
              <a:t>di</a:t>
            </a:r>
            <a:r>
              <a:rPr sz="3200" spc="-10" dirty="0">
                <a:latin typeface="Trebuchet MS"/>
                <a:cs typeface="Trebuchet MS"/>
              </a:rPr>
              <a:t> </a:t>
            </a:r>
            <a:r>
              <a:rPr sz="3200" spc="-5" dirty="0">
                <a:latin typeface="Trebuchet MS"/>
                <a:cs typeface="Trebuchet MS"/>
              </a:rPr>
              <a:t>nomi, </a:t>
            </a:r>
            <a:r>
              <a:rPr sz="3200" dirty="0">
                <a:latin typeface="Trebuchet MS"/>
                <a:cs typeface="Trebuchet MS"/>
              </a:rPr>
              <a:t> </a:t>
            </a:r>
            <a:r>
              <a:rPr sz="3200" spc="-10" dirty="0">
                <a:latin typeface="Trebuchet MS"/>
                <a:cs typeface="Trebuchet MS"/>
              </a:rPr>
              <a:t>aggettivi,</a:t>
            </a:r>
            <a:r>
              <a:rPr sz="3200" spc="50" dirty="0">
                <a:latin typeface="Trebuchet MS"/>
                <a:cs typeface="Trebuchet MS"/>
              </a:rPr>
              <a:t> </a:t>
            </a:r>
            <a:r>
              <a:rPr sz="3200" spc="-5" dirty="0">
                <a:latin typeface="Trebuchet MS"/>
                <a:cs typeface="Trebuchet MS"/>
              </a:rPr>
              <a:t>verbi,</a:t>
            </a:r>
            <a:r>
              <a:rPr sz="3200" spc="20" dirty="0">
                <a:latin typeface="Trebuchet MS"/>
                <a:cs typeface="Trebuchet MS"/>
              </a:rPr>
              <a:t> </a:t>
            </a:r>
            <a:r>
              <a:rPr sz="3200" spc="-5" dirty="0">
                <a:latin typeface="Trebuchet MS"/>
                <a:cs typeface="Trebuchet MS"/>
              </a:rPr>
              <a:t>articoli,</a:t>
            </a:r>
            <a:r>
              <a:rPr sz="3200" spc="10" dirty="0">
                <a:latin typeface="Trebuchet MS"/>
                <a:cs typeface="Trebuchet MS"/>
              </a:rPr>
              <a:t> </a:t>
            </a:r>
            <a:r>
              <a:rPr sz="3200" spc="-5" dirty="0">
                <a:latin typeface="Trebuchet MS"/>
                <a:cs typeface="Trebuchet MS"/>
              </a:rPr>
              <a:t>pronomi) </a:t>
            </a:r>
            <a:r>
              <a:rPr sz="3200" dirty="0">
                <a:latin typeface="Trebuchet MS"/>
                <a:cs typeface="Trebuchet MS"/>
              </a:rPr>
              <a:t>e </a:t>
            </a:r>
            <a:r>
              <a:rPr sz="3200" spc="5" dirty="0">
                <a:latin typeface="Trebuchet MS"/>
                <a:cs typeface="Trebuchet MS"/>
              </a:rPr>
              <a:t> </a:t>
            </a:r>
            <a:r>
              <a:rPr sz="3200" spc="-5" dirty="0">
                <a:latin typeface="Trebuchet MS"/>
                <a:cs typeface="Trebuchet MS"/>
              </a:rPr>
              <a:t>regole</a:t>
            </a:r>
            <a:r>
              <a:rPr sz="3200" spc="15" dirty="0">
                <a:latin typeface="Trebuchet MS"/>
                <a:cs typeface="Trebuchet MS"/>
              </a:rPr>
              <a:t> </a:t>
            </a:r>
            <a:r>
              <a:rPr sz="3200" spc="-5" dirty="0">
                <a:latin typeface="Trebuchet MS"/>
                <a:cs typeface="Trebuchet MS"/>
              </a:rPr>
              <a:t>di</a:t>
            </a:r>
            <a:r>
              <a:rPr sz="3200" spc="5" dirty="0">
                <a:latin typeface="Trebuchet MS"/>
                <a:cs typeface="Trebuchet MS"/>
              </a:rPr>
              <a:t> </a:t>
            </a:r>
            <a:r>
              <a:rPr sz="3200" spc="-5" dirty="0">
                <a:latin typeface="Trebuchet MS"/>
                <a:cs typeface="Trebuchet MS"/>
              </a:rPr>
              <a:t>sintassi</a:t>
            </a:r>
            <a:r>
              <a:rPr sz="3200" spc="10" dirty="0">
                <a:latin typeface="Trebuchet MS"/>
                <a:cs typeface="Trebuchet MS"/>
              </a:rPr>
              <a:t> </a:t>
            </a:r>
            <a:r>
              <a:rPr sz="3200" spc="-5" dirty="0">
                <a:latin typeface="Trebuchet MS"/>
                <a:cs typeface="Trebuchet MS"/>
              </a:rPr>
              <a:t>quali</a:t>
            </a:r>
            <a:r>
              <a:rPr sz="3200" spc="5" dirty="0">
                <a:latin typeface="Trebuchet MS"/>
                <a:cs typeface="Trebuchet MS"/>
              </a:rPr>
              <a:t> </a:t>
            </a:r>
            <a:r>
              <a:rPr sz="3200" spc="-5" dirty="0">
                <a:latin typeface="Trebuchet MS"/>
                <a:cs typeface="Trebuchet MS"/>
              </a:rPr>
              <a:t>coniugazione</a:t>
            </a:r>
            <a:r>
              <a:rPr sz="3200" spc="10" dirty="0">
                <a:latin typeface="Trebuchet MS"/>
                <a:cs typeface="Trebuchet MS"/>
              </a:rPr>
              <a:t> </a:t>
            </a:r>
            <a:r>
              <a:rPr sz="3200" spc="-5" dirty="0">
                <a:latin typeface="Trebuchet MS"/>
                <a:cs typeface="Trebuchet MS"/>
              </a:rPr>
              <a:t>del </a:t>
            </a:r>
            <a:r>
              <a:rPr sz="3200" dirty="0">
                <a:latin typeface="Trebuchet MS"/>
                <a:cs typeface="Trebuchet MS"/>
              </a:rPr>
              <a:t> </a:t>
            </a:r>
            <a:r>
              <a:rPr sz="3200" spc="-5" dirty="0">
                <a:latin typeface="Trebuchet MS"/>
                <a:cs typeface="Trebuchet MS"/>
              </a:rPr>
              <a:t>verbo,</a:t>
            </a:r>
            <a:r>
              <a:rPr sz="3200" spc="10" dirty="0">
                <a:latin typeface="Trebuchet MS"/>
                <a:cs typeface="Trebuchet MS"/>
              </a:rPr>
              <a:t> </a:t>
            </a:r>
            <a:r>
              <a:rPr sz="3200" spc="-5" dirty="0">
                <a:latin typeface="Trebuchet MS"/>
                <a:cs typeface="Trebuchet MS"/>
              </a:rPr>
              <a:t>forme</a:t>
            </a:r>
            <a:r>
              <a:rPr sz="3200" spc="10" dirty="0">
                <a:latin typeface="Trebuchet MS"/>
                <a:cs typeface="Trebuchet MS"/>
              </a:rPr>
              <a:t> </a:t>
            </a:r>
            <a:r>
              <a:rPr sz="3200" spc="-10" dirty="0">
                <a:latin typeface="Trebuchet MS"/>
                <a:cs typeface="Trebuchet MS"/>
              </a:rPr>
              <a:t>attiva,</a:t>
            </a:r>
            <a:r>
              <a:rPr sz="3200" spc="35" dirty="0">
                <a:latin typeface="Trebuchet MS"/>
                <a:cs typeface="Trebuchet MS"/>
              </a:rPr>
              <a:t> </a:t>
            </a:r>
            <a:r>
              <a:rPr sz="3200" spc="-5" dirty="0">
                <a:latin typeface="Trebuchet MS"/>
                <a:cs typeface="Trebuchet MS"/>
              </a:rPr>
              <a:t>passiva,</a:t>
            </a:r>
            <a:r>
              <a:rPr sz="3200" spc="20" dirty="0">
                <a:latin typeface="Trebuchet MS"/>
                <a:cs typeface="Trebuchet MS"/>
              </a:rPr>
              <a:t> </a:t>
            </a:r>
            <a:r>
              <a:rPr sz="3200" spc="-5" dirty="0">
                <a:latin typeface="Trebuchet MS"/>
                <a:cs typeface="Trebuchet MS"/>
              </a:rPr>
              <a:t>riflessiva; </a:t>
            </a:r>
            <a:r>
              <a:rPr sz="3200" dirty="0">
                <a:latin typeface="Trebuchet MS"/>
                <a:cs typeface="Trebuchet MS"/>
              </a:rPr>
              <a:t> </a:t>
            </a:r>
            <a:r>
              <a:rPr sz="3200" spc="-5" dirty="0">
                <a:latin typeface="Trebuchet MS"/>
                <a:cs typeface="Trebuchet MS"/>
              </a:rPr>
              <a:t>uso</a:t>
            </a:r>
            <a:r>
              <a:rPr sz="3200" spc="-10" dirty="0">
                <a:latin typeface="Trebuchet MS"/>
                <a:cs typeface="Trebuchet MS"/>
              </a:rPr>
              <a:t> adeguato</a:t>
            </a:r>
            <a:r>
              <a:rPr sz="3200" spc="60" dirty="0">
                <a:latin typeface="Trebuchet MS"/>
                <a:cs typeface="Trebuchet MS"/>
              </a:rPr>
              <a:t> </a:t>
            </a:r>
            <a:r>
              <a:rPr sz="3200" spc="-5" dirty="0">
                <a:latin typeface="Trebuchet MS"/>
                <a:cs typeface="Trebuchet MS"/>
              </a:rPr>
              <a:t>del pronome,</a:t>
            </a:r>
            <a:r>
              <a:rPr sz="3200" spc="20" dirty="0">
                <a:latin typeface="Trebuchet MS"/>
                <a:cs typeface="Trebuchet MS"/>
              </a:rPr>
              <a:t> </a:t>
            </a:r>
            <a:r>
              <a:rPr sz="3200" spc="-5" dirty="0">
                <a:latin typeface="Trebuchet MS"/>
                <a:cs typeface="Trebuchet MS"/>
              </a:rPr>
              <a:t>di</a:t>
            </a:r>
            <a:r>
              <a:rPr sz="3200" spc="-10" dirty="0">
                <a:latin typeface="Trebuchet MS"/>
                <a:cs typeface="Trebuchet MS"/>
              </a:rPr>
              <a:t> aggettivi</a:t>
            </a:r>
            <a:r>
              <a:rPr sz="3200" spc="50" dirty="0">
                <a:latin typeface="Trebuchet MS"/>
                <a:cs typeface="Trebuchet MS"/>
              </a:rPr>
              <a:t> </a:t>
            </a:r>
            <a:r>
              <a:rPr sz="3200" dirty="0">
                <a:latin typeface="Trebuchet MS"/>
                <a:cs typeface="Trebuchet MS"/>
              </a:rPr>
              <a:t>e </a:t>
            </a:r>
            <a:r>
              <a:rPr sz="3200" spc="-950" dirty="0">
                <a:latin typeface="Trebuchet MS"/>
                <a:cs typeface="Trebuchet MS"/>
              </a:rPr>
              <a:t> </a:t>
            </a:r>
            <a:r>
              <a:rPr sz="3200" spc="-5" dirty="0">
                <a:latin typeface="Trebuchet MS"/>
                <a:cs typeface="Trebuchet MS"/>
              </a:rPr>
              <a:t>pronomi</a:t>
            </a:r>
            <a:r>
              <a:rPr sz="3200" spc="15" dirty="0">
                <a:latin typeface="Trebuchet MS"/>
                <a:cs typeface="Trebuchet MS"/>
              </a:rPr>
              <a:t> </a:t>
            </a:r>
            <a:r>
              <a:rPr sz="3200" spc="-5" dirty="0">
                <a:latin typeface="Trebuchet MS"/>
                <a:cs typeface="Trebuchet MS"/>
              </a:rPr>
              <a:t>possessivi,</a:t>
            </a:r>
            <a:r>
              <a:rPr sz="3200" spc="-25" dirty="0">
                <a:latin typeface="Trebuchet MS"/>
                <a:cs typeface="Trebuchet MS"/>
              </a:rPr>
              <a:t> </a:t>
            </a:r>
            <a:r>
              <a:rPr sz="3200" spc="-5" dirty="0">
                <a:latin typeface="Trebuchet MS"/>
                <a:cs typeface="Trebuchet MS"/>
              </a:rPr>
              <a:t>negazioni</a:t>
            </a:r>
            <a:endParaRPr sz="3200">
              <a:latin typeface="Trebuchet MS"/>
              <a:cs typeface="Trebuchet M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3970">
              <a:lnSpc>
                <a:spcPct val="100000"/>
              </a:lnSpc>
              <a:spcBef>
                <a:spcPts val="100"/>
              </a:spcBef>
            </a:pPr>
            <a:r>
              <a:rPr spc="-5" dirty="0"/>
              <a:t>Esercitare</a:t>
            </a:r>
            <a:r>
              <a:rPr spc="20" dirty="0"/>
              <a:t> </a:t>
            </a:r>
            <a:r>
              <a:rPr dirty="0"/>
              <a:t>la</a:t>
            </a:r>
            <a:r>
              <a:rPr spc="-15" dirty="0"/>
              <a:t> </a:t>
            </a:r>
            <a:r>
              <a:rPr spc="-5" dirty="0"/>
              <a:t>morfo-sintassi</a:t>
            </a:r>
          </a:p>
        </p:txBody>
      </p:sp>
      <p:sp>
        <p:nvSpPr>
          <p:cNvPr id="3" name="object 3"/>
          <p:cNvSpPr txBox="1"/>
          <p:nvPr/>
        </p:nvSpPr>
        <p:spPr>
          <a:xfrm>
            <a:off x="764857" y="1364996"/>
            <a:ext cx="7599045" cy="4711065"/>
          </a:xfrm>
          <a:prstGeom prst="rect">
            <a:avLst/>
          </a:prstGeom>
        </p:spPr>
        <p:txBody>
          <a:bodyPr vert="horz" wrap="square" lIns="0" tIns="12700" rIns="0" bIns="0" rtlCol="0">
            <a:spAutoFit/>
          </a:bodyPr>
          <a:lstStyle/>
          <a:p>
            <a:pPr marL="12700" marR="831850">
              <a:lnSpc>
                <a:spcPct val="100000"/>
              </a:lnSpc>
              <a:spcBef>
                <a:spcPts val="100"/>
              </a:spcBef>
            </a:pPr>
            <a:r>
              <a:rPr sz="2400" i="1" spc="-5" dirty="0">
                <a:latin typeface="Trebuchet MS"/>
                <a:cs typeface="Trebuchet MS"/>
              </a:rPr>
              <a:t>Attività</a:t>
            </a:r>
            <a:r>
              <a:rPr sz="2400" i="1" spc="25" dirty="0">
                <a:latin typeface="Trebuchet MS"/>
                <a:cs typeface="Trebuchet MS"/>
              </a:rPr>
              <a:t> </a:t>
            </a:r>
            <a:r>
              <a:rPr sz="2400" i="1" spc="-5" dirty="0">
                <a:latin typeface="Trebuchet MS"/>
                <a:cs typeface="Trebuchet MS"/>
              </a:rPr>
              <a:t>per</a:t>
            </a:r>
            <a:r>
              <a:rPr sz="2400" i="1" spc="-15" dirty="0">
                <a:latin typeface="Trebuchet MS"/>
                <a:cs typeface="Trebuchet MS"/>
              </a:rPr>
              <a:t> </a:t>
            </a:r>
            <a:r>
              <a:rPr sz="2400" i="1" spc="-5" dirty="0">
                <a:latin typeface="Trebuchet MS"/>
                <a:cs typeface="Trebuchet MS"/>
              </a:rPr>
              <a:t>consolidare</a:t>
            </a:r>
            <a:r>
              <a:rPr sz="2400" i="1" spc="25" dirty="0">
                <a:latin typeface="Trebuchet MS"/>
                <a:cs typeface="Trebuchet MS"/>
              </a:rPr>
              <a:t> </a:t>
            </a:r>
            <a:r>
              <a:rPr sz="2400" i="1" spc="-5" dirty="0">
                <a:latin typeface="Trebuchet MS"/>
                <a:cs typeface="Trebuchet MS"/>
              </a:rPr>
              <a:t>la</a:t>
            </a:r>
            <a:r>
              <a:rPr sz="2400" i="1" spc="10" dirty="0">
                <a:latin typeface="Trebuchet MS"/>
                <a:cs typeface="Trebuchet MS"/>
              </a:rPr>
              <a:t> </a:t>
            </a:r>
            <a:r>
              <a:rPr sz="2400" i="1" spc="-5" dirty="0">
                <a:latin typeface="Trebuchet MS"/>
                <a:cs typeface="Trebuchet MS"/>
              </a:rPr>
              <a:t>padronanza del </a:t>
            </a:r>
            <a:r>
              <a:rPr sz="2400" i="1" dirty="0">
                <a:latin typeface="Trebuchet MS"/>
                <a:cs typeface="Trebuchet MS"/>
              </a:rPr>
              <a:t> </a:t>
            </a:r>
            <a:r>
              <a:rPr sz="2400" i="1" spc="-5" dirty="0">
                <a:latin typeface="Trebuchet MS"/>
                <a:cs typeface="Trebuchet MS"/>
              </a:rPr>
              <a:t>singolare/plurale</a:t>
            </a:r>
            <a:r>
              <a:rPr sz="2400" i="1" spc="35" dirty="0">
                <a:latin typeface="Trebuchet MS"/>
                <a:cs typeface="Trebuchet MS"/>
              </a:rPr>
              <a:t> </a:t>
            </a:r>
            <a:r>
              <a:rPr sz="2400" i="1" dirty="0">
                <a:latin typeface="Trebuchet MS"/>
                <a:cs typeface="Trebuchet MS"/>
              </a:rPr>
              <a:t>e </a:t>
            </a:r>
            <a:r>
              <a:rPr sz="2400" i="1" spc="-5" dirty="0">
                <a:latin typeface="Trebuchet MS"/>
                <a:cs typeface="Trebuchet MS"/>
              </a:rPr>
              <a:t>maschile/femminile</a:t>
            </a:r>
            <a:r>
              <a:rPr sz="2400" i="1" spc="-20" dirty="0">
                <a:latin typeface="Trebuchet MS"/>
                <a:cs typeface="Trebuchet MS"/>
              </a:rPr>
              <a:t> </a:t>
            </a:r>
            <a:r>
              <a:rPr sz="2400" i="1" spc="-5" dirty="0">
                <a:latin typeface="Trebuchet MS"/>
                <a:cs typeface="Trebuchet MS"/>
              </a:rPr>
              <a:t>di nomi, </a:t>
            </a:r>
            <a:r>
              <a:rPr sz="2400" i="1" spc="-710" dirty="0">
                <a:latin typeface="Trebuchet MS"/>
                <a:cs typeface="Trebuchet MS"/>
              </a:rPr>
              <a:t> </a:t>
            </a:r>
            <a:r>
              <a:rPr sz="2400" i="1" spc="-5" dirty="0">
                <a:latin typeface="Trebuchet MS"/>
                <a:cs typeface="Trebuchet MS"/>
              </a:rPr>
              <a:t>articoli,</a:t>
            </a:r>
            <a:r>
              <a:rPr sz="2400" i="1" spc="30" dirty="0">
                <a:latin typeface="Trebuchet MS"/>
                <a:cs typeface="Trebuchet MS"/>
              </a:rPr>
              <a:t> </a:t>
            </a:r>
            <a:r>
              <a:rPr sz="2400" i="1" spc="-5" dirty="0">
                <a:latin typeface="Trebuchet MS"/>
                <a:cs typeface="Trebuchet MS"/>
              </a:rPr>
              <a:t>pronomi</a:t>
            </a:r>
            <a:r>
              <a:rPr sz="2400" i="1" spc="-10" dirty="0">
                <a:latin typeface="Trebuchet MS"/>
                <a:cs typeface="Trebuchet MS"/>
              </a:rPr>
              <a:t> </a:t>
            </a:r>
            <a:r>
              <a:rPr sz="2400" i="1" spc="-5" dirty="0">
                <a:latin typeface="Trebuchet MS"/>
                <a:cs typeface="Trebuchet MS"/>
              </a:rPr>
              <a:t>personali</a:t>
            </a:r>
            <a:r>
              <a:rPr sz="2400" i="1" spc="10" dirty="0">
                <a:latin typeface="Trebuchet MS"/>
                <a:cs typeface="Trebuchet MS"/>
              </a:rPr>
              <a:t> </a:t>
            </a:r>
            <a:r>
              <a:rPr sz="2400" i="1" dirty="0">
                <a:latin typeface="Trebuchet MS"/>
                <a:cs typeface="Trebuchet MS"/>
              </a:rPr>
              <a:t>e</a:t>
            </a:r>
            <a:r>
              <a:rPr sz="2400" i="1" spc="-5" dirty="0">
                <a:latin typeface="Trebuchet MS"/>
                <a:cs typeface="Trebuchet MS"/>
              </a:rPr>
              <a:t> </a:t>
            </a:r>
            <a:r>
              <a:rPr sz="2400" i="1" dirty="0">
                <a:latin typeface="Trebuchet MS"/>
                <a:cs typeface="Trebuchet MS"/>
              </a:rPr>
              <a:t>verbi</a:t>
            </a:r>
            <a:r>
              <a:rPr sz="2400" i="1" spc="-5" dirty="0">
                <a:latin typeface="Trebuchet MS"/>
                <a:cs typeface="Trebuchet MS"/>
              </a:rPr>
              <a:t> </a:t>
            </a:r>
            <a:r>
              <a:rPr sz="2400" i="1" dirty="0">
                <a:latin typeface="Trebuchet MS"/>
                <a:cs typeface="Trebuchet MS"/>
              </a:rPr>
              <a:t>ecc</a:t>
            </a:r>
            <a:r>
              <a:rPr sz="2400" dirty="0">
                <a:latin typeface="Trebuchet MS"/>
                <a:cs typeface="Trebuchet MS"/>
              </a:rPr>
              <a:t>.</a:t>
            </a:r>
            <a:endParaRPr sz="2400">
              <a:latin typeface="Trebuchet MS"/>
              <a:cs typeface="Trebuchet MS"/>
            </a:endParaRPr>
          </a:p>
          <a:p>
            <a:pPr marL="12700">
              <a:lnSpc>
                <a:spcPct val="100000"/>
              </a:lnSpc>
              <a:spcBef>
                <a:spcPts val="580"/>
              </a:spcBef>
            </a:pPr>
            <a:r>
              <a:rPr sz="2400" dirty="0">
                <a:latin typeface="Trebuchet MS"/>
                <a:cs typeface="Trebuchet MS"/>
              </a:rPr>
              <a:t>Esempi</a:t>
            </a:r>
            <a:endParaRPr sz="2400">
              <a:latin typeface="Trebuchet MS"/>
              <a:cs typeface="Trebuchet MS"/>
            </a:endParaRPr>
          </a:p>
          <a:p>
            <a:pPr marL="12700" marR="193675">
              <a:lnSpc>
                <a:spcPct val="100000"/>
              </a:lnSpc>
              <a:spcBef>
                <a:spcPts val="585"/>
              </a:spcBef>
            </a:pPr>
            <a:r>
              <a:rPr sz="2400" dirty="0">
                <a:latin typeface="Trebuchet MS"/>
                <a:cs typeface="Trebuchet MS"/>
              </a:rPr>
              <a:t>Tra</a:t>
            </a:r>
            <a:r>
              <a:rPr sz="2400" spc="-10" dirty="0">
                <a:latin typeface="Trebuchet MS"/>
                <a:cs typeface="Trebuchet MS"/>
              </a:rPr>
              <a:t> </a:t>
            </a:r>
            <a:r>
              <a:rPr sz="2400" dirty="0">
                <a:latin typeface="Trebuchet MS"/>
                <a:cs typeface="Trebuchet MS"/>
              </a:rPr>
              <a:t>due</a:t>
            </a:r>
            <a:r>
              <a:rPr sz="2400" spc="-15" dirty="0">
                <a:latin typeface="Trebuchet MS"/>
                <a:cs typeface="Trebuchet MS"/>
              </a:rPr>
              <a:t> </a:t>
            </a:r>
            <a:r>
              <a:rPr sz="2400" spc="-5" dirty="0">
                <a:latin typeface="Trebuchet MS"/>
                <a:cs typeface="Trebuchet MS"/>
              </a:rPr>
              <a:t>immagini </a:t>
            </a:r>
            <a:r>
              <a:rPr sz="2400" spc="-10" dirty="0">
                <a:latin typeface="Trebuchet MS"/>
                <a:cs typeface="Trebuchet MS"/>
              </a:rPr>
              <a:t>scegliere</a:t>
            </a:r>
            <a:r>
              <a:rPr sz="2400" spc="45" dirty="0">
                <a:latin typeface="Trebuchet MS"/>
                <a:cs typeface="Trebuchet MS"/>
              </a:rPr>
              <a:t> </a:t>
            </a:r>
            <a:r>
              <a:rPr sz="2400" spc="-5" dirty="0">
                <a:latin typeface="Trebuchet MS"/>
                <a:cs typeface="Trebuchet MS"/>
              </a:rPr>
              <a:t>quella</a:t>
            </a:r>
            <a:r>
              <a:rPr sz="2400" spc="25" dirty="0">
                <a:latin typeface="Trebuchet MS"/>
                <a:cs typeface="Trebuchet MS"/>
              </a:rPr>
              <a:t> </a:t>
            </a:r>
            <a:r>
              <a:rPr sz="2400" spc="-5" dirty="0">
                <a:latin typeface="Trebuchet MS"/>
                <a:cs typeface="Trebuchet MS"/>
              </a:rPr>
              <a:t>dove</a:t>
            </a:r>
            <a:r>
              <a:rPr sz="2400" dirty="0">
                <a:latin typeface="Trebuchet MS"/>
                <a:cs typeface="Trebuchet MS"/>
              </a:rPr>
              <a:t> si</a:t>
            </a:r>
            <a:r>
              <a:rPr sz="2400" spc="-10" dirty="0">
                <a:latin typeface="Trebuchet MS"/>
                <a:cs typeface="Trebuchet MS"/>
              </a:rPr>
              <a:t> </a:t>
            </a:r>
            <a:r>
              <a:rPr sz="2400" dirty="0">
                <a:latin typeface="Trebuchet MS"/>
                <a:cs typeface="Trebuchet MS"/>
              </a:rPr>
              <a:t>trovano</a:t>
            </a:r>
            <a:r>
              <a:rPr sz="2400" spc="-10" dirty="0">
                <a:latin typeface="Trebuchet MS"/>
                <a:cs typeface="Trebuchet MS"/>
              </a:rPr>
              <a:t> </a:t>
            </a:r>
            <a:r>
              <a:rPr sz="2400" spc="-5" dirty="0">
                <a:latin typeface="Trebuchet MS"/>
                <a:cs typeface="Trebuchet MS"/>
              </a:rPr>
              <a:t>“La </a:t>
            </a:r>
            <a:r>
              <a:rPr sz="2400" spc="-710" dirty="0">
                <a:latin typeface="Trebuchet MS"/>
                <a:cs typeface="Trebuchet MS"/>
              </a:rPr>
              <a:t> </a:t>
            </a:r>
            <a:r>
              <a:rPr sz="2400" spc="-5" dirty="0">
                <a:latin typeface="Trebuchet MS"/>
                <a:cs typeface="Trebuchet MS"/>
              </a:rPr>
              <a:t>bambina </a:t>
            </a:r>
            <a:r>
              <a:rPr sz="2400" spc="-10" dirty="0">
                <a:latin typeface="Trebuchet MS"/>
                <a:cs typeface="Trebuchet MS"/>
              </a:rPr>
              <a:t>con</a:t>
            </a:r>
            <a:r>
              <a:rPr sz="2400" spc="5" dirty="0">
                <a:latin typeface="Trebuchet MS"/>
                <a:cs typeface="Trebuchet MS"/>
              </a:rPr>
              <a:t> </a:t>
            </a:r>
            <a:r>
              <a:rPr sz="2400" spc="-5" dirty="0">
                <a:latin typeface="Trebuchet MS"/>
                <a:cs typeface="Trebuchet MS"/>
              </a:rPr>
              <a:t>le</a:t>
            </a:r>
            <a:r>
              <a:rPr sz="2400" spc="25" dirty="0">
                <a:latin typeface="Trebuchet MS"/>
                <a:cs typeface="Trebuchet MS"/>
              </a:rPr>
              <a:t> </a:t>
            </a:r>
            <a:r>
              <a:rPr sz="2400" spc="-5" dirty="0">
                <a:latin typeface="Trebuchet MS"/>
                <a:cs typeface="Trebuchet MS"/>
              </a:rPr>
              <a:t>matite” “Il</a:t>
            </a:r>
            <a:r>
              <a:rPr sz="2400" spc="5" dirty="0">
                <a:latin typeface="Trebuchet MS"/>
                <a:cs typeface="Trebuchet MS"/>
              </a:rPr>
              <a:t> </a:t>
            </a:r>
            <a:r>
              <a:rPr sz="2400" spc="-5" dirty="0">
                <a:latin typeface="Trebuchet MS"/>
                <a:cs typeface="Trebuchet MS"/>
              </a:rPr>
              <a:t>bambino </a:t>
            </a:r>
            <a:r>
              <a:rPr sz="2400" spc="-10" dirty="0">
                <a:latin typeface="Trebuchet MS"/>
                <a:cs typeface="Trebuchet MS"/>
              </a:rPr>
              <a:t>con</a:t>
            </a:r>
            <a:r>
              <a:rPr sz="2400" spc="5" dirty="0">
                <a:latin typeface="Trebuchet MS"/>
                <a:cs typeface="Trebuchet MS"/>
              </a:rPr>
              <a:t> </a:t>
            </a:r>
            <a:r>
              <a:rPr sz="2400" spc="-5" dirty="0">
                <a:latin typeface="Trebuchet MS"/>
                <a:cs typeface="Trebuchet MS"/>
              </a:rPr>
              <a:t>la</a:t>
            </a:r>
            <a:r>
              <a:rPr sz="2400" spc="10" dirty="0">
                <a:latin typeface="Trebuchet MS"/>
                <a:cs typeface="Trebuchet MS"/>
              </a:rPr>
              <a:t> </a:t>
            </a:r>
            <a:r>
              <a:rPr sz="2400" spc="-5" dirty="0">
                <a:latin typeface="Trebuchet MS"/>
                <a:cs typeface="Trebuchet MS"/>
              </a:rPr>
              <a:t>matita “I </a:t>
            </a:r>
            <a:r>
              <a:rPr sz="2400" dirty="0">
                <a:latin typeface="Trebuchet MS"/>
                <a:cs typeface="Trebuchet MS"/>
              </a:rPr>
              <a:t> </a:t>
            </a:r>
            <a:r>
              <a:rPr sz="2400" spc="-5" dirty="0">
                <a:latin typeface="Trebuchet MS"/>
                <a:cs typeface="Trebuchet MS"/>
              </a:rPr>
              <a:t>bambini biondi”</a:t>
            </a:r>
            <a:r>
              <a:rPr sz="2400" spc="15" dirty="0">
                <a:latin typeface="Trebuchet MS"/>
                <a:cs typeface="Trebuchet MS"/>
              </a:rPr>
              <a:t> </a:t>
            </a:r>
            <a:r>
              <a:rPr sz="2400" spc="-5" dirty="0">
                <a:latin typeface="Trebuchet MS"/>
                <a:cs typeface="Trebuchet MS"/>
              </a:rPr>
              <a:t>“Il</a:t>
            </a:r>
            <a:r>
              <a:rPr sz="2400" spc="5" dirty="0">
                <a:latin typeface="Trebuchet MS"/>
                <a:cs typeface="Trebuchet MS"/>
              </a:rPr>
              <a:t> </a:t>
            </a:r>
            <a:r>
              <a:rPr sz="2400" spc="-5" dirty="0">
                <a:latin typeface="Trebuchet MS"/>
                <a:cs typeface="Trebuchet MS"/>
              </a:rPr>
              <a:t>bambino</a:t>
            </a:r>
            <a:r>
              <a:rPr sz="2400" spc="-10" dirty="0">
                <a:latin typeface="Trebuchet MS"/>
                <a:cs typeface="Trebuchet MS"/>
              </a:rPr>
              <a:t> </a:t>
            </a:r>
            <a:r>
              <a:rPr sz="2400" spc="-5" dirty="0">
                <a:latin typeface="Trebuchet MS"/>
                <a:cs typeface="Trebuchet MS"/>
              </a:rPr>
              <a:t>che</a:t>
            </a:r>
            <a:r>
              <a:rPr sz="2400" spc="10" dirty="0">
                <a:latin typeface="Trebuchet MS"/>
                <a:cs typeface="Trebuchet MS"/>
              </a:rPr>
              <a:t> </a:t>
            </a:r>
            <a:r>
              <a:rPr sz="2400" spc="-10" dirty="0">
                <a:latin typeface="Trebuchet MS"/>
                <a:cs typeface="Trebuchet MS"/>
              </a:rPr>
              <a:t>gioca”</a:t>
            </a:r>
            <a:r>
              <a:rPr sz="2400" spc="10" dirty="0">
                <a:latin typeface="Trebuchet MS"/>
                <a:cs typeface="Trebuchet MS"/>
              </a:rPr>
              <a:t> </a:t>
            </a:r>
            <a:r>
              <a:rPr sz="2400" dirty="0">
                <a:latin typeface="Trebuchet MS"/>
                <a:cs typeface="Trebuchet MS"/>
              </a:rPr>
              <a:t>I</a:t>
            </a:r>
            <a:r>
              <a:rPr sz="2400" spc="10" dirty="0">
                <a:latin typeface="Trebuchet MS"/>
                <a:cs typeface="Trebuchet MS"/>
              </a:rPr>
              <a:t> </a:t>
            </a:r>
            <a:r>
              <a:rPr sz="2400" spc="-5" dirty="0">
                <a:latin typeface="Trebuchet MS"/>
                <a:cs typeface="Trebuchet MS"/>
              </a:rPr>
              <a:t>bambini che </a:t>
            </a:r>
            <a:r>
              <a:rPr sz="2400" spc="-705" dirty="0">
                <a:latin typeface="Trebuchet MS"/>
                <a:cs typeface="Trebuchet MS"/>
              </a:rPr>
              <a:t> </a:t>
            </a:r>
            <a:r>
              <a:rPr sz="2400" spc="-10" dirty="0">
                <a:latin typeface="Trebuchet MS"/>
                <a:cs typeface="Trebuchet MS"/>
              </a:rPr>
              <a:t>giocano”.</a:t>
            </a:r>
            <a:endParaRPr sz="2400">
              <a:latin typeface="Trebuchet MS"/>
              <a:cs typeface="Trebuchet MS"/>
            </a:endParaRPr>
          </a:p>
          <a:p>
            <a:pPr marL="12700">
              <a:lnSpc>
                <a:spcPct val="100000"/>
              </a:lnSpc>
              <a:spcBef>
                <a:spcPts val="580"/>
              </a:spcBef>
            </a:pPr>
            <a:r>
              <a:rPr sz="2400" i="1" spc="-5" dirty="0">
                <a:latin typeface="Trebuchet MS"/>
                <a:cs typeface="Trebuchet MS"/>
              </a:rPr>
              <a:t>Creare</a:t>
            </a:r>
            <a:r>
              <a:rPr sz="2400" i="1" spc="-10" dirty="0">
                <a:latin typeface="Trebuchet MS"/>
                <a:cs typeface="Trebuchet MS"/>
              </a:rPr>
              <a:t> </a:t>
            </a:r>
            <a:r>
              <a:rPr sz="2400" i="1" spc="-5" dirty="0">
                <a:latin typeface="Trebuchet MS"/>
                <a:cs typeface="Trebuchet MS"/>
              </a:rPr>
              <a:t>situazioni</a:t>
            </a:r>
            <a:r>
              <a:rPr sz="2400" i="1" dirty="0">
                <a:latin typeface="Trebuchet MS"/>
                <a:cs typeface="Trebuchet MS"/>
              </a:rPr>
              <a:t> </a:t>
            </a:r>
            <a:r>
              <a:rPr sz="2400" i="1" spc="-5" dirty="0">
                <a:latin typeface="Trebuchet MS"/>
                <a:cs typeface="Trebuchet MS"/>
              </a:rPr>
              <a:t>dove</a:t>
            </a:r>
            <a:r>
              <a:rPr sz="2400" i="1" spc="5" dirty="0">
                <a:latin typeface="Trebuchet MS"/>
                <a:cs typeface="Trebuchet MS"/>
              </a:rPr>
              <a:t> </a:t>
            </a:r>
            <a:r>
              <a:rPr sz="2400" i="1" spc="-5" dirty="0">
                <a:latin typeface="Trebuchet MS"/>
                <a:cs typeface="Trebuchet MS"/>
              </a:rPr>
              <a:t>vengono</a:t>
            </a:r>
            <a:r>
              <a:rPr sz="2400" i="1" spc="-10" dirty="0">
                <a:latin typeface="Trebuchet MS"/>
                <a:cs typeface="Trebuchet MS"/>
              </a:rPr>
              <a:t> </a:t>
            </a:r>
            <a:r>
              <a:rPr sz="2400" i="1" spc="-5" dirty="0">
                <a:latin typeface="Trebuchet MS"/>
                <a:cs typeface="Trebuchet MS"/>
              </a:rPr>
              <a:t>enfatizzati</a:t>
            </a:r>
            <a:r>
              <a:rPr sz="2400" i="1" spc="35" dirty="0">
                <a:latin typeface="Trebuchet MS"/>
                <a:cs typeface="Trebuchet MS"/>
              </a:rPr>
              <a:t> </a:t>
            </a:r>
            <a:r>
              <a:rPr sz="2400" i="1" dirty="0">
                <a:latin typeface="Trebuchet MS"/>
                <a:cs typeface="Trebuchet MS"/>
              </a:rPr>
              <a:t>i </a:t>
            </a:r>
            <a:r>
              <a:rPr sz="2400" i="1" spc="-5" dirty="0">
                <a:latin typeface="Trebuchet MS"/>
                <a:cs typeface="Trebuchet MS"/>
              </a:rPr>
              <a:t>pronomi</a:t>
            </a:r>
            <a:r>
              <a:rPr sz="2400" i="1" spc="-20" dirty="0">
                <a:latin typeface="Trebuchet MS"/>
                <a:cs typeface="Trebuchet MS"/>
              </a:rPr>
              <a:t> </a:t>
            </a:r>
            <a:r>
              <a:rPr sz="2400" i="1" dirty="0">
                <a:latin typeface="Trebuchet MS"/>
                <a:cs typeface="Trebuchet MS"/>
              </a:rPr>
              <a:t>e</a:t>
            </a:r>
            <a:endParaRPr sz="2400">
              <a:latin typeface="Trebuchet MS"/>
              <a:cs typeface="Trebuchet MS"/>
            </a:endParaRPr>
          </a:p>
          <a:p>
            <a:pPr marL="12700">
              <a:lnSpc>
                <a:spcPct val="100000"/>
              </a:lnSpc>
            </a:pPr>
            <a:r>
              <a:rPr sz="2400" i="1" spc="-5" dirty="0">
                <a:latin typeface="Trebuchet MS"/>
                <a:cs typeface="Trebuchet MS"/>
              </a:rPr>
              <a:t>la</a:t>
            </a:r>
            <a:r>
              <a:rPr sz="2400" i="1" spc="5" dirty="0">
                <a:latin typeface="Trebuchet MS"/>
                <a:cs typeface="Trebuchet MS"/>
              </a:rPr>
              <a:t> </a:t>
            </a:r>
            <a:r>
              <a:rPr sz="2400" i="1" spc="-5" dirty="0">
                <a:latin typeface="Trebuchet MS"/>
                <a:cs typeface="Trebuchet MS"/>
              </a:rPr>
              <a:t>coniugazione </a:t>
            </a:r>
            <a:r>
              <a:rPr sz="2400" i="1" spc="-10" dirty="0">
                <a:latin typeface="Trebuchet MS"/>
                <a:cs typeface="Trebuchet MS"/>
              </a:rPr>
              <a:t>del</a:t>
            </a:r>
            <a:r>
              <a:rPr sz="2400" i="1" spc="20" dirty="0">
                <a:latin typeface="Trebuchet MS"/>
                <a:cs typeface="Trebuchet MS"/>
              </a:rPr>
              <a:t> </a:t>
            </a:r>
            <a:r>
              <a:rPr sz="2400" i="1" dirty="0">
                <a:latin typeface="Trebuchet MS"/>
                <a:cs typeface="Trebuchet MS"/>
              </a:rPr>
              <a:t>verbo</a:t>
            </a:r>
            <a:r>
              <a:rPr sz="2400" i="1" spc="-20" dirty="0">
                <a:latin typeface="Trebuchet MS"/>
                <a:cs typeface="Trebuchet MS"/>
              </a:rPr>
              <a:t> </a:t>
            </a:r>
            <a:r>
              <a:rPr sz="2400" i="1" spc="-10" dirty="0">
                <a:latin typeface="Trebuchet MS"/>
                <a:cs typeface="Trebuchet MS"/>
              </a:rPr>
              <a:t>target.</a:t>
            </a:r>
            <a:endParaRPr sz="2400">
              <a:latin typeface="Trebuchet MS"/>
              <a:cs typeface="Trebuchet MS"/>
            </a:endParaRPr>
          </a:p>
          <a:p>
            <a:pPr marL="12700">
              <a:lnSpc>
                <a:spcPct val="100000"/>
              </a:lnSpc>
              <a:spcBef>
                <a:spcPts val="585"/>
              </a:spcBef>
            </a:pPr>
            <a:r>
              <a:rPr sz="2400" spc="-5" dirty="0">
                <a:latin typeface="Trebuchet MS"/>
                <a:cs typeface="Trebuchet MS"/>
              </a:rPr>
              <a:t>Esempio</a:t>
            </a:r>
            <a:r>
              <a:rPr sz="2400" spc="5" dirty="0">
                <a:latin typeface="Trebuchet MS"/>
                <a:cs typeface="Trebuchet MS"/>
              </a:rPr>
              <a:t> </a:t>
            </a:r>
            <a:r>
              <a:rPr sz="2400" dirty="0">
                <a:latin typeface="Trebuchet MS"/>
                <a:cs typeface="Trebuchet MS"/>
              </a:rPr>
              <a:t>–</a:t>
            </a:r>
            <a:r>
              <a:rPr sz="2400" spc="15" dirty="0">
                <a:latin typeface="Trebuchet MS"/>
                <a:cs typeface="Trebuchet MS"/>
              </a:rPr>
              <a:t> </a:t>
            </a:r>
            <a:r>
              <a:rPr sz="2400" spc="-5" dirty="0">
                <a:latin typeface="Trebuchet MS"/>
                <a:cs typeface="Trebuchet MS"/>
              </a:rPr>
              <a:t>“Adesso </a:t>
            </a:r>
            <a:r>
              <a:rPr sz="2400" u="heavy" spc="-5" dirty="0">
                <a:uFill>
                  <a:solidFill>
                    <a:srgbClr val="000000"/>
                  </a:solidFill>
                </a:uFill>
                <a:latin typeface="Trebuchet MS"/>
                <a:cs typeface="Trebuchet MS"/>
              </a:rPr>
              <a:t>io</a:t>
            </a:r>
            <a:r>
              <a:rPr sz="2400" u="heavy" dirty="0">
                <a:uFill>
                  <a:solidFill>
                    <a:srgbClr val="000000"/>
                  </a:solidFill>
                </a:uFill>
                <a:latin typeface="Trebuchet MS"/>
                <a:cs typeface="Trebuchet MS"/>
              </a:rPr>
              <a:t> </a:t>
            </a:r>
            <a:r>
              <a:rPr sz="2400" u="heavy" spc="-5" dirty="0">
                <a:uFill>
                  <a:solidFill>
                    <a:srgbClr val="000000"/>
                  </a:solidFill>
                </a:uFill>
                <a:latin typeface="Trebuchet MS"/>
                <a:cs typeface="Trebuchet MS"/>
              </a:rPr>
              <a:t>mangio</a:t>
            </a:r>
            <a:r>
              <a:rPr sz="2400" spc="-5" dirty="0">
                <a:latin typeface="Trebuchet MS"/>
                <a:cs typeface="Trebuchet MS"/>
              </a:rPr>
              <a:t> ...</a:t>
            </a:r>
            <a:r>
              <a:rPr sz="2400" spc="25" dirty="0">
                <a:latin typeface="Trebuchet MS"/>
                <a:cs typeface="Trebuchet MS"/>
              </a:rPr>
              <a:t> </a:t>
            </a:r>
            <a:r>
              <a:rPr sz="2400" dirty="0">
                <a:latin typeface="Trebuchet MS"/>
                <a:cs typeface="Trebuchet MS"/>
              </a:rPr>
              <a:t>Se </a:t>
            </a:r>
            <a:r>
              <a:rPr sz="2400" u="heavy" spc="-5" dirty="0">
                <a:uFill>
                  <a:solidFill>
                    <a:srgbClr val="000000"/>
                  </a:solidFill>
                </a:uFill>
                <a:latin typeface="Trebuchet MS"/>
                <a:cs typeface="Trebuchet MS"/>
              </a:rPr>
              <a:t>mangiamo</a:t>
            </a:r>
            <a:r>
              <a:rPr sz="2400" spc="-5" dirty="0">
                <a:latin typeface="Trebuchet MS"/>
                <a:cs typeface="Trebuchet MS"/>
              </a:rPr>
              <a:t> </a:t>
            </a:r>
            <a:r>
              <a:rPr sz="2400" dirty="0">
                <a:latin typeface="Trebuchet MS"/>
                <a:cs typeface="Trebuchet MS"/>
              </a:rPr>
              <a:t>questa</a:t>
            </a:r>
            <a:endParaRPr sz="2400">
              <a:latin typeface="Trebuchet MS"/>
              <a:cs typeface="Trebuchet MS"/>
            </a:endParaRPr>
          </a:p>
          <a:p>
            <a:pPr marL="12700">
              <a:lnSpc>
                <a:spcPct val="100000"/>
              </a:lnSpc>
            </a:pPr>
            <a:r>
              <a:rPr sz="2400" dirty="0">
                <a:latin typeface="Trebuchet MS"/>
                <a:cs typeface="Trebuchet MS"/>
              </a:rPr>
              <a:t>torta</a:t>
            </a:r>
            <a:r>
              <a:rPr sz="2400" spc="-10" dirty="0">
                <a:latin typeface="Trebuchet MS"/>
                <a:cs typeface="Trebuchet MS"/>
              </a:rPr>
              <a:t> </a:t>
            </a:r>
            <a:r>
              <a:rPr sz="2400" spc="-5" dirty="0">
                <a:latin typeface="Trebuchet MS"/>
                <a:cs typeface="Trebuchet MS"/>
              </a:rPr>
              <a:t>io</a:t>
            </a:r>
            <a:r>
              <a:rPr sz="2400" spc="-10" dirty="0">
                <a:latin typeface="Trebuchet MS"/>
                <a:cs typeface="Trebuchet MS"/>
              </a:rPr>
              <a:t> </a:t>
            </a:r>
            <a:r>
              <a:rPr sz="2400" dirty="0">
                <a:latin typeface="Trebuchet MS"/>
                <a:cs typeface="Trebuchet MS"/>
              </a:rPr>
              <a:t>e te</a:t>
            </a:r>
            <a:r>
              <a:rPr sz="2400" spc="-15" dirty="0">
                <a:latin typeface="Trebuchet MS"/>
                <a:cs typeface="Trebuchet MS"/>
              </a:rPr>
              <a:t> </a:t>
            </a:r>
            <a:r>
              <a:rPr sz="2400" spc="-10" dirty="0">
                <a:latin typeface="Trebuchet MS"/>
                <a:cs typeface="Trebuchet MS"/>
              </a:rPr>
              <a:t>allora</a:t>
            </a:r>
            <a:r>
              <a:rPr sz="2400" spc="35" dirty="0">
                <a:latin typeface="Trebuchet MS"/>
                <a:cs typeface="Trebuchet MS"/>
              </a:rPr>
              <a:t> </a:t>
            </a:r>
            <a:r>
              <a:rPr sz="2400" spc="-5" dirty="0">
                <a:latin typeface="Trebuchet MS"/>
                <a:cs typeface="Trebuchet MS"/>
              </a:rPr>
              <a:t>diciamo</a:t>
            </a:r>
            <a:r>
              <a:rPr sz="2400" dirty="0">
                <a:latin typeface="Trebuchet MS"/>
                <a:cs typeface="Trebuchet MS"/>
              </a:rPr>
              <a:t> </a:t>
            </a:r>
            <a:r>
              <a:rPr sz="2400" spc="-5" dirty="0">
                <a:latin typeface="Trebuchet MS"/>
                <a:cs typeface="Trebuchet MS"/>
              </a:rPr>
              <a:t>che</a:t>
            </a:r>
            <a:r>
              <a:rPr sz="2400" spc="30" dirty="0">
                <a:latin typeface="Trebuchet MS"/>
                <a:cs typeface="Trebuchet MS"/>
              </a:rPr>
              <a:t> </a:t>
            </a:r>
            <a:r>
              <a:rPr sz="2400" u="heavy" spc="-5" dirty="0">
                <a:uFill>
                  <a:solidFill>
                    <a:srgbClr val="000000"/>
                  </a:solidFill>
                </a:uFill>
                <a:latin typeface="Trebuchet MS"/>
                <a:cs typeface="Trebuchet MS"/>
              </a:rPr>
              <a:t>noi</a:t>
            </a:r>
            <a:r>
              <a:rPr sz="2400" spc="5" dirty="0">
                <a:latin typeface="Trebuchet MS"/>
                <a:cs typeface="Trebuchet MS"/>
              </a:rPr>
              <a:t> </a:t>
            </a:r>
            <a:r>
              <a:rPr sz="2400" spc="-5" dirty="0">
                <a:latin typeface="Trebuchet MS"/>
                <a:cs typeface="Trebuchet MS"/>
              </a:rPr>
              <a:t>…”</a:t>
            </a:r>
            <a:endParaRPr sz="2400">
              <a:latin typeface="Trebuchet MS"/>
              <a:cs typeface="Trebuchet M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73910" y="315848"/>
            <a:ext cx="4996815" cy="513080"/>
          </a:xfrm>
          <a:prstGeom prst="rect">
            <a:avLst/>
          </a:prstGeom>
        </p:spPr>
        <p:txBody>
          <a:bodyPr vert="horz" wrap="square" lIns="0" tIns="12700" rIns="0" bIns="0" rtlCol="0">
            <a:spAutoFit/>
          </a:bodyPr>
          <a:lstStyle/>
          <a:p>
            <a:pPr marL="12700">
              <a:lnSpc>
                <a:spcPct val="100000"/>
              </a:lnSpc>
              <a:spcBef>
                <a:spcPts val="100"/>
              </a:spcBef>
            </a:pPr>
            <a:r>
              <a:rPr dirty="0"/>
              <a:t>Esercitare la</a:t>
            </a:r>
            <a:r>
              <a:rPr spc="-35" dirty="0"/>
              <a:t> </a:t>
            </a:r>
            <a:r>
              <a:rPr spc="-5" dirty="0"/>
              <a:t>morfo-sintassi</a:t>
            </a:r>
          </a:p>
        </p:txBody>
      </p:sp>
      <p:sp>
        <p:nvSpPr>
          <p:cNvPr id="3" name="object 3"/>
          <p:cNvSpPr txBox="1"/>
          <p:nvPr/>
        </p:nvSpPr>
        <p:spPr>
          <a:xfrm>
            <a:off x="764857" y="1151191"/>
            <a:ext cx="7614284" cy="5323840"/>
          </a:xfrm>
          <a:prstGeom prst="rect">
            <a:avLst/>
          </a:prstGeom>
        </p:spPr>
        <p:txBody>
          <a:bodyPr vert="horz" wrap="square" lIns="0" tIns="12700" rIns="0" bIns="0" rtlCol="0">
            <a:spAutoFit/>
          </a:bodyPr>
          <a:lstStyle/>
          <a:p>
            <a:pPr marL="12700">
              <a:lnSpc>
                <a:spcPct val="100000"/>
              </a:lnSpc>
              <a:spcBef>
                <a:spcPts val="100"/>
              </a:spcBef>
            </a:pPr>
            <a:r>
              <a:rPr sz="2200" i="1" spc="-5" dirty="0">
                <a:latin typeface="Trebuchet MS"/>
                <a:cs typeface="Trebuchet MS"/>
              </a:rPr>
              <a:t>Attività</a:t>
            </a:r>
            <a:r>
              <a:rPr sz="2200" i="1" spc="20" dirty="0">
                <a:latin typeface="Trebuchet MS"/>
                <a:cs typeface="Trebuchet MS"/>
              </a:rPr>
              <a:t> </a:t>
            </a:r>
            <a:r>
              <a:rPr sz="2200" i="1" spc="-5" dirty="0">
                <a:latin typeface="Trebuchet MS"/>
                <a:cs typeface="Trebuchet MS"/>
              </a:rPr>
              <a:t>per</a:t>
            </a:r>
            <a:r>
              <a:rPr sz="2200" i="1" spc="15" dirty="0">
                <a:latin typeface="Trebuchet MS"/>
                <a:cs typeface="Trebuchet MS"/>
              </a:rPr>
              <a:t> </a:t>
            </a:r>
            <a:r>
              <a:rPr sz="2200" i="1" spc="-5" dirty="0">
                <a:latin typeface="Trebuchet MS"/>
                <a:cs typeface="Trebuchet MS"/>
              </a:rPr>
              <a:t>consolidare</a:t>
            </a:r>
            <a:r>
              <a:rPr sz="2200" i="1" spc="25" dirty="0">
                <a:latin typeface="Trebuchet MS"/>
                <a:cs typeface="Trebuchet MS"/>
              </a:rPr>
              <a:t> </a:t>
            </a:r>
            <a:r>
              <a:rPr sz="2200" i="1" spc="-5" dirty="0">
                <a:latin typeface="Trebuchet MS"/>
                <a:cs typeface="Trebuchet MS"/>
              </a:rPr>
              <a:t>la</a:t>
            </a:r>
            <a:r>
              <a:rPr sz="2200" i="1" spc="20" dirty="0">
                <a:latin typeface="Trebuchet MS"/>
                <a:cs typeface="Trebuchet MS"/>
              </a:rPr>
              <a:t> </a:t>
            </a:r>
            <a:r>
              <a:rPr sz="2200" i="1" spc="-10" dirty="0">
                <a:latin typeface="Trebuchet MS"/>
                <a:cs typeface="Trebuchet MS"/>
              </a:rPr>
              <a:t>padronanza</a:t>
            </a:r>
            <a:r>
              <a:rPr sz="2200" i="1" spc="20" dirty="0">
                <a:latin typeface="Trebuchet MS"/>
                <a:cs typeface="Trebuchet MS"/>
              </a:rPr>
              <a:t> </a:t>
            </a:r>
            <a:r>
              <a:rPr sz="2200" i="1" spc="-5" dirty="0">
                <a:latin typeface="Trebuchet MS"/>
                <a:cs typeface="Trebuchet MS"/>
              </a:rPr>
              <a:t>dei</a:t>
            </a:r>
            <a:r>
              <a:rPr sz="2200" i="1" spc="25" dirty="0">
                <a:latin typeface="Trebuchet MS"/>
                <a:cs typeface="Trebuchet MS"/>
              </a:rPr>
              <a:t> </a:t>
            </a:r>
            <a:r>
              <a:rPr sz="2200" i="1" spc="-5" dirty="0">
                <a:latin typeface="Trebuchet MS"/>
                <a:cs typeface="Trebuchet MS"/>
              </a:rPr>
              <a:t>tempi</a:t>
            </a:r>
            <a:r>
              <a:rPr sz="2200" i="1" spc="40" dirty="0">
                <a:latin typeface="Trebuchet MS"/>
                <a:cs typeface="Trebuchet MS"/>
              </a:rPr>
              <a:t> </a:t>
            </a:r>
            <a:r>
              <a:rPr sz="2200" i="1" dirty="0">
                <a:latin typeface="Trebuchet MS"/>
                <a:cs typeface="Trebuchet MS"/>
              </a:rPr>
              <a:t>e</a:t>
            </a:r>
            <a:r>
              <a:rPr sz="2200" i="1" spc="10" dirty="0">
                <a:latin typeface="Trebuchet MS"/>
                <a:cs typeface="Trebuchet MS"/>
              </a:rPr>
              <a:t> </a:t>
            </a:r>
            <a:r>
              <a:rPr sz="2200" i="1" spc="-5" dirty="0">
                <a:latin typeface="Trebuchet MS"/>
                <a:cs typeface="Trebuchet MS"/>
              </a:rPr>
              <a:t>le</a:t>
            </a:r>
            <a:r>
              <a:rPr sz="2200" i="1" spc="40" dirty="0">
                <a:latin typeface="Trebuchet MS"/>
                <a:cs typeface="Trebuchet MS"/>
              </a:rPr>
              <a:t> </a:t>
            </a:r>
            <a:r>
              <a:rPr sz="2200" i="1" spc="-5" dirty="0">
                <a:latin typeface="Trebuchet MS"/>
                <a:cs typeface="Trebuchet MS"/>
              </a:rPr>
              <a:t>forme</a:t>
            </a:r>
            <a:endParaRPr sz="2200">
              <a:latin typeface="Trebuchet MS"/>
              <a:cs typeface="Trebuchet MS"/>
            </a:endParaRPr>
          </a:p>
          <a:p>
            <a:pPr marL="12700">
              <a:lnSpc>
                <a:spcPct val="100000"/>
              </a:lnSpc>
            </a:pPr>
            <a:r>
              <a:rPr sz="2200" i="1" spc="-5" dirty="0">
                <a:latin typeface="Trebuchet MS"/>
                <a:cs typeface="Trebuchet MS"/>
              </a:rPr>
              <a:t>di</a:t>
            </a:r>
            <a:r>
              <a:rPr sz="2200" i="1" spc="-25" dirty="0">
                <a:latin typeface="Trebuchet MS"/>
                <a:cs typeface="Trebuchet MS"/>
              </a:rPr>
              <a:t> </a:t>
            </a:r>
            <a:r>
              <a:rPr sz="2200" i="1" spc="-5" dirty="0">
                <a:latin typeface="Trebuchet MS"/>
                <a:cs typeface="Trebuchet MS"/>
              </a:rPr>
              <a:t>alcuni</a:t>
            </a:r>
            <a:r>
              <a:rPr sz="2200" i="1" spc="-45" dirty="0">
                <a:latin typeface="Trebuchet MS"/>
                <a:cs typeface="Trebuchet MS"/>
              </a:rPr>
              <a:t> </a:t>
            </a:r>
            <a:r>
              <a:rPr sz="2200" i="1" dirty="0">
                <a:latin typeface="Trebuchet MS"/>
                <a:cs typeface="Trebuchet MS"/>
              </a:rPr>
              <a:t>verbi.</a:t>
            </a:r>
            <a:endParaRPr sz="2200">
              <a:latin typeface="Trebuchet MS"/>
              <a:cs typeface="Trebuchet MS"/>
            </a:endParaRPr>
          </a:p>
          <a:p>
            <a:pPr marL="12700">
              <a:lnSpc>
                <a:spcPct val="100000"/>
              </a:lnSpc>
              <a:spcBef>
                <a:spcPts val="525"/>
              </a:spcBef>
            </a:pPr>
            <a:r>
              <a:rPr sz="2200" spc="-5" dirty="0">
                <a:latin typeface="Trebuchet MS"/>
                <a:cs typeface="Trebuchet MS"/>
              </a:rPr>
              <a:t>Esempi</a:t>
            </a:r>
            <a:endParaRPr sz="2200">
              <a:latin typeface="Trebuchet MS"/>
              <a:cs typeface="Trebuchet MS"/>
            </a:endParaRPr>
          </a:p>
          <a:p>
            <a:pPr marL="12700">
              <a:lnSpc>
                <a:spcPct val="100000"/>
              </a:lnSpc>
              <a:spcBef>
                <a:spcPts val="540"/>
              </a:spcBef>
            </a:pPr>
            <a:r>
              <a:rPr sz="2200" dirty="0">
                <a:latin typeface="Trebuchet MS"/>
                <a:cs typeface="Trebuchet MS"/>
              </a:rPr>
              <a:t>Tra</a:t>
            </a:r>
            <a:r>
              <a:rPr sz="2200" spc="-15" dirty="0">
                <a:latin typeface="Trebuchet MS"/>
                <a:cs typeface="Trebuchet MS"/>
              </a:rPr>
              <a:t> </a:t>
            </a:r>
            <a:r>
              <a:rPr sz="2200" spc="-5" dirty="0">
                <a:latin typeface="Trebuchet MS"/>
                <a:cs typeface="Trebuchet MS"/>
              </a:rPr>
              <a:t>due</a:t>
            </a:r>
            <a:r>
              <a:rPr sz="2200" spc="-10" dirty="0">
                <a:latin typeface="Trebuchet MS"/>
                <a:cs typeface="Trebuchet MS"/>
              </a:rPr>
              <a:t> immagini</a:t>
            </a:r>
            <a:r>
              <a:rPr sz="2200" spc="5" dirty="0">
                <a:latin typeface="Trebuchet MS"/>
                <a:cs typeface="Trebuchet MS"/>
              </a:rPr>
              <a:t> </a:t>
            </a:r>
            <a:r>
              <a:rPr sz="2200" spc="-10" dirty="0">
                <a:latin typeface="Trebuchet MS"/>
                <a:cs typeface="Trebuchet MS"/>
              </a:rPr>
              <a:t>scegliere</a:t>
            </a:r>
            <a:r>
              <a:rPr sz="2200" spc="-5" dirty="0">
                <a:latin typeface="Trebuchet MS"/>
                <a:cs typeface="Trebuchet MS"/>
              </a:rPr>
              <a:t> </a:t>
            </a:r>
            <a:r>
              <a:rPr sz="2200" spc="-10" dirty="0">
                <a:latin typeface="Trebuchet MS"/>
                <a:cs typeface="Trebuchet MS"/>
              </a:rPr>
              <a:t>quella</a:t>
            </a:r>
            <a:r>
              <a:rPr sz="2200" spc="15" dirty="0">
                <a:latin typeface="Trebuchet MS"/>
                <a:cs typeface="Trebuchet MS"/>
              </a:rPr>
              <a:t> </a:t>
            </a:r>
            <a:r>
              <a:rPr sz="2200" spc="-5" dirty="0">
                <a:latin typeface="Trebuchet MS"/>
                <a:cs typeface="Trebuchet MS"/>
              </a:rPr>
              <a:t>dove</a:t>
            </a:r>
            <a:r>
              <a:rPr sz="2200" dirty="0">
                <a:latin typeface="Trebuchet MS"/>
                <a:cs typeface="Trebuchet MS"/>
              </a:rPr>
              <a:t> si</a:t>
            </a:r>
            <a:r>
              <a:rPr sz="2200" spc="-10" dirty="0">
                <a:latin typeface="Trebuchet MS"/>
                <a:cs typeface="Trebuchet MS"/>
              </a:rPr>
              <a:t> </a:t>
            </a:r>
            <a:r>
              <a:rPr sz="2200" dirty="0">
                <a:latin typeface="Trebuchet MS"/>
                <a:cs typeface="Trebuchet MS"/>
              </a:rPr>
              <a:t>trovano</a:t>
            </a:r>
            <a:r>
              <a:rPr sz="2200" spc="-40" dirty="0">
                <a:latin typeface="Trebuchet MS"/>
                <a:cs typeface="Trebuchet MS"/>
              </a:rPr>
              <a:t> </a:t>
            </a:r>
            <a:r>
              <a:rPr sz="2200" dirty="0">
                <a:latin typeface="Trebuchet MS"/>
                <a:cs typeface="Trebuchet MS"/>
              </a:rPr>
              <a:t>“La</a:t>
            </a:r>
            <a:endParaRPr sz="2200">
              <a:latin typeface="Trebuchet MS"/>
              <a:cs typeface="Trebuchet MS"/>
            </a:endParaRPr>
          </a:p>
          <a:p>
            <a:pPr marL="12700">
              <a:lnSpc>
                <a:spcPct val="100000"/>
              </a:lnSpc>
            </a:pPr>
            <a:r>
              <a:rPr sz="2200" spc="-10" dirty="0">
                <a:latin typeface="Trebuchet MS"/>
                <a:cs typeface="Trebuchet MS"/>
              </a:rPr>
              <a:t>bambina</a:t>
            </a:r>
            <a:r>
              <a:rPr sz="2200" spc="-5" dirty="0">
                <a:latin typeface="Trebuchet MS"/>
                <a:cs typeface="Trebuchet MS"/>
              </a:rPr>
              <a:t> </a:t>
            </a:r>
            <a:r>
              <a:rPr sz="2200" spc="-10" dirty="0">
                <a:latin typeface="Trebuchet MS"/>
                <a:cs typeface="Trebuchet MS"/>
              </a:rPr>
              <a:t>che</a:t>
            </a:r>
            <a:r>
              <a:rPr sz="2200" spc="10" dirty="0">
                <a:latin typeface="Trebuchet MS"/>
                <a:cs typeface="Trebuchet MS"/>
              </a:rPr>
              <a:t> </a:t>
            </a:r>
            <a:r>
              <a:rPr sz="2200" spc="-5" dirty="0">
                <a:latin typeface="Trebuchet MS"/>
                <a:cs typeface="Trebuchet MS"/>
              </a:rPr>
              <a:t>lava</a:t>
            </a:r>
            <a:r>
              <a:rPr sz="2200" spc="-20" dirty="0">
                <a:latin typeface="Trebuchet MS"/>
                <a:cs typeface="Trebuchet MS"/>
              </a:rPr>
              <a:t> </a:t>
            </a:r>
            <a:r>
              <a:rPr sz="2200" spc="-5" dirty="0">
                <a:latin typeface="Trebuchet MS"/>
                <a:cs typeface="Trebuchet MS"/>
              </a:rPr>
              <a:t>la</a:t>
            </a:r>
            <a:r>
              <a:rPr sz="2200" dirty="0">
                <a:latin typeface="Trebuchet MS"/>
                <a:cs typeface="Trebuchet MS"/>
              </a:rPr>
              <a:t> </a:t>
            </a:r>
            <a:r>
              <a:rPr sz="2200" spc="-5" dirty="0">
                <a:latin typeface="Trebuchet MS"/>
                <a:cs typeface="Trebuchet MS"/>
              </a:rPr>
              <a:t>tazza”</a:t>
            </a:r>
            <a:r>
              <a:rPr sz="2200" spc="10" dirty="0">
                <a:latin typeface="Trebuchet MS"/>
                <a:cs typeface="Trebuchet MS"/>
              </a:rPr>
              <a:t> </a:t>
            </a:r>
            <a:r>
              <a:rPr sz="2200" dirty="0">
                <a:latin typeface="Trebuchet MS"/>
                <a:cs typeface="Trebuchet MS"/>
              </a:rPr>
              <a:t>“La</a:t>
            </a:r>
            <a:r>
              <a:rPr sz="2200" spc="-45" dirty="0">
                <a:latin typeface="Trebuchet MS"/>
                <a:cs typeface="Trebuchet MS"/>
              </a:rPr>
              <a:t> </a:t>
            </a:r>
            <a:r>
              <a:rPr sz="2200" spc="-10" dirty="0">
                <a:latin typeface="Trebuchet MS"/>
                <a:cs typeface="Trebuchet MS"/>
              </a:rPr>
              <a:t>bambina</a:t>
            </a:r>
            <a:r>
              <a:rPr sz="2200" dirty="0">
                <a:latin typeface="Trebuchet MS"/>
                <a:cs typeface="Trebuchet MS"/>
              </a:rPr>
              <a:t> </a:t>
            </a:r>
            <a:r>
              <a:rPr sz="2200" spc="-10" dirty="0">
                <a:latin typeface="Trebuchet MS"/>
                <a:cs typeface="Trebuchet MS"/>
              </a:rPr>
              <a:t>che</a:t>
            </a:r>
            <a:r>
              <a:rPr sz="2200" spc="10" dirty="0">
                <a:latin typeface="Trebuchet MS"/>
                <a:cs typeface="Trebuchet MS"/>
              </a:rPr>
              <a:t> </a:t>
            </a:r>
            <a:r>
              <a:rPr sz="2200" dirty="0">
                <a:latin typeface="Trebuchet MS"/>
                <a:cs typeface="Trebuchet MS"/>
              </a:rPr>
              <a:t>si</a:t>
            </a:r>
            <a:r>
              <a:rPr sz="2200" spc="-10" dirty="0">
                <a:latin typeface="Trebuchet MS"/>
                <a:cs typeface="Trebuchet MS"/>
              </a:rPr>
              <a:t> </a:t>
            </a:r>
            <a:r>
              <a:rPr sz="2200" spc="-5" dirty="0">
                <a:latin typeface="Trebuchet MS"/>
                <a:cs typeface="Trebuchet MS"/>
              </a:rPr>
              <a:t>lava”</a:t>
            </a:r>
            <a:endParaRPr sz="2200">
              <a:latin typeface="Trebuchet MS"/>
              <a:cs typeface="Trebuchet MS"/>
            </a:endParaRPr>
          </a:p>
          <a:p>
            <a:pPr marL="12700" marR="580390">
              <a:lnSpc>
                <a:spcPct val="100000"/>
              </a:lnSpc>
              <a:spcBef>
                <a:spcPts val="520"/>
              </a:spcBef>
            </a:pPr>
            <a:r>
              <a:rPr sz="2200" dirty="0">
                <a:latin typeface="Trebuchet MS"/>
                <a:cs typeface="Trebuchet MS"/>
              </a:rPr>
              <a:t>“Il </a:t>
            </a:r>
            <a:r>
              <a:rPr sz="2200" spc="-5" dirty="0">
                <a:latin typeface="Trebuchet MS"/>
                <a:cs typeface="Trebuchet MS"/>
              </a:rPr>
              <a:t>signore che </a:t>
            </a:r>
            <a:r>
              <a:rPr sz="2200" dirty="0">
                <a:latin typeface="Trebuchet MS"/>
                <a:cs typeface="Trebuchet MS"/>
              </a:rPr>
              <a:t>sta </a:t>
            </a:r>
            <a:r>
              <a:rPr sz="2200" spc="-5" dirty="0">
                <a:latin typeface="Trebuchet MS"/>
                <a:cs typeface="Trebuchet MS"/>
              </a:rPr>
              <a:t>bevendo” </a:t>
            </a:r>
            <a:r>
              <a:rPr sz="2200" dirty="0">
                <a:latin typeface="Trebuchet MS"/>
                <a:cs typeface="Trebuchet MS"/>
              </a:rPr>
              <a:t>Il </a:t>
            </a:r>
            <a:r>
              <a:rPr sz="2200" spc="-5" dirty="0">
                <a:latin typeface="Trebuchet MS"/>
                <a:cs typeface="Trebuchet MS"/>
              </a:rPr>
              <a:t>signore che ha bevuto” </a:t>
            </a:r>
            <a:r>
              <a:rPr sz="2200" dirty="0">
                <a:latin typeface="Trebuchet MS"/>
                <a:cs typeface="Trebuchet MS"/>
              </a:rPr>
              <a:t>Il </a:t>
            </a:r>
            <a:r>
              <a:rPr sz="2200" spc="-650" dirty="0">
                <a:latin typeface="Trebuchet MS"/>
                <a:cs typeface="Trebuchet MS"/>
              </a:rPr>
              <a:t> </a:t>
            </a:r>
            <a:r>
              <a:rPr sz="2200" spc="-5" dirty="0">
                <a:latin typeface="Trebuchet MS"/>
                <a:cs typeface="Trebuchet MS"/>
              </a:rPr>
              <a:t>signore</a:t>
            </a:r>
            <a:r>
              <a:rPr sz="2200" spc="-25" dirty="0">
                <a:latin typeface="Trebuchet MS"/>
                <a:cs typeface="Trebuchet MS"/>
              </a:rPr>
              <a:t> </a:t>
            </a:r>
            <a:r>
              <a:rPr sz="2200" spc="-5" dirty="0">
                <a:latin typeface="Trebuchet MS"/>
                <a:cs typeface="Trebuchet MS"/>
              </a:rPr>
              <a:t>che</a:t>
            </a:r>
            <a:r>
              <a:rPr sz="2200" spc="10" dirty="0">
                <a:latin typeface="Trebuchet MS"/>
                <a:cs typeface="Trebuchet MS"/>
              </a:rPr>
              <a:t> </a:t>
            </a:r>
            <a:r>
              <a:rPr sz="2200" spc="-5" dirty="0">
                <a:latin typeface="Trebuchet MS"/>
                <a:cs typeface="Trebuchet MS"/>
              </a:rPr>
              <a:t>berrà”.</a:t>
            </a:r>
            <a:endParaRPr sz="2200">
              <a:latin typeface="Trebuchet MS"/>
              <a:cs typeface="Trebuchet MS"/>
            </a:endParaRPr>
          </a:p>
          <a:p>
            <a:pPr>
              <a:lnSpc>
                <a:spcPct val="100000"/>
              </a:lnSpc>
              <a:spcBef>
                <a:spcPts val="45"/>
              </a:spcBef>
            </a:pPr>
            <a:endParaRPr sz="3150">
              <a:latin typeface="Trebuchet MS"/>
              <a:cs typeface="Trebuchet MS"/>
            </a:endParaRPr>
          </a:p>
          <a:p>
            <a:pPr marL="12700">
              <a:lnSpc>
                <a:spcPct val="100000"/>
              </a:lnSpc>
            </a:pPr>
            <a:r>
              <a:rPr sz="2200" i="1" spc="-5" dirty="0">
                <a:latin typeface="Trebuchet MS"/>
                <a:cs typeface="Trebuchet MS"/>
              </a:rPr>
              <a:t>Cogliere incoerenze</a:t>
            </a:r>
            <a:r>
              <a:rPr sz="2200" i="1" dirty="0">
                <a:latin typeface="Trebuchet MS"/>
                <a:cs typeface="Trebuchet MS"/>
              </a:rPr>
              <a:t> </a:t>
            </a:r>
            <a:r>
              <a:rPr sz="2200" i="1" spc="-5" dirty="0">
                <a:latin typeface="Trebuchet MS"/>
                <a:cs typeface="Trebuchet MS"/>
              </a:rPr>
              <a:t>morfologiche: individuarle </a:t>
            </a:r>
            <a:r>
              <a:rPr sz="2200" i="1" dirty="0">
                <a:latin typeface="Trebuchet MS"/>
                <a:cs typeface="Trebuchet MS"/>
              </a:rPr>
              <a:t>e</a:t>
            </a:r>
            <a:endParaRPr sz="2200">
              <a:latin typeface="Trebuchet MS"/>
              <a:cs typeface="Trebuchet MS"/>
            </a:endParaRPr>
          </a:p>
          <a:p>
            <a:pPr marL="12700">
              <a:lnSpc>
                <a:spcPct val="100000"/>
              </a:lnSpc>
              <a:spcBef>
                <a:spcPts val="5"/>
              </a:spcBef>
            </a:pPr>
            <a:r>
              <a:rPr sz="2200" i="1" spc="-5" dirty="0">
                <a:latin typeface="Trebuchet MS"/>
                <a:cs typeface="Trebuchet MS"/>
              </a:rPr>
              <a:t>correggerle</a:t>
            </a:r>
            <a:endParaRPr sz="2200">
              <a:latin typeface="Trebuchet MS"/>
              <a:cs typeface="Trebuchet MS"/>
            </a:endParaRPr>
          </a:p>
          <a:p>
            <a:pPr marL="12700">
              <a:lnSpc>
                <a:spcPct val="100000"/>
              </a:lnSpc>
              <a:spcBef>
                <a:spcPts val="520"/>
              </a:spcBef>
            </a:pPr>
            <a:r>
              <a:rPr sz="2200" spc="-5" dirty="0">
                <a:latin typeface="Trebuchet MS"/>
                <a:cs typeface="Trebuchet MS"/>
              </a:rPr>
              <a:t>Esempi</a:t>
            </a:r>
            <a:endParaRPr sz="2200">
              <a:latin typeface="Trebuchet MS"/>
              <a:cs typeface="Trebuchet MS"/>
            </a:endParaRPr>
          </a:p>
          <a:p>
            <a:pPr marL="12700">
              <a:lnSpc>
                <a:spcPct val="100000"/>
              </a:lnSpc>
              <a:spcBef>
                <a:spcPts val="540"/>
              </a:spcBef>
            </a:pPr>
            <a:r>
              <a:rPr sz="2200" dirty="0">
                <a:latin typeface="Trebuchet MS"/>
                <a:cs typeface="Trebuchet MS"/>
              </a:rPr>
              <a:t>“Marta</a:t>
            </a:r>
            <a:r>
              <a:rPr sz="2200" spc="-65" dirty="0">
                <a:latin typeface="Trebuchet MS"/>
                <a:cs typeface="Trebuchet MS"/>
              </a:rPr>
              <a:t> </a:t>
            </a:r>
            <a:r>
              <a:rPr sz="2200" spc="-5" dirty="0">
                <a:latin typeface="Trebuchet MS"/>
                <a:cs typeface="Trebuchet MS"/>
              </a:rPr>
              <a:t>mangiano</a:t>
            </a:r>
            <a:r>
              <a:rPr sz="2200" spc="-45" dirty="0">
                <a:latin typeface="Trebuchet MS"/>
                <a:cs typeface="Trebuchet MS"/>
              </a:rPr>
              <a:t> </a:t>
            </a:r>
            <a:r>
              <a:rPr sz="2200" spc="-5" dirty="0">
                <a:latin typeface="Trebuchet MS"/>
                <a:cs typeface="Trebuchet MS"/>
              </a:rPr>
              <a:t>la</a:t>
            </a:r>
            <a:r>
              <a:rPr sz="2200" dirty="0">
                <a:latin typeface="Trebuchet MS"/>
                <a:cs typeface="Trebuchet MS"/>
              </a:rPr>
              <a:t> </a:t>
            </a:r>
            <a:r>
              <a:rPr sz="2200" spc="-10" dirty="0">
                <a:latin typeface="Trebuchet MS"/>
                <a:cs typeface="Trebuchet MS"/>
              </a:rPr>
              <a:t>pizza”</a:t>
            </a:r>
            <a:endParaRPr sz="2200">
              <a:latin typeface="Trebuchet MS"/>
              <a:cs typeface="Trebuchet MS"/>
            </a:endParaRPr>
          </a:p>
          <a:p>
            <a:pPr marL="12700">
              <a:lnSpc>
                <a:spcPct val="100000"/>
              </a:lnSpc>
              <a:spcBef>
                <a:spcPts val="520"/>
              </a:spcBef>
            </a:pPr>
            <a:r>
              <a:rPr sz="2200" dirty="0">
                <a:latin typeface="Trebuchet MS"/>
                <a:cs typeface="Trebuchet MS"/>
              </a:rPr>
              <a:t>“Carlo</a:t>
            </a:r>
            <a:r>
              <a:rPr sz="2200" spc="-35" dirty="0">
                <a:latin typeface="Trebuchet MS"/>
                <a:cs typeface="Trebuchet MS"/>
              </a:rPr>
              <a:t> </a:t>
            </a:r>
            <a:r>
              <a:rPr sz="2200" dirty="0">
                <a:latin typeface="Trebuchet MS"/>
                <a:cs typeface="Trebuchet MS"/>
              </a:rPr>
              <a:t>e</a:t>
            </a:r>
            <a:r>
              <a:rPr sz="2200" spc="-10" dirty="0">
                <a:latin typeface="Trebuchet MS"/>
                <a:cs typeface="Trebuchet MS"/>
              </a:rPr>
              <a:t> </a:t>
            </a:r>
            <a:r>
              <a:rPr sz="2200" spc="-5" dirty="0">
                <a:latin typeface="Trebuchet MS"/>
                <a:cs typeface="Trebuchet MS"/>
              </a:rPr>
              <a:t>Caterina</a:t>
            </a:r>
            <a:r>
              <a:rPr sz="2200" spc="-50" dirty="0">
                <a:latin typeface="Trebuchet MS"/>
                <a:cs typeface="Trebuchet MS"/>
              </a:rPr>
              <a:t> </a:t>
            </a:r>
            <a:r>
              <a:rPr sz="2200" spc="-5" dirty="0">
                <a:latin typeface="Trebuchet MS"/>
                <a:cs typeface="Trebuchet MS"/>
              </a:rPr>
              <a:t>parte</a:t>
            </a:r>
            <a:r>
              <a:rPr sz="2200" spc="-30" dirty="0">
                <a:latin typeface="Trebuchet MS"/>
                <a:cs typeface="Trebuchet MS"/>
              </a:rPr>
              <a:t> </a:t>
            </a:r>
            <a:r>
              <a:rPr sz="2200" spc="-5" dirty="0">
                <a:latin typeface="Trebuchet MS"/>
                <a:cs typeface="Trebuchet MS"/>
              </a:rPr>
              <a:t>per</a:t>
            </a:r>
            <a:r>
              <a:rPr sz="2200" spc="-10" dirty="0">
                <a:latin typeface="Trebuchet MS"/>
                <a:cs typeface="Trebuchet MS"/>
              </a:rPr>
              <a:t> le</a:t>
            </a:r>
            <a:r>
              <a:rPr sz="2200" spc="10" dirty="0">
                <a:latin typeface="Trebuchet MS"/>
                <a:cs typeface="Trebuchet MS"/>
              </a:rPr>
              <a:t> </a:t>
            </a:r>
            <a:r>
              <a:rPr sz="2200" spc="-5" dirty="0">
                <a:latin typeface="Trebuchet MS"/>
                <a:cs typeface="Trebuchet MS"/>
              </a:rPr>
              <a:t>vacanze”</a:t>
            </a:r>
            <a:endParaRPr sz="2200">
              <a:latin typeface="Trebuchet MS"/>
              <a:cs typeface="Trebuchet MS"/>
            </a:endParaRPr>
          </a:p>
          <a:p>
            <a:pPr marL="12700">
              <a:lnSpc>
                <a:spcPct val="100000"/>
              </a:lnSpc>
              <a:spcBef>
                <a:spcPts val="525"/>
              </a:spcBef>
            </a:pPr>
            <a:r>
              <a:rPr sz="2200" spc="-5" dirty="0">
                <a:latin typeface="Trebuchet MS"/>
                <a:cs typeface="Trebuchet MS"/>
              </a:rPr>
              <a:t>“Paolo</a:t>
            </a:r>
            <a:r>
              <a:rPr sz="2200" spc="-30" dirty="0">
                <a:latin typeface="Trebuchet MS"/>
                <a:cs typeface="Trebuchet MS"/>
              </a:rPr>
              <a:t> </a:t>
            </a:r>
            <a:r>
              <a:rPr sz="2200" dirty="0">
                <a:latin typeface="Trebuchet MS"/>
                <a:cs typeface="Trebuchet MS"/>
              </a:rPr>
              <a:t>è</a:t>
            </a:r>
            <a:r>
              <a:rPr sz="2200" spc="5" dirty="0">
                <a:latin typeface="Trebuchet MS"/>
                <a:cs typeface="Trebuchet MS"/>
              </a:rPr>
              <a:t> </a:t>
            </a:r>
            <a:r>
              <a:rPr sz="2200" spc="-5" dirty="0">
                <a:latin typeface="Trebuchet MS"/>
                <a:cs typeface="Trebuchet MS"/>
              </a:rPr>
              <a:t>proprio</a:t>
            </a:r>
            <a:r>
              <a:rPr sz="2200" spc="-30" dirty="0">
                <a:latin typeface="Trebuchet MS"/>
                <a:cs typeface="Trebuchet MS"/>
              </a:rPr>
              <a:t> </a:t>
            </a:r>
            <a:r>
              <a:rPr sz="2200" spc="-5" dirty="0">
                <a:latin typeface="Trebuchet MS"/>
                <a:cs typeface="Trebuchet MS"/>
              </a:rPr>
              <a:t>una</a:t>
            </a:r>
            <a:r>
              <a:rPr sz="2200" spc="-10" dirty="0">
                <a:latin typeface="Trebuchet MS"/>
                <a:cs typeface="Trebuchet MS"/>
              </a:rPr>
              <a:t> bella bambina”</a:t>
            </a:r>
            <a:endParaRPr sz="2200">
              <a:latin typeface="Trebuchet MS"/>
              <a:cs typeface="Trebuchet M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3970">
              <a:lnSpc>
                <a:spcPct val="100000"/>
              </a:lnSpc>
              <a:spcBef>
                <a:spcPts val="100"/>
              </a:spcBef>
            </a:pPr>
            <a:r>
              <a:rPr spc="-5" dirty="0"/>
              <a:t>Esercitare</a:t>
            </a:r>
            <a:r>
              <a:rPr spc="20" dirty="0"/>
              <a:t> </a:t>
            </a:r>
            <a:r>
              <a:rPr dirty="0"/>
              <a:t>la</a:t>
            </a:r>
            <a:r>
              <a:rPr spc="-15" dirty="0"/>
              <a:t> </a:t>
            </a:r>
            <a:r>
              <a:rPr spc="-5" dirty="0"/>
              <a:t>morfo-sintassi</a:t>
            </a:r>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14604" marR="5080">
              <a:lnSpc>
                <a:spcPct val="100000"/>
              </a:lnSpc>
              <a:spcBef>
                <a:spcPts val="100"/>
              </a:spcBef>
              <a:tabLst>
                <a:tab pos="1140460" algn="l"/>
                <a:tab pos="1734820" algn="l"/>
                <a:tab pos="3063240" algn="l"/>
                <a:tab pos="3371215" algn="l"/>
                <a:tab pos="4966970" algn="l"/>
                <a:tab pos="5360670" algn="l"/>
                <a:tab pos="6976745" algn="l"/>
              </a:tabLst>
            </a:pPr>
            <a:r>
              <a:rPr dirty="0"/>
              <a:t>E</a:t>
            </a:r>
            <a:r>
              <a:rPr spc="5" dirty="0"/>
              <a:t>s</a:t>
            </a:r>
            <a:r>
              <a:rPr spc="-5" dirty="0"/>
              <a:t>er</a:t>
            </a:r>
            <a:r>
              <a:rPr spc="5" dirty="0"/>
              <a:t>c</a:t>
            </a:r>
            <a:r>
              <a:rPr dirty="0"/>
              <a:t>izi	</a:t>
            </a:r>
            <a:r>
              <a:rPr spc="5" dirty="0"/>
              <a:t>c</a:t>
            </a:r>
            <a:r>
              <a:rPr spc="-5" dirty="0"/>
              <a:t>h</a:t>
            </a:r>
            <a:r>
              <a:rPr dirty="0"/>
              <a:t>e	</a:t>
            </a:r>
            <a:r>
              <a:rPr spc="-5" dirty="0"/>
              <a:t>and</a:t>
            </a:r>
            <a:r>
              <a:rPr spc="-25" dirty="0"/>
              <a:t>r</a:t>
            </a:r>
            <a:r>
              <a:rPr spc="-5" dirty="0"/>
              <a:t>a</a:t>
            </a:r>
            <a:r>
              <a:rPr spc="-20" dirty="0"/>
              <a:t>n</a:t>
            </a:r>
            <a:r>
              <a:rPr spc="-5" dirty="0"/>
              <a:t>n</a:t>
            </a:r>
            <a:r>
              <a:rPr dirty="0"/>
              <a:t>o	a	</a:t>
            </a:r>
            <a:r>
              <a:rPr spc="5" dirty="0"/>
              <a:t>c</a:t>
            </a:r>
            <a:r>
              <a:rPr dirty="0"/>
              <a:t>o</a:t>
            </a:r>
            <a:r>
              <a:rPr spc="-25" dirty="0"/>
              <a:t>n</a:t>
            </a:r>
            <a:r>
              <a:rPr spc="5" dirty="0"/>
              <a:t>s</a:t>
            </a:r>
            <a:r>
              <a:rPr dirty="0"/>
              <a:t>olid</a:t>
            </a:r>
            <a:r>
              <a:rPr spc="-25" dirty="0"/>
              <a:t>a</a:t>
            </a:r>
            <a:r>
              <a:rPr dirty="0"/>
              <a:t>re	</a:t>
            </a:r>
            <a:r>
              <a:rPr spc="-5" dirty="0"/>
              <a:t>l</a:t>
            </a:r>
            <a:r>
              <a:rPr dirty="0"/>
              <a:t>a	</a:t>
            </a:r>
            <a:r>
              <a:rPr spc="-5" dirty="0"/>
              <a:t>padronan</a:t>
            </a:r>
            <a:r>
              <a:rPr spc="-10" dirty="0"/>
              <a:t>z</a:t>
            </a:r>
            <a:r>
              <a:rPr dirty="0"/>
              <a:t>a	</a:t>
            </a:r>
            <a:r>
              <a:rPr spc="-5" dirty="0"/>
              <a:t>d</a:t>
            </a:r>
            <a:r>
              <a:rPr spc="-10" dirty="0"/>
              <a:t>e</a:t>
            </a:r>
            <a:r>
              <a:rPr spc="-5" dirty="0"/>
              <a:t>l</a:t>
            </a:r>
            <a:r>
              <a:rPr spc="-10" dirty="0"/>
              <a:t>l</a:t>
            </a:r>
            <a:r>
              <a:rPr dirty="0"/>
              <a:t>a  </a:t>
            </a:r>
            <a:r>
              <a:rPr spc="-5" dirty="0"/>
              <a:t>forma</a:t>
            </a:r>
            <a:r>
              <a:rPr dirty="0"/>
              <a:t> </a:t>
            </a:r>
            <a:r>
              <a:rPr spc="-5" dirty="0"/>
              <a:t>negativa</a:t>
            </a:r>
            <a:r>
              <a:rPr spc="-10" dirty="0"/>
              <a:t> </a:t>
            </a:r>
            <a:r>
              <a:rPr spc="-5" dirty="0"/>
              <a:t>di</a:t>
            </a:r>
            <a:r>
              <a:rPr dirty="0"/>
              <a:t> </a:t>
            </a:r>
            <a:r>
              <a:rPr spc="-5" dirty="0"/>
              <a:t>alcune</a:t>
            </a:r>
            <a:r>
              <a:rPr spc="-15" dirty="0"/>
              <a:t> </a:t>
            </a:r>
            <a:r>
              <a:rPr spc="-5" dirty="0"/>
              <a:t>affermazioni.</a:t>
            </a:r>
          </a:p>
          <a:p>
            <a:pPr marL="14604">
              <a:lnSpc>
                <a:spcPct val="100000"/>
              </a:lnSpc>
              <a:spcBef>
                <a:spcPts val="520"/>
              </a:spcBef>
            </a:pPr>
            <a:r>
              <a:rPr i="0" spc="-5" dirty="0">
                <a:latin typeface="Trebuchet MS"/>
                <a:cs typeface="Trebuchet MS"/>
              </a:rPr>
              <a:t>Esempi</a:t>
            </a:r>
          </a:p>
          <a:p>
            <a:pPr marL="14604" marR="117475">
              <a:lnSpc>
                <a:spcPct val="100000"/>
              </a:lnSpc>
              <a:spcBef>
                <a:spcPts val="540"/>
              </a:spcBef>
            </a:pPr>
            <a:r>
              <a:rPr i="0" dirty="0">
                <a:latin typeface="Trebuchet MS"/>
                <a:cs typeface="Trebuchet MS"/>
              </a:rPr>
              <a:t>Tra</a:t>
            </a:r>
            <a:r>
              <a:rPr i="0" spc="-15" dirty="0">
                <a:latin typeface="Trebuchet MS"/>
                <a:cs typeface="Trebuchet MS"/>
              </a:rPr>
              <a:t> </a:t>
            </a:r>
            <a:r>
              <a:rPr i="0" spc="-10" dirty="0">
                <a:latin typeface="Trebuchet MS"/>
                <a:cs typeface="Trebuchet MS"/>
              </a:rPr>
              <a:t>più</a:t>
            </a:r>
            <a:r>
              <a:rPr i="0" spc="10" dirty="0">
                <a:latin typeface="Trebuchet MS"/>
                <a:cs typeface="Trebuchet MS"/>
              </a:rPr>
              <a:t> </a:t>
            </a:r>
            <a:r>
              <a:rPr i="0" spc="-10" dirty="0">
                <a:latin typeface="Trebuchet MS"/>
                <a:cs typeface="Trebuchet MS"/>
              </a:rPr>
              <a:t>immagini</a:t>
            </a:r>
            <a:r>
              <a:rPr i="0" spc="-5" dirty="0">
                <a:latin typeface="Trebuchet MS"/>
                <a:cs typeface="Trebuchet MS"/>
              </a:rPr>
              <a:t> </a:t>
            </a:r>
            <a:r>
              <a:rPr i="0" spc="-10" dirty="0">
                <a:latin typeface="Trebuchet MS"/>
                <a:cs typeface="Trebuchet MS"/>
              </a:rPr>
              <a:t>scegliere</a:t>
            </a:r>
            <a:r>
              <a:rPr i="0" spc="15" dirty="0">
                <a:latin typeface="Trebuchet MS"/>
                <a:cs typeface="Trebuchet MS"/>
              </a:rPr>
              <a:t> </a:t>
            </a:r>
            <a:r>
              <a:rPr i="0" spc="-10" dirty="0">
                <a:latin typeface="Trebuchet MS"/>
                <a:cs typeface="Trebuchet MS"/>
              </a:rPr>
              <a:t>quella</a:t>
            </a:r>
            <a:r>
              <a:rPr i="0" dirty="0">
                <a:latin typeface="Trebuchet MS"/>
                <a:cs typeface="Trebuchet MS"/>
              </a:rPr>
              <a:t> </a:t>
            </a:r>
            <a:r>
              <a:rPr i="0" spc="-5" dirty="0">
                <a:latin typeface="Trebuchet MS"/>
                <a:cs typeface="Trebuchet MS"/>
              </a:rPr>
              <a:t>in</a:t>
            </a:r>
            <a:r>
              <a:rPr i="0" spc="5" dirty="0">
                <a:latin typeface="Trebuchet MS"/>
                <a:cs typeface="Trebuchet MS"/>
              </a:rPr>
              <a:t> </a:t>
            </a:r>
            <a:r>
              <a:rPr i="0" spc="-5" dirty="0">
                <a:latin typeface="Trebuchet MS"/>
                <a:cs typeface="Trebuchet MS"/>
              </a:rPr>
              <a:t>cui</a:t>
            </a:r>
            <a:r>
              <a:rPr i="0" spc="10" dirty="0">
                <a:latin typeface="Trebuchet MS"/>
                <a:cs typeface="Trebuchet MS"/>
              </a:rPr>
              <a:t> </a:t>
            </a:r>
            <a:r>
              <a:rPr i="0" spc="-10" dirty="0">
                <a:latin typeface="Trebuchet MS"/>
                <a:cs typeface="Trebuchet MS"/>
              </a:rPr>
              <a:t>c’è</a:t>
            </a:r>
            <a:r>
              <a:rPr i="0" spc="15" dirty="0">
                <a:latin typeface="Trebuchet MS"/>
                <a:cs typeface="Trebuchet MS"/>
              </a:rPr>
              <a:t> </a:t>
            </a:r>
            <a:r>
              <a:rPr i="0" spc="-5" dirty="0">
                <a:latin typeface="Trebuchet MS"/>
                <a:cs typeface="Trebuchet MS"/>
              </a:rPr>
              <a:t>un</a:t>
            </a:r>
            <a:r>
              <a:rPr i="0" dirty="0">
                <a:latin typeface="Trebuchet MS"/>
                <a:cs typeface="Trebuchet MS"/>
              </a:rPr>
              <a:t> soggetto</a:t>
            </a:r>
            <a:r>
              <a:rPr i="0" spc="-45" dirty="0">
                <a:latin typeface="Trebuchet MS"/>
                <a:cs typeface="Trebuchet MS"/>
              </a:rPr>
              <a:t> </a:t>
            </a:r>
            <a:r>
              <a:rPr i="0" spc="-10" dirty="0">
                <a:latin typeface="Trebuchet MS"/>
                <a:cs typeface="Trebuchet MS"/>
              </a:rPr>
              <a:t>che </a:t>
            </a:r>
            <a:r>
              <a:rPr i="0" spc="-645" dirty="0">
                <a:latin typeface="Trebuchet MS"/>
                <a:cs typeface="Trebuchet MS"/>
              </a:rPr>
              <a:t> </a:t>
            </a:r>
            <a:r>
              <a:rPr i="0" spc="-5" dirty="0">
                <a:latin typeface="Trebuchet MS"/>
                <a:cs typeface="Trebuchet MS"/>
              </a:rPr>
              <a:t>NON</a:t>
            </a:r>
            <a:r>
              <a:rPr i="0" spc="5" dirty="0">
                <a:latin typeface="Trebuchet MS"/>
                <a:cs typeface="Trebuchet MS"/>
              </a:rPr>
              <a:t> </a:t>
            </a:r>
            <a:r>
              <a:rPr i="0" spc="-10" dirty="0">
                <a:latin typeface="Trebuchet MS"/>
                <a:cs typeface="Trebuchet MS"/>
              </a:rPr>
              <a:t>compie</a:t>
            </a:r>
            <a:r>
              <a:rPr i="0" spc="10" dirty="0">
                <a:latin typeface="Trebuchet MS"/>
                <a:cs typeface="Trebuchet MS"/>
              </a:rPr>
              <a:t> </a:t>
            </a:r>
            <a:r>
              <a:rPr i="0" spc="-5" dirty="0">
                <a:latin typeface="Trebuchet MS"/>
                <a:cs typeface="Trebuchet MS"/>
              </a:rPr>
              <a:t>un’azione,</a:t>
            </a:r>
            <a:r>
              <a:rPr i="0" spc="5" dirty="0">
                <a:latin typeface="Trebuchet MS"/>
                <a:cs typeface="Trebuchet MS"/>
              </a:rPr>
              <a:t> </a:t>
            </a:r>
            <a:r>
              <a:rPr i="0" spc="-5" dirty="0">
                <a:latin typeface="Trebuchet MS"/>
                <a:cs typeface="Trebuchet MS"/>
              </a:rPr>
              <a:t>esempio</a:t>
            </a:r>
            <a:r>
              <a:rPr i="0" dirty="0">
                <a:latin typeface="Trebuchet MS"/>
                <a:cs typeface="Trebuchet MS"/>
              </a:rPr>
              <a:t> </a:t>
            </a:r>
            <a:r>
              <a:rPr i="0" spc="-5" dirty="0">
                <a:latin typeface="Trebuchet MS"/>
                <a:cs typeface="Trebuchet MS"/>
              </a:rPr>
              <a:t>“Mostrami</a:t>
            </a:r>
            <a:r>
              <a:rPr i="0" spc="-55" dirty="0">
                <a:latin typeface="Trebuchet MS"/>
                <a:cs typeface="Trebuchet MS"/>
              </a:rPr>
              <a:t> </a:t>
            </a:r>
            <a:r>
              <a:rPr i="0" spc="-5" dirty="0">
                <a:latin typeface="Trebuchet MS"/>
                <a:cs typeface="Trebuchet MS"/>
              </a:rPr>
              <a:t>il</a:t>
            </a:r>
            <a:r>
              <a:rPr i="0" spc="10" dirty="0">
                <a:latin typeface="Trebuchet MS"/>
                <a:cs typeface="Trebuchet MS"/>
              </a:rPr>
              <a:t> </a:t>
            </a:r>
            <a:r>
              <a:rPr i="0" spc="-10" dirty="0">
                <a:latin typeface="Trebuchet MS"/>
                <a:cs typeface="Trebuchet MS"/>
              </a:rPr>
              <a:t>bambino</a:t>
            </a:r>
            <a:r>
              <a:rPr i="0" spc="-15" dirty="0">
                <a:latin typeface="Trebuchet MS"/>
                <a:cs typeface="Trebuchet MS"/>
              </a:rPr>
              <a:t> </a:t>
            </a:r>
            <a:r>
              <a:rPr i="0" spc="-10" dirty="0">
                <a:latin typeface="Trebuchet MS"/>
                <a:cs typeface="Trebuchet MS"/>
              </a:rPr>
              <a:t>che </a:t>
            </a:r>
            <a:r>
              <a:rPr i="0" spc="-5" dirty="0">
                <a:latin typeface="Trebuchet MS"/>
                <a:cs typeface="Trebuchet MS"/>
              </a:rPr>
              <a:t> </a:t>
            </a:r>
            <a:r>
              <a:rPr b="1" i="0" spc="-5" dirty="0">
                <a:latin typeface="Trebuchet MS"/>
                <a:cs typeface="Trebuchet MS"/>
              </a:rPr>
              <a:t>non</a:t>
            </a:r>
            <a:r>
              <a:rPr b="1" i="0" spc="15" dirty="0">
                <a:latin typeface="Trebuchet MS"/>
                <a:cs typeface="Trebuchet MS"/>
              </a:rPr>
              <a:t> </a:t>
            </a:r>
            <a:r>
              <a:rPr i="0" spc="-10" dirty="0">
                <a:latin typeface="Trebuchet MS"/>
                <a:cs typeface="Trebuchet MS"/>
              </a:rPr>
              <a:t>gioca</a:t>
            </a:r>
            <a:r>
              <a:rPr i="0" spc="-5" dirty="0">
                <a:latin typeface="Trebuchet MS"/>
                <a:cs typeface="Trebuchet MS"/>
              </a:rPr>
              <a:t> </a:t>
            </a:r>
            <a:r>
              <a:rPr i="0" dirty="0">
                <a:latin typeface="Trebuchet MS"/>
                <a:cs typeface="Trebuchet MS"/>
              </a:rPr>
              <a:t>a</a:t>
            </a:r>
            <a:r>
              <a:rPr i="0" spc="-20" dirty="0">
                <a:latin typeface="Trebuchet MS"/>
                <a:cs typeface="Trebuchet MS"/>
              </a:rPr>
              <a:t> </a:t>
            </a:r>
            <a:r>
              <a:rPr i="0" spc="-10" dirty="0">
                <a:latin typeface="Trebuchet MS"/>
                <a:cs typeface="Trebuchet MS"/>
              </a:rPr>
              <a:t>palla”</a:t>
            </a:r>
            <a:r>
              <a:rPr i="0" spc="5" dirty="0">
                <a:latin typeface="Trebuchet MS"/>
                <a:cs typeface="Trebuchet MS"/>
              </a:rPr>
              <a:t> </a:t>
            </a:r>
            <a:r>
              <a:rPr i="0" spc="-5" dirty="0">
                <a:latin typeface="Trebuchet MS"/>
                <a:cs typeface="Trebuchet MS"/>
              </a:rPr>
              <a:t>“il</a:t>
            </a:r>
            <a:r>
              <a:rPr i="0" dirty="0">
                <a:latin typeface="Trebuchet MS"/>
                <a:cs typeface="Trebuchet MS"/>
              </a:rPr>
              <a:t> </a:t>
            </a:r>
            <a:r>
              <a:rPr i="0" spc="-10" dirty="0">
                <a:latin typeface="Trebuchet MS"/>
                <a:cs typeface="Trebuchet MS"/>
              </a:rPr>
              <a:t>bambino</a:t>
            </a:r>
            <a:r>
              <a:rPr i="0" spc="-5" dirty="0">
                <a:latin typeface="Trebuchet MS"/>
                <a:cs typeface="Trebuchet MS"/>
              </a:rPr>
              <a:t> </a:t>
            </a:r>
            <a:r>
              <a:rPr i="0" spc="-10" dirty="0">
                <a:latin typeface="Trebuchet MS"/>
                <a:cs typeface="Trebuchet MS"/>
              </a:rPr>
              <a:t>che</a:t>
            </a:r>
            <a:r>
              <a:rPr i="0" spc="15" dirty="0">
                <a:latin typeface="Trebuchet MS"/>
                <a:cs typeface="Trebuchet MS"/>
              </a:rPr>
              <a:t> </a:t>
            </a:r>
            <a:r>
              <a:rPr b="1" i="0" spc="-5" dirty="0">
                <a:latin typeface="Trebuchet MS"/>
                <a:cs typeface="Trebuchet MS"/>
              </a:rPr>
              <a:t>non</a:t>
            </a:r>
            <a:r>
              <a:rPr b="1" i="0" spc="15" dirty="0">
                <a:latin typeface="Trebuchet MS"/>
                <a:cs typeface="Trebuchet MS"/>
              </a:rPr>
              <a:t> </a:t>
            </a:r>
            <a:r>
              <a:rPr i="0" spc="-10" dirty="0">
                <a:latin typeface="Trebuchet MS"/>
                <a:cs typeface="Trebuchet MS"/>
              </a:rPr>
              <a:t>mangia”</a:t>
            </a:r>
          </a:p>
          <a:p>
            <a:pPr marL="1905">
              <a:lnSpc>
                <a:spcPct val="100000"/>
              </a:lnSpc>
              <a:spcBef>
                <a:spcPts val="30"/>
              </a:spcBef>
            </a:pPr>
            <a:endParaRPr sz="3150">
              <a:latin typeface="Trebuchet MS"/>
              <a:cs typeface="Trebuchet MS"/>
            </a:endParaRPr>
          </a:p>
          <a:p>
            <a:pPr marL="14604" marR="122555">
              <a:lnSpc>
                <a:spcPct val="100000"/>
              </a:lnSpc>
            </a:pPr>
            <a:r>
              <a:rPr spc="-5" dirty="0"/>
              <a:t>Effettuare</a:t>
            </a:r>
            <a:r>
              <a:rPr spc="10" dirty="0"/>
              <a:t> </a:t>
            </a:r>
            <a:r>
              <a:rPr spc="-5" dirty="0"/>
              <a:t>richieste </a:t>
            </a:r>
            <a:r>
              <a:rPr dirty="0"/>
              <a:t>in</a:t>
            </a:r>
            <a:r>
              <a:rPr spc="5" dirty="0"/>
              <a:t> </a:t>
            </a:r>
            <a:r>
              <a:rPr dirty="0"/>
              <a:t>cui</a:t>
            </a:r>
            <a:r>
              <a:rPr spc="-20" dirty="0"/>
              <a:t> </a:t>
            </a:r>
            <a:r>
              <a:rPr spc="-5" dirty="0"/>
              <a:t>l’assenza</a:t>
            </a:r>
            <a:r>
              <a:rPr dirty="0"/>
              <a:t> </a:t>
            </a:r>
            <a:r>
              <a:rPr spc="-5" dirty="0"/>
              <a:t>di</a:t>
            </a:r>
            <a:r>
              <a:rPr dirty="0"/>
              <a:t> </a:t>
            </a:r>
            <a:r>
              <a:rPr spc="-5" dirty="0"/>
              <a:t>una caratteristica </a:t>
            </a:r>
            <a:r>
              <a:rPr dirty="0"/>
              <a:t> </a:t>
            </a:r>
            <a:r>
              <a:rPr spc="-10" dirty="0"/>
              <a:t>dell’oggetto</a:t>
            </a:r>
            <a:r>
              <a:rPr spc="30" dirty="0"/>
              <a:t> </a:t>
            </a:r>
            <a:r>
              <a:rPr dirty="0"/>
              <a:t>richiesto</a:t>
            </a:r>
            <a:r>
              <a:rPr spc="-30" dirty="0"/>
              <a:t> </a:t>
            </a:r>
            <a:r>
              <a:rPr spc="-5" dirty="0"/>
              <a:t>permette</a:t>
            </a:r>
            <a:r>
              <a:rPr spc="30" dirty="0"/>
              <a:t> </a:t>
            </a:r>
            <a:r>
              <a:rPr spc="-5" dirty="0"/>
              <a:t>di</a:t>
            </a:r>
            <a:r>
              <a:rPr dirty="0"/>
              <a:t> identificarlo</a:t>
            </a:r>
            <a:r>
              <a:rPr spc="-25" dirty="0"/>
              <a:t> </a:t>
            </a:r>
            <a:r>
              <a:rPr spc="-5" dirty="0"/>
              <a:t>rispetto ad </a:t>
            </a:r>
            <a:r>
              <a:rPr spc="-650" dirty="0"/>
              <a:t> </a:t>
            </a:r>
            <a:r>
              <a:rPr spc="-5" dirty="0"/>
              <a:t>altri</a:t>
            </a:r>
          </a:p>
          <a:p>
            <a:pPr marL="14604" marR="393700">
              <a:lnSpc>
                <a:spcPct val="100000"/>
              </a:lnSpc>
              <a:spcBef>
                <a:spcPts val="540"/>
              </a:spcBef>
            </a:pPr>
            <a:r>
              <a:rPr i="0" spc="-5" dirty="0">
                <a:latin typeface="Trebuchet MS"/>
                <a:cs typeface="Trebuchet MS"/>
              </a:rPr>
              <a:t>Esempio </a:t>
            </a:r>
            <a:r>
              <a:rPr i="0" spc="-10" dirty="0">
                <a:latin typeface="Trebuchet MS"/>
                <a:cs typeface="Trebuchet MS"/>
              </a:rPr>
              <a:t>(nella</a:t>
            </a:r>
            <a:r>
              <a:rPr i="0" spc="15" dirty="0">
                <a:latin typeface="Trebuchet MS"/>
                <a:cs typeface="Trebuchet MS"/>
              </a:rPr>
              <a:t> </a:t>
            </a:r>
            <a:r>
              <a:rPr i="0" spc="-5" dirty="0">
                <a:latin typeface="Trebuchet MS"/>
                <a:cs typeface="Trebuchet MS"/>
              </a:rPr>
              <a:t>scelta </a:t>
            </a:r>
            <a:r>
              <a:rPr i="0" dirty="0">
                <a:latin typeface="Trebuchet MS"/>
                <a:cs typeface="Trebuchet MS"/>
              </a:rPr>
              <a:t>tra</a:t>
            </a:r>
            <a:r>
              <a:rPr i="0" spc="-25" dirty="0">
                <a:latin typeface="Trebuchet MS"/>
                <a:cs typeface="Trebuchet MS"/>
              </a:rPr>
              <a:t> </a:t>
            </a:r>
            <a:r>
              <a:rPr i="0" spc="-5" dirty="0">
                <a:latin typeface="Trebuchet MS"/>
                <a:cs typeface="Trebuchet MS"/>
              </a:rPr>
              <a:t>un </a:t>
            </a:r>
            <a:r>
              <a:rPr i="0" spc="-10" dirty="0">
                <a:latin typeface="Trebuchet MS"/>
                <a:cs typeface="Trebuchet MS"/>
              </a:rPr>
              <a:t>bicchiere</a:t>
            </a:r>
            <a:r>
              <a:rPr i="0" spc="15" dirty="0">
                <a:latin typeface="Trebuchet MS"/>
                <a:cs typeface="Trebuchet MS"/>
              </a:rPr>
              <a:t> </a:t>
            </a:r>
            <a:r>
              <a:rPr i="0" spc="-5" dirty="0">
                <a:latin typeface="Trebuchet MS"/>
                <a:cs typeface="Trebuchet MS"/>
              </a:rPr>
              <a:t>di</a:t>
            </a:r>
            <a:r>
              <a:rPr i="0" spc="-20" dirty="0">
                <a:latin typeface="Trebuchet MS"/>
                <a:cs typeface="Trebuchet MS"/>
              </a:rPr>
              <a:t> </a:t>
            </a:r>
            <a:r>
              <a:rPr i="0" spc="-5" dirty="0">
                <a:latin typeface="Trebuchet MS"/>
                <a:cs typeface="Trebuchet MS"/>
              </a:rPr>
              <a:t>plastica </a:t>
            </a:r>
            <a:r>
              <a:rPr i="0" dirty="0">
                <a:latin typeface="Trebuchet MS"/>
                <a:cs typeface="Trebuchet MS"/>
              </a:rPr>
              <a:t>e</a:t>
            </a:r>
            <a:r>
              <a:rPr i="0" spc="-5" dirty="0">
                <a:latin typeface="Trebuchet MS"/>
                <a:cs typeface="Trebuchet MS"/>
              </a:rPr>
              <a:t> uno di </a:t>
            </a:r>
            <a:r>
              <a:rPr i="0" spc="-650" dirty="0">
                <a:latin typeface="Trebuchet MS"/>
                <a:cs typeface="Trebuchet MS"/>
              </a:rPr>
              <a:t> </a:t>
            </a:r>
            <a:r>
              <a:rPr i="0" dirty="0">
                <a:latin typeface="Trebuchet MS"/>
                <a:cs typeface="Trebuchet MS"/>
              </a:rPr>
              <a:t>vetro)</a:t>
            </a:r>
            <a:r>
              <a:rPr i="0" spc="-15" dirty="0">
                <a:latin typeface="Trebuchet MS"/>
                <a:cs typeface="Trebuchet MS"/>
              </a:rPr>
              <a:t> </a:t>
            </a:r>
            <a:r>
              <a:rPr i="0" spc="-5" dirty="0">
                <a:latin typeface="Trebuchet MS"/>
                <a:cs typeface="Trebuchet MS"/>
              </a:rPr>
              <a:t>“Passami</a:t>
            </a:r>
            <a:r>
              <a:rPr i="0" spc="-55" dirty="0">
                <a:latin typeface="Trebuchet MS"/>
                <a:cs typeface="Trebuchet MS"/>
              </a:rPr>
              <a:t> </a:t>
            </a:r>
            <a:r>
              <a:rPr i="0" spc="-5" dirty="0">
                <a:latin typeface="Trebuchet MS"/>
                <a:cs typeface="Trebuchet MS"/>
              </a:rPr>
              <a:t>il</a:t>
            </a:r>
            <a:r>
              <a:rPr i="0" spc="5" dirty="0">
                <a:latin typeface="Trebuchet MS"/>
                <a:cs typeface="Trebuchet MS"/>
              </a:rPr>
              <a:t> </a:t>
            </a:r>
            <a:r>
              <a:rPr i="0" spc="-10" dirty="0">
                <a:latin typeface="Trebuchet MS"/>
                <a:cs typeface="Trebuchet MS"/>
              </a:rPr>
              <a:t>bicchiere</a:t>
            </a:r>
            <a:r>
              <a:rPr i="0" spc="10" dirty="0">
                <a:latin typeface="Trebuchet MS"/>
                <a:cs typeface="Trebuchet MS"/>
              </a:rPr>
              <a:t> </a:t>
            </a:r>
            <a:r>
              <a:rPr i="0" spc="-5" dirty="0">
                <a:latin typeface="Trebuchet MS"/>
                <a:cs typeface="Trebuchet MS"/>
              </a:rPr>
              <a:t>che non</a:t>
            </a:r>
            <a:r>
              <a:rPr i="0" spc="-15" dirty="0">
                <a:latin typeface="Trebuchet MS"/>
                <a:cs typeface="Trebuchet MS"/>
              </a:rPr>
              <a:t> </a:t>
            </a:r>
            <a:r>
              <a:rPr i="0" dirty="0">
                <a:latin typeface="Trebuchet MS"/>
                <a:cs typeface="Trebuchet MS"/>
              </a:rPr>
              <a:t>è</a:t>
            </a:r>
            <a:r>
              <a:rPr i="0" spc="-5" dirty="0">
                <a:latin typeface="Trebuchet MS"/>
                <a:cs typeface="Trebuchet MS"/>
              </a:rPr>
              <a:t> di</a:t>
            </a:r>
            <a:r>
              <a:rPr i="0" dirty="0">
                <a:latin typeface="Trebuchet MS"/>
                <a:cs typeface="Trebuchet MS"/>
              </a:rPr>
              <a:t> vetro”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547369" y="830797"/>
            <a:ext cx="7906384" cy="2952750"/>
          </a:xfrm>
          <a:prstGeom prst="rect">
            <a:avLst/>
          </a:prstGeom>
        </p:spPr>
        <p:txBody>
          <a:bodyPr vert="horz" wrap="square" lIns="0" tIns="195580" rIns="0" bIns="0" rtlCol="0">
            <a:spAutoFit/>
          </a:bodyPr>
          <a:lstStyle/>
          <a:p>
            <a:pPr marL="2923540">
              <a:lnSpc>
                <a:spcPct val="100000"/>
              </a:lnSpc>
              <a:spcBef>
                <a:spcPts val="1540"/>
              </a:spcBef>
            </a:pPr>
            <a:r>
              <a:rPr sz="2800" b="1" spc="-5" dirty="0">
                <a:latin typeface="Trebuchet MS"/>
                <a:cs typeface="Trebuchet MS"/>
              </a:rPr>
              <a:t>Il</a:t>
            </a:r>
            <a:r>
              <a:rPr sz="2800" b="1" spc="-55" dirty="0">
                <a:latin typeface="Trebuchet MS"/>
                <a:cs typeface="Trebuchet MS"/>
              </a:rPr>
              <a:t> </a:t>
            </a:r>
            <a:r>
              <a:rPr sz="2800" b="1" dirty="0">
                <a:latin typeface="Trebuchet MS"/>
                <a:cs typeface="Trebuchet MS"/>
              </a:rPr>
              <a:t>linguaggio</a:t>
            </a:r>
            <a:endParaRPr sz="2800">
              <a:latin typeface="Trebuchet MS"/>
              <a:cs typeface="Trebuchet MS"/>
            </a:endParaRPr>
          </a:p>
          <a:p>
            <a:pPr marL="12700" marR="5080">
              <a:lnSpc>
                <a:spcPct val="100000"/>
              </a:lnSpc>
              <a:spcBef>
                <a:spcPts val="1440"/>
              </a:spcBef>
            </a:pPr>
            <a:r>
              <a:rPr sz="2800" dirty="0">
                <a:latin typeface="Trebuchet MS"/>
                <a:cs typeface="Trebuchet MS"/>
              </a:rPr>
              <a:t>I </a:t>
            </a:r>
            <a:r>
              <a:rPr sz="2800" spc="-5" dirty="0">
                <a:latin typeface="Trebuchet MS"/>
                <a:cs typeface="Trebuchet MS"/>
              </a:rPr>
              <a:t>bambini </a:t>
            </a:r>
            <a:r>
              <a:rPr sz="2800" spc="-10" dirty="0">
                <a:latin typeface="Trebuchet MS"/>
                <a:cs typeface="Trebuchet MS"/>
              </a:rPr>
              <a:t>con </a:t>
            </a:r>
            <a:r>
              <a:rPr sz="2800" spc="-5" dirty="0">
                <a:latin typeface="Trebuchet MS"/>
                <a:cs typeface="Trebuchet MS"/>
              </a:rPr>
              <a:t>ritardo linguistico in età prescolare </a:t>
            </a:r>
            <a:r>
              <a:rPr sz="2800" spc="-830" dirty="0">
                <a:latin typeface="Trebuchet MS"/>
                <a:cs typeface="Trebuchet MS"/>
              </a:rPr>
              <a:t> </a:t>
            </a:r>
            <a:r>
              <a:rPr sz="2800" spc="-5" dirty="0">
                <a:latin typeface="Trebuchet MS"/>
                <a:cs typeface="Trebuchet MS"/>
              </a:rPr>
              <a:t>hanno </a:t>
            </a:r>
            <a:r>
              <a:rPr sz="2800" spc="-10" dirty="0">
                <a:latin typeface="Trebuchet MS"/>
                <a:cs typeface="Trebuchet MS"/>
              </a:rPr>
              <a:t>un</a:t>
            </a:r>
            <a:r>
              <a:rPr sz="2800" spc="-5" dirty="0">
                <a:latin typeface="Trebuchet MS"/>
                <a:cs typeface="Trebuchet MS"/>
              </a:rPr>
              <a:t> rischio</a:t>
            </a:r>
            <a:r>
              <a:rPr sz="2800" dirty="0">
                <a:latin typeface="Trebuchet MS"/>
                <a:cs typeface="Trebuchet MS"/>
              </a:rPr>
              <a:t> </a:t>
            </a:r>
            <a:r>
              <a:rPr sz="2800" spc="-10" dirty="0">
                <a:latin typeface="Trebuchet MS"/>
                <a:cs typeface="Trebuchet MS"/>
              </a:rPr>
              <a:t>maggiore</a:t>
            </a:r>
            <a:r>
              <a:rPr sz="2800" spc="-20" dirty="0">
                <a:latin typeface="Trebuchet MS"/>
                <a:cs typeface="Trebuchet MS"/>
              </a:rPr>
              <a:t> </a:t>
            </a:r>
            <a:r>
              <a:rPr sz="2800" spc="-5" dirty="0">
                <a:latin typeface="Trebuchet MS"/>
                <a:cs typeface="Trebuchet MS"/>
              </a:rPr>
              <a:t>di sviluppare:</a:t>
            </a:r>
            <a:endParaRPr sz="2800">
              <a:latin typeface="Trebuchet MS"/>
              <a:cs typeface="Trebuchet MS"/>
            </a:endParaRPr>
          </a:p>
          <a:p>
            <a:pPr marL="304800" indent="-292100">
              <a:lnSpc>
                <a:spcPct val="100000"/>
              </a:lnSpc>
              <a:spcBef>
                <a:spcPts val="1685"/>
              </a:spcBef>
              <a:buChar char="•"/>
              <a:tabLst>
                <a:tab pos="304800" algn="l"/>
              </a:tabLst>
            </a:pPr>
            <a:r>
              <a:rPr sz="2800" spc="-10" dirty="0">
                <a:latin typeface="Trebuchet MS"/>
                <a:cs typeface="Trebuchet MS"/>
              </a:rPr>
              <a:t>problemi</a:t>
            </a:r>
            <a:r>
              <a:rPr sz="2800" spc="15" dirty="0">
                <a:latin typeface="Trebuchet MS"/>
                <a:cs typeface="Trebuchet MS"/>
              </a:rPr>
              <a:t> </a:t>
            </a:r>
            <a:r>
              <a:rPr sz="2800" spc="-5" dirty="0">
                <a:latin typeface="Trebuchet MS"/>
                <a:cs typeface="Trebuchet MS"/>
              </a:rPr>
              <a:t>di lettura</a:t>
            </a:r>
            <a:r>
              <a:rPr sz="2800" spc="5" dirty="0">
                <a:latin typeface="Trebuchet MS"/>
                <a:cs typeface="Trebuchet MS"/>
              </a:rPr>
              <a:t> </a:t>
            </a:r>
            <a:r>
              <a:rPr sz="2800" spc="-5" dirty="0">
                <a:latin typeface="Trebuchet MS"/>
                <a:cs typeface="Trebuchet MS"/>
              </a:rPr>
              <a:t>(decodifica)</a:t>
            </a:r>
            <a:r>
              <a:rPr sz="2800" spc="25" dirty="0">
                <a:latin typeface="Trebuchet MS"/>
                <a:cs typeface="Trebuchet MS"/>
              </a:rPr>
              <a:t> </a:t>
            </a:r>
            <a:r>
              <a:rPr sz="2000" dirty="0">
                <a:latin typeface="Trebuchet MS"/>
                <a:cs typeface="Trebuchet MS"/>
              </a:rPr>
              <a:t>(Catts</a:t>
            </a:r>
            <a:r>
              <a:rPr sz="2000" spc="-35" dirty="0">
                <a:latin typeface="Trebuchet MS"/>
                <a:cs typeface="Trebuchet MS"/>
              </a:rPr>
              <a:t> </a:t>
            </a:r>
            <a:r>
              <a:rPr sz="2000" dirty="0">
                <a:latin typeface="Trebuchet MS"/>
                <a:cs typeface="Trebuchet MS"/>
              </a:rPr>
              <a:t>et</a:t>
            </a:r>
            <a:r>
              <a:rPr sz="2000" spc="-20" dirty="0">
                <a:latin typeface="Trebuchet MS"/>
                <a:cs typeface="Trebuchet MS"/>
              </a:rPr>
              <a:t> </a:t>
            </a:r>
            <a:r>
              <a:rPr sz="2000" spc="-5" dirty="0">
                <a:latin typeface="Trebuchet MS"/>
                <a:cs typeface="Trebuchet MS"/>
              </a:rPr>
              <a:t>al.,</a:t>
            </a:r>
            <a:r>
              <a:rPr sz="2000" spc="5" dirty="0">
                <a:latin typeface="Trebuchet MS"/>
                <a:cs typeface="Trebuchet MS"/>
              </a:rPr>
              <a:t> </a:t>
            </a:r>
            <a:r>
              <a:rPr sz="2000" spc="-10" dirty="0">
                <a:latin typeface="Trebuchet MS"/>
                <a:cs typeface="Trebuchet MS"/>
              </a:rPr>
              <a:t>1999)</a:t>
            </a:r>
            <a:endParaRPr sz="2000">
              <a:latin typeface="Trebuchet MS"/>
              <a:cs typeface="Trebuchet MS"/>
            </a:endParaRPr>
          </a:p>
          <a:p>
            <a:pPr marL="304800" indent="-292100">
              <a:lnSpc>
                <a:spcPct val="100000"/>
              </a:lnSpc>
              <a:spcBef>
                <a:spcPts val="1680"/>
              </a:spcBef>
              <a:buChar char="•"/>
              <a:tabLst>
                <a:tab pos="304800" algn="l"/>
              </a:tabLst>
            </a:pPr>
            <a:r>
              <a:rPr sz="2800" spc="-5" dirty="0">
                <a:latin typeface="Trebuchet MS"/>
                <a:cs typeface="Trebuchet MS"/>
              </a:rPr>
              <a:t>difficoltà</a:t>
            </a:r>
            <a:r>
              <a:rPr sz="2800" spc="-10" dirty="0">
                <a:latin typeface="Trebuchet MS"/>
                <a:cs typeface="Trebuchet MS"/>
              </a:rPr>
              <a:t> </a:t>
            </a:r>
            <a:r>
              <a:rPr sz="2800" spc="-5" dirty="0">
                <a:latin typeface="Trebuchet MS"/>
                <a:cs typeface="Trebuchet MS"/>
              </a:rPr>
              <a:t>di</a:t>
            </a:r>
            <a:r>
              <a:rPr sz="2800" spc="-20" dirty="0">
                <a:latin typeface="Trebuchet MS"/>
                <a:cs typeface="Trebuchet MS"/>
              </a:rPr>
              <a:t> </a:t>
            </a:r>
            <a:r>
              <a:rPr sz="2800" spc="-5" dirty="0">
                <a:latin typeface="Trebuchet MS"/>
                <a:cs typeface="Trebuchet MS"/>
              </a:rPr>
              <a:t>comprensione</a:t>
            </a:r>
            <a:r>
              <a:rPr sz="2800" spc="5" dirty="0">
                <a:latin typeface="Trebuchet MS"/>
                <a:cs typeface="Trebuchet MS"/>
              </a:rPr>
              <a:t> </a:t>
            </a:r>
            <a:r>
              <a:rPr sz="2800" spc="-5" dirty="0">
                <a:latin typeface="Trebuchet MS"/>
                <a:cs typeface="Trebuchet MS"/>
              </a:rPr>
              <a:t>del</a:t>
            </a:r>
            <a:r>
              <a:rPr sz="2800" spc="-25" dirty="0">
                <a:latin typeface="Trebuchet MS"/>
                <a:cs typeface="Trebuchet MS"/>
              </a:rPr>
              <a:t> </a:t>
            </a:r>
            <a:r>
              <a:rPr sz="2800" dirty="0">
                <a:latin typeface="Trebuchet MS"/>
                <a:cs typeface="Trebuchet MS"/>
              </a:rPr>
              <a:t>testo</a:t>
            </a:r>
            <a:endParaRPr sz="2800">
              <a:latin typeface="Trebuchet MS"/>
              <a:cs typeface="Trebuchet MS"/>
            </a:endParaRPr>
          </a:p>
        </p:txBody>
      </p:sp>
      <p:sp>
        <p:nvSpPr>
          <p:cNvPr id="4" name="object 4"/>
          <p:cNvSpPr txBox="1"/>
          <p:nvPr/>
        </p:nvSpPr>
        <p:spPr>
          <a:xfrm>
            <a:off x="690244" y="4251007"/>
            <a:ext cx="3876040" cy="1306830"/>
          </a:xfrm>
          <a:prstGeom prst="rect">
            <a:avLst/>
          </a:prstGeom>
        </p:spPr>
        <p:txBody>
          <a:bodyPr vert="horz" wrap="square" lIns="0" tIns="226695" rIns="0" bIns="0" rtlCol="0">
            <a:spAutoFit/>
          </a:bodyPr>
          <a:lstStyle/>
          <a:p>
            <a:pPr marL="304800" indent="-292100">
              <a:lnSpc>
                <a:spcPct val="100000"/>
              </a:lnSpc>
              <a:spcBef>
                <a:spcPts val="1785"/>
              </a:spcBef>
              <a:buChar char="•"/>
              <a:tabLst>
                <a:tab pos="304800" algn="l"/>
              </a:tabLst>
            </a:pPr>
            <a:r>
              <a:rPr sz="2800" spc="-5" dirty="0">
                <a:latin typeface="Trebuchet MS"/>
                <a:cs typeface="Trebuchet MS"/>
              </a:rPr>
              <a:t>vocabolario</a:t>
            </a:r>
            <a:r>
              <a:rPr sz="2800" spc="-30" dirty="0">
                <a:latin typeface="Trebuchet MS"/>
                <a:cs typeface="Trebuchet MS"/>
              </a:rPr>
              <a:t> </a:t>
            </a:r>
            <a:r>
              <a:rPr sz="2800" spc="-10" dirty="0">
                <a:latin typeface="Trebuchet MS"/>
                <a:cs typeface="Trebuchet MS"/>
              </a:rPr>
              <a:t>ricco</a:t>
            </a:r>
            <a:endParaRPr sz="2800">
              <a:latin typeface="Trebuchet MS"/>
              <a:cs typeface="Trebuchet MS"/>
            </a:endParaRPr>
          </a:p>
          <a:p>
            <a:pPr marL="304800" indent="-292100">
              <a:lnSpc>
                <a:spcPct val="100000"/>
              </a:lnSpc>
              <a:spcBef>
                <a:spcPts val="1680"/>
              </a:spcBef>
              <a:buChar char="•"/>
              <a:tabLst>
                <a:tab pos="304800" algn="l"/>
              </a:tabLst>
            </a:pPr>
            <a:r>
              <a:rPr sz="2800" spc="-5" dirty="0">
                <a:latin typeface="Trebuchet MS"/>
                <a:cs typeface="Trebuchet MS"/>
              </a:rPr>
              <a:t>capacità</a:t>
            </a:r>
            <a:r>
              <a:rPr sz="2800" spc="-10" dirty="0">
                <a:latin typeface="Trebuchet MS"/>
                <a:cs typeface="Trebuchet MS"/>
              </a:rPr>
              <a:t> </a:t>
            </a:r>
            <a:r>
              <a:rPr sz="2800" spc="-5" dirty="0">
                <a:latin typeface="Trebuchet MS"/>
                <a:cs typeface="Trebuchet MS"/>
              </a:rPr>
              <a:t>di</a:t>
            </a:r>
            <a:r>
              <a:rPr sz="2800" spc="-25" dirty="0">
                <a:latin typeface="Trebuchet MS"/>
                <a:cs typeface="Trebuchet MS"/>
              </a:rPr>
              <a:t> </a:t>
            </a:r>
            <a:r>
              <a:rPr sz="2800" spc="-10" dirty="0">
                <a:latin typeface="Trebuchet MS"/>
                <a:cs typeface="Trebuchet MS"/>
              </a:rPr>
              <a:t>narrazione</a:t>
            </a:r>
            <a:endParaRPr sz="2800">
              <a:latin typeface="Trebuchet MS"/>
              <a:cs typeface="Trebuchet MS"/>
            </a:endParaRPr>
          </a:p>
        </p:txBody>
      </p:sp>
      <p:sp>
        <p:nvSpPr>
          <p:cNvPr id="5" name="object 5"/>
          <p:cNvSpPr txBox="1"/>
          <p:nvPr/>
        </p:nvSpPr>
        <p:spPr>
          <a:xfrm>
            <a:off x="5373115" y="4291647"/>
            <a:ext cx="3056255" cy="2160270"/>
          </a:xfrm>
          <a:prstGeom prst="rect">
            <a:avLst/>
          </a:prstGeom>
        </p:spPr>
        <p:txBody>
          <a:bodyPr vert="horz" wrap="square" lIns="0" tIns="12700" rIns="0" bIns="0" rtlCol="0">
            <a:spAutoFit/>
          </a:bodyPr>
          <a:lstStyle/>
          <a:p>
            <a:pPr marL="12700" marR="5080">
              <a:lnSpc>
                <a:spcPct val="100000"/>
              </a:lnSpc>
              <a:spcBef>
                <a:spcPts val="100"/>
              </a:spcBef>
            </a:pPr>
            <a:r>
              <a:rPr sz="2800" spc="-10" dirty="0">
                <a:latin typeface="Trebuchet MS"/>
                <a:cs typeface="Trebuchet MS"/>
              </a:rPr>
              <a:t>Sono </a:t>
            </a:r>
            <a:r>
              <a:rPr sz="2800" spc="-5" dirty="0">
                <a:latin typeface="Trebuchet MS"/>
                <a:cs typeface="Trebuchet MS"/>
              </a:rPr>
              <a:t>predittori </a:t>
            </a:r>
            <a:r>
              <a:rPr sz="2800" spc="-10" dirty="0">
                <a:latin typeface="Trebuchet MS"/>
                <a:cs typeface="Trebuchet MS"/>
              </a:rPr>
              <a:t>per </a:t>
            </a:r>
            <a:r>
              <a:rPr sz="2800" spc="-830" dirty="0">
                <a:latin typeface="Trebuchet MS"/>
                <a:cs typeface="Trebuchet MS"/>
              </a:rPr>
              <a:t> </a:t>
            </a:r>
            <a:r>
              <a:rPr sz="2800" dirty="0">
                <a:latin typeface="Trebuchet MS"/>
                <a:cs typeface="Trebuchet MS"/>
              </a:rPr>
              <a:t>la </a:t>
            </a:r>
            <a:r>
              <a:rPr sz="2800" spc="-5" dirty="0">
                <a:latin typeface="Trebuchet MS"/>
                <a:cs typeface="Trebuchet MS"/>
              </a:rPr>
              <a:t>capacità di </a:t>
            </a:r>
            <a:r>
              <a:rPr sz="2800" dirty="0">
                <a:latin typeface="Trebuchet MS"/>
                <a:cs typeface="Trebuchet MS"/>
              </a:rPr>
              <a:t> </a:t>
            </a:r>
            <a:r>
              <a:rPr sz="2800" spc="-5" dirty="0">
                <a:latin typeface="Trebuchet MS"/>
                <a:cs typeface="Trebuchet MS"/>
              </a:rPr>
              <a:t>lettura </a:t>
            </a:r>
            <a:r>
              <a:rPr sz="2800" dirty="0">
                <a:latin typeface="Trebuchet MS"/>
                <a:cs typeface="Trebuchet MS"/>
              </a:rPr>
              <a:t>e </a:t>
            </a:r>
            <a:r>
              <a:rPr sz="2800" spc="-5" dirty="0">
                <a:latin typeface="Trebuchet MS"/>
                <a:cs typeface="Trebuchet MS"/>
              </a:rPr>
              <a:t>di </a:t>
            </a:r>
            <a:r>
              <a:rPr sz="2800" dirty="0">
                <a:latin typeface="Trebuchet MS"/>
                <a:cs typeface="Trebuchet MS"/>
              </a:rPr>
              <a:t> </a:t>
            </a:r>
            <a:r>
              <a:rPr sz="2800" spc="-10" dirty="0">
                <a:latin typeface="Trebuchet MS"/>
                <a:cs typeface="Trebuchet MS"/>
              </a:rPr>
              <a:t>comprensione</a:t>
            </a:r>
            <a:r>
              <a:rPr sz="2800" spc="5" dirty="0">
                <a:latin typeface="Trebuchet MS"/>
                <a:cs typeface="Trebuchet MS"/>
              </a:rPr>
              <a:t> </a:t>
            </a:r>
            <a:r>
              <a:rPr sz="2800" spc="-5" dirty="0">
                <a:latin typeface="Trebuchet MS"/>
                <a:cs typeface="Trebuchet MS"/>
              </a:rPr>
              <a:t>del </a:t>
            </a:r>
            <a:r>
              <a:rPr sz="2800" dirty="0">
                <a:latin typeface="Trebuchet MS"/>
                <a:cs typeface="Trebuchet MS"/>
              </a:rPr>
              <a:t> </a:t>
            </a:r>
            <a:r>
              <a:rPr sz="2800" spc="-5" dirty="0">
                <a:latin typeface="Trebuchet MS"/>
                <a:cs typeface="Trebuchet MS"/>
              </a:rPr>
              <a:t>testo</a:t>
            </a:r>
            <a:endParaRPr sz="2800">
              <a:latin typeface="Trebuchet MS"/>
              <a:cs typeface="Trebuchet M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3970">
              <a:lnSpc>
                <a:spcPct val="100000"/>
              </a:lnSpc>
              <a:spcBef>
                <a:spcPts val="100"/>
              </a:spcBef>
            </a:pPr>
            <a:r>
              <a:rPr spc="-5" dirty="0"/>
              <a:t>Esercitare</a:t>
            </a:r>
            <a:r>
              <a:rPr spc="20" dirty="0"/>
              <a:t> </a:t>
            </a:r>
            <a:r>
              <a:rPr dirty="0"/>
              <a:t>la</a:t>
            </a:r>
            <a:r>
              <a:rPr spc="-15" dirty="0"/>
              <a:t> </a:t>
            </a:r>
            <a:r>
              <a:rPr spc="-5" dirty="0"/>
              <a:t>morfo-sintassi</a:t>
            </a:r>
          </a:p>
        </p:txBody>
      </p:sp>
      <p:sp>
        <p:nvSpPr>
          <p:cNvPr id="3" name="object 3"/>
          <p:cNvSpPr txBox="1"/>
          <p:nvPr/>
        </p:nvSpPr>
        <p:spPr>
          <a:xfrm>
            <a:off x="764857" y="1291082"/>
            <a:ext cx="7579995" cy="2881630"/>
          </a:xfrm>
          <a:prstGeom prst="rect">
            <a:avLst/>
          </a:prstGeom>
        </p:spPr>
        <p:txBody>
          <a:bodyPr vert="horz" wrap="square" lIns="0" tIns="86360" rIns="0" bIns="0" rtlCol="0">
            <a:spAutoFit/>
          </a:bodyPr>
          <a:lstStyle/>
          <a:p>
            <a:pPr marL="12700">
              <a:lnSpc>
                <a:spcPct val="100000"/>
              </a:lnSpc>
              <a:spcBef>
                <a:spcPts val="680"/>
              </a:spcBef>
            </a:pPr>
            <a:r>
              <a:rPr sz="2400" i="1" spc="-5" dirty="0">
                <a:latin typeface="Trebuchet MS"/>
                <a:cs typeface="Trebuchet MS"/>
              </a:rPr>
              <a:t>Formulazione</a:t>
            </a:r>
            <a:r>
              <a:rPr sz="2400" i="1" spc="-10" dirty="0">
                <a:latin typeface="Trebuchet MS"/>
                <a:cs typeface="Trebuchet MS"/>
              </a:rPr>
              <a:t> </a:t>
            </a:r>
            <a:r>
              <a:rPr sz="2400" i="1" spc="-5" dirty="0">
                <a:latin typeface="Trebuchet MS"/>
                <a:cs typeface="Trebuchet MS"/>
              </a:rPr>
              <a:t>di</a:t>
            </a:r>
            <a:r>
              <a:rPr sz="2400" i="1" spc="-15" dirty="0">
                <a:latin typeface="Trebuchet MS"/>
                <a:cs typeface="Trebuchet MS"/>
              </a:rPr>
              <a:t> </a:t>
            </a:r>
            <a:r>
              <a:rPr sz="2400" i="1" spc="-5" dirty="0">
                <a:latin typeface="Trebuchet MS"/>
                <a:cs typeface="Trebuchet MS"/>
              </a:rPr>
              <a:t>frasi</a:t>
            </a:r>
            <a:endParaRPr sz="2400">
              <a:latin typeface="Trebuchet MS"/>
              <a:cs typeface="Trebuchet MS"/>
            </a:endParaRPr>
          </a:p>
          <a:p>
            <a:pPr marL="12700" marR="100965">
              <a:lnSpc>
                <a:spcPct val="100000"/>
              </a:lnSpc>
              <a:spcBef>
                <a:spcPts val="580"/>
              </a:spcBef>
            </a:pPr>
            <a:r>
              <a:rPr sz="2400" i="1" spc="-5" dirty="0">
                <a:latin typeface="Trebuchet MS"/>
                <a:cs typeface="Trebuchet MS"/>
              </a:rPr>
              <a:t>Individuare</a:t>
            </a:r>
            <a:r>
              <a:rPr sz="2400" i="1" spc="-10" dirty="0">
                <a:latin typeface="Trebuchet MS"/>
                <a:cs typeface="Trebuchet MS"/>
              </a:rPr>
              <a:t> </a:t>
            </a:r>
            <a:r>
              <a:rPr sz="2400" i="1" spc="-5" dirty="0">
                <a:latin typeface="Trebuchet MS"/>
                <a:cs typeface="Trebuchet MS"/>
              </a:rPr>
              <a:t>frasi</a:t>
            </a:r>
            <a:r>
              <a:rPr sz="2400" i="1" dirty="0">
                <a:latin typeface="Trebuchet MS"/>
                <a:cs typeface="Trebuchet MS"/>
              </a:rPr>
              <a:t> </a:t>
            </a:r>
            <a:r>
              <a:rPr sz="2400" i="1" spc="-5" dirty="0">
                <a:latin typeface="Trebuchet MS"/>
                <a:cs typeface="Trebuchet MS"/>
              </a:rPr>
              <a:t>scorrette</a:t>
            </a:r>
            <a:r>
              <a:rPr sz="2400" i="1" spc="25" dirty="0">
                <a:latin typeface="Trebuchet MS"/>
                <a:cs typeface="Trebuchet MS"/>
              </a:rPr>
              <a:t> </a:t>
            </a:r>
            <a:r>
              <a:rPr sz="2400" i="1" dirty="0">
                <a:latin typeface="Trebuchet MS"/>
                <a:cs typeface="Trebuchet MS"/>
              </a:rPr>
              <a:t>e</a:t>
            </a:r>
            <a:r>
              <a:rPr sz="2400" i="1" spc="5" dirty="0">
                <a:latin typeface="Trebuchet MS"/>
                <a:cs typeface="Trebuchet MS"/>
              </a:rPr>
              <a:t> </a:t>
            </a:r>
            <a:r>
              <a:rPr sz="2400" i="1" spc="-5" dirty="0">
                <a:latin typeface="Trebuchet MS"/>
                <a:cs typeface="Trebuchet MS"/>
              </a:rPr>
              <a:t>frasi</a:t>
            </a:r>
            <a:r>
              <a:rPr sz="2400" i="1" dirty="0">
                <a:latin typeface="Trebuchet MS"/>
                <a:cs typeface="Trebuchet MS"/>
              </a:rPr>
              <a:t> </a:t>
            </a:r>
            <a:r>
              <a:rPr sz="2400" i="1" spc="-10" dirty="0">
                <a:latin typeface="Trebuchet MS"/>
                <a:cs typeface="Trebuchet MS"/>
              </a:rPr>
              <a:t>corrette.</a:t>
            </a:r>
            <a:r>
              <a:rPr sz="2400" i="1" spc="50" dirty="0">
                <a:latin typeface="Trebuchet MS"/>
                <a:cs typeface="Trebuchet MS"/>
              </a:rPr>
              <a:t> </a:t>
            </a:r>
            <a:r>
              <a:rPr sz="2400" i="1" spc="-5" dirty="0">
                <a:latin typeface="Trebuchet MS"/>
                <a:cs typeface="Trebuchet MS"/>
              </a:rPr>
              <a:t>Attività</a:t>
            </a:r>
            <a:r>
              <a:rPr sz="2400" i="1" spc="30" dirty="0">
                <a:latin typeface="Trebuchet MS"/>
                <a:cs typeface="Trebuchet MS"/>
              </a:rPr>
              <a:t> </a:t>
            </a:r>
            <a:r>
              <a:rPr sz="2400" i="1" spc="-5" dirty="0">
                <a:latin typeface="Trebuchet MS"/>
                <a:cs typeface="Trebuchet MS"/>
              </a:rPr>
              <a:t>di </a:t>
            </a:r>
            <a:r>
              <a:rPr sz="2400" i="1" spc="-705" dirty="0">
                <a:latin typeface="Trebuchet MS"/>
                <a:cs typeface="Trebuchet MS"/>
              </a:rPr>
              <a:t> </a:t>
            </a:r>
            <a:r>
              <a:rPr sz="2400" i="1" spc="-5" dirty="0">
                <a:latin typeface="Trebuchet MS"/>
                <a:cs typeface="Trebuchet MS"/>
              </a:rPr>
              <a:t>riordino</a:t>
            </a:r>
            <a:r>
              <a:rPr sz="2400" i="1" spc="-15" dirty="0">
                <a:latin typeface="Trebuchet MS"/>
                <a:cs typeface="Trebuchet MS"/>
              </a:rPr>
              <a:t> </a:t>
            </a:r>
            <a:r>
              <a:rPr sz="2400" i="1" spc="-10" dirty="0">
                <a:latin typeface="Trebuchet MS"/>
                <a:cs typeface="Trebuchet MS"/>
              </a:rPr>
              <a:t>delle</a:t>
            </a:r>
            <a:r>
              <a:rPr sz="2400" i="1" spc="40" dirty="0">
                <a:latin typeface="Trebuchet MS"/>
                <a:cs typeface="Trebuchet MS"/>
              </a:rPr>
              <a:t> </a:t>
            </a:r>
            <a:r>
              <a:rPr sz="2400" i="1" spc="-5" dirty="0">
                <a:latin typeface="Trebuchet MS"/>
                <a:cs typeface="Trebuchet MS"/>
              </a:rPr>
              <a:t>frasi</a:t>
            </a:r>
            <a:r>
              <a:rPr sz="2400" i="1" dirty="0">
                <a:latin typeface="Trebuchet MS"/>
                <a:cs typeface="Trebuchet MS"/>
              </a:rPr>
              <a:t> </a:t>
            </a:r>
            <a:r>
              <a:rPr sz="2400" i="1" spc="-5" dirty="0">
                <a:latin typeface="Trebuchet MS"/>
                <a:cs typeface="Trebuchet MS"/>
              </a:rPr>
              <a:t>scorrette</a:t>
            </a:r>
            <a:endParaRPr sz="2400">
              <a:latin typeface="Trebuchet MS"/>
              <a:cs typeface="Trebuchet MS"/>
            </a:endParaRPr>
          </a:p>
          <a:p>
            <a:pPr marL="12700">
              <a:lnSpc>
                <a:spcPct val="100000"/>
              </a:lnSpc>
              <a:spcBef>
                <a:spcPts val="585"/>
              </a:spcBef>
            </a:pPr>
            <a:r>
              <a:rPr sz="2400" dirty="0">
                <a:latin typeface="Trebuchet MS"/>
                <a:cs typeface="Trebuchet MS"/>
              </a:rPr>
              <a:t>Esempi</a:t>
            </a:r>
            <a:endParaRPr sz="2400">
              <a:latin typeface="Trebuchet MS"/>
              <a:cs typeface="Trebuchet MS"/>
            </a:endParaRPr>
          </a:p>
          <a:p>
            <a:pPr marL="12700" marR="5080" algn="just">
              <a:lnSpc>
                <a:spcPct val="100000"/>
              </a:lnSpc>
              <a:spcBef>
                <a:spcPts val="580"/>
              </a:spcBef>
            </a:pPr>
            <a:r>
              <a:rPr sz="2400" spc="-5" dirty="0">
                <a:latin typeface="Trebuchet MS"/>
                <a:cs typeface="Trebuchet MS"/>
              </a:rPr>
              <a:t>Il topolino rosicchia il formaggio (corretta </a:t>
            </a:r>
            <a:r>
              <a:rPr sz="2400" dirty="0">
                <a:latin typeface="Trebuchet MS"/>
                <a:cs typeface="Trebuchet MS"/>
              </a:rPr>
              <a:t>o </a:t>
            </a:r>
            <a:r>
              <a:rPr sz="2400" spc="-5" dirty="0">
                <a:latin typeface="Trebuchet MS"/>
                <a:cs typeface="Trebuchet MS"/>
              </a:rPr>
              <a:t>scorretta?) </a:t>
            </a:r>
            <a:r>
              <a:rPr sz="2400" spc="-710" dirty="0">
                <a:latin typeface="Trebuchet MS"/>
                <a:cs typeface="Trebuchet MS"/>
              </a:rPr>
              <a:t> </a:t>
            </a:r>
            <a:r>
              <a:rPr sz="2400" spc="-5" dirty="0">
                <a:latin typeface="Trebuchet MS"/>
                <a:cs typeface="Trebuchet MS"/>
              </a:rPr>
              <a:t>Il </a:t>
            </a:r>
            <a:r>
              <a:rPr sz="2400" dirty="0">
                <a:latin typeface="Trebuchet MS"/>
                <a:cs typeface="Trebuchet MS"/>
              </a:rPr>
              <a:t>gatto </a:t>
            </a:r>
            <a:r>
              <a:rPr sz="2400" spc="-5" dirty="0">
                <a:latin typeface="Trebuchet MS"/>
                <a:cs typeface="Trebuchet MS"/>
              </a:rPr>
              <a:t>il topo </a:t>
            </a:r>
            <a:r>
              <a:rPr sz="2400" dirty="0">
                <a:latin typeface="Trebuchet MS"/>
                <a:cs typeface="Trebuchet MS"/>
              </a:rPr>
              <a:t>rincorre </a:t>
            </a:r>
            <a:r>
              <a:rPr sz="2400" spc="-5" dirty="0">
                <a:latin typeface="Trebuchet MS"/>
                <a:cs typeface="Trebuchet MS"/>
              </a:rPr>
              <a:t>(corretta </a:t>
            </a:r>
            <a:r>
              <a:rPr sz="2400" dirty="0">
                <a:latin typeface="Trebuchet MS"/>
                <a:cs typeface="Trebuchet MS"/>
              </a:rPr>
              <a:t>o </a:t>
            </a:r>
            <a:r>
              <a:rPr sz="2400" spc="-5" dirty="0">
                <a:latin typeface="Trebuchet MS"/>
                <a:cs typeface="Trebuchet MS"/>
              </a:rPr>
              <a:t>scorretta? </a:t>
            </a:r>
            <a:r>
              <a:rPr sz="2400" dirty="0">
                <a:latin typeface="Trebuchet MS"/>
                <a:cs typeface="Trebuchet MS"/>
              </a:rPr>
              <a:t>– </a:t>
            </a:r>
            <a:r>
              <a:rPr sz="2400" spc="-5" dirty="0">
                <a:latin typeface="Trebuchet MS"/>
                <a:cs typeface="Trebuchet MS"/>
              </a:rPr>
              <a:t>come la </a:t>
            </a:r>
            <a:r>
              <a:rPr sz="2400" spc="-710" dirty="0">
                <a:latin typeface="Trebuchet MS"/>
                <a:cs typeface="Trebuchet MS"/>
              </a:rPr>
              <a:t> </a:t>
            </a:r>
            <a:r>
              <a:rPr sz="2400" spc="-5" dirty="0">
                <a:latin typeface="Trebuchet MS"/>
                <a:cs typeface="Trebuchet MS"/>
              </a:rPr>
              <a:t>diresti?)</a:t>
            </a:r>
            <a:endParaRPr sz="2400">
              <a:latin typeface="Trebuchet MS"/>
              <a:cs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64857" y="634047"/>
            <a:ext cx="7300595" cy="4274185"/>
          </a:xfrm>
          <a:prstGeom prst="rect">
            <a:avLst/>
          </a:prstGeom>
        </p:spPr>
        <p:txBody>
          <a:bodyPr vert="horz" wrap="square" lIns="0" tIns="12700" rIns="0" bIns="0" rtlCol="0">
            <a:spAutoFit/>
          </a:bodyPr>
          <a:lstStyle/>
          <a:p>
            <a:pPr marL="12700" marR="737235">
              <a:lnSpc>
                <a:spcPct val="100000"/>
              </a:lnSpc>
              <a:spcBef>
                <a:spcPts val="100"/>
              </a:spcBef>
            </a:pPr>
            <a:r>
              <a:rPr sz="2800" spc="-5" dirty="0">
                <a:latin typeface="Trebuchet MS"/>
                <a:cs typeface="Trebuchet MS"/>
              </a:rPr>
              <a:t>Vediamo il linguaggio </a:t>
            </a:r>
            <a:r>
              <a:rPr sz="2800" spc="-10" dirty="0">
                <a:latin typeface="Trebuchet MS"/>
                <a:cs typeface="Trebuchet MS"/>
              </a:rPr>
              <a:t>nelle </a:t>
            </a:r>
            <a:r>
              <a:rPr sz="2800" dirty="0">
                <a:latin typeface="Trebuchet MS"/>
                <a:cs typeface="Trebuchet MS"/>
              </a:rPr>
              <a:t>sue </a:t>
            </a:r>
            <a:r>
              <a:rPr sz="2800" spc="-10" dirty="0">
                <a:latin typeface="Trebuchet MS"/>
                <a:cs typeface="Trebuchet MS"/>
              </a:rPr>
              <a:t>principali </a:t>
            </a:r>
            <a:r>
              <a:rPr sz="2800" spc="-830" dirty="0">
                <a:latin typeface="Trebuchet MS"/>
                <a:cs typeface="Trebuchet MS"/>
              </a:rPr>
              <a:t> </a:t>
            </a:r>
            <a:r>
              <a:rPr sz="2800" spc="-5" dirty="0">
                <a:latin typeface="Trebuchet MS"/>
                <a:cs typeface="Trebuchet MS"/>
              </a:rPr>
              <a:t>caratteristiche:</a:t>
            </a:r>
            <a:endParaRPr sz="2800">
              <a:latin typeface="Trebuchet MS"/>
              <a:cs typeface="Trebuchet MS"/>
            </a:endParaRPr>
          </a:p>
          <a:p>
            <a:pPr marL="12700" marR="267335">
              <a:lnSpc>
                <a:spcPct val="100000"/>
              </a:lnSpc>
              <a:spcBef>
                <a:spcPts val="1860"/>
              </a:spcBef>
            </a:pPr>
            <a:r>
              <a:rPr sz="2800" spc="-5" dirty="0">
                <a:latin typeface="Trebuchet MS"/>
                <a:cs typeface="Trebuchet MS"/>
              </a:rPr>
              <a:t>Presenta </a:t>
            </a:r>
            <a:r>
              <a:rPr sz="2800" spc="-10" dirty="0">
                <a:latin typeface="Trebuchet MS"/>
                <a:cs typeface="Trebuchet MS"/>
              </a:rPr>
              <a:t>regole </a:t>
            </a:r>
            <a:r>
              <a:rPr sz="2800" spc="-5" dirty="0">
                <a:latin typeface="Trebuchet MS"/>
                <a:cs typeface="Trebuchet MS"/>
              </a:rPr>
              <a:t>implicite </a:t>
            </a:r>
            <a:r>
              <a:rPr sz="2800" dirty="0">
                <a:latin typeface="Trebuchet MS"/>
                <a:cs typeface="Trebuchet MS"/>
              </a:rPr>
              <a:t>e </a:t>
            </a:r>
            <a:r>
              <a:rPr sz="2800" spc="-5" dirty="0">
                <a:latin typeface="Trebuchet MS"/>
                <a:cs typeface="Trebuchet MS"/>
              </a:rPr>
              <a:t>socialmente </a:t>
            </a:r>
            <a:r>
              <a:rPr sz="2800" dirty="0">
                <a:latin typeface="Trebuchet MS"/>
                <a:cs typeface="Trebuchet MS"/>
              </a:rPr>
              <a:t> </a:t>
            </a:r>
            <a:r>
              <a:rPr sz="2800" spc="-5" dirty="0">
                <a:latin typeface="Trebuchet MS"/>
                <a:cs typeface="Trebuchet MS"/>
              </a:rPr>
              <a:t>condivise</a:t>
            </a:r>
            <a:r>
              <a:rPr sz="2800" spc="10" dirty="0">
                <a:latin typeface="Trebuchet MS"/>
                <a:cs typeface="Trebuchet MS"/>
              </a:rPr>
              <a:t> </a:t>
            </a:r>
            <a:r>
              <a:rPr sz="2800" spc="-10" dirty="0">
                <a:latin typeface="Trebuchet MS"/>
                <a:cs typeface="Trebuchet MS"/>
              </a:rPr>
              <a:t>(ci</a:t>
            </a:r>
            <a:r>
              <a:rPr sz="2800" spc="-5" dirty="0">
                <a:latin typeface="Trebuchet MS"/>
                <a:cs typeface="Trebuchet MS"/>
              </a:rPr>
              <a:t> vuole</a:t>
            </a:r>
            <a:r>
              <a:rPr sz="2800" spc="-15" dirty="0">
                <a:latin typeface="Trebuchet MS"/>
                <a:cs typeface="Trebuchet MS"/>
              </a:rPr>
              <a:t> </a:t>
            </a:r>
            <a:r>
              <a:rPr sz="2800" spc="-10" dirty="0">
                <a:latin typeface="Trebuchet MS"/>
                <a:cs typeface="Trebuchet MS"/>
              </a:rPr>
              <a:t>una</a:t>
            </a:r>
            <a:r>
              <a:rPr sz="2800" spc="20" dirty="0">
                <a:latin typeface="Trebuchet MS"/>
                <a:cs typeface="Trebuchet MS"/>
              </a:rPr>
              <a:t> </a:t>
            </a:r>
            <a:r>
              <a:rPr sz="2800" spc="-10" dirty="0">
                <a:latin typeface="Trebuchet MS"/>
                <a:cs typeface="Trebuchet MS"/>
              </a:rPr>
              <a:t>competenza</a:t>
            </a:r>
            <a:r>
              <a:rPr sz="2800" spc="20" dirty="0">
                <a:latin typeface="Trebuchet MS"/>
                <a:cs typeface="Trebuchet MS"/>
              </a:rPr>
              <a:t> </a:t>
            </a:r>
            <a:r>
              <a:rPr sz="2800" spc="-5" dirty="0">
                <a:latin typeface="Trebuchet MS"/>
                <a:cs typeface="Trebuchet MS"/>
              </a:rPr>
              <a:t>sociale: </a:t>
            </a:r>
            <a:r>
              <a:rPr sz="2800" spc="-830" dirty="0">
                <a:latin typeface="Trebuchet MS"/>
                <a:cs typeface="Trebuchet MS"/>
              </a:rPr>
              <a:t> </a:t>
            </a:r>
            <a:r>
              <a:rPr sz="2800" spc="-5" dirty="0">
                <a:latin typeface="Trebuchet MS"/>
                <a:cs typeface="Trebuchet MS"/>
              </a:rPr>
              <a:t>accettare</a:t>
            </a:r>
            <a:r>
              <a:rPr sz="2800" spc="-20" dirty="0">
                <a:latin typeface="Trebuchet MS"/>
                <a:cs typeface="Trebuchet MS"/>
              </a:rPr>
              <a:t> </a:t>
            </a:r>
            <a:r>
              <a:rPr sz="2800" spc="-10" dirty="0">
                <a:latin typeface="Trebuchet MS"/>
                <a:cs typeface="Trebuchet MS"/>
              </a:rPr>
              <a:t>regole</a:t>
            </a:r>
            <a:r>
              <a:rPr sz="2800" spc="-5" dirty="0">
                <a:latin typeface="Trebuchet MS"/>
                <a:cs typeface="Trebuchet MS"/>
              </a:rPr>
              <a:t> </a:t>
            </a:r>
            <a:r>
              <a:rPr sz="2800" dirty="0">
                <a:latin typeface="Trebuchet MS"/>
                <a:cs typeface="Trebuchet MS"/>
              </a:rPr>
              <a:t>già</a:t>
            </a:r>
            <a:r>
              <a:rPr sz="2800" spc="-5" dirty="0">
                <a:latin typeface="Trebuchet MS"/>
                <a:cs typeface="Trebuchet MS"/>
              </a:rPr>
              <a:t> condivise</a:t>
            </a:r>
            <a:r>
              <a:rPr sz="2800" spc="-20" dirty="0">
                <a:latin typeface="Trebuchet MS"/>
                <a:cs typeface="Trebuchet MS"/>
              </a:rPr>
              <a:t> </a:t>
            </a:r>
            <a:r>
              <a:rPr sz="2800" spc="-5" dirty="0">
                <a:latin typeface="Trebuchet MS"/>
                <a:cs typeface="Trebuchet MS"/>
              </a:rPr>
              <a:t>da </a:t>
            </a:r>
            <a:r>
              <a:rPr sz="2800" dirty="0">
                <a:latin typeface="Trebuchet MS"/>
                <a:cs typeface="Trebuchet MS"/>
              </a:rPr>
              <a:t>altri).</a:t>
            </a:r>
            <a:endParaRPr sz="2800">
              <a:latin typeface="Trebuchet MS"/>
              <a:cs typeface="Trebuchet MS"/>
            </a:endParaRPr>
          </a:p>
          <a:p>
            <a:pPr marL="12700" marR="5080">
              <a:lnSpc>
                <a:spcPct val="100000"/>
              </a:lnSpc>
              <a:spcBef>
                <a:spcPts val="665"/>
              </a:spcBef>
            </a:pPr>
            <a:r>
              <a:rPr sz="2800" spc="-10" dirty="0">
                <a:latin typeface="Trebuchet MS"/>
                <a:cs typeface="Trebuchet MS"/>
              </a:rPr>
              <a:t>Viene</a:t>
            </a:r>
            <a:r>
              <a:rPr sz="2800" dirty="0">
                <a:latin typeface="Trebuchet MS"/>
                <a:cs typeface="Trebuchet MS"/>
              </a:rPr>
              <a:t> </a:t>
            </a:r>
            <a:r>
              <a:rPr sz="2800" spc="-5" dirty="0">
                <a:latin typeface="Trebuchet MS"/>
                <a:cs typeface="Trebuchet MS"/>
              </a:rPr>
              <a:t>acquisito</a:t>
            </a:r>
            <a:r>
              <a:rPr sz="2800" dirty="0">
                <a:latin typeface="Trebuchet MS"/>
                <a:cs typeface="Trebuchet MS"/>
              </a:rPr>
              <a:t> </a:t>
            </a:r>
            <a:r>
              <a:rPr sz="2800" spc="-5" dirty="0">
                <a:latin typeface="Trebuchet MS"/>
                <a:cs typeface="Trebuchet MS"/>
              </a:rPr>
              <a:t>in</a:t>
            </a:r>
            <a:r>
              <a:rPr sz="2800" spc="-20" dirty="0">
                <a:latin typeface="Trebuchet MS"/>
                <a:cs typeface="Trebuchet MS"/>
              </a:rPr>
              <a:t> </a:t>
            </a:r>
            <a:r>
              <a:rPr sz="2800" spc="-10" dirty="0">
                <a:latin typeface="Trebuchet MS"/>
                <a:cs typeface="Trebuchet MS"/>
              </a:rPr>
              <a:t>un’età</a:t>
            </a:r>
            <a:r>
              <a:rPr sz="2800" dirty="0">
                <a:latin typeface="Trebuchet MS"/>
                <a:cs typeface="Trebuchet MS"/>
              </a:rPr>
              <a:t> </a:t>
            </a:r>
            <a:r>
              <a:rPr sz="2800" spc="-5" dirty="0">
                <a:latin typeface="Trebuchet MS"/>
                <a:cs typeface="Trebuchet MS"/>
              </a:rPr>
              <a:t>critica</a:t>
            </a:r>
            <a:r>
              <a:rPr sz="2800" spc="15" dirty="0">
                <a:latin typeface="Trebuchet MS"/>
                <a:cs typeface="Trebuchet MS"/>
              </a:rPr>
              <a:t> </a:t>
            </a:r>
            <a:r>
              <a:rPr sz="2800" spc="-5" dirty="0">
                <a:latin typeface="Trebuchet MS"/>
                <a:cs typeface="Trebuchet MS"/>
              </a:rPr>
              <a:t>con </a:t>
            </a:r>
            <a:r>
              <a:rPr sz="2800" dirty="0">
                <a:latin typeface="Trebuchet MS"/>
                <a:cs typeface="Trebuchet MS"/>
              </a:rPr>
              <a:t> </a:t>
            </a:r>
            <a:r>
              <a:rPr sz="2800" spc="-10" dirty="0">
                <a:latin typeface="Trebuchet MS"/>
                <a:cs typeface="Trebuchet MS"/>
              </a:rPr>
              <a:t>apprendimento </a:t>
            </a:r>
            <a:r>
              <a:rPr sz="2800" spc="-5" dirty="0">
                <a:latin typeface="Trebuchet MS"/>
                <a:cs typeface="Trebuchet MS"/>
              </a:rPr>
              <a:t>spontaneo (dovuto </a:t>
            </a:r>
            <a:r>
              <a:rPr sz="2800" dirty="0">
                <a:latin typeface="Trebuchet MS"/>
                <a:cs typeface="Trebuchet MS"/>
              </a:rPr>
              <a:t>ad </a:t>
            </a:r>
            <a:r>
              <a:rPr sz="2800" spc="-10" dirty="0">
                <a:latin typeface="Trebuchet MS"/>
                <a:cs typeface="Trebuchet MS"/>
              </a:rPr>
              <a:t>un </a:t>
            </a:r>
            <a:r>
              <a:rPr sz="2800" spc="-5" dirty="0">
                <a:latin typeface="Trebuchet MS"/>
                <a:cs typeface="Trebuchet MS"/>
              </a:rPr>
              <a:t> </a:t>
            </a:r>
            <a:r>
              <a:rPr sz="2800" dirty="0">
                <a:latin typeface="Trebuchet MS"/>
                <a:cs typeface="Trebuchet MS"/>
              </a:rPr>
              <a:t>fattore</a:t>
            </a:r>
            <a:r>
              <a:rPr sz="2800" spc="-45" dirty="0">
                <a:latin typeface="Trebuchet MS"/>
                <a:cs typeface="Trebuchet MS"/>
              </a:rPr>
              <a:t> </a:t>
            </a:r>
            <a:r>
              <a:rPr sz="2800" spc="-10" dirty="0">
                <a:latin typeface="Trebuchet MS"/>
                <a:cs typeface="Trebuchet MS"/>
              </a:rPr>
              <a:t>genetico</a:t>
            </a:r>
            <a:r>
              <a:rPr sz="2800" dirty="0">
                <a:latin typeface="Trebuchet MS"/>
                <a:cs typeface="Trebuchet MS"/>
              </a:rPr>
              <a:t> </a:t>
            </a:r>
            <a:r>
              <a:rPr sz="2800" spc="-5" dirty="0">
                <a:latin typeface="Trebuchet MS"/>
                <a:cs typeface="Trebuchet MS"/>
              </a:rPr>
              <a:t>ed</a:t>
            </a:r>
            <a:r>
              <a:rPr sz="2800" spc="-20" dirty="0">
                <a:latin typeface="Trebuchet MS"/>
                <a:cs typeface="Trebuchet MS"/>
              </a:rPr>
              <a:t> </a:t>
            </a:r>
            <a:r>
              <a:rPr sz="2800" dirty="0">
                <a:latin typeface="Trebuchet MS"/>
                <a:cs typeface="Trebuchet MS"/>
              </a:rPr>
              <a:t>a</a:t>
            </a:r>
            <a:r>
              <a:rPr sz="2800" spc="-5" dirty="0">
                <a:latin typeface="Trebuchet MS"/>
                <a:cs typeface="Trebuchet MS"/>
              </a:rPr>
              <a:t> </a:t>
            </a:r>
            <a:r>
              <a:rPr sz="2800" spc="-10" dirty="0">
                <a:latin typeface="Trebuchet MS"/>
                <a:cs typeface="Trebuchet MS"/>
              </a:rPr>
              <a:t>un</a:t>
            </a:r>
            <a:r>
              <a:rPr sz="2800" spc="-20" dirty="0">
                <a:latin typeface="Trebuchet MS"/>
                <a:cs typeface="Trebuchet MS"/>
              </a:rPr>
              <a:t> </a:t>
            </a:r>
            <a:r>
              <a:rPr sz="2800" dirty="0">
                <a:latin typeface="Trebuchet MS"/>
                <a:cs typeface="Trebuchet MS"/>
              </a:rPr>
              <a:t>fattore</a:t>
            </a:r>
            <a:r>
              <a:rPr sz="2800" spc="-20" dirty="0">
                <a:latin typeface="Trebuchet MS"/>
                <a:cs typeface="Trebuchet MS"/>
              </a:rPr>
              <a:t> </a:t>
            </a:r>
            <a:r>
              <a:rPr sz="2800" spc="-5" dirty="0">
                <a:latin typeface="Trebuchet MS"/>
                <a:cs typeface="Trebuchet MS"/>
              </a:rPr>
              <a:t>ambientale).</a:t>
            </a:r>
            <a:endParaRPr sz="2800">
              <a:latin typeface="Trebuchet MS"/>
              <a:cs typeface="Trebuchet MS"/>
            </a:endParaRPr>
          </a:p>
          <a:p>
            <a:pPr marL="12700">
              <a:lnSpc>
                <a:spcPct val="100000"/>
              </a:lnSpc>
              <a:spcBef>
                <a:spcPts val="685"/>
              </a:spcBef>
            </a:pPr>
            <a:r>
              <a:rPr sz="2800" dirty="0">
                <a:latin typeface="Trebuchet MS"/>
                <a:cs typeface="Trebuchet MS"/>
              </a:rPr>
              <a:t>È</a:t>
            </a:r>
            <a:r>
              <a:rPr sz="2800" spc="-5" dirty="0">
                <a:latin typeface="Trebuchet MS"/>
                <a:cs typeface="Trebuchet MS"/>
              </a:rPr>
              <a:t> </a:t>
            </a:r>
            <a:r>
              <a:rPr sz="2800" spc="-10" dirty="0">
                <a:latin typeface="Trebuchet MS"/>
                <a:cs typeface="Trebuchet MS"/>
              </a:rPr>
              <a:t>funzionale</a:t>
            </a:r>
            <a:r>
              <a:rPr sz="2800" spc="-5" dirty="0">
                <a:latin typeface="Trebuchet MS"/>
                <a:cs typeface="Trebuchet MS"/>
              </a:rPr>
              <a:t> alla</a:t>
            </a:r>
            <a:r>
              <a:rPr sz="2800" dirty="0">
                <a:latin typeface="Trebuchet MS"/>
                <a:cs typeface="Trebuchet MS"/>
              </a:rPr>
              <a:t> </a:t>
            </a:r>
            <a:r>
              <a:rPr sz="2800" spc="-10" dirty="0">
                <a:latin typeface="Trebuchet MS"/>
                <a:cs typeface="Trebuchet MS"/>
              </a:rPr>
              <a:t>comunicazione.</a:t>
            </a:r>
            <a:endParaRPr sz="2800">
              <a:latin typeface="Trebuchet MS"/>
              <a:cs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702944" y="202247"/>
            <a:ext cx="7966709" cy="661162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CC3399"/>
                </a:solidFill>
                <a:latin typeface="Trebuchet MS"/>
                <a:cs typeface="Trebuchet MS"/>
              </a:rPr>
              <a:t>Aspetti</a:t>
            </a:r>
            <a:r>
              <a:rPr sz="2400" spc="-10" dirty="0">
                <a:solidFill>
                  <a:srgbClr val="CC3399"/>
                </a:solidFill>
                <a:latin typeface="Trebuchet MS"/>
                <a:cs typeface="Trebuchet MS"/>
              </a:rPr>
              <a:t> </a:t>
            </a:r>
            <a:r>
              <a:rPr sz="2400" spc="-5" dirty="0">
                <a:solidFill>
                  <a:srgbClr val="CC3399"/>
                </a:solidFill>
                <a:latin typeface="Trebuchet MS"/>
                <a:cs typeface="Trebuchet MS"/>
              </a:rPr>
              <a:t>significativi</a:t>
            </a:r>
            <a:r>
              <a:rPr sz="2400" spc="5" dirty="0">
                <a:solidFill>
                  <a:srgbClr val="CC3399"/>
                </a:solidFill>
                <a:latin typeface="Trebuchet MS"/>
                <a:cs typeface="Trebuchet MS"/>
              </a:rPr>
              <a:t> </a:t>
            </a:r>
            <a:r>
              <a:rPr sz="2400" spc="-10" dirty="0">
                <a:solidFill>
                  <a:srgbClr val="CC3399"/>
                </a:solidFill>
                <a:latin typeface="Trebuchet MS"/>
                <a:cs typeface="Trebuchet MS"/>
              </a:rPr>
              <a:t>dello</a:t>
            </a:r>
            <a:r>
              <a:rPr sz="2400" spc="45" dirty="0">
                <a:solidFill>
                  <a:srgbClr val="CC3399"/>
                </a:solidFill>
                <a:latin typeface="Trebuchet MS"/>
                <a:cs typeface="Trebuchet MS"/>
              </a:rPr>
              <a:t> </a:t>
            </a:r>
            <a:r>
              <a:rPr sz="2400" spc="-5" dirty="0">
                <a:solidFill>
                  <a:srgbClr val="CC3399"/>
                </a:solidFill>
                <a:latin typeface="Trebuchet MS"/>
                <a:cs typeface="Trebuchet MS"/>
              </a:rPr>
              <a:t>sviluppo</a:t>
            </a:r>
            <a:r>
              <a:rPr sz="2400" spc="-15" dirty="0">
                <a:solidFill>
                  <a:srgbClr val="CC3399"/>
                </a:solidFill>
                <a:latin typeface="Trebuchet MS"/>
                <a:cs typeface="Trebuchet MS"/>
              </a:rPr>
              <a:t> </a:t>
            </a:r>
            <a:r>
              <a:rPr sz="2400" spc="-5" dirty="0">
                <a:solidFill>
                  <a:srgbClr val="CC3399"/>
                </a:solidFill>
                <a:latin typeface="Trebuchet MS"/>
                <a:cs typeface="Trebuchet MS"/>
              </a:rPr>
              <a:t>linguistico</a:t>
            </a:r>
            <a:endParaRPr sz="2400">
              <a:latin typeface="Trebuchet MS"/>
              <a:cs typeface="Trebuchet MS"/>
            </a:endParaRPr>
          </a:p>
          <a:p>
            <a:pPr marL="12700" marR="5080">
              <a:lnSpc>
                <a:spcPct val="100000"/>
              </a:lnSpc>
              <a:buChar char="-"/>
              <a:tabLst>
                <a:tab pos="218440" algn="l"/>
              </a:tabLst>
            </a:pPr>
            <a:r>
              <a:rPr sz="2400" spc="-25" dirty="0">
                <a:latin typeface="Trebuchet MS"/>
                <a:cs typeface="Trebuchet MS"/>
              </a:rPr>
              <a:t>Variabilità</a:t>
            </a:r>
            <a:r>
              <a:rPr sz="2400" spc="10" dirty="0">
                <a:latin typeface="Trebuchet MS"/>
                <a:cs typeface="Trebuchet MS"/>
              </a:rPr>
              <a:t> </a:t>
            </a:r>
            <a:r>
              <a:rPr sz="2400" spc="-5" dirty="0">
                <a:latin typeface="Trebuchet MS"/>
                <a:cs typeface="Trebuchet MS"/>
              </a:rPr>
              <a:t>(riguarda</a:t>
            </a:r>
            <a:r>
              <a:rPr sz="2400" spc="15" dirty="0">
                <a:latin typeface="Trebuchet MS"/>
                <a:cs typeface="Trebuchet MS"/>
              </a:rPr>
              <a:t> </a:t>
            </a:r>
            <a:r>
              <a:rPr sz="2400" spc="-5" dirty="0">
                <a:latin typeface="Trebuchet MS"/>
                <a:cs typeface="Trebuchet MS"/>
              </a:rPr>
              <a:t>le</a:t>
            </a:r>
            <a:r>
              <a:rPr sz="2400" spc="5" dirty="0">
                <a:latin typeface="Trebuchet MS"/>
                <a:cs typeface="Trebuchet MS"/>
              </a:rPr>
              <a:t> </a:t>
            </a:r>
            <a:r>
              <a:rPr sz="2400" spc="-5" dirty="0">
                <a:latin typeface="Trebuchet MS"/>
                <a:cs typeface="Trebuchet MS"/>
              </a:rPr>
              <a:t>differenze</a:t>
            </a:r>
            <a:r>
              <a:rPr sz="2400" spc="45" dirty="0">
                <a:latin typeface="Trebuchet MS"/>
                <a:cs typeface="Trebuchet MS"/>
              </a:rPr>
              <a:t> </a:t>
            </a:r>
            <a:r>
              <a:rPr sz="2400" spc="-5" dirty="0">
                <a:latin typeface="Trebuchet MS"/>
                <a:cs typeface="Trebuchet MS"/>
              </a:rPr>
              <a:t>nell’apprendimento</a:t>
            </a:r>
            <a:r>
              <a:rPr sz="2400" spc="25" dirty="0">
                <a:latin typeface="Trebuchet MS"/>
                <a:cs typeface="Trebuchet MS"/>
              </a:rPr>
              <a:t> </a:t>
            </a:r>
            <a:r>
              <a:rPr sz="2400" spc="-5" dirty="0">
                <a:latin typeface="Trebuchet MS"/>
                <a:cs typeface="Trebuchet MS"/>
              </a:rPr>
              <a:t>di </a:t>
            </a:r>
            <a:r>
              <a:rPr sz="2400" spc="-710" dirty="0">
                <a:latin typeface="Trebuchet MS"/>
                <a:cs typeface="Trebuchet MS"/>
              </a:rPr>
              <a:t> </a:t>
            </a:r>
            <a:r>
              <a:rPr sz="2400" spc="-5" dirty="0">
                <a:latin typeface="Trebuchet MS"/>
                <a:cs typeface="Trebuchet MS"/>
              </a:rPr>
              <a:t>lingue</a:t>
            </a:r>
            <a:r>
              <a:rPr sz="2400" dirty="0">
                <a:latin typeface="Trebuchet MS"/>
                <a:cs typeface="Trebuchet MS"/>
              </a:rPr>
              <a:t> </a:t>
            </a:r>
            <a:r>
              <a:rPr sz="2400" spc="-5" dirty="0">
                <a:latin typeface="Trebuchet MS"/>
                <a:cs typeface="Trebuchet MS"/>
              </a:rPr>
              <a:t>diverse</a:t>
            </a:r>
            <a:r>
              <a:rPr sz="2400" spc="5"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nell’apprendimento</a:t>
            </a:r>
            <a:r>
              <a:rPr sz="2400" spc="25" dirty="0">
                <a:latin typeface="Trebuchet MS"/>
                <a:cs typeface="Trebuchet MS"/>
              </a:rPr>
              <a:t> </a:t>
            </a:r>
            <a:r>
              <a:rPr sz="2400" spc="-10" dirty="0">
                <a:latin typeface="Trebuchet MS"/>
                <a:cs typeface="Trebuchet MS"/>
              </a:rPr>
              <a:t>della</a:t>
            </a:r>
            <a:r>
              <a:rPr sz="2400" spc="25" dirty="0">
                <a:latin typeface="Trebuchet MS"/>
                <a:cs typeface="Trebuchet MS"/>
              </a:rPr>
              <a:t> </a:t>
            </a:r>
            <a:r>
              <a:rPr sz="2400" dirty="0">
                <a:latin typeface="Trebuchet MS"/>
                <a:cs typeface="Trebuchet MS"/>
              </a:rPr>
              <a:t>stessa</a:t>
            </a:r>
            <a:r>
              <a:rPr sz="2400" spc="-5" dirty="0">
                <a:latin typeface="Trebuchet MS"/>
                <a:cs typeface="Trebuchet MS"/>
              </a:rPr>
              <a:t> lingua)</a:t>
            </a:r>
            <a:endParaRPr sz="2400">
              <a:latin typeface="Trebuchet MS"/>
              <a:cs typeface="Trebuchet MS"/>
            </a:endParaRPr>
          </a:p>
          <a:p>
            <a:pPr marL="354965" marR="967740" indent="-342900">
              <a:lnSpc>
                <a:spcPct val="100000"/>
              </a:lnSpc>
              <a:spcBef>
                <a:spcPts val="5"/>
              </a:spcBef>
              <a:buChar char="-"/>
              <a:tabLst>
                <a:tab pos="354965" algn="l"/>
                <a:tab pos="355600" algn="l"/>
              </a:tabLst>
            </a:pPr>
            <a:r>
              <a:rPr sz="2400" spc="-5" dirty="0">
                <a:latin typeface="Trebuchet MS"/>
                <a:cs typeface="Trebuchet MS"/>
              </a:rPr>
              <a:t>Rapporto</a:t>
            </a:r>
            <a:r>
              <a:rPr sz="2400" dirty="0">
                <a:latin typeface="Trebuchet MS"/>
                <a:cs typeface="Trebuchet MS"/>
              </a:rPr>
              <a:t> </a:t>
            </a:r>
            <a:r>
              <a:rPr sz="2400" spc="-10" dirty="0">
                <a:latin typeface="Trebuchet MS"/>
                <a:cs typeface="Trebuchet MS"/>
              </a:rPr>
              <a:t>con</a:t>
            </a:r>
            <a:r>
              <a:rPr sz="2400" spc="30" dirty="0">
                <a:latin typeface="Trebuchet MS"/>
                <a:cs typeface="Trebuchet MS"/>
              </a:rPr>
              <a:t> </a:t>
            </a:r>
            <a:r>
              <a:rPr sz="2400" spc="-5" dirty="0">
                <a:latin typeface="Trebuchet MS"/>
                <a:cs typeface="Trebuchet MS"/>
              </a:rPr>
              <a:t>altre</a:t>
            </a:r>
            <a:r>
              <a:rPr sz="2400" spc="25" dirty="0">
                <a:latin typeface="Trebuchet MS"/>
                <a:cs typeface="Trebuchet MS"/>
              </a:rPr>
              <a:t> </a:t>
            </a:r>
            <a:r>
              <a:rPr sz="2400" spc="-5" dirty="0">
                <a:latin typeface="Trebuchet MS"/>
                <a:cs typeface="Trebuchet MS"/>
              </a:rPr>
              <a:t>funzioni:</a:t>
            </a:r>
            <a:r>
              <a:rPr sz="2400" spc="15" dirty="0">
                <a:latin typeface="Trebuchet MS"/>
                <a:cs typeface="Trebuchet MS"/>
              </a:rPr>
              <a:t> </a:t>
            </a:r>
            <a:r>
              <a:rPr sz="2400" spc="-5" dirty="0">
                <a:latin typeface="Trebuchet MS"/>
                <a:cs typeface="Trebuchet MS"/>
              </a:rPr>
              <a:t>sensoriali,</a:t>
            </a:r>
            <a:r>
              <a:rPr sz="2400" spc="40" dirty="0">
                <a:latin typeface="Trebuchet MS"/>
                <a:cs typeface="Trebuchet MS"/>
              </a:rPr>
              <a:t> </a:t>
            </a:r>
            <a:r>
              <a:rPr sz="2400" spc="-5" dirty="0">
                <a:latin typeface="Trebuchet MS"/>
                <a:cs typeface="Trebuchet MS"/>
              </a:rPr>
              <a:t>motorie, </a:t>
            </a:r>
            <a:r>
              <a:rPr sz="2400" spc="-705" dirty="0">
                <a:latin typeface="Trebuchet MS"/>
                <a:cs typeface="Trebuchet MS"/>
              </a:rPr>
              <a:t> </a:t>
            </a:r>
            <a:r>
              <a:rPr sz="2400" spc="-5" dirty="0">
                <a:latin typeface="Trebuchet MS"/>
                <a:cs typeface="Trebuchet MS"/>
              </a:rPr>
              <a:t>cognitive</a:t>
            </a:r>
            <a:r>
              <a:rPr sz="2400" dirty="0">
                <a:latin typeface="Trebuchet MS"/>
                <a:cs typeface="Trebuchet MS"/>
              </a:rPr>
              <a:t> e</a:t>
            </a:r>
            <a:r>
              <a:rPr sz="2400" spc="5" dirty="0">
                <a:latin typeface="Trebuchet MS"/>
                <a:cs typeface="Trebuchet MS"/>
              </a:rPr>
              <a:t> </a:t>
            </a:r>
            <a:r>
              <a:rPr sz="2400" spc="-5" dirty="0">
                <a:latin typeface="Trebuchet MS"/>
                <a:cs typeface="Trebuchet MS"/>
              </a:rPr>
              <a:t>neurocognitive,</a:t>
            </a:r>
            <a:r>
              <a:rPr sz="2400" spc="25" dirty="0">
                <a:latin typeface="Trebuchet MS"/>
                <a:cs typeface="Trebuchet MS"/>
              </a:rPr>
              <a:t> </a:t>
            </a:r>
            <a:r>
              <a:rPr sz="2400" spc="-5" dirty="0">
                <a:latin typeface="Trebuchet MS"/>
                <a:cs typeface="Trebuchet MS"/>
              </a:rPr>
              <a:t>socio-emozionali</a:t>
            </a:r>
            <a:endParaRPr sz="2400">
              <a:latin typeface="Trebuchet MS"/>
              <a:cs typeface="Trebuchet MS"/>
            </a:endParaRPr>
          </a:p>
          <a:p>
            <a:pPr marL="218440" indent="-205740">
              <a:lnSpc>
                <a:spcPct val="100000"/>
              </a:lnSpc>
              <a:buChar char="-"/>
              <a:tabLst>
                <a:tab pos="218440" algn="l"/>
              </a:tabLst>
            </a:pPr>
            <a:r>
              <a:rPr sz="2400" spc="-5" dirty="0">
                <a:latin typeface="Trebuchet MS"/>
                <a:cs typeface="Trebuchet MS"/>
              </a:rPr>
              <a:t>Caratteristiche</a:t>
            </a:r>
            <a:r>
              <a:rPr sz="2400" spc="-15" dirty="0">
                <a:latin typeface="Trebuchet MS"/>
                <a:cs typeface="Trebuchet MS"/>
              </a:rPr>
              <a:t> </a:t>
            </a:r>
            <a:r>
              <a:rPr sz="2400" dirty="0">
                <a:latin typeface="Trebuchet MS"/>
                <a:cs typeface="Trebuchet MS"/>
              </a:rPr>
              <a:t>strumentali</a:t>
            </a:r>
            <a:r>
              <a:rPr sz="2400" spc="-30" dirty="0">
                <a:latin typeface="Trebuchet MS"/>
                <a:cs typeface="Trebuchet MS"/>
              </a:rPr>
              <a:t> </a:t>
            </a:r>
            <a:r>
              <a:rPr sz="2400" spc="-5" dirty="0">
                <a:latin typeface="Trebuchet MS"/>
                <a:cs typeface="Trebuchet MS"/>
              </a:rPr>
              <a:t>(fonazione</a:t>
            </a:r>
            <a:r>
              <a:rPr sz="2400" spc="20" dirty="0">
                <a:latin typeface="Trebuchet MS"/>
                <a:cs typeface="Trebuchet MS"/>
              </a:rPr>
              <a:t> </a:t>
            </a:r>
            <a:r>
              <a:rPr sz="2400" dirty="0">
                <a:latin typeface="Trebuchet MS"/>
                <a:cs typeface="Trebuchet MS"/>
              </a:rPr>
              <a:t>e</a:t>
            </a:r>
            <a:r>
              <a:rPr sz="2400" spc="5" dirty="0">
                <a:latin typeface="Trebuchet MS"/>
                <a:cs typeface="Trebuchet MS"/>
              </a:rPr>
              <a:t> </a:t>
            </a:r>
            <a:r>
              <a:rPr sz="2400" spc="-5" dirty="0">
                <a:latin typeface="Trebuchet MS"/>
                <a:cs typeface="Trebuchet MS"/>
              </a:rPr>
              <a:t>udito)</a:t>
            </a:r>
            <a:endParaRPr sz="2400">
              <a:latin typeface="Trebuchet MS"/>
              <a:cs typeface="Trebuchet MS"/>
            </a:endParaRPr>
          </a:p>
          <a:p>
            <a:pPr marL="218440" indent="-205740">
              <a:lnSpc>
                <a:spcPct val="100000"/>
              </a:lnSpc>
              <a:buChar char="-"/>
              <a:tabLst>
                <a:tab pos="218440" algn="l"/>
              </a:tabLst>
            </a:pPr>
            <a:r>
              <a:rPr sz="2400" spc="-5" dirty="0">
                <a:latin typeface="Trebuchet MS"/>
                <a:cs typeface="Trebuchet MS"/>
              </a:rPr>
              <a:t>La</a:t>
            </a:r>
            <a:r>
              <a:rPr sz="2400" spc="-50" dirty="0">
                <a:latin typeface="Trebuchet MS"/>
                <a:cs typeface="Trebuchet MS"/>
              </a:rPr>
              <a:t> </a:t>
            </a:r>
            <a:r>
              <a:rPr sz="2400" spc="-5" dirty="0">
                <a:latin typeface="Trebuchet MS"/>
                <a:cs typeface="Trebuchet MS"/>
              </a:rPr>
              <a:t>psicopatologia</a:t>
            </a:r>
            <a:endParaRPr sz="2400">
              <a:latin typeface="Trebuchet MS"/>
              <a:cs typeface="Trebuchet MS"/>
            </a:endParaRPr>
          </a:p>
          <a:p>
            <a:pPr>
              <a:lnSpc>
                <a:spcPct val="100000"/>
              </a:lnSpc>
              <a:spcBef>
                <a:spcPts val="35"/>
              </a:spcBef>
            </a:pPr>
            <a:endParaRPr sz="2450">
              <a:latin typeface="Trebuchet MS"/>
              <a:cs typeface="Trebuchet MS"/>
            </a:endParaRPr>
          </a:p>
          <a:p>
            <a:pPr marL="12700" marR="5480050">
              <a:lnSpc>
                <a:spcPct val="100000"/>
              </a:lnSpc>
              <a:spcBef>
                <a:spcPts val="5"/>
              </a:spcBef>
            </a:pPr>
            <a:r>
              <a:rPr sz="2400" spc="-5" dirty="0">
                <a:solidFill>
                  <a:srgbClr val="CC3399"/>
                </a:solidFill>
                <a:latin typeface="Trebuchet MS"/>
                <a:cs typeface="Trebuchet MS"/>
              </a:rPr>
              <a:t>Domini</a:t>
            </a:r>
            <a:r>
              <a:rPr sz="2400" spc="-75" dirty="0">
                <a:solidFill>
                  <a:srgbClr val="CC3399"/>
                </a:solidFill>
                <a:latin typeface="Trebuchet MS"/>
                <a:cs typeface="Trebuchet MS"/>
              </a:rPr>
              <a:t> </a:t>
            </a:r>
            <a:r>
              <a:rPr sz="2400" spc="-5" dirty="0">
                <a:solidFill>
                  <a:srgbClr val="CC3399"/>
                </a:solidFill>
                <a:latin typeface="Trebuchet MS"/>
                <a:cs typeface="Trebuchet MS"/>
              </a:rPr>
              <a:t>linguistici: </a:t>
            </a:r>
            <a:r>
              <a:rPr sz="2400" spc="-710" dirty="0">
                <a:solidFill>
                  <a:srgbClr val="CC3399"/>
                </a:solidFill>
                <a:latin typeface="Trebuchet MS"/>
                <a:cs typeface="Trebuchet MS"/>
              </a:rPr>
              <a:t> </a:t>
            </a:r>
            <a:r>
              <a:rPr sz="2400" spc="-5" dirty="0">
                <a:latin typeface="Trebuchet MS"/>
                <a:cs typeface="Trebuchet MS"/>
              </a:rPr>
              <a:t>Fonologia </a:t>
            </a:r>
            <a:r>
              <a:rPr sz="2400" dirty="0">
                <a:latin typeface="Trebuchet MS"/>
                <a:cs typeface="Trebuchet MS"/>
              </a:rPr>
              <a:t> </a:t>
            </a:r>
            <a:r>
              <a:rPr sz="2400" spc="-5" dirty="0">
                <a:latin typeface="Trebuchet MS"/>
                <a:cs typeface="Trebuchet MS"/>
              </a:rPr>
              <a:t>Morfosintassi </a:t>
            </a:r>
            <a:r>
              <a:rPr sz="2400" dirty="0">
                <a:latin typeface="Trebuchet MS"/>
                <a:cs typeface="Trebuchet MS"/>
              </a:rPr>
              <a:t> </a:t>
            </a:r>
            <a:r>
              <a:rPr sz="2400" spc="-5" dirty="0">
                <a:latin typeface="Trebuchet MS"/>
                <a:cs typeface="Trebuchet MS"/>
              </a:rPr>
              <a:t>Semantica </a:t>
            </a:r>
            <a:r>
              <a:rPr sz="2400" dirty="0">
                <a:latin typeface="Trebuchet MS"/>
                <a:cs typeface="Trebuchet MS"/>
              </a:rPr>
              <a:t> </a:t>
            </a:r>
            <a:r>
              <a:rPr sz="2400" spc="-15" dirty="0">
                <a:latin typeface="Trebuchet MS"/>
                <a:cs typeface="Trebuchet MS"/>
              </a:rPr>
              <a:t>Pragmatica</a:t>
            </a:r>
            <a:endParaRPr sz="2400">
              <a:latin typeface="Trebuchet MS"/>
              <a:cs typeface="Trebuchet MS"/>
            </a:endParaRPr>
          </a:p>
          <a:p>
            <a:pPr>
              <a:lnSpc>
                <a:spcPct val="100000"/>
              </a:lnSpc>
              <a:spcBef>
                <a:spcPts val="40"/>
              </a:spcBef>
            </a:pPr>
            <a:endParaRPr sz="2450">
              <a:latin typeface="Trebuchet MS"/>
              <a:cs typeface="Trebuchet MS"/>
            </a:endParaRPr>
          </a:p>
          <a:p>
            <a:pPr marL="12700">
              <a:lnSpc>
                <a:spcPct val="100000"/>
              </a:lnSpc>
            </a:pPr>
            <a:r>
              <a:rPr sz="2400" dirty="0">
                <a:solidFill>
                  <a:srgbClr val="CC3399"/>
                </a:solidFill>
                <a:latin typeface="Trebuchet MS"/>
                <a:cs typeface="Trebuchet MS"/>
              </a:rPr>
              <a:t>Aspetti</a:t>
            </a:r>
            <a:r>
              <a:rPr sz="2400" spc="-20" dirty="0">
                <a:solidFill>
                  <a:srgbClr val="CC3399"/>
                </a:solidFill>
                <a:latin typeface="Trebuchet MS"/>
                <a:cs typeface="Trebuchet MS"/>
              </a:rPr>
              <a:t> </a:t>
            </a:r>
            <a:r>
              <a:rPr sz="2400" spc="-5" dirty="0">
                <a:solidFill>
                  <a:srgbClr val="CC3399"/>
                </a:solidFill>
                <a:latin typeface="Trebuchet MS"/>
                <a:cs typeface="Trebuchet MS"/>
              </a:rPr>
              <a:t>valutabili</a:t>
            </a:r>
            <a:r>
              <a:rPr sz="2400" dirty="0">
                <a:solidFill>
                  <a:srgbClr val="CC3399"/>
                </a:solidFill>
                <a:latin typeface="Trebuchet MS"/>
                <a:cs typeface="Trebuchet MS"/>
              </a:rPr>
              <a:t> </a:t>
            </a:r>
            <a:r>
              <a:rPr sz="2400" spc="-5" dirty="0">
                <a:solidFill>
                  <a:srgbClr val="CC3399"/>
                </a:solidFill>
                <a:latin typeface="Trebuchet MS"/>
                <a:cs typeface="Trebuchet MS"/>
              </a:rPr>
              <a:t>per</a:t>
            </a:r>
            <a:r>
              <a:rPr sz="2400" spc="-10" dirty="0">
                <a:solidFill>
                  <a:srgbClr val="CC3399"/>
                </a:solidFill>
                <a:latin typeface="Trebuchet MS"/>
                <a:cs typeface="Trebuchet MS"/>
              </a:rPr>
              <a:t> </a:t>
            </a:r>
            <a:r>
              <a:rPr sz="2400" spc="-5" dirty="0">
                <a:solidFill>
                  <a:srgbClr val="CC3399"/>
                </a:solidFill>
                <a:latin typeface="Trebuchet MS"/>
                <a:cs typeface="Trebuchet MS"/>
              </a:rPr>
              <a:t>ogni</a:t>
            </a:r>
            <a:r>
              <a:rPr sz="2400" spc="5" dirty="0">
                <a:solidFill>
                  <a:srgbClr val="CC3399"/>
                </a:solidFill>
                <a:latin typeface="Trebuchet MS"/>
                <a:cs typeface="Trebuchet MS"/>
              </a:rPr>
              <a:t> </a:t>
            </a:r>
            <a:r>
              <a:rPr sz="2400" spc="-5" dirty="0">
                <a:solidFill>
                  <a:srgbClr val="CC3399"/>
                </a:solidFill>
                <a:latin typeface="Trebuchet MS"/>
                <a:cs typeface="Trebuchet MS"/>
              </a:rPr>
              <a:t>dominio</a:t>
            </a:r>
            <a:endParaRPr sz="2400">
              <a:latin typeface="Trebuchet MS"/>
              <a:cs typeface="Trebuchet MS"/>
            </a:endParaRPr>
          </a:p>
          <a:p>
            <a:pPr marL="172720" indent="-160655">
              <a:lnSpc>
                <a:spcPct val="100000"/>
              </a:lnSpc>
              <a:buSzPct val="95833"/>
              <a:buChar char="•"/>
              <a:tabLst>
                <a:tab pos="173355" algn="l"/>
              </a:tabLst>
            </a:pPr>
            <a:r>
              <a:rPr sz="2400" spc="-5" dirty="0">
                <a:latin typeface="Trebuchet MS"/>
                <a:cs typeface="Trebuchet MS"/>
              </a:rPr>
              <a:t>Comprensione</a:t>
            </a:r>
            <a:endParaRPr sz="2400">
              <a:latin typeface="Trebuchet MS"/>
              <a:cs typeface="Trebuchet MS"/>
            </a:endParaRPr>
          </a:p>
          <a:p>
            <a:pPr marL="172720" indent="-160655">
              <a:lnSpc>
                <a:spcPct val="100000"/>
              </a:lnSpc>
              <a:spcBef>
                <a:spcPts val="5"/>
              </a:spcBef>
              <a:buSzPct val="95833"/>
              <a:buChar char="•"/>
              <a:tabLst>
                <a:tab pos="173355" algn="l"/>
              </a:tabLst>
            </a:pPr>
            <a:r>
              <a:rPr sz="2400" spc="-15" dirty="0">
                <a:latin typeface="Trebuchet MS"/>
                <a:cs typeface="Trebuchet MS"/>
              </a:rPr>
              <a:t>Produzione</a:t>
            </a:r>
            <a:endParaRPr sz="2400">
              <a:latin typeface="Trebuchet MS"/>
              <a:cs typeface="Trebuchet MS"/>
            </a:endParaRPr>
          </a:p>
          <a:p>
            <a:pPr marL="172720" indent="-160655">
              <a:lnSpc>
                <a:spcPct val="100000"/>
              </a:lnSpc>
              <a:buSzPct val="95833"/>
              <a:buChar char="•"/>
              <a:tabLst>
                <a:tab pos="173355" algn="l"/>
              </a:tabLst>
            </a:pPr>
            <a:r>
              <a:rPr sz="2400" dirty="0">
                <a:latin typeface="Trebuchet MS"/>
                <a:cs typeface="Trebuchet MS"/>
              </a:rPr>
              <a:t>Uso</a:t>
            </a:r>
            <a:endParaRPr sz="2400">
              <a:latin typeface="Trebuchet MS"/>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2775204" y="416940"/>
            <a:ext cx="3445510" cy="513080"/>
          </a:xfrm>
          <a:prstGeom prst="rect">
            <a:avLst/>
          </a:prstGeom>
        </p:spPr>
        <p:txBody>
          <a:bodyPr vert="horz" wrap="square" lIns="0" tIns="12700" rIns="0" bIns="0" rtlCol="0">
            <a:spAutoFit/>
          </a:bodyPr>
          <a:lstStyle/>
          <a:p>
            <a:pPr marL="12700">
              <a:lnSpc>
                <a:spcPct val="100000"/>
              </a:lnSpc>
              <a:spcBef>
                <a:spcPts val="100"/>
              </a:spcBef>
            </a:pPr>
            <a:r>
              <a:rPr spc="-5" dirty="0">
                <a:solidFill>
                  <a:srgbClr val="FF3399"/>
                </a:solidFill>
              </a:rPr>
              <a:t>Sistema</a:t>
            </a:r>
            <a:r>
              <a:rPr spc="-25" dirty="0">
                <a:solidFill>
                  <a:srgbClr val="FF3399"/>
                </a:solidFill>
              </a:rPr>
              <a:t> </a:t>
            </a:r>
            <a:r>
              <a:rPr spc="-5" dirty="0">
                <a:solidFill>
                  <a:srgbClr val="FF3399"/>
                </a:solidFill>
              </a:rPr>
              <a:t>fonologico</a:t>
            </a:r>
          </a:p>
        </p:txBody>
      </p:sp>
      <p:sp>
        <p:nvSpPr>
          <p:cNvPr id="4" name="object 4"/>
          <p:cNvSpPr txBox="1"/>
          <p:nvPr/>
        </p:nvSpPr>
        <p:spPr>
          <a:xfrm>
            <a:off x="612457" y="1163637"/>
            <a:ext cx="8100695" cy="4347845"/>
          </a:xfrm>
          <a:prstGeom prst="rect">
            <a:avLst/>
          </a:prstGeom>
        </p:spPr>
        <p:txBody>
          <a:bodyPr vert="horz" wrap="square" lIns="0" tIns="12700" rIns="0" bIns="0" rtlCol="0">
            <a:spAutoFit/>
          </a:bodyPr>
          <a:lstStyle/>
          <a:p>
            <a:pPr marL="12700" marR="1064260">
              <a:lnSpc>
                <a:spcPct val="100000"/>
              </a:lnSpc>
              <a:spcBef>
                <a:spcPts val="100"/>
              </a:spcBef>
            </a:pPr>
            <a:r>
              <a:rPr sz="3200" dirty="0">
                <a:latin typeface="Trebuchet MS"/>
                <a:cs typeface="Trebuchet MS"/>
              </a:rPr>
              <a:t>I </a:t>
            </a:r>
            <a:r>
              <a:rPr sz="3200" spc="-5" dirty="0">
                <a:latin typeface="Trebuchet MS"/>
                <a:cs typeface="Trebuchet MS"/>
              </a:rPr>
              <a:t>suoni linguistici</a:t>
            </a:r>
            <a:r>
              <a:rPr sz="3200" spc="25" dirty="0">
                <a:latin typeface="Trebuchet MS"/>
                <a:cs typeface="Trebuchet MS"/>
              </a:rPr>
              <a:t> </a:t>
            </a:r>
            <a:r>
              <a:rPr sz="3200" spc="-10" dirty="0">
                <a:latin typeface="Trebuchet MS"/>
                <a:cs typeface="Trebuchet MS"/>
              </a:rPr>
              <a:t>che</a:t>
            </a:r>
            <a:r>
              <a:rPr sz="3200" dirty="0">
                <a:latin typeface="Trebuchet MS"/>
                <a:cs typeface="Trebuchet MS"/>
              </a:rPr>
              <a:t> sono</a:t>
            </a:r>
            <a:r>
              <a:rPr sz="3200" spc="-5" dirty="0">
                <a:latin typeface="Trebuchet MS"/>
                <a:cs typeface="Trebuchet MS"/>
              </a:rPr>
              <a:t> usati</a:t>
            </a:r>
            <a:r>
              <a:rPr sz="3200" spc="30" dirty="0">
                <a:latin typeface="Trebuchet MS"/>
                <a:cs typeface="Trebuchet MS"/>
              </a:rPr>
              <a:t> </a:t>
            </a:r>
            <a:r>
              <a:rPr sz="3200" spc="-5" dirty="0">
                <a:latin typeface="Trebuchet MS"/>
                <a:cs typeface="Trebuchet MS"/>
              </a:rPr>
              <a:t>in</a:t>
            </a:r>
            <a:r>
              <a:rPr sz="3200" spc="-10" dirty="0">
                <a:latin typeface="Trebuchet MS"/>
                <a:cs typeface="Trebuchet MS"/>
              </a:rPr>
              <a:t> una </a:t>
            </a:r>
            <a:r>
              <a:rPr sz="3200" spc="-950" dirty="0">
                <a:latin typeface="Trebuchet MS"/>
                <a:cs typeface="Trebuchet MS"/>
              </a:rPr>
              <a:t> </a:t>
            </a:r>
            <a:r>
              <a:rPr sz="3200" spc="-5" dirty="0">
                <a:latin typeface="Trebuchet MS"/>
                <a:cs typeface="Trebuchet MS"/>
              </a:rPr>
              <a:t>lingua</a:t>
            </a:r>
            <a:r>
              <a:rPr sz="3200" spc="25" dirty="0">
                <a:latin typeface="Trebuchet MS"/>
                <a:cs typeface="Trebuchet MS"/>
              </a:rPr>
              <a:t> </a:t>
            </a:r>
            <a:r>
              <a:rPr sz="3200" spc="-5" dirty="0">
                <a:latin typeface="Trebuchet MS"/>
                <a:cs typeface="Trebuchet MS"/>
              </a:rPr>
              <a:t>formano</a:t>
            </a:r>
            <a:r>
              <a:rPr sz="3200" spc="35" dirty="0">
                <a:latin typeface="Trebuchet MS"/>
                <a:cs typeface="Trebuchet MS"/>
              </a:rPr>
              <a:t> </a:t>
            </a:r>
            <a:r>
              <a:rPr sz="3200" spc="-5" dirty="0">
                <a:latin typeface="Trebuchet MS"/>
                <a:cs typeface="Trebuchet MS"/>
              </a:rPr>
              <a:t>il </a:t>
            </a:r>
            <a:r>
              <a:rPr sz="3200" dirty="0">
                <a:latin typeface="Trebuchet MS"/>
                <a:cs typeface="Trebuchet MS"/>
              </a:rPr>
              <a:t>sistema</a:t>
            </a:r>
            <a:r>
              <a:rPr sz="3200" spc="5" dirty="0">
                <a:latin typeface="Trebuchet MS"/>
                <a:cs typeface="Trebuchet MS"/>
              </a:rPr>
              <a:t> </a:t>
            </a:r>
            <a:r>
              <a:rPr sz="3200" spc="-5" dirty="0">
                <a:latin typeface="Trebuchet MS"/>
                <a:cs typeface="Trebuchet MS"/>
              </a:rPr>
              <a:t>fonologico</a:t>
            </a:r>
            <a:endParaRPr sz="3200">
              <a:latin typeface="Trebuchet MS"/>
              <a:cs typeface="Trebuchet MS"/>
            </a:endParaRPr>
          </a:p>
          <a:p>
            <a:pPr marL="12700">
              <a:lnSpc>
                <a:spcPct val="100000"/>
              </a:lnSpc>
              <a:spcBef>
                <a:spcPts val="605"/>
              </a:spcBef>
            </a:pPr>
            <a:r>
              <a:rPr sz="2400" dirty="0">
                <a:latin typeface="Trebuchet MS"/>
                <a:cs typeface="Trebuchet MS"/>
              </a:rPr>
              <a:t>I</a:t>
            </a:r>
            <a:r>
              <a:rPr sz="2400" spc="-15" dirty="0">
                <a:latin typeface="Trebuchet MS"/>
                <a:cs typeface="Trebuchet MS"/>
              </a:rPr>
              <a:t> </a:t>
            </a:r>
            <a:r>
              <a:rPr sz="2400" spc="-5" dirty="0">
                <a:latin typeface="Trebuchet MS"/>
                <a:cs typeface="Trebuchet MS"/>
              </a:rPr>
              <a:t>fonemi</a:t>
            </a:r>
            <a:r>
              <a:rPr sz="2400" spc="10" dirty="0">
                <a:latin typeface="Trebuchet MS"/>
                <a:cs typeface="Trebuchet MS"/>
              </a:rPr>
              <a:t> </a:t>
            </a:r>
            <a:r>
              <a:rPr sz="2400" dirty="0">
                <a:latin typeface="Trebuchet MS"/>
                <a:cs typeface="Trebuchet MS"/>
              </a:rPr>
              <a:t>sono</a:t>
            </a:r>
            <a:r>
              <a:rPr sz="2400" spc="5" dirty="0">
                <a:latin typeface="Trebuchet MS"/>
                <a:cs typeface="Trebuchet MS"/>
              </a:rPr>
              <a:t> </a:t>
            </a:r>
            <a:r>
              <a:rPr sz="2400" spc="-5" dirty="0">
                <a:latin typeface="Trebuchet MS"/>
                <a:cs typeface="Trebuchet MS"/>
              </a:rPr>
              <a:t>le</a:t>
            </a:r>
            <a:r>
              <a:rPr sz="2400" spc="10" dirty="0">
                <a:latin typeface="Trebuchet MS"/>
                <a:cs typeface="Trebuchet MS"/>
              </a:rPr>
              <a:t> </a:t>
            </a:r>
            <a:r>
              <a:rPr sz="2400" dirty="0">
                <a:latin typeface="Trebuchet MS"/>
                <a:cs typeface="Trebuchet MS"/>
              </a:rPr>
              <a:t>unità</a:t>
            </a:r>
            <a:r>
              <a:rPr sz="2400" spc="-5" dirty="0">
                <a:latin typeface="Trebuchet MS"/>
                <a:cs typeface="Trebuchet MS"/>
              </a:rPr>
              <a:t> di base</a:t>
            </a:r>
            <a:r>
              <a:rPr sz="2400" spc="10" dirty="0">
                <a:latin typeface="Trebuchet MS"/>
                <a:cs typeface="Trebuchet MS"/>
              </a:rPr>
              <a:t> </a:t>
            </a:r>
            <a:r>
              <a:rPr sz="2400" spc="-10" dirty="0">
                <a:latin typeface="Trebuchet MS"/>
                <a:cs typeface="Trebuchet MS"/>
              </a:rPr>
              <a:t>dell’analisi</a:t>
            </a:r>
            <a:r>
              <a:rPr sz="2400" spc="50" dirty="0">
                <a:latin typeface="Trebuchet MS"/>
                <a:cs typeface="Trebuchet MS"/>
              </a:rPr>
              <a:t> </a:t>
            </a:r>
            <a:r>
              <a:rPr sz="2400" spc="-10" dirty="0">
                <a:latin typeface="Trebuchet MS"/>
                <a:cs typeface="Trebuchet MS"/>
              </a:rPr>
              <a:t>fonologica</a:t>
            </a:r>
            <a:endParaRPr sz="2400">
              <a:latin typeface="Trebuchet MS"/>
              <a:cs typeface="Trebuchet MS"/>
            </a:endParaRPr>
          </a:p>
          <a:p>
            <a:pPr marL="12700">
              <a:lnSpc>
                <a:spcPct val="100000"/>
              </a:lnSpc>
              <a:spcBef>
                <a:spcPts val="740"/>
              </a:spcBef>
            </a:pPr>
            <a:r>
              <a:rPr sz="3200" dirty="0">
                <a:latin typeface="Trebuchet MS"/>
                <a:cs typeface="Trebuchet MS"/>
              </a:rPr>
              <a:t>Il</a:t>
            </a:r>
            <a:r>
              <a:rPr sz="3200" spc="-5" dirty="0">
                <a:latin typeface="Trebuchet MS"/>
                <a:cs typeface="Trebuchet MS"/>
              </a:rPr>
              <a:t> </a:t>
            </a:r>
            <a:r>
              <a:rPr sz="3200" dirty="0">
                <a:latin typeface="Trebuchet MS"/>
                <a:cs typeface="Trebuchet MS"/>
              </a:rPr>
              <a:t>sistema</a:t>
            </a:r>
            <a:r>
              <a:rPr sz="3200" spc="20" dirty="0">
                <a:latin typeface="Trebuchet MS"/>
                <a:cs typeface="Trebuchet MS"/>
              </a:rPr>
              <a:t> </a:t>
            </a:r>
            <a:r>
              <a:rPr sz="3200" spc="-5" dirty="0">
                <a:latin typeface="Trebuchet MS"/>
                <a:cs typeface="Trebuchet MS"/>
              </a:rPr>
              <a:t>dei</a:t>
            </a:r>
            <a:r>
              <a:rPr sz="3200" spc="-10" dirty="0">
                <a:latin typeface="Trebuchet MS"/>
                <a:cs typeface="Trebuchet MS"/>
              </a:rPr>
              <a:t> </a:t>
            </a:r>
            <a:r>
              <a:rPr sz="3200" spc="-5" dirty="0">
                <a:latin typeface="Trebuchet MS"/>
                <a:cs typeface="Trebuchet MS"/>
              </a:rPr>
              <a:t>suoni</a:t>
            </a:r>
            <a:r>
              <a:rPr sz="3200" spc="10" dirty="0">
                <a:latin typeface="Trebuchet MS"/>
                <a:cs typeface="Trebuchet MS"/>
              </a:rPr>
              <a:t> </a:t>
            </a:r>
            <a:r>
              <a:rPr sz="3200" spc="-5" dirty="0">
                <a:latin typeface="Trebuchet MS"/>
                <a:cs typeface="Trebuchet MS"/>
              </a:rPr>
              <a:t>segue</a:t>
            </a:r>
            <a:r>
              <a:rPr sz="3200" spc="15" dirty="0">
                <a:latin typeface="Trebuchet MS"/>
                <a:cs typeface="Trebuchet MS"/>
              </a:rPr>
              <a:t> </a:t>
            </a:r>
            <a:r>
              <a:rPr sz="3200" spc="-5" dirty="0">
                <a:latin typeface="Trebuchet MS"/>
                <a:cs typeface="Trebuchet MS"/>
              </a:rPr>
              <a:t>delle</a:t>
            </a:r>
            <a:r>
              <a:rPr sz="3200" spc="15" dirty="0">
                <a:latin typeface="Trebuchet MS"/>
                <a:cs typeface="Trebuchet MS"/>
              </a:rPr>
              <a:t> </a:t>
            </a:r>
            <a:r>
              <a:rPr sz="3200" spc="-5" dirty="0">
                <a:latin typeface="Trebuchet MS"/>
                <a:cs typeface="Trebuchet MS"/>
              </a:rPr>
              <a:t>regole</a:t>
            </a:r>
            <a:endParaRPr sz="3200">
              <a:latin typeface="Trebuchet MS"/>
              <a:cs typeface="Trebuchet MS"/>
            </a:endParaRPr>
          </a:p>
          <a:p>
            <a:pPr marL="12700">
              <a:lnSpc>
                <a:spcPct val="100000"/>
              </a:lnSpc>
              <a:spcBef>
                <a:spcPts val="600"/>
              </a:spcBef>
            </a:pPr>
            <a:r>
              <a:rPr sz="2400" spc="-5" dirty="0">
                <a:latin typeface="Trebuchet MS"/>
                <a:cs typeface="Trebuchet MS"/>
              </a:rPr>
              <a:t>(es.</a:t>
            </a:r>
            <a:r>
              <a:rPr sz="2400" spc="5" dirty="0">
                <a:latin typeface="Trebuchet MS"/>
                <a:cs typeface="Trebuchet MS"/>
              </a:rPr>
              <a:t> </a:t>
            </a:r>
            <a:r>
              <a:rPr sz="2400" dirty="0">
                <a:latin typeface="Trebuchet MS"/>
                <a:cs typeface="Trebuchet MS"/>
              </a:rPr>
              <a:t>suoni</a:t>
            </a:r>
            <a:r>
              <a:rPr sz="2400" spc="-5" dirty="0">
                <a:latin typeface="Trebuchet MS"/>
                <a:cs typeface="Trebuchet MS"/>
              </a:rPr>
              <a:t> di</a:t>
            </a:r>
            <a:r>
              <a:rPr sz="2400" spc="5" dirty="0">
                <a:latin typeface="Trebuchet MS"/>
                <a:cs typeface="Trebuchet MS"/>
              </a:rPr>
              <a:t> </a:t>
            </a:r>
            <a:r>
              <a:rPr sz="2400" dirty="0">
                <a:latin typeface="Trebuchet MS"/>
                <a:cs typeface="Trebuchet MS"/>
              </a:rPr>
              <a:t>una</a:t>
            </a:r>
            <a:r>
              <a:rPr sz="2400" spc="-5" dirty="0">
                <a:latin typeface="Trebuchet MS"/>
                <a:cs typeface="Trebuchet MS"/>
              </a:rPr>
              <a:t> lingua,</a:t>
            </a:r>
            <a:r>
              <a:rPr sz="2400" spc="10" dirty="0">
                <a:latin typeface="Trebuchet MS"/>
                <a:cs typeface="Trebuchet MS"/>
              </a:rPr>
              <a:t> </a:t>
            </a:r>
            <a:r>
              <a:rPr sz="2400" spc="-5" dirty="0">
                <a:latin typeface="Trebuchet MS"/>
                <a:cs typeface="Trebuchet MS"/>
              </a:rPr>
              <a:t>sequenze</a:t>
            </a:r>
            <a:r>
              <a:rPr sz="2400" spc="-10" dirty="0">
                <a:latin typeface="Trebuchet MS"/>
                <a:cs typeface="Trebuchet MS"/>
              </a:rPr>
              <a:t> </a:t>
            </a:r>
            <a:r>
              <a:rPr sz="2400" spc="-5" dirty="0">
                <a:latin typeface="Trebuchet MS"/>
                <a:cs typeface="Trebuchet MS"/>
              </a:rPr>
              <a:t>di</a:t>
            </a:r>
            <a:r>
              <a:rPr sz="2400" spc="10" dirty="0">
                <a:latin typeface="Trebuchet MS"/>
                <a:cs typeface="Trebuchet MS"/>
              </a:rPr>
              <a:t> </a:t>
            </a:r>
            <a:r>
              <a:rPr sz="2400" spc="-5" dirty="0">
                <a:latin typeface="Trebuchet MS"/>
                <a:cs typeface="Trebuchet MS"/>
              </a:rPr>
              <a:t>suoni)</a:t>
            </a:r>
            <a:endParaRPr sz="2400">
              <a:latin typeface="Trebuchet MS"/>
              <a:cs typeface="Trebuchet MS"/>
            </a:endParaRPr>
          </a:p>
          <a:p>
            <a:pPr marL="12700" marR="434340">
              <a:lnSpc>
                <a:spcPct val="100000"/>
              </a:lnSpc>
              <a:spcBef>
                <a:spcPts val="765"/>
              </a:spcBef>
            </a:pPr>
            <a:r>
              <a:rPr sz="3200" dirty="0">
                <a:latin typeface="Trebuchet MS"/>
                <a:cs typeface="Trebuchet MS"/>
              </a:rPr>
              <a:t>I</a:t>
            </a:r>
            <a:r>
              <a:rPr sz="3200" spc="-5" dirty="0">
                <a:latin typeface="Trebuchet MS"/>
                <a:cs typeface="Trebuchet MS"/>
              </a:rPr>
              <a:t> suoni</a:t>
            </a:r>
            <a:r>
              <a:rPr sz="3200" spc="-10" dirty="0">
                <a:latin typeface="Trebuchet MS"/>
                <a:cs typeface="Trebuchet MS"/>
              </a:rPr>
              <a:t> </a:t>
            </a:r>
            <a:r>
              <a:rPr sz="3200" spc="-5" dirty="0">
                <a:latin typeface="Trebuchet MS"/>
                <a:cs typeface="Trebuchet MS"/>
              </a:rPr>
              <a:t>della</a:t>
            </a:r>
            <a:r>
              <a:rPr sz="3200" spc="20" dirty="0">
                <a:latin typeface="Trebuchet MS"/>
                <a:cs typeface="Trebuchet MS"/>
              </a:rPr>
              <a:t> </a:t>
            </a:r>
            <a:r>
              <a:rPr sz="3200" spc="-5" dirty="0">
                <a:latin typeface="Trebuchet MS"/>
                <a:cs typeface="Trebuchet MS"/>
              </a:rPr>
              <a:t>lingua</a:t>
            </a:r>
            <a:r>
              <a:rPr sz="3200" spc="35" dirty="0">
                <a:latin typeface="Trebuchet MS"/>
                <a:cs typeface="Trebuchet MS"/>
              </a:rPr>
              <a:t> </a:t>
            </a:r>
            <a:r>
              <a:rPr sz="3200" dirty="0">
                <a:latin typeface="Trebuchet MS"/>
                <a:cs typeface="Trebuchet MS"/>
              </a:rPr>
              <a:t>sono</a:t>
            </a:r>
            <a:r>
              <a:rPr sz="3200" spc="-35" dirty="0">
                <a:latin typeface="Trebuchet MS"/>
                <a:cs typeface="Trebuchet MS"/>
              </a:rPr>
              <a:t> </a:t>
            </a:r>
            <a:r>
              <a:rPr sz="3200" spc="-5" dirty="0">
                <a:latin typeface="Trebuchet MS"/>
                <a:cs typeface="Trebuchet MS"/>
              </a:rPr>
              <a:t>rappresentati</a:t>
            </a:r>
            <a:r>
              <a:rPr sz="3200" spc="80" dirty="0">
                <a:latin typeface="Trebuchet MS"/>
                <a:cs typeface="Trebuchet MS"/>
              </a:rPr>
              <a:t> </a:t>
            </a:r>
            <a:r>
              <a:rPr sz="3200" spc="-5" dirty="0">
                <a:latin typeface="Trebuchet MS"/>
                <a:cs typeface="Trebuchet MS"/>
              </a:rPr>
              <a:t>dai </a:t>
            </a:r>
            <a:r>
              <a:rPr sz="3200" spc="-950" dirty="0">
                <a:latin typeface="Trebuchet MS"/>
                <a:cs typeface="Trebuchet MS"/>
              </a:rPr>
              <a:t> </a:t>
            </a:r>
            <a:r>
              <a:rPr sz="3200" spc="-5" dirty="0">
                <a:latin typeface="Trebuchet MS"/>
                <a:cs typeface="Trebuchet MS"/>
              </a:rPr>
              <a:t>simboli</a:t>
            </a:r>
            <a:r>
              <a:rPr sz="3200" spc="-10" dirty="0">
                <a:latin typeface="Trebuchet MS"/>
                <a:cs typeface="Trebuchet MS"/>
              </a:rPr>
              <a:t> fonetici</a:t>
            </a:r>
            <a:endParaRPr sz="3200">
              <a:latin typeface="Trebuchet MS"/>
              <a:cs typeface="Trebuchet MS"/>
            </a:endParaRPr>
          </a:p>
          <a:p>
            <a:pPr marL="12700">
              <a:lnSpc>
                <a:spcPct val="100000"/>
              </a:lnSpc>
              <a:spcBef>
                <a:spcPts val="600"/>
              </a:spcBef>
            </a:pPr>
            <a:r>
              <a:rPr sz="2400" spc="-5" dirty="0">
                <a:latin typeface="Trebuchet MS"/>
                <a:cs typeface="Trebuchet MS"/>
              </a:rPr>
              <a:t>La fonetica</a:t>
            </a:r>
            <a:r>
              <a:rPr sz="2400" spc="30" dirty="0">
                <a:latin typeface="Trebuchet MS"/>
                <a:cs typeface="Trebuchet MS"/>
              </a:rPr>
              <a:t> </a:t>
            </a:r>
            <a:r>
              <a:rPr sz="2400" spc="-5" dirty="0">
                <a:latin typeface="Trebuchet MS"/>
                <a:cs typeface="Trebuchet MS"/>
              </a:rPr>
              <a:t>fornisce</a:t>
            </a:r>
            <a:r>
              <a:rPr sz="2400" dirty="0">
                <a:latin typeface="Trebuchet MS"/>
                <a:cs typeface="Trebuchet MS"/>
              </a:rPr>
              <a:t> una </a:t>
            </a:r>
            <a:r>
              <a:rPr sz="2400" spc="-5" dirty="0">
                <a:latin typeface="Trebuchet MS"/>
                <a:cs typeface="Trebuchet MS"/>
              </a:rPr>
              <a:t>relazione</a:t>
            </a:r>
            <a:r>
              <a:rPr sz="2400" spc="25" dirty="0">
                <a:latin typeface="Trebuchet MS"/>
                <a:cs typeface="Trebuchet MS"/>
              </a:rPr>
              <a:t> </a:t>
            </a:r>
            <a:r>
              <a:rPr sz="2400" spc="-10" dirty="0">
                <a:latin typeface="Trebuchet MS"/>
                <a:cs typeface="Trebuchet MS"/>
              </a:rPr>
              <a:t>delle</a:t>
            </a:r>
            <a:r>
              <a:rPr sz="2400" spc="45" dirty="0">
                <a:latin typeface="Trebuchet MS"/>
                <a:cs typeface="Trebuchet MS"/>
              </a:rPr>
              <a:t> </a:t>
            </a:r>
            <a:r>
              <a:rPr sz="2400" spc="-5" dirty="0">
                <a:latin typeface="Trebuchet MS"/>
                <a:cs typeface="Trebuchet MS"/>
              </a:rPr>
              <a:t>caratteristiche</a:t>
            </a:r>
            <a:endParaRPr sz="2400">
              <a:latin typeface="Trebuchet MS"/>
              <a:cs typeface="Trebuchet MS"/>
            </a:endParaRPr>
          </a:p>
          <a:p>
            <a:pPr marL="12700">
              <a:lnSpc>
                <a:spcPct val="100000"/>
              </a:lnSpc>
              <a:spcBef>
                <a:spcPts val="5"/>
              </a:spcBef>
            </a:pPr>
            <a:r>
              <a:rPr sz="2400" spc="-5" dirty="0">
                <a:latin typeface="Trebuchet MS"/>
                <a:cs typeface="Trebuchet MS"/>
              </a:rPr>
              <a:t>articolatorie,</a:t>
            </a:r>
            <a:r>
              <a:rPr sz="2400" spc="50" dirty="0">
                <a:latin typeface="Trebuchet MS"/>
                <a:cs typeface="Trebuchet MS"/>
              </a:rPr>
              <a:t> </a:t>
            </a:r>
            <a:r>
              <a:rPr sz="2400" spc="-5" dirty="0">
                <a:latin typeface="Trebuchet MS"/>
                <a:cs typeface="Trebuchet MS"/>
              </a:rPr>
              <a:t>acustiche</a:t>
            </a:r>
            <a:r>
              <a:rPr sz="2400" spc="-15" dirty="0">
                <a:latin typeface="Trebuchet MS"/>
                <a:cs typeface="Trebuchet MS"/>
              </a:rPr>
              <a:t> </a:t>
            </a:r>
            <a:r>
              <a:rPr sz="2400" dirty="0">
                <a:latin typeface="Trebuchet MS"/>
                <a:cs typeface="Trebuchet MS"/>
              </a:rPr>
              <a:t>e </a:t>
            </a:r>
            <a:r>
              <a:rPr sz="2400" spc="-5" dirty="0">
                <a:latin typeface="Trebuchet MS"/>
                <a:cs typeface="Trebuchet MS"/>
              </a:rPr>
              <a:t>uditive</a:t>
            </a:r>
            <a:r>
              <a:rPr sz="2400" spc="10" dirty="0">
                <a:latin typeface="Trebuchet MS"/>
                <a:cs typeface="Trebuchet MS"/>
              </a:rPr>
              <a:t> </a:t>
            </a:r>
            <a:r>
              <a:rPr sz="2400" spc="-5" dirty="0">
                <a:latin typeface="Trebuchet MS"/>
                <a:cs typeface="Trebuchet MS"/>
              </a:rPr>
              <a:t>dei</a:t>
            </a:r>
            <a:r>
              <a:rPr sz="2400" spc="5" dirty="0">
                <a:latin typeface="Trebuchet MS"/>
                <a:cs typeface="Trebuchet MS"/>
              </a:rPr>
              <a:t> </a:t>
            </a:r>
            <a:r>
              <a:rPr sz="2400" dirty="0">
                <a:latin typeface="Trebuchet MS"/>
                <a:cs typeface="Trebuchet MS"/>
              </a:rPr>
              <a:t>suoni</a:t>
            </a:r>
            <a:r>
              <a:rPr sz="2400" spc="-10" dirty="0">
                <a:latin typeface="Trebuchet MS"/>
                <a:cs typeface="Trebuchet MS"/>
              </a:rPr>
              <a:t> </a:t>
            </a:r>
            <a:r>
              <a:rPr sz="2400" spc="-5" dirty="0">
                <a:latin typeface="Trebuchet MS"/>
                <a:cs typeface="Trebuchet MS"/>
              </a:rPr>
              <a:t>linguistici</a:t>
            </a:r>
            <a:r>
              <a:rPr sz="2400" spc="10" dirty="0">
                <a:latin typeface="Trebuchet MS"/>
                <a:cs typeface="Trebuchet MS"/>
              </a:rPr>
              <a:t> </a:t>
            </a:r>
            <a:r>
              <a:rPr sz="2400" spc="-10" dirty="0">
                <a:latin typeface="Trebuchet MS"/>
                <a:cs typeface="Trebuchet MS"/>
              </a:rPr>
              <a:t>(foni)</a:t>
            </a:r>
            <a:endParaRPr sz="2400">
              <a:latin typeface="Trebuchet MS"/>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a:spLocks noGrp="1"/>
          </p:cNvSpPr>
          <p:nvPr>
            <p:ph type="title"/>
          </p:nvPr>
        </p:nvSpPr>
        <p:spPr>
          <a:xfrm>
            <a:off x="612457" y="830834"/>
            <a:ext cx="7275830" cy="1123315"/>
          </a:xfrm>
          <a:prstGeom prst="rect">
            <a:avLst/>
          </a:prstGeom>
        </p:spPr>
        <p:txBody>
          <a:bodyPr vert="horz" wrap="square" lIns="0" tIns="12700" rIns="0" bIns="0" rtlCol="0">
            <a:spAutoFit/>
          </a:bodyPr>
          <a:lstStyle/>
          <a:p>
            <a:pPr marL="12700" marR="5080">
              <a:lnSpc>
                <a:spcPct val="100000"/>
              </a:lnSpc>
              <a:spcBef>
                <a:spcPts val="100"/>
              </a:spcBef>
            </a:pPr>
            <a:r>
              <a:rPr sz="2400" dirty="0">
                <a:solidFill>
                  <a:srgbClr val="000000"/>
                </a:solidFill>
              </a:rPr>
              <a:t>I</a:t>
            </a:r>
            <a:r>
              <a:rPr sz="2400" spc="-25" dirty="0">
                <a:solidFill>
                  <a:srgbClr val="000000"/>
                </a:solidFill>
              </a:rPr>
              <a:t> </a:t>
            </a:r>
            <a:r>
              <a:rPr sz="2400" spc="-5" dirty="0">
                <a:solidFill>
                  <a:srgbClr val="000000"/>
                </a:solidFill>
              </a:rPr>
              <a:t>fonemi</a:t>
            </a:r>
            <a:r>
              <a:rPr sz="2400" spc="5" dirty="0">
                <a:solidFill>
                  <a:srgbClr val="000000"/>
                </a:solidFill>
              </a:rPr>
              <a:t> </a:t>
            </a:r>
            <a:r>
              <a:rPr sz="2400" spc="-5" dirty="0">
                <a:solidFill>
                  <a:srgbClr val="000000"/>
                </a:solidFill>
              </a:rPr>
              <a:t>che</a:t>
            </a:r>
            <a:r>
              <a:rPr sz="2400" dirty="0">
                <a:solidFill>
                  <a:srgbClr val="000000"/>
                </a:solidFill>
              </a:rPr>
              <a:t> </a:t>
            </a:r>
            <a:r>
              <a:rPr sz="2400" spc="-5" dirty="0">
                <a:solidFill>
                  <a:srgbClr val="000000"/>
                </a:solidFill>
              </a:rPr>
              <a:t>compongono</a:t>
            </a:r>
            <a:r>
              <a:rPr sz="2400" dirty="0">
                <a:solidFill>
                  <a:srgbClr val="000000"/>
                </a:solidFill>
              </a:rPr>
              <a:t> </a:t>
            </a:r>
            <a:r>
              <a:rPr sz="2400" spc="-5" dirty="0">
                <a:solidFill>
                  <a:srgbClr val="000000"/>
                </a:solidFill>
              </a:rPr>
              <a:t>le</a:t>
            </a:r>
            <a:r>
              <a:rPr sz="2400" dirty="0">
                <a:solidFill>
                  <a:srgbClr val="000000"/>
                </a:solidFill>
              </a:rPr>
              <a:t> </a:t>
            </a:r>
            <a:r>
              <a:rPr sz="2400" spc="-5" dirty="0">
                <a:solidFill>
                  <a:srgbClr val="000000"/>
                </a:solidFill>
              </a:rPr>
              <a:t>parole</a:t>
            </a:r>
            <a:r>
              <a:rPr sz="2400" spc="20" dirty="0">
                <a:solidFill>
                  <a:srgbClr val="000000"/>
                </a:solidFill>
              </a:rPr>
              <a:t> </a:t>
            </a:r>
            <a:r>
              <a:rPr sz="2400" spc="-5" dirty="0">
                <a:solidFill>
                  <a:srgbClr val="000000"/>
                </a:solidFill>
              </a:rPr>
              <a:t>non</a:t>
            </a:r>
            <a:r>
              <a:rPr sz="2400" dirty="0">
                <a:solidFill>
                  <a:srgbClr val="000000"/>
                </a:solidFill>
              </a:rPr>
              <a:t> sono</a:t>
            </a:r>
            <a:r>
              <a:rPr sz="2400" spc="-5" dirty="0">
                <a:solidFill>
                  <a:srgbClr val="000000"/>
                </a:solidFill>
              </a:rPr>
              <a:t> disposti </a:t>
            </a:r>
            <a:r>
              <a:rPr sz="2400" spc="-710" dirty="0">
                <a:solidFill>
                  <a:srgbClr val="000000"/>
                </a:solidFill>
              </a:rPr>
              <a:t> </a:t>
            </a:r>
            <a:r>
              <a:rPr sz="2400" spc="-5" dirty="0">
                <a:solidFill>
                  <a:srgbClr val="000000"/>
                </a:solidFill>
              </a:rPr>
              <a:t>in maniera</a:t>
            </a:r>
            <a:r>
              <a:rPr sz="2400" spc="20" dirty="0">
                <a:solidFill>
                  <a:srgbClr val="000000"/>
                </a:solidFill>
              </a:rPr>
              <a:t> </a:t>
            </a:r>
            <a:r>
              <a:rPr sz="2400" spc="-5" dirty="0">
                <a:solidFill>
                  <a:srgbClr val="000000"/>
                </a:solidFill>
              </a:rPr>
              <a:t>casuale,</a:t>
            </a:r>
            <a:r>
              <a:rPr sz="2400" spc="30" dirty="0">
                <a:solidFill>
                  <a:srgbClr val="000000"/>
                </a:solidFill>
              </a:rPr>
              <a:t> </a:t>
            </a:r>
            <a:r>
              <a:rPr sz="2400" spc="-5" dirty="0">
                <a:solidFill>
                  <a:srgbClr val="000000"/>
                </a:solidFill>
              </a:rPr>
              <a:t>bensì</a:t>
            </a:r>
            <a:r>
              <a:rPr sz="2400" dirty="0">
                <a:solidFill>
                  <a:srgbClr val="000000"/>
                </a:solidFill>
              </a:rPr>
              <a:t> si</a:t>
            </a:r>
            <a:r>
              <a:rPr sz="2400" spc="5" dirty="0">
                <a:solidFill>
                  <a:srgbClr val="000000"/>
                </a:solidFill>
              </a:rPr>
              <a:t> </a:t>
            </a:r>
            <a:r>
              <a:rPr sz="2400" spc="-5" dirty="0">
                <a:solidFill>
                  <a:srgbClr val="000000"/>
                </a:solidFill>
              </a:rPr>
              <a:t>riuniscono</a:t>
            </a:r>
            <a:r>
              <a:rPr sz="2400" spc="5" dirty="0">
                <a:solidFill>
                  <a:srgbClr val="000000"/>
                </a:solidFill>
              </a:rPr>
              <a:t> </a:t>
            </a:r>
            <a:r>
              <a:rPr sz="2400" spc="-5" dirty="0">
                <a:solidFill>
                  <a:srgbClr val="000000"/>
                </a:solidFill>
              </a:rPr>
              <a:t>in unità </a:t>
            </a:r>
            <a:r>
              <a:rPr sz="2400" dirty="0">
                <a:solidFill>
                  <a:srgbClr val="000000"/>
                </a:solidFill>
              </a:rPr>
              <a:t> </a:t>
            </a:r>
            <a:r>
              <a:rPr sz="2400" spc="-10" dirty="0">
                <a:solidFill>
                  <a:srgbClr val="000000"/>
                </a:solidFill>
              </a:rPr>
              <a:t>fonologiche:</a:t>
            </a:r>
            <a:r>
              <a:rPr sz="2400" spc="45" dirty="0">
                <a:solidFill>
                  <a:srgbClr val="000000"/>
                </a:solidFill>
              </a:rPr>
              <a:t> </a:t>
            </a:r>
            <a:r>
              <a:rPr sz="2400" spc="-5" dirty="0">
                <a:solidFill>
                  <a:srgbClr val="000000"/>
                </a:solidFill>
              </a:rPr>
              <a:t>le</a:t>
            </a:r>
            <a:r>
              <a:rPr sz="2400" spc="25" dirty="0">
                <a:solidFill>
                  <a:srgbClr val="000000"/>
                </a:solidFill>
              </a:rPr>
              <a:t> </a:t>
            </a:r>
            <a:r>
              <a:rPr sz="2400" spc="-10" dirty="0">
                <a:solidFill>
                  <a:srgbClr val="000000"/>
                </a:solidFill>
              </a:rPr>
              <a:t>sillabe</a:t>
            </a:r>
            <a:endParaRPr sz="2400"/>
          </a:p>
        </p:txBody>
      </p:sp>
      <p:sp>
        <p:nvSpPr>
          <p:cNvPr id="4" name="object 4"/>
          <p:cNvSpPr txBox="1"/>
          <p:nvPr/>
        </p:nvSpPr>
        <p:spPr>
          <a:xfrm>
            <a:off x="764857" y="2642870"/>
            <a:ext cx="7317740" cy="2568575"/>
          </a:xfrm>
          <a:prstGeom prst="rect">
            <a:avLst/>
          </a:prstGeom>
        </p:spPr>
        <p:txBody>
          <a:bodyPr vert="horz" wrap="square" lIns="0" tIns="12700" rIns="0" bIns="0" rtlCol="0">
            <a:spAutoFit/>
          </a:bodyPr>
          <a:lstStyle/>
          <a:p>
            <a:pPr marL="12700">
              <a:lnSpc>
                <a:spcPct val="100000"/>
              </a:lnSpc>
              <a:spcBef>
                <a:spcPts val="100"/>
              </a:spcBef>
            </a:pPr>
            <a:r>
              <a:rPr sz="2400" spc="-5" dirty="0">
                <a:latin typeface="Trebuchet MS"/>
                <a:cs typeface="Trebuchet MS"/>
              </a:rPr>
              <a:t>la</a:t>
            </a:r>
            <a:r>
              <a:rPr sz="2400" spc="5" dirty="0">
                <a:latin typeface="Trebuchet MS"/>
                <a:cs typeface="Trebuchet MS"/>
              </a:rPr>
              <a:t> </a:t>
            </a:r>
            <a:r>
              <a:rPr sz="2400" spc="-5" dirty="0">
                <a:latin typeface="Trebuchet MS"/>
                <a:cs typeface="Trebuchet MS"/>
              </a:rPr>
              <a:t>sillaba</a:t>
            </a:r>
            <a:r>
              <a:rPr sz="2400" spc="30" dirty="0">
                <a:latin typeface="Trebuchet MS"/>
                <a:cs typeface="Trebuchet MS"/>
              </a:rPr>
              <a:t> </a:t>
            </a:r>
            <a:r>
              <a:rPr sz="2400" dirty="0">
                <a:latin typeface="Trebuchet MS"/>
                <a:cs typeface="Trebuchet MS"/>
              </a:rPr>
              <a:t>è </a:t>
            </a:r>
            <a:r>
              <a:rPr sz="2400" spc="-5" dirty="0">
                <a:latin typeface="Trebuchet MS"/>
                <a:cs typeface="Trebuchet MS"/>
              </a:rPr>
              <a:t>l’unità minima</a:t>
            </a:r>
            <a:r>
              <a:rPr sz="2400" spc="-10" dirty="0">
                <a:latin typeface="Trebuchet MS"/>
                <a:cs typeface="Trebuchet MS"/>
              </a:rPr>
              <a:t> </a:t>
            </a:r>
            <a:r>
              <a:rPr sz="2400" spc="-5" dirty="0">
                <a:latin typeface="Trebuchet MS"/>
                <a:cs typeface="Trebuchet MS"/>
              </a:rPr>
              <a:t>di</a:t>
            </a:r>
            <a:r>
              <a:rPr sz="2400" spc="-10" dirty="0">
                <a:latin typeface="Trebuchet MS"/>
                <a:cs typeface="Trebuchet MS"/>
              </a:rPr>
              <a:t> </a:t>
            </a:r>
            <a:r>
              <a:rPr sz="2400" spc="-5" dirty="0">
                <a:latin typeface="Trebuchet MS"/>
                <a:cs typeface="Trebuchet MS"/>
              </a:rPr>
              <a:t>produzione</a:t>
            </a:r>
            <a:r>
              <a:rPr sz="2400" dirty="0">
                <a:latin typeface="Trebuchet MS"/>
                <a:cs typeface="Trebuchet MS"/>
              </a:rPr>
              <a:t> verbale</a:t>
            </a:r>
            <a:endParaRPr sz="2400">
              <a:latin typeface="Trebuchet MS"/>
              <a:cs typeface="Trebuchet MS"/>
            </a:endParaRPr>
          </a:p>
          <a:p>
            <a:pPr>
              <a:lnSpc>
                <a:spcPct val="100000"/>
              </a:lnSpc>
              <a:spcBef>
                <a:spcPts val="50"/>
              </a:spcBef>
            </a:pPr>
            <a:endParaRPr sz="2900">
              <a:latin typeface="Trebuchet MS"/>
              <a:cs typeface="Trebuchet MS"/>
            </a:endParaRPr>
          </a:p>
          <a:p>
            <a:pPr marL="354965" marR="570865" indent="-342900" algn="just">
              <a:lnSpc>
                <a:spcPct val="100000"/>
              </a:lnSpc>
            </a:pPr>
            <a:r>
              <a:rPr sz="2200" dirty="0">
                <a:latin typeface="Trebuchet MS"/>
                <a:cs typeface="Trebuchet MS"/>
              </a:rPr>
              <a:t>gran </a:t>
            </a:r>
            <a:r>
              <a:rPr sz="2200" spc="-5" dirty="0">
                <a:latin typeface="Trebuchet MS"/>
                <a:cs typeface="Trebuchet MS"/>
              </a:rPr>
              <a:t>parte </a:t>
            </a:r>
            <a:r>
              <a:rPr sz="2200" spc="-10" dirty="0">
                <a:latin typeface="Trebuchet MS"/>
                <a:cs typeface="Trebuchet MS"/>
              </a:rPr>
              <a:t>delle </a:t>
            </a:r>
            <a:r>
              <a:rPr sz="2200" spc="-5" dirty="0">
                <a:latin typeface="Trebuchet MS"/>
                <a:cs typeface="Trebuchet MS"/>
              </a:rPr>
              <a:t>differenze </a:t>
            </a:r>
            <a:r>
              <a:rPr sz="2200" dirty="0">
                <a:latin typeface="Trebuchet MS"/>
                <a:cs typeface="Trebuchet MS"/>
              </a:rPr>
              <a:t>tra i </a:t>
            </a:r>
            <a:r>
              <a:rPr sz="2200" spc="-5" dirty="0">
                <a:latin typeface="Trebuchet MS"/>
                <a:cs typeface="Trebuchet MS"/>
              </a:rPr>
              <a:t>sistemi </a:t>
            </a:r>
            <a:r>
              <a:rPr sz="2200" spc="-10" dirty="0">
                <a:latin typeface="Trebuchet MS"/>
                <a:cs typeface="Trebuchet MS"/>
              </a:rPr>
              <a:t>linguistici </a:t>
            </a:r>
            <a:r>
              <a:rPr sz="2200" spc="-5" dirty="0">
                <a:latin typeface="Trebuchet MS"/>
                <a:cs typeface="Trebuchet MS"/>
              </a:rPr>
              <a:t>del </a:t>
            </a:r>
            <a:r>
              <a:rPr sz="2200" spc="-650" dirty="0">
                <a:latin typeface="Trebuchet MS"/>
                <a:cs typeface="Trebuchet MS"/>
              </a:rPr>
              <a:t> </a:t>
            </a:r>
            <a:r>
              <a:rPr sz="2200" spc="-5" dirty="0">
                <a:latin typeface="Trebuchet MS"/>
                <a:cs typeface="Trebuchet MS"/>
              </a:rPr>
              <a:t>mondo</a:t>
            </a:r>
            <a:r>
              <a:rPr sz="2200" spc="-20" dirty="0">
                <a:latin typeface="Trebuchet MS"/>
                <a:cs typeface="Trebuchet MS"/>
              </a:rPr>
              <a:t> </a:t>
            </a:r>
            <a:r>
              <a:rPr sz="2200" spc="-5" dirty="0">
                <a:latin typeface="Trebuchet MS"/>
                <a:cs typeface="Trebuchet MS"/>
              </a:rPr>
              <a:t>derivano</a:t>
            </a:r>
            <a:r>
              <a:rPr sz="2200" spc="-25" dirty="0">
                <a:latin typeface="Trebuchet MS"/>
                <a:cs typeface="Trebuchet MS"/>
              </a:rPr>
              <a:t> </a:t>
            </a:r>
            <a:r>
              <a:rPr sz="2200" spc="-5" dirty="0">
                <a:latin typeface="Trebuchet MS"/>
                <a:cs typeface="Trebuchet MS"/>
              </a:rPr>
              <a:t>da queste </a:t>
            </a:r>
            <a:r>
              <a:rPr sz="2200" spc="-10" dirty="0">
                <a:latin typeface="Trebuchet MS"/>
                <a:cs typeface="Trebuchet MS"/>
              </a:rPr>
              <a:t>combinazioni</a:t>
            </a:r>
            <a:endParaRPr sz="2200">
              <a:latin typeface="Trebuchet MS"/>
              <a:cs typeface="Trebuchet MS"/>
            </a:endParaRPr>
          </a:p>
          <a:p>
            <a:pPr marL="354965" marR="5080" indent="-342900" algn="just">
              <a:lnSpc>
                <a:spcPct val="100000"/>
              </a:lnSpc>
              <a:spcBef>
                <a:spcPts val="525"/>
              </a:spcBef>
            </a:pPr>
            <a:r>
              <a:rPr sz="2200" spc="-10" dirty="0">
                <a:latin typeface="Trebuchet MS"/>
                <a:cs typeface="Trebuchet MS"/>
              </a:rPr>
              <a:t>alcune combinazioni </a:t>
            </a:r>
            <a:r>
              <a:rPr sz="2200" dirty="0">
                <a:latin typeface="Trebuchet MS"/>
                <a:cs typeface="Trebuchet MS"/>
              </a:rPr>
              <a:t>sono </a:t>
            </a:r>
            <a:r>
              <a:rPr sz="2200" spc="-5" dirty="0">
                <a:latin typeface="Trebuchet MS"/>
                <a:cs typeface="Trebuchet MS"/>
              </a:rPr>
              <a:t>possibili in una </a:t>
            </a:r>
            <a:r>
              <a:rPr sz="2200" spc="-10" dirty="0">
                <a:latin typeface="Trebuchet MS"/>
                <a:cs typeface="Trebuchet MS"/>
              </a:rPr>
              <a:t>lingua </a:t>
            </a:r>
            <a:r>
              <a:rPr sz="2200" spc="-5" dirty="0">
                <a:latin typeface="Trebuchet MS"/>
                <a:cs typeface="Trebuchet MS"/>
              </a:rPr>
              <a:t>ma non </a:t>
            </a:r>
            <a:r>
              <a:rPr sz="2200" spc="-10" dirty="0">
                <a:latin typeface="Trebuchet MS"/>
                <a:cs typeface="Trebuchet MS"/>
              </a:rPr>
              <a:t>in </a:t>
            </a:r>
            <a:r>
              <a:rPr sz="2200" spc="-650" dirty="0">
                <a:latin typeface="Trebuchet MS"/>
                <a:cs typeface="Trebuchet MS"/>
              </a:rPr>
              <a:t> </a:t>
            </a:r>
            <a:r>
              <a:rPr sz="2200" spc="-5" dirty="0">
                <a:latin typeface="Trebuchet MS"/>
                <a:cs typeface="Trebuchet MS"/>
              </a:rPr>
              <a:t>un’altra (</a:t>
            </a:r>
            <a:r>
              <a:rPr sz="1800" spc="-5" dirty="0">
                <a:latin typeface="Trebuchet MS"/>
                <a:cs typeface="Trebuchet MS"/>
              </a:rPr>
              <a:t>l’italiano standard </a:t>
            </a:r>
            <a:r>
              <a:rPr sz="1800" spc="-10" dirty="0">
                <a:latin typeface="Trebuchet MS"/>
                <a:cs typeface="Trebuchet MS"/>
              </a:rPr>
              <a:t>non </a:t>
            </a:r>
            <a:r>
              <a:rPr sz="1800" spc="-5" dirty="0">
                <a:latin typeface="Trebuchet MS"/>
                <a:cs typeface="Trebuchet MS"/>
              </a:rPr>
              <a:t>tollera, ad esempio, </a:t>
            </a:r>
            <a:r>
              <a:rPr sz="1800" dirty="0">
                <a:latin typeface="Trebuchet MS"/>
                <a:cs typeface="Trebuchet MS"/>
              </a:rPr>
              <a:t>all’inizio </a:t>
            </a:r>
            <a:r>
              <a:rPr sz="1800" spc="-5" dirty="0">
                <a:latin typeface="Trebuchet MS"/>
                <a:cs typeface="Trebuchet MS"/>
              </a:rPr>
              <a:t>di </a:t>
            </a:r>
            <a:r>
              <a:rPr sz="1800" dirty="0">
                <a:latin typeface="Trebuchet MS"/>
                <a:cs typeface="Trebuchet MS"/>
              </a:rPr>
              <a:t> </a:t>
            </a:r>
            <a:r>
              <a:rPr sz="1800" spc="-5" dirty="0">
                <a:latin typeface="Trebuchet MS"/>
                <a:cs typeface="Trebuchet MS"/>
              </a:rPr>
              <a:t>parola</a:t>
            </a:r>
            <a:r>
              <a:rPr sz="1800" spc="-15" dirty="0">
                <a:latin typeface="Trebuchet MS"/>
                <a:cs typeface="Trebuchet MS"/>
              </a:rPr>
              <a:t> </a:t>
            </a:r>
            <a:r>
              <a:rPr sz="1800" dirty="0">
                <a:latin typeface="Trebuchet MS"/>
                <a:cs typeface="Trebuchet MS"/>
              </a:rPr>
              <a:t>il</a:t>
            </a:r>
            <a:r>
              <a:rPr sz="1800" spc="-15" dirty="0">
                <a:latin typeface="Trebuchet MS"/>
                <a:cs typeface="Trebuchet MS"/>
              </a:rPr>
              <a:t> </a:t>
            </a:r>
            <a:r>
              <a:rPr sz="1800" spc="-10" dirty="0">
                <a:latin typeface="Trebuchet MS"/>
                <a:cs typeface="Trebuchet MS"/>
              </a:rPr>
              <a:t>nesso</a:t>
            </a:r>
            <a:r>
              <a:rPr sz="1800" spc="5" dirty="0">
                <a:latin typeface="Trebuchet MS"/>
                <a:cs typeface="Trebuchet MS"/>
              </a:rPr>
              <a:t> </a:t>
            </a:r>
            <a:r>
              <a:rPr sz="1800" spc="-5" dirty="0">
                <a:latin typeface="Trebuchet MS"/>
                <a:cs typeface="Trebuchet MS"/>
              </a:rPr>
              <a:t>[</a:t>
            </a:r>
            <a:r>
              <a:rPr sz="1800" i="1" spc="-5" dirty="0">
                <a:latin typeface="Trebuchet MS"/>
                <a:cs typeface="Trebuchet MS"/>
              </a:rPr>
              <a:t>vr</a:t>
            </a:r>
            <a:r>
              <a:rPr sz="1800" spc="-5" dirty="0">
                <a:latin typeface="Trebuchet MS"/>
                <a:cs typeface="Trebuchet MS"/>
              </a:rPr>
              <a:t>]</a:t>
            </a:r>
            <a:r>
              <a:rPr sz="1800" spc="15" dirty="0">
                <a:latin typeface="Trebuchet MS"/>
                <a:cs typeface="Trebuchet MS"/>
              </a:rPr>
              <a:t> </a:t>
            </a:r>
            <a:r>
              <a:rPr sz="1800" spc="-5" dirty="0">
                <a:latin typeface="Trebuchet MS"/>
                <a:cs typeface="Trebuchet MS"/>
              </a:rPr>
              <a:t>normale</a:t>
            </a:r>
            <a:r>
              <a:rPr sz="1800" spc="15" dirty="0">
                <a:latin typeface="Trebuchet MS"/>
                <a:cs typeface="Trebuchet MS"/>
              </a:rPr>
              <a:t> </a:t>
            </a:r>
            <a:r>
              <a:rPr sz="1800" spc="-5" dirty="0">
                <a:latin typeface="Trebuchet MS"/>
                <a:cs typeface="Trebuchet MS"/>
              </a:rPr>
              <a:t>per</a:t>
            </a:r>
            <a:r>
              <a:rPr sz="1800" spc="-10" dirty="0">
                <a:latin typeface="Trebuchet MS"/>
                <a:cs typeface="Trebuchet MS"/>
              </a:rPr>
              <a:t> </a:t>
            </a:r>
            <a:r>
              <a:rPr sz="1800" spc="-5" dirty="0">
                <a:latin typeface="Trebuchet MS"/>
                <a:cs typeface="Trebuchet MS"/>
              </a:rPr>
              <a:t>altre</a:t>
            </a:r>
            <a:r>
              <a:rPr sz="1800" dirty="0">
                <a:latin typeface="Trebuchet MS"/>
                <a:cs typeface="Trebuchet MS"/>
              </a:rPr>
              <a:t> lingue</a:t>
            </a:r>
            <a:r>
              <a:rPr sz="2200" dirty="0">
                <a:latin typeface="Trebuchet MS"/>
                <a:cs typeface="Trebuchet MS"/>
              </a:rPr>
              <a:t>)</a:t>
            </a:r>
            <a:endParaRPr sz="2200">
              <a:latin typeface="Trebuchet MS"/>
              <a:cs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4000" cy="6858000"/>
          </a:xfrm>
          <a:prstGeom prst="rect">
            <a:avLst/>
          </a:prstGeom>
        </p:spPr>
      </p:pic>
      <p:sp>
        <p:nvSpPr>
          <p:cNvPr id="3" name="object 3"/>
          <p:cNvSpPr txBox="1"/>
          <p:nvPr/>
        </p:nvSpPr>
        <p:spPr>
          <a:xfrm>
            <a:off x="618807" y="680973"/>
            <a:ext cx="8003540" cy="2952750"/>
          </a:xfrm>
          <a:prstGeom prst="rect">
            <a:avLst/>
          </a:prstGeom>
        </p:spPr>
        <p:txBody>
          <a:bodyPr vert="horz" wrap="square" lIns="0" tIns="12700" rIns="0" bIns="0" rtlCol="0">
            <a:spAutoFit/>
          </a:bodyPr>
          <a:lstStyle/>
          <a:p>
            <a:pPr marL="12700">
              <a:lnSpc>
                <a:spcPct val="100000"/>
              </a:lnSpc>
              <a:spcBef>
                <a:spcPts val="100"/>
              </a:spcBef>
            </a:pPr>
            <a:r>
              <a:rPr sz="2400" spc="-5" dirty="0">
                <a:latin typeface="Trebuchet MS"/>
                <a:cs typeface="Trebuchet MS"/>
              </a:rPr>
              <a:t>Le</a:t>
            </a:r>
            <a:r>
              <a:rPr sz="2400" spc="5" dirty="0">
                <a:latin typeface="Trebuchet MS"/>
                <a:cs typeface="Trebuchet MS"/>
              </a:rPr>
              <a:t> </a:t>
            </a:r>
            <a:r>
              <a:rPr sz="2400" spc="-5" dirty="0">
                <a:latin typeface="Trebuchet MS"/>
                <a:cs typeface="Trebuchet MS"/>
              </a:rPr>
              <a:t>sillabe</a:t>
            </a:r>
            <a:r>
              <a:rPr sz="2400" spc="25" dirty="0">
                <a:latin typeface="Trebuchet MS"/>
                <a:cs typeface="Trebuchet MS"/>
              </a:rPr>
              <a:t> </a:t>
            </a:r>
            <a:r>
              <a:rPr sz="2400" dirty="0">
                <a:latin typeface="Trebuchet MS"/>
                <a:cs typeface="Trebuchet MS"/>
              </a:rPr>
              <a:t>sono</a:t>
            </a:r>
            <a:r>
              <a:rPr sz="2400" spc="-10" dirty="0">
                <a:latin typeface="Trebuchet MS"/>
                <a:cs typeface="Trebuchet MS"/>
              </a:rPr>
              <a:t> </a:t>
            </a:r>
            <a:r>
              <a:rPr sz="2400" spc="-5" dirty="0">
                <a:latin typeface="Trebuchet MS"/>
                <a:cs typeface="Trebuchet MS"/>
              </a:rPr>
              <a:t>formate</a:t>
            </a:r>
            <a:r>
              <a:rPr sz="2400" spc="5" dirty="0">
                <a:latin typeface="Trebuchet MS"/>
                <a:cs typeface="Trebuchet MS"/>
              </a:rPr>
              <a:t> </a:t>
            </a:r>
            <a:r>
              <a:rPr sz="2400" spc="-5" dirty="0">
                <a:latin typeface="Trebuchet MS"/>
                <a:cs typeface="Trebuchet MS"/>
              </a:rPr>
              <a:t>da</a:t>
            </a:r>
            <a:r>
              <a:rPr sz="2400" dirty="0">
                <a:latin typeface="Trebuchet MS"/>
                <a:cs typeface="Trebuchet MS"/>
              </a:rPr>
              <a:t> una</a:t>
            </a:r>
            <a:r>
              <a:rPr sz="2400" spc="-5" dirty="0">
                <a:latin typeface="Trebuchet MS"/>
                <a:cs typeface="Trebuchet MS"/>
              </a:rPr>
              <a:t> parte</a:t>
            </a:r>
            <a:r>
              <a:rPr sz="2400" spc="-10" dirty="0">
                <a:latin typeface="Trebuchet MS"/>
                <a:cs typeface="Trebuchet MS"/>
              </a:rPr>
              <a:t> </a:t>
            </a:r>
            <a:r>
              <a:rPr sz="2400" spc="-5" dirty="0">
                <a:latin typeface="Trebuchet MS"/>
                <a:cs typeface="Trebuchet MS"/>
              </a:rPr>
              <a:t>centrale,</a:t>
            </a:r>
            <a:r>
              <a:rPr sz="2400" spc="30" dirty="0">
                <a:latin typeface="Trebuchet MS"/>
                <a:cs typeface="Trebuchet MS"/>
              </a:rPr>
              <a:t> </a:t>
            </a:r>
            <a:r>
              <a:rPr sz="2400" spc="-5" dirty="0">
                <a:latin typeface="Trebuchet MS"/>
                <a:cs typeface="Trebuchet MS"/>
              </a:rPr>
              <a:t>detta</a:t>
            </a:r>
            <a:endParaRPr sz="2400">
              <a:latin typeface="Trebuchet MS"/>
              <a:cs typeface="Trebuchet MS"/>
            </a:endParaRPr>
          </a:p>
          <a:p>
            <a:pPr marL="12700">
              <a:lnSpc>
                <a:spcPct val="100000"/>
              </a:lnSpc>
            </a:pPr>
            <a:r>
              <a:rPr sz="2400" spc="-10" dirty="0">
                <a:latin typeface="Trebuchet MS"/>
                <a:cs typeface="Trebuchet MS"/>
              </a:rPr>
              <a:t>nucleo,</a:t>
            </a:r>
            <a:r>
              <a:rPr sz="2400" spc="25" dirty="0">
                <a:latin typeface="Trebuchet MS"/>
                <a:cs typeface="Trebuchet MS"/>
              </a:rPr>
              <a:t> </a:t>
            </a:r>
            <a:r>
              <a:rPr sz="2400" spc="-5" dirty="0">
                <a:latin typeface="Trebuchet MS"/>
                <a:cs typeface="Trebuchet MS"/>
              </a:rPr>
              <a:t>obbligatoria</a:t>
            </a:r>
            <a:r>
              <a:rPr sz="2400" spc="35" dirty="0">
                <a:latin typeface="Trebuchet MS"/>
                <a:cs typeface="Trebuchet MS"/>
              </a:rPr>
              <a:t> </a:t>
            </a:r>
            <a:r>
              <a:rPr sz="2400" dirty="0">
                <a:latin typeface="Trebuchet MS"/>
                <a:cs typeface="Trebuchet MS"/>
              </a:rPr>
              <a:t>e </a:t>
            </a:r>
            <a:r>
              <a:rPr sz="2400" spc="-5" dirty="0">
                <a:latin typeface="Trebuchet MS"/>
                <a:cs typeface="Trebuchet MS"/>
              </a:rPr>
              <a:t>di grande</a:t>
            </a:r>
            <a:r>
              <a:rPr sz="2400" spc="-15" dirty="0">
                <a:latin typeface="Trebuchet MS"/>
                <a:cs typeface="Trebuchet MS"/>
              </a:rPr>
              <a:t> </a:t>
            </a:r>
            <a:r>
              <a:rPr sz="2400" spc="-5" dirty="0">
                <a:latin typeface="Trebuchet MS"/>
                <a:cs typeface="Trebuchet MS"/>
              </a:rPr>
              <a:t>udibilità.</a:t>
            </a:r>
            <a:endParaRPr sz="2400">
              <a:latin typeface="Trebuchet MS"/>
              <a:cs typeface="Trebuchet MS"/>
            </a:endParaRPr>
          </a:p>
          <a:p>
            <a:pPr marL="12700" marR="763905">
              <a:lnSpc>
                <a:spcPct val="100000"/>
              </a:lnSpc>
            </a:pPr>
            <a:r>
              <a:rPr sz="2400" spc="-5" dirty="0">
                <a:latin typeface="Trebuchet MS"/>
                <a:cs typeface="Trebuchet MS"/>
              </a:rPr>
              <a:t>Il</a:t>
            </a:r>
            <a:r>
              <a:rPr sz="2400" spc="-10" dirty="0">
                <a:latin typeface="Trebuchet MS"/>
                <a:cs typeface="Trebuchet MS"/>
              </a:rPr>
              <a:t> </a:t>
            </a:r>
            <a:r>
              <a:rPr sz="2400" spc="-5" dirty="0">
                <a:latin typeface="Trebuchet MS"/>
                <a:cs typeface="Trebuchet MS"/>
              </a:rPr>
              <a:t>nucleo</a:t>
            </a:r>
            <a:r>
              <a:rPr sz="2400" spc="25" dirty="0">
                <a:latin typeface="Trebuchet MS"/>
                <a:cs typeface="Trebuchet MS"/>
              </a:rPr>
              <a:t> </a:t>
            </a:r>
            <a:r>
              <a:rPr sz="2400" dirty="0">
                <a:latin typeface="Trebuchet MS"/>
                <a:cs typeface="Trebuchet MS"/>
              </a:rPr>
              <a:t>è</a:t>
            </a:r>
            <a:r>
              <a:rPr sz="2400" spc="-15" dirty="0">
                <a:latin typeface="Trebuchet MS"/>
                <a:cs typeface="Trebuchet MS"/>
              </a:rPr>
              <a:t> </a:t>
            </a:r>
            <a:r>
              <a:rPr sz="2400" spc="-5" dirty="0">
                <a:latin typeface="Trebuchet MS"/>
                <a:cs typeface="Trebuchet MS"/>
              </a:rPr>
              <a:t>costituito per</a:t>
            </a:r>
            <a:r>
              <a:rPr sz="2400" spc="20" dirty="0">
                <a:latin typeface="Trebuchet MS"/>
                <a:cs typeface="Trebuchet MS"/>
              </a:rPr>
              <a:t> </a:t>
            </a:r>
            <a:r>
              <a:rPr sz="2400" spc="-5" dirty="0">
                <a:latin typeface="Trebuchet MS"/>
                <a:cs typeface="Trebuchet MS"/>
              </a:rPr>
              <a:t>lo</a:t>
            </a:r>
            <a:r>
              <a:rPr sz="2400" dirty="0">
                <a:latin typeface="Trebuchet MS"/>
                <a:cs typeface="Trebuchet MS"/>
              </a:rPr>
              <a:t> </a:t>
            </a:r>
            <a:r>
              <a:rPr sz="2400" spc="-5" dirty="0">
                <a:latin typeface="Trebuchet MS"/>
                <a:cs typeface="Trebuchet MS"/>
              </a:rPr>
              <a:t>più</a:t>
            </a:r>
            <a:r>
              <a:rPr sz="2400" spc="5" dirty="0">
                <a:latin typeface="Trebuchet MS"/>
                <a:cs typeface="Trebuchet MS"/>
              </a:rPr>
              <a:t> </a:t>
            </a:r>
            <a:r>
              <a:rPr sz="2400" spc="-5" dirty="0">
                <a:latin typeface="Trebuchet MS"/>
                <a:cs typeface="Trebuchet MS"/>
              </a:rPr>
              <a:t>da</a:t>
            </a:r>
            <a:r>
              <a:rPr sz="2400" spc="10" dirty="0">
                <a:latin typeface="Trebuchet MS"/>
                <a:cs typeface="Trebuchet MS"/>
              </a:rPr>
              <a:t> </a:t>
            </a:r>
            <a:r>
              <a:rPr sz="2400" dirty="0">
                <a:latin typeface="Trebuchet MS"/>
                <a:cs typeface="Trebuchet MS"/>
              </a:rPr>
              <a:t>una</a:t>
            </a:r>
            <a:r>
              <a:rPr sz="2400" spc="-25" dirty="0">
                <a:latin typeface="Trebuchet MS"/>
                <a:cs typeface="Trebuchet MS"/>
              </a:rPr>
              <a:t> </a:t>
            </a:r>
            <a:r>
              <a:rPr sz="2400" spc="-5" dirty="0">
                <a:latin typeface="Trebuchet MS"/>
                <a:cs typeface="Trebuchet MS"/>
              </a:rPr>
              <a:t>vocale</a:t>
            </a:r>
            <a:r>
              <a:rPr sz="2400" spc="25" dirty="0">
                <a:latin typeface="Trebuchet MS"/>
                <a:cs typeface="Trebuchet MS"/>
              </a:rPr>
              <a:t> </a:t>
            </a:r>
            <a:r>
              <a:rPr sz="2400" spc="-5" dirty="0">
                <a:latin typeface="Trebuchet MS"/>
                <a:cs typeface="Trebuchet MS"/>
              </a:rPr>
              <a:t>che</a:t>
            </a:r>
            <a:r>
              <a:rPr sz="2400" dirty="0">
                <a:latin typeface="Trebuchet MS"/>
                <a:cs typeface="Trebuchet MS"/>
              </a:rPr>
              <a:t> è </a:t>
            </a:r>
            <a:r>
              <a:rPr sz="2400" spc="5" dirty="0">
                <a:latin typeface="Trebuchet MS"/>
                <a:cs typeface="Trebuchet MS"/>
              </a:rPr>
              <a:t> </a:t>
            </a:r>
            <a:r>
              <a:rPr sz="2400" spc="-5" dirty="0">
                <a:latin typeface="Trebuchet MS"/>
                <a:cs typeface="Trebuchet MS"/>
              </a:rPr>
              <a:t>l’elemento</a:t>
            </a:r>
            <a:r>
              <a:rPr sz="2400" spc="40" dirty="0">
                <a:latin typeface="Trebuchet MS"/>
                <a:cs typeface="Trebuchet MS"/>
              </a:rPr>
              <a:t> </a:t>
            </a:r>
            <a:r>
              <a:rPr sz="2400" spc="-5" dirty="0">
                <a:latin typeface="Trebuchet MS"/>
                <a:cs typeface="Trebuchet MS"/>
              </a:rPr>
              <a:t>minimo</a:t>
            </a:r>
            <a:r>
              <a:rPr sz="2400" spc="-35" dirty="0">
                <a:latin typeface="Trebuchet MS"/>
                <a:cs typeface="Trebuchet MS"/>
              </a:rPr>
              <a:t> </a:t>
            </a:r>
            <a:r>
              <a:rPr sz="2400" dirty="0">
                <a:latin typeface="Trebuchet MS"/>
                <a:cs typeface="Trebuchet MS"/>
              </a:rPr>
              <a:t>(una</a:t>
            </a:r>
            <a:r>
              <a:rPr sz="2400" spc="-10" dirty="0">
                <a:latin typeface="Trebuchet MS"/>
                <a:cs typeface="Trebuchet MS"/>
              </a:rPr>
              <a:t> </a:t>
            </a:r>
            <a:r>
              <a:rPr sz="2400" spc="-5" dirty="0">
                <a:latin typeface="Trebuchet MS"/>
                <a:cs typeface="Trebuchet MS"/>
              </a:rPr>
              <a:t>sillaba</a:t>
            </a:r>
            <a:r>
              <a:rPr sz="2400" spc="30" dirty="0">
                <a:latin typeface="Trebuchet MS"/>
                <a:cs typeface="Trebuchet MS"/>
              </a:rPr>
              <a:t> </a:t>
            </a:r>
            <a:r>
              <a:rPr sz="2400" dirty="0">
                <a:latin typeface="Trebuchet MS"/>
                <a:cs typeface="Trebuchet MS"/>
              </a:rPr>
              <a:t>può</a:t>
            </a:r>
            <a:r>
              <a:rPr sz="2400" spc="-15" dirty="0">
                <a:latin typeface="Trebuchet MS"/>
                <a:cs typeface="Trebuchet MS"/>
              </a:rPr>
              <a:t> </a:t>
            </a:r>
            <a:r>
              <a:rPr sz="2400" spc="-5" dirty="0">
                <a:latin typeface="Trebuchet MS"/>
                <a:cs typeface="Trebuchet MS"/>
              </a:rPr>
              <a:t>essere</a:t>
            </a:r>
            <a:r>
              <a:rPr sz="2400" spc="30" dirty="0">
                <a:latin typeface="Trebuchet MS"/>
                <a:cs typeface="Trebuchet MS"/>
              </a:rPr>
              <a:t> </a:t>
            </a:r>
            <a:r>
              <a:rPr sz="2400" spc="-5" dirty="0">
                <a:latin typeface="Trebuchet MS"/>
                <a:cs typeface="Trebuchet MS"/>
              </a:rPr>
              <a:t>composta </a:t>
            </a:r>
            <a:r>
              <a:rPr sz="2400" spc="-710" dirty="0">
                <a:latin typeface="Trebuchet MS"/>
                <a:cs typeface="Trebuchet MS"/>
              </a:rPr>
              <a:t> </a:t>
            </a:r>
            <a:r>
              <a:rPr sz="2400" spc="-5" dirty="0">
                <a:latin typeface="Trebuchet MS"/>
                <a:cs typeface="Trebuchet MS"/>
              </a:rPr>
              <a:t>anche</a:t>
            </a:r>
            <a:r>
              <a:rPr sz="2400" dirty="0">
                <a:latin typeface="Trebuchet MS"/>
                <a:cs typeface="Trebuchet MS"/>
              </a:rPr>
              <a:t> </a:t>
            </a:r>
            <a:r>
              <a:rPr sz="2400" spc="-5" dirty="0">
                <a:latin typeface="Trebuchet MS"/>
                <a:cs typeface="Trebuchet MS"/>
              </a:rPr>
              <a:t>dal</a:t>
            </a:r>
            <a:r>
              <a:rPr sz="2400" spc="5" dirty="0">
                <a:latin typeface="Trebuchet MS"/>
                <a:cs typeface="Trebuchet MS"/>
              </a:rPr>
              <a:t> </a:t>
            </a:r>
            <a:r>
              <a:rPr sz="2400" spc="-5" dirty="0">
                <a:latin typeface="Trebuchet MS"/>
                <a:cs typeface="Trebuchet MS"/>
              </a:rPr>
              <a:t>solo</a:t>
            </a:r>
            <a:r>
              <a:rPr sz="2400" spc="5" dirty="0">
                <a:latin typeface="Trebuchet MS"/>
                <a:cs typeface="Trebuchet MS"/>
              </a:rPr>
              <a:t> </a:t>
            </a:r>
            <a:r>
              <a:rPr sz="2400" spc="-5" dirty="0">
                <a:latin typeface="Trebuchet MS"/>
                <a:cs typeface="Trebuchet MS"/>
              </a:rPr>
              <a:t>nucleo).</a:t>
            </a:r>
            <a:endParaRPr sz="2400">
              <a:latin typeface="Trebuchet MS"/>
              <a:cs typeface="Trebuchet MS"/>
            </a:endParaRPr>
          </a:p>
          <a:p>
            <a:pPr marL="12700" marR="5080">
              <a:lnSpc>
                <a:spcPct val="100000"/>
              </a:lnSpc>
              <a:spcBef>
                <a:spcPts val="5"/>
              </a:spcBef>
            </a:pPr>
            <a:r>
              <a:rPr sz="2400" spc="-5" dirty="0">
                <a:latin typeface="Trebuchet MS"/>
                <a:cs typeface="Trebuchet MS"/>
              </a:rPr>
              <a:t>Il</a:t>
            </a:r>
            <a:r>
              <a:rPr sz="2400" spc="-10" dirty="0">
                <a:latin typeface="Trebuchet MS"/>
                <a:cs typeface="Trebuchet MS"/>
              </a:rPr>
              <a:t> </a:t>
            </a:r>
            <a:r>
              <a:rPr sz="2400" spc="-5" dirty="0">
                <a:latin typeface="Trebuchet MS"/>
                <a:cs typeface="Trebuchet MS"/>
              </a:rPr>
              <a:t>nucleo</a:t>
            </a:r>
            <a:r>
              <a:rPr sz="2400" spc="25" dirty="0">
                <a:latin typeface="Trebuchet MS"/>
                <a:cs typeface="Trebuchet MS"/>
              </a:rPr>
              <a:t> </a:t>
            </a:r>
            <a:r>
              <a:rPr sz="2400" dirty="0">
                <a:latin typeface="Trebuchet MS"/>
                <a:cs typeface="Trebuchet MS"/>
              </a:rPr>
              <a:t>può</a:t>
            </a:r>
            <a:r>
              <a:rPr sz="2400" spc="-10" dirty="0">
                <a:latin typeface="Trebuchet MS"/>
                <a:cs typeface="Trebuchet MS"/>
              </a:rPr>
              <a:t> </a:t>
            </a:r>
            <a:r>
              <a:rPr sz="2400" spc="-5" dirty="0">
                <a:latin typeface="Trebuchet MS"/>
                <a:cs typeface="Trebuchet MS"/>
              </a:rPr>
              <a:t>essere</a:t>
            </a:r>
            <a:r>
              <a:rPr sz="2400" spc="15" dirty="0">
                <a:latin typeface="Trebuchet MS"/>
                <a:cs typeface="Trebuchet MS"/>
              </a:rPr>
              <a:t> </a:t>
            </a:r>
            <a:r>
              <a:rPr sz="2400" spc="-5" dirty="0">
                <a:latin typeface="Trebuchet MS"/>
                <a:cs typeface="Trebuchet MS"/>
              </a:rPr>
              <a:t>preceduto</a:t>
            </a:r>
            <a:r>
              <a:rPr sz="2400" spc="5" dirty="0">
                <a:latin typeface="Trebuchet MS"/>
                <a:cs typeface="Trebuchet MS"/>
              </a:rPr>
              <a:t> </a:t>
            </a:r>
            <a:r>
              <a:rPr sz="2400" dirty="0">
                <a:latin typeface="Trebuchet MS"/>
                <a:cs typeface="Trebuchet MS"/>
              </a:rPr>
              <a:t>e</a:t>
            </a:r>
            <a:r>
              <a:rPr sz="2400" spc="5" dirty="0">
                <a:latin typeface="Trebuchet MS"/>
                <a:cs typeface="Trebuchet MS"/>
              </a:rPr>
              <a:t> </a:t>
            </a:r>
            <a:r>
              <a:rPr sz="2400" dirty="0">
                <a:latin typeface="Trebuchet MS"/>
                <a:cs typeface="Trebuchet MS"/>
              </a:rPr>
              <a:t>seguito</a:t>
            </a:r>
            <a:r>
              <a:rPr sz="2400" spc="5" dirty="0">
                <a:latin typeface="Trebuchet MS"/>
                <a:cs typeface="Trebuchet MS"/>
              </a:rPr>
              <a:t> </a:t>
            </a:r>
            <a:r>
              <a:rPr sz="2400" spc="-5" dirty="0">
                <a:latin typeface="Trebuchet MS"/>
                <a:cs typeface="Trebuchet MS"/>
              </a:rPr>
              <a:t>da consonanti </a:t>
            </a:r>
            <a:r>
              <a:rPr sz="2400" dirty="0">
                <a:latin typeface="Trebuchet MS"/>
                <a:cs typeface="Trebuchet MS"/>
              </a:rPr>
              <a:t> </a:t>
            </a:r>
            <a:r>
              <a:rPr sz="2400" spc="-10" dirty="0">
                <a:latin typeface="Trebuchet MS"/>
                <a:cs typeface="Trebuchet MS"/>
              </a:rPr>
              <a:t>(</a:t>
            </a:r>
            <a:r>
              <a:rPr sz="2400" i="1" u="heavy" spc="-10" dirty="0">
                <a:uFill>
                  <a:solidFill>
                    <a:srgbClr val="000000"/>
                  </a:solidFill>
                </a:uFill>
                <a:latin typeface="Trebuchet MS"/>
                <a:cs typeface="Trebuchet MS"/>
              </a:rPr>
              <a:t>t</a:t>
            </a:r>
            <a:r>
              <a:rPr sz="2400" i="1" spc="-10" dirty="0">
                <a:latin typeface="Trebuchet MS"/>
                <a:cs typeface="Trebuchet MS"/>
              </a:rPr>
              <a:t>o</a:t>
            </a:r>
            <a:r>
              <a:rPr sz="2400" i="1" u="heavy" spc="-10" dirty="0">
                <a:uFill>
                  <a:solidFill>
                    <a:srgbClr val="000000"/>
                  </a:solidFill>
                </a:uFill>
                <a:latin typeface="Trebuchet MS"/>
                <a:cs typeface="Trebuchet MS"/>
              </a:rPr>
              <a:t>r</a:t>
            </a:r>
            <a:r>
              <a:rPr sz="2400" i="1" spc="-10" dirty="0">
                <a:latin typeface="Trebuchet MS"/>
                <a:cs typeface="Trebuchet MS"/>
              </a:rPr>
              <a:t>.ta</a:t>
            </a:r>
            <a:r>
              <a:rPr sz="2400" spc="-10" dirty="0">
                <a:latin typeface="Trebuchet MS"/>
                <a:cs typeface="Trebuchet MS"/>
              </a:rPr>
              <a:t>)</a:t>
            </a:r>
            <a:r>
              <a:rPr sz="2400" spc="50" dirty="0">
                <a:latin typeface="Trebuchet MS"/>
                <a:cs typeface="Trebuchet MS"/>
              </a:rPr>
              <a:t> </a:t>
            </a:r>
            <a:r>
              <a:rPr sz="2400" spc="-5" dirty="0">
                <a:latin typeface="Trebuchet MS"/>
                <a:cs typeface="Trebuchet MS"/>
              </a:rPr>
              <a:t>che</a:t>
            </a:r>
            <a:r>
              <a:rPr sz="2400" spc="5" dirty="0">
                <a:latin typeface="Trebuchet MS"/>
                <a:cs typeface="Trebuchet MS"/>
              </a:rPr>
              <a:t> </a:t>
            </a:r>
            <a:r>
              <a:rPr sz="2400" spc="-5" dirty="0">
                <a:latin typeface="Trebuchet MS"/>
                <a:cs typeface="Trebuchet MS"/>
              </a:rPr>
              <a:t>costituiscono</a:t>
            </a:r>
            <a:r>
              <a:rPr sz="2400" spc="5" dirty="0">
                <a:latin typeface="Trebuchet MS"/>
                <a:cs typeface="Trebuchet MS"/>
              </a:rPr>
              <a:t> </a:t>
            </a:r>
            <a:r>
              <a:rPr sz="2400" dirty="0">
                <a:latin typeface="Trebuchet MS"/>
                <a:cs typeface="Trebuchet MS"/>
              </a:rPr>
              <a:t>i</a:t>
            </a:r>
            <a:r>
              <a:rPr sz="2400" spc="-5" dirty="0">
                <a:latin typeface="Trebuchet MS"/>
                <a:cs typeface="Trebuchet MS"/>
              </a:rPr>
              <a:t> margini</a:t>
            </a:r>
            <a:r>
              <a:rPr sz="2400" dirty="0">
                <a:latin typeface="Trebuchet MS"/>
                <a:cs typeface="Trebuchet MS"/>
              </a:rPr>
              <a:t> </a:t>
            </a:r>
            <a:r>
              <a:rPr sz="2400" spc="-10" dirty="0">
                <a:latin typeface="Trebuchet MS"/>
                <a:cs typeface="Trebuchet MS"/>
              </a:rPr>
              <a:t>della</a:t>
            </a:r>
            <a:r>
              <a:rPr sz="2400" spc="30" dirty="0">
                <a:latin typeface="Trebuchet MS"/>
                <a:cs typeface="Trebuchet MS"/>
              </a:rPr>
              <a:t> </a:t>
            </a:r>
            <a:r>
              <a:rPr sz="2400" spc="-5" dirty="0">
                <a:latin typeface="Trebuchet MS"/>
                <a:cs typeface="Trebuchet MS"/>
              </a:rPr>
              <a:t>sillaba</a:t>
            </a:r>
            <a:r>
              <a:rPr sz="2400" spc="35" dirty="0">
                <a:latin typeface="Trebuchet MS"/>
                <a:cs typeface="Trebuchet MS"/>
              </a:rPr>
              <a:t> </a:t>
            </a:r>
            <a:r>
              <a:rPr sz="2400" dirty="0">
                <a:latin typeface="Trebuchet MS"/>
                <a:cs typeface="Trebuchet MS"/>
              </a:rPr>
              <a:t>(</a:t>
            </a:r>
            <a:r>
              <a:rPr sz="2400" i="1" dirty="0">
                <a:latin typeface="Trebuchet MS"/>
                <a:cs typeface="Trebuchet MS"/>
              </a:rPr>
              <a:t>attacco</a:t>
            </a:r>
            <a:r>
              <a:rPr sz="2400" i="1" spc="50" dirty="0">
                <a:latin typeface="Trebuchet MS"/>
                <a:cs typeface="Trebuchet MS"/>
              </a:rPr>
              <a:t> </a:t>
            </a:r>
            <a:r>
              <a:rPr sz="2400" dirty="0">
                <a:latin typeface="Trebuchet MS"/>
                <a:cs typeface="Trebuchet MS"/>
              </a:rPr>
              <a:t>– </a:t>
            </a:r>
            <a:r>
              <a:rPr sz="2400" spc="-705" dirty="0">
                <a:latin typeface="Trebuchet MS"/>
                <a:cs typeface="Trebuchet MS"/>
              </a:rPr>
              <a:t> </a:t>
            </a:r>
            <a:r>
              <a:rPr sz="2400" spc="-5" dirty="0">
                <a:latin typeface="Trebuchet MS"/>
                <a:cs typeface="Trebuchet MS"/>
              </a:rPr>
              <a:t>detto</a:t>
            </a:r>
            <a:r>
              <a:rPr sz="2400" spc="-15" dirty="0">
                <a:latin typeface="Trebuchet MS"/>
                <a:cs typeface="Trebuchet MS"/>
              </a:rPr>
              <a:t> </a:t>
            </a:r>
            <a:r>
              <a:rPr sz="2400" spc="-5" dirty="0">
                <a:latin typeface="Trebuchet MS"/>
                <a:cs typeface="Trebuchet MS"/>
              </a:rPr>
              <a:t>anche</a:t>
            </a:r>
            <a:r>
              <a:rPr sz="2400" spc="15" dirty="0">
                <a:latin typeface="Trebuchet MS"/>
                <a:cs typeface="Trebuchet MS"/>
              </a:rPr>
              <a:t> </a:t>
            </a:r>
            <a:r>
              <a:rPr sz="2400" i="1" dirty="0">
                <a:latin typeface="Trebuchet MS"/>
                <a:cs typeface="Trebuchet MS"/>
              </a:rPr>
              <a:t>incipit</a:t>
            </a:r>
            <a:r>
              <a:rPr sz="2400" dirty="0">
                <a:latin typeface="Trebuchet MS"/>
                <a:cs typeface="Trebuchet MS"/>
              </a:rPr>
              <a:t>,</a:t>
            </a:r>
            <a:r>
              <a:rPr sz="2400" spc="-5" dirty="0">
                <a:latin typeface="Trebuchet MS"/>
                <a:cs typeface="Trebuchet MS"/>
              </a:rPr>
              <a:t> </a:t>
            </a:r>
            <a:r>
              <a:rPr sz="2400" dirty="0">
                <a:latin typeface="Trebuchet MS"/>
                <a:cs typeface="Trebuchet MS"/>
              </a:rPr>
              <a:t>e </a:t>
            </a:r>
            <a:r>
              <a:rPr sz="2400" i="1" spc="-5" dirty="0">
                <a:latin typeface="Trebuchet MS"/>
                <a:cs typeface="Trebuchet MS"/>
              </a:rPr>
              <a:t>coda</a:t>
            </a:r>
            <a:r>
              <a:rPr sz="2400" spc="-5" dirty="0">
                <a:latin typeface="Trebuchet MS"/>
                <a:cs typeface="Trebuchet MS"/>
              </a:rPr>
              <a:t>)</a:t>
            </a:r>
            <a:endParaRPr sz="2400">
              <a:latin typeface="Trebuchet MS"/>
              <a:cs typeface="Trebuchet MS"/>
            </a:endParaRPr>
          </a:p>
        </p:txBody>
      </p:sp>
      <p:sp>
        <p:nvSpPr>
          <p:cNvPr id="4" name="object 4"/>
          <p:cNvSpPr txBox="1"/>
          <p:nvPr/>
        </p:nvSpPr>
        <p:spPr>
          <a:xfrm>
            <a:off x="834707" y="4806950"/>
            <a:ext cx="7588250" cy="1123315"/>
          </a:xfrm>
          <a:prstGeom prst="rect">
            <a:avLst/>
          </a:prstGeom>
        </p:spPr>
        <p:txBody>
          <a:bodyPr vert="horz" wrap="square" lIns="0" tIns="12700" rIns="0" bIns="0" rtlCol="0">
            <a:spAutoFit/>
          </a:bodyPr>
          <a:lstStyle/>
          <a:p>
            <a:pPr marL="355600" marR="5080" indent="-342900" algn="just">
              <a:lnSpc>
                <a:spcPct val="100000"/>
              </a:lnSpc>
              <a:spcBef>
                <a:spcPts val="100"/>
              </a:spcBef>
            </a:pPr>
            <a:r>
              <a:rPr sz="2400" spc="-5" dirty="0">
                <a:latin typeface="Trebuchet MS"/>
                <a:cs typeface="Trebuchet MS"/>
              </a:rPr>
              <a:t>La sillaba </a:t>
            </a:r>
            <a:r>
              <a:rPr sz="2400" dirty="0">
                <a:latin typeface="Trebuchet MS"/>
                <a:cs typeface="Trebuchet MS"/>
              </a:rPr>
              <a:t>può </a:t>
            </a:r>
            <a:r>
              <a:rPr sz="2400" spc="-5" dirty="0">
                <a:latin typeface="Trebuchet MS"/>
                <a:cs typeface="Trebuchet MS"/>
              </a:rPr>
              <a:t>essere definita come </a:t>
            </a:r>
            <a:r>
              <a:rPr sz="2400" dirty="0">
                <a:latin typeface="Trebuchet MS"/>
                <a:cs typeface="Trebuchet MS"/>
              </a:rPr>
              <a:t>un’unità </a:t>
            </a:r>
            <a:r>
              <a:rPr sz="2400" spc="-10" dirty="0">
                <a:latin typeface="Trebuchet MS"/>
                <a:cs typeface="Trebuchet MS"/>
              </a:rPr>
              <a:t>fonologica </a:t>
            </a:r>
            <a:r>
              <a:rPr sz="2400" spc="-710" dirty="0">
                <a:latin typeface="Trebuchet MS"/>
                <a:cs typeface="Trebuchet MS"/>
              </a:rPr>
              <a:t> </a:t>
            </a:r>
            <a:r>
              <a:rPr sz="2400" spc="-5" dirty="0">
                <a:latin typeface="Trebuchet MS"/>
                <a:cs typeface="Trebuchet MS"/>
              </a:rPr>
              <a:t>costituita da </a:t>
            </a:r>
            <a:r>
              <a:rPr sz="2400" dirty="0">
                <a:latin typeface="Trebuchet MS"/>
                <a:cs typeface="Trebuchet MS"/>
              </a:rPr>
              <a:t>uno o </a:t>
            </a:r>
            <a:r>
              <a:rPr sz="2400" spc="-5" dirty="0">
                <a:latin typeface="Trebuchet MS"/>
                <a:cs typeface="Trebuchet MS"/>
              </a:rPr>
              <a:t>più foni agglomerati </a:t>
            </a:r>
            <a:r>
              <a:rPr sz="2400" dirty="0">
                <a:latin typeface="Trebuchet MS"/>
                <a:cs typeface="Trebuchet MS"/>
              </a:rPr>
              <a:t>intorno a un </a:t>
            </a:r>
            <a:r>
              <a:rPr sz="2400" spc="-710" dirty="0">
                <a:latin typeface="Trebuchet MS"/>
                <a:cs typeface="Trebuchet MS"/>
              </a:rPr>
              <a:t> </a:t>
            </a:r>
            <a:r>
              <a:rPr sz="2400" spc="-10" dirty="0">
                <a:latin typeface="Trebuchet MS"/>
                <a:cs typeface="Trebuchet MS"/>
              </a:rPr>
              <a:t>picco</a:t>
            </a:r>
            <a:r>
              <a:rPr sz="2400" spc="20" dirty="0">
                <a:latin typeface="Trebuchet MS"/>
                <a:cs typeface="Trebuchet MS"/>
              </a:rPr>
              <a:t> </a:t>
            </a:r>
            <a:r>
              <a:rPr sz="2400" spc="-5" dirty="0">
                <a:latin typeface="Trebuchet MS"/>
                <a:cs typeface="Trebuchet MS"/>
              </a:rPr>
              <a:t>di intensità</a:t>
            </a:r>
            <a:endParaRPr sz="2400">
              <a:latin typeface="Trebuchet MS"/>
              <a:cs typeface="Trebuchet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TotalTime>
  <Words>6698</Words>
  <Application>Microsoft Office PowerPoint</Application>
  <PresentationFormat>Presentazione su schermo (4:3)</PresentationFormat>
  <Paragraphs>490</Paragraphs>
  <Slides>40</Slides>
  <Notes>40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40</vt:i4>
      </vt:variant>
    </vt:vector>
  </HeadingPairs>
  <TitlesOfParts>
    <vt:vector size="47" baseType="lpstr">
      <vt:lpstr>Arial</vt:lpstr>
      <vt:lpstr>Arial MT</vt:lpstr>
      <vt:lpstr>Calibri</vt:lpstr>
      <vt:lpstr>Times New Roman</vt:lpstr>
      <vt:lpstr>Trebuchet MS</vt:lpstr>
      <vt:lpstr>Webdings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Sistema fonologico</vt:lpstr>
      <vt:lpstr>I fonemi che compongono le parole non sono disposti  in maniera casuale, bensì si riuniscono in unità  fonologiche: le sillabe</vt:lpstr>
      <vt:lpstr>Presentazione standard di PowerPoint</vt:lpstr>
      <vt:lpstr>Presentazione standard di PowerPoint</vt:lpstr>
      <vt:lpstr>Presentazione standard di PowerPoint</vt:lpstr>
      <vt:lpstr>Sviluppo fonologico</vt:lpstr>
      <vt:lpstr>Presentazione standard di PowerPoint</vt:lpstr>
      <vt:lpstr>Sviluppo fonologico e articolatorio</vt:lpstr>
      <vt:lpstr>Presentazione standard di PowerPoint</vt:lpstr>
      <vt:lpstr>Presentazione standard di PowerPoint</vt:lpstr>
      <vt:lpstr>Presentazione standard di PowerPoint</vt:lpstr>
      <vt:lpstr>Sviluppo fonologico e articolatorio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Giocare con la  consapevolezza fonologica:</vt:lpstr>
      <vt:lpstr>Presentazione standard di PowerPoint</vt:lpstr>
      <vt:lpstr>ESERCIZI PER LAVORARE SUL SUONO INIZIALE DELLA PAROLA</vt:lpstr>
      <vt:lpstr>Presentazione standard di PowerPoint</vt:lpstr>
      <vt:lpstr>Presentazione standard di PowerPoint</vt:lpstr>
      <vt:lpstr>Presentazione standard di PowerPoint</vt:lpstr>
      <vt:lpstr>ESERCIZI PER LAVORARE SULLA  SEGMENTAZIONE DELLA PAROLA ()</vt:lpstr>
      <vt:lpstr>Presentazione standard di PowerPoint</vt:lpstr>
      <vt:lpstr>ESERCIZI PER LAVORARE SULLE RIME ()</vt:lpstr>
      <vt:lpstr>Presentazione standard di PowerPoint</vt:lpstr>
      <vt:lpstr>Presentazione standard di PowerPoint</vt:lpstr>
      <vt:lpstr>Presentazione standard di PowerPoint</vt:lpstr>
      <vt:lpstr>Esercitare la morfo-sintassi</vt:lpstr>
      <vt:lpstr>Esercitare la morfo-sintassi</vt:lpstr>
      <vt:lpstr>Esercitare la morfo-sintassi</vt:lpstr>
      <vt:lpstr>Esercitare la morfo-sintassi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Rachia</dc:creator>
  <cp:lastModifiedBy>PIERI MICHELLE</cp:lastModifiedBy>
  <cp:revision>4</cp:revision>
  <dcterms:created xsi:type="dcterms:W3CDTF">2023-03-03T12:03:55Z</dcterms:created>
  <dcterms:modified xsi:type="dcterms:W3CDTF">2025-10-30T20:34:57Z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2017-03-17T00:00:00Z</vt:filetime>
  </property>
  <property fmtid="{D5CDD505-2E9C-101B-9397-08002B2CF9AE}" pid="3" name="Creator">
    <vt:lpwstr>Microsoft® PowerPoint® 2010</vt:lpwstr>
  </property>
  <property fmtid="{D5CDD505-2E9C-101B-9397-08002B2CF9AE}" pid="4" name="LastSaved">
    <vt:filetime>2023-03-03T00:00:00Z</vt:filetime>
  </property>
</Properties>
</file>