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handoutMasterIdLst>
    <p:handoutMasterId r:id="rId32"/>
  </p:handoutMasterIdLst>
  <p:sldIdLst>
    <p:sldId id="260" r:id="rId5"/>
    <p:sldId id="577" r:id="rId6"/>
    <p:sldId id="261" r:id="rId7"/>
    <p:sldId id="287" r:id="rId8"/>
    <p:sldId id="285" r:id="rId9"/>
    <p:sldId id="286" r:id="rId10"/>
    <p:sldId id="558" r:id="rId11"/>
    <p:sldId id="559" r:id="rId12"/>
    <p:sldId id="562" r:id="rId13"/>
    <p:sldId id="563" r:id="rId14"/>
    <p:sldId id="564" r:id="rId15"/>
    <p:sldId id="560" r:id="rId16"/>
    <p:sldId id="561" r:id="rId17"/>
    <p:sldId id="565" r:id="rId18"/>
    <p:sldId id="567" r:id="rId19"/>
    <p:sldId id="574" r:id="rId20"/>
    <p:sldId id="566" r:id="rId21"/>
    <p:sldId id="568" r:id="rId22"/>
    <p:sldId id="569" r:id="rId23"/>
    <p:sldId id="571" r:id="rId24"/>
    <p:sldId id="572" r:id="rId25"/>
    <p:sldId id="528" r:id="rId26"/>
    <p:sldId id="573" r:id="rId27"/>
    <p:sldId id="575" r:id="rId28"/>
    <p:sldId id="551" r:id="rId29"/>
    <p:sldId id="262" r:id="rId3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pos="7355" userDrawn="1">
          <p15:clr>
            <a:srgbClr val="A4A3A4"/>
          </p15:clr>
        </p15:guide>
        <p15:guide id="4"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3863"/>
    <a:srgbClr val="BACED2"/>
    <a:srgbClr val="BE154B"/>
    <a:srgbClr val="19335A"/>
    <a:srgbClr val="CCFFFF"/>
    <a:srgbClr val="94C3E1"/>
    <a:srgbClr val="19355A"/>
    <a:srgbClr val="68949E"/>
    <a:srgbClr val="000000"/>
    <a:srgbClr val="FCA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Stile medio 1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2838BEF-8BB2-4498-84A7-C5851F593DF1}" styleName="Stile medio 4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53" autoAdjust="0"/>
    <p:restoredTop sz="94660"/>
  </p:normalViewPr>
  <p:slideViewPr>
    <p:cSldViewPr snapToGrid="0">
      <p:cViewPr varScale="1">
        <p:scale>
          <a:sx n="75" d="100"/>
          <a:sy n="75" d="100"/>
        </p:scale>
        <p:origin x="413" y="43"/>
      </p:cViewPr>
      <p:guideLst>
        <p:guide pos="3840"/>
        <p:guide pos="7355"/>
        <p:guide orient="horz"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2C35E9-83F8-4B9B-B3BE-2716ED5811F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it-IT"/>
        </a:p>
      </dgm:t>
    </dgm:pt>
    <dgm:pt modelId="{6EDB9E38-7433-46E4-BB16-C6CA6EA86E04}">
      <dgm:prSet phldrT="[Testo]" phldr="0" custT="1"/>
      <dgm:spPr/>
      <dgm:t>
        <a:bodyPr/>
        <a:lstStyle/>
        <a:p>
          <a:r>
            <a:rPr lang="it-IT" sz="1800" b="1" dirty="0">
              <a:solidFill>
                <a:srgbClr val="BE154B"/>
              </a:solidFill>
              <a:latin typeface="Calibri" panose="020F0502020204030204" pitchFamily="34" charset="0"/>
              <a:ea typeface="Calibri" panose="020F0502020204030204" pitchFamily="34" charset="0"/>
              <a:cs typeface="Calibri" panose="020F0502020204030204" pitchFamily="34" charset="0"/>
            </a:rPr>
            <a:t>TRAGUARDI PER LO SVILPUPPO DELLE COMPETENZE (dalle IN)</a:t>
          </a:r>
        </a:p>
      </dgm:t>
    </dgm:pt>
    <dgm:pt modelId="{643128CA-C313-4CF2-A9F6-9F95520C2DD5}" type="parTrans" cxnId="{2232774C-1CB9-43D6-9D39-732028E7C0F3}">
      <dgm:prSet/>
      <dgm:spPr/>
      <dgm:t>
        <a:bodyPr/>
        <a:lstStyle/>
        <a:p>
          <a:endParaRPr lang="it-IT"/>
        </a:p>
      </dgm:t>
    </dgm:pt>
    <dgm:pt modelId="{4DDFACA4-ABEB-40B2-A3FD-74B80DE3916A}" type="sibTrans" cxnId="{2232774C-1CB9-43D6-9D39-732028E7C0F3}">
      <dgm:prSet/>
      <dgm:spPr/>
      <dgm:t>
        <a:bodyPr/>
        <a:lstStyle/>
        <a:p>
          <a:endParaRPr lang="it-IT"/>
        </a:p>
      </dgm:t>
    </dgm:pt>
    <dgm:pt modelId="{09ABCB72-8DB3-453F-9D88-6A83606DE5DE}">
      <dgm:prSet phldrT="[Testo]" phldr="0" custT="1"/>
      <dgm:spPr/>
      <dgm:t>
        <a:bodyPr/>
        <a:lstStyle/>
        <a:p>
          <a:r>
            <a:rPr lang="it-IT" sz="2000" dirty="0">
              <a:solidFill>
                <a:srgbClr val="293863"/>
              </a:solidFill>
              <a:latin typeface="Calibri" panose="020F0502020204030204" pitchFamily="34" charset="0"/>
              <a:ea typeface="Calibri" panose="020F0502020204030204" pitchFamily="34" charset="0"/>
              <a:cs typeface="Calibri" panose="020F0502020204030204" pitchFamily="34" charset="0"/>
            </a:rPr>
            <a:t>L’alunno partecipa a scambi comunicativi (conversazione, discussione…) con compagni e insegnanti rispettando i turni, formulando messaggi chiari e pertinenti, in un registro il più possibile adeguato alla situazione.</a:t>
          </a:r>
        </a:p>
      </dgm:t>
    </dgm:pt>
    <dgm:pt modelId="{26657DBF-4308-465A-86E7-023ECCFABF72}" type="parTrans" cxnId="{F3D97FF7-D36E-46C8-A2BE-515085E7418D}">
      <dgm:prSet/>
      <dgm:spPr/>
      <dgm:t>
        <a:bodyPr/>
        <a:lstStyle/>
        <a:p>
          <a:endParaRPr lang="it-IT"/>
        </a:p>
      </dgm:t>
    </dgm:pt>
    <dgm:pt modelId="{384D4533-1353-4B1E-A48F-002A4D45306E}" type="sibTrans" cxnId="{F3D97FF7-D36E-46C8-A2BE-515085E7418D}">
      <dgm:prSet/>
      <dgm:spPr/>
      <dgm:t>
        <a:bodyPr/>
        <a:lstStyle/>
        <a:p>
          <a:endParaRPr lang="it-IT"/>
        </a:p>
      </dgm:t>
    </dgm:pt>
    <dgm:pt modelId="{36BCD025-EA4A-4CB4-B7E1-70887017EDAB}">
      <dgm:prSet phldrT="[Testo]" phldr="0" custT="1"/>
      <dgm:spPr/>
      <dgm:t>
        <a:bodyPr/>
        <a:lstStyle/>
        <a:p>
          <a:r>
            <a:rPr lang="it-IT" sz="1800" b="1" kern="1200" dirty="0">
              <a:solidFill>
                <a:srgbClr val="BE154B"/>
              </a:solidFill>
              <a:latin typeface="Calibri" panose="020F0502020204030204" pitchFamily="34" charset="0"/>
              <a:ea typeface="Calibri" panose="020F0502020204030204" pitchFamily="34" charset="0"/>
              <a:cs typeface="Calibri" panose="020F0502020204030204" pitchFamily="34" charset="0"/>
            </a:rPr>
            <a:t>OBIETTIVI DI APPRENDIMENTO (dalle IN)</a:t>
          </a:r>
        </a:p>
      </dgm:t>
    </dgm:pt>
    <dgm:pt modelId="{2AD2A761-64C7-464C-BC22-E962E752DDCA}" type="parTrans" cxnId="{00BAD122-1188-4B63-9BAC-028B5E475465}">
      <dgm:prSet/>
      <dgm:spPr/>
      <dgm:t>
        <a:bodyPr/>
        <a:lstStyle/>
        <a:p>
          <a:endParaRPr lang="it-IT"/>
        </a:p>
      </dgm:t>
    </dgm:pt>
    <dgm:pt modelId="{DF5878E6-9B80-442D-B7D3-A38886FB1D43}" type="sibTrans" cxnId="{00BAD122-1188-4B63-9BAC-028B5E475465}">
      <dgm:prSet/>
      <dgm:spPr/>
      <dgm:t>
        <a:bodyPr/>
        <a:lstStyle/>
        <a:p>
          <a:endParaRPr lang="it-IT"/>
        </a:p>
      </dgm:t>
    </dgm:pt>
    <dgm:pt modelId="{239018CF-5A37-4E1A-98DA-94CC35FC13E5}">
      <dgm:prSet phldrT="[Testo]" phldr="0" custT="1"/>
      <dgm:spPr/>
      <dgm:t>
        <a:bodyPr/>
        <a:lstStyle/>
        <a:p>
          <a:r>
            <a:rPr lang="it-IT" sz="2000" kern="1200" dirty="0">
              <a:solidFill>
                <a:srgbClr val="293863"/>
              </a:solidFill>
              <a:latin typeface="Calibri" panose="020F0502020204030204" pitchFamily="34" charset="0"/>
              <a:ea typeface="Calibri" panose="020F0502020204030204" pitchFamily="34" charset="0"/>
              <a:cs typeface="Calibri" panose="020F0502020204030204" pitchFamily="34" charset="0"/>
            </a:rPr>
            <a:t>Comprendere l’argomento e le informazioni principali di discorsi affrontati in classe</a:t>
          </a:r>
        </a:p>
      </dgm:t>
    </dgm:pt>
    <dgm:pt modelId="{9FEED5E4-37B8-4748-80DB-28EC0680C73D}" type="parTrans" cxnId="{8A8A0409-59ED-45C6-B5E4-5355FAFCB782}">
      <dgm:prSet/>
      <dgm:spPr/>
      <dgm:t>
        <a:bodyPr/>
        <a:lstStyle/>
        <a:p>
          <a:endParaRPr lang="it-IT"/>
        </a:p>
      </dgm:t>
    </dgm:pt>
    <dgm:pt modelId="{F859DE49-CE73-4BDE-A2F4-7E9543DA8904}" type="sibTrans" cxnId="{8A8A0409-59ED-45C6-B5E4-5355FAFCB782}">
      <dgm:prSet/>
      <dgm:spPr/>
      <dgm:t>
        <a:bodyPr/>
        <a:lstStyle/>
        <a:p>
          <a:endParaRPr lang="it-IT"/>
        </a:p>
      </dgm:t>
    </dgm:pt>
    <dgm:pt modelId="{FDC75031-AFD8-402C-9C63-9111BF0F03A1}">
      <dgm:prSet phldrT="[Testo]" phldr="0" custT="1"/>
      <dgm:spPr/>
      <dgm:t>
        <a:bodyPr/>
        <a:lstStyle/>
        <a:p>
          <a:pPr marL="0" lvl="0" indent="0" algn="ctr" defTabSz="800100">
            <a:lnSpc>
              <a:spcPct val="90000"/>
            </a:lnSpc>
            <a:spcBef>
              <a:spcPct val="0"/>
            </a:spcBef>
            <a:spcAft>
              <a:spcPct val="35000"/>
            </a:spcAft>
            <a:buNone/>
          </a:pPr>
          <a:r>
            <a:rPr lang="it-IT" sz="1800" b="1" kern="1200" dirty="0">
              <a:solidFill>
                <a:srgbClr val="BE154B"/>
              </a:solidFill>
              <a:latin typeface="Calibri" panose="020F0502020204030204" pitchFamily="34" charset="0"/>
              <a:ea typeface="Calibri" panose="020F0502020204030204" pitchFamily="34" charset="0"/>
              <a:cs typeface="Calibri" panose="020F0502020204030204" pitchFamily="34" charset="0"/>
            </a:rPr>
            <a:t>OBIETTVI SPECIFICI DI APPRENDIMENTO IN FORMA OPERATIVA</a:t>
          </a:r>
        </a:p>
      </dgm:t>
    </dgm:pt>
    <dgm:pt modelId="{DBE9BE93-6F92-468D-AAD9-ADD00F5D6582}" type="parTrans" cxnId="{F20B1026-3F2F-463E-999C-63EAC2859748}">
      <dgm:prSet/>
      <dgm:spPr/>
      <dgm:t>
        <a:bodyPr/>
        <a:lstStyle/>
        <a:p>
          <a:endParaRPr lang="it-IT"/>
        </a:p>
      </dgm:t>
    </dgm:pt>
    <dgm:pt modelId="{AB9FDC2B-6521-4192-A356-8D7AA1E37685}" type="sibTrans" cxnId="{F20B1026-3F2F-463E-999C-63EAC2859748}">
      <dgm:prSet/>
      <dgm:spPr/>
      <dgm:t>
        <a:bodyPr/>
        <a:lstStyle/>
        <a:p>
          <a:endParaRPr lang="it-IT"/>
        </a:p>
      </dgm:t>
    </dgm:pt>
    <dgm:pt modelId="{A04E8561-41E1-484E-B00D-5B2F15070385}">
      <dgm:prSet phldrT="[Testo]" phldr="0"/>
      <dgm:spPr/>
      <dgm:t>
        <a:bodyPr/>
        <a:lstStyle/>
        <a:p>
          <a:r>
            <a:rPr lang="it-IT" dirty="0">
              <a:solidFill>
                <a:srgbClr val="293863"/>
              </a:solidFill>
              <a:latin typeface="Calibri" panose="020F0502020204030204" pitchFamily="34" charset="0"/>
              <a:ea typeface="Calibri" panose="020F0502020204030204" pitchFamily="34" charset="0"/>
              <a:cs typeface="Calibri" panose="020F0502020204030204" pitchFamily="34" charset="0"/>
            </a:rPr>
            <a:t>Riformulare quanto esposto dall’insegnante relativamente ai grandi cambiamenti del Neolitico</a:t>
          </a:r>
        </a:p>
      </dgm:t>
    </dgm:pt>
    <dgm:pt modelId="{49AE01D4-0FBC-42FE-8353-28067DCD94E1}" type="parTrans" cxnId="{C4738F5F-D553-4BC0-A930-D2E0DA40C4DA}">
      <dgm:prSet/>
      <dgm:spPr/>
      <dgm:t>
        <a:bodyPr/>
        <a:lstStyle/>
        <a:p>
          <a:endParaRPr lang="it-IT"/>
        </a:p>
      </dgm:t>
    </dgm:pt>
    <dgm:pt modelId="{3893047D-8A26-49C8-9CB0-30E008450112}" type="sibTrans" cxnId="{C4738F5F-D553-4BC0-A930-D2E0DA40C4DA}">
      <dgm:prSet/>
      <dgm:spPr/>
      <dgm:t>
        <a:bodyPr/>
        <a:lstStyle/>
        <a:p>
          <a:endParaRPr lang="it-IT"/>
        </a:p>
      </dgm:t>
    </dgm:pt>
    <dgm:pt modelId="{5ECC870F-1AE6-45BF-841E-9A4C9E825F50}">
      <dgm:prSet phldrT="[Testo]" phldr="0"/>
      <dgm:spPr/>
      <dgm:t>
        <a:bodyPr/>
        <a:lstStyle/>
        <a:p>
          <a:r>
            <a:rPr lang="it-IT" dirty="0">
              <a:solidFill>
                <a:srgbClr val="293863"/>
              </a:solidFill>
              <a:latin typeface="Calibri" panose="020F0502020204030204" pitchFamily="34" charset="0"/>
              <a:ea typeface="Calibri" panose="020F0502020204030204" pitchFamily="34" charset="0"/>
              <a:cs typeface="Calibri" panose="020F0502020204030204" pitchFamily="34" charset="0"/>
            </a:rPr>
            <a:t>Trovare esempi di cambiamenti avvenuti nel Neolitico</a:t>
          </a:r>
        </a:p>
      </dgm:t>
    </dgm:pt>
    <dgm:pt modelId="{A546896A-4CC8-48BC-9553-4A0C40E0379A}" type="parTrans" cxnId="{C05B570A-FB14-40B6-A60D-513E1DEA7800}">
      <dgm:prSet/>
      <dgm:spPr/>
      <dgm:t>
        <a:bodyPr/>
        <a:lstStyle/>
        <a:p>
          <a:endParaRPr lang="it-IT"/>
        </a:p>
      </dgm:t>
    </dgm:pt>
    <dgm:pt modelId="{955617FA-D098-44F1-B9A7-F364AC4FFF5B}" type="sibTrans" cxnId="{C05B570A-FB14-40B6-A60D-513E1DEA7800}">
      <dgm:prSet/>
      <dgm:spPr/>
      <dgm:t>
        <a:bodyPr/>
        <a:lstStyle/>
        <a:p>
          <a:endParaRPr lang="it-IT"/>
        </a:p>
      </dgm:t>
    </dgm:pt>
    <dgm:pt modelId="{6745E671-1011-49E5-8758-625033089208}">
      <dgm:prSet phldrT="[Testo]" phldr="0"/>
      <dgm:spPr/>
      <dgm:t>
        <a:bodyPr/>
        <a:lstStyle/>
        <a:p>
          <a:r>
            <a:rPr lang="it-IT" dirty="0">
              <a:solidFill>
                <a:srgbClr val="293863"/>
              </a:solidFill>
              <a:latin typeface="Calibri" panose="020F0502020204030204" pitchFamily="34" charset="0"/>
              <a:ea typeface="Calibri" panose="020F0502020204030204" pitchFamily="34" charset="0"/>
              <a:cs typeface="Calibri" panose="020F0502020204030204" pitchFamily="34" charset="0"/>
            </a:rPr>
            <a:t>Ricostruire la catena causale di eventi che hanno portato ai grandi cambiamenti del Neolitico</a:t>
          </a:r>
        </a:p>
      </dgm:t>
    </dgm:pt>
    <dgm:pt modelId="{C8157CEA-A342-4347-83E5-C29691DF123A}" type="parTrans" cxnId="{29DA723D-3D8B-43B1-B447-F4B01EBF98BE}">
      <dgm:prSet/>
      <dgm:spPr/>
      <dgm:t>
        <a:bodyPr/>
        <a:lstStyle/>
        <a:p>
          <a:endParaRPr lang="it-IT"/>
        </a:p>
      </dgm:t>
    </dgm:pt>
    <dgm:pt modelId="{B9A8B39E-52C4-4ADD-9BA3-2452DA12D2C6}" type="sibTrans" cxnId="{29DA723D-3D8B-43B1-B447-F4B01EBF98BE}">
      <dgm:prSet/>
      <dgm:spPr/>
      <dgm:t>
        <a:bodyPr/>
        <a:lstStyle/>
        <a:p>
          <a:endParaRPr lang="it-IT"/>
        </a:p>
      </dgm:t>
    </dgm:pt>
    <dgm:pt modelId="{D01511F6-FD4F-4792-9EAA-82F4F455E156}" type="pres">
      <dgm:prSet presAssocID="{A32C35E9-83F8-4B9B-B3BE-2716ED5811F0}" presName="Name0" presStyleCnt="0">
        <dgm:presLayoutVars>
          <dgm:dir/>
          <dgm:animLvl val="lvl"/>
          <dgm:resizeHandles val="exact"/>
        </dgm:presLayoutVars>
      </dgm:prSet>
      <dgm:spPr/>
    </dgm:pt>
    <dgm:pt modelId="{6140C61D-CCB4-409E-AE85-D027679D6062}" type="pres">
      <dgm:prSet presAssocID="{6EDB9E38-7433-46E4-BB16-C6CA6EA86E04}" presName="composite" presStyleCnt="0"/>
      <dgm:spPr/>
    </dgm:pt>
    <dgm:pt modelId="{D68DC889-238B-44D7-846D-BB219FEBAAE4}" type="pres">
      <dgm:prSet presAssocID="{6EDB9E38-7433-46E4-BB16-C6CA6EA86E04}" presName="parTx" presStyleLbl="alignNode1" presStyleIdx="0" presStyleCnt="3">
        <dgm:presLayoutVars>
          <dgm:chMax val="0"/>
          <dgm:chPref val="0"/>
          <dgm:bulletEnabled val="1"/>
        </dgm:presLayoutVars>
      </dgm:prSet>
      <dgm:spPr/>
    </dgm:pt>
    <dgm:pt modelId="{291243BF-67D0-4E7C-88FC-C56642DAA87B}" type="pres">
      <dgm:prSet presAssocID="{6EDB9E38-7433-46E4-BB16-C6CA6EA86E04}" presName="desTx" presStyleLbl="alignAccFollowNode1" presStyleIdx="0" presStyleCnt="3">
        <dgm:presLayoutVars>
          <dgm:bulletEnabled val="1"/>
        </dgm:presLayoutVars>
      </dgm:prSet>
      <dgm:spPr/>
    </dgm:pt>
    <dgm:pt modelId="{009A11B0-4291-4C23-9025-F6DED5B80942}" type="pres">
      <dgm:prSet presAssocID="{4DDFACA4-ABEB-40B2-A3FD-74B80DE3916A}" presName="space" presStyleCnt="0"/>
      <dgm:spPr/>
    </dgm:pt>
    <dgm:pt modelId="{49A08BE1-F1B7-48EF-BB45-0DCBEEAB8E9B}" type="pres">
      <dgm:prSet presAssocID="{36BCD025-EA4A-4CB4-B7E1-70887017EDAB}" presName="composite" presStyleCnt="0"/>
      <dgm:spPr/>
    </dgm:pt>
    <dgm:pt modelId="{46DACF65-FFC1-46BB-B22C-BBC13101CB32}" type="pres">
      <dgm:prSet presAssocID="{36BCD025-EA4A-4CB4-B7E1-70887017EDAB}" presName="parTx" presStyleLbl="alignNode1" presStyleIdx="1" presStyleCnt="3">
        <dgm:presLayoutVars>
          <dgm:chMax val="0"/>
          <dgm:chPref val="0"/>
          <dgm:bulletEnabled val="1"/>
        </dgm:presLayoutVars>
      </dgm:prSet>
      <dgm:spPr/>
    </dgm:pt>
    <dgm:pt modelId="{24ADC169-966A-4D5A-91A0-78E092854FD8}" type="pres">
      <dgm:prSet presAssocID="{36BCD025-EA4A-4CB4-B7E1-70887017EDAB}" presName="desTx" presStyleLbl="alignAccFollowNode1" presStyleIdx="1" presStyleCnt="3">
        <dgm:presLayoutVars>
          <dgm:bulletEnabled val="1"/>
        </dgm:presLayoutVars>
      </dgm:prSet>
      <dgm:spPr/>
    </dgm:pt>
    <dgm:pt modelId="{8F6B01F0-BB3C-46D2-9ADF-7D43AFB4C310}" type="pres">
      <dgm:prSet presAssocID="{DF5878E6-9B80-442D-B7D3-A38886FB1D43}" presName="space" presStyleCnt="0"/>
      <dgm:spPr/>
    </dgm:pt>
    <dgm:pt modelId="{556398EF-A290-40C8-9B07-D4C761AE05DF}" type="pres">
      <dgm:prSet presAssocID="{FDC75031-AFD8-402C-9C63-9111BF0F03A1}" presName="composite" presStyleCnt="0"/>
      <dgm:spPr/>
    </dgm:pt>
    <dgm:pt modelId="{5AEF0D2B-C6C8-40F5-8133-2F6FD88840FF}" type="pres">
      <dgm:prSet presAssocID="{FDC75031-AFD8-402C-9C63-9111BF0F03A1}" presName="parTx" presStyleLbl="alignNode1" presStyleIdx="2" presStyleCnt="3">
        <dgm:presLayoutVars>
          <dgm:chMax val="0"/>
          <dgm:chPref val="0"/>
          <dgm:bulletEnabled val="1"/>
        </dgm:presLayoutVars>
      </dgm:prSet>
      <dgm:spPr/>
    </dgm:pt>
    <dgm:pt modelId="{C5DD6DFA-463F-4020-82FC-F6D52788BE62}" type="pres">
      <dgm:prSet presAssocID="{FDC75031-AFD8-402C-9C63-9111BF0F03A1}" presName="desTx" presStyleLbl="alignAccFollowNode1" presStyleIdx="2" presStyleCnt="3">
        <dgm:presLayoutVars>
          <dgm:bulletEnabled val="1"/>
        </dgm:presLayoutVars>
      </dgm:prSet>
      <dgm:spPr/>
    </dgm:pt>
  </dgm:ptLst>
  <dgm:cxnLst>
    <dgm:cxn modelId="{B9008408-4513-459A-9B00-B6508C2F0F32}" type="presOf" srcId="{A04E8561-41E1-484E-B00D-5B2F15070385}" destId="{C5DD6DFA-463F-4020-82FC-F6D52788BE62}" srcOrd="0" destOrd="0" presId="urn:microsoft.com/office/officeart/2005/8/layout/hList1"/>
    <dgm:cxn modelId="{8A8A0409-59ED-45C6-B5E4-5355FAFCB782}" srcId="{36BCD025-EA4A-4CB4-B7E1-70887017EDAB}" destId="{239018CF-5A37-4E1A-98DA-94CC35FC13E5}" srcOrd="0" destOrd="0" parTransId="{9FEED5E4-37B8-4748-80DB-28EC0680C73D}" sibTransId="{F859DE49-CE73-4BDE-A2F4-7E9543DA8904}"/>
    <dgm:cxn modelId="{C05B570A-FB14-40B6-A60D-513E1DEA7800}" srcId="{FDC75031-AFD8-402C-9C63-9111BF0F03A1}" destId="{5ECC870F-1AE6-45BF-841E-9A4C9E825F50}" srcOrd="1" destOrd="0" parTransId="{A546896A-4CC8-48BC-9553-4A0C40E0379A}" sibTransId="{955617FA-D098-44F1-B9A7-F364AC4FFF5B}"/>
    <dgm:cxn modelId="{ED479016-73C7-40F5-94D3-4805203DEB65}" type="presOf" srcId="{6EDB9E38-7433-46E4-BB16-C6CA6EA86E04}" destId="{D68DC889-238B-44D7-846D-BB219FEBAAE4}" srcOrd="0" destOrd="0" presId="urn:microsoft.com/office/officeart/2005/8/layout/hList1"/>
    <dgm:cxn modelId="{81BE1820-6ABA-4BF6-A798-EC7595B837AC}" type="presOf" srcId="{36BCD025-EA4A-4CB4-B7E1-70887017EDAB}" destId="{46DACF65-FFC1-46BB-B22C-BBC13101CB32}" srcOrd="0" destOrd="0" presId="urn:microsoft.com/office/officeart/2005/8/layout/hList1"/>
    <dgm:cxn modelId="{00BAD122-1188-4B63-9BAC-028B5E475465}" srcId="{A32C35E9-83F8-4B9B-B3BE-2716ED5811F0}" destId="{36BCD025-EA4A-4CB4-B7E1-70887017EDAB}" srcOrd="1" destOrd="0" parTransId="{2AD2A761-64C7-464C-BC22-E962E752DDCA}" sibTransId="{DF5878E6-9B80-442D-B7D3-A38886FB1D43}"/>
    <dgm:cxn modelId="{F20B1026-3F2F-463E-999C-63EAC2859748}" srcId="{A32C35E9-83F8-4B9B-B3BE-2716ED5811F0}" destId="{FDC75031-AFD8-402C-9C63-9111BF0F03A1}" srcOrd="2" destOrd="0" parTransId="{DBE9BE93-6F92-468D-AAD9-ADD00F5D6582}" sibTransId="{AB9FDC2B-6521-4192-A356-8D7AA1E37685}"/>
    <dgm:cxn modelId="{8EF95835-12B6-4864-9F0E-828B7FC65001}" type="presOf" srcId="{FDC75031-AFD8-402C-9C63-9111BF0F03A1}" destId="{5AEF0D2B-C6C8-40F5-8133-2F6FD88840FF}" srcOrd="0" destOrd="0" presId="urn:microsoft.com/office/officeart/2005/8/layout/hList1"/>
    <dgm:cxn modelId="{1A279F37-2B33-4C87-9A41-2696B47755A7}" type="presOf" srcId="{09ABCB72-8DB3-453F-9D88-6A83606DE5DE}" destId="{291243BF-67D0-4E7C-88FC-C56642DAA87B}" srcOrd="0" destOrd="0" presId="urn:microsoft.com/office/officeart/2005/8/layout/hList1"/>
    <dgm:cxn modelId="{29DA723D-3D8B-43B1-B447-F4B01EBF98BE}" srcId="{FDC75031-AFD8-402C-9C63-9111BF0F03A1}" destId="{6745E671-1011-49E5-8758-625033089208}" srcOrd="2" destOrd="0" parTransId="{C8157CEA-A342-4347-83E5-C29691DF123A}" sibTransId="{B9A8B39E-52C4-4ADD-9BA3-2452DA12D2C6}"/>
    <dgm:cxn modelId="{C4738F5F-D553-4BC0-A930-D2E0DA40C4DA}" srcId="{FDC75031-AFD8-402C-9C63-9111BF0F03A1}" destId="{A04E8561-41E1-484E-B00D-5B2F15070385}" srcOrd="0" destOrd="0" parTransId="{49AE01D4-0FBC-42FE-8353-28067DCD94E1}" sibTransId="{3893047D-8A26-49C8-9CB0-30E008450112}"/>
    <dgm:cxn modelId="{5D2CF861-558F-41BB-AA83-4FCEAE16209C}" type="presOf" srcId="{239018CF-5A37-4E1A-98DA-94CC35FC13E5}" destId="{24ADC169-966A-4D5A-91A0-78E092854FD8}" srcOrd="0" destOrd="0" presId="urn:microsoft.com/office/officeart/2005/8/layout/hList1"/>
    <dgm:cxn modelId="{922BE349-0BD2-4524-880E-5DF4D4454BE3}" type="presOf" srcId="{A32C35E9-83F8-4B9B-B3BE-2716ED5811F0}" destId="{D01511F6-FD4F-4792-9EAA-82F4F455E156}" srcOrd="0" destOrd="0" presId="urn:microsoft.com/office/officeart/2005/8/layout/hList1"/>
    <dgm:cxn modelId="{2232774C-1CB9-43D6-9D39-732028E7C0F3}" srcId="{A32C35E9-83F8-4B9B-B3BE-2716ED5811F0}" destId="{6EDB9E38-7433-46E4-BB16-C6CA6EA86E04}" srcOrd="0" destOrd="0" parTransId="{643128CA-C313-4CF2-A9F6-9F95520C2DD5}" sibTransId="{4DDFACA4-ABEB-40B2-A3FD-74B80DE3916A}"/>
    <dgm:cxn modelId="{F7B0408C-5657-4691-8484-F94C6E69C3BD}" type="presOf" srcId="{6745E671-1011-49E5-8758-625033089208}" destId="{C5DD6DFA-463F-4020-82FC-F6D52788BE62}" srcOrd="0" destOrd="2" presId="urn:microsoft.com/office/officeart/2005/8/layout/hList1"/>
    <dgm:cxn modelId="{F3D97FF7-D36E-46C8-A2BE-515085E7418D}" srcId="{6EDB9E38-7433-46E4-BB16-C6CA6EA86E04}" destId="{09ABCB72-8DB3-453F-9D88-6A83606DE5DE}" srcOrd="0" destOrd="0" parTransId="{26657DBF-4308-465A-86E7-023ECCFABF72}" sibTransId="{384D4533-1353-4B1E-A48F-002A4D45306E}"/>
    <dgm:cxn modelId="{51AAFAFC-3B02-4436-9DD6-0FDA77FE0C89}" type="presOf" srcId="{5ECC870F-1AE6-45BF-841E-9A4C9E825F50}" destId="{C5DD6DFA-463F-4020-82FC-F6D52788BE62}" srcOrd="0" destOrd="1" presId="urn:microsoft.com/office/officeart/2005/8/layout/hList1"/>
    <dgm:cxn modelId="{43B67B44-E6CF-4A79-83B3-D2F1FB6DF5CC}" type="presParOf" srcId="{D01511F6-FD4F-4792-9EAA-82F4F455E156}" destId="{6140C61D-CCB4-409E-AE85-D027679D6062}" srcOrd="0" destOrd="0" presId="urn:microsoft.com/office/officeart/2005/8/layout/hList1"/>
    <dgm:cxn modelId="{034AA19A-250D-4146-BC13-A29418918D89}" type="presParOf" srcId="{6140C61D-CCB4-409E-AE85-D027679D6062}" destId="{D68DC889-238B-44D7-846D-BB219FEBAAE4}" srcOrd="0" destOrd="0" presId="urn:microsoft.com/office/officeart/2005/8/layout/hList1"/>
    <dgm:cxn modelId="{615A2CF7-520B-419C-8D39-2EE98F631F16}" type="presParOf" srcId="{6140C61D-CCB4-409E-AE85-D027679D6062}" destId="{291243BF-67D0-4E7C-88FC-C56642DAA87B}" srcOrd="1" destOrd="0" presId="urn:microsoft.com/office/officeart/2005/8/layout/hList1"/>
    <dgm:cxn modelId="{EB4EDB29-052D-4F4F-9DAA-BBDEB97EC383}" type="presParOf" srcId="{D01511F6-FD4F-4792-9EAA-82F4F455E156}" destId="{009A11B0-4291-4C23-9025-F6DED5B80942}" srcOrd="1" destOrd="0" presId="urn:microsoft.com/office/officeart/2005/8/layout/hList1"/>
    <dgm:cxn modelId="{C5560D90-7765-4108-A9D3-11093E111A31}" type="presParOf" srcId="{D01511F6-FD4F-4792-9EAA-82F4F455E156}" destId="{49A08BE1-F1B7-48EF-BB45-0DCBEEAB8E9B}" srcOrd="2" destOrd="0" presId="urn:microsoft.com/office/officeart/2005/8/layout/hList1"/>
    <dgm:cxn modelId="{638DF2BB-3B55-4AE6-8351-17B2E1B17BA9}" type="presParOf" srcId="{49A08BE1-F1B7-48EF-BB45-0DCBEEAB8E9B}" destId="{46DACF65-FFC1-46BB-B22C-BBC13101CB32}" srcOrd="0" destOrd="0" presId="urn:microsoft.com/office/officeart/2005/8/layout/hList1"/>
    <dgm:cxn modelId="{672198D0-A4E5-46AD-8236-87D571A0BDEB}" type="presParOf" srcId="{49A08BE1-F1B7-48EF-BB45-0DCBEEAB8E9B}" destId="{24ADC169-966A-4D5A-91A0-78E092854FD8}" srcOrd="1" destOrd="0" presId="urn:microsoft.com/office/officeart/2005/8/layout/hList1"/>
    <dgm:cxn modelId="{636F599E-C540-442A-834E-B334D6AB7412}" type="presParOf" srcId="{D01511F6-FD4F-4792-9EAA-82F4F455E156}" destId="{8F6B01F0-BB3C-46D2-9ADF-7D43AFB4C310}" srcOrd="3" destOrd="0" presId="urn:microsoft.com/office/officeart/2005/8/layout/hList1"/>
    <dgm:cxn modelId="{066DF5F4-3343-406E-88CA-F0E0E4A0C8CB}" type="presParOf" srcId="{D01511F6-FD4F-4792-9EAA-82F4F455E156}" destId="{556398EF-A290-40C8-9B07-D4C761AE05DF}" srcOrd="4" destOrd="0" presId="urn:microsoft.com/office/officeart/2005/8/layout/hList1"/>
    <dgm:cxn modelId="{41CF8869-1CA2-49F2-82A6-42506F105FDF}" type="presParOf" srcId="{556398EF-A290-40C8-9B07-D4C761AE05DF}" destId="{5AEF0D2B-C6C8-40F5-8133-2F6FD88840FF}" srcOrd="0" destOrd="0" presId="urn:microsoft.com/office/officeart/2005/8/layout/hList1"/>
    <dgm:cxn modelId="{918D72B5-6F6A-4AB3-A32C-77B035782153}" type="presParOf" srcId="{556398EF-A290-40C8-9B07-D4C761AE05DF}" destId="{C5DD6DFA-463F-4020-82FC-F6D52788BE6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8DC889-238B-44D7-846D-BB219FEBAAE4}">
      <dsp:nvSpPr>
        <dsp:cNvPr id="0" name=""/>
        <dsp:cNvSpPr/>
      </dsp:nvSpPr>
      <dsp:spPr>
        <a:xfrm>
          <a:off x="3039" y="74281"/>
          <a:ext cx="2963727" cy="91329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it-IT" sz="1800" b="1" kern="1200" dirty="0">
              <a:solidFill>
                <a:srgbClr val="BE154B"/>
              </a:solidFill>
              <a:latin typeface="Calibri" panose="020F0502020204030204" pitchFamily="34" charset="0"/>
              <a:ea typeface="Calibri" panose="020F0502020204030204" pitchFamily="34" charset="0"/>
              <a:cs typeface="Calibri" panose="020F0502020204030204" pitchFamily="34" charset="0"/>
            </a:rPr>
            <a:t>TRAGUARDI PER LO SVILPUPPO DELLE COMPETENZE (dalle IN)</a:t>
          </a:r>
        </a:p>
      </dsp:txBody>
      <dsp:txXfrm>
        <a:off x="3039" y="74281"/>
        <a:ext cx="2963727" cy="913292"/>
      </dsp:txXfrm>
    </dsp:sp>
    <dsp:sp modelId="{291243BF-67D0-4E7C-88FC-C56642DAA87B}">
      <dsp:nvSpPr>
        <dsp:cNvPr id="0" name=""/>
        <dsp:cNvSpPr/>
      </dsp:nvSpPr>
      <dsp:spPr>
        <a:xfrm>
          <a:off x="3039" y="987573"/>
          <a:ext cx="2963727" cy="449270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it-IT" sz="2000" kern="1200" dirty="0">
              <a:solidFill>
                <a:srgbClr val="293863"/>
              </a:solidFill>
              <a:latin typeface="Calibri" panose="020F0502020204030204" pitchFamily="34" charset="0"/>
              <a:ea typeface="Calibri" panose="020F0502020204030204" pitchFamily="34" charset="0"/>
              <a:cs typeface="Calibri" panose="020F0502020204030204" pitchFamily="34" charset="0"/>
            </a:rPr>
            <a:t>L’alunno partecipa a scambi comunicativi (conversazione, discussione…) con compagni e insegnanti rispettando i turni, formulando messaggi chiari e pertinenti, in un registro il più possibile adeguato alla situazione.</a:t>
          </a:r>
        </a:p>
      </dsp:txBody>
      <dsp:txXfrm>
        <a:off x="3039" y="987573"/>
        <a:ext cx="2963727" cy="4492707"/>
      </dsp:txXfrm>
    </dsp:sp>
    <dsp:sp modelId="{46DACF65-FFC1-46BB-B22C-BBC13101CB32}">
      <dsp:nvSpPr>
        <dsp:cNvPr id="0" name=""/>
        <dsp:cNvSpPr/>
      </dsp:nvSpPr>
      <dsp:spPr>
        <a:xfrm>
          <a:off x="3381689" y="74281"/>
          <a:ext cx="2963727" cy="91329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it-IT" sz="1800" b="1" kern="1200" dirty="0">
              <a:solidFill>
                <a:srgbClr val="BE154B"/>
              </a:solidFill>
              <a:latin typeface="Calibri" panose="020F0502020204030204" pitchFamily="34" charset="0"/>
              <a:ea typeface="Calibri" panose="020F0502020204030204" pitchFamily="34" charset="0"/>
              <a:cs typeface="Calibri" panose="020F0502020204030204" pitchFamily="34" charset="0"/>
            </a:rPr>
            <a:t>OBIETTIVI DI APPRENDIMENTO (dalle IN)</a:t>
          </a:r>
        </a:p>
      </dsp:txBody>
      <dsp:txXfrm>
        <a:off x="3381689" y="74281"/>
        <a:ext cx="2963727" cy="913292"/>
      </dsp:txXfrm>
    </dsp:sp>
    <dsp:sp modelId="{24ADC169-966A-4D5A-91A0-78E092854FD8}">
      <dsp:nvSpPr>
        <dsp:cNvPr id="0" name=""/>
        <dsp:cNvSpPr/>
      </dsp:nvSpPr>
      <dsp:spPr>
        <a:xfrm>
          <a:off x="3381689" y="987573"/>
          <a:ext cx="2963727" cy="449270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it-IT" sz="2000" kern="1200" dirty="0">
              <a:solidFill>
                <a:srgbClr val="293863"/>
              </a:solidFill>
              <a:latin typeface="Calibri" panose="020F0502020204030204" pitchFamily="34" charset="0"/>
              <a:ea typeface="Calibri" panose="020F0502020204030204" pitchFamily="34" charset="0"/>
              <a:cs typeface="Calibri" panose="020F0502020204030204" pitchFamily="34" charset="0"/>
            </a:rPr>
            <a:t>Comprendere l’argomento e le informazioni principali di discorsi affrontati in classe</a:t>
          </a:r>
        </a:p>
      </dsp:txBody>
      <dsp:txXfrm>
        <a:off x="3381689" y="987573"/>
        <a:ext cx="2963727" cy="4492707"/>
      </dsp:txXfrm>
    </dsp:sp>
    <dsp:sp modelId="{5AEF0D2B-C6C8-40F5-8133-2F6FD88840FF}">
      <dsp:nvSpPr>
        <dsp:cNvPr id="0" name=""/>
        <dsp:cNvSpPr/>
      </dsp:nvSpPr>
      <dsp:spPr>
        <a:xfrm>
          <a:off x="6760338" y="74281"/>
          <a:ext cx="2963727" cy="91329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it-IT" sz="1800" b="1" kern="1200" dirty="0">
              <a:solidFill>
                <a:srgbClr val="BE154B"/>
              </a:solidFill>
              <a:latin typeface="Calibri" panose="020F0502020204030204" pitchFamily="34" charset="0"/>
              <a:ea typeface="Calibri" panose="020F0502020204030204" pitchFamily="34" charset="0"/>
              <a:cs typeface="Calibri" panose="020F0502020204030204" pitchFamily="34" charset="0"/>
            </a:rPr>
            <a:t>OBIETTVI SPECIFICI DI APPRENDIMENTO IN FORMA OPERATIVA</a:t>
          </a:r>
        </a:p>
      </dsp:txBody>
      <dsp:txXfrm>
        <a:off x="6760338" y="74281"/>
        <a:ext cx="2963727" cy="913292"/>
      </dsp:txXfrm>
    </dsp:sp>
    <dsp:sp modelId="{C5DD6DFA-463F-4020-82FC-F6D52788BE62}">
      <dsp:nvSpPr>
        <dsp:cNvPr id="0" name=""/>
        <dsp:cNvSpPr/>
      </dsp:nvSpPr>
      <dsp:spPr>
        <a:xfrm>
          <a:off x="6760338" y="987573"/>
          <a:ext cx="2963727" cy="449270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it-IT" sz="2100" kern="1200" dirty="0">
              <a:solidFill>
                <a:srgbClr val="293863"/>
              </a:solidFill>
              <a:latin typeface="Calibri" panose="020F0502020204030204" pitchFamily="34" charset="0"/>
              <a:ea typeface="Calibri" panose="020F0502020204030204" pitchFamily="34" charset="0"/>
              <a:cs typeface="Calibri" panose="020F0502020204030204" pitchFamily="34" charset="0"/>
            </a:rPr>
            <a:t>Riformulare quanto esposto dall’insegnante relativamente ai grandi cambiamenti del Neolitico</a:t>
          </a:r>
        </a:p>
        <a:p>
          <a:pPr marL="228600" lvl="1" indent="-228600" algn="l" defTabSz="933450">
            <a:lnSpc>
              <a:spcPct val="90000"/>
            </a:lnSpc>
            <a:spcBef>
              <a:spcPct val="0"/>
            </a:spcBef>
            <a:spcAft>
              <a:spcPct val="15000"/>
            </a:spcAft>
            <a:buChar char="•"/>
          </a:pPr>
          <a:r>
            <a:rPr lang="it-IT" sz="2100" kern="1200" dirty="0">
              <a:solidFill>
                <a:srgbClr val="293863"/>
              </a:solidFill>
              <a:latin typeface="Calibri" panose="020F0502020204030204" pitchFamily="34" charset="0"/>
              <a:ea typeface="Calibri" panose="020F0502020204030204" pitchFamily="34" charset="0"/>
              <a:cs typeface="Calibri" panose="020F0502020204030204" pitchFamily="34" charset="0"/>
            </a:rPr>
            <a:t>Trovare esempi di cambiamenti avvenuti nel Neolitico</a:t>
          </a:r>
        </a:p>
        <a:p>
          <a:pPr marL="228600" lvl="1" indent="-228600" algn="l" defTabSz="933450">
            <a:lnSpc>
              <a:spcPct val="90000"/>
            </a:lnSpc>
            <a:spcBef>
              <a:spcPct val="0"/>
            </a:spcBef>
            <a:spcAft>
              <a:spcPct val="15000"/>
            </a:spcAft>
            <a:buChar char="•"/>
          </a:pPr>
          <a:r>
            <a:rPr lang="it-IT" sz="2100" kern="1200" dirty="0">
              <a:solidFill>
                <a:srgbClr val="293863"/>
              </a:solidFill>
              <a:latin typeface="Calibri" panose="020F0502020204030204" pitchFamily="34" charset="0"/>
              <a:ea typeface="Calibri" panose="020F0502020204030204" pitchFamily="34" charset="0"/>
              <a:cs typeface="Calibri" panose="020F0502020204030204" pitchFamily="34" charset="0"/>
            </a:rPr>
            <a:t>Ricostruire la catena causale di eventi che hanno portato ai grandi cambiamenti del Neolitico</a:t>
          </a:r>
        </a:p>
      </dsp:txBody>
      <dsp:txXfrm>
        <a:off x="6760338" y="987573"/>
        <a:ext cx="2963727" cy="4492707"/>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8147693B-2BE5-4928-8A1D-51354AA1C1A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AD769E59-E7ED-4F3A-8D9C-C982DD849EB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8E1B7D-58B1-4B81-93CB-842495CD9466}" type="datetimeFigureOut">
              <a:rPr lang="it-IT" smtClean="0"/>
              <a:t>06/11/2025</a:t>
            </a:fld>
            <a:endParaRPr lang="it-IT"/>
          </a:p>
        </p:txBody>
      </p:sp>
      <p:sp>
        <p:nvSpPr>
          <p:cNvPr id="4" name="Segnaposto piè di pagina 3">
            <a:extLst>
              <a:ext uri="{FF2B5EF4-FFF2-40B4-BE49-F238E27FC236}">
                <a16:creationId xmlns:a16="http://schemas.microsoft.com/office/drawing/2014/main" id="{9FA4E24D-ACC4-4E5D-8533-C0006B6EFB9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751B4C65-57B8-4961-A9CD-8ED33FE0184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D11DC9-947F-45EB-ABB3-B81DF2C0AAD1}" type="slidenum">
              <a:rPr lang="it-IT" smtClean="0"/>
              <a:t>‹N›</a:t>
            </a:fld>
            <a:endParaRPr lang="it-IT"/>
          </a:p>
        </p:txBody>
      </p:sp>
    </p:spTree>
    <p:extLst>
      <p:ext uri="{BB962C8B-B14F-4D97-AF65-F5344CB8AC3E}">
        <p14:creationId xmlns:p14="http://schemas.microsoft.com/office/powerpoint/2010/main" val="11170122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4C6528-9AE4-4566-825C-DDDCF336735F}" type="datetimeFigureOut">
              <a:rPr lang="it-IT" smtClean="0"/>
              <a:t>06/11/2025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B37D21-8F4C-4F07-AF1C-41623E2DE865}" type="slidenum">
              <a:rPr lang="it-IT" smtClean="0"/>
              <a:t>‹N›</a:t>
            </a:fld>
            <a:endParaRPr lang="it-IT"/>
          </a:p>
        </p:txBody>
      </p:sp>
    </p:spTree>
    <p:extLst>
      <p:ext uri="{BB962C8B-B14F-4D97-AF65-F5344CB8AC3E}">
        <p14:creationId xmlns:p14="http://schemas.microsoft.com/office/powerpoint/2010/main" val="1446657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BLU sigillo">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CAFB3D24-AE30-458C-9716-20F2557F88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75699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olo / sottotitolo / bianco sigillo 2">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884ED944-4990-47B3-BE2A-09064053F0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6955" y="523780"/>
            <a:ext cx="2015681" cy="678612"/>
          </a:xfrm>
          <a:prstGeom prst="rect">
            <a:avLst/>
          </a:prstGeom>
        </p:spPr>
      </p:pic>
      <p:cxnSp>
        <p:nvCxnSpPr>
          <p:cNvPr id="12" name="Connettore diritto 7">
            <a:extLst>
              <a:ext uri="{FF2B5EF4-FFF2-40B4-BE49-F238E27FC236}">
                <a16:creationId xmlns:a16="http://schemas.microsoft.com/office/drawing/2014/main" id="{F4BC4593-124E-4B79-A5ED-3DF6CB500BFC}"/>
              </a:ext>
            </a:extLst>
          </p:cNvPr>
          <p:cNvCxnSpPr>
            <a:cxnSpLocks/>
          </p:cNvCxnSpPr>
          <p:nvPr userDrawn="1"/>
        </p:nvCxnSpPr>
        <p:spPr>
          <a:xfrm>
            <a:off x="520700" y="3862090"/>
            <a:ext cx="2044700" cy="0"/>
          </a:xfrm>
          <a:prstGeom prst="line">
            <a:avLst/>
          </a:prstGeom>
          <a:ln w="38100">
            <a:solidFill>
              <a:srgbClr val="BE154B"/>
            </a:solidFill>
          </a:ln>
        </p:spPr>
        <p:style>
          <a:lnRef idx="1">
            <a:schemeClr val="accent1"/>
          </a:lnRef>
          <a:fillRef idx="0">
            <a:schemeClr val="accent1"/>
          </a:fillRef>
          <a:effectRef idx="0">
            <a:schemeClr val="accent1"/>
          </a:effectRef>
          <a:fontRef idx="minor">
            <a:schemeClr val="tx1"/>
          </a:fontRef>
        </p:style>
      </p:cxnSp>
      <p:sp>
        <p:nvSpPr>
          <p:cNvPr id="13" name="Titolo 1">
            <a:extLst>
              <a:ext uri="{FF2B5EF4-FFF2-40B4-BE49-F238E27FC236}">
                <a16:creationId xmlns:a16="http://schemas.microsoft.com/office/drawing/2014/main" id="{28F64846-CB7C-4D0F-8A12-178919ED28FC}"/>
              </a:ext>
            </a:extLst>
          </p:cNvPr>
          <p:cNvSpPr>
            <a:spLocks noGrp="1"/>
          </p:cNvSpPr>
          <p:nvPr>
            <p:ph type="ctrTitle" hasCustomPrompt="1"/>
          </p:nvPr>
        </p:nvSpPr>
        <p:spPr>
          <a:xfrm>
            <a:off x="418661" y="2187588"/>
            <a:ext cx="9144000" cy="1383179"/>
          </a:xfrm>
          <a:prstGeom prst="rect">
            <a:avLst/>
          </a:prstGeom>
        </p:spPr>
        <p:txBody>
          <a:bodyPr anchor="b"/>
          <a:lstStyle>
            <a:lvl1pPr algn="l">
              <a:defRPr sz="2800">
                <a:solidFill>
                  <a:srgbClr val="19335A"/>
                </a:solidFill>
                <a:latin typeface="Arial Black" panose="020B0A04020102020204" pitchFamily="34" charset="0"/>
              </a:defRPr>
            </a:lvl1pPr>
          </a:lstStyle>
          <a:p>
            <a:r>
              <a:rPr lang="it-IT"/>
              <a:t>Titolo</a:t>
            </a:r>
          </a:p>
        </p:txBody>
      </p:sp>
      <p:sp>
        <p:nvSpPr>
          <p:cNvPr id="14" name="Sottotitolo 2">
            <a:extLst>
              <a:ext uri="{FF2B5EF4-FFF2-40B4-BE49-F238E27FC236}">
                <a16:creationId xmlns:a16="http://schemas.microsoft.com/office/drawing/2014/main" id="{64771D42-6E8E-4417-8492-ECAF8B577FA1}"/>
              </a:ext>
            </a:extLst>
          </p:cNvPr>
          <p:cNvSpPr>
            <a:spLocks noGrp="1"/>
          </p:cNvSpPr>
          <p:nvPr>
            <p:ph type="subTitle" idx="1" hasCustomPrompt="1"/>
          </p:nvPr>
        </p:nvSpPr>
        <p:spPr>
          <a:xfrm>
            <a:off x="418661" y="4228321"/>
            <a:ext cx="9144000" cy="1655762"/>
          </a:xfrm>
          <a:prstGeom prst="rect">
            <a:avLst/>
          </a:prstGeom>
        </p:spPr>
        <p:txBody>
          <a:bodyPr/>
          <a:lstStyle>
            <a:lvl1pPr marL="0" indent="0" algn="l">
              <a:buNone/>
              <a:defRPr sz="2000">
                <a:solidFill>
                  <a:srgbClr val="19335A"/>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Sottotitolo</a:t>
            </a:r>
          </a:p>
        </p:txBody>
      </p:sp>
    </p:spTree>
    <p:extLst>
      <p:ext uri="{BB962C8B-B14F-4D97-AF65-F5344CB8AC3E}">
        <p14:creationId xmlns:p14="http://schemas.microsoft.com/office/powerpoint/2010/main" val="1167156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olo / sottotitolo / bianco sigillo 3">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884ED944-4990-47B3-BE2A-09064053F0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6955" y="523780"/>
            <a:ext cx="2015681" cy="678612"/>
          </a:xfrm>
          <a:prstGeom prst="rect">
            <a:avLst/>
          </a:prstGeom>
        </p:spPr>
      </p:pic>
      <p:cxnSp>
        <p:nvCxnSpPr>
          <p:cNvPr id="13" name="Connettore diritto 7">
            <a:extLst>
              <a:ext uri="{FF2B5EF4-FFF2-40B4-BE49-F238E27FC236}">
                <a16:creationId xmlns:a16="http://schemas.microsoft.com/office/drawing/2014/main" id="{B3758363-EC1A-4A7B-B5E3-AE65DC6BA846}"/>
              </a:ext>
            </a:extLst>
          </p:cNvPr>
          <p:cNvCxnSpPr>
            <a:cxnSpLocks/>
          </p:cNvCxnSpPr>
          <p:nvPr userDrawn="1"/>
        </p:nvCxnSpPr>
        <p:spPr>
          <a:xfrm>
            <a:off x="520700" y="3862090"/>
            <a:ext cx="2044700" cy="0"/>
          </a:xfrm>
          <a:prstGeom prst="line">
            <a:avLst/>
          </a:prstGeom>
          <a:ln w="38100">
            <a:solidFill>
              <a:srgbClr val="19335A"/>
            </a:solidFill>
          </a:ln>
        </p:spPr>
        <p:style>
          <a:lnRef idx="1">
            <a:schemeClr val="accent1"/>
          </a:lnRef>
          <a:fillRef idx="0">
            <a:schemeClr val="accent1"/>
          </a:fillRef>
          <a:effectRef idx="0">
            <a:schemeClr val="accent1"/>
          </a:effectRef>
          <a:fontRef idx="minor">
            <a:schemeClr val="tx1"/>
          </a:fontRef>
        </p:style>
      </p:cxnSp>
      <p:sp>
        <p:nvSpPr>
          <p:cNvPr id="14" name="Titolo 1">
            <a:extLst>
              <a:ext uri="{FF2B5EF4-FFF2-40B4-BE49-F238E27FC236}">
                <a16:creationId xmlns:a16="http://schemas.microsoft.com/office/drawing/2014/main" id="{B97F4C3D-6095-4E36-AC84-250C46AC7B11}"/>
              </a:ext>
            </a:extLst>
          </p:cNvPr>
          <p:cNvSpPr>
            <a:spLocks noGrp="1"/>
          </p:cNvSpPr>
          <p:nvPr>
            <p:ph type="ctrTitle" hasCustomPrompt="1"/>
          </p:nvPr>
        </p:nvSpPr>
        <p:spPr>
          <a:xfrm>
            <a:off x="418661" y="2197316"/>
            <a:ext cx="9144000" cy="1383179"/>
          </a:xfrm>
          <a:prstGeom prst="rect">
            <a:avLst/>
          </a:prstGeom>
        </p:spPr>
        <p:txBody>
          <a:bodyPr anchor="b"/>
          <a:lstStyle>
            <a:lvl1pPr algn="l">
              <a:defRPr sz="2800">
                <a:solidFill>
                  <a:srgbClr val="BE154B"/>
                </a:solidFill>
                <a:latin typeface="Arial Black" panose="020B0A04020102020204" pitchFamily="34" charset="0"/>
              </a:defRPr>
            </a:lvl1pPr>
          </a:lstStyle>
          <a:p>
            <a:r>
              <a:rPr lang="it-IT"/>
              <a:t>Titolo</a:t>
            </a:r>
          </a:p>
        </p:txBody>
      </p:sp>
      <p:sp>
        <p:nvSpPr>
          <p:cNvPr id="15" name="Sottotitolo 2">
            <a:extLst>
              <a:ext uri="{FF2B5EF4-FFF2-40B4-BE49-F238E27FC236}">
                <a16:creationId xmlns:a16="http://schemas.microsoft.com/office/drawing/2014/main" id="{13AA9186-A806-474E-97DA-439302344661}"/>
              </a:ext>
            </a:extLst>
          </p:cNvPr>
          <p:cNvSpPr>
            <a:spLocks noGrp="1"/>
          </p:cNvSpPr>
          <p:nvPr>
            <p:ph type="subTitle" idx="1" hasCustomPrompt="1"/>
          </p:nvPr>
        </p:nvSpPr>
        <p:spPr>
          <a:xfrm>
            <a:off x="418661" y="4228321"/>
            <a:ext cx="9144000" cy="1655762"/>
          </a:xfrm>
          <a:prstGeom prst="rect">
            <a:avLst/>
          </a:prstGeom>
        </p:spPr>
        <p:txBody>
          <a:bodyPr/>
          <a:lstStyle>
            <a:lvl1pPr marL="0" indent="0" algn="l">
              <a:buNone/>
              <a:defRPr sz="2000">
                <a:solidFill>
                  <a:srgbClr val="19335A"/>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Sottotitolo</a:t>
            </a:r>
          </a:p>
        </p:txBody>
      </p:sp>
    </p:spTree>
    <p:extLst>
      <p:ext uri="{BB962C8B-B14F-4D97-AF65-F5344CB8AC3E}">
        <p14:creationId xmlns:p14="http://schemas.microsoft.com/office/powerpoint/2010/main" val="2333341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olo / sottotitolo / blu minerva">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C3C3A782-764B-4DB7-853A-E642689B4D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olo 1">
            <a:extLst>
              <a:ext uri="{FF2B5EF4-FFF2-40B4-BE49-F238E27FC236}">
                <a16:creationId xmlns:a16="http://schemas.microsoft.com/office/drawing/2014/main" id="{48AB2C42-D160-4486-98FF-B82D4AC97442}"/>
              </a:ext>
            </a:extLst>
          </p:cNvPr>
          <p:cNvSpPr>
            <a:spLocks noGrp="1"/>
          </p:cNvSpPr>
          <p:nvPr>
            <p:ph type="ctrTitle" hasCustomPrompt="1"/>
          </p:nvPr>
        </p:nvSpPr>
        <p:spPr>
          <a:xfrm>
            <a:off x="418661" y="2187587"/>
            <a:ext cx="9144000" cy="1383179"/>
          </a:xfrm>
          <a:prstGeom prst="rect">
            <a:avLst/>
          </a:prstGeom>
        </p:spPr>
        <p:txBody>
          <a:bodyPr anchor="b"/>
          <a:lstStyle>
            <a:lvl1pPr algn="l">
              <a:defRPr sz="2800">
                <a:solidFill>
                  <a:schemeClr val="bg1"/>
                </a:solidFill>
                <a:latin typeface="Arial Black" panose="020B0A04020102020204" pitchFamily="34" charset="0"/>
              </a:defRPr>
            </a:lvl1pPr>
          </a:lstStyle>
          <a:p>
            <a:r>
              <a:rPr lang="it-IT"/>
              <a:t>Titolo</a:t>
            </a:r>
          </a:p>
        </p:txBody>
      </p:sp>
      <p:sp>
        <p:nvSpPr>
          <p:cNvPr id="7" name="Sottotitolo 2">
            <a:extLst>
              <a:ext uri="{FF2B5EF4-FFF2-40B4-BE49-F238E27FC236}">
                <a16:creationId xmlns:a16="http://schemas.microsoft.com/office/drawing/2014/main" id="{60FEAEC8-22F6-4EC5-A22C-E578DF509750}"/>
              </a:ext>
            </a:extLst>
          </p:cNvPr>
          <p:cNvSpPr>
            <a:spLocks noGrp="1"/>
          </p:cNvSpPr>
          <p:nvPr>
            <p:ph type="subTitle" idx="1" hasCustomPrompt="1"/>
          </p:nvPr>
        </p:nvSpPr>
        <p:spPr>
          <a:xfrm>
            <a:off x="418661" y="4238048"/>
            <a:ext cx="9144000" cy="1655762"/>
          </a:xfrm>
          <a:prstGeom prst="rect">
            <a:avLst/>
          </a:prstGeom>
        </p:spPr>
        <p:txBody>
          <a:bodyPr/>
          <a:lstStyle>
            <a:lvl1pPr marL="0" indent="0" algn="l">
              <a:buNone/>
              <a:defRPr sz="20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Sottotitolo</a:t>
            </a:r>
          </a:p>
        </p:txBody>
      </p:sp>
      <p:cxnSp>
        <p:nvCxnSpPr>
          <p:cNvPr id="8" name="Connettore diritto 7">
            <a:extLst>
              <a:ext uri="{FF2B5EF4-FFF2-40B4-BE49-F238E27FC236}">
                <a16:creationId xmlns:a16="http://schemas.microsoft.com/office/drawing/2014/main" id="{4537A95F-71D4-4AD8-9C16-CA5D8B6BD77B}"/>
              </a:ext>
            </a:extLst>
          </p:cNvPr>
          <p:cNvCxnSpPr>
            <a:cxnSpLocks/>
          </p:cNvCxnSpPr>
          <p:nvPr userDrawn="1"/>
        </p:nvCxnSpPr>
        <p:spPr>
          <a:xfrm>
            <a:off x="520700" y="3862091"/>
            <a:ext cx="2044700" cy="0"/>
          </a:xfrm>
          <a:prstGeom prst="line">
            <a:avLst/>
          </a:prstGeom>
          <a:ln w="38100">
            <a:solidFill>
              <a:srgbClr val="BACED2"/>
            </a:solidFill>
          </a:ln>
        </p:spPr>
        <p:style>
          <a:lnRef idx="1">
            <a:schemeClr val="accent1"/>
          </a:lnRef>
          <a:fillRef idx="0">
            <a:schemeClr val="accent1"/>
          </a:fillRef>
          <a:effectRef idx="0">
            <a:schemeClr val="accent1"/>
          </a:effectRef>
          <a:fontRef idx="minor">
            <a:schemeClr val="tx1"/>
          </a:fontRef>
        </p:style>
      </p:cxnSp>
      <p:pic>
        <p:nvPicPr>
          <p:cNvPr id="10" name="Immagine 8" descr="Immagine 8">
            <a:extLst>
              <a:ext uri="{FF2B5EF4-FFF2-40B4-BE49-F238E27FC236}">
                <a16:creationId xmlns:a16="http://schemas.microsoft.com/office/drawing/2014/main" id="{86F31B11-2B96-4D0B-B32B-3FAB46BD3443}"/>
              </a:ext>
            </a:extLst>
          </p:cNvPr>
          <p:cNvPicPr>
            <a:picLocks noChangeAspect="1"/>
          </p:cNvPicPr>
          <p:nvPr userDrawn="1"/>
        </p:nvPicPr>
        <p:blipFill>
          <a:blip r:embed="rId3"/>
          <a:stretch>
            <a:fillRect/>
          </a:stretch>
        </p:blipFill>
        <p:spPr>
          <a:xfrm>
            <a:off x="539097" y="531079"/>
            <a:ext cx="1991396" cy="671313"/>
          </a:xfrm>
          <a:prstGeom prst="rect">
            <a:avLst/>
          </a:prstGeom>
          <a:ln w="12700">
            <a:miter lim="400000"/>
          </a:ln>
        </p:spPr>
      </p:pic>
    </p:spTree>
    <p:extLst>
      <p:ext uri="{BB962C8B-B14F-4D97-AF65-F5344CB8AC3E}">
        <p14:creationId xmlns:p14="http://schemas.microsoft.com/office/powerpoint/2010/main" val="1090207413"/>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olo / sottotitolo / bianco minerva">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C820B8DA-47E8-4F4B-AF90-D274F9F242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Immagine 8">
            <a:extLst>
              <a:ext uri="{FF2B5EF4-FFF2-40B4-BE49-F238E27FC236}">
                <a16:creationId xmlns:a16="http://schemas.microsoft.com/office/drawing/2014/main" id="{EB63A237-B99B-4574-8C82-57FC719DB5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6955" y="523780"/>
            <a:ext cx="2015681" cy="678612"/>
          </a:xfrm>
          <a:prstGeom prst="rect">
            <a:avLst/>
          </a:prstGeom>
        </p:spPr>
      </p:pic>
      <p:sp>
        <p:nvSpPr>
          <p:cNvPr id="10" name="Titolo 1">
            <a:extLst>
              <a:ext uri="{FF2B5EF4-FFF2-40B4-BE49-F238E27FC236}">
                <a16:creationId xmlns:a16="http://schemas.microsoft.com/office/drawing/2014/main" id="{295B8581-65D6-4F96-8455-D2EE866C0171}"/>
              </a:ext>
            </a:extLst>
          </p:cNvPr>
          <p:cNvSpPr>
            <a:spLocks noGrp="1"/>
          </p:cNvSpPr>
          <p:nvPr>
            <p:ph type="ctrTitle" hasCustomPrompt="1"/>
          </p:nvPr>
        </p:nvSpPr>
        <p:spPr>
          <a:xfrm>
            <a:off x="418661" y="2197315"/>
            <a:ext cx="9144000" cy="1383179"/>
          </a:xfrm>
          <a:prstGeom prst="rect">
            <a:avLst/>
          </a:prstGeom>
        </p:spPr>
        <p:txBody>
          <a:bodyPr anchor="b"/>
          <a:lstStyle>
            <a:lvl1pPr algn="l">
              <a:defRPr sz="2800">
                <a:solidFill>
                  <a:srgbClr val="BE154B"/>
                </a:solidFill>
                <a:latin typeface="Arial Black" panose="020B0A04020102020204" pitchFamily="34" charset="0"/>
              </a:defRPr>
            </a:lvl1pPr>
          </a:lstStyle>
          <a:p>
            <a:r>
              <a:rPr lang="it-IT"/>
              <a:t>Titolo</a:t>
            </a:r>
          </a:p>
        </p:txBody>
      </p:sp>
      <p:sp>
        <p:nvSpPr>
          <p:cNvPr id="11" name="Sottotitolo 2">
            <a:extLst>
              <a:ext uri="{FF2B5EF4-FFF2-40B4-BE49-F238E27FC236}">
                <a16:creationId xmlns:a16="http://schemas.microsoft.com/office/drawing/2014/main" id="{3651A08B-CFF5-4FA0-A83D-1DC56A9C2803}"/>
              </a:ext>
            </a:extLst>
          </p:cNvPr>
          <p:cNvSpPr>
            <a:spLocks noGrp="1"/>
          </p:cNvSpPr>
          <p:nvPr>
            <p:ph type="subTitle" idx="1" hasCustomPrompt="1"/>
          </p:nvPr>
        </p:nvSpPr>
        <p:spPr>
          <a:xfrm>
            <a:off x="418661" y="4238048"/>
            <a:ext cx="9144000" cy="1655762"/>
          </a:xfrm>
          <a:prstGeom prst="rect">
            <a:avLst/>
          </a:prstGeom>
        </p:spPr>
        <p:txBody>
          <a:bodyPr/>
          <a:lstStyle>
            <a:lvl1pPr marL="0" indent="0" algn="l">
              <a:buNone/>
              <a:defRPr sz="2000">
                <a:solidFill>
                  <a:srgbClr val="19335A"/>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Sottotitolo</a:t>
            </a:r>
          </a:p>
        </p:txBody>
      </p:sp>
      <p:cxnSp>
        <p:nvCxnSpPr>
          <p:cNvPr id="12" name="Connettore diritto 11">
            <a:extLst>
              <a:ext uri="{FF2B5EF4-FFF2-40B4-BE49-F238E27FC236}">
                <a16:creationId xmlns:a16="http://schemas.microsoft.com/office/drawing/2014/main" id="{95F1C8C8-AE9C-47E4-B8F9-D79DFB0D18CA}"/>
              </a:ext>
            </a:extLst>
          </p:cNvPr>
          <p:cNvCxnSpPr>
            <a:cxnSpLocks/>
          </p:cNvCxnSpPr>
          <p:nvPr userDrawn="1"/>
        </p:nvCxnSpPr>
        <p:spPr>
          <a:xfrm>
            <a:off x="520700" y="3862091"/>
            <a:ext cx="2044700" cy="0"/>
          </a:xfrm>
          <a:prstGeom prst="line">
            <a:avLst/>
          </a:prstGeom>
          <a:ln w="38100">
            <a:solidFill>
              <a:srgbClr val="1933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8398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olo / sottotitolo / blu edificio">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0E705F06-0586-4F6D-9B93-0F20EEA664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10" name="Immagine 8" descr="Immagine 8">
            <a:extLst>
              <a:ext uri="{FF2B5EF4-FFF2-40B4-BE49-F238E27FC236}">
                <a16:creationId xmlns:a16="http://schemas.microsoft.com/office/drawing/2014/main" id="{86F31B11-2B96-4D0B-B32B-3FAB46BD3443}"/>
              </a:ext>
            </a:extLst>
          </p:cNvPr>
          <p:cNvPicPr>
            <a:picLocks noChangeAspect="1"/>
          </p:cNvPicPr>
          <p:nvPr userDrawn="1"/>
        </p:nvPicPr>
        <p:blipFill>
          <a:blip r:embed="rId3"/>
          <a:stretch>
            <a:fillRect/>
          </a:stretch>
        </p:blipFill>
        <p:spPr>
          <a:xfrm>
            <a:off x="539097" y="531079"/>
            <a:ext cx="1991396" cy="671313"/>
          </a:xfrm>
          <a:prstGeom prst="rect">
            <a:avLst/>
          </a:prstGeom>
          <a:ln w="12700">
            <a:miter lim="400000"/>
          </a:ln>
        </p:spPr>
      </p:pic>
      <p:sp>
        <p:nvSpPr>
          <p:cNvPr id="12" name="Titolo 1">
            <a:extLst>
              <a:ext uri="{FF2B5EF4-FFF2-40B4-BE49-F238E27FC236}">
                <a16:creationId xmlns:a16="http://schemas.microsoft.com/office/drawing/2014/main" id="{39B7EB25-BE27-490F-901B-571D5EBB825A}"/>
              </a:ext>
            </a:extLst>
          </p:cNvPr>
          <p:cNvSpPr>
            <a:spLocks noGrp="1"/>
          </p:cNvSpPr>
          <p:nvPr>
            <p:ph type="ctrTitle" hasCustomPrompt="1"/>
          </p:nvPr>
        </p:nvSpPr>
        <p:spPr>
          <a:xfrm>
            <a:off x="418661" y="2187587"/>
            <a:ext cx="9144000" cy="1383179"/>
          </a:xfrm>
          <a:prstGeom prst="rect">
            <a:avLst/>
          </a:prstGeom>
        </p:spPr>
        <p:txBody>
          <a:bodyPr anchor="b"/>
          <a:lstStyle>
            <a:lvl1pPr algn="l">
              <a:defRPr sz="2800">
                <a:solidFill>
                  <a:schemeClr val="bg1"/>
                </a:solidFill>
                <a:latin typeface="Arial Black" panose="020B0A04020102020204" pitchFamily="34" charset="0"/>
              </a:defRPr>
            </a:lvl1pPr>
          </a:lstStyle>
          <a:p>
            <a:r>
              <a:rPr lang="it-IT"/>
              <a:t>Titolo</a:t>
            </a:r>
          </a:p>
        </p:txBody>
      </p:sp>
      <p:sp>
        <p:nvSpPr>
          <p:cNvPr id="13" name="Sottotitolo 2">
            <a:extLst>
              <a:ext uri="{FF2B5EF4-FFF2-40B4-BE49-F238E27FC236}">
                <a16:creationId xmlns:a16="http://schemas.microsoft.com/office/drawing/2014/main" id="{4126B96F-B611-4B66-B0A9-8DD4F74FCFF4}"/>
              </a:ext>
            </a:extLst>
          </p:cNvPr>
          <p:cNvSpPr>
            <a:spLocks noGrp="1"/>
          </p:cNvSpPr>
          <p:nvPr>
            <p:ph type="subTitle" idx="1" hasCustomPrompt="1"/>
          </p:nvPr>
        </p:nvSpPr>
        <p:spPr>
          <a:xfrm>
            <a:off x="418661" y="4238048"/>
            <a:ext cx="9144000" cy="1655762"/>
          </a:xfrm>
          <a:prstGeom prst="rect">
            <a:avLst/>
          </a:prstGeom>
        </p:spPr>
        <p:txBody>
          <a:bodyPr/>
          <a:lstStyle>
            <a:lvl1pPr marL="0" indent="0" algn="l">
              <a:buNone/>
              <a:defRPr sz="20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Sottotitolo</a:t>
            </a:r>
          </a:p>
        </p:txBody>
      </p:sp>
      <p:cxnSp>
        <p:nvCxnSpPr>
          <p:cNvPr id="14" name="Connettore diritto 13">
            <a:extLst>
              <a:ext uri="{FF2B5EF4-FFF2-40B4-BE49-F238E27FC236}">
                <a16:creationId xmlns:a16="http://schemas.microsoft.com/office/drawing/2014/main" id="{C3740A2F-6347-47B4-9865-72BD0FF8075C}"/>
              </a:ext>
            </a:extLst>
          </p:cNvPr>
          <p:cNvCxnSpPr>
            <a:cxnSpLocks/>
          </p:cNvCxnSpPr>
          <p:nvPr userDrawn="1"/>
        </p:nvCxnSpPr>
        <p:spPr>
          <a:xfrm>
            <a:off x="520700" y="3862091"/>
            <a:ext cx="2044700" cy="0"/>
          </a:xfrm>
          <a:prstGeom prst="line">
            <a:avLst/>
          </a:prstGeom>
          <a:ln w="38100">
            <a:solidFill>
              <a:srgbClr val="BACED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76860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olo / sottotitolo / bianco edificio">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1E12E075-EE2D-45E7-B311-4FD6FEC350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880" y="-96561"/>
            <a:ext cx="12646672" cy="7393021"/>
          </a:xfrm>
          <a:prstGeom prst="rect">
            <a:avLst/>
          </a:prstGeom>
        </p:spPr>
      </p:pic>
      <p:pic>
        <p:nvPicPr>
          <p:cNvPr id="9" name="Immagine 8">
            <a:extLst>
              <a:ext uri="{FF2B5EF4-FFF2-40B4-BE49-F238E27FC236}">
                <a16:creationId xmlns:a16="http://schemas.microsoft.com/office/drawing/2014/main" id="{3EF09A28-3FB2-479F-BF55-AD1C1246FD0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6955" y="523780"/>
            <a:ext cx="2015681" cy="678612"/>
          </a:xfrm>
          <a:prstGeom prst="rect">
            <a:avLst/>
          </a:prstGeom>
        </p:spPr>
      </p:pic>
      <p:sp>
        <p:nvSpPr>
          <p:cNvPr id="7" name="Titolo 1">
            <a:extLst>
              <a:ext uri="{FF2B5EF4-FFF2-40B4-BE49-F238E27FC236}">
                <a16:creationId xmlns:a16="http://schemas.microsoft.com/office/drawing/2014/main" id="{1ECB7EF9-AC31-4846-ACFD-0B1C0005B01F}"/>
              </a:ext>
            </a:extLst>
          </p:cNvPr>
          <p:cNvSpPr>
            <a:spLocks noGrp="1"/>
          </p:cNvSpPr>
          <p:nvPr>
            <p:ph type="ctrTitle" hasCustomPrompt="1"/>
          </p:nvPr>
        </p:nvSpPr>
        <p:spPr>
          <a:xfrm>
            <a:off x="418661" y="2187587"/>
            <a:ext cx="9144000" cy="1383179"/>
          </a:xfrm>
          <a:prstGeom prst="rect">
            <a:avLst/>
          </a:prstGeom>
        </p:spPr>
        <p:txBody>
          <a:bodyPr anchor="b"/>
          <a:lstStyle>
            <a:lvl1pPr algn="l">
              <a:defRPr sz="2800">
                <a:solidFill>
                  <a:srgbClr val="19335A"/>
                </a:solidFill>
                <a:latin typeface="Arial Black" panose="020B0A04020102020204" pitchFamily="34" charset="0"/>
              </a:defRPr>
            </a:lvl1pPr>
          </a:lstStyle>
          <a:p>
            <a:r>
              <a:rPr lang="it-IT"/>
              <a:t>Titolo</a:t>
            </a:r>
          </a:p>
        </p:txBody>
      </p:sp>
      <p:sp>
        <p:nvSpPr>
          <p:cNvPr id="12" name="Sottotitolo 2">
            <a:extLst>
              <a:ext uri="{FF2B5EF4-FFF2-40B4-BE49-F238E27FC236}">
                <a16:creationId xmlns:a16="http://schemas.microsoft.com/office/drawing/2014/main" id="{AE1C0879-C723-4BB1-B5D2-05020216415E}"/>
              </a:ext>
            </a:extLst>
          </p:cNvPr>
          <p:cNvSpPr>
            <a:spLocks noGrp="1"/>
          </p:cNvSpPr>
          <p:nvPr>
            <p:ph type="subTitle" idx="1" hasCustomPrompt="1"/>
          </p:nvPr>
        </p:nvSpPr>
        <p:spPr>
          <a:xfrm>
            <a:off x="418661" y="4238048"/>
            <a:ext cx="9144000" cy="1655762"/>
          </a:xfrm>
          <a:prstGeom prst="rect">
            <a:avLst/>
          </a:prstGeom>
        </p:spPr>
        <p:txBody>
          <a:bodyPr/>
          <a:lstStyle>
            <a:lvl1pPr marL="0" indent="0" algn="l">
              <a:buNone/>
              <a:defRPr sz="2000">
                <a:solidFill>
                  <a:srgbClr val="19335A"/>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Sottotitolo</a:t>
            </a:r>
          </a:p>
        </p:txBody>
      </p:sp>
      <p:cxnSp>
        <p:nvCxnSpPr>
          <p:cNvPr id="13" name="Connettore diritto 12">
            <a:extLst>
              <a:ext uri="{FF2B5EF4-FFF2-40B4-BE49-F238E27FC236}">
                <a16:creationId xmlns:a16="http://schemas.microsoft.com/office/drawing/2014/main" id="{5E5B3FA1-308F-4B79-A89C-C4FA8EFC802A}"/>
              </a:ext>
            </a:extLst>
          </p:cNvPr>
          <p:cNvCxnSpPr>
            <a:cxnSpLocks/>
          </p:cNvCxnSpPr>
          <p:nvPr userDrawn="1"/>
        </p:nvCxnSpPr>
        <p:spPr>
          <a:xfrm>
            <a:off x="520700" y="3862091"/>
            <a:ext cx="2044700" cy="0"/>
          </a:xfrm>
          <a:prstGeom prst="line">
            <a:avLst/>
          </a:prstGeom>
          <a:ln w="38100">
            <a:solidFill>
              <a:srgbClr val="BACED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6583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olo / sottotitolo / bianco edificio">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12744EE7-3C61-44AC-A8E6-F283E33F59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880" y="-96561"/>
            <a:ext cx="12646672" cy="7393021"/>
          </a:xfrm>
          <a:prstGeom prst="rect">
            <a:avLst/>
          </a:prstGeom>
        </p:spPr>
      </p:pic>
      <p:pic>
        <p:nvPicPr>
          <p:cNvPr id="9" name="Immagine 8">
            <a:extLst>
              <a:ext uri="{FF2B5EF4-FFF2-40B4-BE49-F238E27FC236}">
                <a16:creationId xmlns:a16="http://schemas.microsoft.com/office/drawing/2014/main" id="{3EF09A28-3FB2-479F-BF55-AD1C1246FD0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6955" y="523780"/>
            <a:ext cx="2015681" cy="678612"/>
          </a:xfrm>
          <a:prstGeom prst="rect">
            <a:avLst/>
          </a:prstGeom>
        </p:spPr>
      </p:pic>
      <p:sp>
        <p:nvSpPr>
          <p:cNvPr id="12" name="Titolo 1">
            <a:extLst>
              <a:ext uri="{FF2B5EF4-FFF2-40B4-BE49-F238E27FC236}">
                <a16:creationId xmlns:a16="http://schemas.microsoft.com/office/drawing/2014/main" id="{77018A75-F7ED-44D1-AC28-E62D44E297B7}"/>
              </a:ext>
            </a:extLst>
          </p:cNvPr>
          <p:cNvSpPr>
            <a:spLocks noGrp="1"/>
          </p:cNvSpPr>
          <p:nvPr>
            <p:ph type="ctrTitle" hasCustomPrompt="1"/>
          </p:nvPr>
        </p:nvSpPr>
        <p:spPr>
          <a:xfrm>
            <a:off x="418661" y="2187587"/>
            <a:ext cx="9144000" cy="1383179"/>
          </a:xfrm>
          <a:prstGeom prst="rect">
            <a:avLst/>
          </a:prstGeom>
        </p:spPr>
        <p:txBody>
          <a:bodyPr anchor="b"/>
          <a:lstStyle>
            <a:lvl1pPr algn="l">
              <a:defRPr sz="2800">
                <a:solidFill>
                  <a:srgbClr val="19335A"/>
                </a:solidFill>
                <a:latin typeface="Arial Black" panose="020B0A04020102020204" pitchFamily="34" charset="0"/>
              </a:defRPr>
            </a:lvl1pPr>
          </a:lstStyle>
          <a:p>
            <a:r>
              <a:rPr lang="it-IT"/>
              <a:t>Titolo</a:t>
            </a:r>
          </a:p>
        </p:txBody>
      </p:sp>
      <p:sp>
        <p:nvSpPr>
          <p:cNvPr id="13" name="Sottotitolo 2">
            <a:extLst>
              <a:ext uri="{FF2B5EF4-FFF2-40B4-BE49-F238E27FC236}">
                <a16:creationId xmlns:a16="http://schemas.microsoft.com/office/drawing/2014/main" id="{C1E2D0F5-0F2B-4FD2-ACF4-0A873EDE8A54}"/>
              </a:ext>
            </a:extLst>
          </p:cNvPr>
          <p:cNvSpPr>
            <a:spLocks noGrp="1"/>
          </p:cNvSpPr>
          <p:nvPr>
            <p:ph type="subTitle" idx="1" hasCustomPrompt="1"/>
          </p:nvPr>
        </p:nvSpPr>
        <p:spPr>
          <a:xfrm>
            <a:off x="418661" y="4238048"/>
            <a:ext cx="9144000" cy="1655762"/>
          </a:xfrm>
          <a:prstGeom prst="rect">
            <a:avLst/>
          </a:prstGeom>
        </p:spPr>
        <p:txBody>
          <a:bodyPr/>
          <a:lstStyle>
            <a:lvl1pPr marL="0" indent="0" algn="l">
              <a:buNone/>
              <a:defRPr sz="2000">
                <a:solidFill>
                  <a:srgbClr val="19335A"/>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Sottotitolo</a:t>
            </a:r>
          </a:p>
        </p:txBody>
      </p:sp>
      <p:cxnSp>
        <p:nvCxnSpPr>
          <p:cNvPr id="14" name="Connettore diritto 13">
            <a:extLst>
              <a:ext uri="{FF2B5EF4-FFF2-40B4-BE49-F238E27FC236}">
                <a16:creationId xmlns:a16="http://schemas.microsoft.com/office/drawing/2014/main" id="{E8B466C2-DFC4-4841-92C4-CCDA732B4979}"/>
              </a:ext>
            </a:extLst>
          </p:cNvPr>
          <p:cNvCxnSpPr>
            <a:cxnSpLocks/>
          </p:cNvCxnSpPr>
          <p:nvPr userDrawn="1"/>
        </p:nvCxnSpPr>
        <p:spPr>
          <a:xfrm>
            <a:off x="520700" y="3862091"/>
            <a:ext cx="2044700" cy="0"/>
          </a:xfrm>
          <a:prstGeom prst="line">
            <a:avLst/>
          </a:prstGeom>
          <a:ln w="38100">
            <a:solidFill>
              <a:srgbClr val="BE154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73321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olo / sottotitolo / bianco edificio">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id="{BCCB67D3-F120-42A2-9F1B-8F993FAFDF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880" y="-96561"/>
            <a:ext cx="12646672" cy="7393021"/>
          </a:xfrm>
          <a:prstGeom prst="rect">
            <a:avLst/>
          </a:prstGeom>
        </p:spPr>
      </p:pic>
      <p:pic>
        <p:nvPicPr>
          <p:cNvPr id="9" name="Immagine 8">
            <a:extLst>
              <a:ext uri="{FF2B5EF4-FFF2-40B4-BE49-F238E27FC236}">
                <a16:creationId xmlns:a16="http://schemas.microsoft.com/office/drawing/2014/main" id="{3EF09A28-3FB2-479F-BF55-AD1C1246FD0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6955" y="523780"/>
            <a:ext cx="2015681" cy="678612"/>
          </a:xfrm>
          <a:prstGeom prst="rect">
            <a:avLst/>
          </a:prstGeom>
        </p:spPr>
      </p:pic>
      <p:sp>
        <p:nvSpPr>
          <p:cNvPr id="11" name="Titolo 1">
            <a:extLst>
              <a:ext uri="{FF2B5EF4-FFF2-40B4-BE49-F238E27FC236}">
                <a16:creationId xmlns:a16="http://schemas.microsoft.com/office/drawing/2014/main" id="{9A4D6357-49EA-4A81-A3BE-D4555B967889}"/>
              </a:ext>
            </a:extLst>
          </p:cNvPr>
          <p:cNvSpPr>
            <a:spLocks noGrp="1"/>
          </p:cNvSpPr>
          <p:nvPr>
            <p:ph type="ctrTitle" hasCustomPrompt="1"/>
          </p:nvPr>
        </p:nvSpPr>
        <p:spPr>
          <a:xfrm>
            <a:off x="418661" y="2197315"/>
            <a:ext cx="9144000" cy="1383179"/>
          </a:xfrm>
          <a:prstGeom prst="rect">
            <a:avLst/>
          </a:prstGeom>
        </p:spPr>
        <p:txBody>
          <a:bodyPr anchor="b"/>
          <a:lstStyle>
            <a:lvl1pPr algn="l">
              <a:defRPr sz="2800">
                <a:solidFill>
                  <a:srgbClr val="BE154B"/>
                </a:solidFill>
                <a:latin typeface="Arial Black" panose="020B0A04020102020204" pitchFamily="34" charset="0"/>
              </a:defRPr>
            </a:lvl1pPr>
          </a:lstStyle>
          <a:p>
            <a:r>
              <a:rPr lang="it-IT"/>
              <a:t>Titolo</a:t>
            </a:r>
          </a:p>
        </p:txBody>
      </p:sp>
      <p:sp>
        <p:nvSpPr>
          <p:cNvPr id="12" name="Sottotitolo 2">
            <a:extLst>
              <a:ext uri="{FF2B5EF4-FFF2-40B4-BE49-F238E27FC236}">
                <a16:creationId xmlns:a16="http://schemas.microsoft.com/office/drawing/2014/main" id="{2C22ED89-CA42-4C97-89FE-A50B2A3224E3}"/>
              </a:ext>
            </a:extLst>
          </p:cNvPr>
          <p:cNvSpPr>
            <a:spLocks noGrp="1"/>
          </p:cNvSpPr>
          <p:nvPr>
            <p:ph type="subTitle" idx="1" hasCustomPrompt="1"/>
          </p:nvPr>
        </p:nvSpPr>
        <p:spPr>
          <a:xfrm>
            <a:off x="418661" y="4238048"/>
            <a:ext cx="9144000" cy="1655762"/>
          </a:xfrm>
          <a:prstGeom prst="rect">
            <a:avLst/>
          </a:prstGeom>
        </p:spPr>
        <p:txBody>
          <a:bodyPr/>
          <a:lstStyle>
            <a:lvl1pPr marL="0" indent="0" algn="l">
              <a:buNone/>
              <a:defRPr sz="2000">
                <a:solidFill>
                  <a:srgbClr val="19335A"/>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Sottotitolo</a:t>
            </a:r>
          </a:p>
        </p:txBody>
      </p:sp>
      <p:cxnSp>
        <p:nvCxnSpPr>
          <p:cNvPr id="13" name="Connettore diritto 12">
            <a:extLst>
              <a:ext uri="{FF2B5EF4-FFF2-40B4-BE49-F238E27FC236}">
                <a16:creationId xmlns:a16="http://schemas.microsoft.com/office/drawing/2014/main" id="{4F0E0671-EC53-4A97-A769-A9A9F1C9A26F}"/>
              </a:ext>
            </a:extLst>
          </p:cNvPr>
          <p:cNvCxnSpPr>
            <a:cxnSpLocks/>
          </p:cNvCxnSpPr>
          <p:nvPr userDrawn="1"/>
        </p:nvCxnSpPr>
        <p:spPr>
          <a:xfrm>
            <a:off x="520700" y="3862091"/>
            <a:ext cx="2044700" cy="0"/>
          </a:xfrm>
          <a:prstGeom prst="line">
            <a:avLst/>
          </a:prstGeom>
          <a:ln w="38100">
            <a:solidFill>
              <a:srgbClr val="1933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23889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olo senza linea, per titoli su più righe">
    <p:spTree>
      <p:nvGrpSpPr>
        <p:cNvPr id="1" name=""/>
        <p:cNvGrpSpPr/>
        <p:nvPr/>
      </p:nvGrpSpPr>
      <p:grpSpPr>
        <a:xfrm>
          <a:off x="0" y="0"/>
          <a:ext cx="0" cy="0"/>
          <a:chOff x="0" y="0"/>
          <a:chExt cx="0" cy="0"/>
        </a:xfrm>
      </p:grpSpPr>
      <p:sp>
        <p:nvSpPr>
          <p:cNvPr id="8" name="Rettangolo">
            <a:extLst>
              <a:ext uri="{FF2B5EF4-FFF2-40B4-BE49-F238E27FC236}">
                <a16:creationId xmlns:a16="http://schemas.microsoft.com/office/drawing/2014/main" id="{78AF8EEC-F9E0-4C6D-B6AF-432924C7F35B}"/>
              </a:ext>
            </a:extLst>
          </p:cNvPr>
          <p:cNvSpPr/>
          <p:nvPr userDrawn="1"/>
        </p:nvSpPr>
        <p:spPr>
          <a:xfrm>
            <a:off x="-1" y="6208363"/>
            <a:ext cx="12191919" cy="649636"/>
          </a:xfrm>
          <a:prstGeom prst="rect">
            <a:avLst/>
          </a:prstGeom>
          <a:solidFill>
            <a:srgbClr val="19335A"/>
          </a:solidFill>
          <a:ln w="12700">
            <a:miter lim="400000"/>
          </a:ln>
        </p:spPr>
        <p:txBody>
          <a:bodyPr lIns="50800" tIns="50800" rIns="50800" bIns="50800" anchor="ctr"/>
          <a:lstStyle/>
          <a:p>
            <a:pPr>
              <a:defRPr sz="2400" cap="all" spc="48">
                <a:solidFill>
                  <a:srgbClr val="1D355E"/>
                </a:solidFill>
                <a:latin typeface="Avenir LT Std 65 Medium"/>
                <a:ea typeface="Avenir LT Std 65 Medium"/>
                <a:cs typeface="Avenir LT Std 65 Medium"/>
                <a:sym typeface="Avenir LT Std 65 Medium"/>
              </a:defRPr>
            </a:pPr>
            <a:endParaRPr/>
          </a:p>
        </p:txBody>
      </p:sp>
      <p:sp>
        <p:nvSpPr>
          <p:cNvPr id="10" name="Linea">
            <a:extLst>
              <a:ext uri="{FF2B5EF4-FFF2-40B4-BE49-F238E27FC236}">
                <a16:creationId xmlns:a16="http://schemas.microsoft.com/office/drawing/2014/main" id="{6E99EEFE-DC83-4B80-9C96-2E0F40D6A6B8}"/>
              </a:ext>
            </a:extLst>
          </p:cNvPr>
          <p:cNvSpPr/>
          <p:nvPr userDrawn="1"/>
        </p:nvSpPr>
        <p:spPr>
          <a:xfrm flipV="1">
            <a:off x="929820" y="6399563"/>
            <a:ext cx="0" cy="267937"/>
          </a:xfrm>
          <a:prstGeom prst="line">
            <a:avLst/>
          </a:prstGeom>
          <a:ln w="12700">
            <a:solidFill>
              <a:srgbClr val="FFFFFF"/>
            </a:solidFill>
            <a:miter lim="400000"/>
          </a:ln>
        </p:spPr>
        <p:txBody>
          <a:bodyPr lIns="45718" tIns="45718" rIns="45718" bIns="45718"/>
          <a:lstStyle/>
          <a:p>
            <a:endParaRPr/>
          </a:p>
        </p:txBody>
      </p:sp>
      <p:sp>
        <p:nvSpPr>
          <p:cNvPr id="11" name="Numero diapositiva">
            <a:extLst>
              <a:ext uri="{FF2B5EF4-FFF2-40B4-BE49-F238E27FC236}">
                <a16:creationId xmlns:a16="http://schemas.microsoft.com/office/drawing/2014/main" id="{4B8EB24A-37CD-437C-A354-E4805DF305E4}"/>
              </a:ext>
            </a:extLst>
          </p:cNvPr>
          <p:cNvSpPr txBox="1">
            <a:spLocks noGrp="1"/>
          </p:cNvSpPr>
          <p:nvPr>
            <p:ph type="sldNum" sz="quarter" idx="4"/>
          </p:nvPr>
        </p:nvSpPr>
        <p:spPr>
          <a:xfrm>
            <a:off x="521837" y="6394861"/>
            <a:ext cx="360810" cy="271869"/>
          </a:xfrm>
          <a:prstGeom prst="rect">
            <a:avLst/>
          </a:prstGeom>
          <a:ln w="12700">
            <a:miter lim="400000"/>
          </a:ln>
        </p:spPr>
        <p:txBody>
          <a:bodyPr wrap="square" lIns="50800" tIns="50800" rIns="50800" bIns="50800" anchor="ctr">
            <a:spAutoFit/>
          </a:bodyPr>
          <a:lstStyle>
            <a:lvl1pPr algn="l">
              <a:defRPr sz="1100" cap="all" spc="48">
                <a:solidFill>
                  <a:srgbClr val="FFFFFF"/>
                </a:solidFill>
                <a:latin typeface="Arial" panose="020B0604020202020204" pitchFamily="34" charset="0"/>
                <a:ea typeface="Arial" panose="020B0604020202020204" pitchFamily="34" charset="0"/>
                <a:cs typeface="Arial" panose="020B0604020202020204" pitchFamily="34" charset="0"/>
                <a:sym typeface="Avenir LT Std 35 Light"/>
              </a:defRPr>
            </a:lvl1pPr>
          </a:lstStyle>
          <a:p>
            <a:fld id="{86CB4B4D-7CA3-9044-876B-883B54F8677D}" type="slidenum">
              <a:rPr lang="it-IT" smtClean="0"/>
              <a:pPr/>
              <a:t>‹N›</a:t>
            </a:fld>
            <a:endParaRPr lang="it-IT"/>
          </a:p>
        </p:txBody>
      </p:sp>
      <p:pic>
        <p:nvPicPr>
          <p:cNvPr id="12" name="Immagine 11" descr="Immagine 8">
            <a:extLst>
              <a:ext uri="{FF2B5EF4-FFF2-40B4-BE49-F238E27FC236}">
                <a16:creationId xmlns:a16="http://schemas.microsoft.com/office/drawing/2014/main" id="{27CA19D8-4ADA-49C4-A1EF-D2D8DAEEC30B}"/>
              </a:ext>
            </a:extLst>
          </p:cNvPr>
          <p:cNvPicPr>
            <a:picLocks noChangeAspect="1"/>
          </p:cNvPicPr>
          <p:nvPr userDrawn="1"/>
        </p:nvPicPr>
        <p:blipFill>
          <a:blip r:embed="rId2"/>
          <a:stretch>
            <a:fillRect/>
          </a:stretch>
        </p:blipFill>
        <p:spPr>
          <a:xfrm>
            <a:off x="10515600" y="6328336"/>
            <a:ext cx="1236661" cy="416887"/>
          </a:xfrm>
          <a:prstGeom prst="rect">
            <a:avLst/>
          </a:prstGeom>
          <a:ln w="12700">
            <a:miter lim="400000"/>
          </a:ln>
        </p:spPr>
      </p:pic>
      <p:sp>
        <p:nvSpPr>
          <p:cNvPr id="9" name="Titolo 1">
            <a:extLst>
              <a:ext uri="{FF2B5EF4-FFF2-40B4-BE49-F238E27FC236}">
                <a16:creationId xmlns:a16="http://schemas.microsoft.com/office/drawing/2014/main" id="{FB85E7AE-8930-48C3-9DC2-F1F2A38392C5}"/>
              </a:ext>
            </a:extLst>
          </p:cNvPr>
          <p:cNvSpPr>
            <a:spLocks noGrp="1"/>
          </p:cNvSpPr>
          <p:nvPr>
            <p:ph type="title" hasCustomPrompt="1"/>
          </p:nvPr>
        </p:nvSpPr>
        <p:spPr>
          <a:xfrm>
            <a:off x="515937" y="365126"/>
            <a:ext cx="11166982" cy="649636"/>
          </a:xfrm>
          <a:prstGeom prst="rect">
            <a:avLst/>
          </a:prstGeom>
        </p:spPr>
        <p:txBody>
          <a:bodyPr/>
          <a:lstStyle>
            <a:lvl1pPr algn="ctr">
              <a:defRPr sz="1800" b="1">
                <a:solidFill>
                  <a:schemeClr val="tx1"/>
                </a:solidFill>
                <a:latin typeface="Arial" panose="020B0604020202020204" pitchFamily="34" charset="0"/>
                <a:cs typeface="Arial" panose="020B0604020202020204" pitchFamily="34" charset="0"/>
              </a:defRPr>
            </a:lvl1pPr>
          </a:lstStyle>
          <a:p>
            <a:r>
              <a:rPr lang="it-IT"/>
              <a:t>TITOLO</a:t>
            </a:r>
          </a:p>
        </p:txBody>
      </p:sp>
    </p:spTree>
    <p:extLst>
      <p:ext uri="{BB962C8B-B14F-4D97-AF65-F5344CB8AC3E}">
        <p14:creationId xmlns:p14="http://schemas.microsoft.com/office/powerpoint/2010/main" val="28856149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olo con linea">
    <p:spTree>
      <p:nvGrpSpPr>
        <p:cNvPr id="1" name=""/>
        <p:cNvGrpSpPr/>
        <p:nvPr/>
      </p:nvGrpSpPr>
      <p:grpSpPr>
        <a:xfrm>
          <a:off x="0" y="0"/>
          <a:ext cx="0" cy="0"/>
          <a:chOff x="0" y="0"/>
          <a:chExt cx="0" cy="0"/>
        </a:xfrm>
      </p:grpSpPr>
      <p:sp>
        <p:nvSpPr>
          <p:cNvPr id="8" name="Rettangolo">
            <a:extLst>
              <a:ext uri="{FF2B5EF4-FFF2-40B4-BE49-F238E27FC236}">
                <a16:creationId xmlns:a16="http://schemas.microsoft.com/office/drawing/2014/main" id="{78AF8EEC-F9E0-4C6D-B6AF-432924C7F35B}"/>
              </a:ext>
            </a:extLst>
          </p:cNvPr>
          <p:cNvSpPr/>
          <p:nvPr userDrawn="1"/>
        </p:nvSpPr>
        <p:spPr>
          <a:xfrm>
            <a:off x="-1" y="6208363"/>
            <a:ext cx="12191919" cy="649636"/>
          </a:xfrm>
          <a:prstGeom prst="rect">
            <a:avLst/>
          </a:prstGeom>
          <a:solidFill>
            <a:srgbClr val="19335A"/>
          </a:solidFill>
          <a:ln w="12700">
            <a:miter lim="400000"/>
          </a:ln>
        </p:spPr>
        <p:txBody>
          <a:bodyPr lIns="50800" tIns="50800" rIns="50800" bIns="50800" anchor="ctr"/>
          <a:lstStyle/>
          <a:p>
            <a:pPr>
              <a:defRPr sz="2400" cap="all" spc="48">
                <a:solidFill>
                  <a:srgbClr val="1D355E"/>
                </a:solidFill>
                <a:latin typeface="Avenir LT Std 65 Medium"/>
                <a:ea typeface="Avenir LT Std 65 Medium"/>
                <a:cs typeface="Avenir LT Std 65 Medium"/>
                <a:sym typeface="Avenir LT Std 65 Medium"/>
              </a:defRPr>
            </a:pPr>
            <a:endParaRPr/>
          </a:p>
        </p:txBody>
      </p:sp>
      <p:sp>
        <p:nvSpPr>
          <p:cNvPr id="10" name="Linea">
            <a:extLst>
              <a:ext uri="{FF2B5EF4-FFF2-40B4-BE49-F238E27FC236}">
                <a16:creationId xmlns:a16="http://schemas.microsoft.com/office/drawing/2014/main" id="{6E99EEFE-DC83-4B80-9C96-2E0F40D6A6B8}"/>
              </a:ext>
            </a:extLst>
          </p:cNvPr>
          <p:cNvSpPr/>
          <p:nvPr userDrawn="1"/>
        </p:nvSpPr>
        <p:spPr>
          <a:xfrm flipV="1">
            <a:off x="929820" y="6399563"/>
            <a:ext cx="0" cy="267937"/>
          </a:xfrm>
          <a:prstGeom prst="line">
            <a:avLst/>
          </a:prstGeom>
          <a:ln w="12700">
            <a:solidFill>
              <a:srgbClr val="FFFFFF"/>
            </a:solidFill>
            <a:miter lim="400000"/>
          </a:ln>
        </p:spPr>
        <p:txBody>
          <a:bodyPr lIns="45718" tIns="45718" rIns="45718" bIns="45718"/>
          <a:lstStyle/>
          <a:p>
            <a:endParaRPr/>
          </a:p>
        </p:txBody>
      </p:sp>
      <p:sp>
        <p:nvSpPr>
          <p:cNvPr id="11" name="Numero diapositiva">
            <a:extLst>
              <a:ext uri="{FF2B5EF4-FFF2-40B4-BE49-F238E27FC236}">
                <a16:creationId xmlns:a16="http://schemas.microsoft.com/office/drawing/2014/main" id="{4B8EB24A-37CD-437C-A354-E4805DF305E4}"/>
              </a:ext>
            </a:extLst>
          </p:cNvPr>
          <p:cNvSpPr txBox="1">
            <a:spLocks noGrp="1"/>
          </p:cNvSpPr>
          <p:nvPr>
            <p:ph type="sldNum" sz="quarter" idx="4"/>
          </p:nvPr>
        </p:nvSpPr>
        <p:spPr>
          <a:xfrm>
            <a:off x="521837" y="6394861"/>
            <a:ext cx="360810" cy="271869"/>
          </a:xfrm>
          <a:prstGeom prst="rect">
            <a:avLst/>
          </a:prstGeom>
          <a:ln w="12700">
            <a:miter lim="400000"/>
          </a:ln>
        </p:spPr>
        <p:txBody>
          <a:bodyPr wrap="square" lIns="50800" tIns="50800" rIns="50800" bIns="50800" anchor="ctr">
            <a:spAutoFit/>
          </a:bodyPr>
          <a:lstStyle>
            <a:lvl1pPr algn="l">
              <a:defRPr sz="1100" cap="all" spc="48">
                <a:solidFill>
                  <a:srgbClr val="FFFFFF"/>
                </a:solidFill>
                <a:latin typeface="Arial" panose="020B0604020202020204" pitchFamily="34" charset="0"/>
                <a:ea typeface="Arial" panose="020B0604020202020204" pitchFamily="34" charset="0"/>
                <a:cs typeface="Arial" panose="020B0604020202020204" pitchFamily="34" charset="0"/>
                <a:sym typeface="Avenir LT Std 35 Light"/>
              </a:defRPr>
            </a:lvl1pPr>
          </a:lstStyle>
          <a:p>
            <a:fld id="{86CB4B4D-7CA3-9044-876B-883B54F8677D}" type="slidenum">
              <a:rPr lang="it-IT" smtClean="0"/>
              <a:pPr/>
              <a:t>‹N›</a:t>
            </a:fld>
            <a:endParaRPr lang="it-IT"/>
          </a:p>
        </p:txBody>
      </p:sp>
      <p:pic>
        <p:nvPicPr>
          <p:cNvPr id="12" name="Immagine 11" descr="Immagine 8">
            <a:extLst>
              <a:ext uri="{FF2B5EF4-FFF2-40B4-BE49-F238E27FC236}">
                <a16:creationId xmlns:a16="http://schemas.microsoft.com/office/drawing/2014/main" id="{27CA19D8-4ADA-49C4-A1EF-D2D8DAEEC30B}"/>
              </a:ext>
            </a:extLst>
          </p:cNvPr>
          <p:cNvPicPr>
            <a:picLocks noChangeAspect="1"/>
          </p:cNvPicPr>
          <p:nvPr userDrawn="1"/>
        </p:nvPicPr>
        <p:blipFill>
          <a:blip r:embed="rId2"/>
          <a:stretch>
            <a:fillRect/>
          </a:stretch>
        </p:blipFill>
        <p:spPr>
          <a:xfrm>
            <a:off x="10515600" y="6328336"/>
            <a:ext cx="1236661" cy="416887"/>
          </a:xfrm>
          <a:prstGeom prst="rect">
            <a:avLst/>
          </a:prstGeom>
          <a:ln w="12700">
            <a:miter lim="400000"/>
          </a:ln>
        </p:spPr>
      </p:pic>
      <p:sp>
        <p:nvSpPr>
          <p:cNvPr id="9" name="Titolo 1">
            <a:extLst>
              <a:ext uri="{FF2B5EF4-FFF2-40B4-BE49-F238E27FC236}">
                <a16:creationId xmlns:a16="http://schemas.microsoft.com/office/drawing/2014/main" id="{FB85E7AE-8930-48C3-9DC2-F1F2A38392C5}"/>
              </a:ext>
            </a:extLst>
          </p:cNvPr>
          <p:cNvSpPr>
            <a:spLocks noGrp="1"/>
          </p:cNvSpPr>
          <p:nvPr>
            <p:ph type="title" hasCustomPrompt="1"/>
          </p:nvPr>
        </p:nvSpPr>
        <p:spPr>
          <a:xfrm>
            <a:off x="515937" y="365126"/>
            <a:ext cx="11166982" cy="649636"/>
          </a:xfrm>
          <a:prstGeom prst="rect">
            <a:avLst/>
          </a:prstGeom>
        </p:spPr>
        <p:txBody>
          <a:bodyPr/>
          <a:lstStyle>
            <a:lvl1pPr algn="ctr">
              <a:defRPr sz="1800" b="1">
                <a:solidFill>
                  <a:schemeClr val="tx1"/>
                </a:solidFill>
                <a:latin typeface="Arial" panose="020B0604020202020204" pitchFamily="34" charset="0"/>
                <a:cs typeface="Arial" panose="020B0604020202020204" pitchFamily="34" charset="0"/>
              </a:defRPr>
            </a:lvl1pPr>
          </a:lstStyle>
          <a:p>
            <a:r>
              <a:rPr lang="it-IT"/>
              <a:t>TITOLO</a:t>
            </a:r>
          </a:p>
        </p:txBody>
      </p:sp>
      <p:cxnSp>
        <p:nvCxnSpPr>
          <p:cNvPr id="13" name="Connettore diritto 12">
            <a:extLst>
              <a:ext uri="{FF2B5EF4-FFF2-40B4-BE49-F238E27FC236}">
                <a16:creationId xmlns:a16="http://schemas.microsoft.com/office/drawing/2014/main" id="{4A2D094F-B092-459F-91ED-7E37BFB995B4}"/>
              </a:ext>
            </a:extLst>
          </p:cNvPr>
          <p:cNvCxnSpPr>
            <a:cxnSpLocks/>
          </p:cNvCxnSpPr>
          <p:nvPr userDrawn="1"/>
        </p:nvCxnSpPr>
        <p:spPr>
          <a:xfrm>
            <a:off x="3867150" y="794837"/>
            <a:ext cx="44577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701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COVER BIANCA sigil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15841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olo / testo">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C8F99871-97D8-4708-81E3-EACCB6E69E84}"/>
              </a:ext>
            </a:extLst>
          </p:cNvPr>
          <p:cNvSpPr>
            <a:spLocks noGrp="1"/>
          </p:cNvSpPr>
          <p:nvPr>
            <p:ph type="body" sz="half" idx="2"/>
          </p:nvPr>
        </p:nvSpPr>
        <p:spPr>
          <a:xfrm>
            <a:off x="515938" y="1214493"/>
            <a:ext cx="11236322" cy="4352229"/>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15" name="Rettangolo">
            <a:extLst>
              <a:ext uri="{FF2B5EF4-FFF2-40B4-BE49-F238E27FC236}">
                <a16:creationId xmlns:a16="http://schemas.microsoft.com/office/drawing/2014/main" id="{EE84A4D3-11A9-4356-B795-85416019D3B0}"/>
              </a:ext>
            </a:extLst>
          </p:cNvPr>
          <p:cNvSpPr/>
          <p:nvPr userDrawn="1"/>
        </p:nvSpPr>
        <p:spPr>
          <a:xfrm>
            <a:off x="-1" y="6208363"/>
            <a:ext cx="12192001" cy="649636"/>
          </a:xfrm>
          <a:prstGeom prst="rect">
            <a:avLst/>
          </a:prstGeom>
          <a:solidFill>
            <a:srgbClr val="19335A"/>
          </a:solidFill>
          <a:ln w="12700">
            <a:miter lim="400000"/>
          </a:ln>
        </p:spPr>
        <p:txBody>
          <a:bodyPr lIns="50800" tIns="50800" rIns="50800" bIns="50800" anchor="ctr"/>
          <a:lstStyle/>
          <a:p>
            <a:pPr>
              <a:defRPr sz="2400" cap="all" spc="48">
                <a:solidFill>
                  <a:srgbClr val="1D355E"/>
                </a:solidFill>
                <a:latin typeface="Avenir LT Std 65 Medium"/>
                <a:ea typeface="Avenir LT Std 65 Medium"/>
                <a:cs typeface="Avenir LT Std 65 Medium"/>
                <a:sym typeface="Avenir LT Std 65 Medium"/>
              </a:defRPr>
            </a:pPr>
            <a:endParaRPr/>
          </a:p>
        </p:txBody>
      </p:sp>
      <p:pic>
        <p:nvPicPr>
          <p:cNvPr id="16" name="Immagine 15" descr="Immagine 8">
            <a:extLst>
              <a:ext uri="{FF2B5EF4-FFF2-40B4-BE49-F238E27FC236}">
                <a16:creationId xmlns:a16="http://schemas.microsoft.com/office/drawing/2014/main" id="{F68D4DCC-7538-4DB5-9717-2EF100FA4F92}"/>
              </a:ext>
            </a:extLst>
          </p:cNvPr>
          <p:cNvPicPr>
            <a:picLocks noChangeAspect="1"/>
          </p:cNvPicPr>
          <p:nvPr userDrawn="1"/>
        </p:nvPicPr>
        <p:blipFill>
          <a:blip r:embed="rId2"/>
          <a:stretch>
            <a:fillRect/>
          </a:stretch>
        </p:blipFill>
        <p:spPr>
          <a:xfrm>
            <a:off x="10515600" y="6328336"/>
            <a:ext cx="1236661" cy="416887"/>
          </a:xfrm>
          <a:prstGeom prst="rect">
            <a:avLst/>
          </a:prstGeom>
          <a:ln w="12700">
            <a:miter lim="400000"/>
          </a:ln>
        </p:spPr>
      </p:pic>
      <p:sp>
        <p:nvSpPr>
          <p:cNvPr id="10" name="Linea">
            <a:extLst>
              <a:ext uri="{FF2B5EF4-FFF2-40B4-BE49-F238E27FC236}">
                <a16:creationId xmlns:a16="http://schemas.microsoft.com/office/drawing/2014/main" id="{050C828D-93A8-4DA1-9915-0457325353CB}"/>
              </a:ext>
            </a:extLst>
          </p:cNvPr>
          <p:cNvSpPr/>
          <p:nvPr userDrawn="1"/>
        </p:nvSpPr>
        <p:spPr>
          <a:xfrm flipV="1">
            <a:off x="929820" y="6399563"/>
            <a:ext cx="0" cy="267937"/>
          </a:xfrm>
          <a:prstGeom prst="line">
            <a:avLst/>
          </a:prstGeom>
          <a:ln w="12700">
            <a:solidFill>
              <a:srgbClr val="FFFFFF"/>
            </a:solidFill>
            <a:miter lim="400000"/>
          </a:ln>
        </p:spPr>
        <p:txBody>
          <a:bodyPr lIns="45718" tIns="45718" rIns="45718" bIns="45718"/>
          <a:lstStyle/>
          <a:p>
            <a:endParaRPr/>
          </a:p>
        </p:txBody>
      </p:sp>
      <p:sp>
        <p:nvSpPr>
          <p:cNvPr id="12" name="Numero diapositiva">
            <a:extLst>
              <a:ext uri="{FF2B5EF4-FFF2-40B4-BE49-F238E27FC236}">
                <a16:creationId xmlns:a16="http://schemas.microsoft.com/office/drawing/2014/main" id="{1F791B58-E8F5-4934-9BBD-ED40B59C5AA9}"/>
              </a:ext>
            </a:extLst>
          </p:cNvPr>
          <p:cNvSpPr txBox="1">
            <a:spLocks noGrp="1"/>
          </p:cNvSpPr>
          <p:nvPr>
            <p:ph type="sldNum" sz="quarter" idx="4"/>
          </p:nvPr>
        </p:nvSpPr>
        <p:spPr>
          <a:xfrm>
            <a:off x="521837" y="6394861"/>
            <a:ext cx="360810" cy="271869"/>
          </a:xfrm>
          <a:prstGeom prst="rect">
            <a:avLst/>
          </a:prstGeom>
          <a:ln w="12700">
            <a:miter lim="400000"/>
          </a:ln>
        </p:spPr>
        <p:txBody>
          <a:bodyPr wrap="square" lIns="50800" tIns="50800" rIns="50800" bIns="50800" anchor="ctr">
            <a:spAutoFit/>
          </a:bodyPr>
          <a:lstStyle>
            <a:lvl1pPr algn="l">
              <a:defRPr sz="1100" cap="all" spc="48">
                <a:solidFill>
                  <a:srgbClr val="FFFFFF"/>
                </a:solidFill>
                <a:latin typeface="Arial" panose="020B0604020202020204" pitchFamily="34" charset="0"/>
                <a:ea typeface="Arial" panose="020B0604020202020204" pitchFamily="34" charset="0"/>
                <a:cs typeface="Arial" panose="020B0604020202020204" pitchFamily="34" charset="0"/>
                <a:sym typeface="Avenir LT Std 35 Light"/>
              </a:defRPr>
            </a:lvl1pPr>
          </a:lstStyle>
          <a:p>
            <a:fld id="{86CB4B4D-7CA3-9044-876B-883B54F8677D}" type="slidenum">
              <a:rPr lang="it-IT" smtClean="0"/>
              <a:pPr/>
              <a:t>‹N›</a:t>
            </a:fld>
            <a:endParaRPr lang="it-IT"/>
          </a:p>
        </p:txBody>
      </p:sp>
      <p:cxnSp>
        <p:nvCxnSpPr>
          <p:cNvPr id="13" name="Connettore diritto 12">
            <a:extLst>
              <a:ext uri="{FF2B5EF4-FFF2-40B4-BE49-F238E27FC236}">
                <a16:creationId xmlns:a16="http://schemas.microsoft.com/office/drawing/2014/main" id="{11885B0A-24F4-43DD-9223-3D101C1FB3B2}"/>
              </a:ext>
            </a:extLst>
          </p:cNvPr>
          <p:cNvCxnSpPr>
            <a:cxnSpLocks/>
          </p:cNvCxnSpPr>
          <p:nvPr userDrawn="1"/>
        </p:nvCxnSpPr>
        <p:spPr>
          <a:xfrm>
            <a:off x="3867150" y="794837"/>
            <a:ext cx="44577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Titolo 1">
            <a:extLst>
              <a:ext uri="{FF2B5EF4-FFF2-40B4-BE49-F238E27FC236}">
                <a16:creationId xmlns:a16="http://schemas.microsoft.com/office/drawing/2014/main" id="{2EE7373F-C03A-42D0-82D4-4871DD91F88E}"/>
              </a:ext>
            </a:extLst>
          </p:cNvPr>
          <p:cNvSpPr>
            <a:spLocks noGrp="1"/>
          </p:cNvSpPr>
          <p:nvPr>
            <p:ph type="title" hasCustomPrompt="1"/>
          </p:nvPr>
        </p:nvSpPr>
        <p:spPr>
          <a:xfrm>
            <a:off x="515937" y="365126"/>
            <a:ext cx="11166982" cy="649636"/>
          </a:xfrm>
          <a:prstGeom prst="rect">
            <a:avLst/>
          </a:prstGeom>
        </p:spPr>
        <p:txBody>
          <a:bodyPr/>
          <a:lstStyle>
            <a:lvl1pPr algn="ctr">
              <a:defRPr sz="1800" b="1">
                <a:solidFill>
                  <a:schemeClr val="tx1"/>
                </a:solidFill>
                <a:latin typeface="Arial" panose="020B0604020202020204" pitchFamily="34" charset="0"/>
                <a:cs typeface="Arial" panose="020B0604020202020204" pitchFamily="34" charset="0"/>
              </a:defRPr>
            </a:lvl1pPr>
          </a:lstStyle>
          <a:p>
            <a:r>
              <a:rPr lang="it-IT"/>
              <a:t>TITOLO</a:t>
            </a:r>
          </a:p>
        </p:txBody>
      </p:sp>
    </p:spTree>
    <p:extLst>
      <p:ext uri="{BB962C8B-B14F-4D97-AF65-F5344CB8AC3E}">
        <p14:creationId xmlns:p14="http://schemas.microsoft.com/office/powerpoint/2010/main" val="47042036"/>
      </p:ext>
    </p:extLst>
  </p:cSld>
  <p:clrMapOvr>
    <a:masterClrMapping/>
  </p:clrMapOvr>
  <p:extLst>
    <p:ext uri="{DCECCB84-F9BA-43D5-87BE-67443E8EF086}">
      <p15:sldGuideLst xmlns:p15="http://schemas.microsoft.com/office/powerpoint/2012/main">
        <p15:guide id="1" orient="horz" pos="2160" userDrawn="1">
          <p15:clr>
            <a:srgbClr val="A4A3A4"/>
          </p15:clr>
        </p15:guide>
        <p15:guide id="2" pos="3840" userDrawn="1">
          <p15:clr>
            <a:srgbClr val="A4A3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olo / testo / img">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C8F99871-97D8-4708-81E3-EACCB6E69E84}"/>
              </a:ext>
            </a:extLst>
          </p:cNvPr>
          <p:cNvSpPr>
            <a:spLocks noGrp="1"/>
          </p:cNvSpPr>
          <p:nvPr>
            <p:ph type="body" sz="half" idx="2"/>
          </p:nvPr>
        </p:nvSpPr>
        <p:spPr>
          <a:xfrm>
            <a:off x="540886" y="1224549"/>
            <a:ext cx="5335807" cy="4277559"/>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10" name="Segnaposto immagine 2">
            <a:extLst>
              <a:ext uri="{FF2B5EF4-FFF2-40B4-BE49-F238E27FC236}">
                <a16:creationId xmlns:a16="http://schemas.microsoft.com/office/drawing/2014/main" id="{3009E822-87A0-4137-93CF-8FD29631D3E8}"/>
              </a:ext>
            </a:extLst>
          </p:cNvPr>
          <p:cNvSpPr>
            <a:spLocks noGrp="1"/>
          </p:cNvSpPr>
          <p:nvPr>
            <p:ph type="pic" idx="1"/>
          </p:nvPr>
        </p:nvSpPr>
        <p:spPr>
          <a:xfrm>
            <a:off x="6315309" y="1224550"/>
            <a:ext cx="5436951" cy="4277572"/>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17" name="Rettangolo">
            <a:extLst>
              <a:ext uri="{FF2B5EF4-FFF2-40B4-BE49-F238E27FC236}">
                <a16:creationId xmlns:a16="http://schemas.microsoft.com/office/drawing/2014/main" id="{45103F38-AD14-4CE1-9503-FDED0B0529CA}"/>
              </a:ext>
            </a:extLst>
          </p:cNvPr>
          <p:cNvSpPr/>
          <p:nvPr userDrawn="1"/>
        </p:nvSpPr>
        <p:spPr>
          <a:xfrm>
            <a:off x="-1" y="6208363"/>
            <a:ext cx="12192001" cy="649636"/>
          </a:xfrm>
          <a:prstGeom prst="rect">
            <a:avLst/>
          </a:prstGeom>
          <a:solidFill>
            <a:srgbClr val="19335A"/>
          </a:solidFill>
          <a:ln w="12700">
            <a:miter lim="400000"/>
          </a:ln>
        </p:spPr>
        <p:txBody>
          <a:bodyPr lIns="50800" tIns="50800" rIns="50800" bIns="50800" anchor="ctr"/>
          <a:lstStyle/>
          <a:p>
            <a:pPr>
              <a:defRPr sz="2400" cap="all" spc="48">
                <a:solidFill>
                  <a:srgbClr val="1D355E"/>
                </a:solidFill>
                <a:latin typeface="Avenir LT Std 65 Medium"/>
                <a:ea typeface="Avenir LT Std 65 Medium"/>
                <a:cs typeface="Avenir LT Std 65 Medium"/>
                <a:sym typeface="Avenir LT Std 65 Medium"/>
              </a:defRPr>
            </a:pPr>
            <a:endParaRPr/>
          </a:p>
        </p:txBody>
      </p:sp>
      <p:pic>
        <p:nvPicPr>
          <p:cNvPr id="18" name="Immagine 17" descr="Immagine 8">
            <a:extLst>
              <a:ext uri="{FF2B5EF4-FFF2-40B4-BE49-F238E27FC236}">
                <a16:creationId xmlns:a16="http://schemas.microsoft.com/office/drawing/2014/main" id="{C229BCD8-E8C2-4CCD-9EEC-7571759C09DE}"/>
              </a:ext>
            </a:extLst>
          </p:cNvPr>
          <p:cNvPicPr>
            <a:picLocks noChangeAspect="1"/>
          </p:cNvPicPr>
          <p:nvPr userDrawn="1"/>
        </p:nvPicPr>
        <p:blipFill>
          <a:blip r:embed="rId2"/>
          <a:stretch>
            <a:fillRect/>
          </a:stretch>
        </p:blipFill>
        <p:spPr>
          <a:xfrm>
            <a:off x="10515600" y="6328336"/>
            <a:ext cx="1236661" cy="416887"/>
          </a:xfrm>
          <a:prstGeom prst="rect">
            <a:avLst/>
          </a:prstGeom>
          <a:ln w="12700">
            <a:miter lim="400000"/>
          </a:ln>
        </p:spPr>
      </p:pic>
      <p:sp>
        <p:nvSpPr>
          <p:cNvPr id="13" name="Linea">
            <a:extLst>
              <a:ext uri="{FF2B5EF4-FFF2-40B4-BE49-F238E27FC236}">
                <a16:creationId xmlns:a16="http://schemas.microsoft.com/office/drawing/2014/main" id="{048D9286-A498-478E-813D-A6A2941C5172}"/>
              </a:ext>
            </a:extLst>
          </p:cNvPr>
          <p:cNvSpPr/>
          <p:nvPr userDrawn="1"/>
        </p:nvSpPr>
        <p:spPr>
          <a:xfrm flipV="1">
            <a:off x="929820" y="6399563"/>
            <a:ext cx="0" cy="267937"/>
          </a:xfrm>
          <a:prstGeom prst="line">
            <a:avLst/>
          </a:prstGeom>
          <a:ln w="12700">
            <a:solidFill>
              <a:srgbClr val="FFFFFF"/>
            </a:solidFill>
            <a:miter lim="400000"/>
          </a:ln>
        </p:spPr>
        <p:txBody>
          <a:bodyPr lIns="45718" tIns="45718" rIns="45718" bIns="45718"/>
          <a:lstStyle/>
          <a:p>
            <a:endParaRPr/>
          </a:p>
        </p:txBody>
      </p:sp>
      <p:sp>
        <p:nvSpPr>
          <p:cNvPr id="14" name="Numero diapositiva">
            <a:extLst>
              <a:ext uri="{FF2B5EF4-FFF2-40B4-BE49-F238E27FC236}">
                <a16:creationId xmlns:a16="http://schemas.microsoft.com/office/drawing/2014/main" id="{DBF75A18-5BA0-441F-85A7-4B96E8DD64B2}"/>
              </a:ext>
            </a:extLst>
          </p:cNvPr>
          <p:cNvSpPr txBox="1">
            <a:spLocks noGrp="1"/>
          </p:cNvSpPr>
          <p:nvPr>
            <p:ph type="sldNum" sz="quarter" idx="4"/>
          </p:nvPr>
        </p:nvSpPr>
        <p:spPr>
          <a:xfrm>
            <a:off x="521837" y="6394861"/>
            <a:ext cx="360810" cy="271869"/>
          </a:xfrm>
          <a:prstGeom prst="rect">
            <a:avLst/>
          </a:prstGeom>
          <a:ln w="12700">
            <a:miter lim="400000"/>
          </a:ln>
        </p:spPr>
        <p:txBody>
          <a:bodyPr wrap="square" lIns="50800" tIns="50800" rIns="50800" bIns="50800" anchor="ctr">
            <a:spAutoFit/>
          </a:bodyPr>
          <a:lstStyle>
            <a:lvl1pPr algn="l">
              <a:defRPr sz="1100" cap="all" spc="48">
                <a:solidFill>
                  <a:srgbClr val="FFFFFF"/>
                </a:solidFill>
                <a:latin typeface="Arial" panose="020B0604020202020204" pitchFamily="34" charset="0"/>
                <a:ea typeface="Arial" panose="020B0604020202020204" pitchFamily="34" charset="0"/>
                <a:cs typeface="Arial" panose="020B0604020202020204" pitchFamily="34" charset="0"/>
                <a:sym typeface="Avenir LT Std 35 Light"/>
              </a:defRPr>
            </a:lvl1pPr>
          </a:lstStyle>
          <a:p>
            <a:fld id="{86CB4B4D-7CA3-9044-876B-883B54F8677D}" type="slidenum">
              <a:rPr lang="it-IT" smtClean="0"/>
              <a:pPr/>
              <a:t>‹N›</a:t>
            </a:fld>
            <a:endParaRPr lang="it-IT"/>
          </a:p>
        </p:txBody>
      </p:sp>
      <p:cxnSp>
        <p:nvCxnSpPr>
          <p:cNvPr id="15" name="Connettore diritto 14">
            <a:extLst>
              <a:ext uri="{FF2B5EF4-FFF2-40B4-BE49-F238E27FC236}">
                <a16:creationId xmlns:a16="http://schemas.microsoft.com/office/drawing/2014/main" id="{F10E0163-9A44-4B57-BCCC-C63E3A25285F}"/>
              </a:ext>
            </a:extLst>
          </p:cNvPr>
          <p:cNvCxnSpPr>
            <a:cxnSpLocks/>
          </p:cNvCxnSpPr>
          <p:nvPr userDrawn="1"/>
        </p:nvCxnSpPr>
        <p:spPr>
          <a:xfrm>
            <a:off x="3867150" y="794837"/>
            <a:ext cx="44577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Titolo 1">
            <a:extLst>
              <a:ext uri="{FF2B5EF4-FFF2-40B4-BE49-F238E27FC236}">
                <a16:creationId xmlns:a16="http://schemas.microsoft.com/office/drawing/2014/main" id="{045CCC8A-75D9-4269-B81F-88CCAAD36E79}"/>
              </a:ext>
            </a:extLst>
          </p:cNvPr>
          <p:cNvSpPr>
            <a:spLocks noGrp="1"/>
          </p:cNvSpPr>
          <p:nvPr>
            <p:ph type="title" hasCustomPrompt="1"/>
          </p:nvPr>
        </p:nvSpPr>
        <p:spPr>
          <a:xfrm>
            <a:off x="515937" y="365126"/>
            <a:ext cx="11166982" cy="649636"/>
          </a:xfrm>
          <a:prstGeom prst="rect">
            <a:avLst/>
          </a:prstGeom>
        </p:spPr>
        <p:txBody>
          <a:bodyPr/>
          <a:lstStyle>
            <a:lvl1pPr algn="ctr">
              <a:defRPr sz="1800" b="1">
                <a:solidFill>
                  <a:schemeClr val="tx1"/>
                </a:solidFill>
                <a:latin typeface="Arial" panose="020B0604020202020204" pitchFamily="34" charset="0"/>
                <a:cs typeface="Arial" panose="020B0604020202020204" pitchFamily="34" charset="0"/>
              </a:defRPr>
            </a:lvl1pPr>
          </a:lstStyle>
          <a:p>
            <a:r>
              <a:rPr lang="it-IT"/>
              <a:t>TITOLO</a:t>
            </a:r>
          </a:p>
        </p:txBody>
      </p:sp>
    </p:spTree>
    <p:extLst>
      <p:ext uri="{BB962C8B-B14F-4D97-AF65-F5344CB8AC3E}">
        <p14:creationId xmlns:p14="http://schemas.microsoft.com/office/powerpoint/2010/main" val="591239241"/>
      </p:ext>
    </p:extLst>
  </p:cSld>
  <p:clrMapOvr>
    <a:masterClrMapping/>
  </p:clrMapOvr>
  <p:extLst>
    <p:ext uri="{DCECCB84-F9BA-43D5-87BE-67443E8EF086}">
      <p15:sldGuideLst xmlns:p15="http://schemas.microsoft.com/office/powerpoint/2012/main">
        <p15:guide id="1" orient="horz" pos="2160" userDrawn="1">
          <p15:clr>
            <a:srgbClr val="A4A3A4"/>
          </p15:clr>
        </p15:guide>
        <p15:guide id="2" pos="3840" userDrawn="1">
          <p15:clr>
            <a:srgbClr val="A4A3A4"/>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Itolo / sottotitolo / testo tutta pagina">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C8F99871-97D8-4708-81E3-EACCB6E69E84}"/>
              </a:ext>
            </a:extLst>
          </p:cNvPr>
          <p:cNvSpPr>
            <a:spLocks noGrp="1"/>
          </p:cNvSpPr>
          <p:nvPr>
            <p:ph type="body" sz="half" idx="2"/>
          </p:nvPr>
        </p:nvSpPr>
        <p:spPr>
          <a:xfrm>
            <a:off x="515938" y="1706137"/>
            <a:ext cx="11160122" cy="3795971"/>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9" name="Segnaposto testo 3">
            <a:extLst>
              <a:ext uri="{FF2B5EF4-FFF2-40B4-BE49-F238E27FC236}">
                <a16:creationId xmlns:a16="http://schemas.microsoft.com/office/drawing/2014/main" id="{42EA155F-2943-4294-AA5E-1A49A1AFCA32}"/>
              </a:ext>
            </a:extLst>
          </p:cNvPr>
          <p:cNvSpPr>
            <a:spLocks noGrp="1"/>
          </p:cNvSpPr>
          <p:nvPr>
            <p:ph type="body" sz="half" idx="10"/>
          </p:nvPr>
        </p:nvSpPr>
        <p:spPr>
          <a:xfrm>
            <a:off x="515938" y="1249702"/>
            <a:ext cx="11160122" cy="322621"/>
          </a:xfrm>
          <a:prstGeom prst="rect">
            <a:avLst/>
          </a:prstGeom>
        </p:spPr>
        <p:txBody>
          <a:bodyPr/>
          <a:lstStyle>
            <a:lvl1pPr marL="0" indent="0">
              <a:buNone/>
              <a:defRPr sz="1600" b="1">
                <a:solidFill>
                  <a:schemeClr val="tx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15" name="Rettangolo">
            <a:extLst>
              <a:ext uri="{FF2B5EF4-FFF2-40B4-BE49-F238E27FC236}">
                <a16:creationId xmlns:a16="http://schemas.microsoft.com/office/drawing/2014/main" id="{FC9BBA06-09D9-4906-9A54-AC5FDC78BE02}"/>
              </a:ext>
            </a:extLst>
          </p:cNvPr>
          <p:cNvSpPr/>
          <p:nvPr userDrawn="1"/>
        </p:nvSpPr>
        <p:spPr>
          <a:xfrm>
            <a:off x="-1" y="6208363"/>
            <a:ext cx="12192001" cy="649636"/>
          </a:xfrm>
          <a:prstGeom prst="rect">
            <a:avLst/>
          </a:prstGeom>
          <a:solidFill>
            <a:srgbClr val="19335A"/>
          </a:solidFill>
          <a:ln w="12700">
            <a:miter lim="400000"/>
          </a:ln>
        </p:spPr>
        <p:txBody>
          <a:bodyPr lIns="50800" tIns="50800" rIns="50800" bIns="50800" anchor="ctr"/>
          <a:lstStyle/>
          <a:p>
            <a:pPr>
              <a:defRPr sz="2400" cap="all" spc="48">
                <a:solidFill>
                  <a:srgbClr val="1D355E"/>
                </a:solidFill>
                <a:latin typeface="Avenir LT Std 65 Medium"/>
                <a:ea typeface="Avenir LT Std 65 Medium"/>
                <a:cs typeface="Avenir LT Std 65 Medium"/>
                <a:sym typeface="Avenir LT Std 65 Medium"/>
              </a:defRPr>
            </a:pPr>
            <a:endParaRPr/>
          </a:p>
        </p:txBody>
      </p:sp>
      <p:pic>
        <p:nvPicPr>
          <p:cNvPr id="16" name="Immagine 15" descr="Immagine 8">
            <a:extLst>
              <a:ext uri="{FF2B5EF4-FFF2-40B4-BE49-F238E27FC236}">
                <a16:creationId xmlns:a16="http://schemas.microsoft.com/office/drawing/2014/main" id="{EF89F259-879E-48E7-B992-E8CA013AF060}"/>
              </a:ext>
            </a:extLst>
          </p:cNvPr>
          <p:cNvPicPr>
            <a:picLocks noChangeAspect="1"/>
          </p:cNvPicPr>
          <p:nvPr userDrawn="1"/>
        </p:nvPicPr>
        <p:blipFill>
          <a:blip r:embed="rId2"/>
          <a:stretch>
            <a:fillRect/>
          </a:stretch>
        </p:blipFill>
        <p:spPr>
          <a:xfrm>
            <a:off x="10515600" y="6328336"/>
            <a:ext cx="1236661" cy="416887"/>
          </a:xfrm>
          <a:prstGeom prst="rect">
            <a:avLst/>
          </a:prstGeom>
          <a:ln w="12700">
            <a:miter lim="400000"/>
          </a:ln>
        </p:spPr>
      </p:pic>
      <p:sp>
        <p:nvSpPr>
          <p:cNvPr id="12" name="Linea">
            <a:extLst>
              <a:ext uri="{FF2B5EF4-FFF2-40B4-BE49-F238E27FC236}">
                <a16:creationId xmlns:a16="http://schemas.microsoft.com/office/drawing/2014/main" id="{73F0E743-22ED-403C-8CFC-5979F7401094}"/>
              </a:ext>
            </a:extLst>
          </p:cNvPr>
          <p:cNvSpPr/>
          <p:nvPr userDrawn="1"/>
        </p:nvSpPr>
        <p:spPr>
          <a:xfrm flipV="1">
            <a:off x="929820" y="6399563"/>
            <a:ext cx="0" cy="267937"/>
          </a:xfrm>
          <a:prstGeom prst="line">
            <a:avLst/>
          </a:prstGeom>
          <a:ln w="12700">
            <a:solidFill>
              <a:srgbClr val="FFFFFF"/>
            </a:solidFill>
            <a:miter lim="400000"/>
          </a:ln>
        </p:spPr>
        <p:txBody>
          <a:bodyPr lIns="45718" tIns="45718" rIns="45718" bIns="45718"/>
          <a:lstStyle/>
          <a:p>
            <a:endParaRPr/>
          </a:p>
        </p:txBody>
      </p:sp>
      <p:sp>
        <p:nvSpPr>
          <p:cNvPr id="13" name="Numero diapositiva">
            <a:extLst>
              <a:ext uri="{FF2B5EF4-FFF2-40B4-BE49-F238E27FC236}">
                <a16:creationId xmlns:a16="http://schemas.microsoft.com/office/drawing/2014/main" id="{631A3ACE-ADCD-4EC1-AE33-620E28D75FA6}"/>
              </a:ext>
            </a:extLst>
          </p:cNvPr>
          <p:cNvSpPr txBox="1">
            <a:spLocks noGrp="1"/>
          </p:cNvSpPr>
          <p:nvPr>
            <p:ph type="sldNum" sz="quarter" idx="4"/>
          </p:nvPr>
        </p:nvSpPr>
        <p:spPr>
          <a:xfrm>
            <a:off x="521837" y="6394861"/>
            <a:ext cx="360810" cy="271869"/>
          </a:xfrm>
          <a:prstGeom prst="rect">
            <a:avLst/>
          </a:prstGeom>
          <a:ln w="12700">
            <a:miter lim="400000"/>
          </a:ln>
        </p:spPr>
        <p:txBody>
          <a:bodyPr wrap="square" lIns="50800" tIns="50800" rIns="50800" bIns="50800" anchor="ctr">
            <a:spAutoFit/>
          </a:bodyPr>
          <a:lstStyle>
            <a:lvl1pPr algn="l">
              <a:defRPr sz="1100" cap="all" spc="48">
                <a:solidFill>
                  <a:srgbClr val="FFFFFF"/>
                </a:solidFill>
                <a:latin typeface="Arial" panose="020B0604020202020204" pitchFamily="34" charset="0"/>
                <a:ea typeface="Arial" panose="020B0604020202020204" pitchFamily="34" charset="0"/>
                <a:cs typeface="Arial" panose="020B0604020202020204" pitchFamily="34" charset="0"/>
                <a:sym typeface="Avenir LT Std 35 Light"/>
              </a:defRPr>
            </a:lvl1pPr>
          </a:lstStyle>
          <a:p>
            <a:fld id="{86CB4B4D-7CA3-9044-876B-883B54F8677D}" type="slidenum">
              <a:rPr lang="it-IT" smtClean="0"/>
              <a:pPr/>
              <a:t>‹N›</a:t>
            </a:fld>
            <a:endParaRPr lang="it-IT"/>
          </a:p>
        </p:txBody>
      </p:sp>
      <p:cxnSp>
        <p:nvCxnSpPr>
          <p:cNvPr id="10" name="Connettore diritto 9">
            <a:extLst>
              <a:ext uri="{FF2B5EF4-FFF2-40B4-BE49-F238E27FC236}">
                <a16:creationId xmlns:a16="http://schemas.microsoft.com/office/drawing/2014/main" id="{928DDEFA-05F0-4D21-9D7B-B2EB622E76E7}"/>
              </a:ext>
            </a:extLst>
          </p:cNvPr>
          <p:cNvCxnSpPr>
            <a:cxnSpLocks/>
          </p:cNvCxnSpPr>
          <p:nvPr userDrawn="1"/>
        </p:nvCxnSpPr>
        <p:spPr>
          <a:xfrm>
            <a:off x="3867150" y="794837"/>
            <a:ext cx="44577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1" name="Titolo 1">
            <a:extLst>
              <a:ext uri="{FF2B5EF4-FFF2-40B4-BE49-F238E27FC236}">
                <a16:creationId xmlns:a16="http://schemas.microsoft.com/office/drawing/2014/main" id="{050022E7-F36E-44CA-A86F-9650B4CDAC79}"/>
              </a:ext>
            </a:extLst>
          </p:cNvPr>
          <p:cNvSpPr>
            <a:spLocks noGrp="1"/>
          </p:cNvSpPr>
          <p:nvPr>
            <p:ph type="title" hasCustomPrompt="1"/>
          </p:nvPr>
        </p:nvSpPr>
        <p:spPr>
          <a:xfrm>
            <a:off x="515937" y="365126"/>
            <a:ext cx="11166982" cy="649636"/>
          </a:xfrm>
          <a:prstGeom prst="rect">
            <a:avLst/>
          </a:prstGeom>
        </p:spPr>
        <p:txBody>
          <a:bodyPr/>
          <a:lstStyle>
            <a:lvl1pPr algn="ctr">
              <a:defRPr sz="1800" b="1">
                <a:solidFill>
                  <a:schemeClr val="tx1"/>
                </a:solidFill>
                <a:latin typeface="Arial" panose="020B0604020202020204" pitchFamily="34" charset="0"/>
                <a:cs typeface="Arial" panose="020B0604020202020204" pitchFamily="34" charset="0"/>
              </a:defRPr>
            </a:lvl1pPr>
          </a:lstStyle>
          <a:p>
            <a:r>
              <a:rPr lang="it-IT"/>
              <a:t>TITOLO</a:t>
            </a:r>
          </a:p>
        </p:txBody>
      </p:sp>
    </p:spTree>
    <p:extLst>
      <p:ext uri="{BB962C8B-B14F-4D97-AF65-F5344CB8AC3E}">
        <p14:creationId xmlns:p14="http://schemas.microsoft.com/office/powerpoint/2010/main" val="4093901902"/>
      </p:ext>
    </p:extLst>
  </p:cSld>
  <p:clrMapOvr>
    <a:masterClrMapping/>
  </p:clrMapOvr>
  <p:extLst>
    <p:ext uri="{DCECCB84-F9BA-43D5-87BE-67443E8EF086}">
      <p15:sldGuideLst xmlns:p15="http://schemas.microsoft.com/office/powerpoint/2012/main">
        <p15:guide id="1" orient="horz" pos="2160" userDrawn="1">
          <p15:clr>
            <a:srgbClr val="A4A3A4"/>
          </p15:clr>
        </p15:guide>
        <p15:guide id="2" pos="3840" userDrawn="1">
          <p15:clr>
            <a:srgbClr val="A4A3A4"/>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Titolo / Indice">
    <p:spTree>
      <p:nvGrpSpPr>
        <p:cNvPr id="1" name=""/>
        <p:cNvGrpSpPr/>
        <p:nvPr/>
      </p:nvGrpSpPr>
      <p:grpSpPr>
        <a:xfrm>
          <a:off x="0" y="0"/>
          <a:ext cx="0" cy="0"/>
          <a:chOff x="0" y="0"/>
          <a:chExt cx="0" cy="0"/>
        </a:xfrm>
      </p:grpSpPr>
      <p:sp>
        <p:nvSpPr>
          <p:cNvPr id="11" name="Segnaposto testo 3">
            <a:extLst>
              <a:ext uri="{FF2B5EF4-FFF2-40B4-BE49-F238E27FC236}">
                <a16:creationId xmlns:a16="http://schemas.microsoft.com/office/drawing/2014/main" id="{C2D12C2E-CC88-476A-B10B-6BF67139A533}"/>
              </a:ext>
            </a:extLst>
          </p:cNvPr>
          <p:cNvSpPr>
            <a:spLocks noGrp="1"/>
          </p:cNvSpPr>
          <p:nvPr>
            <p:ph type="body" sz="half" idx="2"/>
          </p:nvPr>
        </p:nvSpPr>
        <p:spPr>
          <a:xfrm>
            <a:off x="515938" y="1728980"/>
            <a:ext cx="11236322" cy="3624078"/>
          </a:xfrm>
          <a:prstGeom prst="rect">
            <a:avLst/>
          </a:prstGeom>
        </p:spPr>
        <p:txBody>
          <a:bodyPr/>
          <a:lstStyle>
            <a:lvl1pPr marL="285750" indent="-285750">
              <a:buClr>
                <a:srgbClr val="BE154B"/>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a:p>
            <a:pPr lvl="0"/>
            <a:endParaRPr lang="it-IT"/>
          </a:p>
        </p:txBody>
      </p:sp>
      <p:sp>
        <p:nvSpPr>
          <p:cNvPr id="13" name="Segnaposto testo 3">
            <a:extLst>
              <a:ext uri="{FF2B5EF4-FFF2-40B4-BE49-F238E27FC236}">
                <a16:creationId xmlns:a16="http://schemas.microsoft.com/office/drawing/2014/main" id="{0CF92122-253F-4CB4-978D-7D149EECFE35}"/>
              </a:ext>
            </a:extLst>
          </p:cNvPr>
          <p:cNvSpPr>
            <a:spLocks noGrp="1"/>
          </p:cNvSpPr>
          <p:nvPr>
            <p:ph type="body" sz="half" idx="10" hasCustomPrompt="1"/>
          </p:nvPr>
        </p:nvSpPr>
        <p:spPr>
          <a:xfrm>
            <a:off x="515937" y="1240512"/>
            <a:ext cx="11236323" cy="322621"/>
          </a:xfrm>
          <a:prstGeom prst="rect">
            <a:avLst/>
          </a:prstGeom>
        </p:spPr>
        <p:txBody>
          <a:bodyPr/>
          <a:lstStyle>
            <a:lvl1pPr marL="0" indent="0">
              <a:buNone/>
              <a:defRPr sz="1600" b="1">
                <a:solidFill>
                  <a:schemeClr val="tx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Indice</a:t>
            </a:r>
          </a:p>
        </p:txBody>
      </p:sp>
      <p:sp>
        <p:nvSpPr>
          <p:cNvPr id="15" name="Rettangolo">
            <a:extLst>
              <a:ext uri="{FF2B5EF4-FFF2-40B4-BE49-F238E27FC236}">
                <a16:creationId xmlns:a16="http://schemas.microsoft.com/office/drawing/2014/main" id="{3E7B0439-3D45-4D9B-A7F3-2C26998D247E}"/>
              </a:ext>
            </a:extLst>
          </p:cNvPr>
          <p:cNvSpPr/>
          <p:nvPr userDrawn="1"/>
        </p:nvSpPr>
        <p:spPr>
          <a:xfrm>
            <a:off x="-1" y="6208363"/>
            <a:ext cx="12192001" cy="649636"/>
          </a:xfrm>
          <a:prstGeom prst="rect">
            <a:avLst/>
          </a:prstGeom>
          <a:solidFill>
            <a:srgbClr val="19335A"/>
          </a:solidFill>
          <a:ln w="12700">
            <a:miter lim="400000"/>
          </a:ln>
        </p:spPr>
        <p:txBody>
          <a:bodyPr lIns="50800" tIns="50800" rIns="50800" bIns="50800" anchor="ctr"/>
          <a:lstStyle/>
          <a:p>
            <a:pPr>
              <a:defRPr sz="2400" cap="all" spc="48">
                <a:solidFill>
                  <a:srgbClr val="1D355E"/>
                </a:solidFill>
                <a:latin typeface="Avenir LT Std 65 Medium"/>
                <a:ea typeface="Avenir LT Std 65 Medium"/>
                <a:cs typeface="Avenir LT Std 65 Medium"/>
                <a:sym typeface="Avenir LT Std 65 Medium"/>
              </a:defRPr>
            </a:pPr>
            <a:endParaRPr/>
          </a:p>
        </p:txBody>
      </p:sp>
      <p:pic>
        <p:nvPicPr>
          <p:cNvPr id="16" name="Immagine 15" descr="Immagine 8">
            <a:extLst>
              <a:ext uri="{FF2B5EF4-FFF2-40B4-BE49-F238E27FC236}">
                <a16:creationId xmlns:a16="http://schemas.microsoft.com/office/drawing/2014/main" id="{595F581E-EC9C-4B4D-A7AE-C8CD14019D92}"/>
              </a:ext>
            </a:extLst>
          </p:cNvPr>
          <p:cNvPicPr>
            <a:picLocks noChangeAspect="1"/>
          </p:cNvPicPr>
          <p:nvPr userDrawn="1"/>
        </p:nvPicPr>
        <p:blipFill>
          <a:blip r:embed="rId2"/>
          <a:stretch>
            <a:fillRect/>
          </a:stretch>
        </p:blipFill>
        <p:spPr>
          <a:xfrm>
            <a:off x="10515600" y="6328336"/>
            <a:ext cx="1236661" cy="416887"/>
          </a:xfrm>
          <a:prstGeom prst="rect">
            <a:avLst/>
          </a:prstGeom>
          <a:ln w="12700">
            <a:miter lim="400000"/>
          </a:ln>
        </p:spPr>
      </p:pic>
      <p:sp>
        <p:nvSpPr>
          <p:cNvPr id="10" name="Linea">
            <a:extLst>
              <a:ext uri="{FF2B5EF4-FFF2-40B4-BE49-F238E27FC236}">
                <a16:creationId xmlns:a16="http://schemas.microsoft.com/office/drawing/2014/main" id="{E8715B6C-58BE-45DB-BE8D-306A1BC088A7}"/>
              </a:ext>
            </a:extLst>
          </p:cNvPr>
          <p:cNvSpPr/>
          <p:nvPr userDrawn="1"/>
        </p:nvSpPr>
        <p:spPr>
          <a:xfrm flipV="1">
            <a:off x="929820" y="6399563"/>
            <a:ext cx="0" cy="267937"/>
          </a:xfrm>
          <a:prstGeom prst="line">
            <a:avLst/>
          </a:prstGeom>
          <a:ln w="12700">
            <a:solidFill>
              <a:srgbClr val="FFFFFF"/>
            </a:solidFill>
            <a:miter lim="400000"/>
          </a:ln>
        </p:spPr>
        <p:txBody>
          <a:bodyPr lIns="45718" tIns="45718" rIns="45718" bIns="45718"/>
          <a:lstStyle/>
          <a:p>
            <a:endParaRPr/>
          </a:p>
        </p:txBody>
      </p:sp>
      <p:sp>
        <p:nvSpPr>
          <p:cNvPr id="14" name="Numero diapositiva">
            <a:extLst>
              <a:ext uri="{FF2B5EF4-FFF2-40B4-BE49-F238E27FC236}">
                <a16:creationId xmlns:a16="http://schemas.microsoft.com/office/drawing/2014/main" id="{AA532C34-A94D-4991-9D16-01ECDB9FABD5}"/>
              </a:ext>
            </a:extLst>
          </p:cNvPr>
          <p:cNvSpPr txBox="1">
            <a:spLocks noGrp="1"/>
          </p:cNvSpPr>
          <p:nvPr>
            <p:ph type="sldNum" sz="quarter" idx="4"/>
          </p:nvPr>
        </p:nvSpPr>
        <p:spPr>
          <a:xfrm>
            <a:off x="521837" y="6394861"/>
            <a:ext cx="360810" cy="271869"/>
          </a:xfrm>
          <a:prstGeom prst="rect">
            <a:avLst/>
          </a:prstGeom>
          <a:ln w="12700">
            <a:miter lim="400000"/>
          </a:ln>
        </p:spPr>
        <p:txBody>
          <a:bodyPr wrap="square" lIns="50800" tIns="50800" rIns="50800" bIns="50800" anchor="ctr">
            <a:spAutoFit/>
          </a:bodyPr>
          <a:lstStyle>
            <a:lvl1pPr algn="l">
              <a:defRPr sz="1100" cap="all" spc="48">
                <a:solidFill>
                  <a:srgbClr val="FFFFFF"/>
                </a:solidFill>
                <a:latin typeface="Arial" panose="020B0604020202020204" pitchFamily="34" charset="0"/>
                <a:ea typeface="Arial" panose="020B0604020202020204" pitchFamily="34" charset="0"/>
                <a:cs typeface="Arial" panose="020B0604020202020204" pitchFamily="34" charset="0"/>
                <a:sym typeface="Avenir LT Std 35 Light"/>
              </a:defRPr>
            </a:lvl1pPr>
          </a:lstStyle>
          <a:p>
            <a:fld id="{86CB4B4D-7CA3-9044-876B-883B54F8677D}" type="slidenum">
              <a:rPr lang="it-IT" smtClean="0"/>
              <a:pPr/>
              <a:t>‹N›</a:t>
            </a:fld>
            <a:endParaRPr lang="it-IT"/>
          </a:p>
        </p:txBody>
      </p:sp>
      <p:cxnSp>
        <p:nvCxnSpPr>
          <p:cNvPr id="17" name="Connettore diritto 16">
            <a:extLst>
              <a:ext uri="{FF2B5EF4-FFF2-40B4-BE49-F238E27FC236}">
                <a16:creationId xmlns:a16="http://schemas.microsoft.com/office/drawing/2014/main" id="{253D075B-8DD5-4CCB-8754-813D62D37171}"/>
              </a:ext>
            </a:extLst>
          </p:cNvPr>
          <p:cNvCxnSpPr>
            <a:cxnSpLocks/>
          </p:cNvCxnSpPr>
          <p:nvPr userDrawn="1"/>
        </p:nvCxnSpPr>
        <p:spPr>
          <a:xfrm>
            <a:off x="3867150" y="794837"/>
            <a:ext cx="44577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Titolo 1">
            <a:extLst>
              <a:ext uri="{FF2B5EF4-FFF2-40B4-BE49-F238E27FC236}">
                <a16:creationId xmlns:a16="http://schemas.microsoft.com/office/drawing/2014/main" id="{04114734-955C-44F6-A225-62F01BE4AECC}"/>
              </a:ext>
            </a:extLst>
          </p:cNvPr>
          <p:cNvSpPr>
            <a:spLocks noGrp="1"/>
          </p:cNvSpPr>
          <p:nvPr>
            <p:ph type="title" hasCustomPrompt="1"/>
          </p:nvPr>
        </p:nvSpPr>
        <p:spPr>
          <a:xfrm>
            <a:off x="515937" y="365126"/>
            <a:ext cx="11166982" cy="649636"/>
          </a:xfrm>
          <a:prstGeom prst="rect">
            <a:avLst/>
          </a:prstGeom>
        </p:spPr>
        <p:txBody>
          <a:bodyPr/>
          <a:lstStyle>
            <a:lvl1pPr algn="ctr">
              <a:defRPr sz="1800" b="1">
                <a:solidFill>
                  <a:schemeClr val="tx1"/>
                </a:solidFill>
                <a:latin typeface="Arial" panose="020B0604020202020204" pitchFamily="34" charset="0"/>
                <a:cs typeface="Arial" panose="020B0604020202020204" pitchFamily="34" charset="0"/>
              </a:defRPr>
            </a:lvl1pPr>
          </a:lstStyle>
          <a:p>
            <a:r>
              <a:rPr lang="it-IT"/>
              <a:t>TITOLO</a:t>
            </a:r>
          </a:p>
        </p:txBody>
      </p:sp>
    </p:spTree>
    <p:extLst>
      <p:ext uri="{BB962C8B-B14F-4D97-AF65-F5344CB8AC3E}">
        <p14:creationId xmlns:p14="http://schemas.microsoft.com/office/powerpoint/2010/main" val="2946637970"/>
      </p:ext>
    </p:extLst>
  </p:cSld>
  <p:clrMapOvr>
    <a:masterClrMapping/>
  </p:clrMapOvr>
  <p:extLst>
    <p:ext uri="{DCECCB84-F9BA-43D5-87BE-67443E8EF086}">
      <p15:sldGuideLst xmlns:p15="http://schemas.microsoft.com/office/powerpoint/2012/main">
        <p15:guide id="1" pos="3840" userDrawn="1">
          <p15:clr>
            <a:srgbClr val="A4A3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itazione">
    <p:spTree>
      <p:nvGrpSpPr>
        <p:cNvPr id="1" name=""/>
        <p:cNvGrpSpPr/>
        <p:nvPr/>
      </p:nvGrpSpPr>
      <p:grpSpPr>
        <a:xfrm>
          <a:off x="0" y="0"/>
          <a:ext cx="0" cy="0"/>
          <a:chOff x="0" y="0"/>
          <a:chExt cx="0" cy="0"/>
        </a:xfrm>
      </p:grpSpPr>
      <p:sp>
        <p:nvSpPr>
          <p:cNvPr id="19" name="&quot;">
            <a:extLst>
              <a:ext uri="{FF2B5EF4-FFF2-40B4-BE49-F238E27FC236}">
                <a16:creationId xmlns:a16="http://schemas.microsoft.com/office/drawing/2014/main" id="{5F00B96A-B0FA-4719-9794-8E3EAC1CBAC6}"/>
              </a:ext>
            </a:extLst>
          </p:cNvPr>
          <p:cNvSpPr txBox="1"/>
          <p:nvPr userDrawn="1"/>
        </p:nvSpPr>
        <p:spPr>
          <a:xfrm>
            <a:off x="5810551" y="5278080"/>
            <a:ext cx="688971" cy="157992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lvl1pPr>
              <a:defRPr sz="18000" b="1" spc="360">
                <a:solidFill>
                  <a:srgbClr val="1D355E"/>
                </a:solidFill>
                <a:latin typeface="AvenirLTStd-Heavy"/>
                <a:ea typeface="AvenirLTStd-Heavy"/>
                <a:cs typeface="AvenirLTStd-Heavy"/>
                <a:sym typeface="AvenirLTStd-Heavy"/>
              </a:defRPr>
            </a:lvl1pPr>
          </a:lstStyle>
          <a:p>
            <a:r>
              <a:rPr sz="9600"/>
              <a:t>"</a:t>
            </a:r>
          </a:p>
        </p:txBody>
      </p:sp>
      <p:sp>
        <p:nvSpPr>
          <p:cNvPr id="22" name="&quot;">
            <a:extLst>
              <a:ext uri="{FF2B5EF4-FFF2-40B4-BE49-F238E27FC236}">
                <a16:creationId xmlns:a16="http://schemas.microsoft.com/office/drawing/2014/main" id="{7865BFEC-5E20-4D8A-A321-B370A6698187}"/>
              </a:ext>
            </a:extLst>
          </p:cNvPr>
          <p:cNvSpPr txBox="1"/>
          <p:nvPr userDrawn="1"/>
        </p:nvSpPr>
        <p:spPr>
          <a:xfrm>
            <a:off x="5810551" y="872995"/>
            <a:ext cx="688971" cy="157992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lvl1pPr>
              <a:defRPr sz="18000" b="1" spc="360">
                <a:solidFill>
                  <a:srgbClr val="1D355E"/>
                </a:solidFill>
                <a:latin typeface="AvenirLTStd-Heavy"/>
                <a:ea typeface="AvenirLTStd-Heavy"/>
                <a:cs typeface="AvenirLTStd-Heavy"/>
                <a:sym typeface="AvenirLTStd-Heavy"/>
              </a:defRPr>
            </a:lvl1pPr>
          </a:lstStyle>
          <a:p>
            <a:r>
              <a:rPr sz="9600"/>
              <a:t>"</a:t>
            </a:r>
          </a:p>
        </p:txBody>
      </p:sp>
      <p:sp>
        <p:nvSpPr>
          <p:cNvPr id="23" name="— Paolo Rossi">
            <a:extLst>
              <a:ext uri="{FF2B5EF4-FFF2-40B4-BE49-F238E27FC236}">
                <a16:creationId xmlns:a16="http://schemas.microsoft.com/office/drawing/2014/main" id="{753B8ED3-03BA-4506-A060-1FD1FD2FD9D5}"/>
              </a:ext>
            </a:extLst>
          </p:cNvPr>
          <p:cNvSpPr txBox="1">
            <a:spLocks noGrp="1"/>
          </p:cNvSpPr>
          <p:nvPr>
            <p:ph type="body" sz="quarter" idx="1"/>
          </p:nvPr>
        </p:nvSpPr>
        <p:spPr>
          <a:xfrm>
            <a:off x="515938" y="3767788"/>
            <a:ext cx="11137798" cy="762000"/>
          </a:xfrm>
          <a:prstGeom prst="rect">
            <a:avLst/>
          </a:prstGeom>
        </p:spPr>
        <p:txBody>
          <a:bodyPr/>
          <a:lstStyle>
            <a:lvl1pPr marL="0" indent="0" algn="ctr">
              <a:buNone/>
              <a:defRPr i="1" spc="0">
                <a:solidFill>
                  <a:srgbClr val="BE154B"/>
                </a:solidFill>
              </a:defRPr>
            </a:lvl1pPr>
          </a:lstStyle>
          <a:p>
            <a:r>
              <a:t>— Paolo Rossi</a:t>
            </a:r>
          </a:p>
        </p:txBody>
      </p:sp>
      <p:sp>
        <p:nvSpPr>
          <p:cNvPr id="24" name="Inserisci qui una citazione.">
            <a:extLst>
              <a:ext uri="{FF2B5EF4-FFF2-40B4-BE49-F238E27FC236}">
                <a16:creationId xmlns:a16="http://schemas.microsoft.com/office/drawing/2014/main" id="{B5B3AA06-FFAE-4EC9-80CE-522084A5D9C5}"/>
              </a:ext>
            </a:extLst>
          </p:cNvPr>
          <p:cNvSpPr txBox="1">
            <a:spLocks noGrp="1"/>
          </p:cNvSpPr>
          <p:nvPr>
            <p:ph type="body" idx="13" hasCustomPrompt="1"/>
          </p:nvPr>
        </p:nvSpPr>
        <p:spPr>
          <a:xfrm>
            <a:off x="515938" y="2820207"/>
            <a:ext cx="11137798" cy="762000"/>
          </a:xfrm>
          <a:prstGeom prst="rect">
            <a:avLst/>
          </a:prstGeom>
          <a:extLst>
            <a:ext uri="{C572A759-6A51-4108-AA02-DFA0A04FC94B}">
              <ma14:wrappingTextBoxFlag xmlns:ma14="http://schemas.microsoft.com/office/mac/drawingml/2011/main" xmlns="" val="1"/>
            </a:ext>
          </a:extLst>
        </p:spPr>
        <p:txBody>
          <a:bodyPr/>
          <a:lstStyle>
            <a:lvl1pPr marL="0" indent="0" algn="ctr">
              <a:spcBef>
                <a:spcPts val="500"/>
              </a:spcBef>
              <a:buClrTx/>
              <a:buSzTx/>
              <a:buNone/>
              <a:defRPr sz="4400" cap="none" spc="300">
                <a:solidFill>
                  <a:srgbClr val="19355A"/>
                </a:solidFill>
                <a:latin typeface="Arial" panose="020B0604020202020204" pitchFamily="34" charset="0"/>
                <a:cs typeface="Arial" panose="020B0604020202020204" pitchFamily="34" charset="0"/>
              </a:defRPr>
            </a:lvl1pPr>
          </a:lstStyle>
          <a:p>
            <a:r>
              <a:rPr lang="it-IT"/>
              <a:t>Inserisci qui una citazione.</a:t>
            </a:r>
          </a:p>
        </p:txBody>
      </p:sp>
    </p:spTree>
    <p:extLst>
      <p:ext uri="{BB962C8B-B14F-4D97-AF65-F5344CB8AC3E}">
        <p14:creationId xmlns:p14="http://schemas.microsoft.com/office/powerpoint/2010/main" val="14331700"/>
      </p:ext>
    </p:extLst>
  </p:cSld>
  <p:clrMapOvr>
    <a:masterClrMapping/>
  </p:clrMapOvr>
  <p:extLst>
    <p:ext uri="{DCECCB84-F9BA-43D5-87BE-67443E8EF086}">
      <p15:sldGuideLst xmlns:p15="http://schemas.microsoft.com/office/powerpoint/2012/main">
        <p15:guide id="1" pos="3840">
          <p15:clr>
            <a:srgbClr val="A4A3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hiusura blu sigillo">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C4D679EB-E44C-4B95-8CF2-08E30E71FF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Immagine 8" descr="Immagine 8">
            <a:extLst>
              <a:ext uri="{FF2B5EF4-FFF2-40B4-BE49-F238E27FC236}">
                <a16:creationId xmlns:a16="http://schemas.microsoft.com/office/drawing/2014/main" id="{86F31B11-2B96-4D0B-B32B-3FAB46BD3443}"/>
              </a:ext>
            </a:extLst>
          </p:cNvPr>
          <p:cNvPicPr>
            <a:picLocks noChangeAspect="1"/>
          </p:cNvPicPr>
          <p:nvPr userDrawn="1"/>
        </p:nvPicPr>
        <p:blipFill>
          <a:blip r:embed="rId3"/>
          <a:stretch>
            <a:fillRect/>
          </a:stretch>
        </p:blipFill>
        <p:spPr>
          <a:xfrm>
            <a:off x="539097" y="531079"/>
            <a:ext cx="1991396" cy="671313"/>
          </a:xfrm>
          <a:prstGeom prst="rect">
            <a:avLst/>
          </a:prstGeom>
          <a:ln w="12700">
            <a:miter lim="400000"/>
          </a:ln>
        </p:spPr>
      </p:pic>
      <p:sp>
        <p:nvSpPr>
          <p:cNvPr id="9" name="Titolo 1">
            <a:extLst>
              <a:ext uri="{FF2B5EF4-FFF2-40B4-BE49-F238E27FC236}">
                <a16:creationId xmlns:a16="http://schemas.microsoft.com/office/drawing/2014/main" id="{CD1D166C-0CCE-4090-A74A-0635F6331D61}"/>
              </a:ext>
            </a:extLst>
          </p:cNvPr>
          <p:cNvSpPr>
            <a:spLocks noGrp="1"/>
          </p:cNvSpPr>
          <p:nvPr>
            <p:ph type="ctrTitle" hasCustomPrompt="1"/>
          </p:nvPr>
        </p:nvSpPr>
        <p:spPr>
          <a:xfrm>
            <a:off x="399205" y="2197312"/>
            <a:ext cx="9144000" cy="1383179"/>
          </a:xfrm>
          <a:prstGeom prst="rect">
            <a:avLst/>
          </a:prstGeom>
        </p:spPr>
        <p:txBody>
          <a:bodyPr anchor="b"/>
          <a:lstStyle>
            <a:lvl1pPr algn="l">
              <a:defRPr sz="2800">
                <a:solidFill>
                  <a:schemeClr val="bg1"/>
                </a:solidFill>
                <a:latin typeface="Arial Black" panose="020B0A04020102020204" pitchFamily="34" charset="0"/>
              </a:defRPr>
            </a:lvl1pPr>
          </a:lstStyle>
          <a:p>
            <a:r>
              <a:rPr lang="it-IT"/>
              <a:t>Nome Cognome</a:t>
            </a:r>
          </a:p>
        </p:txBody>
      </p:sp>
      <p:sp>
        <p:nvSpPr>
          <p:cNvPr id="11" name="Sottotitolo 2">
            <a:extLst>
              <a:ext uri="{FF2B5EF4-FFF2-40B4-BE49-F238E27FC236}">
                <a16:creationId xmlns:a16="http://schemas.microsoft.com/office/drawing/2014/main" id="{D62B508D-2C8E-478B-893D-5A7CF06CBE7B}"/>
              </a:ext>
            </a:extLst>
          </p:cNvPr>
          <p:cNvSpPr>
            <a:spLocks noGrp="1"/>
          </p:cNvSpPr>
          <p:nvPr>
            <p:ph type="subTitle" idx="1" hasCustomPrompt="1"/>
          </p:nvPr>
        </p:nvSpPr>
        <p:spPr>
          <a:xfrm>
            <a:off x="418661" y="4238047"/>
            <a:ext cx="9144000" cy="586872"/>
          </a:xfrm>
          <a:prstGeom prst="rect">
            <a:avLst/>
          </a:prstGeom>
        </p:spPr>
        <p:txBody>
          <a:bodyPr/>
          <a:lstStyle>
            <a:lvl1pPr marL="0" indent="0" algn="l">
              <a:buNone/>
              <a:defRPr sz="20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Struttura/Dipartimento</a:t>
            </a:r>
          </a:p>
        </p:txBody>
      </p:sp>
      <p:sp>
        <p:nvSpPr>
          <p:cNvPr id="15" name="Segnaposto testo 3">
            <a:extLst>
              <a:ext uri="{FF2B5EF4-FFF2-40B4-BE49-F238E27FC236}">
                <a16:creationId xmlns:a16="http://schemas.microsoft.com/office/drawing/2014/main" id="{209DE021-4EAB-49AF-9329-25955C34DA3F}"/>
              </a:ext>
            </a:extLst>
          </p:cNvPr>
          <p:cNvSpPr>
            <a:spLocks noGrp="1"/>
          </p:cNvSpPr>
          <p:nvPr>
            <p:ph type="body" sz="half" idx="11" hasCustomPrompt="1"/>
          </p:nvPr>
        </p:nvSpPr>
        <p:spPr>
          <a:xfrm>
            <a:off x="422164" y="5972363"/>
            <a:ext cx="9237774" cy="403759"/>
          </a:xfrm>
          <a:prstGeom prst="rect">
            <a:avLst/>
          </a:prstGeom>
        </p:spPr>
        <p:txBody>
          <a:bodyPr/>
          <a:lstStyle>
            <a:lvl1pPr marL="0" indent="0">
              <a:buNone/>
              <a:defRPr sz="1600">
                <a:solidFill>
                  <a:schemeClr val="bg1"/>
                </a:solidFill>
                <a:latin typeface="Arial Black" panose="020B0A040201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www.units.it</a:t>
            </a:r>
          </a:p>
        </p:txBody>
      </p:sp>
      <p:sp>
        <p:nvSpPr>
          <p:cNvPr id="16" name="Segnaposto testo 3">
            <a:extLst>
              <a:ext uri="{FF2B5EF4-FFF2-40B4-BE49-F238E27FC236}">
                <a16:creationId xmlns:a16="http://schemas.microsoft.com/office/drawing/2014/main" id="{08BECB5E-D5AA-4347-95BE-36C3361157B7}"/>
              </a:ext>
            </a:extLst>
          </p:cNvPr>
          <p:cNvSpPr>
            <a:spLocks noGrp="1"/>
          </p:cNvSpPr>
          <p:nvPr>
            <p:ph type="body" sz="half" idx="12" hasCustomPrompt="1"/>
          </p:nvPr>
        </p:nvSpPr>
        <p:spPr>
          <a:xfrm>
            <a:off x="422164" y="5591055"/>
            <a:ext cx="9237774" cy="403759"/>
          </a:xfrm>
          <a:prstGeom prst="rect">
            <a:avLst/>
          </a:prstGeom>
        </p:spPr>
        <p:txBody>
          <a:bodyPr/>
          <a:lstStyle>
            <a:lvl1pPr marL="0" indent="0">
              <a:buNone/>
              <a:defRPr sz="16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nome.cognome@email.it</a:t>
            </a:r>
          </a:p>
        </p:txBody>
      </p:sp>
      <p:cxnSp>
        <p:nvCxnSpPr>
          <p:cNvPr id="2" name="Connettore diritto 7">
            <a:extLst>
              <a:ext uri="{FF2B5EF4-FFF2-40B4-BE49-F238E27FC236}">
                <a16:creationId xmlns:a16="http://schemas.microsoft.com/office/drawing/2014/main" id="{48C1BC2E-DEB2-6BF4-6923-FA039E009634}"/>
              </a:ext>
            </a:extLst>
          </p:cNvPr>
          <p:cNvCxnSpPr>
            <a:cxnSpLocks/>
          </p:cNvCxnSpPr>
          <p:nvPr userDrawn="1"/>
        </p:nvCxnSpPr>
        <p:spPr>
          <a:xfrm>
            <a:off x="520700" y="3871818"/>
            <a:ext cx="2044700" cy="0"/>
          </a:xfrm>
          <a:prstGeom prst="line">
            <a:avLst/>
          </a:prstGeom>
          <a:ln w="38100">
            <a:solidFill>
              <a:srgbClr val="BACED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3826487"/>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hiusura bianca sigillo">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48AB2C42-D160-4486-98FF-B82D4AC97442}"/>
              </a:ext>
            </a:extLst>
          </p:cNvPr>
          <p:cNvSpPr>
            <a:spLocks noGrp="1"/>
          </p:cNvSpPr>
          <p:nvPr>
            <p:ph type="ctrTitle" hasCustomPrompt="1"/>
          </p:nvPr>
        </p:nvSpPr>
        <p:spPr>
          <a:xfrm>
            <a:off x="399205" y="2197314"/>
            <a:ext cx="9144000" cy="1383179"/>
          </a:xfrm>
          <a:prstGeom prst="rect">
            <a:avLst/>
          </a:prstGeom>
        </p:spPr>
        <p:txBody>
          <a:bodyPr anchor="b"/>
          <a:lstStyle>
            <a:lvl1pPr algn="l">
              <a:defRPr sz="2800">
                <a:solidFill>
                  <a:srgbClr val="19335A"/>
                </a:solidFill>
                <a:latin typeface="Arial Black" panose="020B0A04020102020204" pitchFamily="34" charset="0"/>
              </a:defRPr>
            </a:lvl1pPr>
          </a:lstStyle>
          <a:p>
            <a:r>
              <a:rPr lang="it-IT"/>
              <a:t>Nome Cognome</a:t>
            </a:r>
          </a:p>
        </p:txBody>
      </p:sp>
      <p:pic>
        <p:nvPicPr>
          <p:cNvPr id="9" name="Immagine 8">
            <a:extLst>
              <a:ext uri="{FF2B5EF4-FFF2-40B4-BE49-F238E27FC236}">
                <a16:creationId xmlns:a16="http://schemas.microsoft.com/office/drawing/2014/main" id="{884ED944-4990-47B3-BE2A-09064053F0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6955" y="523780"/>
            <a:ext cx="2015681" cy="678612"/>
          </a:xfrm>
          <a:prstGeom prst="rect">
            <a:avLst/>
          </a:prstGeom>
        </p:spPr>
      </p:pic>
      <p:sp>
        <p:nvSpPr>
          <p:cNvPr id="12" name="Segnaposto testo 3">
            <a:extLst>
              <a:ext uri="{FF2B5EF4-FFF2-40B4-BE49-F238E27FC236}">
                <a16:creationId xmlns:a16="http://schemas.microsoft.com/office/drawing/2014/main" id="{725DB68D-7092-4613-88F6-26045D8EB281}"/>
              </a:ext>
            </a:extLst>
          </p:cNvPr>
          <p:cNvSpPr>
            <a:spLocks noGrp="1"/>
          </p:cNvSpPr>
          <p:nvPr>
            <p:ph type="body" sz="half" idx="11" hasCustomPrompt="1"/>
          </p:nvPr>
        </p:nvSpPr>
        <p:spPr>
          <a:xfrm>
            <a:off x="422164" y="5972363"/>
            <a:ext cx="9144000" cy="403759"/>
          </a:xfrm>
          <a:prstGeom prst="rect">
            <a:avLst/>
          </a:prstGeom>
        </p:spPr>
        <p:txBody>
          <a:bodyPr/>
          <a:lstStyle>
            <a:lvl1pPr marL="0" indent="0">
              <a:buNone/>
              <a:defRPr sz="1600">
                <a:solidFill>
                  <a:srgbClr val="19335A"/>
                </a:solidFill>
                <a:latin typeface="Arial Black" panose="020B0A040201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www.units.it</a:t>
            </a:r>
          </a:p>
        </p:txBody>
      </p:sp>
      <p:sp>
        <p:nvSpPr>
          <p:cNvPr id="13" name="Segnaposto testo 3">
            <a:extLst>
              <a:ext uri="{FF2B5EF4-FFF2-40B4-BE49-F238E27FC236}">
                <a16:creationId xmlns:a16="http://schemas.microsoft.com/office/drawing/2014/main" id="{6F230120-09EB-48A5-A9D8-CCD4EA9C33F8}"/>
              </a:ext>
            </a:extLst>
          </p:cNvPr>
          <p:cNvSpPr>
            <a:spLocks noGrp="1"/>
          </p:cNvSpPr>
          <p:nvPr>
            <p:ph type="body" sz="half" idx="12" hasCustomPrompt="1"/>
          </p:nvPr>
        </p:nvSpPr>
        <p:spPr>
          <a:xfrm>
            <a:off x="422164" y="5591055"/>
            <a:ext cx="9144000" cy="403759"/>
          </a:xfrm>
          <a:prstGeom prst="rect">
            <a:avLst/>
          </a:prstGeom>
        </p:spPr>
        <p:txBody>
          <a:bodyPr/>
          <a:lstStyle>
            <a:lvl1pPr marL="0" indent="0">
              <a:buNone/>
              <a:defRPr sz="1600">
                <a:solidFill>
                  <a:srgbClr val="19335A"/>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nome.cognome@email.it</a:t>
            </a:r>
          </a:p>
        </p:txBody>
      </p:sp>
      <p:sp>
        <p:nvSpPr>
          <p:cNvPr id="10" name="Sottotitolo 2">
            <a:extLst>
              <a:ext uri="{FF2B5EF4-FFF2-40B4-BE49-F238E27FC236}">
                <a16:creationId xmlns:a16="http://schemas.microsoft.com/office/drawing/2014/main" id="{CA0BE1CA-5CB5-4689-B65E-B97627BF27B7}"/>
              </a:ext>
            </a:extLst>
          </p:cNvPr>
          <p:cNvSpPr>
            <a:spLocks noGrp="1"/>
          </p:cNvSpPr>
          <p:nvPr>
            <p:ph type="subTitle" idx="1" hasCustomPrompt="1"/>
          </p:nvPr>
        </p:nvSpPr>
        <p:spPr>
          <a:xfrm>
            <a:off x="418661" y="4238047"/>
            <a:ext cx="9144000" cy="586872"/>
          </a:xfrm>
          <a:prstGeom prst="rect">
            <a:avLst/>
          </a:prstGeom>
        </p:spPr>
        <p:txBody>
          <a:bodyPr/>
          <a:lstStyle>
            <a:lvl1pPr marL="0" indent="0" algn="l">
              <a:buNone/>
              <a:defRPr sz="2000">
                <a:solidFill>
                  <a:srgbClr val="19335A"/>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Struttura/Dipartimento</a:t>
            </a:r>
          </a:p>
        </p:txBody>
      </p:sp>
      <p:cxnSp>
        <p:nvCxnSpPr>
          <p:cNvPr id="11" name="Connettore diritto 7">
            <a:extLst>
              <a:ext uri="{FF2B5EF4-FFF2-40B4-BE49-F238E27FC236}">
                <a16:creationId xmlns:a16="http://schemas.microsoft.com/office/drawing/2014/main" id="{7F30C25E-95B1-402A-A69E-F8B7CC8F8A5C}"/>
              </a:ext>
            </a:extLst>
          </p:cNvPr>
          <p:cNvCxnSpPr>
            <a:cxnSpLocks/>
          </p:cNvCxnSpPr>
          <p:nvPr userDrawn="1"/>
        </p:nvCxnSpPr>
        <p:spPr>
          <a:xfrm>
            <a:off x="520700" y="3871818"/>
            <a:ext cx="2044700" cy="0"/>
          </a:xfrm>
          <a:prstGeom prst="line">
            <a:avLst/>
          </a:prstGeom>
          <a:ln w="38100">
            <a:solidFill>
              <a:srgbClr val="BACED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36867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Chiusura bianca sigillo 2">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884ED944-4990-47B3-BE2A-09064053F0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6955" y="523780"/>
            <a:ext cx="2015681" cy="678612"/>
          </a:xfrm>
          <a:prstGeom prst="rect">
            <a:avLst/>
          </a:prstGeom>
        </p:spPr>
      </p:pic>
      <p:sp>
        <p:nvSpPr>
          <p:cNvPr id="12" name="Segnaposto testo 3">
            <a:extLst>
              <a:ext uri="{FF2B5EF4-FFF2-40B4-BE49-F238E27FC236}">
                <a16:creationId xmlns:a16="http://schemas.microsoft.com/office/drawing/2014/main" id="{725DB68D-7092-4613-88F6-26045D8EB281}"/>
              </a:ext>
            </a:extLst>
          </p:cNvPr>
          <p:cNvSpPr>
            <a:spLocks noGrp="1"/>
          </p:cNvSpPr>
          <p:nvPr>
            <p:ph type="body" sz="half" idx="11" hasCustomPrompt="1"/>
          </p:nvPr>
        </p:nvSpPr>
        <p:spPr>
          <a:xfrm>
            <a:off x="422164" y="5972363"/>
            <a:ext cx="9144000" cy="403759"/>
          </a:xfrm>
          <a:prstGeom prst="rect">
            <a:avLst/>
          </a:prstGeom>
        </p:spPr>
        <p:txBody>
          <a:bodyPr/>
          <a:lstStyle>
            <a:lvl1pPr marL="0" indent="0">
              <a:buNone/>
              <a:defRPr sz="1600">
                <a:solidFill>
                  <a:srgbClr val="19335A"/>
                </a:solidFill>
                <a:latin typeface="Arial Black" panose="020B0A040201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www.units.it</a:t>
            </a:r>
          </a:p>
        </p:txBody>
      </p:sp>
      <p:sp>
        <p:nvSpPr>
          <p:cNvPr id="13" name="Segnaposto testo 3">
            <a:extLst>
              <a:ext uri="{FF2B5EF4-FFF2-40B4-BE49-F238E27FC236}">
                <a16:creationId xmlns:a16="http://schemas.microsoft.com/office/drawing/2014/main" id="{6F230120-09EB-48A5-A9D8-CCD4EA9C33F8}"/>
              </a:ext>
            </a:extLst>
          </p:cNvPr>
          <p:cNvSpPr>
            <a:spLocks noGrp="1"/>
          </p:cNvSpPr>
          <p:nvPr>
            <p:ph type="body" sz="half" idx="12" hasCustomPrompt="1"/>
          </p:nvPr>
        </p:nvSpPr>
        <p:spPr>
          <a:xfrm>
            <a:off x="422164" y="5591055"/>
            <a:ext cx="9144000" cy="403759"/>
          </a:xfrm>
          <a:prstGeom prst="rect">
            <a:avLst/>
          </a:prstGeom>
        </p:spPr>
        <p:txBody>
          <a:bodyPr/>
          <a:lstStyle>
            <a:lvl1pPr marL="0" indent="0">
              <a:buNone/>
              <a:defRPr sz="1600">
                <a:solidFill>
                  <a:srgbClr val="19335A"/>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nome.cognome@email.it</a:t>
            </a:r>
          </a:p>
        </p:txBody>
      </p:sp>
      <p:sp>
        <p:nvSpPr>
          <p:cNvPr id="10" name="Titolo 1">
            <a:extLst>
              <a:ext uri="{FF2B5EF4-FFF2-40B4-BE49-F238E27FC236}">
                <a16:creationId xmlns:a16="http://schemas.microsoft.com/office/drawing/2014/main" id="{389DEC05-3283-479B-A61B-4DDE48F8C55C}"/>
              </a:ext>
            </a:extLst>
          </p:cNvPr>
          <p:cNvSpPr>
            <a:spLocks noGrp="1"/>
          </p:cNvSpPr>
          <p:nvPr>
            <p:ph type="ctrTitle" hasCustomPrompt="1"/>
          </p:nvPr>
        </p:nvSpPr>
        <p:spPr>
          <a:xfrm>
            <a:off x="399205" y="2197314"/>
            <a:ext cx="9144000" cy="1383179"/>
          </a:xfrm>
          <a:prstGeom prst="rect">
            <a:avLst/>
          </a:prstGeom>
        </p:spPr>
        <p:txBody>
          <a:bodyPr anchor="b"/>
          <a:lstStyle>
            <a:lvl1pPr algn="l">
              <a:defRPr sz="2800">
                <a:solidFill>
                  <a:srgbClr val="19335A"/>
                </a:solidFill>
                <a:latin typeface="Arial Black" panose="020B0A04020102020204" pitchFamily="34" charset="0"/>
              </a:defRPr>
            </a:lvl1pPr>
          </a:lstStyle>
          <a:p>
            <a:r>
              <a:rPr lang="it-IT"/>
              <a:t>Nome Cognome</a:t>
            </a:r>
          </a:p>
        </p:txBody>
      </p:sp>
      <p:sp>
        <p:nvSpPr>
          <p:cNvPr id="11" name="Sottotitolo 2">
            <a:extLst>
              <a:ext uri="{FF2B5EF4-FFF2-40B4-BE49-F238E27FC236}">
                <a16:creationId xmlns:a16="http://schemas.microsoft.com/office/drawing/2014/main" id="{A17F482E-20D1-4CA0-8C14-4571D95AF58A}"/>
              </a:ext>
            </a:extLst>
          </p:cNvPr>
          <p:cNvSpPr>
            <a:spLocks noGrp="1"/>
          </p:cNvSpPr>
          <p:nvPr>
            <p:ph type="subTitle" idx="1" hasCustomPrompt="1"/>
          </p:nvPr>
        </p:nvSpPr>
        <p:spPr>
          <a:xfrm>
            <a:off x="418661" y="4238047"/>
            <a:ext cx="9144000" cy="586872"/>
          </a:xfrm>
          <a:prstGeom prst="rect">
            <a:avLst/>
          </a:prstGeom>
        </p:spPr>
        <p:txBody>
          <a:bodyPr/>
          <a:lstStyle>
            <a:lvl1pPr marL="0" indent="0" algn="l">
              <a:buNone/>
              <a:defRPr sz="2000">
                <a:solidFill>
                  <a:srgbClr val="19335A"/>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Struttura/Dipartimento</a:t>
            </a:r>
          </a:p>
        </p:txBody>
      </p:sp>
      <p:cxnSp>
        <p:nvCxnSpPr>
          <p:cNvPr id="14" name="Connettore diritto 7">
            <a:extLst>
              <a:ext uri="{FF2B5EF4-FFF2-40B4-BE49-F238E27FC236}">
                <a16:creationId xmlns:a16="http://schemas.microsoft.com/office/drawing/2014/main" id="{2A14F0FE-89B2-4041-8D80-A233D549D001}"/>
              </a:ext>
            </a:extLst>
          </p:cNvPr>
          <p:cNvCxnSpPr>
            <a:cxnSpLocks/>
          </p:cNvCxnSpPr>
          <p:nvPr userDrawn="1"/>
        </p:nvCxnSpPr>
        <p:spPr>
          <a:xfrm>
            <a:off x="520700" y="3871818"/>
            <a:ext cx="2044700" cy="0"/>
          </a:xfrm>
          <a:prstGeom prst="line">
            <a:avLst/>
          </a:prstGeom>
          <a:ln w="38100">
            <a:solidFill>
              <a:srgbClr val="BE154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98288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Chiusura bianca sigillo 3">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884ED944-4990-47B3-BE2A-09064053F0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6955" y="523780"/>
            <a:ext cx="2015681" cy="678612"/>
          </a:xfrm>
          <a:prstGeom prst="rect">
            <a:avLst/>
          </a:prstGeom>
        </p:spPr>
      </p:pic>
      <p:sp>
        <p:nvSpPr>
          <p:cNvPr id="12" name="Segnaposto testo 3">
            <a:extLst>
              <a:ext uri="{FF2B5EF4-FFF2-40B4-BE49-F238E27FC236}">
                <a16:creationId xmlns:a16="http://schemas.microsoft.com/office/drawing/2014/main" id="{725DB68D-7092-4613-88F6-26045D8EB281}"/>
              </a:ext>
            </a:extLst>
          </p:cNvPr>
          <p:cNvSpPr>
            <a:spLocks noGrp="1"/>
          </p:cNvSpPr>
          <p:nvPr>
            <p:ph type="body" sz="half" idx="11" hasCustomPrompt="1"/>
          </p:nvPr>
        </p:nvSpPr>
        <p:spPr>
          <a:xfrm>
            <a:off x="422164" y="5972363"/>
            <a:ext cx="9144000" cy="403759"/>
          </a:xfrm>
          <a:prstGeom prst="rect">
            <a:avLst/>
          </a:prstGeom>
        </p:spPr>
        <p:txBody>
          <a:bodyPr/>
          <a:lstStyle>
            <a:lvl1pPr marL="0" indent="0">
              <a:buNone/>
              <a:defRPr sz="1600">
                <a:solidFill>
                  <a:srgbClr val="19335A"/>
                </a:solidFill>
                <a:latin typeface="Arial Black" panose="020B0A040201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www.units.it</a:t>
            </a:r>
          </a:p>
        </p:txBody>
      </p:sp>
      <p:sp>
        <p:nvSpPr>
          <p:cNvPr id="13" name="Segnaposto testo 3">
            <a:extLst>
              <a:ext uri="{FF2B5EF4-FFF2-40B4-BE49-F238E27FC236}">
                <a16:creationId xmlns:a16="http://schemas.microsoft.com/office/drawing/2014/main" id="{6F230120-09EB-48A5-A9D8-CCD4EA9C33F8}"/>
              </a:ext>
            </a:extLst>
          </p:cNvPr>
          <p:cNvSpPr>
            <a:spLocks noGrp="1"/>
          </p:cNvSpPr>
          <p:nvPr>
            <p:ph type="body" sz="half" idx="12" hasCustomPrompt="1"/>
          </p:nvPr>
        </p:nvSpPr>
        <p:spPr>
          <a:xfrm>
            <a:off x="422164" y="5591055"/>
            <a:ext cx="9144000" cy="403759"/>
          </a:xfrm>
          <a:prstGeom prst="rect">
            <a:avLst/>
          </a:prstGeom>
        </p:spPr>
        <p:txBody>
          <a:bodyPr/>
          <a:lstStyle>
            <a:lvl1pPr marL="0" indent="0">
              <a:buNone/>
              <a:defRPr sz="1600">
                <a:solidFill>
                  <a:srgbClr val="19335A"/>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nome.cognome@email.it</a:t>
            </a:r>
          </a:p>
        </p:txBody>
      </p:sp>
      <p:sp>
        <p:nvSpPr>
          <p:cNvPr id="10" name="Titolo 1">
            <a:extLst>
              <a:ext uri="{FF2B5EF4-FFF2-40B4-BE49-F238E27FC236}">
                <a16:creationId xmlns:a16="http://schemas.microsoft.com/office/drawing/2014/main" id="{CC7EC862-5242-4845-B5E2-E901BDE64906}"/>
              </a:ext>
            </a:extLst>
          </p:cNvPr>
          <p:cNvSpPr>
            <a:spLocks noGrp="1"/>
          </p:cNvSpPr>
          <p:nvPr>
            <p:ph type="ctrTitle" hasCustomPrompt="1"/>
          </p:nvPr>
        </p:nvSpPr>
        <p:spPr>
          <a:xfrm>
            <a:off x="399205" y="2187586"/>
            <a:ext cx="9144000" cy="1383179"/>
          </a:xfrm>
          <a:prstGeom prst="rect">
            <a:avLst/>
          </a:prstGeom>
        </p:spPr>
        <p:txBody>
          <a:bodyPr anchor="b"/>
          <a:lstStyle>
            <a:lvl1pPr algn="l">
              <a:defRPr sz="2800">
                <a:solidFill>
                  <a:srgbClr val="BE154B"/>
                </a:solidFill>
                <a:latin typeface="Arial Black" panose="020B0A04020102020204" pitchFamily="34" charset="0"/>
              </a:defRPr>
            </a:lvl1pPr>
          </a:lstStyle>
          <a:p>
            <a:r>
              <a:rPr lang="it-IT"/>
              <a:t>Nome Cognome</a:t>
            </a:r>
          </a:p>
        </p:txBody>
      </p:sp>
      <p:sp>
        <p:nvSpPr>
          <p:cNvPr id="11" name="Sottotitolo 2">
            <a:extLst>
              <a:ext uri="{FF2B5EF4-FFF2-40B4-BE49-F238E27FC236}">
                <a16:creationId xmlns:a16="http://schemas.microsoft.com/office/drawing/2014/main" id="{853059D3-BCD7-4FDE-9FB3-5717895B5AB8}"/>
              </a:ext>
            </a:extLst>
          </p:cNvPr>
          <p:cNvSpPr>
            <a:spLocks noGrp="1"/>
          </p:cNvSpPr>
          <p:nvPr>
            <p:ph type="subTitle" idx="1" hasCustomPrompt="1"/>
          </p:nvPr>
        </p:nvSpPr>
        <p:spPr>
          <a:xfrm>
            <a:off x="418661" y="4238047"/>
            <a:ext cx="9144000" cy="586872"/>
          </a:xfrm>
          <a:prstGeom prst="rect">
            <a:avLst/>
          </a:prstGeom>
        </p:spPr>
        <p:txBody>
          <a:bodyPr/>
          <a:lstStyle>
            <a:lvl1pPr marL="0" indent="0" algn="l">
              <a:buNone/>
              <a:defRPr sz="2000">
                <a:solidFill>
                  <a:srgbClr val="19335A"/>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Struttura/Dipartimento</a:t>
            </a:r>
          </a:p>
        </p:txBody>
      </p:sp>
      <p:cxnSp>
        <p:nvCxnSpPr>
          <p:cNvPr id="14" name="Connettore diritto 7">
            <a:extLst>
              <a:ext uri="{FF2B5EF4-FFF2-40B4-BE49-F238E27FC236}">
                <a16:creationId xmlns:a16="http://schemas.microsoft.com/office/drawing/2014/main" id="{F83C07A2-B513-41E0-883B-A6307FD589D1}"/>
              </a:ext>
            </a:extLst>
          </p:cNvPr>
          <p:cNvCxnSpPr>
            <a:cxnSpLocks/>
          </p:cNvCxnSpPr>
          <p:nvPr userDrawn="1"/>
        </p:nvCxnSpPr>
        <p:spPr>
          <a:xfrm>
            <a:off x="520700" y="3871818"/>
            <a:ext cx="2044700" cy="0"/>
          </a:xfrm>
          <a:prstGeom prst="line">
            <a:avLst/>
          </a:prstGeom>
          <a:ln w="38100">
            <a:solidFill>
              <a:srgbClr val="1933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7833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BLU sigillo logo">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B7D6DFE2-C1A9-49CD-B24C-2BEC7C317B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Immagine 8" descr="Immagine 8">
            <a:extLst>
              <a:ext uri="{FF2B5EF4-FFF2-40B4-BE49-F238E27FC236}">
                <a16:creationId xmlns:a16="http://schemas.microsoft.com/office/drawing/2014/main" id="{86F31B11-2B96-4D0B-B32B-3FAB46BD3443}"/>
              </a:ext>
            </a:extLst>
          </p:cNvPr>
          <p:cNvPicPr>
            <a:picLocks noChangeAspect="1"/>
          </p:cNvPicPr>
          <p:nvPr userDrawn="1"/>
        </p:nvPicPr>
        <p:blipFill>
          <a:blip r:embed="rId3"/>
          <a:stretch>
            <a:fillRect/>
          </a:stretch>
        </p:blipFill>
        <p:spPr>
          <a:xfrm>
            <a:off x="539097" y="531079"/>
            <a:ext cx="1991396" cy="671313"/>
          </a:xfrm>
          <a:prstGeom prst="rect">
            <a:avLst/>
          </a:prstGeom>
          <a:ln w="12700">
            <a:miter lim="400000"/>
          </a:ln>
        </p:spPr>
      </p:pic>
    </p:spTree>
    <p:extLst>
      <p:ext uri="{BB962C8B-B14F-4D97-AF65-F5344CB8AC3E}">
        <p14:creationId xmlns:p14="http://schemas.microsoft.com/office/powerpoint/2010/main" val="3425541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olo / sottotitolo / data blu sigillo">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B7D6DFE2-C1A9-49CD-B24C-2BEC7C317B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olo 1">
            <a:extLst>
              <a:ext uri="{FF2B5EF4-FFF2-40B4-BE49-F238E27FC236}">
                <a16:creationId xmlns:a16="http://schemas.microsoft.com/office/drawing/2014/main" id="{48AB2C42-D160-4486-98FF-B82D4AC97442}"/>
              </a:ext>
            </a:extLst>
          </p:cNvPr>
          <p:cNvSpPr>
            <a:spLocks noGrp="1"/>
          </p:cNvSpPr>
          <p:nvPr>
            <p:ph type="ctrTitle" hasCustomPrompt="1"/>
          </p:nvPr>
        </p:nvSpPr>
        <p:spPr>
          <a:xfrm>
            <a:off x="418662" y="2003898"/>
            <a:ext cx="5884862" cy="1051302"/>
          </a:xfrm>
          <a:prstGeom prst="rect">
            <a:avLst/>
          </a:prstGeom>
        </p:spPr>
        <p:txBody>
          <a:bodyPr anchor="b"/>
          <a:lstStyle>
            <a:lvl1pPr algn="l">
              <a:defRPr sz="2800">
                <a:solidFill>
                  <a:schemeClr val="bg1"/>
                </a:solidFill>
                <a:latin typeface="Arial Black" panose="020B0A04020102020204" pitchFamily="34" charset="0"/>
              </a:defRPr>
            </a:lvl1pPr>
          </a:lstStyle>
          <a:p>
            <a:r>
              <a:rPr lang="it-IT"/>
              <a:t>Titolo della </a:t>
            </a:r>
            <a:br>
              <a:rPr lang="it-IT"/>
            </a:br>
            <a:r>
              <a:rPr lang="it-IT"/>
              <a:t>presentazione</a:t>
            </a:r>
          </a:p>
        </p:txBody>
      </p:sp>
      <p:sp>
        <p:nvSpPr>
          <p:cNvPr id="7" name="Sottotitolo 2">
            <a:extLst>
              <a:ext uri="{FF2B5EF4-FFF2-40B4-BE49-F238E27FC236}">
                <a16:creationId xmlns:a16="http://schemas.microsoft.com/office/drawing/2014/main" id="{60FEAEC8-22F6-4EC5-A22C-E578DF509750}"/>
              </a:ext>
            </a:extLst>
          </p:cNvPr>
          <p:cNvSpPr>
            <a:spLocks noGrp="1"/>
          </p:cNvSpPr>
          <p:nvPr>
            <p:ph type="subTitle" idx="1" hasCustomPrompt="1"/>
          </p:nvPr>
        </p:nvSpPr>
        <p:spPr>
          <a:xfrm>
            <a:off x="428389" y="3187457"/>
            <a:ext cx="5667611" cy="337369"/>
          </a:xfrm>
          <a:prstGeom prst="rect">
            <a:avLst/>
          </a:prstGeom>
        </p:spPr>
        <p:txBody>
          <a:bodyPr/>
          <a:lstStyle>
            <a:lvl1pPr marL="0" indent="0" algn="l">
              <a:buNone/>
              <a:defRPr sz="20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Sottotitolo</a:t>
            </a:r>
          </a:p>
        </p:txBody>
      </p:sp>
      <p:pic>
        <p:nvPicPr>
          <p:cNvPr id="10" name="Immagine 8" descr="Immagine 8">
            <a:extLst>
              <a:ext uri="{FF2B5EF4-FFF2-40B4-BE49-F238E27FC236}">
                <a16:creationId xmlns:a16="http://schemas.microsoft.com/office/drawing/2014/main" id="{86F31B11-2B96-4D0B-B32B-3FAB46BD3443}"/>
              </a:ext>
            </a:extLst>
          </p:cNvPr>
          <p:cNvPicPr>
            <a:picLocks noChangeAspect="1"/>
          </p:cNvPicPr>
          <p:nvPr userDrawn="1"/>
        </p:nvPicPr>
        <p:blipFill>
          <a:blip r:embed="rId3"/>
          <a:stretch>
            <a:fillRect/>
          </a:stretch>
        </p:blipFill>
        <p:spPr>
          <a:xfrm>
            <a:off x="539097" y="531079"/>
            <a:ext cx="1991396" cy="671313"/>
          </a:xfrm>
          <a:prstGeom prst="rect">
            <a:avLst/>
          </a:prstGeom>
          <a:ln w="12700">
            <a:miter lim="400000"/>
          </a:ln>
        </p:spPr>
      </p:pic>
      <p:sp>
        <p:nvSpPr>
          <p:cNvPr id="12" name="Segnaposto testo 3">
            <a:extLst>
              <a:ext uri="{FF2B5EF4-FFF2-40B4-BE49-F238E27FC236}">
                <a16:creationId xmlns:a16="http://schemas.microsoft.com/office/drawing/2014/main" id="{9D2932DD-B8C9-4CFC-8F58-9C39FDF037E9}"/>
              </a:ext>
            </a:extLst>
          </p:cNvPr>
          <p:cNvSpPr>
            <a:spLocks noGrp="1"/>
          </p:cNvSpPr>
          <p:nvPr>
            <p:ph type="body" sz="half" idx="10" hasCustomPrompt="1"/>
          </p:nvPr>
        </p:nvSpPr>
        <p:spPr>
          <a:xfrm>
            <a:off x="418662" y="4218811"/>
            <a:ext cx="3472402" cy="337369"/>
          </a:xfrm>
          <a:prstGeom prst="rect">
            <a:avLst/>
          </a:prstGeom>
        </p:spPr>
        <p:txBody>
          <a:bodyPr/>
          <a:lstStyle>
            <a:lvl1pPr marL="0" indent="0">
              <a:buNone/>
              <a:defRPr sz="1800" b="1">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1 gennaio 2025</a:t>
            </a:r>
          </a:p>
        </p:txBody>
      </p:sp>
      <p:sp>
        <p:nvSpPr>
          <p:cNvPr id="13" name="Segnaposto testo 3">
            <a:extLst>
              <a:ext uri="{FF2B5EF4-FFF2-40B4-BE49-F238E27FC236}">
                <a16:creationId xmlns:a16="http://schemas.microsoft.com/office/drawing/2014/main" id="{D3462B0F-00CC-4CF6-ABAC-E311D718B18F}"/>
              </a:ext>
            </a:extLst>
          </p:cNvPr>
          <p:cNvSpPr>
            <a:spLocks noGrp="1"/>
          </p:cNvSpPr>
          <p:nvPr>
            <p:ph type="body" sz="half" idx="11" hasCustomPrompt="1"/>
          </p:nvPr>
        </p:nvSpPr>
        <p:spPr>
          <a:xfrm>
            <a:off x="418662" y="4568329"/>
            <a:ext cx="3472402" cy="337369"/>
          </a:xfrm>
          <a:prstGeom prst="rect">
            <a:avLst/>
          </a:prstGeom>
        </p:spPr>
        <p:txBody>
          <a:bodyPr/>
          <a:lstStyle>
            <a:lvl1pPr marL="0" indent="0">
              <a:buNone/>
              <a:defRPr sz="1800" b="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Trieste</a:t>
            </a:r>
          </a:p>
        </p:txBody>
      </p:sp>
      <p:sp>
        <p:nvSpPr>
          <p:cNvPr id="14" name="Segnaposto testo 3">
            <a:extLst>
              <a:ext uri="{FF2B5EF4-FFF2-40B4-BE49-F238E27FC236}">
                <a16:creationId xmlns:a16="http://schemas.microsoft.com/office/drawing/2014/main" id="{C77D6857-4A4C-45A3-B875-5320C26CE064}"/>
              </a:ext>
            </a:extLst>
          </p:cNvPr>
          <p:cNvSpPr>
            <a:spLocks noGrp="1"/>
          </p:cNvSpPr>
          <p:nvPr>
            <p:ph type="body" sz="half" idx="12" hasCustomPrompt="1"/>
          </p:nvPr>
        </p:nvSpPr>
        <p:spPr>
          <a:xfrm>
            <a:off x="428390" y="5826417"/>
            <a:ext cx="5667610" cy="337369"/>
          </a:xfrm>
          <a:prstGeom prst="rect">
            <a:avLst/>
          </a:prstGeom>
        </p:spPr>
        <p:txBody>
          <a:bodyPr/>
          <a:lstStyle>
            <a:lvl1pPr marL="0" indent="0">
              <a:buNone/>
              <a:defRPr sz="1600" b="0">
                <a:solidFill>
                  <a:schemeClr val="bg1"/>
                </a:solidFill>
                <a:latin typeface="Arial Black" panose="020B0A040201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Nome Cognome</a:t>
            </a:r>
          </a:p>
        </p:txBody>
      </p:sp>
      <p:sp>
        <p:nvSpPr>
          <p:cNvPr id="15" name="Segnaposto testo 3">
            <a:extLst>
              <a:ext uri="{FF2B5EF4-FFF2-40B4-BE49-F238E27FC236}">
                <a16:creationId xmlns:a16="http://schemas.microsoft.com/office/drawing/2014/main" id="{7FC73E43-6C09-4604-8194-F6C6FB20B73A}"/>
              </a:ext>
            </a:extLst>
          </p:cNvPr>
          <p:cNvSpPr>
            <a:spLocks noGrp="1"/>
          </p:cNvSpPr>
          <p:nvPr>
            <p:ph type="body" sz="half" idx="13" hasCustomPrompt="1"/>
          </p:nvPr>
        </p:nvSpPr>
        <p:spPr>
          <a:xfrm>
            <a:off x="428389" y="6175935"/>
            <a:ext cx="5667609" cy="337369"/>
          </a:xfrm>
          <a:prstGeom prst="rect">
            <a:avLst/>
          </a:prstGeom>
        </p:spPr>
        <p:txBody>
          <a:bodyPr/>
          <a:lstStyle>
            <a:lvl1pPr marL="0" indent="0">
              <a:buNone/>
              <a:defRPr sz="1600" b="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Struttura/Dipartimento</a:t>
            </a:r>
          </a:p>
        </p:txBody>
      </p:sp>
      <p:cxnSp>
        <p:nvCxnSpPr>
          <p:cNvPr id="2" name="Connettore diritto 7">
            <a:extLst>
              <a:ext uri="{FF2B5EF4-FFF2-40B4-BE49-F238E27FC236}">
                <a16:creationId xmlns:a16="http://schemas.microsoft.com/office/drawing/2014/main" id="{BC85AF19-0A5F-18B7-C4DE-AC7578937433}"/>
              </a:ext>
            </a:extLst>
          </p:cNvPr>
          <p:cNvCxnSpPr>
            <a:cxnSpLocks/>
          </p:cNvCxnSpPr>
          <p:nvPr userDrawn="1"/>
        </p:nvCxnSpPr>
        <p:spPr>
          <a:xfrm>
            <a:off x="520700" y="3871818"/>
            <a:ext cx="2044700" cy="0"/>
          </a:xfrm>
          <a:prstGeom prst="line">
            <a:avLst/>
          </a:prstGeom>
          <a:ln w="38100">
            <a:solidFill>
              <a:srgbClr val="BACED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482902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olo / sottotitolo / data bianco sigillo">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48AB2C42-D160-4486-98FF-B82D4AC97442}"/>
              </a:ext>
            </a:extLst>
          </p:cNvPr>
          <p:cNvSpPr>
            <a:spLocks noGrp="1"/>
          </p:cNvSpPr>
          <p:nvPr>
            <p:ph type="ctrTitle" hasCustomPrompt="1"/>
          </p:nvPr>
        </p:nvSpPr>
        <p:spPr>
          <a:xfrm>
            <a:off x="418662" y="2003898"/>
            <a:ext cx="5884862" cy="1051302"/>
          </a:xfrm>
          <a:prstGeom prst="rect">
            <a:avLst/>
          </a:prstGeom>
        </p:spPr>
        <p:txBody>
          <a:bodyPr anchor="b"/>
          <a:lstStyle>
            <a:lvl1pPr algn="l">
              <a:defRPr sz="2800">
                <a:solidFill>
                  <a:srgbClr val="19335A"/>
                </a:solidFill>
                <a:latin typeface="Arial Black" panose="020B0A04020102020204" pitchFamily="34" charset="0"/>
              </a:defRPr>
            </a:lvl1pPr>
          </a:lstStyle>
          <a:p>
            <a:r>
              <a:rPr lang="it-IT"/>
              <a:t>Titolo della </a:t>
            </a:r>
            <a:br>
              <a:rPr lang="it-IT"/>
            </a:br>
            <a:r>
              <a:rPr lang="it-IT"/>
              <a:t>presentazione</a:t>
            </a:r>
          </a:p>
        </p:txBody>
      </p:sp>
      <p:sp>
        <p:nvSpPr>
          <p:cNvPr id="7" name="Sottotitolo 2">
            <a:extLst>
              <a:ext uri="{FF2B5EF4-FFF2-40B4-BE49-F238E27FC236}">
                <a16:creationId xmlns:a16="http://schemas.microsoft.com/office/drawing/2014/main" id="{60FEAEC8-22F6-4EC5-A22C-E578DF509750}"/>
              </a:ext>
            </a:extLst>
          </p:cNvPr>
          <p:cNvSpPr>
            <a:spLocks noGrp="1"/>
          </p:cNvSpPr>
          <p:nvPr>
            <p:ph type="subTitle" idx="1" hasCustomPrompt="1"/>
          </p:nvPr>
        </p:nvSpPr>
        <p:spPr>
          <a:xfrm>
            <a:off x="428389" y="3187457"/>
            <a:ext cx="5667611" cy="337369"/>
          </a:xfrm>
          <a:prstGeom prst="rect">
            <a:avLst/>
          </a:prstGeom>
        </p:spPr>
        <p:txBody>
          <a:bodyPr/>
          <a:lstStyle>
            <a:lvl1pPr marL="0" indent="0" algn="l">
              <a:buNone/>
              <a:defRPr sz="2000">
                <a:solidFill>
                  <a:srgbClr val="19335A"/>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Sottotitolo</a:t>
            </a:r>
          </a:p>
        </p:txBody>
      </p:sp>
      <p:cxnSp>
        <p:nvCxnSpPr>
          <p:cNvPr id="8" name="Connettore diritto 7">
            <a:extLst>
              <a:ext uri="{FF2B5EF4-FFF2-40B4-BE49-F238E27FC236}">
                <a16:creationId xmlns:a16="http://schemas.microsoft.com/office/drawing/2014/main" id="{4537A95F-71D4-4AD8-9C16-CA5D8B6BD77B}"/>
              </a:ext>
            </a:extLst>
          </p:cNvPr>
          <p:cNvCxnSpPr>
            <a:cxnSpLocks/>
          </p:cNvCxnSpPr>
          <p:nvPr userDrawn="1"/>
        </p:nvCxnSpPr>
        <p:spPr>
          <a:xfrm>
            <a:off x="520700" y="3871818"/>
            <a:ext cx="2044700" cy="0"/>
          </a:xfrm>
          <a:prstGeom prst="line">
            <a:avLst/>
          </a:prstGeom>
          <a:ln w="38100">
            <a:solidFill>
              <a:srgbClr val="BACED2"/>
            </a:solidFill>
          </a:ln>
        </p:spPr>
        <p:style>
          <a:lnRef idx="1">
            <a:schemeClr val="accent1"/>
          </a:lnRef>
          <a:fillRef idx="0">
            <a:schemeClr val="accent1"/>
          </a:fillRef>
          <a:effectRef idx="0">
            <a:schemeClr val="accent1"/>
          </a:effectRef>
          <a:fontRef idx="minor">
            <a:schemeClr val="tx1"/>
          </a:fontRef>
        </p:style>
      </p:cxnSp>
      <p:sp>
        <p:nvSpPr>
          <p:cNvPr id="12" name="Segnaposto testo 3">
            <a:extLst>
              <a:ext uri="{FF2B5EF4-FFF2-40B4-BE49-F238E27FC236}">
                <a16:creationId xmlns:a16="http://schemas.microsoft.com/office/drawing/2014/main" id="{9D2932DD-B8C9-4CFC-8F58-9C39FDF037E9}"/>
              </a:ext>
            </a:extLst>
          </p:cNvPr>
          <p:cNvSpPr>
            <a:spLocks noGrp="1"/>
          </p:cNvSpPr>
          <p:nvPr>
            <p:ph type="body" sz="half" idx="10" hasCustomPrompt="1"/>
          </p:nvPr>
        </p:nvSpPr>
        <p:spPr>
          <a:xfrm>
            <a:off x="418662" y="4218811"/>
            <a:ext cx="3472402" cy="337369"/>
          </a:xfrm>
          <a:prstGeom prst="rect">
            <a:avLst/>
          </a:prstGeom>
        </p:spPr>
        <p:txBody>
          <a:bodyPr/>
          <a:lstStyle>
            <a:lvl1pPr marL="0" indent="0">
              <a:buNone/>
              <a:defRPr sz="1800" b="1">
                <a:solidFill>
                  <a:srgbClr val="19335A"/>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1 gennaio 2025</a:t>
            </a:r>
          </a:p>
        </p:txBody>
      </p:sp>
      <p:sp>
        <p:nvSpPr>
          <p:cNvPr id="13" name="Segnaposto testo 3">
            <a:extLst>
              <a:ext uri="{FF2B5EF4-FFF2-40B4-BE49-F238E27FC236}">
                <a16:creationId xmlns:a16="http://schemas.microsoft.com/office/drawing/2014/main" id="{D3462B0F-00CC-4CF6-ABAC-E311D718B18F}"/>
              </a:ext>
            </a:extLst>
          </p:cNvPr>
          <p:cNvSpPr>
            <a:spLocks noGrp="1"/>
          </p:cNvSpPr>
          <p:nvPr>
            <p:ph type="body" sz="half" idx="11" hasCustomPrompt="1"/>
          </p:nvPr>
        </p:nvSpPr>
        <p:spPr>
          <a:xfrm>
            <a:off x="418662" y="4568329"/>
            <a:ext cx="3472402" cy="337369"/>
          </a:xfrm>
          <a:prstGeom prst="rect">
            <a:avLst/>
          </a:prstGeom>
        </p:spPr>
        <p:txBody>
          <a:bodyPr/>
          <a:lstStyle>
            <a:lvl1pPr marL="0" indent="0">
              <a:buNone/>
              <a:defRPr sz="1800" b="0">
                <a:solidFill>
                  <a:srgbClr val="19335A"/>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Trieste</a:t>
            </a:r>
          </a:p>
        </p:txBody>
      </p:sp>
      <p:sp>
        <p:nvSpPr>
          <p:cNvPr id="14" name="Segnaposto testo 3">
            <a:extLst>
              <a:ext uri="{FF2B5EF4-FFF2-40B4-BE49-F238E27FC236}">
                <a16:creationId xmlns:a16="http://schemas.microsoft.com/office/drawing/2014/main" id="{C77D6857-4A4C-45A3-B875-5320C26CE064}"/>
              </a:ext>
            </a:extLst>
          </p:cNvPr>
          <p:cNvSpPr>
            <a:spLocks noGrp="1"/>
          </p:cNvSpPr>
          <p:nvPr>
            <p:ph type="body" sz="half" idx="12" hasCustomPrompt="1"/>
          </p:nvPr>
        </p:nvSpPr>
        <p:spPr>
          <a:xfrm>
            <a:off x="428390" y="5826417"/>
            <a:ext cx="5667610" cy="337369"/>
          </a:xfrm>
          <a:prstGeom prst="rect">
            <a:avLst/>
          </a:prstGeom>
        </p:spPr>
        <p:txBody>
          <a:bodyPr/>
          <a:lstStyle>
            <a:lvl1pPr marL="0" indent="0">
              <a:buNone/>
              <a:defRPr sz="1600" b="0">
                <a:solidFill>
                  <a:srgbClr val="19335A"/>
                </a:solidFill>
                <a:latin typeface="Arial Black" panose="020B0A040201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Nome Cognome</a:t>
            </a:r>
          </a:p>
        </p:txBody>
      </p:sp>
      <p:sp>
        <p:nvSpPr>
          <p:cNvPr id="15" name="Segnaposto testo 3">
            <a:extLst>
              <a:ext uri="{FF2B5EF4-FFF2-40B4-BE49-F238E27FC236}">
                <a16:creationId xmlns:a16="http://schemas.microsoft.com/office/drawing/2014/main" id="{7FC73E43-6C09-4604-8194-F6C6FB20B73A}"/>
              </a:ext>
            </a:extLst>
          </p:cNvPr>
          <p:cNvSpPr>
            <a:spLocks noGrp="1"/>
          </p:cNvSpPr>
          <p:nvPr>
            <p:ph type="body" sz="half" idx="13" hasCustomPrompt="1"/>
          </p:nvPr>
        </p:nvSpPr>
        <p:spPr>
          <a:xfrm>
            <a:off x="428389" y="6175935"/>
            <a:ext cx="5667609" cy="337369"/>
          </a:xfrm>
          <a:prstGeom prst="rect">
            <a:avLst/>
          </a:prstGeom>
        </p:spPr>
        <p:txBody>
          <a:bodyPr/>
          <a:lstStyle>
            <a:lvl1pPr marL="0" indent="0">
              <a:buNone/>
              <a:defRPr sz="1600" b="0">
                <a:solidFill>
                  <a:srgbClr val="19335A"/>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Struttura/Dipartimento</a:t>
            </a:r>
          </a:p>
        </p:txBody>
      </p:sp>
      <p:pic>
        <p:nvPicPr>
          <p:cNvPr id="16" name="Immagine 15">
            <a:extLst>
              <a:ext uri="{FF2B5EF4-FFF2-40B4-BE49-F238E27FC236}">
                <a16:creationId xmlns:a16="http://schemas.microsoft.com/office/drawing/2014/main" id="{9A4200A1-80F3-4908-BF90-96A1FC7489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6955" y="523780"/>
            <a:ext cx="2015681" cy="678612"/>
          </a:xfrm>
          <a:prstGeom prst="rect">
            <a:avLst/>
          </a:prstGeom>
        </p:spPr>
      </p:pic>
    </p:spTree>
    <p:extLst>
      <p:ext uri="{BB962C8B-B14F-4D97-AF65-F5344CB8AC3E}">
        <p14:creationId xmlns:p14="http://schemas.microsoft.com/office/powerpoint/2010/main" val="29615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olo / sottotitolo / data bianco sigillo 2">
    <p:spTree>
      <p:nvGrpSpPr>
        <p:cNvPr id="1" name=""/>
        <p:cNvGrpSpPr/>
        <p:nvPr/>
      </p:nvGrpSpPr>
      <p:grpSpPr>
        <a:xfrm>
          <a:off x="0" y="0"/>
          <a:ext cx="0" cy="0"/>
          <a:chOff x="0" y="0"/>
          <a:chExt cx="0" cy="0"/>
        </a:xfrm>
      </p:grpSpPr>
      <p:cxnSp>
        <p:nvCxnSpPr>
          <p:cNvPr id="8" name="Connettore diritto 7">
            <a:extLst>
              <a:ext uri="{FF2B5EF4-FFF2-40B4-BE49-F238E27FC236}">
                <a16:creationId xmlns:a16="http://schemas.microsoft.com/office/drawing/2014/main" id="{4537A95F-71D4-4AD8-9C16-CA5D8B6BD77B}"/>
              </a:ext>
            </a:extLst>
          </p:cNvPr>
          <p:cNvCxnSpPr>
            <a:cxnSpLocks/>
          </p:cNvCxnSpPr>
          <p:nvPr userDrawn="1"/>
        </p:nvCxnSpPr>
        <p:spPr>
          <a:xfrm>
            <a:off x="520700" y="3871818"/>
            <a:ext cx="2044700" cy="0"/>
          </a:xfrm>
          <a:prstGeom prst="line">
            <a:avLst/>
          </a:prstGeom>
          <a:ln w="38100">
            <a:solidFill>
              <a:srgbClr val="BE154B"/>
            </a:solidFill>
          </a:ln>
        </p:spPr>
        <p:style>
          <a:lnRef idx="1">
            <a:schemeClr val="accent1"/>
          </a:lnRef>
          <a:fillRef idx="0">
            <a:schemeClr val="accent1"/>
          </a:fillRef>
          <a:effectRef idx="0">
            <a:schemeClr val="accent1"/>
          </a:effectRef>
          <a:fontRef idx="minor">
            <a:schemeClr val="tx1"/>
          </a:fontRef>
        </p:style>
      </p:cxnSp>
      <p:pic>
        <p:nvPicPr>
          <p:cNvPr id="16" name="Immagine 15">
            <a:extLst>
              <a:ext uri="{FF2B5EF4-FFF2-40B4-BE49-F238E27FC236}">
                <a16:creationId xmlns:a16="http://schemas.microsoft.com/office/drawing/2014/main" id="{9A4200A1-80F3-4908-BF90-96A1FC7489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6955" y="523780"/>
            <a:ext cx="2015681" cy="678612"/>
          </a:xfrm>
          <a:prstGeom prst="rect">
            <a:avLst/>
          </a:prstGeom>
        </p:spPr>
      </p:pic>
      <p:sp>
        <p:nvSpPr>
          <p:cNvPr id="10" name="Titolo 1">
            <a:extLst>
              <a:ext uri="{FF2B5EF4-FFF2-40B4-BE49-F238E27FC236}">
                <a16:creationId xmlns:a16="http://schemas.microsoft.com/office/drawing/2014/main" id="{DA59AA78-371D-475E-ADBF-FA72131EDEFA}"/>
              </a:ext>
            </a:extLst>
          </p:cNvPr>
          <p:cNvSpPr>
            <a:spLocks noGrp="1"/>
          </p:cNvSpPr>
          <p:nvPr>
            <p:ph type="ctrTitle" hasCustomPrompt="1"/>
          </p:nvPr>
        </p:nvSpPr>
        <p:spPr>
          <a:xfrm>
            <a:off x="418662" y="2003898"/>
            <a:ext cx="5884862" cy="1051302"/>
          </a:xfrm>
          <a:prstGeom prst="rect">
            <a:avLst/>
          </a:prstGeom>
        </p:spPr>
        <p:txBody>
          <a:bodyPr anchor="b"/>
          <a:lstStyle>
            <a:lvl1pPr algn="l">
              <a:defRPr sz="2800">
                <a:solidFill>
                  <a:srgbClr val="19335A"/>
                </a:solidFill>
                <a:latin typeface="Arial Black" panose="020B0A04020102020204" pitchFamily="34" charset="0"/>
              </a:defRPr>
            </a:lvl1pPr>
          </a:lstStyle>
          <a:p>
            <a:r>
              <a:rPr lang="it-IT"/>
              <a:t>Titolo della </a:t>
            </a:r>
            <a:br>
              <a:rPr lang="it-IT"/>
            </a:br>
            <a:r>
              <a:rPr lang="it-IT"/>
              <a:t>presentazione</a:t>
            </a:r>
          </a:p>
        </p:txBody>
      </p:sp>
      <p:sp>
        <p:nvSpPr>
          <p:cNvPr id="11" name="Sottotitolo 2">
            <a:extLst>
              <a:ext uri="{FF2B5EF4-FFF2-40B4-BE49-F238E27FC236}">
                <a16:creationId xmlns:a16="http://schemas.microsoft.com/office/drawing/2014/main" id="{7493C186-AE5F-44A7-8D3B-4EAA2100414D}"/>
              </a:ext>
            </a:extLst>
          </p:cNvPr>
          <p:cNvSpPr>
            <a:spLocks noGrp="1"/>
          </p:cNvSpPr>
          <p:nvPr>
            <p:ph type="subTitle" idx="1" hasCustomPrompt="1"/>
          </p:nvPr>
        </p:nvSpPr>
        <p:spPr>
          <a:xfrm>
            <a:off x="428389" y="3187457"/>
            <a:ext cx="5667611" cy="337369"/>
          </a:xfrm>
          <a:prstGeom prst="rect">
            <a:avLst/>
          </a:prstGeom>
        </p:spPr>
        <p:txBody>
          <a:bodyPr/>
          <a:lstStyle>
            <a:lvl1pPr marL="0" indent="0" algn="l">
              <a:buNone/>
              <a:defRPr sz="2000">
                <a:solidFill>
                  <a:srgbClr val="19335A"/>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Sottotitolo</a:t>
            </a:r>
          </a:p>
        </p:txBody>
      </p:sp>
      <p:sp>
        <p:nvSpPr>
          <p:cNvPr id="17" name="Segnaposto testo 3">
            <a:extLst>
              <a:ext uri="{FF2B5EF4-FFF2-40B4-BE49-F238E27FC236}">
                <a16:creationId xmlns:a16="http://schemas.microsoft.com/office/drawing/2014/main" id="{ABD05203-AD95-4BEF-B0B0-63F5957368D2}"/>
              </a:ext>
            </a:extLst>
          </p:cNvPr>
          <p:cNvSpPr>
            <a:spLocks noGrp="1"/>
          </p:cNvSpPr>
          <p:nvPr>
            <p:ph type="body" sz="half" idx="10" hasCustomPrompt="1"/>
          </p:nvPr>
        </p:nvSpPr>
        <p:spPr>
          <a:xfrm>
            <a:off x="418662" y="4218811"/>
            <a:ext cx="3472402" cy="337369"/>
          </a:xfrm>
          <a:prstGeom prst="rect">
            <a:avLst/>
          </a:prstGeom>
        </p:spPr>
        <p:txBody>
          <a:bodyPr/>
          <a:lstStyle>
            <a:lvl1pPr marL="0" indent="0">
              <a:buNone/>
              <a:defRPr sz="1800" b="1">
                <a:solidFill>
                  <a:srgbClr val="19335A"/>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1 gennaio 2025</a:t>
            </a:r>
          </a:p>
        </p:txBody>
      </p:sp>
      <p:sp>
        <p:nvSpPr>
          <p:cNvPr id="18" name="Segnaposto testo 3">
            <a:extLst>
              <a:ext uri="{FF2B5EF4-FFF2-40B4-BE49-F238E27FC236}">
                <a16:creationId xmlns:a16="http://schemas.microsoft.com/office/drawing/2014/main" id="{7DC0C43A-701C-4327-A7B4-F308B1957DAD}"/>
              </a:ext>
            </a:extLst>
          </p:cNvPr>
          <p:cNvSpPr>
            <a:spLocks noGrp="1"/>
          </p:cNvSpPr>
          <p:nvPr>
            <p:ph type="body" sz="half" idx="11" hasCustomPrompt="1"/>
          </p:nvPr>
        </p:nvSpPr>
        <p:spPr>
          <a:xfrm>
            <a:off x="418662" y="4568329"/>
            <a:ext cx="3472402" cy="337369"/>
          </a:xfrm>
          <a:prstGeom prst="rect">
            <a:avLst/>
          </a:prstGeom>
        </p:spPr>
        <p:txBody>
          <a:bodyPr/>
          <a:lstStyle>
            <a:lvl1pPr marL="0" indent="0">
              <a:buNone/>
              <a:defRPr sz="1800" b="0">
                <a:solidFill>
                  <a:srgbClr val="19335A"/>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Trieste</a:t>
            </a:r>
          </a:p>
        </p:txBody>
      </p:sp>
      <p:sp>
        <p:nvSpPr>
          <p:cNvPr id="19" name="Segnaposto testo 3">
            <a:extLst>
              <a:ext uri="{FF2B5EF4-FFF2-40B4-BE49-F238E27FC236}">
                <a16:creationId xmlns:a16="http://schemas.microsoft.com/office/drawing/2014/main" id="{9DF0B118-FC99-446C-90EA-051C88EC2AC4}"/>
              </a:ext>
            </a:extLst>
          </p:cNvPr>
          <p:cNvSpPr>
            <a:spLocks noGrp="1"/>
          </p:cNvSpPr>
          <p:nvPr>
            <p:ph type="body" sz="half" idx="12" hasCustomPrompt="1"/>
          </p:nvPr>
        </p:nvSpPr>
        <p:spPr>
          <a:xfrm>
            <a:off x="428390" y="5826417"/>
            <a:ext cx="5667610" cy="337369"/>
          </a:xfrm>
          <a:prstGeom prst="rect">
            <a:avLst/>
          </a:prstGeom>
        </p:spPr>
        <p:txBody>
          <a:bodyPr/>
          <a:lstStyle>
            <a:lvl1pPr marL="0" indent="0">
              <a:buNone/>
              <a:defRPr sz="1600" b="0">
                <a:solidFill>
                  <a:srgbClr val="19335A"/>
                </a:solidFill>
                <a:latin typeface="Arial Black" panose="020B0A040201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Nome Cognome</a:t>
            </a:r>
          </a:p>
        </p:txBody>
      </p:sp>
      <p:sp>
        <p:nvSpPr>
          <p:cNvPr id="20" name="Segnaposto testo 3">
            <a:extLst>
              <a:ext uri="{FF2B5EF4-FFF2-40B4-BE49-F238E27FC236}">
                <a16:creationId xmlns:a16="http://schemas.microsoft.com/office/drawing/2014/main" id="{15747E92-9C29-4856-8D95-7160AB6ABE90}"/>
              </a:ext>
            </a:extLst>
          </p:cNvPr>
          <p:cNvSpPr>
            <a:spLocks noGrp="1"/>
          </p:cNvSpPr>
          <p:nvPr>
            <p:ph type="body" sz="half" idx="13" hasCustomPrompt="1"/>
          </p:nvPr>
        </p:nvSpPr>
        <p:spPr>
          <a:xfrm>
            <a:off x="428389" y="6175935"/>
            <a:ext cx="5667609" cy="337369"/>
          </a:xfrm>
          <a:prstGeom prst="rect">
            <a:avLst/>
          </a:prstGeom>
        </p:spPr>
        <p:txBody>
          <a:bodyPr/>
          <a:lstStyle>
            <a:lvl1pPr marL="0" indent="0">
              <a:buNone/>
              <a:defRPr sz="1600" b="0">
                <a:solidFill>
                  <a:srgbClr val="19335A"/>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Struttura/Dipartimento</a:t>
            </a:r>
          </a:p>
        </p:txBody>
      </p:sp>
    </p:spTree>
    <p:extLst>
      <p:ext uri="{BB962C8B-B14F-4D97-AF65-F5344CB8AC3E}">
        <p14:creationId xmlns:p14="http://schemas.microsoft.com/office/powerpoint/2010/main" val="2052960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olo / sottotitolo / data bianco sigillo 3">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48AB2C42-D160-4486-98FF-B82D4AC97442}"/>
              </a:ext>
            </a:extLst>
          </p:cNvPr>
          <p:cNvSpPr>
            <a:spLocks noGrp="1"/>
          </p:cNvSpPr>
          <p:nvPr>
            <p:ph type="ctrTitle" hasCustomPrompt="1"/>
          </p:nvPr>
        </p:nvSpPr>
        <p:spPr>
          <a:xfrm>
            <a:off x="418662" y="2003898"/>
            <a:ext cx="5884862" cy="1051302"/>
          </a:xfrm>
          <a:prstGeom prst="rect">
            <a:avLst/>
          </a:prstGeom>
        </p:spPr>
        <p:txBody>
          <a:bodyPr anchor="b"/>
          <a:lstStyle>
            <a:lvl1pPr algn="l">
              <a:defRPr sz="2800">
                <a:solidFill>
                  <a:srgbClr val="BE154B"/>
                </a:solidFill>
                <a:latin typeface="Arial Black" panose="020B0A04020102020204" pitchFamily="34" charset="0"/>
              </a:defRPr>
            </a:lvl1pPr>
          </a:lstStyle>
          <a:p>
            <a:r>
              <a:rPr lang="it-IT"/>
              <a:t>Titolo della </a:t>
            </a:r>
            <a:br>
              <a:rPr lang="it-IT"/>
            </a:br>
            <a:r>
              <a:rPr lang="it-IT"/>
              <a:t>presentazione</a:t>
            </a:r>
          </a:p>
        </p:txBody>
      </p:sp>
      <p:sp>
        <p:nvSpPr>
          <p:cNvPr id="7" name="Sottotitolo 2">
            <a:extLst>
              <a:ext uri="{FF2B5EF4-FFF2-40B4-BE49-F238E27FC236}">
                <a16:creationId xmlns:a16="http://schemas.microsoft.com/office/drawing/2014/main" id="{60FEAEC8-22F6-4EC5-A22C-E578DF509750}"/>
              </a:ext>
            </a:extLst>
          </p:cNvPr>
          <p:cNvSpPr>
            <a:spLocks noGrp="1"/>
          </p:cNvSpPr>
          <p:nvPr>
            <p:ph type="subTitle" idx="1" hasCustomPrompt="1"/>
          </p:nvPr>
        </p:nvSpPr>
        <p:spPr>
          <a:xfrm>
            <a:off x="428389" y="3187457"/>
            <a:ext cx="5667611" cy="337369"/>
          </a:xfrm>
          <a:prstGeom prst="rect">
            <a:avLst/>
          </a:prstGeom>
        </p:spPr>
        <p:txBody>
          <a:bodyPr/>
          <a:lstStyle>
            <a:lvl1pPr marL="0" indent="0" algn="l">
              <a:buNone/>
              <a:defRPr sz="2000">
                <a:solidFill>
                  <a:srgbClr val="19335A"/>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Sottotitolo</a:t>
            </a:r>
          </a:p>
        </p:txBody>
      </p:sp>
      <p:cxnSp>
        <p:nvCxnSpPr>
          <p:cNvPr id="8" name="Connettore diritto 7">
            <a:extLst>
              <a:ext uri="{FF2B5EF4-FFF2-40B4-BE49-F238E27FC236}">
                <a16:creationId xmlns:a16="http://schemas.microsoft.com/office/drawing/2014/main" id="{4537A95F-71D4-4AD8-9C16-CA5D8B6BD77B}"/>
              </a:ext>
            </a:extLst>
          </p:cNvPr>
          <p:cNvCxnSpPr>
            <a:cxnSpLocks/>
          </p:cNvCxnSpPr>
          <p:nvPr userDrawn="1"/>
        </p:nvCxnSpPr>
        <p:spPr>
          <a:xfrm>
            <a:off x="520700" y="3871818"/>
            <a:ext cx="2044700" cy="0"/>
          </a:xfrm>
          <a:prstGeom prst="line">
            <a:avLst/>
          </a:prstGeom>
          <a:ln w="38100">
            <a:solidFill>
              <a:srgbClr val="19335A"/>
            </a:solidFill>
          </a:ln>
        </p:spPr>
        <p:style>
          <a:lnRef idx="1">
            <a:schemeClr val="accent1"/>
          </a:lnRef>
          <a:fillRef idx="0">
            <a:schemeClr val="accent1"/>
          </a:fillRef>
          <a:effectRef idx="0">
            <a:schemeClr val="accent1"/>
          </a:effectRef>
          <a:fontRef idx="minor">
            <a:schemeClr val="tx1"/>
          </a:fontRef>
        </p:style>
      </p:cxnSp>
      <p:sp>
        <p:nvSpPr>
          <p:cNvPr id="12" name="Segnaposto testo 3">
            <a:extLst>
              <a:ext uri="{FF2B5EF4-FFF2-40B4-BE49-F238E27FC236}">
                <a16:creationId xmlns:a16="http://schemas.microsoft.com/office/drawing/2014/main" id="{9D2932DD-B8C9-4CFC-8F58-9C39FDF037E9}"/>
              </a:ext>
            </a:extLst>
          </p:cNvPr>
          <p:cNvSpPr>
            <a:spLocks noGrp="1"/>
          </p:cNvSpPr>
          <p:nvPr>
            <p:ph type="body" sz="half" idx="10" hasCustomPrompt="1"/>
          </p:nvPr>
        </p:nvSpPr>
        <p:spPr>
          <a:xfrm>
            <a:off x="418662" y="4218811"/>
            <a:ext cx="3472402" cy="337369"/>
          </a:xfrm>
          <a:prstGeom prst="rect">
            <a:avLst/>
          </a:prstGeom>
        </p:spPr>
        <p:txBody>
          <a:bodyPr/>
          <a:lstStyle>
            <a:lvl1pPr marL="0" indent="0">
              <a:buNone/>
              <a:defRPr sz="1800" b="1">
                <a:solidFill>
                  <a:srgbClr val="19335A"/>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1 gennaio 2025</a:t>
            </a:r>
          </a:p>
        </p:txBody>
      </p:sp>
      <p:sp>
        <p:nvSpPr>
          <p:cNvPr id="13" name="Segnaposto testo 3">
            <a:extLst>
              <a:ext uri="{FF2B5EF4-FFF2-40B4-BE49-F238E27FC236}">
                <a16:creationId xmlns:a16="http://schemas.microsoft.com/office/drawing/2014/main" id="{D3462B0F-00CC-4CF6-ABAC-E311D718B18F}"/>
              </a:ext>
            </a:extLst>
          </p:cNvPr>
          <p:cNvSpPr>
            <a:spLocks noGrp="1"/>
          </p:cNvSpPr>
          <p:nvPr>
            <p:ph type="body" sz="half" idx="11" hasCustomPrompt="1"/>
          </p:nvPr>
        </p:nvSpPr>
        <p:spPr>
          <a:xfrm>
            <a:off x="418662" y="4568329"/>
            <a:ext cx="3472402" cy="337369"/>
          </a:xfrm>
          <a:prstGeom prst="rect">
            <a:avLst/>
          </a:prstGeom>
        </p:spPr>
        <p:txBody>
          <a:bodyPr/>
          <a:lstStyle>
            <a:lvl1pPr marL="0" indent="0">
              <a:buNone/>
              <a:defRPr sz="1800" b="0">
                <a:solidFill>
                  <a:srgbClr val="19335A"/>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Trieste</a:t>
            </a:r>
          </a:p>
        </p:txBody>
      </p:sp>
      <p:sp>
        <p:nvSpPr>
          <p:cNvPr id="14" name="Segnaposto testo 3">
            <a:extLst>
              <a:ext uri="{FF2B5EF4-FFF2-40B4-BE49-F238E27FC236}">
                <a16:creationId xmlns:a16="http://schemas.microsoft.com/office/drawing/2014/main" id="{C77D6857-4A4C-45A3-B875-5320C26CE064}"/>
              </a:ext>
            </a:extLst>
          </p:cNvPr>
          <p:cNvSpPr>
            <a:spLocks noGrp="1"/>
          </p:cNvSpPr>
          <p:nvPr>
            <p:ph type="body" sz="half" idx="12" hasCustomPrompt="1"/>
          </p:nvPr>
        </p:nvSpPr>
        <p:spPr>
          <a:xfrm>
            <a:off x="428390" y="5826417"/>
            <a:ext cx="5667610" cy="337369"/>
          </a:xfrm>
          <a:prstGeom prst="rect">
            <a:avLst/>
          </a:prstGeom>
        </p:spPr>
        <p:txBody>
          <a:bodyPr/>
          <a:lstStyle>
            <a:lvl1pPr marL="0" indent="0">
              <a:buNone/>
              <a:defRPr sz="1600" b="0">
                <a:solidFill>
                  <a:srgbClr val="19335A"/>
                </a:solidFill>
                <a:latin typeface="Arial Black" panose="020B0A040201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Nome Cognome</a:t>
            </a:r>
          </a:p>
        </p:txBody>
      </p:sp>
      <p:sp>
        <p:nvSpPr>
          <p:cNvPr id="15" name="Segnaposto testo 3">
            <a:extLst>
              <a:ext uri="{FF2B5EF4-FFF2-40B4-BE49-F238E27FC236}">
                <a16:creationId xmlns:a16="http://schemas.microsoft.com/office/drawing/2014/main" id="{7FC73E43-6C09-4604-8194-F6C6FB20B73A}"/>
              </a:ext>
            </a:extLst>
          </p:cNvPr>
          <p:cNvSpPr>
            <a:spLocks noGrp="1"/>
          </p:cNvSpPr>
          <p:nvPr>
            <p:ph type="body" sz="half" idx="13" hasCustomPrompt="1"/>
          </p:nvPr>
        </p:nvSpPr>
        <p:spPr>
          <a:xfrm>
            <a:off x="428389" y="6175935"/>
            <a:ext cx="5667609" cy="337369"/>
          </a:xfrm>
          <a:prstGeom prst="rect">
            <a:avLst/>
          </a:prstGeom>
        </p:spPr>
        <p:txBody>
          <a:bodyPr/>
          <a:lstStyle>
            <a:lvl1pPr marL="0" indent="0">
              <a:buNone/>
              <a:defRPr sz="1600" b="0">
                <a:solidFill>
                  <a:srgbClr val="19335A"/>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Struttura/Dipartimento</a:t>
            </a:r>
          </a:p>
        </p:txBody>
      </p:sp>
      <p:pic>
        <p:nvPicPr>
          <p:cNvPr id="16" name="Immagine 15">
            <a:extLst>
              <a:ext uri="{FF2B5EF4-FFF2-40B4-BE49-F238E27FC236}">
                <a16:creationId xmlns:a16="http://schemas.microsoft.com/office/drawing/2014/main" id="{9A4200A1-80F3-4908-BF90-96A1FC7489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6955" y="523780"/>
            <a:ext cx="2015681" cy="678612"/>
          </a:xfrm>
          <a:prstGeom prst="rect">
            <a:avLst/>
          </a:prstGeom>
        </p:spPr>
      </p:pic>
    </p:spTree>
    <p:extLst>
      <p:ext uri="{BB962C8B-B14F-4D97-AF65-F5344CB8AC3E}">
        <p14:creationId xmlns:p14="http://schemas.microsoft.com/office/powerpoint/2010/main" val="3111511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olo / sottotitolo / blu sigillo">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2B4579C8-5D37-4F9D-B475-7E9B85CC87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olo 1">
            <a:extLst>
              <a:ext uri="{FF2B5EF4-FFF2-40B4-BE49-F238E27FC236}">
                <a16:creationId xmlns:a16="http://schemas.microsoft.com/office/drawing/2014/main" id="{48AB2C42-D160-4486-98FF-B82D4AC97442}"/>
              </a:ext>
            </a:extLst>
          </p:cNvPr>
          <p:cNvSpPr>
            <a:spLocks noGrp="1"/>
          </p:cNvSpPr>
          <p:nvPr>
            <p:ph type="ctrTitle" hasCustomPrompt="1"/>
          </p:nvPr>
        </p:nvSpPr>
        <p:spPr>
          <a:xfrm>
            <a:off x="418661" y="2187588"/>
            <a:ext cx="9144000" cy="1383179"/>
          </a:xfrm>
          <a:prstGeom prst="rect">
            <a:avLst/>
          </a:prstGeom>
        </p:spPr>
        <p:txBody>
          <a:bodyPr anchor="b"/>
          <a:lstStyle>
            <a:lvl1pPr algn="l">
              <a:defRPr sz="2800">
                <a:solidFill>
                  <a:schemeClr val="bg1"/>
                </a:solidFill>
                <a:latin typeface="Arial Black" panose="020B0A04020102020204" pitchFamily="34" charset="0"/>
              </a:defRPr>
            </a:lvl1pPr>
          </a:lstStyle>
          <a:p>
            <a:r>
              <a:rPr lang="it-IT"/>
              <a:t>Titolo</a:t>
            </a:r>
          </a:p>
        </p:txBody>
      </p:sp>
      <p:sp>
        <p:nvSpPr>
          <p:cNvPr id="7" name="Sottotitolo 2">
            <a:extLst>
              <a:ext uri="{FF2B5EF4-FFF2-40B4-BE49-F238E27FC236}">
                <a16:creationId xmlns:a16="http://schemas.microsoft.com/office/drawing/2014/main" id="{60FEAEC8-22F6-4EC5-A22C-E578DF509750}"/>
              </a:ext>
            </a:extLst>
          </p:cNvPr>
          <p:cNvSpPr>
            <a:spLocks noGrp="1"/>
          </p:cNvSpPr>
          <p:nvPr>
            <p:ph type="subTitle" idx="1" hasCustomPrompt="1"/>
          </p:nvPr>
        </p:nvSpPr>
        <p:spPr>
          <a:xfrm>
            <a:off x="418661" y="4228321"/>
            <a:ext cx="9144000" cy="1655762"/>
          </a:xfrm>
          <a:prstGeom prst="rect">
            <a:avLst/>
          </a:prstGeom>
        </p:spPr>
        <p:txBody>
          <a:bodyPr/>
          <a:lstStyle>
            <a:lvl1pPr marL="0" indent="0" algn="l">
              <a:buNone/>
              <a:defRPr sz="20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Sottotitolo</a:t>
            </a:r>
          </a:p>
        </p:txBody>
      </p:sp>
      <p:pic>
        <p:nvPicPr>
          <p:cNvPr id="10" name="Immagine 8" descr="Immagine 8">
            <a:extLst>
              <a:ext uri="{FF2B5EF4-FFF2-40B4-BE49-F238E27FC236}">
                <a16:creationId xmlns:a16="http://schemas.microsoft.com/office/drawing/2014/main" id="{86F31B11-2B96-4D0B-B32B-3FAB46BD3443}"/>
              </a:ext>
            </a:extLst>
          </p:cNvPr>
          <p:cNvPicPr>
            <a:picLocks noChangeAspect="1"/>
          </p:cNvPicPr>
          <p:nvPr userDrawn="1"/>
        </p:nvPicPr>
        <p:blipFill>
          <a:blip r:embed="rId3"/>
          <a:stretch>
            <a:fillRect/>
          </a:stretch>
        </p:blipFill>
        <p:spPr>
          <a:xfrm>
            <a:off x="539097" y="531079"/>
            <a:ext cx="1991396" cy="671313"/>
          </a:xfrm>
          <a:prstGeom prst="rect">
            <a:avLst/>
          </a:prstGeom>
          <a:ln w="12700">
            <a:miter lim="400000"/>
          </a:ln>
        </p:spPr>
      </p:pic>
      <p:cxnSp>
        <p:nvCxnSpPr>
          <p:cNvPr id="2" name="Connettore diritto 7">
            <a:extLst>
              <a:ext uri="{FF2B5EF4-FFF2-40B4-BE49-F238E27FC236}">
                <a16:creationId xmlns:a16="http://schemas.microsoft.com/office/drawing/2014/main" id="{0C592BB2-8447-9AB3-4BA7-F16FF88F7A74}"/>
              </a:ext>
            </a:extLst>
          </p:cNvPr>
          <p:cNvCxnSpPr>
            <a:cxnSpLocks/>
          </p:cNvCxnSpPr>
          <p:nvPr userDrawn="1"/>
        </p:nvCxnSpPr>
        <p:spPr>
          <a:xfrm>
            <a:off x="520700" y="3862090"/>
            <a:ext cx="2044700" cy="0"/>
          </a:xfrm>
          <a:prstGeom prst="line">
            <a:avLst/>
          </a:prstGeom>
          <a:ln w="38100">
            <a:solidFill>
              <a:srgbClr val="BACED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172876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olo / sottotitolo / bianco sigillo">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884ED944-4990-47B3-BE2A-09064053F0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6955" y="523780"/>
            <a:ext cx="2015681" cy="678612"/>
          </a:xfrm>
          <a:prstGeom prst="rect">
            <a:avLst/>
          </a:prstGeom>
        </p:spPr>
      </p:pic>
      <p:sp>
        <p:nvSpPr>
          <p:cNvPr id="10" name="Titolo 1">
            <a:extLst>
              <a:ext uri="{FF2B5EF4-FFF2-40B4-BE49-F238E27FC236}">
                <a16:creationId xmlns:a16="http://schemas.microsoft.com/office/drawing/2014/main" id="{73968C19-3E09-4C71-A9EE-7DE8A340AEF9}"/>
              </a:ext>
            </a:extLst>
          </p:cNvPr>
          <p:cNvSpPr>
            <a:spLocks noGrp="1"/>
          </p:cNvSpPr>
          <p:nvPr>
            <p:ph type="ctrTitle" hasCustomPrompt="1"/>
          </p:nvPr>
        </p:nvSpPr>
        <p:spPr>
          <a:xfrm>
            <a:off x="418661" y="2187588"/>
            <a:ext cx="9144000" cy="1383179"/>
          </a:xfrm>
          <a:prstGeom prst="rect">
            <a:avLst/>
          </a:prstGeom>
        </p:spPr>
        <p:txBody>
          <a:bodyPr anchor="b"/>
          <a:lstStyle>
            <a:lvl1pPr algn="l">
              <a:defRPr sz="2800">
                <a:solidFill>
                  <a:srgbClr val="19335A"/>
                </a:solidFill>
                <a:latin typeface="Arial Black" panose="020B0A04020102020204" pitchFamily="34" charset="0"/>
              </a:defRPr>
            </a:lvl1pPr>
          </a:lstStyle>
          <a:p>
            <a:r>
              <a:rPr lang="it-IT"/>
              <a:t>Titolo</a:t>
            </a:r>
          </a:p>
        </p:txBody>
      </p:sp>
      <p:sp>
        <p:nvSpPr>
          <p:cNvPr id="11" name="Sottotitolo 2">
            <a:extLst>
              <a:ext uri="{FF2B5EF4-FFF2-40B4-BE49-F238E27FC236}">
                <a16:creationId xmlns:a16="http://schemas.microsoft.com/office/drawing/2014/main" id="{14480E28-46F3-4CC5-B78B-6E4257E7542D}"/>
              </a:ext>
            </a:extLst>
          </p:cNvPr>
          <p:cNvSpPr>
            <a:spLocks noGrp="1"/>
          </p:cNvSpPr>
          <p:nvPr>
            <p:ph type="subTitle" idx="1" hasCustomPrompt="1"/>
          </p:nvPr>
        </p:nvSpPr>
        <p:spPr>
          <a:xfrm>
            <a:off x="418661" y="4228321"/>
            <a:ext cx="9144000" cy="1655762"/>
          </a:xfrm>
          <a:prstGeom prst="rect">
            <a:avLst/>
          </a:prstGeom>
        </p:spPr>
        <p:txBody>
          <a:bodyPr/>
          <a:lstStyle>
            <a:lvl1pPr marL="0" indent="0" algn="l">
              <a:buNone/>
              <a:defRPr sz="2000">
                <a:solidFill>
                  <a:srgbClr val="19335A"/>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Sottotitolo</a:t>
            </a:r>
          </a:p>
        </p:txBody>
      </p:sp>
      <p:cxnSp>
        <p:nvCxnSpPr>
          <p:cNvPr id="12" name="Connettore diritto 7">
            <a:extLst>
              <a:ext uri="{FF2B5EF4-FFF2-40B4-BE49-F238E27FC236}">
                <a16:creationId xmlns:a16="http://schemas.microsoft.com/office/drawing/2014/main" id="{46537980-E839-4967-90A5-F41C94201741}"/>
              </a:ext>
            </a:extLst>
          </p:cNvPr>
          <p:cNvCxnSpPr>
            <a:cxnSpLocks/>
          </p:cNvCxnSpPr>
          <p:nvPr userDrawn="1"/>
        </p:nvCxnSpPr>
        <p:spPr>
          <a:xfrm>
            <a:off x="520700" y="3862090"/>
            <a:ext cx="2044700" cy="0"/>
          </a:xfrm>
          <a:prstGeom prst="line">
            <a:avLst/>
          </a:prstGeom>
          <a:ln w="38100">
            <a:solidFill>
              <a:srgbClr val="BACED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3907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1CE16DA6-3257-43AD-A6F9-AA9602340349}"/>
              </a:ext>
            </a:extLst>
          </p:cNvPr>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91885689"/>
      </p:ext>
    </p:extLst>
  </p:cSld>
  <p:clrMap bg1="lt1" tx1="dk1" bg2="lt2" tx2="dk2" accent1="accent1" accent2="accent2" accent3="accent3" accent4="accent4" accent5="accent5" accent6="accent6" hlink="hlink" folHlink="folHlink"/>
  <p:sldLayoutIdLst>
    <p:sldLayoutId id="2147483669" r:id="rId1"/>
    <p:sldLayoutId id="2147483655" r:id="rId2"/>
    <p:sldLayoutId id="2147483689" r:id="rId3"/>
    <p:sldLayoutId id="2147483686" r:id="rId4"/>
    <p:sldLayoutId id="2147483687" r:id="rId5"/>
    <p:sldLayoutId id="2147483694" r:id="rId6"/>
    <p:sldLayoutId id="2147483690" r:id="rId7"/>
    <p:sldLayoutId id="2147483685" r:id="rId8"/>
    <p:sldLayoutId id="2147483684" r:id="rId9"/>
    <p:sldLayoutId id="2147483695" r:id="rId10"/>
    <p:sldLayoutId id="2147483691" r:id="rId11"/>
    <p:sldLayoutId id="2147483688" r:id="rId12"/>
    <p:sldLayoutId id="2147483698" r:id="rId13"/>
    <p:sldLayoutId id="2147483676" r:id="rId14"/>
    <p:sldLayoutId id="2147483677" r:id="rId15"/>
    <p:sldLayoutId id="2147483696" r:id="rId16"/>
    <p:sldLayoutId id="2147483692" r:id="rId17"/>
    <p:sldLayoutId id="2147483671" r:id="rId18"/>
    <p:sldLayoutId id="2147483699" r:id="rId19"/>
    <p:sldLayoutId id="2147483663" r:id="rId20"/>
    <p:sldLayoutId id="2147483657" r:id="rId21"/>
    <p:sldLayoutId id="2147483666" r:id="rId22"/>
    <p:sldLayoutId id="2147483660" r:id="rId23"/>
    <p:sldLayoutId id="2147483678" r:id="rId24"/>
    <p:sldLayoutId id="2147483682" r:id="rId25"/>
    <p:sldLayoutId id="2147483681" r:id="rId26"/>
    <p:sldLayoutId id="2147483697" r:id="rId27"/>
    <p:sldLayoutId id="2147483693" r:id="rId2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A4A3A4"/>
          </p15:clr>
        </p15:guide>
        <p15:guide id="2" orient="horz" pos="2160" userDrawn="1">
          <p15:clr>
            <a:srgbClr val="A4A3A4"/>
          </p15:clr>
        </p15:guide>
        <p15:guide id="3" pos="325" userDrawn="1">
          <p15:clr>
            <a:srgbClr val="A4A3A4"/>
          </p15:clr>
        </p15:guide>
        <p15:guide id="4" orient="horz" pos="323" userDrawn="1">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hyperlink" Target="https://www.edurete.org/mat/Modello-RIZA-2020.pdf" TargetMode="External"/><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hyperlink" Target="mailto:Maddalena.vulcani@units.it" TargetMode="External"/><Relationship Id="rId2" Type="http://schemas.openxmlformats.org/officeDocument/2006/relationships/hyperlink" Target="mailto:alessandra.rea@units.it" TargetMode="Externa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9EF641-E75A-4900-A0DF-8384E0C72D0C}"/>
              </a:ext>
            </a:extLst>
          </p:cNvPr>
          <p:cNvSpPr txBox="1">
            <a:spLocks/>
          </p:cNvSpPr>
          <p:nvPr/>
        </p:nvSpPr>
        <p:spPr>
          <a:xfrm>
            <a:off x="408933" y="2003898"/>
            <a:ext cx="6928037" cy="1051302"/>
          </a:xfrm>
          <a:prstGeom prst="rect">
            <a:avLst/>
          </a:prstGeom>
        </p:spPr>
        <p:txBody>
          <a:bodyPr anchor="b"/>
          <a:lstStyle>
            <a:lvl1pPr algn="l" defTabSz="914400" rtl="0" eaLnBrk="1" latinLnBrk="0" hangingPunct="1">
              <a:lnSpc>
                <a:spcPct val="90000"/>
              </a:lnSpc>
              <a:spcBef>
                <a:spcPct val="0"/>
              </a:spcBef>
              <a:buNone/>
              <a:defRPr sz="3200" kern="1200">
                <a:solidFill>
                  <a:schemeClr val="bg1"/>
                </a:solidFill>
                <a:latin typeface="Arial Black" panose="020B0A04020102020204" pitchFamily="34" charset="0"/>
                <a:ea typeface="+mj-ea"/>
                <a:cs typeface="+mj-cs"/>
              </a:defRPr>
            </a:lvl1pPr>
          </a:lstStyle>
          <a:p>
            <a:endParaRPr lang="it-IT" sz="2800" dirty="0"/>
          </a:p>
        </p:txBody>
      </p:sp>
      <p:sp>
        <p:nvSpPr>
          <p:cNvPr id="3" name="Sottotitolo 2">
            <a:extLst>
              <a:ext uri="{FF2B5EF4-FFF2-40B4-BE49-F238E27FC236}">
                <a16:creationId xmlns:a16="http://schemas.microsoft.com/office/drawing/2014/main" id="{B7362B25-2556-410F-B7B7-7055DB34093F}"/>
              </a:ext>
            </a:extLst>
          </p:cNvPr>
          <p:cNvSpPr txBox="1">
            <a:spLocks/>
          </p:cNvSpPr>
          <p:nvPr/>
        </p:nvSpPr>
        <p:spPr>
          <a:xfrm>
            <a:off x="428389" y="3187457"/>
            <a:ext cx="5667611" cy="33736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dirty="0"/>
          </a:p>
        </p:txBody>
      </p:sp>
      <p:sp>
        <p:nvSpPr>
          <p:cNvPr id="4" name="Segnaposto testo 3">
            <a:extLst>
              <a:ext uri="{FF2B5EF4-FFF2-40B4-BE49-F238E27FC236}">
                <a16:creationId xmlns:a16="http://schemas.microsoft.com/office/drawing/2014/main" id="{AD8C3F5B-06CB-4C03-A210-CF27ADC3327F}"/>
              </a:ext>
            </a:extLst>
          </p:cNvPr>
          <p:cNvSpPr txBox="1">
            <a:spLocks/>
          </p:cNvSpPr>
          <p:nvPr/>
        </p:nvSpPr>
        <p:spPr>
          <a:xfrm>
            <a:off x="418662" y="4218811"/>
            <a:ext cx="3472402" cy="33736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it-IT" dirty="0"/>
          </a:p>
        </p:txBody>
      </p:sp>
      <p:sp>
        <p:nvSpPr>
          <p:cNvPr id="5" name="Segnaposto testo 3">
            <a:extLst>
              <a:ext uri="{FF2B5EF4-FFF2-40B4-BE49-F238E27FC236}">
                <a16:creationId xmlns:a16="http://schemas.microsoft.com/office/drawing/2014/main" id="{B9357144-2F54-4369-B812-CF6552914D2A}"/>
              </a:ext>
            </a:extLst>
          </p:cNvPr>
          <p:cNvSpPr txBox="1">
            <a:spLocks/>
          </p:cNvSpPr>
          <p:nvPr/>
        </p:nvSpPr>
        <p:spPr>
          <a:xfrm>
            <a:off x="418662" y="4568329"/>
            <a:ext cx="3472402" cy="33736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it-IT" dirty="0"/>
          </a:p>
        </p:txBody>
      </p:sp>
      <p:sp>
        <p:nvSpPr>
          <p:cNvPr id="6" name="Segnaposto testo 3">
            <a:extLst>
              <a:ext uri="{FF2B5EF4-FFF2-40B4-BE49-F238E27FC236}">
                <a16:creationId xmlns:a16="http://schemas.microsoft.com/office/drawing/2014/main" id="{A833C990-8A6C-4A33-A49E-19D2801C509D}"/>
              </a:ext>
            </a:extLst>
          </p:cNvPr>
          <p:cNvSpPr txBox="1">
            <a:spLocks/>
          </p:cNvSpPr>
          <p:nvPr/>
        </p:nvSpPr>
        <p:spPr>
          <a:xfrm>
            <a:off x="428389" y="5476899"/>
            <a:ext cx="2303924" cy="34951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0" kern="1200">
                <a:solidFill>
                  <a:schemeClr val="bg1"/>
                </a:solidFill>
                <a:latin typeface="Arial Black" panose="020B0A040201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it-IT" dirty="0"/>
          </a:p>
        </p:txBody>
      </p:sp>
      <p:cxnSp>
        <p:nvCxnSpPr>
          <p:cNvPr id="8" name="Connettore diritto 7">
            <a:extLst>
              <a:ext uri="{FF2B5EF4-FFF2-40B4-BE49-F238E27FC236}">
                <a16:creationId xmlns:a16="http://schemas.microsoft.com/office/drawing/2014/main" id="{F7C116AF-6F72-4058-9003-501D0DEC361E}"/>
              </a:ext>
            </a:extLst>
          </p:cNvPr>
          <p:cNvCxnSpPr>
            <a:cxnSpLocks/>
          </p:cNvCxnSpPr>
          <p:nvPr/>
        </p:nvCxnSpPr>
        <p:spPr>
          <a:xfrm>
            <a:off x="4206240" y="2194560"/>
            <a:ext cx="3728720" cy="0"/>
          </a:xfrm>
          <a:prstGeom prst="line">
            <a:avLst/>
          </a:prstGeom>
          <a:ln w="38100">
            <a:solidFill>
              <a:srgbClr val="BACED2"/>
            </a:solidFill>
          </a:ln>
        </p:spPr>
        <p:style>
          <a:lnRef idx="1">
            <a:schemeClr val="accent1"/>
          </a:lnRef>
          <a:fillRef idx="0">
            <a:schemeClr val="accent1"/>
          </a:fillRef>
          <a:effectRef idx="0">
            <a:schemeClr val="accent1"/>
          </a:effectRef>
          <a:fontRef idx="minor">
            <a:schemeClr val="tx1"/>
          </a:fontRef>
        </p:style>
      </p:cxnSp>
      <p:sp>
        <p:nvSpPr>
          <p:cNvPr id="11" name="CasellaDiTesto 10">
            <a:extLst>
              <a:ext uri="{FF2B5EF4-FFF2-40B4-BE49-F238E27FC236}">
                <a16:creationId xmlns:a16="http://schemas.microsoft.com/office/drawing/2014/main" id="{B161A2A5-E94A-B555-C038-810DE37D2FBF}"/>
              </a:ext>
            </a:extLst>
          </p:cNvPr>
          <p:cNvSpPr txBox="1"/>
          <p:nvPr/>
        </p:nvSpPr>
        <p:spPr>
          <a:xfrm>
            <a:off x="428389" y="6100805"/>
            <a:ext cx="6096000" cy="369332"/>
          </a:xfrm>
          <a:prstGeom prst="rect">
            <a:avLst/>
          </a:prstGeom>
          <a:noFill/>
        </p:spPr>
        <p:txBody>
          <a:bodyPr wrap="square">
            <a:spAutoFit/>
          </a:bodyPr>
          <a:lstStyle/>
          <a:p>
            <a:pPr marL="0" lvl="0" indent="0" algn="l" rtl="0">
              <a:spcBef>
                <a:spcPts val="0"/>
              </a:spcBef>
              <a:spcAft>
                <a:spcPts val="0"/>
              </a:spcAft>
              <a:buNone/>
            </a:pPr>
            <a:endParaRPr lang="it-IT" i="1" dirty="0">
              <a:solidFill>
                <a:srgbClr val="FFFFFF"/>
              </a:solidFill>
              <a:latin typeface="Lato"/>
              <a:ea typeface="Lato"/>
              <a:cs typeface="Lato"/>
              <a:sym typeface="Lato"/>
            </a:endParaRPr>
          </a:p>
        </p:txBody>
      </p:sp>
      <p:sp>
        <p:nvSpPr>
          <p:cNvPr id="7" name="CasellaDiTesto 6">
            <a:extLst>
              <a:ext uri="{FF2B5EF4-FFF2-40B4-BE49-F238E27FC236}">
                <a16:creationId xmlns:a16="http://schemas.microsoft.com/office/drawing/2014/main" id="{FF121B8F-EB53-EA31-7520-D13C48771D08}"/>
              </a:ext>
            </a:extLst>
          </p:cNvPr>
          <p:cNvSpPr txBox="1"/>
          <p:nvPr/>
        </p:nvSpPr>
        <p:spPr>
          <a:xfrm>
            <a:off x="8598894" y="365400"/>
            <a:ext cx="3207026" cy="461665"/>
          </a:xfrm>
          <a:prstGeom prst="rect">
            <a:avLst/>
          </a:prstGeom>
          <a:solidFill>
            <a:srgbClr val="BACED2"/>
          </a:solidFill>
          <a:ln w="31750">
            <a:solidFill>
              <a:srgbClr val="19355A"/>
            </a:solidFill>
          </a:ln>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19335A"/>
                </a:solidFill>
                <a:effectLst/>
                <a:uLnTx/>
                <a:uFillTx/>
                <a:latin typeface="Calibri" panose="020F0502020204030204"/>
                <a:ea typeface="+mn-ea"/>
                <a:cs typeface="+mn-cs"/>
              </a:rPr>
              <a:t>SCIENZE DELLA FORMAZIONE PRIMARIA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19335A"/>
                </a:solidFill>
                <a:effectLst/>
                <a:uLnTx/>
                <a:uFillTx/>
                <a:latin typeface="Calibri" panose="020F0502020204030204"/>
                <a:ea typeface="+mn-ea"/>
                <a:cs typeface="+mn-cs"/>
              </a:rPr>
              <a:t>TIROCINIO TERZO ANNO - T3</a:t>
            </a:r>
          </a:p>
        </p:txBody>
      </p:sp>
      <p:sp>
        <p:nvSpPr>
          <p:cNvPr id="10" name="CasellaDiTesto 9">
            <a:extLst>
              <a:ext uri="{FF2B5EF4-FFF2-40B4-BE49-F238E27FC236}">
                <a16:creationId xmlns:a16="http://schemas.microsoft.com/office/drawing/2014/main" id="{E99F6E1C-B84E-30F5-C201-C1BFB3CFF643}"/>
              </a:ext>
            </a:extLst>
          </p:cNvPr>
          <p:cNvSpPr txBox="1"/>
          <p:nvPr/>
        </p:nvSpPr>
        <p:spPr>
          <a:xfrm>
            <a:off x="1143001" y="1443841"/>
            <a:ext cx="9720942" cy="4524315"/>
          </a:xfrm>
          <a:prstGeom prst="rect">
            <a:avLst/>
          </a:prstGeom>
          <a:noFill/>
        </p:spPr>
        <p:txBody>
          <a:bodyPr wrap="square">
            <a:spAutoFit/>
          </a:bodyPr>
          <a:lstStyle/>
          <a:p>
            <a:pPr algn="ctr"/>
            <a:r>
              <a:rPr lang="it-IT" sz="3600" b="1" dirty="0">
                <a:solidFill>
                  <a:schemeClr val="bg1"/>
                </a:solidFill>
                <a:ea typeface="Calibri"/>
                <a:cs typeface="Calibri"/>
              </a:rPr>
              <a:t>Tirocinio - T3</a:t>
            </a:r>
          </a:p>
          <a:p>
            <a:pPr algn="ctr"/>
            <a:endParaRPr lang="it-IT" sz="3600" b="1" dirty="0">
              <a:solidFill>
                <a:srgbClr val="0070C0"/>
              </a:solidFill>
              <a:ea typeface="Calibri"/>
              <a:cs typeface="Calibri"/>
            </a:endParaRPr>
          </a:p>
          <a:p>
            <a:pPr algn="ctr">
              <a:spcBef>
                <a:spcPct val="0"/>
              </a:spcBef>
              <a:buNone/>
            </a:pPr>
            <a:r>
              <a:rPr lang="it-IT" altLang="it-IT" sz="3600" b="1" dirty="0">
                <a:solidFill>
                  <a:srgbClr val="BACED2"/>
                </a:solidFill>
              </a:rPr>
              <a:t>DALLA PROGETTAZIONE </a:t>
            </a:r>
          </a:p>
          <a:p>
            <a:pPr algn="ctr">
              <a:spcBef>
                <a:spcPct val="0"/>
              </a:spcBef>
              <a:buNone/>
            </a:pPr>
            <a:r>
              <a:rPr lang="it-IT" altLang="it-IT" sz="3600" b="1" dirty="0">
                <a:solidFill>
                  <a:srgbClr val="BACED2"/>
                </a:solidFill>
              </a:rPr>
              <a:t>ALLA VALUTAZIONE</a:t>
            </a:r>
          </a:p>
          <a:p>
            <a:pPr algn="ctr"/>
            <a:endParaRPr lang="it-IT" sz="3600" b="1" dirty="0">
              <a:solidFill>
                <a:srgbClr val="0070C0"/>
              </a:solidFill>
              <a:ea typeface="Calibri"/>
              <a:cs typeface="Calibri"/>
            </a:endParaRPr>
          </a:p>
          <a:p>
            <a:pPr algn="ctr"/>
            <a:r>
              <a:rPr lang="it-IT" sz="3600" b="1" dirty="0">
                <a:solidFill>
                  <a:schemeClr val="bg1"/>
                </a:solidFill>
                <a:ea typeface="Calibri"/>
                <a:cs typeface="Calibri"/>
              </a:rPr>
              <a:t>7.11.2025</a:t>
            </a:r>
          </a:p>
          <a:p>
            <a:pPr algn="ctr"/>
            <a:endParaRPr lang="it-IT" dirty="0">
              <a:solidFill>
                <a:schemeClr val="bg1"/>
              </a:solidFill>
              <a:latin typeface="Maiandra GD" panose="020E0502030308020204" pitchFamily="34" charset="0"/>
            </a:endParaRPr>
          </a:p>
          <a:p>
            <a:pPr algn="ctr"/>
            <a:endParaRPr lang="it-IT" dirty="0">
              <a:solidFill>
                <a:schemeClr val="bg1"/>
              </a:solidFill>
              <a:latin typeface="Maiandra GD" panose="020E0502030308020204" pitchFamily="34" charset="0"/>
            </a:endParaRPr>
          </a:p>
          <a:p>
            <a:pPr algn="ctr"/>
            <a:r>
              <a:rPr lang="it-IT" sz="1800" dirty="0">
                <a:solidFill>
                  <a:schemeClr val="bg1"/>
                </a:solidFill>
                <a:latin typeface="Maiandra GD"/>
              </a:rPr>
              <a:t>A cura del gruppo Tutor di Tirocinio</a:t>
            </a:r>
          </a:p>
          <a:p>
            <a:pPr algn="ctr"/>
            <a:r>
              <a:rPr lang="it-IT" sz="1800" dirty="0">
                <a:solidFill>
                  <a:schemeClr val="bg1"/>
                </a:solidFill>
                <a:latin typeface="Maiandra GD"/>
              </a:rPr>
              <a:t>Alessandra Rea, Maddalena Vulcani</a:t>
            </a:r>
            <a:endParaRPr lang="it-IT" dirty="0">
              <a:solidFill>
                <a:schemeClr val="bg1"/>
              </a:solidFill>
            </a:endParaRPr>
          </a:p>
        </p:txBody>
      </p:sp>
    </p:spTree>
    <p:extLst>
      <p:ext uri="{BB962C8B-B14F-4D97-AF65-F5344CB8AC3E}">
        <p14:creationId xmlns:p14="http://schemas.microsoft.com/office/powerpoint/2010/main" val="3038941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DE633-F804-4AB4-CF5D-2307FE52D7A9}"/>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08D913FD-3CDF-3F26-FF21-5D88312E1BF1}"/>
              </a:ext>
            </a:extLst>
          </p:cNvPr>
          <p:cNvSpPr>
            <a:spLocks noGrp="1"/>
          </p:cNvSpPr>
          <p:nvPr>
            <p:ph type="sldNum" sz="quarter" idx="4"/>
          </p:nvPr>
        </p:nvSpPr>
        <p:spPr/>
        <p:txBody>
          <a:bodyPr/>
          <a:lstStyle/>
          <a:p>
            <a:fld id="{86CB4B4D-7CA3-9044-876B-883B54F8677D}" type="slidenum">
              <a:rPr lang="it-IT" smtClean="0"/>
              <a:pPr/>
              <a:t>10</a:t>
            </a:fld>
            <a:endParaRPr lang="it-IT"/>
          </a:p>
        </p:txBody>
      </p:sp>
      <p:sp>
        <p:nvSpPr>
          <p:cNvPr id="3" name="CasellaDiTesto 2">
            <a:extLst>
              <a:ext uri="{FF2B5EF4-FFF2-40B4-BE49-F238E27FC236}">
                <a16:creationId xmlns:a16="http://schemas.microsoft.com/office/drawing/2014/main" id="{7B9EAEFB-E1A5-30AD-7B5E-3CA77AF949AE}"/>
              </a:ext>
            </a:extLst>
          </p:cNvPr>
          <p:cNvSpPr txBox="1"/>
          <p:nvPr/>
        </p:nvSpPr>
        <p:spPr>
          <a:xfrm>
            <a:off x="520862" y="1064372"/>
            <a:ext cx="10891776" cy="4493538"/>
          </a:xfrm>
          <a:prstGeom prst="rect">
            <a:avLst/>
          </a:prstGeom>
          <a:noFill/>
        </p:spPr>
        <p:txBody>
          <a:bodyPr wrap="square">
            <a:spAutoFit/>
          </a:bodyPr>
          <a:lstStyle/>
          <a:p>
            <a:pPr marL="457200" indent="-457200" algn="just">
              <a:buFont typeface="Arial" panose="020B0604020202020204" pitchFamily="34" charset="0"/>
              <a:buChar char="•"/>
            </a:pPr>
            <a:r>
              <a:rPr lang="it-IT" sz="2600" dirty="0">
                <a:solidFill>
                  <a:srgbClr val="293863"/>
                </a:solidFill>
                <a:latin typeface="Calibri" panose="020F0502020204030204" pitchFamily="34" charset="0"/>
                <a:ea typeface="Calibri" panose="020F0502020204030204" pitchFamily="34" charset="0"/>
                <a:cs typeface="Calibri" panose="020F0502020204030204" pitchFamily="34" charset="0"/>
              </a:rPr>
              <a:t>Specificare criteri che non descrivono la padronanza dell’abilità in questione ma semplici condizioni contestuali (es. descrivere in 5 righe i principali cambiamenti sociali del Novecento, dove “in 5 righe” non va preso come un criterio di qualità – potrebbero essere 3 fatte bene – ma come un vincolo di contesto)</a:t>
            </a:r>
          </a:p>
          <a:p>
            <a:pPr marL="457200" indent="-457200" algn="just">
              <a:buFont typeface="Arial" panose="020B0604020202020204" pitchFamily="34" charset="0"/>
              <a:buChar char="•"/>
            </a:pPr>
            <a:endParaRPr lang="it-IT" sz="2600" dirty="0">
              <a:solidFill>
                <a:srgbClr val="293863"/>
              </a:solidFill>
              <a:latin typeface="Calibri" panose="020F0502020204030204" pitchFamily="34" charset="0"/>
              <a:ea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r>
              <a:rPr lang="it-IT" sz="2600" dirty="0">
                <a:solidFill>
                  <a:srgbClr val="293863"/>
                </a:solidFill>
                <a:latin typeface="Calibri" panose="020F0502020204030204" pitchFamily="34" charset="0"/>
                <a:ea typeface="Calibri" panose="020F0502020204030204" pitchFamily="34" charset="0"/>
                <a:cs typeface="Calibri" panose="020F0502020204030204" pitchFamily="34" charset="0"/>
              </a:rPr>
              <a:t>Confondere obiettivi didattici e obiettivi di apprendimento (es. discutere in classe i cambiamenti sociali del Novecento, dove discutere non è la prestazione richiesta all’allievo, ma l’attività didattica che viene proposta dal docente, in cui probabilmente gli allievi devono dimostrare di saper argomentare quanto descritto, e l’argomentare è quindi la prestazione). </a:t>
            </a:r>
          </a:p>
        </p:txBody>
      </p:sp>
    </p:spTree>
    <p:extLst>
      <p:ext uri="{BB962C8B-B14F-4D97-AF65-F5344CB8AC3E}">
        <p14:creationId xmlns:p14="http://schemas.microsoft.com/office/powerpoint/2010/main" val="3047525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ED8940-B364-AC82-83ED-4FFBE6B12615}"/>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F7BF665-94D9-33E0-C0D8-BAAB4AF2F7C7}"/>
              </a:ext>
            </a:extLst>
          </p:cNvPr>
          <p:cNvSpPr>
            <a:spLocks noGrp="1"/>
          </p:cNvSpPr>
          <p:nvPr>
            <p:ph type="sldNum" sz="quarter" idx="4"/>
          </p:nvPr>
        </p:nvSpPr>
        <p:spPr/>
        <p:txBody>
          <a:bodyPr/>
          <a:lstStyle/>
          <a:p>
            <a:fld id="{86CB4B4D-7CA3-9044-876B-883B54F8677D}" type="slidenum">
              <a:rPr lang="it-IT" smtClean="0"/>
              <a:pPr/>
              <a:t>11</a:t>
            </a:fld>
            <a:endParaRPr lang="it-IT"/>
          </a:p>
        </p:txBody>
      </p:sp>
      <p:sp>
        <p:nvSpPr>
          <p:cNvPr id="4" name="CasellaDiTesto 3">
            <a:extLst>
              <a:ext uri="{FF2B5EF4-FFF2-40B4-BE49-F238E27FC236}">
                <a16:creationId xmlns:a16="http://schemas.microsoft.com/office/drawing/2014/main" id="{45A82C72-51A1-AAED-9025-5C1689AFD3AB}"/>
              </a:ext>
            </a:extLst>
          </p:cNvPr>
          <p:cNvSpPr txBox="1"/>
          <p:nvPr/>
        </p:nvSpPr>
        <p:spPr>
          <a:xfrm>
            <a:off x="3776241" y="367068"/>
            <a:ext cx="6094070" cy="584775"/>
          </a:xfrm>
          <a:prstGeom prst="rect">
            <a:avLst/>
          </a:prstGeom>
          <a:noFill/>
        </p:spPr>
        <p:txBody>
          <a:bodyPr wrap="square">
            <a:spAutoFit/>
          </a:bodyPr>
          <a:lstStyle/>
          <a:p>
            <a:r>
              <a:rPr lang="it-IT" sz="3200" b="1" dirty="0">
                <a:solidFill>
                  <a:srgbClr val="BE154B"/>
                </a:solidFill>
                <a:latin typeface="Calibri" panose="020F0502020204030204" pitchFamily="34" charset="0"/>
                <a:ea typeface="Calibri" panose="020F0502020204030204" pitchFamily="34" charset="0"/>
                <a:cs typeface="Calibri" panose="020F0502020204030204" pitchFamily="34" charset="0"/>
              </a:rPr>
              <a:t>IL MODELLO R-I-Z-A </a:t>
            </a:r>
          </a:p>
        </p:txBody>
      </p:sp>
      <p:sp>
        <p:nvSpPr>
          <p:cNvPr id="8" name="CasellaDiTesto 7">
            <a:extLst>
              <a:ext uri="{FF2B5EF4-FFF2-40B4-BE49-F238E27FC236}">
                <a16:creationId xmlns:a16="http://schemas.microsoft.com/office/drawing/2014/main" id="{BA5B0347-337D-79E0-0483-50BDA9F013FE}"/>
              </a:ext>
            </a:extLst>
          </p:cNvPr>
          <p:cNvSpPr txBox="1"/>
          <p:nvPr/>
        </p:nvSpPr>
        <p:spPr>
          <a:xfrm>
            <a:off x="382221" y="1036847"/>
            <a:ext cx="11352579" cy="892552"/>
          </a:xfrm>
          <a:prstGeom prst="rect">
            <a:avLst/>
          </a:prstGeom>
          <a:noFill/>
        </p:spPr>
        <p:txBody>
          <a:bodyPr wrap="square">
            <a:spAutoFit/>
          </a:bodyPr>
          <a:lstStyle/>
          <a:p>
            <a:pPr algn="just"/>
            <a:r>
              <a:rPr lang="it-IT" sz="2600" dirty="0">
                <a:solidFill>
                  <a:srgbClr val="293863"/>
                </a:solidFill>
                <a:latin typeface="Calibri" panose="020F0502020204030204" pitchFamily="34" charset="0"/>
                <a:ea typeface="Calibri" panose="020F0502020204030204" pitchFamily="34" charset="0"/>
                <a:cs typeface="Calibri" panose="020F0502020204030204" pitchFamily="34" charset="0"/>
              </a:rPr>
              <a:t>Il modello R-I-Z-A fornisce uno schema per l’esplicitazione delle prestazioni cognitive corrispondenti ad abilità e competenze dell’allievo.</a:t>
            </a:r>
          </a:p>
        </p:txBody>
      </p:sp>
      <p:pic>
        <p:nvPicPr>
          <p:cNvPr id="1026" name="Picture 2" descr="VALUTARE PER COMPETENZE: PROVE INVALSI, RUBRICHE VALUTATIVE, MODELLO  R.I.Z.A.">
            <a:extLst>
              <a:ext uri="{FF2B5EF4-FFF2-40B4-BE49-F238E27FC236}">
                <a16:creationId xmlns:a16="http://schemas.microsoft.com/office/drawing/2014/main" id="{D2BBEB44-0D73-CBFD-7141-7C5DC0B2E7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924"/>
          <a:stretch>
            <a:fillRect/>
          </a:stretch>
        </p:blipFill>
        <p:spPr bwMode="auto">
          <a:xfrm>
            <a:off x="951182" y="2330485"/>
            <a:ext cx="4422159" cy="2865611"/>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85476F39-4227-A190-379F-2CED287E2AA8}"/>
              </a:ext>
            </a:extLst>
          </p:cNvPr>
          <p:cNvSpPr txBox="1"/>
          <p:nvPr/>
        </p:nvSpPr>
        <p:spPr>
          <a:xfrm>
            <a:off x="6058510" y="2078015"/>
            <a:ext cx="5867530" cy="4062651"/>
          </a:xfrm>
          <a:prstGeom prst="rect">
            <a:avLst/>
          </a:prstGeom>
          <a:noFill/>
        </p:spPr>
        <p:txBody>
          <a:bodyPr wrap="square">
            <a:spAutoFit/>
          </a:bodyPr>
          <a:lstStyle/>
          <a:p>
            <a:pPr algn="l">
              <a:spcBef>
                <a:spcPts val="750"/>
              </a:spcBef>
              <a:spcAft>
                <a:spcPts val="1200"/>
              </a:spcAft>
            </a:pPr>
            <a:r>
              <a:rPr lang="it-IT" sz="2600" dirty="0">
                <a:solidFill>
                  <a:srgbClr val="293863"/>
                </a:solidFill>
                <a:latin typeface="Calibri" panose="020F0502020204030204" pitchFamily="34" charset="0"/>
                <a:ea typeface="Calibri" panose="020F0502020204030204" pitchFamily="34" charset="0"/>
                <a:cs typeface="Calibri" panose="020F0502020204030204" pitchFamily="34" charset="0"/>
              </a:rPr>
              <a:t>Risorse: Identificazione delle conoscenze e delle abilità da utilizzare.</a:t>
            </a:r>
          </a:p>
          <a:p>
            <a:pPr algn="just">
              <a:spcBef>
                <a:spcPts val="750"/>
              </a:spcBef>
              <a:spcAft>
                <a:spcPts val="1200"/>
              </a:spcAft>
            </a:pPr>
            <a:r>
              <a:rPr lang="it-IT" sz="2600" dirty="0">
                <a:solidFill>
                  <a:srgbClr val="293863"/>
                </a:solidFill>
                <a:latin typeface="Calibri" panose="020F0502020204030204" pitchFamily="34" charset="0"/>
                <a:ea typeface="Calibri" panose="020F0502020204030204" pitchFamily="34" charset="0"/>
                <a:cs typeface="Calibri" panose="020F0502020204030204" pitchFamily="34" charset="0"/>
              </a:rPr>
              <a:t>Interpretazione: Analisi del compito da svolgere e del contesto.</a:t>
            </a:r>
          </a:p>
          <a:p>
            <a:pPr algn="l">
              <a:spcBef>
                <a:spcPts val="750"/>
              </a:spcBef>
              <a:spcAft>
                <a:spcPts val="1200"/>
              </a:spcAft>
            </a:pPr>
            <a:r>
              <a:rPr lang="it-IT" sz="2600" dirty="0">
                <a:solidFill>
                  <a:srgbClr val="293863"/>
                </a:solidFill>
                <a:latin typeface="Calibri" panose="020F0502020204030204" pitchFamily="34" charset="0"/>
                <a:ea typeface="Calibri" panose="020F0502020204030204" pitchFamily="34" charset="0"/>
                <a:cs typeface="Calibri" panose="020F0502020204030204" pitchFamily="34" charset="0"/>
              </a:rPr>
              <a:t>Azione: Sviluppo di strategie per affrontare il compito.</a:t>
            </a:r>
          </a:p>
          <a:p>
            <a:pPr algn="l">
              <a:spcBef>
                <a:spcPts val="750"/>
              </a:spcBef>
              <a:spcAft>
                <a:spcPts val="1200"/>
              </a:spcAft>
            </a:pPr>
            <a:r>
              <a:rPr lang="it-IT" sz="2600" dirty="0">
                <a:solidFill>
                  <a:srgbClr val="293863"/>
                </a:solidFill>
                <a:latin typeface="Calibri" panose="020F0502020204030204" pitchFamily="34" charset="0"/>
                <a:ea typeface="Calibri" panose="020F0502020204030204" pitchFamily="34" charset="0"/>
                <a:cs typeface="Calibri" panose="020F0502020204030204" pitchFamily="34" charset="0"/>
              </a:rPr>
              <a:t>Autoregolazione: Riflessione sul processo e sull'esito per valutare e aggiustare il tiro.</a:t>
            </a:r>
          </a:p>
        </p:txBody>
      </p:sp>
      <p:sp>
        <p:nvSpPr>
          <p:cNvPr id="3" name="CasellaDiTesto 2">
            <a:extLst>
              <a:ext uri="{FF2B5EF4-FFF2-40B4-BE49-F238E27FC236}">
                <a16:creationId xmlns:a16="http://schemas.microsoft.com/office/drawing/2014/main" id="{F66A486A-B983-6BB2-96A8-4C4AB62870A2}"/>
              </a:ext>
            </a:extLst>
          </p:cNvPr>
          <p:cNvSpPr txBox="1"/>
          <p:nvPr/>
        </p:nvSpPr>
        <p:spPr>
          <a:xfrm>
            <a:off x="77613" y="5594642"/>
            <a:ext cx="5980897" cy="800219"/>
          </a:xfrm>
          <a:prstGeom prst="rect">
            <a:avLst/>
          </a:prstGeom>
          <a:noFill/>
        </p:spPr>
        <p:txBody>
          <a:bodyPr wrap="square">
            <a:spAutoFit/>
          </a:bodyPr>
          <a:lstStyle/>
          <a:p>
            <a:r>
              <a:rPr lang="it-IT" sz="2000" dirty="0">
                <a:solidFill>
                  <a:srgbClr val="293863"/>
                </a:solidFill>
                <a:latin typeface="Calibri" panose="020F0502020204030204" pitchFamily="34" charset="0"/>
                <a:ea typeface="Calibri" panose="020F0502020204030204" pitchFamily="34" charset="0"/>
                <a:cs typeface="Calibri" panose="020F0502020204030204" pitchFamily="34" charset="0"/>
                <a:hlinkClick r:id="rId3"/>
              </a:rPr>
              <a:t>https://www.edurete.org/mat/Modello-RIZA-2020.pdf</a:t>
            </a:r>
            <a:endParaRPr lang="it-IT" sz="2000" dirty="0">
              <a:solidFill>
                <a:srgbClr val="293863"/>
              </a:solidFill>
              <a:latin typeface="Calibri" panose="020F0502020204030204" pitchFamily="34" charset="0"/>
              <a:ea typeface="Calibri" panose="020F0502020204030204" pitchFamily="34" charset="0"/>
              <a:cs typeface="Calibri" panose="020F0502020204030204" pitchFamily="34" charset="0"/>
            </a:endParaRPr>
          </a:p>
          <a:p>
            <a:endParaRPr lang="it-IT" sz="2600" dirty="0">
              <a:solidFill>
                <a:srgbClr val="293863"/>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31890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7B300-8A6B-C592-3801-2154443379AC}"/>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A6EA9979-5A62-FA54-0137-BDBAB70BED66}"/>
              </a:ext>
            </a:extLst>
          </p:cNvPr>
          <p:cNvSpPr>
            <a:spLocks noGrp="1"/>
          </p:cNvSpPr>
          <p:nvPr>
            <p:ph type="sldNum" sz="quarter" idx="4"/>
          </p:nvPr>
        </p:nvSpPr>
        <p:spPr/>
        <p:txBody>
          <a:bodyPr/>
          <a:lstStyle/>
          <a:p>
            <a:fld id="{86CB4B4D-7CA3-9044-876B-883B54F8677D}" type="slidenum">
              <a:rPr lang="it-IT" smtClean="0"/>
              <a:pPr/>
              <a:t>12</a:t>
            </a:fld>
            <a:endParaRPr lang="it-IT"/>
          </a:p>
        </p:txBody>
      </p:sp>
      <p:sp>
        <p:nvSpPr>
          <p:cNvPr id="5" name="CasellaDiTesto 4">
            <a:extLst>
              <a:ext uri="{FF2B5EF4-FFF2-40B4-BE49-F238E27FC236}">
                <a16:creationId xmlns:a16="http://schemas.microsoft.com/office/drawing/2014/main" id="{89A7757F-F6E9-FE7B-8716-D061135F440C}"/>
              </a:ext>
            </a:extLst>
          </p:cNvPr>
          <p:cNvSpPr txBox="1"/>
          <p:nvPr/>
        </p:nvSpPr>
        <p:spPr>
          <a:xfrm>
            <a:off x="723418" y="69483"/>
            <a:ext cx="10757382" cy="595932"/>
          </a:xfrm>
          <a:prstGeom prst="rect">
            <a:avLst/>
          </a:prstGeom>
          <a:noFill/>
        </p:spPr>
        <p:txBody>
          <a:bodyPr wrap="square">
            <a:spAutoFit/>
          </a:bodyPr>
          <a:lstStyle/>
          <a:p>
            <a:pPr algn="ctr">
              <a:lnSpc>
                <a:spcPct val="107000"/>
              </a:lnSpc>
              <a:spcAft>
                <a:spcPts val="800"/>
              </a:spcAft>
              <a:buNone/>
            </a:pPr>
            <a:r>
              <a:rPr lang="it-IT" sz="3200" b="1" dirty="0">
                <a:solidFill>
                  <a:srgbClr val="BE154B"/>
                </a:solidFill>
                <a:latin typeface="Calibri" panose="020F0502020204030204" pitchFamily="34" charset="0"/>
                <a:ea typeface="Calibri" panose="020F0502020204030204" pitchFamily="34" charset="0"/>
                <a:cs typeface="Calibri" panose="020F0502020204030204" pitchFamily="34" charset="0"/>
              </a:rPr>
              <a:t>TIPI DI CONOSCENZA</a:t>
            </a:r>
          </a:p>
        </p:txBody>
      </p:sp>
      <p:sp>
        <p:nvSpPr>
          <p:cNvPr id="7" name="CasellaDiTesto 6">
            <a:extLst>
              <a:ext uri="{FF2B5EF4-FFF2-40B4-BE49-F238E27FC236}">
                <a16:creationId xmlns:a16="http://schemas.microsoft.com/office/drawing/2014/main" id="{4FC725B5-7EE3-70E7-F66C-19D56CFDA526}"/>
              </a:ext>
            </a:extLst>
          </p:cNvPr>
          <p:cNvSpPr txBox="1"/>
          <p:nvPr/>
        </p:nvSpPr>
        <p:spPr>
          <a:xfrm>
            <a:off x="619760" y="785476"/>
            <a:ext cx="10952480" cy="2744662"/>
          </a:xfrm>
          <a:prstGeom prst="rect">
            <a:avLst/>
          </a:prstGeom>
          <a:noFill/>
        </p:spPr>
        <p:txBody>
          <a:bodyPr wrap="square">
            <a:spAutoFit/>
          </a:bodyPr>
          <a:lstStyle/>
          <a:p>
            <a:pPr algn="just">
              <a:lnSpc>
                <a:spcPct val="107000"/>
              </a:lnSpc>
              <a:spcAft>
                <a:spcPts val="800"/>
              </a:spcAft>
              <a:buNone/>
            </a:pPr>
            <a:r>
              <a:rPr lang="it-IT" sz="2600" dirty="0">
                <a:solidFill>
                  <a:srgbClr val="293863"/>
                </a:solidFill>
                <a:latin typeface="Calibri" panose="020F0502020204030204" pitchFamily="34" charset="0"/>
                <a:ea typeface="Calibri" panose="020F0502020204030204" pitchFamily="34" charset="0"/>
                <a:cs typeface="Calibri" panose="020F0502020204030204" pitchFamily="34" charset="0"/>
              </a:rPr>
              <a:t>Formulare operativamente gli obiettivi di apprendimento richiede l’utilizzo di descrittori specifici, in grado di far capire esattamente qual è la prestazione che viene richiesta all’alunno in termini di processi cognitivi attivati e </a:t>
            </a:r>
            <a:r>
              <a:rPr lang="it-IT" sz="2600" b="1" dirty="0">
                <a:solidFill>
                  <a:srgbClr val="293863"/>
                </a:solidFill>
                <a:latin typeface="Calibri" panose="020F0502020204030204" pitchFamily="34" charset="0"/>
                <a:ea typeface="Calibri" panose="020F0502020204030204" pitchFamily="34" charset="0"/>
                <a:cs typeface="Calibri" panose="020F0502020204030204" pitchFamily="34" charset="0"/>
              </a:rPr>
              <a:t>tipi di conoscenza.</a:t>
            </a:r>
          </a:p>
          <a:p>
            <a:pPr algn="just">
              <a:lnSpc>
                <a:spcPct val="107000"/>
              </a:lnSpc>
              <a:spcAft>
                <a:spcPts val="800"/>
              </a:spcAft>
              <a:buNone/>
            </a:pPr>
            <a:r>
              <a:rPr lang="it-IT" sz="2600" dirty="0">
                <a:solidFill>
                  <a:srgbClr val="293863"/>
                </a:solidFill>
                <a:latin typeface="Calibri" panose="020F0502020204030204" pitchFamily="34" charset="0"/>
                <a:ea typeface="Calibri" panose="020F0502020204030204" pitchFamily="34" charset="0"/>
                <a:cs typeface="Calibri" panose="020F0502020204030204" pitchFamily="34" charset="0"/>
              </a:rPr>
              <a:t>I processi di pensiero (ricordare, comprendere, applicare, analizzare, valutare, creare) vengono applicati a quattro tipi di conoscenze:</a:t>
            </a:r>
          </a:p>
        </p:txBody>
      </p:sp>
      <p:sp>
        <p:nvSpPr>
          <p:cNvPr id="3" name="CasellaDiTesto 2">
            <a:extLst>
              <a:ext uri="{FF2B5EF4-FFF2-40B4-BE49-F238E27FC236}">
                <a16:creationId xmlns:a16="http://schemas.microsoft.com/office/drawing/2014/main" id="{26DD36C9-4944-E3E0-7EAE-362D25980F77}"/>
              </a:ext>
            </a:extLst>
          </p:cNvPr>
          <p:cNvSpPr txBox="1"/>
          <p:nvPr/>
        </p:nvSpPr>
        <p:spPr>
          <a:xfrm>
            <a:off x="702242" y="3567286"/>
            <a:ext cx="10952480" cy="2505238"/>
          </a:xfrm>
          <a:prstGeom prst="rect">
            <a:avLst/>
          </a:prstGeom>
          <a:noFill/>
        </p:spPr>
        <p:txBody>
          <a:bodyPr wrap="square">
            <a:spAutoFit/>
          </a:bodyPr>
          <a:lstStyle/>
          <a:p>
            <a:pPr>
              <a:lnSpc>
                <a:spcPct val="107000"/>
              </a:lnSpc>
              <a:spcAft>
                <a:spcPts val="800"/>
              </a:spcAft>
              <a:buNone/>
            </a:pPr>
            <a:r>
              <a:rPr lang="it-IT" sz="2500" b="1" dirty="0">
                <a:solidFill>
                  <a:srgbClr val="C00000"/>
                </a:solidFill>
                <a:latin typeface="Calibri" panose="020F0502020204030204" pitchFamily="34" charset="0"/>
                <a:ea typeface="Calibri" panose="020F0502020204030204" pitchFamily="34" charset="0"/>
                <a:cs typeface="Calibri" panose="020F0502020204030204" pitchFamily="34" charset="0"/>
              </a:rPr>
              <a:t>Conoscenza fattuale</a:t>
            </a:r>
          </a:p>
          <a:p>
            <a:pPr marL="342900" lvl="0" indent="-342900">
              <a:lnSpc>
                <a:spcPct val="107000"/>
              </a:lnSpc>
              <a:spcAft>
                <a:spcPts val="800"/>
              </a:spcAft>
              <a:buSzPts val="1000"/>
              <a:buFont typeface="Symbol" panose="05050102010706020507" pitchFamily="18" charset="2"/>
              <a:buChar char=""/>
              <a:tabLst>
                <a:tab pos="457200" algn="l"/>
              </a:tabLst>
            </a:pPr>
            <a:r>
              <a:rPr lang="it-IT" sz="2600" dirty="0">
                <a:solidFill>
                  <a:srgbClr val="293863"/>
                </a:solidFill>
                <a:latin typeface="Calibri" panose="020F0502020204030204" pitchFamily="34" charset="0"/>
                <a:ea typeface="Calibri" panose="020F0502020204030204" pitchFamily="34" charset="0"/>
                <a:cs typeface="Calibri" panose="020F0502020204030204" pitchFamily="34" charset="0"/>
              </a:rPr>
              <a:t>Che cosa è: Informazioni di base, dati, termini, definizioni</a:t>
            </a:r>
          </a:p>
          <a:p>
            <a:pPr marL="342900" lvl="0" indent="-342900">
              <a:lnSpc>
                <a:spcPct val="107000"/>
              </a:lnSpc>
              <a:spcAft>
                <a:spcPts val="800"/>
              </a:spcAft>
              <a:buSzPts val="1000"/>
              <a:buFont typeface="Symbol" panose="05050102010706020507" pitchFamily="18" charset="2"/>
              <a:buChar char=""/>
              <a:tabLst>
                <a:tab pos="457200" algn="l"/>
              </a:tabLst>
            </a:pPr>
            <a:r>
              <a:rPr lang="it-IT" sz="2600" dirty="0">
                <a:solidFill>
                  <a:srgbClr val="293863"/>
                </a:solidFill>
                <a:latin typeface="Calibri" panose="020F0502020204030204" pitchFamily="34" charset="0"/>
                <a:ea typeface="Calibri" panose="020F0502020204030204" pitchFamily="34" charset="0"/>
                <a:cs typeface="Calibri" panose="020F0502020204030204" pitchFamily="34" charset="0"/>
              </a:rPr>
              <a:t>Esempi: questa figura è un triangolo perché ci è stato detto che si chiama triangolo</a:t>
            </a:r>
          </a:p>
          <a:p>
            <a:pPr marL="342900" lvl="0" indent="-342900">
              <a:lnSpc>
                <a:spcPct val="107000"/>
              </a:lnSpc>
              <a:spcAft>
                <a:spcPts val="800"/>
              </a:spcAft>
              <a:buSzPts val="1000"/>
              <a:buFont typeface="Symbol" panose="05050102010706020507" pitchFamily="18" charset="2"/>
              <a:buChar char=""/>
              <a:tabLst>
                <a:tab pos="457200" algn="l"/>
              </a:tabLst>
            </a:pPr>
            <a:r>
              <a:rPr lang="it-IT" sz="2600" dirty="0">
                <a:solidFill>
                  <a:srgbClr val="293863"/>
                </a:solidFill>
                <a:latin typeface="Calibri" panose="020F0502020204030204" pitchFamily="34" charset="0"/>
                <a:ea typeface="Calibri" panose="020F0502020204030204" pitchFamily="34" charset="0"/>
                <a:cs typeface="Calibri" panose="020F0502020204030204" pitchFamily="34" charset="0"/>
              </a:rPr>
              <a:t>Funzione: fondamento per costruire conoscenze più complesse</a:t>
            </a:r>
          </a:p>
        </p:txBody>
      </p:sp>
    </p:spTree>
    <p:extLst>
      <p:ext uri="{BB962C8B-B14F-4D97-AF65-F5344CB8AC3E}">
        <p14:creationId xmlns:p14="http://schemas.microsoft.com/office/powerpoint/2010/main" val="4016631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978A8C-34BE-4AEB-1413-F3264AB62648}"/>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9EA77A7-12B1-E902-42A3-37BD577FE59F}"/>
              </a:ext>
            </a:extLst>
          </p:cNvPr>
          <p:cNvSpPr>
            <a:spLocks noGrp="1"/>
          </p:cNvSpPr>
          <p:nvPr>
            <p:ph type="sldNum" sz="quarter" idx="4"/>
          </p:nvPr>
        </p:nvSpPr>
        <p:spPr/>
        <p:txBody>
          <a:bodyPr/>
          <a:lstStyle/>
          <a:p>
            <a:fld id="{86CB4B4D-7CA3-9044-876B-883B54F8677D}" type="slidenum">
              <a:rPr lang="it-IT" smtClean="0"/>
              <a:pPr/>
              <a:t>13</a:t>
            </a:fld>
            <a:endParaRPr lang="it-IT"/>
          </a:p>
        </p:txBody>
      </p:sp>
      <p:sp>
        <p:nvSpPr>
          <p:cNvPr id="3" name="CasellaDiTesto 2">
            <a:extLst>
              <a:ext uri="{FF2B5EF4-FFF2-40B4-BE49-F238E27FC236}">
                <a16:creationId xmlns:a16="http://schemas.microsoft.com/office/drawing/2014/main" id="{E93453FA-78D2-E0EE-70C7-85AF1CF7A1B1}"/>
              </a:ext>
            </a:extLst>
          </p:cNvPr>
          <p:cNvSpPr txBox="1"/>
          <p:nvPr/>
        </p:nvSpPr>
        <p:spPr>
          <a:xfrm>
            <a:off x="882646" y="8390"/>
            <a:ext cx="10709913" cy="6289927"/>
          </a:xfrm>
          <a:prstGeom prst="rect">
            <a:avLst/>
          </a:prstGeom>
          <a:noFill/>
        </p:spPr>
        <p:txBody>
          <a:bodyPr wrap="square">
            <a:spAutoFit/>
          </a:bodyPr>
          <a:lstStyle/>
          <a:p>
            <a:pPr lvl="0">
              <a:lnSpc>
                <a:spcPct val="107000"/>
              </a:lnSpc>
              <a:spcAft>
                <a:spcPts val="800"/>
              </a:spcAft>
              <a:buSzPts val="1000"/>
              <a:tabLst>
                <a:tab pos="457200" algn="l"/>
              </a:tabLst>
            </a:pPr>
            <a:r>
              <a:rPr lang="it-IT" sz="2500" b="1" dirty="0">
                <a:solidFill>
                  <a:srgbClr val="C00000"/>
                </a:solidFill>
                <a:latin typeface="Calibri" panose="020F0502020204030204" pitchFamily="34" charset="0"/>
                <a:ea typeface="Calibri" panose="020F0502020204030204" pitchFamily="34" charset="0"/>
                <a:cs typeface="Calibri" panose="020F0502020204030204" pitchFamily="34" charset="0"/>
              </a:rPr>
              <a:t>Conoscenza concettuale</a:t>
            </a:r>
          </a:p>
          <a:p>
            <a:pPr marL="342900" lvl="0" indent="-342900">
              <a:lnSpc>
                <a:spcPct val="107000"/>
              </a:lnSpc>
              <a:spcAft>
                <a:spcPts val="800"/>
              </a:spcAft>
              <a:buSzPts val="1000"/>
              <a:buFont typeface="Symbol" panose="05050102010706020507" pitchFamily="18" charset="2"/>
              <a:buChar char=""/>
              <a:tabLst>
                <a:tab pos="457200" algn="l"/>
              </a:tabLst>
            </a:pPr>
            <a:r>
              <a:rPr lang="it-IT" sz="2600" dirty="0">
                <a:solidFill>
                  <a:srgbClr val="293863"/>
                </a:solidFill>
                <a:latin typeface="Calibri" panose="020F0502020204030204" pitchFamily="34" charset="0"/>
                <a:ea typeface="Calibri" panose="020F0502020204030204" pitchFamily="34" charset="0"/>
                <a:cs typeface="Calibri" panose="020F0502020204030204" pitchFamily="34" charset="0"/>
              </a:rPr>
              <a:t>Che cosa è: relazioni tra idee, classificazioni, principi, teorie</a:t>
            </a:r>
          </a:p>
          <a:p>
            <a:pPr marL="342900" lvl="0" indent="-342900">
              <a:lnSpc>
                <a:spcPct val="107000"/>
              </a:lnSpc>
              <a:spcAft>
                <a:spcPts val="800"/>
              </a:spcAft>
              <a:buSzPts val="1000"/>
              <a:buFont typeface="Symbol" panose="05050102010706020507" pitchFamily="18" charset="2"/>
              <a:buChar char=""/>
              <a:tabLst>
                <a:tab pos="457200" algn="l"/>
              </a:tabLst>
            </a:pPr>
            <a:r>
              <a:rPr lang="it-IT" sz="2600" dirty="0">
                <a:solidFill>
                  <a:srgbClr val="293863"/>
                </a:solidFill>
                <a:latin typeface="Calibri" panose="020F0502020204030204" pitchFamily="34" charset="0"/>
                <a:ea typeface="Calibri" panose="020F0502020204030204" pitchFamily="34" charset="0"/>
                <a:cs typeface="Calibri" panose="020F0502020204030204" pitchFamily="34" charset="0"/>
              </a:rPr>
              <a:t>Esempi: so che questa figura è un triangolo perché ha tre lati e tre angoli</a:t>
            </a:r>
          </a:p>
          <a:p>
            <a:pPr marL="342900" lvl="0" indent="-342900">
              <a:lnSpc>
                <a:spcPct val="107000"/>
              </a:lnSpc>
              <a:spcAft>
                <a:spcPts val="800"/>
              </a:spcAft>
              <a:buSzPts val="1000"/>
              <a:buFont typeface="Symbol" panose="05050102010706020507" pitchFamily="18" charset="2"/>
              <a:buChar char=""/>
              <a:tabLst>
                <a:tab pos="457200" algn="l"/>
              </a:tabLst>
            </a:pPr>
            <a:r>
              <a:rPr lang="it-IT" sz="2600" dirty="0">
                <a:solidFill>
                  <a:srgbClr val="293863"/>
                </a:solidFill>
                <a:latin typeface="Calibri" panose="020F0502020204030204" pitchFamily="34" charset="0"/>
                <a:ea typeface="Calibri" panose="020F0502020204030204" pitchFamily="34" charset="0"/>
                <a:cs typeface="Calibri" panose="020F0502020204030204" pitchFamily="34" charset="0"/>
              </a:rPr>
              <a:t>Funzione: permette di comprendere e organizzare le informazioni</a:t>
            </a:r>
          </a:p>
          <a:p>
            <a:pPr lvl="0">
              <a:lnSpc>
                <a:spcPct val="107000"/>
              </a:lnSpc>
              <a:spcAft>
                <a:spcPts val="800"/>
              </a:spcAft>
              <a:buSzPts val="1000"/>
              <a:tabLst>
                <a:tab pos="457200" algn="l"/>
              </a:tabLst>
            </a:pPr>
            <a:r>
              <a:rPr lang="it-IT" sz="2500" b="1" dirty="0">
                <a:solidFill>
                  <a:srgbClr val="C00000"/>
                </a:solidFill>
                <a:latin typeface="Calibri" panose="020F0502020204030204" pitchFamily="34" charset="0"/>
                <a:ea typeface="Calibri" panose="020F0502020204030204" pitchFamily="34" charset="0"/>
                <a:cs typeface="Calibri" panose="020F0502020204030204" pitchFamily="34" charset="0"/>
              </a:rPr>
              <a:t>Conoscenza procedurale</a:t>
            </a:r>
          </a:p>
          <a:p>
            <a:pPr marL="342900" lvl="0" indent="-342900" algn="just">
              <a:lnSpc>
                <a:spcPct val="107000"/>
              </a:lnSpc>
              <a:spcAft>
                <a:spcPts val="800"/>
              </a:spcAft>
              <a:buSzPts val="1000"/>
              <a:buFont typeface="Symbol" panose="05050102010706020507" pitchFamily="18" charset="2"/>
              <a:buChar char=""/>
              <a:tabLst>
                <a:tab pos="457200" algn="l"/>
              </a:tabLst>
            </a:pPr>
            <a:r>
              <a:rPr lang="it-IT" sz="2600" dirty="0">
                <a:solidFill>
                  <a:srgbClr val="293863"/>
                </a:solidFill>
                <a:latin typeface="Calibri" panose="020F0502020204030204" pitchFamily="34" charset="0"/>
                <a:ea typeface="Calibri" panose="020F0502020204030204" pitchFamily="34" charset="0"/>
                <a:cs typeface="Calibri" panose="020F0502020204030204" pitchFamily="34" charset="0"/>
              </a:rPr>
              <a:t>Che cosa è: sapere come fare qualcosa, tecniche, metodi, strategie</a:t>
            </a:r>
          </a:p>
          <a:p>
            <a:pPr marL="342900" lvl="0" indent="-342900" algn="just">
              <a:lnSpc>
                <a:spcPct val="107000"/>
              </a:lnSpc>
              <a:spcAft>
                <a:spcPts val="800"/>
              </a:spcAft>
              <a:buSzPts val="1000"/>
              <a:buFont typeface="Symbol" panose="05050102010706020507" pitchFamily="18" charset="2"/>
              <a:buChar char=""/>
              <a:tabLst>
                <a:tab pos="457200" algn="l"/>
              </a:tabLst>
            </a:pPr>
            <a:r>
              <a:rPr lang="it-IT" sz="2600" dirty="0">
                <a:solidFill>
                  <a:srgbClr val="293863"/>
                </a:solidFill>
                <a:latin typeface="Calibri" panose="020F0502020204030204" pitchFamily="34" charset="0"/>
                <a:ea typeface="Calibri" panose="020F0502020204030204" pitchFamily="34" charset="0"/>
                <a:cs typeface="Calibri" panose="020F0502020204030204" pitchFamily="34" charset="0"/>
              </a:rPr>
              <a:t>Esempi: so come si trova l’area del triangolo</a:t>
            </a:r>
          </a:p>
          <a:p>
            <a:pPr marL="342900" lvl="0" indent="-342900" algn="just">
              <a:lnSpc>
                <a:spcPct val="107000"/>
              </a:lnSpc>
              <a:spcAft>
                <a:spcPts val="800"/>
              </a:spcAft>
              <a:buSzPts val="1000"/>
              <a:buFont typeface="Symbol" panose="05050102010706020507" pitchFamily="18" charset="2"/>
              <a:buChar char=""/>
              <a:tabLst>
                <a:tab pos="457200" algn="l"/>
              </a:tabLst>
            </a:pPr>
            <a:r>
              <a:rPr lang="it-IT" sz="2600" dirty="0">
                <a:solidFill>
                  <a:srgbClr val="293863"/>
                </a:solidFill>
                <a:latin typeface="Calibri" panose="020F0502020204030204" pitchFamily="34" charset="0"/>
                <a:ea typeface="Calibri" panose="020F0502020204030204" pitchFamily="34" charset="0"/>
                <a:cs typeface="Calibri" panose="020F0502020204030204" pitchFamily="34" charset="0"/>
              </a:rPr>
              <a:t>Funzione: Supporta l’applicazione pratica delle conoscenze.</a:t>
            </a:r>
          </a:p>
          <a:p>
            <a:pPr lvl="0" algn="just">
              <a:lnSpc>
                <a:spcPct val="107000"/>
              </a:lnSpc>
              <a:spcAft>
                <a:spcPts val="800"/>
              </a:spcAft>
              <a:buSzPts val="1000"/>
              <a:tabLst>
                <a:tab pos="457200" algn="l"/>
              </a:tabLst>
            </a:pPr>
            <a:r>
              <a:rPr lang="it-IT" sz="2500" b="1" dirty="0">
                <a:solidFill>
                  <a:srgbClr val="C00000"/>
                </a:solidFill>
                <a:latin typeface="Calibri" panose="020F0502020204030204" pitchFamily="34" charset="0"/>
                <a:ea typeface="Calibri" panose="020F0502020204030204" pitchFamily="34" charset="0"/>
                <a:cs typeface="Calibri" panose="020F0502020204030204" pitchFamily="34" charset="0"/>
              </a:rPr>
              <a:t>Conoscenza metacognitiva</a:t>
            </a:r>
          </a:p>
          <a:p>
            <a:pPr marL="342900" lvl="0" indent="-342900" algn="just">
              <a:lnSpc>
                <a:spcPct val="107000"/>
              </a:lnSpc>
              <a:spcAft>
                <a:spcPts val="800"/>
              </a:spcAft>
              <a:buSzPts val="1000"/>
              <a:buFont typeface="Symbol" panose="05050102010706020507" pitchFamily="18" charset="2"/>
              <a:buChar char=""/>
              <a:tabLst>
                <a:tab pos="457200" algn="l"/>
              </a:tabLst>
            </a:pPr>
            <a:r>
              <a:rPr lang="it-IT" sz="2600" dirty="0">
                <a:solidFill>
                  <a:srgbClr val="293863"/>
                </a:solidFill>
                <a:latin typeface="Calibri" panose="020F0502020204030204" pitchFamily="34" charset="0"/>
                <a:ea typeface="Calibri" panose="020F0502020204030204" pitchFamily="34" charset="0"/>
                <a:cs typeface="Calibri" panose="020F0502020204030204" pitchFamily="34" charset="0"/>
              </a:rPr>
              <a:t>Che cosa è: consapevolezza del proprio pensiero e apprendimento</a:t>
            </a:r>
          </a:p>
          <a:p>
            <a:pPr marL="342900" lvl="0" indent="-342900" algn="just">
              <a:lnSpc>
                <a:spcPct val="107000"/>
              </a:lnSpc>
              <a:spcAft>
                <a:spcPts val="800"/>
              </a:spcAft>
              <a:buSzPts val="1000"/>
              <a:buFont typeface="Symbol" panose="05050102010706020507" pitchFamily="18" charset="2"/>
              <a:buChar char=""/>
              <a:tabLst>
                <a:tab pos="457200" algn="l"/>
              </a:tabLst>
            </a:pPr>
            <a:r>
              <a:rPr lang="it-IT" sz="2600" dirty="0">
                <a:solidFill>
                  <a:srgbClr val="293863"/>
                </a:solidFill>
                <a:latin typeface="Calibri" panose="020F0502020204030204" pitchFamily="34" charset="0"/>
                <a:ea typeface="Calibri" panose="020F0502020204030204" pitchFamily="34" charset="0"/>
                <a:cs typeface="Calibri" panose="020F0502020204030204" pitchFamily="34" charset="0"/>
              </a:rPr>
              <a:t>Esempi: so individuare gli errori nel mio modo di disegnare il triangolo</a:t>
            </a:r>
          </a:p>
          <a:p>
            <a:pPr marL="342900" lvl="0" indent="-342900" algn="just">
              <a:lnSpc>
                <a:spcPct val="107000"/>
              </a:lnSpc>
              <a:spcAft>
                <a:spcPts val="800"/>
              </a:spcAft>
              <a:buSzPts val="1000"/>
              <a:buFont typeface="Symbol" panose="05050102010706020507" pitchFamily="18" charset="2"/>
              <a:buChar char=""/>
              <a:tabLst>
                <a:tab pos="457200" algn="l"/>
              </a:tabLst>
            </a:pPr>
            <a:r>
              <a:rPr lang="it-IT" sz="2600" dirty="0">
                <a:solidFill>
                  <a:srgbClr val="293863"/>
                </a:solidFill>
                <a:latin typeface="Calibri" panose="020F0502020204030204" pitchFamily="34" charset="0"/>
                <a:ea typeface="Calibri" panose="020F0502020204030204" pitchFamily="34" charset="0"/>
                <a:cs typeface="Calibri" panose="020F0502020204030204" pitchFamily="34" charset="0"/>
              </a:rPr>
              <a:t>Funzione: favorisce l’autoregolazione, la riflessione e l’autonomia</a:t>
            </a:r>
          </a:p>
        </p:txBody>
      </p:sp>
    </p:spTree>
    <p:extLst>
      <p:ext uri="{BB962C8B-B14F-4D97-AF65-F5344CB8AC3E}">
        <p14:creationId xmlns:p14="http://schemas.microsoft.com/office/powerpoint/2010/main" val="660464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53CEE-4E8F-EA27-2DCE-5F5628D569A5}"/>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0A3C313E-6DB5-ACE5-E1CB-211A1663E34C}"/>
              </a:ext>
            </a:extLst>
          </p:cNvPr>
          <p:cNvSpPr>
            <a:spLocks noGrp="1"/>
          </p:cNvSpPr>
          <p:nvPr>
            <p:ph type="sldNum" sz="quarter" idx="4"/>
          </p:nvPr>
        </p:nvSpPr>
        <p:spPr/>
        <p:txBody>
          <a:bodyPr/>
          <a:lstStyle/>
          <a:p>
            <a:fld id="{86CB4B4D-7CA3-9044-876B-883B54F8677D}" type="slidenum">
              <a:rPr lang="it-IT" smtClean="0"/>
              <a:pPr/>
              <a:t>14</a:t>
            </a:fld>
            <a:endParaRPr lang="it-IT"/>
          </a:p>
        </p:txBody>
      </p:sp>
      <p:sp>
        <p:nvSpPr>
          <p:cNvPr id="3" name="CasellaDiTesto 2">
            <a:extLst>
              <a:ext uri="{FF2B5EF4-FFF2-40B4-BE49-F238E27FC236}">
                <a16:creationId xmlns:a16="http://schemas.microsoft.com/office/drawing/2014/main" id="{4712AF0A-428B-A0B0-0CD1-A07C7A99D129}"/>
              </a:ext>
            </a:extLst>
          </p:cNvPr>
          <p:cNvSpPr txBox="1"/>
          <p:nvPr/>
        </p:nvSpPr>
        <p:spPr>
          <a:xfrm>
            <a:off x="660400" y="367068"/>
            <a:ext cx="10871200" cy="584775"/>
          </a:xfrm>
          <a:prstGeom prst="rect">
            <a:avLst/>
          </a:prstGeom>
          <a:noFill/>
        </p:spPr>
        <p:txBody>
          <a:bodyPr wrap="square">
            <a:spAutoFit/>
          </a:bodyPr>
          <a:lstStyle/>
          <a:p>
            <a:pPr algn="ctr"/>
            <a:r>
              <a:rPr lang="it-IT" sz="3200" b="1" dirty="0">
                <a:solidFill>
                  <a:srgbClr val="BE154B"/>
                </a:solidFill>
                <a:latin typeface="Calibri" panose="020F0502020204030204" pitchFamily="34" charset="0"/>
                <a:ea typeface="Calibri" panose="020F0502020204030204" pitchFamily="34" charset="0"/>
                <a:cs typeface="Calibri" panose="020F0502020204030204" pitchFamily="34" charset="0"/>
              </a:rPr>
              <a:t>DAGLI OBIETTIVI ALLA VALUTAZIONE </a:t>
            </a:r>
          </a:p>
        </p:txBody>
      </p:sp>
      <p:sp>
        <p:nvSpPr>
          <p:cNvPr id="4" name="CasellaDiTesto 3">
            <a:extLst>
              <a:ext uri="{FF2B5EF4-FFF2-40B4-BE49-F238E27FC236}">
                <a16:creationId xmlns:a16="http://schemas.microsoft.com/office/drawing/2014/main" id="{0C9F203C-74C6-7371-D8F8-D15A71FE4E87}"/>
              </a:ext>
            </a:extLst>
          </p:cNvPr>
          <p:cNvSpPr txBox="1"/>
          <p:nvPr/>
        </p:nvSpPr>
        <p:spPr>
          <a:xfrm>
            <a:off x="521837" y="920176"/>
            <a:ext cx="11110796" cy="3293209"/>
          </a:xfrm>
          <a:prstGeom prst="rect">
            <a:avLst/>
          </a:prstGeom>
          <a:noFill/>
        </p:spPr>
        <p:txBody>
          <a:bodyPr wrap="square">
            <a:spAutoFit/>
          </a:bodyPr>
          <a:lstStyle/>
          <a:p>
            <a:pPr algn="just"/>
            <a:r>
              <a:rPr lang="it-IT" sz="2600" dirty="0">
                <a:solidFill>
                  <a:srgbClr val="293863"/>
                </a:solidFill>
                <a:latin typeface="Calibri" panose="020F0502020204030204" pitchFamily="34" charset="0"/>
                <a:ea typeface="Calibri" panose="020F0502020204030204" pitchFamily="34" charset="0"/>
                <a:cs typeface="Calibri" panose="020F0502020204030204" pitchFamily="34" charset="0"/>
              </a:rPr>
              <a:t>Esplicitati gli obiettivi specifici in forma operativa che costituiscono la situazione attesa che l’allievo deve raggiungere in vari momenti del percorso di apprendimento, è necessario definire le </a:t>
            </a:r>
            <a:r>
              <a:rPr lang="it-IT" sz="2600" b="1" dirty="0">
                <a:solidFill>
                  <a:srgbClr val="293863"/>
                </a:solidFill>
                <a:latin typeface="Calibri" panose="020F0502020204030204" pitchFamily="34" charset="0"/>
                <a:ea typeface="Calibri" panose="020F0502020204030204" pitchFamily="34" charset="0"/>
                <a:cs typeface="Calibri" panose="020F0502020204030204" pitchFamily="34" charset="0"/>
              </a:rPr>
              <a:t>prove di valutazione </a:t>
            </a:r>
            <a:r>
              <a:rPr lang="it-IT" sz="2600" dirty="0">
                <a:solidFill>
                  <a:srgbClr val="293863"/>
                </a:solidFill>
                <a:latin typeface="Calibri" panose="020F0502020204030204" pitchFamily="34" charset="0"/>
                <a:ea typeface="Calibri" panose="020F0502020204030204" pitchFamily="34" charset="0"/>
                <a:cs typeface="Calibri" panose="020F0502020204030204" pitchFamily="34" charset="0"/>
              </a:rPr>
              <a:t>che possono essere utilizzate per rilevare il raggiungimento di tali obiettivi.</a:t>
            </a:r>
          </a:p>
          <a:p>
            <a:pPr algn="just"/>
            <a:endParaRPr lang="it-IT" sz="2600" dirty="0">
              <a:solidFill>
                <a:srgbClr val="293863"/>
              </a:solidFill>
              <a:latin typeface="Calibri" panose="020F0502020204030204" pitchFamily="34" charset="0"/>
              <a:ea typeface="Calibri" panose="020F0502020204030204" pitchFamily="34" charset="0"/>
              <a:cs typeface="Calibri" panose="020F0502020204030204" pitchFamily="34" charset="0"/>
            </a:endParaRPr>
          </a:p>
          <a:p>
            <a:pPr algn="just"/>
            <a:r>
              <a:rPr lang="it-IT" sz="2600" dirty="0">
                <a:solidFill>
                  <a:srgbClr val="293863"/>
                </a:solidFill>
                <a:latin typeface="Calibri" panose="020F0502020204030204" pitchFamily="34" charset="0"/>
                <a:ea typeface="Calibri" panose="020F0502020204030204" pitchFamily="34" charset="0"/>
                <a:cs typeface="Calibri" panose="020F0502020204030204" pitchFamily="34" charset="0"/>
              </a:rPr>
              <a:t>Le decisioni operative, che derivano dall’attribuzione di significato e di valore, definiscono quali sono le azioni che docente e studente devono compiere per ridurre la discrepanza tra una situazione osservata e una situazione attesa.</a:t>
            </a:r>
          </a:p>
        </p:txBody>
      </p:sp>
      <p:sp>
        <p:nvSpPr>
          <p:cNvPr id="5" name="CasellaDiTesto 4">
            <a:extLst>
              <a:ext uri="{FF2B5EF4-FFF2-40B4-BE49-F238E27FC236}">
                <a16:creationId xmlns:a16="http://schemas.microsoft.com/office/drawing/2014/main" id="{CA8D5131-C08C-13C1-558D-3278395FCEEB}"/>
              </a:ext>
            </a:extLst>
          </p:cNvPr>
          <p:cNvSpPr txBox="1"/>
          <p:nvPr/>
        </p:nvSpPr>
        <p:spPr>
          <a:xfrm>
            <a:off x="660400" y="4932926"/>
            <a:ext cx="2092960" cy="892552"/>
          </a:xfrm>
          <a:prstGeom prst="rect">
            <a:avLst/>
          </a:prstGeom>
          <a:noFill/>
        </p:spPr>
        <p:txBody>
          <a:bodyPr wrap="square">
            <a:spAutoFit/>
          </a:bodyPr>
          <a:lstStyle/>
          <a:p>
            <a:r>
              <a:rPr lang="it-IT" sz="2600" b="1" kern="100" dirty="0">
                <a:solidFill>
                  <a:srgbClr val="293863"/>
                </a:solidFill>
                <a:effectLst/>
                <a:latin typeface="Calibri" panose="020F0502020204030204" pitchFamily="34" charset="0"/>
                <a:ea typeface="Calibri" panose="020F0502020204030204" pitchFamily="34" charset="0"/>
                <a:cs typeface="Times New Roman" panose="02020603050405020304" pitchFamily="18" charset="0"/>
              </a:rPr>
              <a:t>Situazione osservata </a:t>
            </a:r>
            <a:endParaRPr lang="it-IT" sz="2600" b="1" dirty="0">
              <a:solidFill>
                <a:srgbClr val="293863"/>
              </a:solidFill>
            </a:endParaRPr>
          </a:p>
        </p:txBody>
      </p:sp>
      <p:sp>
        <p:nvSpPr>
          <p:cNvPr id="6" name="Freccia bidirezionale orizzontale 5">
            <a:extLst>
              <a:ext uri="{FF2B5EF4-FFF2-40B4-BE49-F238E27FC236}">
                <a16:creationId xmlns:a16="http://schemas.microsoft.com/office/drawing/2014/main" id="{27D33763-4EA1-966A-92A4-C72C630A9168}"/>
              </a:ext>
            </a:extLst>
          </p:cNvPr>
          <p:cNvSpPr/>
          <p:nvPr/>
        </p:nvSpPr>
        <p:spPr>
          <a:xfrm>
            <a:off x="2651571" y="5078774"/>
            <a:ext cx="1400537" cy="646331"/>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a:extLst>
              <a:ext uri="{FF2B5EF4-FFF2-40B4-BE49-F238E27FC236}">
                <a16:creationId xmlns:a16="http://schemas.microsoft.com/office/drawing/2014/main" id="{1522113B-E802-4C0F-BA38-163FC73A94AC}"/>
              </a:ext>
            </a:extLst>
          </p:cNvPr>
          <p:cNvSpPr txBox="1"/>
          <p:nvPr/>
        </p:nvSpPr>
        <p:spPr>
          <a:xfrm>
            <a:off x="6807200" y="4493543"/>
            <a:ext cx="4643119" cy="1292662"/>
          </a:xfrm>
          <a:prstGeom prst="rect">
            <a:avLst/>
          </a:prstGeom>
          <a:solidFill>
            <a:srgbClr val="BACED2"/>
          </a:solidFill>
          <a:ln w="57150">
            <a:solidFill>
              <a:srgbClr val="293863"/>
            </a:solidFill>
          </a:ln>
        </p:spPr>
        <p:txBody>
          <a:bodyPr wrap="square">
            <a:spAutoFit/>
          </a:bodyPr>
          <a:lstStyle/>
          <a:p>
            <a:r>
              <a:rPr lang="it-IT" sz="2600" dirty="0">
                <a:solidFill>
                  <a:srgbClr val="293863"/>
                </a:solidFill>
                <a:latin typeface="Calibri" panose="020F0502020204030204" pitchFamily="34" charset="0"/>
                <a:ea typeface="Calibri" panose="020F0502020204030204" pitchFamily="34" charset="0"/>
                <a:cs typeface="Calibri" panose="020F0502020204030204" pitchFamily="34" charset="0"/>
              </a:rPr>
              <a:t>Scopo: assegnare significato e valore alle due situazioni e agli esiti del confronto tra di esse</a:t>
            </a:r>
          </a:p>
        </p:txBody>
      </p:sp>
      <p:sp>
        <p:nvSpPr>
          <p:cNvPr id="7" name="CasellaDiTesto 6">
            <a:extLst>
              <a:ext uri="{FF2B5EF4-FFF2-40B4-BE49-F238E27FC236}">
                <a16:creationId xmlns:a16="http://schemas.microsoft.com/office/drawing/2014/main" id="{99BEA06A-0805-5ADE-5CCE-35CEF0C7BB3F}"/>
              </a:ext>
            </a:extLst>
          </p:cNvPr>
          <p:cNvSpPr txBox="1"/>
          <p:nvPr/>
        </p:nvSpPr>
        <p:spPr>
          <a:xfrm>
            <a:off x="4414520" y="4893653"/>
            <a:ext cx="1940560" cy="892552"/>
          </a:xfrm>
          <a:prstGeom prst="rect">
            <a:avLst/>
          </a:prstGeom>
          <a:noFill/>
        </p:spPr>
        <p:txBody>
          <a:bodyPr wrap="square">
            <a:spAutoFit/>
          </a:bodyPr>
          <a:lstStyle/>
          <a:p>
            <a:r>
              <a:rPr lang="it-IT" sz="2600" b="1" kern="100" dirty="0">
                <a:solidFill>
                  <a:srgbClr val="293863"/>
                </a:solidFill>
                <a:latin typeface="Calibri" panose="020F0502020204030204" pitchFamily="34" charset="0"/>
                <a:ea typeface="Calibri" panose="020F0502020204030204" pitchFamily="34" charset="0"/>
                <a:cs typeface="Times New Roman" panose="02020603050405020304" pitchFamily="18" charset="0"/>
              </a:rPr>
              <a:t>Situazione attesa </a:t>
            </a:r>
          </a:p>
        </p:txBody>
      </p:sp>
    </p:spTree>
    <p:extLst>
      <p:ext uri="{BB962C8B-B14F-4D97-AF65-F5344CB8AC3E}">
        <p14:creationId xmlns:p14="http://schemas.microsoft.com/office/powerpoint/2010/main" val="2437718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16365-5302-98EA-E314-33933D66300B}"/>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8404843A-2F33-F448-9D99-A3525019253E}"/>
              </a:ext>
            </a:extLst>
          </p:cNvPr>
          <p:cNvSpPr>
            <a:spLocks noGrp="1"/>
          </p:cNvSpPr>
          <p:nvPr>
            <p:ph type="sldNum" sz="quarter" idx="4"/>
          </p:nvPr>
        </p:nvSpPr>
        <p:spPr/>
        <p:txBody>
          <a:bodyPr/>
          <a:lstStyle/>
          <a:p>
            <a:fld id="{86CB4B4D-7CA3-9044-876B-883B54F8677D}" type="slidenum">
              <a:rPr lang="it-IT" smtClean="0"/>
              <a:pPr/>
              <a:t>15</a:t>
            </a:fld>
            <a:endParaRPr lang="it-IT"/>
          </a:p>
        </p:txBody>
      </p:sp>
      <p:sp>
        <p:nvSpPr>
          <p:cNvPr id="3" name="CasellaDiTesto 2">
            <a:extLst>
              <a:ext uri="{FF2B5EF4-FFF2-40B4-BE49-F238E27FC236}">
                <a16:creationId xmlns:a16="http://schemas.microsoft.com/office/drawing/2014/main" id="{C29B2614-C683-B466-7439-A16D92578C19}"/>
              </a:ext>
            </a:extLst>
          </p:cNvPr>
          <p:cNvSpPr txBox="1"/>
          <p:nvPr/>
        </p:nvSpPr>
        <p:spPr>
          <a:xfrm>
            <a:off x="605066" y="1366563"/>
            <a:ext cx="10981868" cy="3600922"/>
          </a:xfrm>
          <a:prstGeom prst="rect">
            <a:avLst/>
          </a:prstGeom>
          <a:noFill/>
        </p:spPr>
        <p:txBody>
          <a:bodyPr wrap="square">
            <a:spAutoFit/>
          </a:bodyPr>
          <a:lstStyle/>
          <a:p>
            <a:pPr algn="just">
              <a:lnSpc>
                <a:spcPct val="107000"/>
              </a:lnSpc>
              <a:spcAft>
                <a:spcPts val="800"/>
              </a:spcAft>
              <a:buNone/>
            </a:pPr>
            <a:r>
              <a:rPr lang="it-IT" sz="2600" dirty="0">
                <a:solidFill>
                  <a:srgbClr val="293863"/>
                </a:solidFill>
                <a:latin typeface="Calibri" panose="020F0502020204030204" pitchFamily="34" charset="0"/>
                <a:ea typeface="Calibri" panose="020F0502020204030204" pitchFamily="34" charset="0"/>
                <a:cs typeface="Calibri" panose="020F0502020204030204" pitchFamily="34" charset="0"/>
              </a:rPr>
              <a:t>La valutazione degli apprendimenti conseguiti dagli studenti può essere considerata un processo in cui una situazione osservata sul singolo studente viene messa a confronto con una situazione attesa a quel punto del suo percorso formativo, allo scopo di assegnare significato e valore alle due situazioni e agli esiti del confronto tra di esse. Significati e valori assegnati guideranno poi la presa di opportune decisioni operative, collegate agli scopi più generali dell’azione valutativa, che possono riguardare azioni di potenziamento e di recupero o certificazioni dell’acquisito. </a:t>
            </a:r>
          </a:p>
        </p:txBody>
      </p:sp>
    </p:spTree>
    <p:extLst>
      <p:ext uri="{BB962C8B-B14F-4D97-AF65-F5344CB8AC3E}">
        <p14:creationId xmlns:p14="http://schemas.microsoft.com/office/powerpoint/2010/main" val="3676331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0DFFC-2B81-D153-4754-F7E41AA36FB4}"/>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6363B231-42CC-8BB2-4514-3997D6D1A511}"/>
              </a:ext>
            </a:extLst>
          </p:cNvPr>
          <p:cNvSpPr>
            <a:spLocks noGrp="1"/>
          </p:cNvSpPr>
          <p:nvPr>
            <p:ph type="sldNum" sz="quarter" idx="4"/>
          </p:nvPr>
        </p:nvSpPr>
        <p:spPr/>
        <p:txBody>
          <a:bodyPr/>
          <a:lstStyle/>
          <a:p>
            <a:fld id="{86CB4B4D-7CA3-9044-876B-883B54F8677D}" type="slidenum">
              <a:rPr lang="it-IT" smtClean="0"/>
              <a:pPr/>
              <a:t>16</a:t>
            </a:fld>
            <a:endParaRPr lang="it-IT"/>
          </a:p>
        </p:txBody>
      </p:sp>
      <p:sp>
        <p:nvSpPr>
          <p:cNvPr id="7" name="CasellaDiTesto 6">
            <a:extLst>
              <a:ext uri="{FF2B5EF4-FFF2-40B4-BE49-F238E27FC236}">
                <a16:creationId xmlns:a16="http://schemas.microsoft.com/office/drawing/2014/main" id="{ED6F1D8C-B258-278C-ACA9-700D0EC6D2DA}"/>
              </a:ext>
            </a:extLst>
          </p:cNvPr>
          <p:cNvSpPr txBox="1"/>
          <p:nvPr/>
        </p:nvSpPr>
        <p:spPr>
          <a:xfrm>
            <a:off x="660400" y="1316548"/>
            <a:ext cx="10871200" cy="4647426"/>
          </a:xfrm>
          <a:prstGeom prst="rect">
            <a:avLst/>
          </a:prstGeom>
          <a:noFill/>
        </p:spPr>
        <p:txBody>
          <a:bodyPr wrap="square">
            <a:spAutoFit/>
          </a:bodyPr>
          <a:lstStyle/>
          <a:p>
            <a:pPr algn="just"/>
            <a:r>
              <a:rPr lang="it-IT" sz="2600" dirty="0">
                <a:solidFill>
                  <a:srgbClr val="293863"/>
                </a:solidFill>
                <a:latin typeface="Calibri" panose="020F0502020204030204" pitchFamily="34" charset="0"/>
                <a:ea typeface="Calibri" panose="020F0502020204030204" pitchFamily="34" charset="0"/>
                <a:cs typeface="Calibri" panose="020F0502020204030204" pitchFamily="34" charset="0"/>
              </a:rPr>
              <a:t>Una valutazione si può definire “formativa” se prevede una somministrazione agli studenti di prove utili a fornire informazioni – ad insegnanti e studenti stessi – per prendere decisioni sui passi successivi da compiere nell’azione istruttiva (per l’insegnante) o nell’azione di apprendimento (per lo studente). </a:t>
            </a:r>
          </a:p>
          <a:p>
            <a:pPr algn="just"/>
            <a:endParaRPr lang="it-IT" sz="2600" dirty="0">
              <a:solidFill>
                <a:srgbClr val="293863"/>
              </a:solidFill>
              <a:latin typeface="Calibri" panose="020F0502020204030204" pitchFamily="34" charset="0"/>
              <a:ea typeface="Calibri" panose="020F0502020204030204" pitchFamily="34" charset="0"/>
              <a:cs typeface="Calibri" panose="020F0502020204030204" pitchFamily="34" charset="0"/>
            </a:endParaRPr>
          </a:p>
          <a:p>
            <a:pPr algn="just"/>
            <a:r>
              <a:rPr lang="it-IT" sz="2800" dirty="0">
                <a:solidFill>
                  <a:srgbClr val="293863"/>
                </a:solidFill>
                <a:latin typeface="Calibri" panose="020F0502020204030204" pitchFamily="34" charset="0"/>
                <a:ea typeface="Calibri" panose="020F0502020204030204" pitchFamily="34" charset="0"/>
                <a:cs typeface="Calibri" panose="020F0502020204030204" pitchFamily="34" charset="0"/>
              </a:rPr>
              <a:t>La valutazione formativa è uno strumento potente per guidare, sostenere e migliorare il processo di apprendimento. Essa si basa su feedback continui, osservazioni sistematiche e momenti di riflessione condivisa, che permettono all’insegnante di adattare la propria azione didattica e allo studente di acquisire consapevolezza del proprio percorso.</a:t>
            </a:r>
          </a:p>
          <a:p>
            <a:pPr algn="just"/>
            <a:endParaRPr lang="it-IT" sz="2600" dirty="0">
              <a:solidFill>
                <a:srgbClr val="293863"/>
              </a:solidFill>
              <a:latin typeface="Calibri" panose="020F0502020204030204" pitchFamily="34" charset="0"/>
              <a:ea typeface="Calibri" panose="020F0502020204030204" pitchFamily="34" charset="0"/>
              <a:cs typeface="Calibri" panose="020F0502020204030204" pitchFamily="34" charset="0"/>
            </a:endParaRPr>
          </a:p>
        </p:txBody>
      </p:sp>
      <p:sp>
        <p:nvSpPr>
          <p:cNvPr id="8" name="CasellaDiTesto 7">
            <a:extLst>
              <a:ext uri="{FF2B5EF4-FFF2-40B4-BE49-F238E27FC236}">
                <a16:creationId xmlns:a16="http://schemas.microsoft.com/office/drawing/2014/main" id="{7ABACD26-2BB2-8637-D1EB-D51944701622}"/>
              </a:ext>
            </a:extLst>
          </p:cNvPr>
          <p:cNvSpPr txBox="1"/>
          <p:nvPr/>
        </p:nvSpPr>
        <p:spPr>
          <a:xfrm>
            <a:off x="660400" y="367068"/>
            <a:ext cx="10871200" cy="584775"/>
          </a:xfrm>
          <a:prstGeom prst="rect">
            <a:avLst/>
          </a:prstGeom>
          <a:noFill/>
        </p:spPr>
        <p:txBody>
          <a:bodyPr wrap="square">
            <a:spAutoFit/>
          </a:bodyPr>
          <a:lstStyle/>
          <a:p>
            <a:pPr algn="ctr"/>
            <a:r>
              <a:rPr lang="it-IT" sz="3200" b="1" dirty="0">
                <a:solidFill>
                  <a:srgbClr val="BE154B"/>
                </a:solidFill>
                <a:latin typeface="Calibri" panose="020F0502020204030204" pitchFamily="34" charset="0"/>
                <a:ea typeface="Calibri" panose="020F0502020204030204" pitchFamily="34" charset="0"/>
                <a:cs typeface="Calibri" panose="020F0502020204030204" pitchFamily="34" charset="0"/>
              </a:rPr>
              <a:t>UNA VALUTAZIONE FORMATIVA</a:t>
            </a:r>
          </a:p>
        </p:txBody>
      </p:sp>
    </p:spTree>
    <p:extLst>
      <p:ext uri="{BB962C8B-B14F-4D97-AF65-F5344CB8AC3E}">
        <p14:creationId xmlns:p14="http://schemas.microsoft.com/office/powerpoint/2010/main" val="1818133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8657D-EB0F-E68F-C5CD-352D79ADA61A}"/>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E23FA646-E431-8045-0BE9-D6F6F61E521F}"/>
              </a:ext>
            </a:extLst>
          </p:cNvPr>
          <p:cNvSpPr>
            <a:spLocks noGrp="1"/>
          </p:cNvSpPr>
          <p:nvPr>
            <p:ph type="sldNum" sz="quarter" idx="4"/>
          </p:nvPr>
        </p:nvSpPr>
        <p:spPr/>
        <p:txBody>
          <a:bodyPr/>
          <a:lstStyle/>
          <a:p>
            <a:fld id="{86CB4B4D-7CA3-9044-876B-883B54F8677D}" type="slidenum">
              <a:rPr lang="it-IT" smtClean="0"/>
              <a:pPr/>
              <a:t>17</a:t>
            </a:fld>
            <a:endParaRPr lang="it-IT"/>
          </a:p>
        </p:txBody>
      </p:sp>
      <p:sp>
        <p:nvSpPr>
          <p:cNvPr id="3" name="CasellaDiTesto 2">
            <a:extLst>
              <a:ext uri="{FF2B5EF4-FFF2-40B4-BE49-F238E27FC236}">
                <a16:creationId xmlns:a16="http://schemas.microsoft.com/office/drawing/2014/main" id="{4EEBCD4F-53C3-B630-64AC-8906035C7391}"/>
              </a:ext>
            </a:extLst>
          </p:cNvPr>
          <p:cNvSpPr txBox="1"/>
          <p:nvPr/>
        </p:nvSpPr>
        <p:spPr>
          <a:xfrm>
            <a:off x="1391920" y="4798852"/>
            <a:ext cx="10017760" cy="937757"/>
          </a:xfrm>
          <a:prstGeom prst="rect">
            <a:avLst/>
          </a:prstGeom>
          <a:noFill/>
        </p:spPr>
        <p:txBody>
          <a:bodyPr wrap="square">
            <a:spAutoFit/>
          </a:bodyPr>
          <a:lstStyle/>
          <a:p>
            <a:pPr algn="r">
              <a:lnSpc>
                <a:spcPct val="107000"/>
              </a:lnSpc>
              <a:spcAft>
                <a:spcPts val="800"/>
              </a:spcAft>
              <a:buNone/>
            </a:pPr>
            <a:r>
              <a:rPr lang="it-IT" sz="2600" i="1" dirty="0">
                <a:solidFill>
                  <a:srgbClr val="293863"/>
                </a:solidFill>
                <a:latin typeface="Calibri" panose="020F0502020204030204" pitchFamily="34" charset="0"/>
                <a:ea typeface="Calibri" panose="020F0502020204030204" pitchFamily="34" charset="0"/>
                <a:cs typeface="Calibri" panose="020F0502020204030204" pitchFamily="34" charset="0"/>
              </a:rPr>
              <a:t>Forma mentre valuti, valuta mentre formi</a:t>
            </a:r>
            <a:r>
              <a:rPr lang="it-IT" sz="2600" dirty="0">
                <a:solidFill>
                  <a:srgbClr val="293863"/>
                </a:solidFill>
                <a:latin typeface="Calibri" panose="020F0502020204030204" pitchFamily="34" charset="0"/>
                <a:ea typeface="Calibri" panose="020F0502020204030204" pitchFamily="34" charset="0"/>
                <a:cs typeface="Calibri" panose="020F0502020204030204" pitchFamily="34" charset="0"/>
              </a:rPr>
              <a:t>.</a:t>
            </a:r>
          </a:p>
          <a:p>
            <a:pPr algn="r">
              <a:lnSpc>
                <a:spcPct val="107000"/>
              </a:lnSpc>
              <a:spcAft>
                <a:spcPts val="800"/>
              </a:spcAft>
              <a:buNone/>
            </a:pPr>
            <a:r>
              <a:rPr lang="it-IT" sz="2000" dirty="0">
                <a:solidFill>
                  <a:srgbClr val="293863"/>
                </a:solidFill>
                <a:latin typeface="Calibri" panose="020F0502020204030204" pitchFamily="34" charset="0"/>
                <a:ea typeface="Calibri" panose="020F0502020204030204" pitchFamily="34" charset="0"/>
                <a:cs typeface="Calibri" panose="020F0502020204030204" pitchFamily="34" charset="0"/>
              </a:rPr>
              <a:t>(Trinchero, 2024)</a:t>
            </a:r>
          </a:p>
        </p:txBody>
      </p:sp>
      <p:sp>
        <p:nvSpPr>
          <p:cNvPr id="8" name="CasellaDiTesto 7">
            <a:extLst>
              <a:ext uri="{FF2B5EF4-FFF2-40B4-BE49-F238E27FC236}">
                <a16:creationId xmlns:a16="http://schemas.microsoft.com/office/drawing/2014/main" id="{358A6C1F-6744-A236-3FA0-CD528D4924AC}"/>
              </a:ext>
            </a:extLst>
          </p:cNvPr>
          <p:cNvSpPr txBox="1"/>
          <p:nvPr/>
        </p:nvSpPr>
        <p:spPr>
          <a:xfrm>
            <a:off x="660400" y="367068"/>
            <a:ext cx="10871200" cy="584775"/>
          </a:xfrm>
          <a:prstGeom prst="rect">
            <a:avLst/>
          </a:prstGeom>
          <a:noFill/>
        </p:spPr>
        <p:txBody>
          <a:bodyPr wrap="square">
            <a:spAutoFit/>
          </a:bodyPr>
          <a:lstStyle/>
          <a:p>
            <a:pPr algn="ctr"/>
            <a:r>
              <a:rPr lang="it-IT" sz="3200" b="1" dirty="0">
                <a:solidFill>
                  <a:srgbClr val="BE154B"/>
                </a:solidFill>
                <a:latin typeface="Calibri" panose="020F0502020204030204" pitchFamily="34" charset="0"/>
                <a:ea typeface="Calibri" panose="020F0502020204030204" pitchFamily="34" charset="0"/>
                <a:cs typeface="Calibri" panose="020F0502020204030204" pitchFamily="34" charset="0"/>
              </a:rPr>
              <a:t>UNA VALUTAZIONE FORMANTE</a:t>
            </a:r>
          </a:p>
        </p:txBody>
      </p:sp>
      <p:sp>
        <p:nvSpPr>
          <p:cNvPr id="10" name="CasellaDiTesto 9">
            <a:extLst>
              <a:ext uri="{FF2B5EF4-FFF2-40B4-BE49-F238E27FC236}">
                <a16:creationId xmlns:a16="http://schemas.microsoft.com/office/drawing/2014/main" id="{F3199996-2382-18FE-B762-D654059C4311}"/>
              </a:ext>
            </a:extLst>
          </p:cNvPr>
          <p:cNvSpPr txBox="1"/>
          <p:nvPr/>
        </p:nvSpPr>
        <p:spPr>
          <a:xfrm>
            <a:off x="882646" y="1271677"/>
            <a:ext cx="10374634" cy="1569660"/>
          </a:xfrm>
          <a:prstGeom prst="rect">
            <a:avLst/>
          </a:prstGeom>
          <a:noFill/>
        </p:spPr>
        <p:txBody>
          <a:bodyPr wrap="square">
            <a:spAutoFit/>
          </a:bodyPr>
          <a:lstStyle/>
          <a:p>
            <a:pPr algn="just"/>
            <a:endParaRPr lang="it-IT" sz="1800" dirty="0">
              <a:solidFill>
                <a:srgbClr val="293863"/>
              </a:solidFill>
              <a:latin typeface="Calibri" panose="020F0502020204030204" pitchFamily="34" charset="0"/>
              <a:ea typeface="Calibri" panose="020F0502020204030204" pitchFamily="34" charset="0"/>
              <a:cs typeface="Calibri" panose="020F0502020204030204" pitchFamily="34" charset="0"/>
            </a:endParaRPr>
          </a:p>
          <a:p>
            <a:pPr algn="just"/>
            <a:r>
              <a:rPr lang="it-IT" sz="2600" dirty="0">
                <a:solidFill>
                  <a:srgbClr val="293863"/>
                </a:solidFill>
                <a:latin typeface="Calibri" panose="020F0502020204030204" pitchFamily="34" charset="0"/>
                <a:ea typeface="Calibri" panose="020F0502020204030204" pitchFamily="34" charset="0"/>
                <a:cs typeface="Calibri" panose="020F0502020204030204" pitchFamily="34" charset="0"/>
              </a:rPr>
              <a:t>La valutazione non è soltanto un modo per rilevare e certificare conoscenze, abilità e competenze dello studente, ma è anche momento in cui si genera l’apprendimento stesso.</a:t>
            </a:r>
          </a:p>
        </p:txBody>
      </p:sp>
      <p:sp>
        <p:nvSpPr>
          <p:cNvPr id="12" name="CasellaDiTesto 11">
            <a:extLst>
              <a:ext uri="{FF2B5EF4-FFF2-40B4-BE49-F238E27FC236}">
                <a16:creationId xmlns:a16="http://schemas.microsoft.com/office/drawing/2014/main" id="{263E125E-25E6-324C-F0D6-A1C8551D13FE}"/>
              </a:ext>
            </a:extLst>
          </p:cNvPr>
          <p:cNvSpPr txBox="1"/>
          <p:nvPr/>
        </p:nvSpPr>
        <p:spPr>
          <a:xfrm>
            <a:off x="882646" y="3161171"/>
            <a:ext cx="10374634" cy="1292662"/>
          </a:xfrm>
          <a:prstGeom prst="rect">
            <a:avLst/>
          </a:prstGeom>
          <a:noFill/>
        </p:spPr>
        <p:txBody>
          <a:bodyPr wrap="square">
            <a:spAutoFit/>
          </a:bodyPr>
          <a:lstStyle/>
          <a:p>
            <a:pPr algn="just"/>
            <a:r>
              <a:rPr lang="it-IT" sz="2600" dirty="0">
                <a:solidFill>
                  <a:srgbClr val="293863"/>
                </a:solidFill>
                <a:latin typeface="Calibri" panose="020F0502020204030204" pitchFamily="34" charset="0"/>
                <a:ea typeface="Calibri" panose="020F0502020204030204" pitchFamily="34" charset="0"/>
                <a:cs typeface="Calibri" panose="020F0502020204030204" pitchFamily="34" charset="0"/>
              </a:rPr>
              <a:t>In questo processo, svolgere frequenti e sistematiche valutazioni migliora l’apprendimento per-ché favorisce l’elaborazione profonda e significativa dei contenuti</a:t>
            </a:r>
            <a:r>
              <a:rPr lang="it-IT" sz="1800" b="0" i="0" u="none" strike="noStrike" baseline="0" dirty="0">
                <a:solidFill>
                  <a:srgbClr val="000000"/>
                </a:solidFill>
                <a:latin typeface="Arial" panose="020B0604020202020204" pitchFamily="34" charset="0"/>
              </a:rPr>
              <a:t>.</a:t>
            </a:r>
          </a:p>
        </p:txBody>
      </p:sp>
    </p:spTree>
    <p:extLst>
      <p:ext uri="{BB962C8B-B14F-4D97-AF65-F5344CB8AC3E}">
        <p14:creationId xmlns:p14="http://schemas.microsoft.com/office/powerpoint/2010/main" val="1131987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8E237-92B9-B421-96AA-3D6C8F6DBB1F}"/>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D1C794C4-FEF1-9D56-3E9C-6B02E188AC1F}"/>
              </a:ext>
            </a:extLst>
          </p:cNvPr>
          <p:cNvSpPr>
            <a:spLocks noGrp="1"/>
          </p:cNvSpPr>
          <p:nvPr>
            <p:ph type="sldNum" sz="quarter" idx="4"/>
          </p:nvPr>
        </p:nvSpPr>
        <p:spPr/>
        <p:txBody>
          <a:bodyPr/>
          <a:lstStyle/>
          <a:p>
            <a:fld id="{86CB4B4D-7CA3-9044-876B-883B54F8677D}" type="slidenum">
              <a:rPr lang="it-IT" smtClean="0"/>
              <a:pPr/>
              <a:t>18</a:t>
            </a:fld>
            <a:endParaRPr lang="it-IT"/>
          </a:p>
        </p:txBody>
      </p:sp>
      <p:sp>
        <p:nvSpPr>
          <p:cNvPr id="8" name="CasellaDiTesto 7">
            <a:extLst>
              <a:ext uri="{FF2B5EF4-FFF2-40B4-BE49-F238E27FC236}">
                <a16:creationId xmlns:a16="http://schemas.microsoft.com/office/drawing/2014/main" id="{BA1E8930-A09D-AC97-7C6C-1C962092F9FC}"/>
              </a:ext>
            </a:extLst>
          </p:cNvPr>
          <p:cNvSpPr txBox="1"/>
          <p:nvPr/>
        </p:nvSpPr>
        <p:spPr>
          <a:xfrm>
            <a:off x="2316480" y="440174"/>
            <a:ext cx="7559040" cy="584775"/>
          </a:xfrm>
          <a:prstGeom prst="rect">
            <a:avLst/>
          </a:prstGeom>
          <a:noFill/>
        </p:spPr>
        <p:txBody>
          <a:bodyPr wrap="square">
            <a:spAutoFit/>
          </a:bodyPr>
          <a:lstStyle/>
          <a:p>
            <a:pPr>
              <a:buNone/>
            </a:pPr>
            <a:r>
              <a:rPr lang="it-IT" sz="3200" b="1" dirty="0">
                <a:solidFill>
                  <a:srgbClr val="BE154B"/>
                </a:solidFill>
                <a:latin typeface="Calibri" panose="020F0502020204030204" pitchFamily="34" charset="0"/>
                <a:ea typeface="Calibri" panose="020F0502020204030204" pitchFamily="34" charset="0"/>
                <a:cs typeface="Calibri" panose="020F0502020204030204" pitchFamily="34" charset="0"/>
              </a:rPr>
              <a:t>PRINCIPALI STRUMENTI DI VALUTAZIONE</a:t>
            </a:r>
          </a:p>
        </p:txBody>
      </p:sp>
      <p:sp>
        <p:nvSpPr>
          <p:cNvPr id="9" name="CasellaDiTesto 8">
            <a:extLst>
              <a:ext uri="{FF2B5EF4-FFF2-40B4-BE49-F238E27FC236}">
                <a16:creationId xmlns:a16="http://schemas.microsoft.com/office/drawing/2014/main" id="{7A96AC5A-0B36-333D-4E47-66AF83E1D583}"/>
              </a:ext>
            </a:extLst>
          </p:cNvPr>
          <p:cNvSpPr txBox="1"/>
          <p:nvPr/>
        </p:nvSpPr>
        <p:spPr>
          <a:xfrm>
            <a:off x="392998" y="1136709"/>
            <a:ext cx="11406003" cy="4893647"/>
          </a:xfrm>
          <a:prstGeom prst="rect">
            <a:avLst/>
          </a:prstGeom>
          <a:noFill/>
        </p:spPr>
        <p:txBody>
          <a:bodyPr wrap="square">
            <a:spAutoFit/>
          </a:bodyPr>
          <a:lstStyle/>
          <a:p>
            <a:pPr algn="just">
              <a:buFont typeface="Arial" panose="020B0604020202020204" pitchFamily="34" charset="0"/>
              <a:buChar char="•"/>
            </a:pPr>
            <a:r>
              <a:rPr lang="it-IT" sz="2600" dirty="0">
                <a:solidFill>
                  <a:srgbClr val="293863"/>
                </a:solidFill>
                <a:latin typeface="Calibri" panose="020F0502020204030204" pitchFamily="34" charset="0"/>
                <a:ea typeface="Calibri" panose="020F0502020204030204" pitchFamily="34" charset="0"/>
                <a:cs typeface="Calibri" panose="020F0502020204030204" pitchFamily="34" charset="0"/>
              </a:rPr>
              <a:t> Osservazione sistematica: registrazione di comportamenti, atteggiamenti, interazioni, progressi.</a:t>
            </a:r>
          </a:p>
          <a:p>
            <a:pPr algn="just"/>
            <a:endParaRPr lang="it-IT" sz="2600" dirty="0">
              <a:solidFill>
                <a:srgbClr val="293863"/>
              </a:solidFill>
              <a:latin typeface="Calibri" panose="020F0502020204030204" pitchFamily="34" charset="0"/>
              <a:ea typeface="Calibri" panose="020F0502020204030204" pitchFamily="34" charset="0"/>
              <a:cs typeface="Calibri" panose="020F0502020204030204" pitchFamily="34" charset="0"/>
            </a:endParaRPr>
          </a:p>
          <a:p>
            <a:pPr algn="just">
              <a:buFont typeface="Arial" panose="020B0604020202020204" pitchFamily="34" charset="0"/>
              <a:buChar char="•"/>
            </a:pPr>
            <a:r>
              <a:rPr lang="it-IT" sz="2600" dirty="0">
                <a:solidFill>
                  <a:srgbClr val="293863"/>
                </a:solidFill>
                <a:latin typeface="Calibri" panose="020F0502020204030204" pitchFamily="34" charset="0"/>
                <a:ea typeface="Calibri" panose="020F0502020204030204" pitchFamily="34" charset="0"/>
                <a:cs typeface="Calibri" panose="020F0502020204030204" pitchFamily="34" charset="0"/>
              </a:rPr>
              <a:t> Diari di bordo: annotazioni quotidiane dell’insegnante su attività e reazioni.</a:t>
            </a:r>
          </a:p>
          <a:p>
            <a:pPr algn="just"/>
            <a:endParaRPr lang="it-IT" sz="2600" dirty="0">
              <a:solidFill>
                <a:srgbClr val="293863"/>
              </a:solidFill>
              <a:latin typeface="Calibri" panose="020F0502020204030204" pitchFamily="34" charset="0"/>
              <a:ea typeface="Calibri" panose="020F0502020204030204" pitchFamily="34" charset="0"/>
              <a:cs typeface="Calibri" panose="020F0502020204030204" pitchFamily="34" charset="0"/>
            </a:endParaRPr>
          </a:p>
          <a:p>
            <a:pPr algn="just">
              <a:buFont typeface="Arial" panose="020B0604020202020204" pitchFamily="34" charset="0"/>
              <a:buChar char="•"/>
            </a:pPr>
            <a:r>
              <a:rPr lang="it-IT" sz="2600" dirty="0">
                <a:solidFill>
                  <a:srgbClr val="293863"/>
                </a:solidFill>
                <a:latin typeface="Calibri" panose="020F0502020204030204" pitchFamily="34" charset="0"/>
                <a:ea typeface="Calibri" panose="020F0502020204030204" pitchFamily="34" charset="0"/>
                <a:cs typeface="Calibri" panose="020F0502020204030204" pitchFamily="34" charset="0"/>
              </a:rPr>
              <a:t> Griglie di osservazione: strutturate per rilevare abilità specifiche (motorie, linguistiche, relazionali).</a:t>
            </a:r>
          </a:p>
          <a:p>
            <a:pPr algn="just"/>
            <a:endParaRPr lang="it-IT" sz="2600" dirty="0">
              <a:solidFill>
                <a:srgbClr val="293863"/>
              </a:solidFill>
              <a:latin typeface="Calibri" panose="020F0502020204030204" pitchFamily="34" charset="0"/>
              <a:ea typeface="Calibri" panose="020F0502020204030204" pitchFamily="34" charset="0"/>
              <a:cs typeface="Calibri" panose="020F0502020204030204" pitchFamily="34" charset="0"/>
            </a:endParaRPr>
          </a:p>
          <a:p>
            <a:pPr algn="just">
              <a:buFont typeface="Arial" panose="020B0604020202020204" pitchFamily="34" charset="0"/>
              <a:buChar char="•"/>
            </a:pPr>
            <a:r>
              <a:rPr lang="it-IT" sz="2600" dirty="0">
                <a:solidFill>
                  <a:srgbClr val="293863"/>
                </a:solidFill>
                <a:latin typeface="Calibri" panose="020F0502020204030204" pitchFamily="34" charset="0"/>
                <a:ea typeface="Calibri" panose="020F0502020204030204" pitchFamily="34" charset="0"/>
                <a:cs typeface="Calibri" panose="020F0502020204030204" pitchFamily="34" charset="0"/>
              </a:rPr>
              <a:t> Portfolio: raccolta di elaborati, disegni, foto, che documentano il percorso del bambino.</a:t>
            </a:r>
          </a:p>
          <a:p>
            <a:pPr algn="just"/>
            <a:endParaRPr lang="it-IT" sz="2600" dirty="0">
              <a:solidFill>
                <a:srgbClr val="293863"/>
              </a:solidFill>
              <a:latin typeface="Calibri" panose="020F0502020204030204" pitchFamily="34" charset="0"/>
              <a:ea typeface="Calibri" panose="020F0502020204030204" pitchFamily="34" charset="0"/>
              <a:cs typeface="Calibri" panose="020F0502020204030204" pitchFamily="34" charset="0"/>
            </a:endParaRPr>
          </a:p>
          <a:p>
            <a:pPr algn="just">
              <a:buFont typeface="Arial" panose="020B0604020202020204" pitchFamily="34" charset="0"/>
              <a:buChar char="•"/>
            </a:pPr>
            <a:r>
              <a:rPr lang="it-IT" sz="2600" dirty="0">
                <a:solidFill>
                  <a:srgbClr val="293863"/>
                </a:solidFill>
                <a:latin typeface="Calibri" panose="020F0502020204030204" pitchFamily="34" charset="0"/>
                <a:ea typeface="Calibri" panose="020F0502020204030204" pitchFamily="34" charset="0"/>
                <a:cs typeface="Calibri" panose="020F0502020204030204" pitchFamily="34" charset="0"/>
              </a:rPr>
              <a:t> Conversazioni e </a:t>
            </a:r>
            <a:r>
              <a:rPr lang="it-IT" sz="2600" dirty="0" err="1">
                <a:solidFill>
                  <a:srgbClr val="293863"/>
                </a:solidFill>
                <a:latin typeface="Calibri" panose="020F0502020204030204" pitchFamily="34" charset="0"/>
                <a:ea typeface="Calibri" panose="020F0502020204030204" pitchFamily="34" charset="0"/>
                <a:cs typeface="Calibri" panose="020F0502020204030204" pitchFamily="34" charset="0"/>
              </a:rPr>
              <a:t>circle</a:t>
            </a:r>
            <a:r>
              <a:rPr lang="it-IT" sz="2600" dirty="0">
                <a:solidFill>
                  <a:srgbClr val="293863"/>
                </a:solidFill>
                <a:latin typeface="Calibri" panose="020F0502020204030204" pitchFamily="34" charset="0"/>
                <a:ea typeface="Calibri" panose="020F0502020204030204" pitchFamily="34" charset="0"/>
                <a:cs typeface="Calibri" panose="020F0502020204030204" pitchFamily="34" charset="0"/>
              </a:rPr>
              <a:t> time: momenti di riflessione condivisa </a:t>
            </a:r>
          </a:p>
        </p:txBody>
      </p:sp>
    </p:spTree>
    <p:extLst>
      <p:ext uri="{BB962C8B-B14F-4D97-AF65-F5344CB8AC3E}">
        <p14:creationId xmlns:p14="http://schemas.microsoft.com/office/powerpoint/2010/main" val="1719747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2479D-8D6C-9F65-3141-F9DA2B4E238A}"/>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13EC8B85-7CFA-20F6-28A8-8F8C3878D7CE}"/>
              </a:ext>
            </a:extLst>
          </p:cNvPr>
          <p:cNvSpPr>
            <a:spLocks noGrp="1"/>
          </p:cNvSpPr>
          <p:nvPr>
            <p:ph type="sldNum" sz="quarter" idx="4"/>
          </p:nvPr>
        </p:nvSpPr>
        <p:spPr/>
        <p:txBody>
          <a:bodyPr/>
          <a:lstStyle/>
          <a:p>
            <a:fld id="{86CB4B4D-7CA3-9044-876B-883B54F8677D}" type="slidenum">
              <a:rPr lang="it-IT" smtClean="0"/>
              <a:pPr/>
              <a:t>19</a:t>
            </a:fld>
            <a:endParaRPr lang="it-IT"/>
          </a:p>
        </p:txBody>
      </p:sp>
      <p:sp>
        <p:nvSpPr>
          <p:cNvPr id="8" name="CasellaDiTesto 7">
            <a:extLst>
              <a:ext uri="{FF2B5EF4-FFF2-40B4-BE49-F238E27FC236}">
                <a16:creationId xmlns:a16="http://schemas.microsoft.com/office/drawing/2014/main" id="{77C4FC44-527D-5DAA-863F-1233748D3D15}"/>
              </a:ext>
            </a:extLst>
          </p:cNvPr>
          <p:cNvSpPr txBox="1"/>
          <p:nvPr/>
        </p:nvSpPr>
        <p:spPr>
          <a:xfrm>
            <a:off x="2316480" y="440174"/>
            <a:ext cx="7559040" cy="584775"/>
          </a:xfrm>
          <a:prstGeom prst="rect">
            <a:avLst/>
          </a:prstGeom>
          <a:noFill/>
        </p:spPr>
        <p:txBody>
          <a:bodyPr wrap="square">
            <a:spAutoFit/>
          </a:bodyPr>
          <a:lstStyle/>
          <a:p>
            <a:pPr>
              <a:buNone/>
            </a:pPr>
            <a:r>
              <a:rPr lang="it-IT" sz="3200" b="1" dirty="0">
                <a:solidFill>
                  <a:srgbClr val="BE154B"/>
                </a:solidFill>
                <a:latin typeface="Calibri" panose="020F0502020204030204" pitchFamily="34" charset="0"/>
                <a:ea typeface="Calibri" panose="020F0502020204030204" pitchFamily="34" charset="0"/>
                <a:cs typeface="Calibri" panose="020F0502020204030204" pitchFamily="34" charset="0"/>
              </a:rPr>
              <a:t>PRINCIPALI STRUMENTI DI VALUTAZIONE</a:t>
            </a:r>
          </a:p>
        </p:txBody>
      </p:sp>
      <p:sp>
        <p:nvSpPr>
          <p:cNvPr id="9" name="CasellaDiTesto 8">
            <a:extLst>
              <a:ext uri="{FF2B5EF4-FFF2-40B4-BE49-F238E27FC236}">
                <a16:creationId xmlns:a16="http://schemas.microsoft.com/office/drawing/2014/main" id="{B579EE96-6068-B02E-D2A7-49232D5D6602}"/>
              </a:ext>
            </a:extLst>
          </p:cNvPr>
          <p:cNvSpPr txBox="1"/>
          <p:nvPr/>
        </p:nvSpPr>
        <p:spPr>
          <a:xfrm>
            <a:off x="521837" y="1192471"/>
            <a:ext cx="11080883" cy="4093428"/>
          </a:xfrm>
          <a:prstGeom prst="rect">
            <a:avLst/>
          </a:prstGeom>
          <a:noFill/>
        </p:spPr>
        <p:txBody>
          <a:bodyPr wrap="square">
            <a:spAutoFit/>
          </a:bodyPr>
          <a:lstStyle/>
          <a:p>
            <a:pPr algn="just">
              <a:buFont typeface="Arial" panose="020B0604020202020204" pitchFamily="34" charset="0"/>
              <a:buChar char="•"/>
            </a:pPr>
            <a:r>
              <a:rPr lang="it-IT" sz="2600" dirty="0">
                <a:solidFill>
                  <a:srgbClr val="293863"/>
                </a:solidFill>
                <a:latin typeface="Calibri" panose="020F0502020204030204" pitchFamily="34" charset="0"/>
                <a:ea typeface="Calibri" panose="020F0502020204030204" pitchFamily="34" charset="0"/>
                <a:cs typeface="Calibri" panose="020F0502020204030204" pitchFamily="34" charset="0"/>
              </a:rPr>
              <a:t> Rubriche valutative: griglie con descrittori di livello per competenze o abilità.</a:t>
            </a:r>
          </a:p>
          <a:p>
            <a:pPr algn="just"/>
            <a:endParaRPr lang="it-IT" sz="2600" dirty="0">
              <a:solidFill>
                <a:srgbClr val="293863"/>
              </a:solidFill>
              <a:latin typeface="Calibri" panose="020F0502020204030204" pitchFamily="34" charset="0"/>
              <a:ea typeface="Calibri" panose="020F0502020204030204" pitchFamily="34" charset="0"/>
              <a:cs typeface="Calibri" panose="020F0502020204030204" pitchFamily="34" charset="0"/>
            </a:endParaRPr>
          </a:p>
          <a:p>
            <a:pPr algn="just">
              <a:buFont typeface="Arial" panose="020B0604020202020204" pitchFamily="34" charset="0"/>
              <a:buChar char="•"/>
            </a:pPr>
            <a:r>
              <a:rPr lang="it-IT" sz="2600" dirty="0">
                <a:solidFill>
                  <a:srgbClr val="293863"/>
                </a:solidFill>
                <a:latin typeface="Calibri" panose="020F0502020204030204" pitchFamily="34" charset="0"/>
                <a:ea typeface="Calibri" panose="020F0502020204030204" pitchFamily="34" charset="0"/>
                <a:cs typeface="Calibri" panose="020F0502020204030204" pitchFamily="34" charset="0"/>
              </a:rPr>
              <a:t> Compiti autentici: attività significative che permettono di osservare l’applicazione delle conoscenze in contesti reali.</a:t>
            </a:r>
          </a:p>
          <a:p>
            <a:pPr algn="just"/>
            <a:endParaRPr lang="it-IT" sz="2600" dirty="0">
              <a:solidFill>
                <a:srgbClr val="293863"/>
              </a:solidFill>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pPr>
            <a:r>
              <a:rPr lang="it-IT" sz="2600" dirty="0">
                <a:solidFill>
                  <a:srgbClr val="293863"/>
                </a:solidFill>
                <a:latin typeface="Calibri" panose="020F0502020204030204" pitchFamily="34" charset="0"/>
                <a:ea typeface="Calibri" panose="020F0502020204030204" pitchFamily="34" charset="0"/>
                <a:cs typeface="Calibri" panose="020F0502020204030204" pitchFamily="34" charset="0"/>
              </a:rPr>
              <a:t> Autovalutazione e peer </a:t>
            </a:r>
            <a:r>
              <a:rPr lang="it-IT" sz="2600" dirty="0" err="1">
                <a:solidFill>
                  <a:srgbClr val="293863"/>
                </a:solidFill>
                <a:latin typeface="Calibri" panose="020F0502020204030204" pitchFamily="34" charset="0"/>
                <a:ea typeface="Calibri" panose="020F0502020204030204" pitchFamily="34" charset="0"/>
                <a:cs typeface="Calibri" panose="020F0502020204030204" pitchFamily="34" charset="0"/>
              </a:rPr>
              <a:t>assessment</a:t>
            </a:r>
            <a:r>
              <a:rPr lang="it-IT" sz="2600" dirty="0">
                <a:solidFill>
                  <a:srgbClr val="293863"/>
                </a:solidFill>
                <a:latin typeface="Calibri" panose="020F0502020204030204" pitchFamily="34" charset="0"/>
                <a:ea typeface="Calibri" panose="020F0502020204030204" pitchFamily="34" charset="0"/>
                <a:cs typeface="Calibri" panose="020F0502020204030204" pitchFamily="34" charset="0"/>
              </a:rPr>
              <a:t>: strumenti che coinvolgono gli alunni nella riflessione sul proprio apprendimento.</a:t>
            </a:r>
          </a:p>
          <a:p>
            <a:endParaRPr lang="it-IT" sz="2600" dirty="0">
              <a:solidFill>
                <a:srgbClr val="293863"/>
              </a:solidFill>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pPr>
            <a:r>
              <a:rPr lang="it-IT" sz="2600" dirty="0">
                <a:solidFill>
                  <a:srgbClr val="293863"/>
                </a:solidFill>
                <a:latin typeface="Calibri" panose="020F0502020204030204" pitchFamily="34" charset="0"/>
                <a:ea typeface="Calibri" panose="020F0502020204030204" pitchFamily="34" charset="0"/>
                <a:cs typeface="Calibri" panose="020F0502020204030204" pitchFamily="34" charset="0"/>
              </a:rPr>
              <a:t> Diario di apprendimento: strumento metacognitivo per riflettere su ciò che si è imparato.</a:t>
            </a:r>
          </a:p>
        </p:txBody>
      </p:sp>
    </p:spTree>
    <p:extLst>
      <p:ext uri="{BB962C8B-B14F-4D97-AF65-F5344CB8AC3E}">
        <p14:creationId xmlns:p14="http://schemas.microsoft.com/office/powerpoint/2010/main" val="4080421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9EF641-E75A-4900-A0DF-8384E0C72D0C}"/>
              </a:ext>
            </a:extLst>
          </p:cNvPr>
          <p:cNvSpPr txBox="1">
            <a:spLocks/>
          </p:cNvSpPr>
          <p:nvPr/>
        </p:nvSpPr>
        <p:spPr>
          <a:xfrm>
            <a:off x="408933" y="2003898"/>
            <a:ext cx="6928037" cy="1051302"/>
          </a:xfrm>
          <a:prstGeom prst="rect">
            <a:avLst/>
          </a:prstGeom>
        </p:spPr>
        <p:txBody>
          <a:bodyPr anchor="b"/>
          <a:lstStyle>
            <a:lvl1pPr algn="l" defTabSz="914400" rtl="0" eaLnBrk="1" latinLnBrk="0" hangingPunct="1">
              <a:lnSpc>
                <a:spcPct val="90000"/>
              </a:lnSpc>
              <a:spcBef>
                <a:spcPct val="0"/>
              </a:spcBef>
              <a:buNone/>
              <a:defRPr sz="3200" kern="1200">
                <a:solidFill>
                  <a:schemeClr val="bg1"/>
                </a:solidFill>
                <a:latin typeface="Arial Black" panose="020B0A04020102020204" pitchFamily="34" charset="0"/>
                <a:ea typeface="+mj-ea"/>
                <a:cs typeface="+mj-cs"/>
              </a:defRPr>
            </a:lvl1pPr>
          </a:lstStyle>
          <a:p>
            <a:endParaRPr lang="it-IT" sz="2800" dirty="0"/>
          </a:p>
        </p:txBody>
      </p:sp>
      <p:sp>
        <p:nvSpPr>
          <p:cNvPr id="3" name="Sottotitolo 2">
            <a:extLst>
              <a:ext uri="{FF2B5EF4-FFF2-40B4-BE49-F238E27FC236}">
                <a16:creationId xmlns:a16="http://schemas.microsoft.com/office/drawing/2014/main" id="{B7362B25-2556-410F-B7B7-7055DB34093F}"/>
              </a:ext>
            </a:extLst>
          </p:cNvPr>
          <p:cNvSpPr txBox="1">
            <a:spLocks/>
          </p:cNvSpPr>
          <p:nvPr/>
        </p:nvSpPr>
        <p:spPr>
          <a:xfrm>
            <a:off x="428389" y="3187457"/>
            <a:ext cx="5667611" cy="33736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dirty="0"/>
          </a:p>
        </p:txBody>
      </p:sp>
      <p:sp>
        <p:nvSpPr>
          <p:cNvPr id="4" name="Segnaposto testo 3">
            <a:extLst>
              <a:ext uri="{FF2B5EF4-FFF2-40B4-BE49-F238E27FC236}">
                <a16:creationId xmlns:a16="http://schemas.microsoft.com/office/drawing/2014/main" id="{AD8C3F5B-06CB-4C03-A210-CF27ADC3327F}"/>
              </a:ext>
            </a:extLst>
          </p:cNvPr>
          <p:cNvSpPr txBox="1">
            <a:spLocks/>
          </p:cNvSpPr>
          <p:nvPr/>
        </p:nvSpPr>
        <p:spPr>
          <a:xfrm>
            <a:off x="418662" y="4218811"/>
            <a:ext cx="3472402" cy="33736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it-IT" dirty="0"/>
          </a:p>
        </p:txBody>
      </p:sp>
      <p:sp>
        <p:nvSpPr>
          <p:cNvPr id="5" name="Segnaposto testo 3">
            <a:extLst>
              <a:ext uri="{FF2B5EF4-FFF2-40B4-BE49-F238E27FC236}">
                <a16:creationId xmlns:a16="http://schemas.microsoft.com/office/drawing/2014/main" id="{B9357144-2F54-4369-B812-CF6552914D2A}"/>
              </a:ext>
            </a:extLst>
          </p:cNvPr>
          <p:cNvSpPr txBox="1">
            <a:spLocks/>
          </p:cNvSpPr>
          <p:nvPr/>
        </p:nvSpPr>
        <p:spPr>
          <a:xfrm>
            <a:off x="418662" y="4568329"/>
            <a:ext cx="3472402" cy="33736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it-IT" dirty="0"/>
          </a:p>
        </p:txBody>
      </p:sp>
      <p:sp>
        <p:nvSpPr>
          <p:cNvPr id="6" name="Segnaposto testo 3">
            <a:extLst>
              <a:ext uri="{FF2B5EF4-FFF2-40B4-BE49-F238E27FC236}">
                <a16:creationId xmlns:a16="http://schemas.microsoft.com/office/drawing/2014/main" id="{A833C990-8A6C-4A33-A49E-19D2801C509D}"/>
              </a:ext>
            </a:extLst>
          </p:cNvPr>
          <p:cNvSpPr txBox="1">
            <a:spLocks/>
          </p:cNvSpPr>
          <p:nvPr/>
        </p:nvSpPr>
        <p:spPr>
          <a:xfrm>
            <a:off x="428389" y="5476899"/>
            <a:ext cx="2303924" cy="34951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0" kern="1200">
                <a:solidFill>
                  <a:schemeClr val="bg1"/>
                </a:solidFill>
                <a:latin typeface="Arial Black" panose="020B0A040201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it-IT" dirty="0"/>
          </a:p>
        </p:txBody>
      </p:sp>
      <p:cxnSp>
        <p:nvCxnSpPr>
          <p:cNvPr id="8" name="Connettore diritto 7">
            <a:extLst>
              <a:ext uri="{FF2B5EF4-FFF2-40B4-BE49-F238E27FC236}">
                <a16:creationId xmlns:a16="http://schemas.microsoft.com/office/drawing/2014/main" id="{F7C116AF-6F72-4058-9003-501D0DEC361E}"/>
              </a:ext>
            </a:extLst>
          </p:cNvPr>
          <p:cNvCxnSpPr>
            <a:cxnSpLocks/>
          </p:cNvCxnSpPr>
          <p:nvPr/>
        </p:nvCxnSpPr>
        <p:spPr>
          <a:xfrm>
            <a:off x="520700" y="3871818"/>
            <a:ext cx="2044700" cy="0"/>
          </a:xfrm>
          <a:prstGeom prst="line">
            <a:avLst/>
          </a:prstGeom>
          <a:ln w="38100">
            <a:solidFill>
              <a:srgbClr val="BACED2"/>
            </a:solidFill>
          </a:ln>
        </p:spPr>
        <p:style>
          <a:lnRef idx="1">
            <a:schemeClr val="accent1"/>
          </a:lnRef>
          <a:fillRef idx="0">
            <a:schemeClr val="accent1"/>
          </a:fillRef>
          <a:effectRef idx="0">
            <a:schemeClr val="accent1"/>
          </a:effectRef>
          <a:fontRef idx="minor">
            <a:schemeClr val="tx1"/>
          </a:fontRef>
        </p:style>
      </p:cxnSp>
      <p:sp>
        <p:nvSpPr>
          <p:cNvPr id="11" name="CasellaDiTesto 10">
            <a:extLst>
              <a:ext uri="{FF2B5EF4-FFF2-40B4-BE49-F238E27FC236}">
                <a16:creationId xmlns:a16="http://schemas.microsoft.com/office/drawing/2014/main" id="{B161A2A5-E94A-B555-C038-810DE37D2FBF}"/>
              </a:ext>
            </a:extLst>
          </p:cNvPr>
          <p:cNvSpPr txBox="1"/>
          <p:nvPr/>
        </p:nvSpPr>
        <p:spPr>
          <a:xfrm>
            <a:off x="428389" y="6100805"/>
            <a:ext cx="6096000" cy="369332"/>
          </a:xfrm>
          <a:prstGeom prst="rect">
            <a:avLst/>
          </a:prstGeom>
          <a:noFill/>
        </p:spPr>
        <p:txBody>
          <a:bodyPr wrap="square">
            <a:spAutoFit/>
          </a:bodyPr>
          <a:lstStyle/>
          <a:p>
            <a:pPr marL="0" lvl="0" indent="0" algn="l" rtl="0">
              <a:spcBef>
                <a:spcPts val="0"/>
              </a:spcBef>
              <a:spcAft>
                <a:spcPts val="0"/>
              </a:spcAft>
              <a:buNone/>
            </a:pPr>
            <a:endParaRPr lang="it-IT" i="1" dirty="0">
              <a:solidFill>
                <a:srgbClr val="FFFFFF"/>
              </a:solidFill>
              <a:latin typeface="Lato"/>
              <a:ea typeface="Lato"/>
              <a:cs typeface="Lato"/>
              <a:sym typeface="Lato"/>
            </a:endParaRPr>
          </a:p>
        </p:txBody>
      </p:sp>
      <p:sp>
        <p:nvSpPr>
          <p:cNvPr id="7" name="CasellaDiTesto 6">
            <a:extLst>
              <a:ext uri="{FF2B5EF4-FFF2-40B4-BE49-F238E27FC236}">
                <a16:creationId xmlns:a16="http://schemas.microsoft.com/office/drawing/2014/main" id="{ADD827F8-E2A9-B191-BA53-5BAF4A5F2649}"/>
              </a:ext>
            </a:extLst>
          </p:cNvPr>
          <p:cNvSpPr txBox="1"/>
          <p:nvPr/>
        </p:nvSpPr>
        <p:spPr>
          <a:xfrm>
            <a:off x="1230086" y="1850571"/>
            <a:ext cx="10441214" cy="1446550"/>
          </a:xfrm>
          <a:prstGeom prst="rect">
            <a:avLst/>
          </a:prstGeom>
          <a:noFill/>
        </p:spPr>
        <p:txBody>
          <a:bodyPr wrap="square" rtlCol="0">
            <a:spAutoFit/>
          </a:bodyPr>
          <a:lstStyle/>
          <a:p>
            <a:r>
              <a:rPr lang="it-IT" sz="4000" dirty="0">
                <a:solidFill>
                  <a:schemeClr val="bg1"/>
                </a:solidFill>
              </a:rPr>
              <a:t>APPROCCIO, METODO E METODOLOGIA </a:t>
            </a:r>
          </a:p>
          <a:p>
            <a:endParaRPr lang="it-IT" sz="2400" dirty="0">
              <a:solidFill>
                <a:schemeClr val="bg1"/>
              </a:solidFill>
            </a:endParaRPr>
          </a:p>
          <a:p>
            <a:r>
              <a:rPr lang="it-IT" sz="2400" dirty="0">
                <a:solidFill>
                  <a:schemeClr val="bg1"/>
                </a:solidFill>
              </a:rPr>
              <a:t>Facciamo chiarezza</a:t>
            </a:r>
          </a:p>
        </p:txBody>
      </p:sp>
    </p:spTree>
    <p:extLst>
      <p:ext uri="{BB962C8B-B14F-4D97-AF65-F5344CB8AC3E}">
        <p14:creationId xmlns:p14="http://schemas.microsoft.com/office/powerpoint/2010/main" val="1779090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BD58B-47D6-C5D7-8267-B0D527CA6F65}"/>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5C628AC6-6BFF-CA41-FA4E-3BF9006E0AB7}"/>
              </a:ext>
            </a:extLst>
          </p:cNvPr>
          <p:cNvSpPr>
            <a:spLocks noGrp="1"/>
          </p:cNvSpPr>
          <p:nvPr>
            <p:ph type="sldNum" sz="quarter" idx="4"/>
          </p:nvPr>
        </p:nvSpPr>
        <p:spPr/>
        <p:txBody>
          <a:bodyPr/>
          <a:lstStyle/>
          <a:p>
            <a:fld id="{86CB4B4D-7CA3-9044-876B-883B54F8677D}" type="slidenum">
              <a:rPr lang="it-IT" smtClean="0"/>
              <a:pPr/>
              <a:t>20</a:t>
            </a:fld>
            <a:endParaRPr lang="it-IT"/>
          </a:p>
        </p:txBody>
      </p:sp>
      <p:sp>
        <p:nvSpPr>
          <p:cNvPr id="5" name="CasellaDiTesto 4">
            <a:extLst>
              <a:ext uri="{FF2B5EF4-FFF2-40B4-BE49-F238E27FC236}">
                <a16:creationId xmlns:a16="http://schemas.microsoft.com/office/drawing/2014/main" id="{755735D9-E1DE-4B13-050D-CFE8C20614C0}"/>
              </a:ext>
            </a:extLst>
          </p:cNvPr>
          <p:cNvSpPr txBox="1"/>
          <p:nvPr/>
        </p:nvSpPr>
        <p:spPr>
          <a:xfrm>
            <a:off x="567159" y="584215"/>
            <a:ext cx="11551535" cy="584775"/>
          </a:xfrm>
          <a:prstGeom prst="rect">
            <a:avLst/>
          </a:prstGeom>
          <a:noFill/>
        </p:spPr>
        <p:txBody>
          <a:bodyPr wrap="square">
            <a:spAutoFit/>
          </a:bodyPr>
          <a:lstStyle/>
          <a:p>
            <a:r>
              <a:rPr lang="it-IT" sz="3200" b="1" dirty="0">
                <a:solidFill>
                  <a:srgbClr val="BE154B"/>
                </a:solidFill>
                <a:latin typeface="Calibri" panose="020F0502020204030204" pitchFamily="34" charset="0"/>
                <a:ea typeface="Calibri" panose="020F0502020204030204" pitchFamily="34" charset="0"/>
                <a:cs typeface="Calibri" panose="020F0502020204030204" pitchFamily="34" charset="0"/>
              </a:rPr>
              <a:t>ITEM PER LA COSTRUZIONE DI PROVE DI CONOSCENZA/ABILITÀ </a:t>
            </a:r>
          </a:p>
        </p:txBody>
      </p:sp>
      <p:sp>
        <p:nvSpPr>
          <p:cNvPr id="3" name="CasellaDiTesto 2">
            <a:extLst>
              <a:ext uri="{FF2B5EF4-FFF2-40B4-BE49-F238E27FC236}">
                <a16:creationId xmlns:a16="http://schemas.microsoft.com/office/drawing/2014/main" id="{5DC050C6-A7AC-71B7-0FCF-0880E4829762}"/>
              </a:ext>
            </a:extLst>
          </p:cNvPr>
          <p:cNvSpPr txBox="1"/>
          <p:nvPr/>
        </p:nvSpPr>
        <p:spPr>
          <a:xfrm>
            <a:off x="435979" y="1259600"/>
            <a:ext cx="11320041" cy="4893647"/>
          </a:xfrm>
          <a:prstGeom prst="rect">
            <a:avLst/>
          </a:prstGeom>
          <a:noFill/>
        </p:spPr>
        <p:txBody>
          <a:bodyPr wrap="square">
            <a:spAutoFit/>
          </a:bodyPr>
          <a:lstStyle/>
          <a:p>
            <a:pPr algn="just"/>
            <a:r>
              <a:rPr lang="it-IT" sz="2600" dirty="0">
                <a:solidFill>
                  <a:srgbClr val="293863"/>
                </a:solidFill>
                <a:latin typeface="Calibri" panose="020F0502020204030204" pitchFamily="34" charset="0"/>
                <a:ea typeface="Calibri" panose="020F0502020204030204" pitchFamily="34" charset="0"/>
                <a:cs typeface="Calibri" panose="020F0502020204030204" pitchFamily="34" charset="0"/>
              </a:rPr>
              <a:t>Gli item delle prove di valutazione che rilevano conoscenze e abilità dello studente si possono classificare in tre categorie principali (Castoldi, 2017). </a:t>
            </a:r>
          </a:p>
          <a:p>
            <a:pPr algn="just"/>
            <a:endParaRPr lang="it-IT" sz="2600" dirty="0">
              <a:solidFill>
                <a:srgbClr val="293863"/>
              </a:solidFill>
              <a:latin typeface="Calibri" panose="020F0502020204030204" pitchFamily="34" charset="0"/>
              <a:ea typeface="Calibri" panose="020F0502020204030204" pitchFamily="34" charset="0"/>
              <a:cs typeface="Calibri" panose="020F0502020204030204" pitchFamily="34" charset="0"/>
            </a:endParaRPr>
          </a:p>
          <a:p>
            <a:pPr algn="just"/>
            <a:r>
              <a:rPr lang="it-IT" sz="2600" b="1" dirty="0">
                <a:solidFill>
                  <a:srgbClr val="293863"/>
                </a:solidFill>
                <a:latin typeface="Calibri" panose="020F0502020204030204" pitchFamily="34" charset="0"/>
                <a:ea typeface="Calibri" panose="020F0502020204030204" pitchFamily="34" charset="0"/>
                <a:cs typeface="Calibri" panose="020F0502020204030204" pitchFamily="34" charset="0"/>
              </a:rPr>
              <a:t>Prove ad alta strutturazione a domanda chiusa e risposta chiusa</a:t>
            </a:r>
            <a:r>
              <a:rPr lang="it-IT" sz="2600" dirty="0">
                <a:solidFill>
                  <a:srgbClr val="293863"/>
                </a:solidFill>
                <a:latin typeface="Calibri" panose="020F0502020204030204" pitchFamily="34" charset="0"/>
                <a:ea typeface="Calibri" panose="020F0502020204030204" pitchFamily="34" charset="0"/>
                <a:cs typeface="Calibri" panose="020F0502020204030204" pitchFamily="34" charset="0"/>
              </a:rPr>
              <a:t>: oggettive, di profitto, corrispondono alla polarità oggettiva della valutazione. </a:t>
            </a:r>
          </a:p>
          <a:p>
            <a:pPr algn="just"/>
            <a:r>
              <a:rPr lang="it-IT" sz="2600" dirty="0">
                <a:solidFill>
                  <a:srgbClr val="293863"/>
                </a:solidFill>
                <a:latin typeface="Calibri" panose="020F0502020204030204" pitchFamily="34" charset="0"/>
                <a:ea typeface="Calibri" panose="020F0502020204030204" pitchFamily="34" charset="0"/>
                <a:cs typeface="Calibri" panose="020F0502020204030204" pitchFamily="34" charset="0"/>
              </a:rPr>
              <a:t>Chiave di correzione univoca (test).</a:t>
            </a:r>
          </a:p>
          <a:p>
            <a:pPr algn="just"/>
            <a:endParaRPr lang="it-IT" sz="2600" dirty="0">
              <a:solidFill>
                <a:srgbClr val="293863"/>
              </a:solidFill>
              <a:latin typeface="Calibri" panose="020F0502020204030204" pitchFamily="34" charset="0"/>
              <a:ea typeface="Calibri" panose="020F0502020204030204" pitchFamily="34" charset="0"/>
              <a:cs typeface="Calibri" panose="020F0502020204030204" pitchFamily="34" charset="0"/>
            </a:endParaRPr>
          </a:p>
          <a:p>
            <a:pPr algn="just"/>
            <a:r>
              <a:rPr lang="it-IT" sz="2600" b="1" dirty="0">
                <a:solidFill>
                  <a:srgbClr val="293863"/>
                </a:solidFill>
                <a:latin typeface="Calibri" panose="020F0502020204030204" pitchFamily="34" charset="0"/>
                <a:ea typeface="Calibri" panose="020F0502020204030204" pitchFamily="34" charset="0"/>
                <a:cs typeface="Calibri" panose="020F0502020204030204" pitchFamily="34" charset="0"/>
              </a:rPr>
              <a:t>Prove </a:t>
            </a:r>
            <a:r>
              <a:rPr lang="it-IT" sz="2600" b="1" dirty="0" err="1">
                <a:solidFill>
                  <a:srgbClr val="293863"/>
                </a:solidFill>
                <a:latin typeface="Calibri" panose="020F0502020204030204" pitchFamily="34" charset="0"/>
                <a:ea typeface="Calibri" panose="020F0502020204030204" pitchFamily="34" charset="0"/>
                <a:cs typeface="Calibri" panose="020F0502020204030204" pitchFamily="34" charset="0"/>
              </a:rPr>
              <a:t>semistrutturate</a:t>
            </a:r>
            <a:r>
              <a:rPr lang="it-IT" sz="2600" b="1" dirty="0">
                <a:solidFill>
                  <a:srgbClr val="293863"/>
                </a:solidFill>
                <a:latin typeface="Calibri" panose="020F0502020204030204" pitchFamily="34" charset="0"/>
                <a:ea typeface="Calibri" panose="020F0502020204030204" pitchFamily="34" charset="0"/>
                <a:cs typeface="Calibri" panose="020F0502020204030204" pitchFamily="34" charset="0"/>
              </a:rPr>
              <a:t> a domanda aperta: </a:t>
            </a:r>
            <a:r>
              <a:rPr lang="it-IT" sz="2600" dirty="0">
                <a:solidFill>
                  <a:srgbClr val="293863"/>
                </a:solidFill>
                <a:latin typeface="Calibri" panose="020F0502020204030204" pitchFamily="34" charset="0"/>
                <a:ea typeface="Calibri" panose="020F0502020204030204" pitchFamily="34" charset="0"/>
                <a:cs typeface="Calibri" panose="020F0502020204030204" pitchFamily="34" charset="0"/>
              </a:rPr>
              <a:t>“Descrivi quelle che a tuo avviso sono le linee generali della disciplina studiata”, oppure “Produci un elaborato sul tema …”). In questi casi la valutazione può essere olistica (basata sull’impressione generale che ha il valutatore dell’elaborato esaminato), oppure analitica (basata su un insieme di criteri precisi, raggruppati anche qui in una griglia di correzione). </a:t>
            </a:r>
          </a:p>
        </p:txBody>
      </p:sp>
    </p:spTree>
    <p:extLst>
      <p:ext uri="{BB962C8B-B14F-4D97-AF65-F5344CB8AC3E}">
        <p14:creationId xmlns:p14="http://schemas.microsoft.com/office/powerpoint/2010/main" val="1333290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93617-CFD0-0E26-8F53-9EA07C39CE0E}"/>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7150585D-8453-FC0D-81F1-B329F5F41E1B}"/>
              </a:ext>
            </a:extLst>
          </p:cNvPr>
          <p:cNvSpPr>
            <a:spLocks noGrp="1"/>
          </p:cNvSpPr>
          <p:nvPr>
            <p:ph type="sldNum" sz="quarter" idx="4"/>
          </p:nvPr>
        </p:nvSpPr>
        <p:spPr/>
        <p:txBody>
          <a:bodyPr/>
          <a:lstStyle/>
          <a:p>
            <a:fld id="{86CB4B4D-7CA3-9044-876B-883B54F8677D}" type="slidenum">
              <a:rPr lang="it-IT" smtClean="0"/>
              <a:pPr/>
              <a:t>21</a:t>
            </a:fld>
            <a:endParaRPr lang="it-IT"/>
          </a:p>
        </p:txBody>
      </p:sp>
      <p:sp>
        <p:nvSpPr>
          <p:cNvPr id="4" name="CasellaDiTesto 3">
            <a:extLst>
              <a:ext uri="{FF2B5EF4-FFF2-40B4-BE49-F238E27FC236}">
                <a16:creationId xmlns:a16="http://schemas.microsoft.com/office/drawing/2014/main" id="{7472620D-3E28-DC2B-E8CC-972AD3BB538F}"/>
              </a:ext>
            </a:extLst>
          </p:cNvPr>
          <p:cNvSpPr txBox="1"/>
          <p:nvPr/>
        </p:nvSpPr>
        <p:spPr>
          <a:xfrm>
            <a:off x="521837" y="1158000"/>
            <a:ext cx="11320041" cy="1692771"/>
          </a:xfrm>
          <a:prstGeom prst="rect">
            <a:avLst/>
          </a:prstGeom>
          <a:noFill/>
        </p:spPr>
        <p:txBody>
          <a:bodyPr wrap="square">
            <a:spAutoFit/>
          </a:bodyPr>
          <a:lstStyle/>
          <a:p>
            <a:pPr algn="just"/>
            <a:r>
              <a:rPr lang="it-IT" sz="2600" b="1" dirty="0">
                <a:solidFill>
                  <a:srgbClr val="293863"/>
                </a:solidFill>
                <a:latin typeface="Calibri" panose="020F0502020204030204" pitchFamily="34" charset="0"/>
                <a:ea typeface="Calibri" panose="020F0502020204030204" pitchFamily="34" charset="0"/>
                <a:cs typeface="Calibri" panose="020F0502020204030204" pitchFamily="34" charset="0"/>
              </a:rPr>
              <a:t>Compiti di prestazione e progetti: </a:t>
            </a:r>
            <a:r>
              <a:rPr lang="it-IT" sz="2600" dirty="0">
                <a:solidFill>
                  <a:srgbClr val="293863"/>
                </a:solidFill>
                <a:latin typeface="Calibri" panose="020F0502020204030204" pitchFamily="34" charset="0"/>
                <a:ea typeface="Calibri" panose="020F0502020204030204" pitchFamily="34" charset="0"/>
                <a:cs typeface="Calibri" panose="020F0502020204030204" pitchFamily="34" charset="0"/>
              </a:rPr>
              <a:t>non strutturati, apprezzano la comprensione all’interno di contesti reali o simulati aventi caratteri di autenticità, basati su scopi e rivolti a destinatari generalmente ben identificati (situazioni problema, compiti autentici, compiti di realtà)</a:t>
            </a:r>
          </a:p>
        </p:txBody>
      </p:sp>
    </p:spTree>
    <p:extLst>
      <p:ext uri="{BB962C8B-B14F-4D97-AF65-F5344CB8AC3E}">
        <p14:creationId xmlns:p14="http://schemas.microsoft.com/office/powerpoint/2010/main" val="2115610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AF754125-EFF0-AE5E-9CA8-C728A0B1112C}"/>
              </a:ext>
            </a:extLst>
          </p:cNvPr>
          <p:cNvSpPr>
            <a:spLocks noGrp="1"/>
          </p:cNvSpPr>
          <p:nvPr>
            <p:ph type="sldNum" sz="quarter" idx="4"/>
          </p:nvPr>
        </p:nvSpPr>
        <p:spPr/>
        <p:txBody>
          <a:bodyPr/>
          <a:lstStyle/>
          <a:p>
            <a:fld id="{86CB4B4D-7CA3-9044-876B-883B54F8677D}" type="slidenum">
              <a:rPr lang="it-IT" smtClean="0"/>
              <a:pPr/>
              <a:t>22</a:t>
            </a:fld>
            <a:endParaRPr lang="it-IT"/>
          </a:p>
        </p:txBody>
      </p:sp>
      <p:sp>
        <p:nvSpPr>
          <p:cNvPr id="4" name="CasellaDiTesto 3">
            <a:extLst>
              <a:ext uri="{FF2B5EF4-FFF2-40B4-BE49-F238E27FC236}">
                <a16:creationId xmlns:a16="http://schemas.microsoft.com/office/drawing/2014/main" id="{25553A22-31DA-3595-CFD9-9FF2C8B74B96}"/>
              </a:ext>
            </a:extLst>
          </p:cNvPr>
          <p:cNvSpPr txBox="1"/>
          <p:nvPr/>
        </p:nvSpPr>
        <p:spPr>
          <a:xfrm>
            <a:off x="521939" y="1564243"/>
            <a:ext cx="10956025" cy="4370427"/>
          </a:xfrm>
          <a:prstGeom prst="rect">
            <a:avLst/>
          </a:prstGeom>
          <a:noFill/>
        </p:spPr>
        <p:txBody>
          <a:bodyPr wrap="square">
            <a:spAutoFit/>
          </a:bodyPr>
          <a:lstStyle/>
          <a:p>
            <a:pPr algn="just"/>
            <a:r>
              <a:rPr lang="it-IT" sz="2000" dirty="0">
                <a:solidFill>
                  <a:srgbClr val="19335A"/>
                </a:solidFill>
                <a:latin typeface="Calibri" panose="020F0502020204030204" pitchFamily="34" charset="0"/>
                <a:ea typeface="Calibri" panose="020F0502020204030204" pitchFamily="34" charset="0"/>
                <a:cs typeface="Calibri" panose="020F0502020204030204" pitchFamily="34" charset="0"/>
              </a:rPr>
              <a:t>In riferimento alle unità di apprendimento date, individua </a:t>
            </a:r>
            <a:r>
              <a:rPr lang="it-IT" sz="2000" b="1" dirty="0">
                <a:solidFill>
                  <a:srgbClr val="19335A"/>
                </a:solidFill>
                <a:latin typeface="Calibri" panose="020F0502020204030204" pitchFamily="34" charset="0"/>
                <a:ea typeface="Calibri" panose="020F0502020204030204" pitchFamily="34" charset="0"/>
                <a:cs typeface="Calibri" panose="020F0502020204030204" pitchFamily="34" charset="0"/>
              </a:rPr>
              <a:t>gli strumenti valutativi </a:t>
            </a:r>
            <a:r>
              <a:rPr lang="it-IT" sz="2000" dirty="0">
                <a:solidFill>
                  <a:srgbClr val="19335A"/>
                </a:solidFill>
                <a:latin typeface="Calibri" panose="020F0502020204030204" pitchFamily="34" charset="0"/>
                <a:ea typeface="Calibri" panose="020F0502020204030204" pitchFamily="34" charset="0"/>
                <a:cs typeface="Calibri" panose="020F0502020204030204" pitchFamily="34" charset="0"/>
              </a:rPr>
              <a:t>che potrebbero essere utilizzati, descrivi e costruisci la prova scelta.</a:t>
            </a:r>
          </a:p>
          <a:p>
            <a:pPr algn="just"/>
            <a:endParaRPr lang="it-IT" sz="2000" dirty="0">
              <a:solidFill>
                <a:srgbClr val="19335A"/>
              </a:solidFill>
              <a:latin typeface="Calibri" panose="020F0502020204030204" pitchFamily="34" charset="0"/>
              <a:ea typeface="Calibri" panose="020F0502020204030204" pitchFamily="34" charset="0"/>
              <a:cs typeface="Calibri" panose="020F0502020204030204" pitchFamily="34" charset="0"/>
            </a:endParaRPr>
          </a:p>
          <a:p>
            <a:pPr algn="just"/>
            <a:endParaRPr lang="it-IT" sz="2000" dirty="0"/>
          </a:p>
          <a:p>
            <a:pPr marL="457200" indent="-457200" algn="just">
              <a:buFont typeface="+mj-lt"/>
              <a:buAutoNum type="arabicPeriod"/>
            </a:pPr>
            <a:r>
              <a:rPr lang="it-IT" sz="2000" dirty="0">
                <a:solidFill>
                  <a:srgbClr val="19335A"/>
                </a:solidFill>
                <a:latin typeface="Calibri" panose="020F0502020204030204" pitchFamily="34" charset="0"/>
                <a:ea typeface="Calibri" panose="020F0502020204030204" pitchFamily="34" charset="0"/>
                <a:cs typeface="Calibri" panose="020F0502020204030204" pitchFamily="34" charset="0"/>
              </a:rPr>
              <a:t>Quali strumenti di valutazione utilizzeresti </a:t>
            </a:r>
            <a:r>
              <a:rPr lang="it-IT" sz="2000" i="1" dirty="0">
                <a:solidFill>
                  <a:srgbClr val="19335A"/>
                </a:solidFill>
                <a:latin typeface="Calibri" panose="020F0502020204030204" pitchFamily="34" charset="0"/>
                <a:ea typeface="Calibri" panose="020F0502020204030204" pitchFamily="34" charset="0"/>
                <a:cs typeface="Calibri" panose="020F0502020204030204" pitchFamily="34" charset="0"/>
              </a:rPr>
              <a:t>durante lo svolgimento </a:t>
            </a:r>
            <a:r>
              <a:rPr lang="it-IT" sz="2000" dirty="0">
                <a:solidFill>
                  <a:srgbClr val="19335A"/>
                </a:solidFill>
                <a:latin typeface="Calibri" panose="020F0502020204030204" pitchFamily="34" charset="0"/>
                <a:ea typeface="Calibri" panose="020F0502020204030204" pitchFamily="34" charset="0"/>
                <a:cs typeface="Calibri" panose="020F0502020204030204" pitchFamily="34" charset="0"/>
              </a:rPr>
              <a:t>dell’unità di apprendimento per monitorare il processo di apprendimento degli studenti? (es. osservazione sistematica, autovalutazione, discussioni in classe, esercizi in itinere, brevi quiz, rubriche, etc.).</a:t>
            </a:r>
          </a:p>
          <a:p>
            <a:pPr marL="457200" indent="-457200" algn="just">
              <a:buFont typeface="+mj-lt"/>
              <a:buAutoNum type="arabicPeriod"/>
            </a:pPr>
            <a:endParaRPr lang="it-IT" sz="2000" dirty="0">
              <a:solidFill>
                <a:srgbClr val="19335A"/>
              </a:solidFill>
              <a:latin typeface="Calibri" panose="020F0502020204030204" pitchFamily="34" charset="0"/>
              <a:ea typeface="Calibri" panose="020F0502020204030204" pitchFamily="34" charset="0"/>
              <a:cs typeface="Calibri" panose="020F0502020204030204" pitchFamily="34" charset="0"/>
            </a:endParaRPr>
          </a:p>
          <a:p>
            <a:pPr marL="457200" indent="-457200" algn="just">
              <a:buFont typeface="+mj-lt"/>
              <a:buAutoNum type="arabicPeriod"/>
            </a:pPr>
            <a:r>
              <a:rPr lang="it-IT" sz="2000" dirty="0">
                <a:solidFill>
                  <a:srgbClr val="19335A"/>
                </a:solidFill>
                <a:latin typeface="Calibri" panose="020F0502020204030204" pitchFamily="34" charset="0"/>
                <a:ea typeface="Calibri" panose="020F0502020204030204" pitchFamily="34" charset="0"/>
                <a:cs typeface="Calibri" panose="020F0502020204030204" pitchFamily="34" charset="0"/>
              </a:rPr>
              <a:t>Quali strumenti utilizzeresti </a:t>
            </a:r>
            <a:r>
              <a:rPr lang="it-IT" sz="2000" i="1" dirty="0">
                <a:solidFill>
                  <a:srgbClr val="19335A"/>
                </a:solidFill>
                <a:latin typeface="Calibri" panose="020F0502020204030204" pitchFamily="34" charset="0"/>
                <a:ea typeface="Calibri" panose="020F0502020204030204" pitchFamily="34" charset="0"/>
                <a:cs typeface="Calibri" panose="020F0502020204030204" pitchFamily="34" charset="0"/>
              </a:rPr>
              <a:t>alla fine </a:t>
            </a:r>
            <a:r>
              <a:rPr lang="it-IT" sz="2000" dirty="0">
                <a:solidFill>
                  <a:srgbClr val="19335A"/>
                </a:solidFill>
                <a:latin typeface="Calibri" panose="020F0502020204030204" pitchFamily="34" charset="0"/>
                <a:ea typeface="Calibri" panose="020F0502020204030204" pitchFamily="34" charset="0"/>
                <a:cs typeface="Calibri" panose="020F0502020204030204" pitchFamily="34" charset="0"/>
              </a:rPr>
              <a:t>dell’unità di apprendimento per accertare il raggiungimento degli obiettivi di apprendimento e per esprimere un giudizio complessivo? (es. prova scritta, prova orale, progetto, elaborato, presentazione, etc.).</a:t>
            </a:r>
          </a:p>
          <a:p>
            <a:pPr marL="457200" indent="-457200" algn="just">
              <a:buFont typeface="+mj-lt"/>
              <a:buAutoNum type="arabicPeriod"/>
            </a:pPr>
            <a:endParaRPr lang="it-IT" sz="2000" dirty="0">
              <a:solidFill>
                <a:srgbClr val="19335A"/>
              </a:solidFill>
              <a:latin typeface="Calibri" panose="020F0502020204030204" pitchFamily="34" charset="0"/>
              <a:ea typeface="Calibri" panose="020F0502020204030204" pitchFamily="34" charset="0"/>
              <a:cs typeface="Calibri" panose="020F0502020204030204" pitchFamily="34" charset="0"/>
            </a:endParaRPr>
          </a:p>
          <a:p>
            <a:pPr marL="457200" indent="-457200" algn="just">
              <a:buFont typeface="+mj-lt"/>
              <a:buAutoNum type="arabicPeriod"/>
            </a:pPr>
            <a:r>
              <a:rPr lang="it-IT" sz="2000" dirty="0">
                <a:solidFill>
                  <a:srgbClr val="19335A"/>
                </a:solidFill>
                <a:latin typeface="Calibri" panose="020F0502020204030204" pitchFamily="34" charset="0"/>
                <a:ea typeface="Calibri" panose="020F0502020204030204" pitchFamily="34" charset="0"/>
                <a:cs typeface="Calibri" panose="020F0502020204030204" pitchFamily="34" charset="0"/>
              </a:rPr>
              <a:t>Come utilizzeresti i risultati di questa valutazione per orientare la tua progettazione didattica?</a:t>
            </a:r>
          </a:p>
          <a:p>
            <a:endParaRPr lang="it-IT" dirty="0"/>
          </a:p>
        </p:txBody>
      </p:sp>
      <p:sp>
        <p:nvSpPr>
          <p:cNvPr id="10" name="Titolo 2">
            <a:extLst>
              <a:ext uri="{FF2B5EF4-FFF2-40B4-BE49-F238E27FC236}">
                <a16:creationId xmlns:a16="http://schemas.microsoft.com/office/drawing/2014/main" id="{3224B91A-D11F-F11D-2177-8B41697F0F54}"/>
              </a:ext>
            </a:extLst>
          </p:cNvPr>
          <p:cNvSpPr txBox="1">
            <a:spLocks/>
          </p:cNvSpPr>
          <p:nvPr/>
        </p:nvSpPr>
        <p:spPr>
          <a:xfrm>
            <a:off x="512509" y="519692"/>
            <a:ext cx="11166982" cy="64963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200" b="1" dirty="0">
                <a:solidFill>
                  <a:srgbClr val="BE154B"/>
                </a:solidFill>
                <a:latin typeface="Calibri" panose="020F0502020204030204" pitchFamily="34" charset="0"/>
                <a:ea typeface="Calibri" panose="020F0502020204030204" pitchFamily="34" charset="0"/>
                <a:cs typeface="Calibri" panose="020F0502020204030204" pitchFamily="34" charset="0"/>
              </a:rPr>
              <a:t>ESERCITAZIONE</a:t>
            </a:r>
          </a:p>
          <a:p>
            <a:endParaRPr lang="it-IT" sz="2500" b="1" dirty="0">
              <a:solidFill>
                <a:srgbClr val="19335A"/>
              </a:solidFill>
              <a:latin typeface="Calibri" panose="020F0502020204030204" pitchFamily="34" charset="0"/>
              <a:ea typeface="Calibri" panose="020F0502020204030204" pitchFamily="34" charset="0"/>
              <a:cs typeface="Calibri" panose="020F0502020204030204" pitchFamily="34" charset="0"/>
            </a:endParaRPr>
          </a:p>
          <a:p>
            <a:endParaRPr lang="it-IT" sz="2500" b="1" dirty="0">
              <a:solidFill>
                <a:srgbClr val="19335A"/>
              </a:solidFill>
              <a:latin typeface="Calibri" panose="020F0502020204030204" pitchFamily="34" charset="0"/>
              <a:ea typeface="Calibri" panose="020F0502020204030204" pitchFamily="34" charset="0"/>
              <a:cs typeface="Calibri" panose="020F0502020204030204" pitchFamily="34" charset="0"/>
            </a:endParaRPr>
          </a:p>
          <a:p>
            <a:endParaRPr lang="it-IT" sz="3200" b="1" dirty="0">
              <a:solidFill>
                <a:srgbClr val="19335A"/>
              </a:solidFill>
              <a:latin typeface="Calibri" panose="020F0502020204030204" pitchFamily="34" charset="0"/>
              <a:ea typeface="Calibri" panose="020F0502020204030204" pitchFamily="34" charset="0"/>
              <a:cs typeface="Calibri" panose="020F0502020204030204" pitchFamily="34" charset="0"/>
            </a:endParaRPr>
          </a:p>
          <a:p>
            <a:endParaRPr lang="it-IT" sz="3200" b="1" dirty="0">
              <a:solidFill>
                <a:srgbClr val="19335A"/>
              </a:solidFill>
              <a:latin typeface="Calibri" panose="020F0502020204030204" pitchFamily="34" charset="0"/>
              <a:ea typeface="Calibri" panose="020F0502020204030204" pitchFamily="34" charset="0"/>
              <a:cs typeface="Calibri" panose="020F0502020204030204" pitchFamily="34" charset="0"/>
            </a:endParaRPr>
          </a:p>
          <a:p>
            <a:endParaRPr lang="it-IT" sz="3200" dirty="0">
              <a:solidFill>
                <a:srgbClr val="BE154B"/>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40544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60604D-F0C3-3B6B-0EF4-15C454F8FD35}"/>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97F17C45-0BA3-40A1-7690-A58038E12459}"/>
              </a:ext>
            </a:extLst>
          </p:cNvPr>
          <p:cNvSpPr>
            <a:spLocks noGrp="1"/>
          </p:cNvSpPr>
          <p:nvPr>
            <p:ph type="sldNum" sz="quarter" idx="4"/>
          </p:nvPr>
        </p:nvSpPr>
        <p:spPr/>
        <p:txBody>
          <a:bodyPr/>
          <a:lstStyle/>
          <a:p>
            <a:fld id="{86CB4B4D-7CA3-9044-876B-883B54F8677D}" type="slidenum">
              <a:rPr lang="it-IT" smtClean="0"/>
              <a:pPr/>
              <a:t>23</a:t>
            </a:fld>
            <a:endParaRPr lang="it-IT"/>
          </a:p>
        </p:txBody>
      </p:sp>
      <p:sp>
        <p:nvSpPr>
          <p:cNvPr id="3" name="CasellaDiTesto 2">
            <a:extLst>
              <a:ext uri="{FF2B5EF4-FFF2-40B4-BE49-F238E27FC236}">
                <a16:creationId xmlns:a16="http://schemas.microsoft.com/office/drawing/2014/main" id="{D738368C-1273-076B-4245-47E1A68B910D}"/>
              </a:ext>
            </a:extLst>
          </p:cNvPr>
          <p:cNvSpPr txBox="1"/>
          <p:nvPr/>
        </p:nvSpPr>
        <p:spPr>
          <a:xfrm>
            <a:off x="609600" y="1301095"/>
            <a:ext cx="10647680" cy="4031873"/>
          </a:xfrm>
          <a:prstGeom prst="rect">
            <a:avLst/>
          </a:prstGeom>
          <a:noFill/>
        </p:spPr>
        <p:txBody>
          <a:bodyPr wrap="square">
            <a:spAutoFit/>
          </a:bodyPr>
          <a:lstStyle/>
          <a:p>
            <a:pPr algn="just"/>
            <a:r>
              <a:rPr lang="it-IT" sz="3200" b="1" dirty="0">
                <a:solidFill>
                  <a:srgbClr val="19335A"/>
                </a:solidFill>
                <a:latin typeface="Calibri" panose="020F0502020204030204" pitchFamily="34" charset="0"/>
                <a:ea typeface="Calibri" panose="020F0502020204030204" pitchFamily="34" charset="0"/>
                <a:cs typeface="Calibri" panose="020F0502020204030204" pitchFamily="34" charset="0"/>
              </a:rPr>
              <a:t>Caricare nella cartella Elaborati del Portfolio in </a:t>
            </a:r>
            <a:r>
              <a:rPr lang="it-IT" sz="3200" b="1" i="1" dirty="0" err="1">
                <a:solidFill>
                  <a:srgbClr val="19335A"/>
                </a:solidFill>
                <a:latin typeface="Calibri" panose="020F0502020204030204" pitchFamily="34" charset="0"/>
                <a:ea typeface="Calibri" panose="020F0502020204030204" pitchFamily="34" charset="0"/>
                <a:cs typeface="Calibri" panose="020F0502020204030204" pitchFamily="34" charset="0"/>
              </a:rPr>
              <a:t>Moodle</a:t>
            </a:r>
            <a:r>
              <a:rPr lang="it-IT" sz="3200" b="1" i="1" dirty="0">
                <a:solidFill>
                  <a:srgbClr val="19335A"/>
                </a:solidFill>
                <a:latin typeface="Calibri" panose="020F0502020204030204" pitchFamily="34" charset="0"/>
                <a:ea typeface="Calibri" panose="020F0502020204030204" pitchFamily="34" charset="0"/>
                <a:cs typeface="Calibri" panose="020F0502020204030204" pitchFamily="34" charset="0"/>
              </a:rPr>
              <a:t> </a:t>
            </a:r>
            <a:r>
              <a:rPr lang="it-IT" sz="3200" b="1" dirty="0">
                <a:solidFill>
                  <a:srgbClr val="19335A"/>
                </a:solidFill>
                <a:latin typeface="Calibri" panose="020F0502020204030204" pitchFamily="34" charset="0"/>
                <a:ea typeface="Calibri" panose="020F0502020204030204" pitchFamily="34" charset="0"/>
                <a:cs typeface="Calibri" panose="020F0502020204030204" pitchFamily="34" charset="0"/>
              </a:rPr>
              <a:t>con la denominazione:</a:t>
            </a:r>
          </a:p>
          <a:p>
            <a:pPr algn="just"/>
            <a:endParaRPr lang="it-IT" sz="3200" b="1" dirty="0">
              <a:solidFill>
                <a:srgbClr val="19335A"/>
              </a:solidFill>
              <a:latin typeface="Calibri" panose="020F0502020204030204" pitchFamily="34" charset="0"/>
              <a:ea typeface="Calibri" panose="020F0502020204030204" pitchFamily="34" charset="0"/>
              <a:cs typeface="Calibri" panose="020F0502020204030204" pitchFamily="34" charset="0"/>
            </a:endParaRPr>
          </a:p>
          <a:p>
            <a:pPr algn="just"/>
            <a:r>
              <a:rPr lang="it-IT" sz="3200" b="1" dirty="0">
                <a:solidFill>
                  <a:srgbClr val="19335A"/>
                </a:solidFill>
                <a:latin typeface="Calibri" panose="020F0502020204030204" pitchFamily="34" charset="0"/>
                <a:ea typeface="Calibri" panose="020F0502020204030204" pitchFamily="34" charset="0"/>
                <a:cs typeface="Calibri" panose="020F0502020204030204" pitchFamily="34" charset="0"/>
              </a:rPr>
              <a:t>02_COGNOME_NOME_T3_STRATEGIE</a:t>
            </a:r>
          </a:p>
          <a:p>
            <a:pPr algn="just"/>
            <a:endParaRPr lang="it-IT" sz="3200" b="1" i="1" dirty="0">
              <a:solidFill>
                <a:srgbClr val="19335A"/>
              </a:solidFill>
              <a:latin typeface="Calibri" panose="020F0502020204030204" pitchFamily="34" charset="0"/>
              <a:ea typeface="Calibri" panose="020F0502020204030204" pitchFamily="34" charset="0"/>
              <a:cs typeface="Calibri" panose="020F0502020204030204" pitchFamily="34" charset="0"/>
            </a:endParaRPr>
          </a:p>
          <a:p>
            <a:pPr algn="just"/>
            <a:r>
              <a:rPr lang="it-IT" sz="3200" b="1" dirty="0">
                <a:solidFill>
                  <a:srgbClr val="19335A"/>
                </a:solidFill>
                <a:latin typeface="Calibri" panose="020F0502020204030204" pitchFamily="34" charset="0"/>
                <a:ea typeface="Calibri" panose="020F0502020204030204" pitchFamily="34" charset="0"/>
                <a:cs typeface="Calibri" panose="020F0502020204030204" pitchFamily="34" charset="0"/>
              </a:rPr>
              <a:t>03_COGNOME_NOME_T3_STRUMENTIVALUTAZIONE</a:t>
            </a:r>
          </a:p>
          <a:p>
            <a:pPr algn="just"/>
            <a:endParaRPr lang="it-IT" sz="3200" b="1" dirty="0">
              <a:solidFill>
                <a:srgbClr val="19335A"/>
              </a:solidFill>
              <a:latin typeface="Calibri" panose="020F0502020204030204" pitchFamily="34" charset="0"/>
              <a:ea typeface="Calibri" panose="020F0502020204030204" pitchFamily="34" charset="0"/>
              <a:cs typeface="Calibri" panose="020F0502020204030204" pitchFamily="34" charset="0"/>
            </a:endParaRPr>
          </a:p>
          <a:p>
            <a:pPr algn="just"/>
            <a:r>
              <a:rPr lang="it-IT" sz="3200" b="1" dirty="0">
                <a:solidFill>
                  <a:srgbClr val="19335A"/>
                </a:solidFill>
                <a:latin typeface="Calibri" panose="020F0502020204030204" pitchFamily="34" charset="0"/>
                <a:ea typeface="Calibri" panose="020F0502020204030204" pitchFamily="34" charset="0"/>
                <a:cs typeface="Calibri" panose="020F0502020204030204" pitchFamily="34" charset="0"/>
              </a:rPr>
              <a:t>Entro il 14/11/25</a:t>
            </a:r>
            <a:endParaRPr lang="it-IT" sz="1800" b="1" i="1" dirty="0">
              <a:solidFill>
                <a:srgbClr val="19335A"/>
              </a:solidFill>
              <a:latin typeface="Calibri" panose="020F0502020204030204" pitchFamily="34" charset="0"/>
              <a:ea typeface="Calibri" panose="020F0502020204030204" pitchFamily="34" charset="0"/>
              <a:cs typeface="Calibri" panose="020F0502020204030204" pitchFamily="34" charset="0"/>
            </a:endParaRPr>
          </a:p>
        </p:txBody>
      </p:sp>
      <p:sp>
        <p:nvSpPr>
          <p:cNvPr id="5" name="Titolo 2">
            <a:extLst>
              <a:ext uri="{FF2B5EF4-FFF2-40B4-BE49-F238E27FC236}">
                <a16:creationId xmlns:a16="http://schemas.microsoft.com/office/drawing/2014/main" id="{80D28C56-9B60-1265-8FC8-3DE400AEF46B}"/>
              </a:ext>
            </a:extLst>
          </p:cNvPr>
          <p:cNvSpPr txBox="1">
            <a:spLocks/>
          </p:cNvSpPr>
          <p:nvPr/>
        </p:nvSpPr>
        <p:spPr>
          <a:xfrm>
            <a:off x="515937" y="365126"/>
            <a:ext cx="11166982" cy="64963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200" b="1" dirty="0">
                <a:solidFill>
                  <a:srgbClr val="BE154B"/>
                </a:solidFill>
                <a:latin typeface="Calibri" panose="020F0502020204030204" pitchFamily="34" charset="0"/>
                <a:ea typeface="Calibri" panose="020F0502020204030204" pitchFamily="34" charset="0"/>
                <a:cs typeface="Calibri" panose="020F0502020204030204" pitchFamily="34" charset="0"/>
              </a:rPr>
              <a:t>CONSEGNE</a:t>
            </a:r>
          </a:p>
          <a:p>
            <a:endParaRPr lang="it-IT" sz="3200" dirty="0">
              <a:solidFill>
                <a:srgbClr val="BE154B"/>
              </a:solidFill>
              <a:latin typeface="Calibri" panose="020F0502020204030204" pitchFamily="34" charset="0"/>
              <a:ea typeface="Calibri" panose="020F0502020204030204" pitchFamily="34" charset="0"/>
              <a:cs typeface="Calibri" panose="020F0502020204030204" pitchFamily="34" charset="0"/>
            </a:endParaRPr>
          </a:p>
          <a:p>
            <a:endParaRPr lang="it-IT" sz="3200" dirty="0">
              <a:solidFill>
                <a:srgbClr val="BE154B"/>
              </a:solidFill>
              <a:latin typeface="Calibri" panose="020F0502020204030204" pitchFamily="34" charset="0"/>
              <a:ea typeface="Calibri" panose="020F0502020204030204" pitchFamily="34" charset="0"/>
              <a:cs typeface="Calibri" panose="020F0502020204030204" pitchFamily="34" charset="0"/>
            </a:endParaRPr>
          </a:p>
          <a:p>
            <a:pPr algn="ctr"/>
            <a:endParaRPr lang="it-IT" sz="3200" dirty="0">
              <a:solidFill>
                <a:srgbClr val="BE154B"/>
              </a:solidFill>
              <a:latin typeface="Calibri" panose="020F0502020204030204" pitchFamily="34" charset="0"/>
              <a:ea typeface="Calibri" panose="020F0502020204030204" pitchFamily="34" charset="0"/>
              <a:cs typeface="Calibri" panose="020F0502020204030204" pitchFamily="34" charset="0"/>
            </a:endParaRPr>
          </a:p>
          <a:p>
            <a:endParaRPr lang="it-IT" sz="3200" dirty="0">
              <a:solidFill>
                <a:srgbClr val="BE154B"/>
              </a:solidFill>
              <a:latin typeface="Calibri" panose="020F0502020204030204" pitchFamily="34" charset="0"/>
              <a:ea typeface="Calibri" panose="020F0502020204030204" pitchFamily="34" charset="0"/>
              <a:cs typeface="Calibri" panose="020F0502020204030204" pitchFamily="34" charset="0"/>
            </a:endParaRPr>
          </a:p>
          <a:p>
            <a:endParaRPr lang="it-IT" sz="3200" dirty="0">
              <a:solidFill>
                <a:srgbClr val="BE154B"/>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579199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3CFF8EE9-D448-B1D2-974B-2527AD7E99B9}"/>
              </a:ext>
            </a:extLst>
          </p:cNvPr>
          <p:cNvSpPr>
            <a:spLocks noGrp="1"/>
          </p:cNvSpPr>
          <p:nvPr>
            <p:ph type="sldNum" sz="quarter" idx="4"/>
          </p:nvPr>
        </p:nvSpPr>
        <p:spPr/>
        <p:txBody>
          <a:bodyPr/>
          <a:lstStyle/>
          <a:p>
            <a:fld id="{86CB4B4D-7CA3-9044-876B-883B54F8677D}" type="slidenum">
              <a:rPr lang="it-IT" smtClean="0"/>
              <a:pPr/>
              <a:t>24</a:t>
            </a:fld>
            <a:endParaRPr lang="it-IT"/>
          </a:p>
        </p:txBody>
      </p:sp>
      <p:pic>
        <p:nvPicPr>
          <p:cNvPr id="2050" name="Picture 2" descr="Non sono un voto (ma me lo danno lo stesso!) :: Insegnare - Rivista del  Centro di Iniziativa Democratica degli Insegnanti">
            <a:extLst>
              <a:ext uri="{FF2B5EF4-FFF2-40B4-BE49-F238E27FC236}">
                <a16:creationId xmlns:a16="http://schemas.microsoft.com/office/drawing/2014/main" id="{1FCA3C4B-901C-86B6-1CC2-E65DC5C53C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7200" y="728803"/>
            <a:ext cx="6447155" cy="4746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39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B7933312-2B19-DD01-08D6-F945C78BC571}"/>
              </a:ext>
            </a:extLst>
          </p:cNvPr>
          <p:cNvSpPr>
            <a:spLocks noGrp="1"/>
          </p:cNvSpPr>
          <p:nvPr>
            <p:ph type="sldNum" sz="quarter" idx="4"/>
          </p:nvPr>
        </p:nvSpPr>
        <p:spPr/>
        <p:txBody>
          <a:bodyPr/>
          <a:lstStyle/>
          <a:p>
            <a:fld id="{86CB4B4D-7CA3-9044-876B-883B54F8677D}" type="slidenum">
              <a:rPr lang="it-IT" smtClean="0"/>
              <a:pPr/>
              <a:t>25</a:t>
            </a:fld>
            <a:endParaRPr lang="it-IT"/>
          </a:p>
        </p:txBody>
      </p:sp>
      <p:sp>
        <p:nvSpPr>
          <p:cNvPr id="3" name="Titolo 2">
            <a:extLst>
              <a:ext uri="{FF2B5EF4-FFF2-40B4-BE49-F238E27FC236}">
                <a16:creationId xmlns:a16="http://schemas.microsoft.com/office/drawing/2014/main" id="{143E79F2-3A48-EED1-5787-4FB7476D6ED4}"/>
              </a:ext>
            </a:extLst>
          </p:cNvPr>
          <p:cNvSpPr>
            <a:spLocks noGrp="1"/>
          </p:cNvSpPr>
          <p:nvPr>
            <p:ph type="title"/>
          </p:nvPr>
        </p:nvSpPr>
        <p:spPr/>
        <p:txBody>
          <a:bodyPr/>
          <a:lstStyle/>
          <a:p>
            <a:r>
              <a:rPr lang="it-IT" sz="3200" dirty="0">
                <a:solidFill>
                  <a:srgbClr val="BE154B"/>
                </a:solidFill>
                <a:latin typeface="Calibri" panose="020F0502020204030204" pitchFamily="34" charset="0"/>
                <a:ea typeface="Calibri" panose="020F0502020204030204" pitchFamily="34" charset="0"/>
                <a:cs typeface="Calibri" panose="020F0502020204030204" pitchFamily="34" charset="0"/>
              </a:rPr>
              <a:t>BIBLIOGRAFIA</a:t>
            </a:r>
          </a:p>
        </p:txBody>
      </p:sp>
      <p:sp>
        <p:nvSpPr>
          <p:cNvPr id="5" name="CasellaDiTesto 4">
            <a:extLst>
              <a:ext uri="{FF2B5EF4-FFF2-40B4-BE49-F238E27FC236}">
                <a16:creationId xmlns:a16="http://schemas.microsoft.com/office/drawing/2014/main" id="{568C52FF-5A1F-2A42-7AF7-A54AEC62295C}"/>
              </a:ext>
            </a:extLst>
          </p:cNvPr>
          <p:cNvSpPr txBox="1"/>
          <p:nvPr/>
        </p:nvSpPr>
        <p:spPr>
          <a:xfrm>
            <a:off x="702242" y="1177280"/>
            <a:ext cx="10323834" cy="1246495"/>
          </a:xfrm>
          <a:prstGeom prst="rect">
            <a:avLst/>
          </a:prstGeom>
          <a:noFill/>
        </p:spPr>
        <p:txBody>
          <a:bodyPr wrap="square">
            <a:spAutoFit/>
          </a:bodyPr>
          <a:lstStyle/>
          <a:p>
            <a:pPr algn="just"/>
            <a:r>
              <a:rPr lang="it-IT" sz="2500" dirty="0">
                <a:solidFill>
                  <a:srgbClr val="293863"/>
                </a:solidFill>
                <a:latin typeface="Calibri" panose="020F0502020204030204" pitchFamily="34" charset="0"/>
                <a:ea typeface="Calibri" panose="020F0502020204030204" pitchFamily="34" charset="0"/>
                <a:cs typeface="Calibri" panose="020F0502020204030204" pitchFamily="34" charset="0"/>
              </a:rPr>
              <a:t>Castoldi, M. (2017). </a:t>
            </a:r>
            <a:r>
              <a:rPr lang="it-IT" sz="2500" i="1" dirty="0">
                <a:solidFill>
                  <a:srgbClr val="293863"/>
                </a:solidFill>
                <a:latin typeface="Calibri" panose="020F0502020204030204" pitchFamily="34" charset="0"/>
                <a:ea typeface="Calibri" panose="020F0502020204030204" pitchFamily="34" charset="0"/>
                <a:cs typeface="Calibri" panose="020F0502020204030204" pitchFamily="34" charset="0"/>
              </a:rPr>
              <a:t>Costruire unità di apprendimento: Guida alla progettazione a ritroso</a:t>
            </a:r>
            <a:r>
              <a:rPr lang="it-IT" sz="2500" dirty="0">
                <a:solidFill>
                  <a:srgbClr val="293863"/>
                </a:solidFill>
                <a:latin typeface="Calibri" panose="020F0502020204030204" pitchFamily="34" charset="0"/>
                <a:ea typeface="Calibri" panose="020F0502020204030204" pitchFamily="34" charset="0"/>
                <a:cs typeface="Calibri" panose="020F0502020204030204" pitchFamily="34" charset="0"/>
              </a:rPr>
              <a:t>. Roma, Carocci.</a:t>
            </a:r>
          </a:p>
          <a:p>
            <a:pPr algn="just"/>
            <a:endParaRPr lang="it-IT" sz="2500" dirty="0">
              <a:solidFill>
                <a:srgbClr val="293863"/>
              </a:solidFill>
              <a:latin typeface="Calibri" panose="020F0502020204030204" pitchFamily="34" charset="0"/>
              <a:ea typeface="Calibri" panose="020F0502020204030204" pitchFamily="34" charset="0"/>
              <a:cs typeface="Calibri" panose="020F0502020204030204" pitchFamily="34" charset="0"/>
            </a:endParaRPr>
          </a:p>
        </p:txBody>
      </p:sp>
      <p:sp>
        <p:nvSpPr>
          <p:cNvPr id="9" name="CasellaDiTesto 8">
            <a:extLst>
              <a:ext uri="{FF2B5EF4-FFF2-40B4-BE49-F238E27FC236}">
                <a16:creationId xmlns:a16="http://schemas.microsoft.com/office/drawing/2014/main" id="{B15E228D-3B93-43F2-1B5F-3C4D5AFF24EB}"/>
              </a:ext>
            </a:extLst>
          </p:cNvPr>
          <p:cNvSpPr txBox="1"/>
          <p:nvPr/>
        </p:nvSpPr>
        <p:spPr>
          <a:xfrm>
            <a:off x="702242" y="2216357"/>
            <a:ext cx="10527033" cy="861774"/>
          </a:xfrm>
          <a:prstGeom prst="rect">
            <a:avLst/>
          </a:prstGeom>
          <a:noFill/>
        </p:spPr>
        <p:txBody>
          <a:bodyPr wrap="square">
            <a:spAutoFit/>
          </a:bodyPr>
          <a:lstStyle/>
          <a:p>
            <a:r>
              <a:rPr lang="it-IT" sz="2500" dirty="0">
                <a:solidFill>
                  <a:srgbClr val="293863"/>
                </a:solidFill>
                <a:latin typeface="Calibri" panose="020F0502020204030204" pitchFamily="34" charset="0"/>
                <a:ea typeface="Calibri" panose="020F0502020204030204" pitchFamily="34" charset="0"/>
                <a:cs typeface="Calibri" panose="020F0502020204030204" pitchFamily="34" charset="0"/>
              </a:rPr>
              <a:t>Trinchero, R. (2018). </a:t>
            </a:r>
            <a:r>
              <a:rPr lang="it-IT" sz="2500" i="1" dirty="0">
                <a:solidFill>
                  <a:srgbClr val="293863"/>
                </a:solidFill>
                <a:latin typeface="Calibri" panose="020F0502020204030204" pitchFamily="34" charset="0"/>
                <a:ea typeface="Calibri" panose="020F0502020204030204" pitchFamily="34" charset="0"/>
                <a:cs typeface="Calibri" panose="020F0502020204030204" pitchFamily="34" charset="0"/>
              </a:rPr>
              <a:t>Costruire e certificare competenze con il curricolo verticale nel primo ciclo</a:t>
            </a:r>
            <a:r>
              <a:rPr lang="it-IT" sz="2500" dirty="0">
                <a:solidFill>
                  <a:srgbClr val="293863"/>
                </a:solidFill>
                <a:latin typeface="Calibri" panose="020F0502020204030204" pitchFamily="34" charset="0"/>
                <a:ea typeface="Calibri" panose="020F0502020204030204" pitchFamily="34" charset="0"/>
                <a:cs typeface="Calibri" panose="020F0502020204030204" pitchFamily="34" charset="0"/>
              </a:rPr>
              <a:t>. Milano, Rizzoli </a:t>
            </a:r>
            <a:r>
              <a:rPr lang="it-IT" sz="2500" dirty="0" err="1">
                <a:solidFill>
                  <a:srgbClr val="293863"/>
                </a:solidFill>
                <a:latin typeface="Calibri" panose="020F0502020204030204" pitchFamily="34" charset="0"/>
                <a:ea typeface="Calibri" panose="020F0502020204030204" pitchFamily="34" charset="0"/>
                <a:cs typeface="Calibri" panose="020F0502020204030204" pitchFamily="34" charset="0"/>
              </a:rPr>
              <a:t>Education</a:t>
            </a:r>
            <a:endParaRPr lang="it-IT" sz="2500" dirty="0"/>
          </a:p>
        </p:txBody>
      </p:sp>
      <p:sp>
        <p:nvSpPr>
          <p:cNvPr id="11" name="CasellaDiTesto 10">
            <a:extLst>
              <a:ext uri="{FF2B5EF4-FFF2-40B4-BE49-F238E27FC236}">
                <a16:creationId xmlns:a16="http://schemas.microsoft.com/office/drawing/2014/main" id="{29B3E35F-52C6-27F7-168F-D1454C5791E0}"/>
              </a:ext>
            </a:extLst>
          </p:cNvPr>
          <p:cNvSpPr txBox="1"/>
          <p:nvPr/>
        </p:nvSpPr>
        <p:spPr>
          <a:xfrm>
            <a:off x="702242" y="3254274"/>
            <a:ext cx="10323834" cy="2585323"/>
          </a:xfrm>
          <a:prstGeom prst="rect">
            <a:avLst/>
          </a:prstGeom>
          <a:noFill/>
        </p:spPr>
        <p:txBody>
          <a:bodyPr wrap="square">
            <a:spAutoFit/>
          </a:bodyPr>
          <a:lstStyle/>
          <a:p>
            <a:pPr algn="just"/>
            <a:r>
              <a:rPr lang="it-IT" sz="2500" dirty="0">
                <a:solidFill>
                  <a:srgbClr val="293863"/>
                </a:solidFill>
                <a:latin typeface="Calibri" panose="020F0502020204030204" pitchFamily="34" charset="0"/>
                <a:ea typeface="Calibri" panose="020F0502020204030204" pitchFamily="34" charset="0"/>
                <a:cs typeface="Calibri" panose="020F0502020204030204" pitchFamily="34" charset="0"/>
              </a:rPr>
              <a:t>Trinchero, R. (2022). </a:t>
            </a:r>
            <a:r>
              <a:rPr lang="it-IT" sz="2500" i="1" dirty="0">
                <a:solidFill>
                  <a:srgbClr val="293863"/>
                </a:solidFill>
                <a:latin typeface="Calibri" panose="020F0502020204030204" pitchFamily="34" charset="0"/>
                <a:ea typeface="Calibri" panose="020F0502020204030204" pitchFamily="34" charset="0"/>
                <a:cs typeface="Calibri" panose="020F0502020204030204" pitchFamily="34" charset="0"/>
              </a:rPr>
              <a:t>Valutare per Formare, Formare per Valutare. Oltre la logica del numero.</a:t>
            </a:r>
            <a:r>
              <a:rPr lang="it-IT" sz="2500" dirty="0">
                <a:solidFill>
                  <a:srgbClr val="293863"/>
                </a:solidFill>
                <a:latin typeface="Calibri" panose="020F0502020204030204" pitchFamily="34" charset="0"/>
                <a:ea typeface="Calibri" panose="020F0502020204030204" pitchFamily="34" charset="0"/>
                <a:cs typeface="Calibri" panose="020F0502020204030204" pitchFamily="34" charset="0"/>
              </a:rPr>
              <a:t> Dipartimento di Filosofia e Scienze dell’Educazione, Università degli Studi di Torino.</a:t>
            </a:r>
            <a:r>
              <a:rPr lang="it-IT" sz="2800" b="1" dirty="0"/>
              <a:t> </a:t>
            </a:r>
          </a:p>
          <a:p>
            <a:pPr algn="just"/>
            <a:endParaRPr lang="it-IT" sz="2800" b="1" dirty="0"/>
          </a:p>
          <a:p>
            <a:pPr algn="just"/>
            <a:r>
              <a:rPr lang="it-IT" sz="2500" dirty="0">
                <a:solidFill>
                  <a:srgbClr val="293863"/>
                </a:solidFill>
                <a:latin typeface="Calibri" panose="020F0502020204030204" pitchFamily="34" charset="0"/>
                <a:ea typeface="Calibri" panose="020F0502020204030204" pitchFamily="34" charset="0"/>
                <a:cs typeface="Calibri" panose="020F0502020204030204" pitchFamily="34" charset="0"/>
              </a:rPr>
              <a:t>Trinchero, R. (2024). </a:t>
            </a:r>
            <a:r>
              <a:rPr lang="it-IT" sz="2500" i="1" dirty="0">
                <a:solidFill>
                  <a:srgbClr val="293863"/>
                </a:solidFill>
                <a:latin typeface="Calibri" panose="020F0502020204030204" pitchFamily="34" charset="0"/>
                <a:ea typeface="Calibri" panose="020F0502020204030204" pitchFamily="34" charset="0"/>
                <a:cs typeface="Calibri" panose="020F0502020204030204" pitchFamily="34" charset="0"/>
              </a:rPr>
              <a:t>Valutare apprendimenti per costruire apprendimenti</a:t>
            </a:r>
            <a:r>
              <a:rPr lang="it-IT" sz="2500" dirty="0">
                <a:solidFill>
                  <a:srgbClr val="293863"/>
                </a:solidFill>
                <a:latin typeface="Calibri" panose="020F0502020204030204" pitchFamily="34" charset="0"/>
                <a:ea typeface="Calibri" panose="020F0502020204030204" pitchFamily="34" charset="0"/>
                <a:cs typeface="Calibri" panose="020F0502020204030204" pitchFamily="34" charset="0"/>
              </a:rPr>
              <a:t>. </a:t>
            </a:r>
            <a:r>
              <a:rPr lang="it-IT" sz="2500" dirty="0" err="1">
                <a:solidFill>
                  <a:srgbClr val="293863"/>
                </a:solidFill>
                <a:latin typeface="Calibri" panose="020F0502020204030204" pitchFamily="34" charset="0"/>
                <a:ea typeface="Calibri" panose="020F0502020204030204" pitchFamily="34" charset="0"/>
                <a:cs typeface="Calibri" panose="020F0502020204030204" pitchFamily="34" charset="0"/>
              </a:rPr>
              <a:t>Edurete</a:t>
            </a:r>
            <a:r>
              <a:rPr lang="it-IT" sz="2800" dirty="0"/>
              <a:t>.</a:t>
            </a:r>
            <a:endParaRPr lang="it-IT" sz="2500" dirty="0">
              <a:solidFill>
                <a:srgbClr val="293863"/>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597275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B75932-F7BD-4C0F-A935-218478D3ED6C}"/>
              </a:ext>
            </a:extLst>
          </p:cNvPr>
          <p:cNvSpPr>
            <a:spLocks noGrp="1"/>
          </p:cNvSpPr>
          <p:nvPr>
            <p:ph type="ctrTitle"/>
          </p:nvPr>
        </p:nvSpPr>
        <p:spPr/>
        <p:txBody>
          <a:bodyPr/>
          <a:lstStyle/>
          <a:p>
            <a:r>
              <a:rPr lang="it-IT">
                <a:latin typeface="Calibri" panose="020F0502020204030204" pitchFamily="34" charset="0"/>
                <a:ea typeface="Calibri" panose="020F0502020204030204" pitchFamily="34" charset="0"/>
                <a:cs typeface="Calibri" panose="020F0502020204030204" pitchFamily="34" charset="0"/>
              </a:rPr>
              <a:t>Alessandra REA - tutor organizzatore</a:t>
            </a:r>
            <a:br>
              <a:rPr lang="it-IT">
                <a:latin typeface="Calibri" panose="020F0502020204030204" pitchFamily="34" charset="0"/>
                <a:ea typeface="Calibri" panose="020F0502020204030204" pitchFamily="34" charset="0"/>
                <a:cs typeface="Calibri" panose="020F0502020204030204" pitchFamily="34" charset="0"/>
              </a:rPr>
            </a:br>
            <a:r>
              <a:rPr lang="it-IT">
                <a:latin typeface="Calibri" panose="020F0502020204030204" pitchFamily="34" charset="0"/>
                <a:ea typeface="Calibri" panose="020F0502020204030204" pitchFamily="34" charset="0"/>
                <a:cs typeface="Calibri" panose="020F0502020204030204" pitchFamily="34" charset="0"/>
              </a:rPr>
              <a:t>Maddalena VULCANI - tutor coordinatore</a:t>
            </a:r>
          </a:p>
        </p:txBody>
      </p:sp>
      <p:sp>
        <p:nvSpPr>
          <p:cNvPr id="9" name="Segnaposto testo 8">
            <a:extLst>
              <a:ext uri="{FF2B5EF4-FFF2-40B4-BE49-F238E27FC236}">
                <a16:creationId xmlns:a16="http://schemas.microsoft.com/office/drawing/2014/main" id="{B6EFF5E9-2BA0-0264-8AF4-D6E4C2104163}"/>
              </a:ext>
            </a:extLst>
          </p:cNvPr>
          <p:cNvSpPr>
            <a:spLocks noGrp="1"/>
          </p:cNvSpPr>
          <p:nvPr>
            <p:ph type="body" sz="half" idx="12"/>
          </p:nvPr>
        </p:nvSpPr>
        <p:spPr>
          <a:xfrm>
            <a:off x="399205" y="4611341"/>
            <a:ext cx="9237774" cy="1071002"/>
          </a:xfrm>
        </p:spPr>
        <p:txBody>
          <a:bodyPr/>
          <a:lstStyle/>
          <a:p>
            <a:r>
              <a:rPr lang="it-IT" sz="2800" b="1">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alessandra.rea@units.it</a:t>
            </a:r>
            <a:endParaRPr lang="it-IT" sz="2800" b="1">
              <a:latin typeface="Calibri" panose="020F0502020204030204" pitchFamily="34" charset="0"/>
              <a:ea typeface="Calibri" panose="020F0502020204030204" pitchFamily="34" charset="0"/>
              <a:cs typeface="Calibri" panose="020F0502020204030204" pitchFamily="34" charset="0"/>
            </a:endParaRPr>
          </a:p>
          <a:p>
            <a:r>
              <a:rPr lang="it-IT" sz="2800" b="1">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maddalena.vulcani@units.it</a:t>
            </a:r>
            <a:endParaRPr lang="it-IT" sz="2800" b="1">
              <a:latin typeface="Calibri" panose="020F0502020204030204" pitchFamily="34" charset="0"/>
              <a:ea typeface="Calibri" panose="020F0502020204030204" pitchFamily="34" charset="0"/>
              <a:cs typeface="Calibri" panose="020F0502020204030204" pitchFamily="34" charset="0"/>
            </a:endParaRPr>
          </a:p>
          <a:p>
            <a:endParaRPr lang="it-IT" sz="2800">
              <a:latin typeface="Calibri" panose="020F0502020204030204" pitchFamily="34" charset="0"/>
              <a:ea typeface="Calibri" panose="020F0502020204030204" pitchFamily="34" charset="0"/>
              <a:cs typeface="Calibri" panose="020F0502020204030204" pitchFamily="34" charset="0"/>
            </a:endParaRPr>
          </a:p>
          <a:p>
            <a:endParaRPr lang="it-IT"/>
          </a:p>
        </p:txBody>
      </p:sp>
    </p:spTree>
    <p:extLst>
      <p:ext uri="{BB962C8B-B14F-4D97-AF65-F5344CB8AC3E}">
        <p14:creationId xmlns:p14="http://schemas.microsoft.com/office/powerpoint/2010/main" val="3448557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3215F3-D6DB-4B59-92EF-A871D1039374}"/>
              </a:ext>
            </a:extLst>
          </p:cNvPr>
          <p:cNvSpPr>
            <a:spLocks noGrp="1"/>
          </p:cNvSpPr>
          <p:nvPr>
            <p:ph type="ctrTitle"/>
          </p:nvPr>
        </p:nvSpPr>
        <p:spPr>
          <a:xfrm>
            <a:off x="418661" y="1236773"/>
            <a:ext cx="9144000" cy="1383179"/>
          </a:xfrm>
        </p:spPr>
        <p:txBody>
          <a:bodyPr anchor="b">
            <a:normAutofit/>
          </a:bodyPr>
          <a:lstStyle/>
          <a:p>
            <a:r>
              <a:rPr lang="it-IT" dirty="0"/>
              <a:t>APPROCCIO</a:t>
            </a:r>
            <a:br>
              <a:rPr lang="it-IT" dirty="0"/>
            </a:br>
            <a:r>
              <a:rPr lang="it-IT" sz="1200" dirty="0">
                <a:solidFill>
                  <a:srgbClr val="19355A"/>
                </a:solidFill>
              </a:rPr>
              <a:t>Giacomo Devoto - Dizionario Etimologico</a:t>
            </a:r>
            <a:endParaRPr lang="it-IT" sz="1200" dirty="0"/>
          </a:p>
        </p:txBody>
      </p:sp>
      <p:sp>
        <p:nvSpPr>
          <p:cNvPr id="3" name="Sottotitolo 2">
            <a:extLst>
              <a:ext uri="{FF2B5EF4-FFF2-40B4-BE49-F238E27FC236}">
                <a16:creationId xmlns:a16="http://schemas.microsoft.com/office/drawing/2014/main" id="{B1B5457A-5FF3-4848-80DB-6B009D842895}"/>
              </a:ext>
            </a:extLst>
          </p:cNvPr>
          <p:cNvSpPr>
            <a:spLocks noGrp="1"/>
          </p:cNvSpPr>
          <p:nvPr>
            <p:ph type="subTitle" idx="1"/>
          </p:nvPr>
        </p:nvSpPr>
        <p:spPr>
          <a:xfrm>
            <a:off x="418661" y="4238048"/>
            <a:ext cx="9144000" cy="1655762"/>
          </a:xfrm>
        </p:spPr>
        <p:txBody>
          <a:bodyPr>
            <a:normAutofit/>
          </a:bodyPr>
          <a:lstStyle/>
          <a:p>
            <a:r>
              <a:rPr lang="it-IT" dirty="0"/>
              <a:t>Con la parola </a:t>
            </a:r>
            <a:r>
              <a:rPr lang="it-IT" b="1" dirty="0">
                <a:solidFill>
                  <a:srgbClr val="BE154B"/>
                </a:solidFill>
              </a:rPr>
              <a:t>approccio</a:t>
            </a:r>
            <a:r>
              <a:rPr lang="it-IT" dirty="0"/>
              <a:t> (sostantivo che deriva dal verbo </a:t>
            </a:r>
            <a:r>
              <a:rPr lang="it-IT" i="1" dirty="0"/>
              <a:t>approcciare</a:t>
            </a:r>
            <a:r>
              <a:rPr lang="it-IT" dirty="0"/>
              <a:t>: dal francese </a:t>
            </a:r>
            <a:r>
              <a:rPr lang="it-IT" i="1" dirty="0" err="1"/>
              <a:t>approcher</a:t>
            </a:r>
            <a:r>
              <a:rPr lang="it-IT" dirty="0"/>
              <a:t> derivante dal tardo </a:t>
            </a:r>
            <a:r>
              <a:rPr lang="it-IT" i="1" dirty="0"/>
              <a:t>latino ad + </a:t>
            </a:r>
            <a:r>
              <a:rPr lang="it-IT" i="1" dirty="0" err="1"/>
              <a:t>prope</a:t>
            </a:r>
            <a:r>
              <a:rPr lang="it-IT" i="1" dirty="0"/>
              <a:t> -</a:t>
            </a:r>
            <a:r>
              <a:rPr lang="it-IT" dirty="0"/>
              <a:t> vicino -, dal verbo </a:t>
            </a:r>
            <a:r>
              <a:rPr lang="it-IT" i="1" dirty="0"/>
              <a:t>propinquo</a:t>
            </a:r>
            <a:r>
              <a:rPr lang="it-IT" dirty="0"/>
              <a:t> col significato di </a:t>
            </a:r>
            <a:r>
              <a:rPr lang="it-IT" i="1" dirty="0"/>
              <a:t>avvicinarsi</a:t>
            </a:r>
            <a:r>
              <a:rPr lang="it-IT" dirty="0"/>
              <a:t>) si intende il quadro teorico generale che guida le scelte strategiche. Si tratta, in buona sostanza, della filosofia di fondo,  il punto di vista dal quale si affronta il compito. COME MI AVVICINO?</a:t>
            </a:r>
          </a:p>
        </p:txBody>
      </p:sp>
      <p:sp>
        <p:nvSpPr>
          <p:cNvPr id="5" name="CasellaDiTesto 4">
            <a:extLst>
              <a:ext uri="{FF2B5EF4-FFF2-40B4-BE49-F238E27FC236}">
                <a16:creationId xmlns:a16="http://schemas.microsoft.com/office/drawing/2014/main" id="{C8F26A17-74A2-0895-B724-BDAD090B34BA}"/>
              </a:ext>
            </a:extLst>
          </p:cNvPr>
          <p:cNvSpPr txBox="1"/>
          <p:nvPr/>
        </p:nvSpPr>
        <p:spPr>
          <a:xfrm>
            <a:off x="418661" y="6177230"/>
            <a:ext cx="207416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2060"/>
                </a:solidFill>
                <a:effectLst/>
                <a:uLnTx/>
                <a:uFillTx/>
                <a:latin typeface="Arial"/>
                <a:ea typeface="+mn-ea"/>
                <a:cs typeface="+mn-cs"/>
              </a:rPr>
              <a:t>Alessandra Rea</a:t>
            </a:r>
          </a:p>
        </p:txBody>
      </p:sp>
    </p:spTree>
    <p:extLst>
      <p:ext uri="{BB962C8B-B14F-4D97-AF65-F5344CB8AC3E}">
        <p14:creationId xmlns:p14="http://schemas.microsoft.com/office/powerpoint/2010/main" val="1831206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BA801-2690-D443-6483-C37254F53389}"/>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E1D2D50D-9B45-549C-78FA-ACE9E43D11E1}"/>
              </a:ext>
            </a:extLst>
          </p:cNvPr>
          <p:cNvSpPr>
            <a:spLocks noGrp="1"/>
          </p:cNvSpPr>
          <p:nvPr>
            <p:ph type="ctrTitle"/>
          </p:nvPr>
        </p:nvSpPr>
        <p:spPr>
          <a:xfrm>
            <a:off x="418661" y="1236773"/>
            <a:ext cx="9144000" cy="1383179"/>
          </a:xfrm>
        </p:spPr>
        <p:txBody>
          <a:bodyPr anchor="b">
            <a:normAutofit/>
          </a:bodyPr>
          <a:lstStyle/>
          <a:p>
            <a:r>
              <a:rPr lang="it-IT" dirty="0"/>
              <a:t>TIPI DI APPROCCIO</a:t>
            </a:r>
          </a:p>
        </p:txBody>
      </p:sp>
      <p:sp>
        <p:nvSpPr>
          <p:cNvPr id="5" name="CasellaDiTesto 4">
            <a:extLst>
              <a:ext uri="{FF2B5EF4-FFF2-40B4-BE49-F238E27FC236}">
                <a16:creationId xmlns:a16="http://schemas.microsoft.com/office/drawing/2014/main" id="{DF63D05F-F03B-058B-8F95-44D77FB6D1F1}"/>
              </a:ext>
            </a:extLst>
          </p:cNvPr>
          <p:cNvSpPr txBox="1"/>
          <p:nvPr/>
        </p:nvSpPr>
        <p:spPr>
          <a:xfrm>
            <a:off x="418661" y="6177230"/>
            <a:ext cx="207416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002060"/>
                </a:solidFill>
                <a:effectLst/>
                <a:uLnTx/>
                <a:uFillTx/>
                <a:latin typeface="Arial"/>
                <a:ea typeface="+mn-ea"/>
                <a:cs typeface="+mn-cs"/>
              </a:rPr>
              <a:t>Alessandra Rea</a:t>
            </a:r>
          </a:p>
        </p:txBody>
      </p:sp>
      <p:graphicFrame>
        <p:nvGraphicFramePr>
          <p:cNvPr id="4" name="Tabella 3">
            <a:extLst>
              <a:ext uri="{FF2B5EF4-FFF2-40B4-BE49-F238E27FC236}">
                <a16:creationId xmlns:a16="http://schemas.microsoft.com/office/drawing/2014/main" id="{64853F7C-9A15-4521-D889-83A28ED8A250}"/>
              </a:ext>
            </a:extLst>
          </p:cNvPr>
          <p:cNvGraphicFramePr>
            <a:graphicFrameLocks noGrp="1"/>
          </p:cNvGraphicFramePr>
          <p:nvPr/>
        </p:nvGraphicFramePr>
        <p:xfrm>
          <a:off x="266261" y="4071257"/>
          <a:ext cx="9062796" cy="2103120"/>
        </p:xfrm>
        <a:graphic>
          <a:graphicData uri="http://schemas.openxmlformats.org/drawingml/2006/table">
            <a:tbl>
              <a:tblPr firstRow="1" bandRow="1">
                <a:tableStyleId>{5C22544A-7EE6-4342-B048-85BDC9FD1C3A}</a:tableStyleId>
              </a:tblPr>
              <a:tblGrid>
                <a:gridCol w="4531398">
                  <a:extLst>
                    <a:ext uri="{9D8B030D-6E8A-4147-A177-3AD203B41FA5}">
                      <a16:colId xmlns:a16="http://schemas.microsoft.com/office/drawing/2014/main" val="1533239524"/>
                    </a:ext>
                  </a:extLst>
                </a:gridCol>
                <a:gridCol w="4531398">
                  <a:extLst>
                    <a:ext uri="{9D8B030D-6E8A-4147-A177-3AD203B41FA5}">
                      <a16:colId xmlns:a16="http://schemas.microsoft.com/office/drawing/2014/main" val="2102665178"/>
                    </a:ext>
                  </a:extLst>
                </a:gridCol>
              </a:tblGrid>
              <a:tr h="174252">
                <a:tc>
                  <a:txBody>
                    <a:bodyPr/>
                    <a:lstStyle/>
                    <a:p>
                      <a:r>
                        <a:rPr lang="it-IT" dirty="0">
                          <a:solidFill>
                            <a:srgbClr val="BE154B"/>
                          </a:solidFill>
                        </a:rPr>
                        <a:t>ESPOSITIVI</a:t>
                      </a:r>
                    </a:p>
                  </a:txBody>
                  <a:tcPr/>
                </a:tc>
                <a:tc>
                  <a:txBody>
                    <a:bodyPr/>
                    <a:lstStyle/>
                    <a:p>
                      <a:r>
                        <a:rPr lang="it-IT" dirty="0">
                          <a:solidFill>
                            <a:srgbClr val="BE154B"/>
                          </a:solidFill>
                        </a:rPr>
                        <a:t>EURISTICI</a:t>
                      </a:r>
                    </a:p>
                  </a:txBody>
                  <a:tcPr/>
                </a:tc>
                <a:extLst>
                  <a:ext uri="{0D108BD9-81ED-4DB2-BD59-A6C34878D82A}">
                    <a16:rowId xmlns:a16="http://schemas.microsoft.com/office/drawing/2014/main" val="1350020095"/>
                  </a:ext>
                </a:extLst>
              </a:tr>
              <a:tr h="370840">
                <a:tc>
                  <a:txBody>
                    <a:bodyPr/>
                    <a:lstStyle/>
                    <a:p>
                      <a:r>
                        <a:rPr lang="it-IT" dirty="0">
                          <a:solidFill>
                            <a:srgbClr val="19355A"/>
                          </a:solidFill>
                        </a:rPr>
                        <a:t>Il docente espone i contenuti focalizzandosi principalmente sugli aspetti contenutistici: spiegazioni, schemi, slide… non implica necessariamente una lezione frontale passiva.</a:t>
                      </a:r>
                    </a:p>
                  </a:txBody>
                  <a:tcPr/>
                </a:tc>
                <a:tc>
                  <a:txBody>
                    <a:bodyPr/>
                    <a:lstStyle/>
                    <a:p>
                      <a:r>
                        <a:rPr lang="it-IT" dirty="0">
                          <a:solidFill>
                            <a:srgbClr val="19355A"/>
                          </a:solidFill>
                        </a:rPr>
                        <a:t>Si concentra sui processi di apprendimento dell’alunno, coinvolgendolo attivamente e promuovendo il dibattito. Questo approccio include la didattica laboratoriale, metacognitiva, per competenze e cooperativa.</a:t>
                      </a:r>
                    </a:p>
                  </a:txBody>
                  <a:tcPr/>
                </a:tc>
                <a:extLst>
                  <a:ext uri="{0D108BD9-81ED-4DB2-BD59-A6C34878D82A}">
                    <a16:rowId xmlns:a16="http://schemas.microsoft.com/office/drawing/2014/main" val="3369903487"/>
                  </a:ext>
                </a:extLst>
              </a:tr>
            </a:tbl>
          </a:graphicData>
        </a:graphic>
      </p:graphicFrame>
    </p:spTree>
    <p:extLst>
      <p:ext uri="{BB962C8B-B14F-4D97-AF65-F5344CB8AC3E}">
        <p14:creationId xmlns:p14="http://schemas.microsoft.com/office/powerpoint/2010/main" val="480556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6BE1E-4FF0-2FF0-F65E-304E92877226}"/>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FAFA0A26-26E8-E89E-8A4B-22779A1F9D7E}"/>
              </a:ext>
            </a:extLst>
          </p:cNvPr>
          <p:cNvSpPr>
            <a:spLocks noGrp="1"/>
          </p:cNvSpPr>
          <p:nvPr>
            <p:ph type="ctrTitle"/>
          </p:nvPr>
        </p:nvSpPr>
        <p:spPr>
          <a:xfrm>
            <a:off x="418661" y="1236773"/>
            <a:ext cx="9144000" cy="1383179"/>
          </a:xfrm>
        </p:spPr>
        <p:txBody>
          <a:bodyPr anchor="b">
            <a:normAutofit/>
          </a:bodyPr>
          <a:lstStyle/>
          <a:p>
            <a:r>
              <a:rPr lang="it-IT" dirty="0"/>
              <a:t>METODO</a:t>
            </a:r>
          </a:p>
        </p:txBody>
      </p:sp>
      <p:sp>
        <p:nvSpPr>
          <p:cNvPr id="3" name="Sottotitolo 2">
            <a:extLst>
              <a:ext uri="{FF2B5EF4-FFF2-40B4-BE49-F238E27FC236}">
                <a16:creationId xmlns:a16="http://schemas.microsoft.com/office/drawing/2014/main" id="{885F397F-7C9C-FBD4-B253-C4BB7FBB8F9A}"/>
              </a:ext>
            </a:extLst>
          </p:cNvPr>
          <p:cNvSpPr>
            <a:spLocks noGrp="1"/>
          </p:cNvSpPr>
          <p:nvPr>
            <p:ph type="subTitle" idx="1"/>
          </p:nvPr>
        </p:nvSpPr>
        <p:spPr>
          <a:xfrm>
            <a:off x="418661" y="4238048"/>
            <a:ext cx="7854482" cy="1655762"/>
          </a:xfrm>
        </p:spPr>
        <p:txBody>
          <a:bodyPr>
            <a:normAutofit fontScale="92500" lnSpcReduction="10000"/>
          </a:bodyPr>
          <a:lstStyle/>
          <a:p>
            <a:r>
              <a:rPr lang="it-IT" dirty="0"/>
              <a:t>Con questa parola, invece, vogliamo indicare il piano specifico e strutturato di </a:t>
            </a:r>
            <a:r>
              <a:rPr lang="it-IT" b="1" dirty="0"/>
              <a:t>azioni messe in campo </a:t>
            </a:r>
            <a:r>
              <a:rPr lang="it-IT" dirty="0"/>
              <a:t>per affrontare un compito.</a:t>
            </a:r>
          </a:p>
          <a:p>
            <a:r>
              <a:rPr lang="it-IT" dirty="0"/>
              <a:t>Dal latino </a:t>
            </a:r>
            <a:r>
              <a:rPr lang="it-IT" i="1" dirty="0" err="1"/>
              <a:t>methŏdus</a:t>
            </a:r>
            <a:r>
              <a:rPr lang="it-IT" dirty="0"/>
              <a:t> a sua volta derivante dal greco </a:t>
            </a:r>
            <a:r>
              <a:rPr lang="el-GR" i="1" dirty="0"/>
              <a:t>μέθοδοϛ</a:t>
            </a:r>
            <a:r>
              <a:rPr lang="it-IT" dirty="0"/>
              <a:t> (</a:t>
            </a:r>
            <a:r>
              <a:rPr lang="el-GR" i="1" dirty="0"/>
              <a:t>μετα</a:t>
            </a:r>
            <a:r>
              <a:rPr lang="it-IT" dirty="0"/>
              <a:t> + ‘</a:t>
            </a:r>
            <a:r>
              <a:rPr lang="el-GR" i="1" dirty="0"/>
              <a:t>οδόϛ</a:t>
            </a:r>
            <a:r>
              <a:rPr lang="it-IT" dirty="0"/>
              <a:t>) = </a:t>
            </a:r>
            <a:r>
              <a:rPr lang="it-IT" b="1" i="1" dirty="0"/>
              <a:t>la strada che si percorre. </a:t>
            </a:r>
            <a:r>
              <a:rPr lang="it-IT" dirty="0"/>
              <a:t>Insieme di prescrizioni relative allo svolgimento di un’attività in modo ottimale. (</a:t>
            </a:r>
            <a:r>
              <a:rPr lang="it-IT" sz="1500" dirty="0"/>
              <a:t>Dizionario Garzanti di Filosofia e pedagogia)</a:t>
            </a:r>
            <a:endParaRPr lang="it-IT" sz="1500" b="1" i="1" dirty="0"/>
          </a:p>
        </p:txBody>
      </p:sp>
      <p:sp>
        <p:nvSpPr>
          <p:cNvPr id="5" name="CasellaDiTesto 4">
            <a:extLst>
              <a:ext uri="{FF2B5EF4-FFF2-40B4-BE49-F238E27FC236}">
                <a16:creationId xmlns:a16="http://schemas.microsoft.com/office/drawing/2014/main" id="{63795595-8B3D-1173-7A9B-3C1C1F4C6E87}"/>
              </a:ext>
            </a:extLst>
          </p:cNvPr>
          <p:cNvSpPr txBox="1"/>
          <p:nvPr/>
        </p:nvSpPr>
        <p:spPr>
          <a:xfrm>
            <a:off x="418661" y="6177230"/>
            <a:ext cx="207416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dirty="0">
                <a:solidFill>
                  <a:srgbClr val="002060"/>
                </a:solidFill>
                <a:latin typeface="Arial"/>
              </a:rPr>
              <a:t>Alessandra Rea</a:t>
            </a:r>
            <a:endParaRPr kumimoji="0" lang="it-IT" sz="1200" b="0" i="0" u="none" strike="noStrike" kern="1200" cap="none" spc="0" normalizeH="0" baseline="0" noProof="0" dirty="0">
              <a:ln>
                <a:noFill/>
              </a:ln>
              <a:solidFill>
                <a:srgbClr val="002060"/>
              </a:solidFill>
              <a:effectLst/>
              <a:uLnTx/>
              <a:uFillTx/>
              <a:latin typeface="Arial"/>
              <a:ea typeface="+mn-ea"/>
              <a:cs typeface="+mn-cs"/>
            </a:endParaRPr>
          </a:p>
        </p:txBody>
      </p:sp>
    </p:spTree>
    <p:extLst>
      <p:ext uri="{BB962C8B-B14F-4D97-AF65-F5344CB8AC3E}">
        <p14:creationId xmlns:p14="http://schemas.microsoft.com/office/powerpoint/2010/main" val="2155982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2D0AD-1EF3-FED3-C3FD-8D0855A38E25}"/>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FAB67BED-FADF-82B2-8CB5-DC83C94F8A13}"/>
              </a:ext>
            </a:extLst>
          </p:cNvPr>
          <p:cNvSpPr>
            <a:spLocks noGrp="1"/>
          </p:cNvSpPr>
          <p:nvPr>
            <p:ph type="ctrTitle"/>
          </p:nvPr>
        </p:nvSpPr>
        <p:spPr>
          <a:xfrm>
            <a:off x="418661" y="1737516"/>
            <a:ext cx="9144000" cy="1383179"/>
          </a:xfrm>
        </p:spPr>
        <p:txBody>
          <a:bodyPr anchor="b">
            <a:normAutofit/>
          </a:bodyPr>
          <a:lstStyle/>
          <a:p>
            <a:r>
              <a:rPr lang="it-IT" sz="3200" dirty="0"/>
              <a:t>METODOLOGIA E METODO</a:t>
            </a:r>
            <a:br>
              <a:rPr lang="it-IT" sz="3200" dirty="0"/>
            </a:br>
            <a:br>
              <a:rPr lang="it-IT" dirty="0"/>
            </a:br>
            <a:r>
              <a:rPr lang="it-IT" dirty="0"/>
              <a:t>La stessa cosa?</a:t>
            </a:r>
          </a:p>
        </p:txBody>
      </p:sp>
      <p:sp>
        <p:nvSpPr>
          <p:cNvPr id="3" name="Sottotitolo 2">
            <a:extLst>
              <a:ext uri="{FF2B5EF4-FFF2-40B4-BE49-F238E27FC236}">
                <a16:creationId xmlns:a16="http://schemas.microsoft.com/office/drawing/2014/main" id="{CB227148-085C-0CD1-CE19-94894E1B20DF}"/>
              </a:ext>
            </a:extLst>
          </p:cNvPr>
          <p:cNvSpPr>
            <a:spLocks noGrp="1"/>
          </p:cNvSpPr>
          <p:nvPr>
            <p:ph type="subTitle" idx="1"/>
          </p:nvPr>
        </p:nvSpPr>
        <p:spPr>
          <a:xfrm>
            <a:off x="418661" y="4238048"/>
            <a:ext cx="9144000" cy="1655762"/>
          </a:xfrm>
        </p:spPr>
        <p:txBody>
          <a:bodyPr>
            <a:normAutofit/>
          </a:bodyPr>
          <a:lstStyle/>
          <a:p>
            <a:r>
              <a:rPr lang="it-IT" dirty="0"/>
              <a:t>No. Utilizzare </a:t>
            </a:r>
            <a:r>
              <a:rPr lang="it-IT" b="1" dirty="0">
                <a:solidFill>
                  <a:srgbClr val="BE154B"/>
                </a:solidFill>
              </a:rPr>
              <a:t>metodologia</a:t>
            </a:r>
            <a:r>
              <a:rPr lang="it-IT" dirty="0"/>
              <a:t> e </a:t>
            </a:r>
            <a:r>
              <a:rPr lang="it-IT" b="1" dirty="0">
                <a:solidFill>
                  <a:srgbClr val="BE154B"/>
                </a:solidFill>
              </a:rPr>
              <a:t>metodo</a:t>
            </a:r>
            <a:r>
              <a:rPr lang="it-IT" dirty="0"/>
              <a:t> come sinonimi è sbagliato perché il significato è sostanzialmente diverso. La </a:t>
            </a:r>
            <a:r>
              <a:rPr lang="it-IT" i="1" dirty="0">
                <a:solidFill>
                  <a:srgbClr val="BE154B"/>
                </a:solidFill>
              </a:rPr>
              <a:t>metodologia</a:t>
            </a:r>
            <a:r>
              <a:rPr lang="it-IT" dirty="0"/>
              <a:t> è il </a:t>
            </a:r>
            <a:r>
              <a:rPr lang="it-IT" dirty="0">
                <a:solidFill>
                  <a:srgbClr val="BE154B"/>
                </a:solidFill>
              </a:rPr>
              <a:t>discorso sui metodi</a:t>
            </a:r>
            <a:r>
              <a:rPr lang="it-IT" dirty="0"/>
              <a:t>, lo studio e la riflessione teorica alla base delle pratiche educative: il </a:t>
            </a:r>
            <a:r>
              <a:rPr lang="it-IT" dirty="0">
                <a:solidFill>
                  <a:srgbClr val="BE154B"/>
                </a:solidFill>
              </a:rPr>
              <a:t>perché</a:t>
            </a:r>
            <a:r>
              <a:rPr lang="it-IT" dirty="0"/>
              <a:t>.</a:t>
            </a:r>
          </a:p>
          <a:p>
            <a:r>
              <a:rPr lang="it-IT" dirty="0"/>
              <a:t>Il </a:t>
            </a:r>
            <a:r>
              <a:rPr lang="it-IT" i="1" dirty="0">
                <a:solidFill>
                  <a:srgbClr val="BE154B"/>
                </a:solidFill>
              </a:rPr>
              <a:t>metodo</a:t>
            </a:r>
            <a:r>
              <a:rPr lang="it-IT" dirty="0"/>
              <a:t> è la </a:t>
            </a:r>
            <a:r>
              <a:rPr lang="it-IT" dirty="0">
                <a:solidFill>
                  <a:srgbClr val="BE154B"/>
                </a:solidFill>
              </a:rPr>
              <a:t>procedura specifica</a:t>
            </a:r>
            <a:r>
              <a:rPr lang="it-IT" dirty="0"/>
              <a:t>, il percorso organizzato che l’insegnante adotta per raggiungere un obiettivo. È la traduzione pratica della metodologia.</a:t>
            </a:r>
          </a:p>
        </p:txBody>
      </p:sp>
      <p:sp>
        <p:nvSpPr>
          <p:cNvPr id="5" name="CasellaDiTesto 4">
            <a:extLst>
              <a:ext uri="{FF2B5EF4-FFF2-40B4-BE49-F238E27FC236}">
                <a16:creationId xmlns:a16="http://schemas.microsoft.com/office/drawing/2014/main" id="{0ED4F135-B726-AC9B-7520-20F445838796}"/>
              </a:ext>
            </a:extLst>
          </p:cNvPr>
          <p:cNvSpPr txBox="1"/>
          <p:nvPr/>
        </p:nvSpPr>
        <p:spPr>
          <a:xfrm>
            <a:off x="418661" y="6177230"/>
            <a:ext cx="207416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dirty="0">
                <a:solidFill>
                  <a:srgbClr val="002060"/>
                </a:solidFill>
                <a:latin typeface="Arial"/>
              </a:rPr>
              <a:t>Alessandra Rea</a:t>
            </a:r>
            <a:endParaRPr kumimoji="0" lang="it-IT" sz="1200" b="0" i="0" u="none" strike="noStrike" kern="1200" cap="none" spc="0" normalizeH="0" baseline="0" noProof="0" dirty="0">
              <a:ln>
                <a:noFill/>
              </a:ln>
              <a:solidFill>
                <a:srgbClr val="002060"/>
              </a:solidFill>
              <a:effectLst/>
              <a:uLnTx/>
              <a:uFillTx/>
              <a:latin typeface="Arial"/>
              <a:ea typeface="+mn-ea"/>
              <a:cs typeface="+mn-cs"/>
            </a:endParaRPr>
          </a:p>
        </p:txBody>
      </p:sp>
    </p:spTree>
    <p:extLst>
      <p:ext uri="{BB962C8B-B14F-4D97-AF65-F5344CB8AC3E}">
        <p14:creationId xmlns:p14="http://schemas.microsoft.com/office/powerpoint/2010/main" val="1358915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AF754125-EFF0-AE5E-9CA8-C728A0B1112C}"/>
              </a:ext>
            </a:extLst>
          </p:cNvPr>
          <p:cNvSpPr>
            <a:spLocks noGrp="1"/>
          </p:cNvSpPr>
          <p:nvPr>
            <p:ph type="sldNum" sz="quarter" idx="4"/>
          </p:nvPr>
        </p:nvSpPr>
        <p:spPr>
          <a:xfrm>
            <a:off x="521836" y="6439696"/>
            <a:ext cx="3806323" cy="271869"/>
          </a:xfrm>
        </p:spPr>
        <p:txBody>
          <a:bodyPr/>
          <a:lstStyle/>
          <a:p>
            <a:fld id="{86CB4B4D-7CA3-9044-876B-883B54F8677D}" type="slidenum">
              <a:rPr lang="it-IT" smtClean="0">
                <a:solidFill>
                  <a:schemeClr val="bg1"/>
                </a:solidFill>
              </a:rPr>
              <a:pPr/>
              <a:t>7</a:t>
            </a:fld>
            <a:endParaRPr lang="it-IT">
              <a:solidFill>
                <a:schemeClr val="bg1"/>
              </a:solidFill>
            </a:endParaRPr>
          </a:p>
        </p:txBody>
      </p:sp>
      <p:sp>
        <p:nvSpPr>
          <p:cNvPr id="4" name="CasellaDiTesto 3">
            <a:extLst>
              <a:ext uri="{FF2B5EF4-FFF2-40B4-BE49-F238E27FC236}">
                <a16:creationId xmlns:a16="http://schemas.microsoft.com/office/drawing/2014/main" id="{E5C25A03-D349-E8A4-7DCC-88B42D2D22F4}"/>
              </a:ext>
            </a:extLst>
          </p:cNvPr>
          <p:cNvSpPr txBox="1"/>
          <p:nvPr/>
        </p:nvSpPr>
        <p:spPr>
          <a:xfrm>
            <a:off x="1310901" y="438650"/>
            <a:ext cx="9394490"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sz="3200" b="1" dirty="0">
                <a:solidFill>
                  <a:srgbClr val="BE154B"/>
                </a:solidFill>
                <a:latin typeface="Calibri" panose="020F0502020204030204" pitchFamily="34" charset="0"/>
                <a:ea typeface="Calibri" panose="020F0502020204030204" pitchFamily="34" charset="0"/>
                <a:cs typeface="Calibri" panose="020F0502020204030204" pitchFamily="34" charset="0"/>
              </a:rPr>
              <a:t>OBIETTIVI SPECIFICI DI APPRENDIMENTO </a:t>
            </a:r>
          </a:p>
          <a:p>
            <a:pPr algn="ctr"/>
            <a:r>
              <a:rPr lang="it-IT" sz="3200" b="1" dirty="0">
                <a:solidFill>
                  <a:srgbClr val="BE154B"/>
                </a:solidFill>
                <a:latin typeface="Calibri" panose="020F0502020204030204" pitchFamily="34" charset="0"/>
                <a:ea typeface="Calibri" panose="020F0502020204030204" pitchFamily="34" charset="0"/>
                <a:cs typeface="Calibri" panose="020F0502020204030204" pitchFamily="34" charset="0"/>
              </a:rPr>
              <a:t>IN FORMA OPERATIVA</a:t>
            </a:r>
          </a:p>
        </p:txBody>
      </p:sp>
      <p:sp>
        <p:nvSpPr>
          <p:cNvPr id="7" name="CasellaDiTesto 6">
            <a:extLst>
              <a:ext uri="{FF2B5EF4-FFF2-40B4-BE49-F238E27FC236}">
                <a16:creationId xmlns:a16="http://schemas.microsoft.com/office/drawing/2014/main" id="{06F6F8A8-D686-5308-37D9-0A6AEB083A9A}"/>
              </a:ext>
            </a:extLst>
          </p:cNvPr>
          <p:cNvSpPr txBox="1"/>
          <p:nvPr/>
        </p:nvSpPr>
        <p:spPr>
          <a:xfrm>
            <a:off x="904004" y="1720840"/>
            <a:ext cx="10383991" cy="2462213"/>
          </a:xfrm>
          <a:prstGeom prst="rect">
            <a:avLst/>
          </a:prstGeom>
          <a:noFill/>
        </p:spPr>
        <p:txBody>
          <a:bodyPr wrap="square" lIns="91440" tIns="45720" rIns="91440" bIns="45720" rtlCol="0" anchor="t">
            <a:spAutoFit/>
          </a:bodyPr>
          <a:lstStyle/>
          <a:p>
            <a:pPr lvl="0">
              <a:lnSpc>
                <a:spcPct val="100000"/>
              </a:lnSpc>
            </a:pPr>
            <a:endParaRPr lang="it-IT" sz="2400" b="1" dirty="0">
              <a:solidFill>
                <a:srgbClr val="19335A"/>
              </a:solidFill>
              <a:latin typeface="Calibri" panose="020F0502020204030204" pitchFamily="34" charset="0"/>
              <a:ea typeface="Calibri" panose="020F0502020204030204" pitchFamily="34" charset="0"/>
              <a:cs typeface="Calibri" panose="020F0502020204030204" pitchFamily="34" charset="0"/>
            </a:endParaRPr>
          </a:p>
          <a:p>
            <a:pPr algn="just"/>
            <a:r>
              <a:rPr lang="it-IT" sz="2600" i="0" dirty="0">
                <a:solidFill>
                  <a:srgbClr val="19335A"/>
                </a:solidFill>
                <a:latin typeface="Calibri" panose="020F0502020204030204" pitchFamily="34" charset="0"/>
                <a:ea typeface="Calibri" panose="020F0502020204030204" pitchFamily="34" charset="0"/>
                <a:cs typeface="Calibri" panose="020F0502020204030204" pitchFamily="34" charset="0"/>
              </a:rPr>
              <a:t>Gli obiettivi specifici di apprendimento in forma operativa derivano dagli obiettivi di apprendimento e descrivono le azioni concrete che lo studente sarà in grado di fare: </a:t>
            </a:r>
            <a:r>
              <a:rPr lang="it-IT" sz="2600" dirty="0">
                <a:solidFill>
                  <a:srgbClr val="19335A"/>
                </a:solidFill>
                <a:latin typeface="Calibri" panose="020F0502020204030204" pitchFamily="34" charset="0"/>
              </a:rPr>
              <a:t>sono </a:t>
            </a:r>
            <a:r>
              <a:rPr lang="it-IT" sz="2600" u="none" strike="noStrike" baseline="0" dirty="0">
                <a:solidFill>
                  <a:srgbClr val="19335A"/>
                </a:solidFill>
                <a:latin typeface="Calibri" panose="020F0502020204030204" pitchFamily="34" charset="0"/>
              </a:rPr>
              <a:t>enunciati che esplicitano il contenuto oggetto del “saper fare” dell’allievo. </a:t>
            </a:r>
          </a:p>
          <a:p>
            <a:pPr algn="just"/>
            <a:endParaRPr lang="it-IT" sz="2600" i="0" dirty="0">
              <a:solidFill>
                <a:srgbClr val="19335A"/>
              </a:solidFill>
              <a:latin typeface="Calibri" panose="020F0502020204030204" pitchFamily="34" charset="0"/>
              <a:ea typeface="Calibri" panose="020F0502020204030204" pitchFamily="34" charset="0"/>
              <a:cs typeface="Calibri" panose="020F0502020204030204" pitchFamily="34" charset="0"/>
            </a:endParaRPr>
          </a:p>
        </p:txBody>
      </p:sp>
      <p:sp>
        <p:nvSpPr>
          <p:cNvPr id="6" name="CasellaDiTesto 5">
            <a:extLst>
              <a:ext uri="{FF2B5EF4-FFF2-40B4-BE49-F238E27FC236}">
                <a16:creationId xmlns:a16="http://schemas.microsoft.com/office/drawing/2014/main" id="{29C3DE8F-6C7E-7565-0E33-D3F9D1E5E98C}"/>
              </a:ext>
            </a:extLst>
          </p:cNvPr>
          <p:cNvSpPr txBox="1"/>
          <p:nvPr/>
        </p:nvSpPr>
        <p:spPr>
          <a:xfrm>
            <a:off x="816150" y="4388025"/>
            <a:ext cx="10383991" cy="1292662"/>
          </a:xfrm>
          <a:prstGeom prst="rect">
            <a:avLst/>
          </a:prstGeom>
          <a:noFill/>
        </p:spPr>
        <p:txBody>
          <a:bodyPr wrap="square">
            <a:spAutoFit/>
          </a:bodyPr>
          <a:lstStyle/>
          <a:p>
            <a:pPr algn="just"/>
            <a:r>
              <a:rPr lang="it-IT" sz="2600" dirty="0">
                <a:solidFill>
                  <a:srgbClr val="19335A"/>
                </a:solidFill>
                <a:latin typeface="Calibri" panose="020F0502020204030204" pitchFamily="34" charset="0"/>
                <a:ea typeface="Calibri" panose="020F0502020204030204" pitchFamily="34" charset="0"/>
                <a:cs typeface="Calibri" panose="020F0502020204030204" pitchFamily="34" charset="0"/>
              </a:rPr>
              <a:t>Essi costituiscono delle vere e proprie operazioni cognitive ossia esiti osservabili dell’esercizio di un processo cognitivo su un determinato contenuto (Trinchero, 2022). </a:t>
            </a:r>
          </a:p>
        </p:txBody>
      </p:sp>
    </p:spTree>
    <p:extLst>
      <p:ext uri="{BB962C8B-B14F-4D97-AF65-F5344CB8AC3E}">
        <p14:creationId xmlns:p14="http://schemas.microsoft.com/office/powerpoint/2010/main" val="3470396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9479C-615A-CCA1-0CB3-B54452D68DF6}"/>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A9403BD6-0105-D64F-D488-BE7A02D59365}"/>
              </a:ext>
            </a:extLst>
          </p:cNvPr>
          <p:cNvSpPr>
            <a:spLocks noGrp="1"/>
          </p:cNvSpPr>
          <p:nvPr>
            <p:ph type="sldNum" sz="quarter" idx="4"/>
          </p:nvPr>
        </p:nvSpPr>
        <p:spPr/>
        <p:txBody>
          <a:bodyPr/>
          <a:lstStyle/>
          <a:p>
            <a:fld id="{86CB4B4D-7CA3-9044-876B-883B54F8677D}" type="slidenum">
              <a:rPr lang="it-IT" smtClean="0"/>
              <a:pPr/>
              <a:t>8</a:t>
            </a:fld>
            <a:endParaRPr lang="it-IT"/>
          </a:p>
        </p:txBody>
      </p:sp>
      <p:graphicFrame>
        <p:nvGraphicFramePr>
          <p:cNvPr id="3" name="Diagramma 2">
            <a:extLst>
              <a:ext uri="{FF2B5EF4-FFF2-40B4-BE49-F238E27FC236}">
                <a16:creationId xmlns:a16="http://schemas.microsoft.com/office/drawing/2014/main" id="{9A5FE255-7CCA-F55D-A1BD-3C4E72D8CEEF}"/>
              </a:ext>
            </a:extLst>
          </p:cNvPr>
          <p:cNvGraphicFramePr/>
          <p:nvPr>
            <p:extLst>
              <p:ext uri="{D42A27DB-BD31-4B8C-83A1-F6EECF244321}">
                <p14:modId xmlns:p14="http://schemas.microsoft.com/office/powerpoint/2010/main" val="2779388836"/>
              </p:ext>
            </p:extLst>
          </p:nvPr>
        </p:nvGraphicFramePr>
        <p:xfrm>
          <a:off x="1361440" y="439838"/>
          <a:ext cx="9727106" cy="5554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6575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4D65F-67E6-AE6C-408B-E8455826B429}"/>
            </a:ext>
          </a:extLst>
        </p:cNvPr>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BD46073D-9D3A-2EAD-A41A-5B09FBD927CF}"/>
              </a:ext>
            </a:extLst>
          </p:cNvPr>
          <p:cNvSpPr>
            <a:spLocks noGrp="1"/>
          </p:cNvSpPr>
          <p:nvPr>
            <p:ph type="sldNum" sz="quarter" idx="4"/>
          </p:nvPr>
        </p:nvSpPr>
        <p:spPr/>
        <p:txBody>
          <a:bodyPr/>
          <a:lstStyle/>
          <a:p>
            <a:fld id="{86CB4B4D-7CA3-9044-876B-883B54F8677D}" type="slidenum">
              <a:rPr lang="it-IT" smtClean="0"/>
              <a:pPr/>
              <a:t>9</a:t>
            </a:fld>
            <a:endParaRPr lang="it-IT"/>
          </a:p>
        </p:txBody>
      </p:sp>
      <p:sp>
        <p:nvSpPr>
          <p:cNvPr id="3" name="Titolo 1">
            <a:extLst>
              <a:ext uri="{FF2B5EF4-FFF2-40B4-BE49-F238E27FC236}">
                <a16:creationId xmlns:a16="http://schemas.microsoft.com/office/drawing/2014/main" id="{84142F4B-0E30-0DF0-CB9C-BA6D2FF3C762}"/>
              </a:ext>
            </a:extLst>
          </p:cNvPr>
          <p:cNvSpPr txBox="1">
            <a:spLocks/>
          </p:cNvSpPr>
          <p:nvPr/>
        </p:nvSpPr>
        <p:spPr>
          <a:xfrm>
            <a:off x="1025525" y="335545"/>
            <a:ext cx="11166475" cy="649288"/>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200" b="1" dirty="0">
                <a:solidFill>
                  <a:srgbClr val="BE154B"/>
                </a:solidFill>
                <a:latin typeface="Calibri" panose="020F0502020204030204" pitchFamily="34" charset="0"/>
                <a:ea typeface="Calibri" panose="020F0502020204030204" pitchFamily="34" charset="0"/>
                <a:cs typeface="Calibri" panose="020F0502020204030204" pitchFamily="34" charset="0"/>
              </a:rPr>
              <a:t>POSSIBILI ERRORI NELLA FORMULAZIONE DEGLI OBIETTIVI</a:t>
            </a:r>
          </a:p>
        </p:txBody>
      </p:sp>
      <p:sp>
        <p:nvSpPr>
          <p:cNvPr id="4" name="CasellaDiTesto 3">
            <a:extLst>
              <a:ext uri="{FF2B5EF4-FFF2-40B4-BE49-F238E27FC236}">
                <a16:creationId xmlns:a16="http://schemas.microsoft.com/office/drawing/2014/main" id="{69C7A34C-DD71-4A49-3F81-E81F6EBE6954}"/>
              </a:ext>
            </a:extLst>
          </p:cNvPr>
          <p:cNvSpPr txBox="1"/>
          <p:nvPr/>
        </p:nvSpPr>
        <p:spPr>
          <a:xfrm>
            <a:off x="521837" y="1188033"/>
            <a:ext cx="11047171" cy="4893647"/>
          </a:xfrm>
          <a:prstGeom prst="rect">
            <a:avLst/>
          </a:prstGeom>
          <a:noFill/>
        </p:spPr>
        <p:txBody>
          <a:bodyPr wrap="square">
            <a:spAutoFit/>
          </a:bodyPr>
          <a:lstStyle/>
          <a:p>
            <a:pPr marL="457200" indent="-457200" algn="just">
              <a:buFont typeface="Arial" panose="020B0604020202020204" pitchFamily="34" charset="0"/>
              <a:buChar char="•"/>
            </a:pPr>
            <a:r>
              <a:rPr lang="it-IT" sz="2600" dirty="0">
                <a:solidFill>
                  <a:srgbClr val="293863"/>
                </a:solidFill>
                <a:latin typeface="Calibri" panose="020F0502020204030204" pitchFamily="34" charset="0"/>
                <a:ea typeface="Calibri" panose="020F0502020204030204" pitchFamily="34" charset="0"/>
                <a:cs typeface="Calibri" panose="020F0502020204030204" pitchFamily="34" charset="0"/>
              </a:rPr>
              <a:t>Usare verbi che definiscono prestazioni generiche non direttamente rilevabili  (es. </a:t>
            </a:r>
            <a:r>
              <a:rPr lang="it-IT" sz="2600" i="1" dirty="0">
                <a:solidFill>
                  <a:srgbClr val="293863"/>
                </a:solidFill>
                <a:latin typeface="Calibri" panose="020F0502020204030204" pitchFamily="34" charset="0"/>
                <a:ea typeface="Calibri" panose="020F0502020204030204" pitchFamily="34" charset="0"/>
                <a:cs typeface="Calibri" panose="020F0502020204030204" pitchFamily="34" charset="0"/>
              </a:rPr>
              <a:t>conoscere</a:t>
            </a:r>
            <a:r>
              <a:rPr lang="it-IT" sz="2600" dirty="0">
                <a:solidFill>
                  <a:srgbClr val="293863"/>
                </a:solidFill>
                <a:latin typeface="Calibri" panose="020F0502020204030204" pitchFamily="34" charset="0"/>
                <a:ea typeface="Calibri" panose="020F0502020204030204" pitchFamily="34" charset="0"/>
                <a:cs typeface="Calibri" panose="020F0502020204030204" pitchFamily="34" charset="0"/>
              </a:rPr>
              <a:t>, </a:t>
            </a:r>
            <a:r>
              <a:rPr lang="it-IT" sz="2600" i="1" dirty="0">
                <a:solidFill>
                  <a:srgbClr val="293863"/>
                </a:solidFill>
                <a:latin typeface="Calibri" panose="020F0502020204030204" pitchFamily="34" charset="0"/>
                <a:ea typeface="Calibri" panose="020F0502020204030204" pitchFamily="34" charset="0"/>
                <a:cs typeface="Calibri" panose="020F0502020204030204" pitchFamily="34" charset="0"/>
              </a:rPr>
              <a:t>capire</a:t>
            </a:r>
            <a:r>
              <a:rPr lang="it-IT" sz="2600" dirty="0">
                <a:solidFill>
                  <a:srgbClr val="293863"/>
                </a:solidFill>
                <a:latin typeface="Calibri" panose="020F0502020204030204" pitchFamily="34" charset="0"/>
                <a:ea typeface="Calibri" panose="020F0502020204030204" pitchFamily="34" charset="0"/>
                <a:cs typeface="Calibri" panose="020F0502020204030204" pitchFamily="34" charset="0"/>
              </a:rPr>
              <a:t>)</a:t>
            </a:r>
          </a:p>
          <a:p>
            <a:pPr marL="514350" indent="-514350" algn="just">
              <a:buFont typeface="Arial" panose="020B0604020202020204" pitchFamily="34" charset="0"/>
              <a:buChar char="•"/>
            </a:pPr>
            <a:endParaRPr lang="it-IT" sz="2600" dirty="0">
              <a:solidFill>
                <a:srgbClr val="293863"/>
              </a:solidFill>
              <a:latin typeface="Calibri" panose="020F0502020204030204" pitchFamily="34" charset="0"/>
              <a:ea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r>
              <a:rPr lang="it-IT" sz="2600" dirty="0">
                <a:solidFill>
                  <a:srgbClr val="293863"/>
                </a:solidFill>
                <a:latin typeface="Calibri" panose="020F0502020204030204" pitchFamily="34" charset="0"/>
                <a:ea typeface="Calibri" panose="020F0502020204030204" pitchFamily="34" charset="0"/>
                <a:cs typeface="Calibri" panose="020F0502020204030204" pitchFamily="34" charset="0"/>
              </a:rPr>
              <a:t>Usare verbi che definiscono il mezzo anziché la prestazione richiesta (es. </a:t>
            </a:r>
            <a:r>
              <a:rPr lang="it-IT" sz="2600" i="1" dirty="0">
                <a:solidFill>
                  <a:srgbClr val="293863"/>
                </a:solidFill>
                <a:latin typeface="Calibri" panose="020F0502020204030204" pitchFamily="34" charset="0"/>
                <a:ea typeface="Calibri" panose="020F0502020204030204" pitchFamily="34" charset="0"/>
                <a:cs typeface="Calibri" panose="020F0502020204030204" pitchFamily="34" charset="0"/>
              </a:rPr>
              <a:t>ascoltare</a:t>
            </a:r>
            <a:r>
              <a:rPr lang="it-IT" sz="2600" dirty="0">
                <a:solidFill>
                  <a:srgbClr val="293863"/>
                </a:solidFill>
                <a:latin typeface="Calibri" panose="020F0502020204030204" pitchFamily="34" charset="0"/>
                <a:ea typeface="Calibri" panose="020F0502020204030204" pitchFamily="34" charset="0"/>
                <a:cs typeface="Calibri" panose="020F0502020204030204" pitchFamily="34" charset="0"/>
              </a:rPr>
              <a:t>, </a:t>
            </a:r>
            <a:r>
              <a:rPr lang="it-IT" sz="2600" i="1" dirty="0">
                <a:solidFill>
                  <a:srgbClr val="293863"/>
                </a:solidFill>
                <a:latin typeface="Calibri" panose="020F0502020204030204" pitchFamily="34" charset="0"/>
                <a:ea typeface="Calibri" panose="020F0502020204030204" pitchFamily="34" charset="0"/>
                <a:cs typeface="Calibri" panose="020F0502020204030204" pitchFamily="34" charset="0"/>
              </a:rPr>
              <a:t>leggere</a:t>
            </a:r>
            <a:r>
              <a:rPr lang="it-IT" sz="2600" dirty="0">
                <a:solidFill>
                  <a:srgbClr val="293863"/>
                </a:solidFill>
                <a:latin typeface="Calibri" panose="020F0502020204030204" pitchFamily="34" charset="0"/>
                <a:ea typeface="Calibri" panose="020F0502020204030204" pitchFamily="34" charset="0"/>
                <a:cs typeface="Calibri" panose="020F0502020204030204" pitchFamily="34" charset="0"/>
              </a:rPr>
              <a:t>, </a:t>
            </a:r>
            <a:r>
              <a:rPr lang="it-IT" sz="2600" i="1" dirty="0">
                <a:solidFill>
                  <a:srgbClr val="293863"/>
                </a:solidFill>
                <a:latin typeface="Calibri" panose="020F0502020204030204" pitchFamily="34" charset="0"/>
                <a:ea typeface="Calibri" panose="020F0502020204030204" pitchFamily="34" charset="0"/>
                <a:cs typeface="Calibri" panose="020F0502020204030204" pitchFamily="34" charset="0"/>
              </a:rPr>
              <a:t>riflettere</a:t>
            </a:r>
            <a:r>
              <a:rPr lang="it-IT" sz="2600" dirty="0">
                <a:solidFill>
                  <a:srgbClr val="293863"/>
                </a:solidFill>
                <a:latin typeface="Calibri" panose="020F0502020204030204" pitchFamily="34" charset="0"/>
                <a:ea typeface="Calibri" panose="020F0502020204030204" pitchFamily="34" charset="0"/>
                <a:cs typeface="Calibri" panose="020F0502020204030204" pitchFamily="34" charset="0"/>
              </a:rPr>
              <a:t>, dove – ad esempio – si ascolta per poter descrivere, si legge per poter individuare gli elementi principali di un brano, si riflette per poter trovare errori nei propri elaborati)</a:t>
            </a:r>
          </a:p>
          <a:p>
            <a:pPr marL="514350" indent="-514350" algn="just">
              <a:buFont typeface="Arial" panose="020B0604020202020204" pitchFamily="34" charset="0"/>
              <a:buChar char="•"/>
            </a:pPr>
            <a:endParaRPr lang="it-IT" sz="2600" dirty="0">
              <a:solidFill>
                <a:srgbClr val="293863"/>
              </a:solidFill>
              <a:latin typeface="Calibri" panose="020F0502020204030204" pitchFamily="34" charset="0"/>
              <a:ea typeface="Calibri" panose="020F0502020204030204" pitchFamily="34" charset="0"/>
              <a:cs typeface="Calibri" panose="020F0502020204030204" pitchFamily="34" charset="0"/>
            </a:endParaRPr>
          </a:p>
          <a:p>
            <a:pPr marL="514350" indent="-514350" algn="just">
              <a:buFont typeface="Arial" panose="020B0604020202020204" pitchFamily="34" charset="0"/>
              <a:buChar char="•"/>
            </a:pPr>
            <a:r>
              <a:rPr lang="it-IT" sz="2600" dirty="0">
                <a:solidFill>
                  <a:srgbClr val="293863"/>
                </a:solidFill>
                <a:latin typeface="Calibri" panose="020F0502020204030204" pitchFamily="34" charset="0"/>
                <a:ea typeface="Calibri" panose="020F0502020204030204" pitchFamily="34" charset="0"/>
                <a:cs typeface="Calibri" panose="020F0502020204030204" pitchFamily="34" charset="0"/>
              </a:rPr>
              <a:t>Usare verbi che definiscono il divenire dei costrutti (es. </a:t>
            </a:r>
            <a:r>
              <a:rPr lang="it-IT" sz="2600" i="1" dirty="0">
                <a:solidFill>
                  <a:srgbClr val="293863"/>
                </a:solidFill>
                <a:latin typeface="Calibri" panose="020F0502020204030204" pitchFamily="34" charset="0"/>
                <a:ea typeface="Calibri" panose="020F0502020204030204" pitchFamily="34" charset="0"/>
                <a:cs typeface="Calibri" panose="020F0502020204030204" pitchFamily="34" charset="0"/>
              </a:rPr>
              <a:t>acquisire padronanza, sviluppare fluidità, approfondire la tematica</a:t>
            </a:r>
            <a:r>
              <a:rPr lang="it-IT" sz="2600" dirty="0">
                <a:solidFill>
                  <a:srgbClr val="293863"/>
                </a:solidFill>
                <a:latin typeface="Calibri" panose="020F0502020204030204" pitchFamily="34" charset="0"/>
                <a:ea typeface="Calibri" panose="020F0502020204030204" pitchFamily="34" charset="0"/>
                <a:cs typeface="Calibri" panose="020F0502020204030204" pitchFamily="34" charset="0"/>
              </a:rPr>
              <a:t>) anziché lo stato che i costrutti rilevabili assumono qui ed ora (es. </a:t>
            </a:r>
            <a:r>
              <a:rPr lang="it-IT" sz="2600" i="1" dirty="0">
                <a:solidFill>
                  <a:srgbClr val="293863"/>
                </a:solidFill>
                <a:latin typeface="Calibri" panose="020F0502020204030204" pitchFamily="34" charset="0"/>
                <a:ea typeface="Calibri" panose="020F0502020204030204" pitchFamily="34" charset="0"/>
                <a:cs typeface="Calibri" panose="020F0502020204030204" pitchFamily="34" charset="0"/>
              </a:rPr>
              <a:t>dimostrare padronanza</a:t>
            </a:r>
            <a:r>
              <a:rPr lang="it-IT" sz="2600" dirty="0">
                <a:solidFill>
                  <a:srgbClr val="293863"/>
                </a:solidFill>
                <a:latin typeface="Calibri" panose="020F0502020204030204" pitchFamily="34" charset="0"/>
                <a:ea typeface="Calibri" panose="020F0502020204030204" pitchFamily="34" charset="0"/>
                <a:cs typeface="Calibri" panose="020F0502020204030204" pitchFamily="34" charset="0"/>
              </a:rPr>
              <a:t>, </a:t>
            </a:r>
            <a:r>
              <a:rPr lang="it-IT" sz="2600" i="1" dirty="0">
                <a:solidFill>
                  <a:srgbClr val="293863"/>
                </a:solidFill>
                <a:latin typeface="Calibri" panose="020F0502020204030204" pitchFamily="34" charset="0"/>
                <a:ea typeface="Calibri" panose="020F0502020204030204" pitchFamily="34" charset="0"/>
                <a:cs typeface="Calibri" panose="020F0502020204030204" pitchFamily="34" charset="0"/>
              </a:rPr>
              <a:t>dimostrare fluidità</a:t>
            </a:r>
            <a:r>
              <a:rPr lang="it-IT" sz="2600" dirty="0">
                <a:solidFill>
                  <a:srgbClr val="293863"/>
                </a:solidFill>
                <a:latin typeface="Calibri" panose="020F0502020204030204" pitchFamily="34" charset="0"/>
                <a:ea typeface="Calibri" panose="020F0502020204030204" pitchFamily="34" charset="0"/>
                <a:cs typeface="Calibri" panose="020F0502020204030204" pitchFamily="34" charset="0"/>
              </a:rPr>
              <a:t>, </a:t>
            </a:r>
            <a:r>
              <a:rPr lang="it-IT" sz="2600" i="1" dirty="0">
                <a:solidFill>
                  <a:srgbClr val="293863"/>
                </a:solidFill>
                <a:latin typeface="Calibri" panose="020F0502020204030204" pitchFamily="34" charset="0"/>
                <a:ea typeface="Calibri" panose="020F0502020204030204" pitchFamily="34" charset="0"/>
                <a:cs typeface="Calibri" panose="020F0502020204030204" pitchFamily="34" charset="0"/>
              </a:rPr>
              <a:t>produrre un discorso sulla tematica</a:t>
            </a:r>
            <a:r>
              <a:rPr lang="it-IT" sz="2600" dirty="0">
                <a:solidFill>
                  <a:srgbClr val="293863"/>
                </a:solidFill>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282778576"/>
      </p:ext>
    </p:extLst>
  </p:cSld>
  <p:clrMapOvr>
    <a:masterClrMapping/>
  </p:clrMapOvr>
</p:sld>
</file>

<file path=ppt/theme/theme1.xml><?xml version="1.0" encoding="utf-8"?>
<a:theme xmlns:a="http://schemas.openxmlformats.org/drawingml/2006/main" name="Tema di Office">
  <a:themeElements>
    <a:clrScheme name="Standard UniT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0070C0"/>
      </a:hlink>
      <a:folHlink>
        <a:srgbClr val="919191"/>
      </a:folHlink>
    </a:clrScheme>
    <a:fontScheme name="UniT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C648AD91AC9941A6C895291B5E161D" ma:contentTypeVersion="20" ma:contentTypeDescription="Create a new document." ma:contentTypeScope="" ma:versionID="342196cc5df53923a4b209c7804607e2">
  <xsd:schema xmlns:xsd="http://www.w3.org/2001/XMLSchema" xmlns:xs="http://www.w3.org/2001/XMLSchema" xmlns:p="http://schemas.microsoft.com/office/2006/metadata/properties" xmlns:ns2="95ea8b3f-2b7f-4929-a94e-23ad3806062e" xmlns:ns3="c2771e0c-0914-4e08-a8d3-6ddb97a75bd3" targetNamespace="http://schemas.microsoft.com/office/2006/metadata/properties" ma:root="true" ma:fieldsID="48383565cc9f9b51e461d62188a4d181" ns2:_="" ns3:_="">
    <xsd:import namespace="95ea8b3f-2b7f-4929-a94e-23ad3806062e"/>
    <xsd:import namespace="c2771e0c-0914-4e08-a8d3-6ddb97a75bd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responsabiledelprogetto" minOccurs="0"/>
                <xsd:element ref="ns2:ResponsabileII" minOccurs="0"/>
                <xsd:element ref="ns2:Consegna" minOccurs="0"/>
                <xsd:element ref="ns2:Approvato" minOccurs="0"/>
                <xsd:element ref="ns2:Note" minOccurs="0"/>
                <xsd:element ref="ns2:Richiedente" minOccurs="0"/>
                <xsd:element ref="ns2:calendario"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ea8b3f-2b7f-4929-a94e-23ad380606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responsabiledelprogetto" ma:index="12" nillable="true" ma:displayName="responsabile del progetto" ma:format="Dropdown" ma:list="UserInfo" ma:SharePointGroup="0" ma:internalName="responsabiledelprogetto">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sponsabileII" ma:index="13" nillable="true" ma:displayName="Responsabile II" ma:format="Dropdown" ma:list="UserInfo" ma:SharePointGroup="0" ma:internalName="ResponsabileII">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segna" ma:index="14" nillable="true" ma:displayName="Consegna" ma:default="1" ma:format="Dropdown" ma:internalName="Consegna">
      <xsd:simpleType>
        <xsd:restriction base="dms:Boolean"/>
      </xsd:simpleType>
    </xsd:element>
    <xsd:element name="Approvato" ma:index="15" nillable="true" ma:displayName="Approvato" ma:default="0" ma:format="Dropdown" ma:internalName="Approvato">
      <xsd:simpleType>
        <xsd:restriction base="dms:Boolean"/>
      </xsd:simpleType>
    </xsd:element>
    <xsd:element name="Note" ma:index="16" nillable="true" ma:displayName="Note" ma:format="Dropdown" ma:internalName="Note">
      <xsd:simpleType>
        <xsd:restriction base="dms:Note">
          <xsd:maxLength value="255"/>
        </xsd:restriction>
      </xsd:simpleType>
    </xsd:element>
    <xsd:element name="Richiedente" ma:index="17" nillable="true" ma:displayName="Richiedente" ma:format="Dropdown" ma:internalName="Richiedente">
      <xsd:simpleType>
        <xsd:restriction base="dms:Note">
          <xsd:maxLength value="255"/>
        </xsd:restriction>
      </xsd:simpleType>
    </xsd:element>
    <xsd:element name="calendario" ma:index="18" nillable="true" ma:displayName="Calendario" ma:format="DateOnly" ma:internalName="calendario">
      <xsd:simpleType>
        <xsd:restriction base="dms:DateTime"/>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0364805e-22fd-4701-b436-1ee1bdeaa580" ma:termSetId="09814cd3-568e-fe90-9814-8d621ff8fb84" ma:anchorId="fba54fb3-c3e1-fe81-a776-ca4b69148c4d" ma:open="true" ma:isKeyword="false">
      <xsd:complexType>
        <xsd:sequence>
          <xsd:element ref="pc:Terms" minOccurs="0" maxOccurs="1"/>
        </xsd:sequence>
      </xsd:complexType>
    </xsd:element>
    <xsd:element name="MediaServiceDateTaken" ma:index="22" nillable="true" ma:displayName="MediaServiceDateTaken" ma:hidden="true" ma:indexed="true" ma:internalName="MediaServiceDateTaken" ma:readOnly="true">
      <xsd:simpleType>
        <xsd:restriction base="dms:Text"/>
      </xsd:simpleType>
    </xsd:element>
    <xsd:element name="MediaServiceOCR" ma:index="23" nillable="true" ma:displayName="Extracted Text" ma:internalName="MediaServiceOCR" ma:readOnly="true">
      <xsd:simpleType>
        <xsd:restriction base="dms:Note">
          <xsd:maxLength value="255"/>
        </xsd:restriction>
      </xsd:simpleType>
    </xsd:element>
    <xsd:element name="MediaServiceGenerationTime" ma:index="24" nillable="true" ma:displayName="MediaServiceGenerationTime" ma:hidden="true" ma:internalName="MediaServiceGenerationTime" ma:readOnly="true">
      <xsd:simpleType>
        <xsd:restriction base="dms:Text"/>
      </xsd:simpleType>
    </xsd:element>
    <xsd:element name="MediaServiceEventHashCode" ma:index="25" nillable="true" ma:displayName="MediaServiceEventHashCode" ma:hidden="true" ma:internalName="MediaServiceEventHashCode" ma:readOnly="true">
      <xsd:simpleType>
        <xsd:restriction base="dms:Text"/>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2771e0c-0914-4e08-a8d3-6ddb97a75bd3"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cca63d6e-6118-4398-b2da-8f07c200bdd3}" ma:internalName="TaxCatchAll" ma:showField="CatchAllData" ma:web="c2771e0c-0914-4e08-a8d3-6ddb97a75b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Note xmlns="95ea8b3f-2b7f-4929-a94e-23ad3806062e" xsi:nil="true"/>
    <Richiedente xmlns="95ea8b3f-2b7f-4929-a94e-23ad3806062e" xsi:nil="true"/>
    <Approvato xmlns="95ea8b3f-2b7f-4929-a94e-23ad3806062e">false</Approvato>
    <ResponsabileII xmlns="95ea8b3f-2b7f-4929-a94e-23ad3806062e">
      <UserInfo>
        <DisplayName/>
        <AccountId xsi:nil="true"/>
        <AccountType/>
      </UserInfo>
    </ResponsabileII>
    <calendario xmlns="95ea8b3f-2b7f-4929-a94e-23ad3806062e" xsi:nil="true"/>
    <Consegna xmlns="95ea8b3f-2b7f-4929-a94e-23ad3806062e">true</Consegna>
    <TaxCatchAll xmlns="c2771e0c-0914-4e08-a8d3-6ddb97a75bd3" xsi:nil="true"/>
    <lcf76f155ced4ddcb4097134ff3c332f xmlns="95ea8b3f-2b7f-4929-a94e-23ad3806062e">
      <Terms xmlns="http://schemas.microsoft.com/office/infopath/2007/PartnerControls"/>
    </lcf76f155ced4ddcb4097134ff3c332f>
    <responsabiledelprogetto xmlns="95ea8b3f-2b7f-4929-a94e-23ad3806062e">
      <UserInfo>
        <DisplayName/>
        <AccountId xsi:nil="true"/>
        <AccountType/>
      </UserInfo>
    </responsabiledelprogetto>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1C34DD-E6C3-41A1-A179-959FA4DEA204}">
  <ds:schemaRefs>
    <ds:schemaRef ds:uri="95ea8b3f-2b7f-4929-a94e-23ad3806062e"/>
    <ds:schemaRef ds:uri="c2771e0c-0914-4e08-a8d3-6ddb97a75bd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AFE37DF-964C-4882-976B-C4189839774B}">
  <ds:schemaRefs>
    <ds:schemaRef ds:uri="95ea8b3f-2b7f-4929-a94e-23ad3806062e"/>
    <ds:schemaRef ds:uri="9df33919-a593-4103-9f5d-2cc2cb99e8c1"/>
    <ds:schemaRef ds:uri="c0a954fe-72c8-4592-b902-e80c8f32d362"/>
    <ds:schemaRef ds:uri="c2771e0c-0914-4e08-a8d3-6ddb97a75bd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E8ADFE3-056C-465E-A9AE-D9391D1B7C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2002</Words>
  <Application>Microsoft Office PowerPoint</Application>
  <PresentationFormat>Widescreen</PresentationFormat>
  <Paragraphs>175</Paragraphs>
  <Slides>26</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26</vt:i4>
      </vt:variant>
    </vt:vector>
  </HeadingPairs>
  <TitlesOfParts>
    <vt:vector size="33" baseType="lpstr">
      <vt:lpstr>Arial</vt:lpstr>
      <vt:lpstr>Arial Black</vt:lpstr>
      <vt:lpstr>Calibri</vt:lpstr>
      <vt:lpstr>Lato</vt:lpstr>
      <vt:lpstr>Maiandra GD</vt:lpstr>
      <vt:lpstr>Symbol</vt:lpstr>
      <vt:lpstr>Tema di Office</vt:lpstr>
      <vt:lpstr>Presentazione standard di PowerPoint</vt:lpstr>
      <vt:lpstr>Presentazione standard di PowerPoint</vt:lpstr>
      <vt:lpstr>APPROCCIO Giacomo Devoto - Dizionario Etimologico</vt:lpstr>
      <vt:lpstr>TIPI DI APPROCCIO</vt:lpstr>
      <vt:lpstr>METODO</vt:lpstr>
      <vt:lpstr>METODOLOGIA E METODO  La stessa cosa?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BIBLIOGRAFIA</vt:lpstr>
      <vt:lpstr>Alessandra REA - tutor organizzatore Maddalena VULCANI - tutor coordinatore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maddalena vulcani</dc:creator>
  <cp:lastModifiedBy>VULCANI MADDALENA</cp:lastModifiedBy>
  <cp:revision>43</cp:revision>
  <dcterms:created xsi:type="dcterms:W3CDTF">2024-10-14T09:33:29Z</dcterms:created>
  <dcterms:modified xsi:type="dcterms:W3CDTF">2025-11-07T12:59:16Z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0x010100F4C648AD91AC9941A6C895291B5E161D</vt:lpwstr>
  </property>
  <property fmtid="{D5CDD505-2E9C-101B-9397-08002B2CF9AE}" pid="3" name="MediaServiceImageTags">
    <vt:lpwstr/>
  </property>
</Properties>
</file>