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28" r:id="rId3"/>
    <p:sldId id="264" r:id="rId4"/>
    <p:sldId id="355" r:id="rId5"/>
    <p:sldId id="371" r:id="rId6"/>
    <p:sldId id="368" r:id="rId7"/>
    <p:sldId id="316" r:id="rId8"/>
    <p:sldId id="25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3192"/>
  </p:normalViewPr>
  <p:slideViewPr>
    <p:cSldViewPr snapToGrid="0">
      <p:cViewPr varScale="1">
        <p:scale>
          <a:sx n="98" d="100"/>
          <a:sy n="98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66C3-1EAE-1042-B782-D36337C7CD59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24ED-B961-EF42-8569-A049B9446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12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705F1B-BC84-8663-2554-3F673F8FF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3FCC64C-A0A5-679B-2731-0CF288DCD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F06409-AE13-46F9-C7F3-78EDEDCE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405C2D-177D-574D-F17F-2786D6A4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A2337-2664-DCDA-9624-97B47B9E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75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F48E2-EF5F-4C64-B3DD-4D1705F2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0FF2DF-7FC8-716A-6F8E-8B81B3E37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487B1F-DFEE-6AD9-BB45-80024C73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4E31A5-D14C-CDED-7CF0-737E4F02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BB1F9A-3FA4-F11F-7BCF-BEC69E71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82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494B4FD-C906-53BC-CA7B-21458EE25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B7E48B-BDB3-E1C3-735E-F076D7045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1CA777-04F5-D6CE-6D85-070EC339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EA9B17-BD1F-260F-76FA-E94F14FC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C5ADB5-46BB-B637-7C61-AB70EEF3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83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747D81-B024-6B4E-9C7E-50C57E87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/>
            </a:lvl1pPr>
          </a:lstStyle>
          <a:p>
            <a:fld id="{23396CA0-7AD7-8247-81C8-212AEB15E776}" type="datetime1">
              <a:rPr lang="it-IT" altLang="it-IT" smtClean="0"/>
              <a:t>11/11/25</a:t>
            </a:fld>
            <a:endParaRPr lang="en-US" altLang="it-IT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D3AB62-8FF5-194F-A835-1114E17FF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FD111-C07E-31FF-01A7-236D7DBA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A03971-FE00-60A1-421D-724F2BD60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8A617D-6595-EADB-150E-C8C43C65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FB15CE-5790-9EE2-39B1-E7E02551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F6E60C-61F4-3DE2-F8E1-4F396B13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9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A01AC-A430-F0B0-B9B5-0B906E1E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D73ACD-DD22-87F2-DC18-C56D89300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8CCD3F-661F-8CA5-6B36-E6486CEE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E6E3DB-A1AF-DE33-CD8B-BA01AC14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3DE1D4-A871-BD95-7760-3EAE16F0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28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5DC1A-7256-90FB-8984-6D7AAAC3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14B72A-C30C-EA52-0AA8-118140D60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0DF4AF-3D21-6503-6154-C144B7AC3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6ED6B7-E873-93F6-BFE2-BA995D80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23A7BA-7F54-52B9-D185-CC38E206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4341D8-6DEA-28C8-5149-49500DEE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46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91AEA-ED8D-FF8E-CE10-616919A6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BBABD7-A400-D40B-5F81-13477886E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3D86C6-C2C5-1F43-3178-3D6D277EE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C4E934-75DC-3A92-D6B5-B594B7B6F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987D9E-B886-503C-A3DA-CCD7E2929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C0FDE2-B1EE-731F-EC12-D7FEA457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BE47991-486E-15DA-70B5-B6342FE8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CC96B5-8449-152A-01CA-037212E0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89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E7A5F-2D8F-67FB-7439-090EC55D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75B97C-E42C-BBC9-5653-1AA4A4AD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A7AD9B-2E5E-1A9A-266B-C98EB2E0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0856E4-B836-9BDE-22A5-2DD2295D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9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1ECAE62-8DD5-E00A-F302-104D5BD3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48954A-B530-1278-AB15-90BA4D25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ECF181-17B5-7E64-76AC-9FCFBA4F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68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1E7C6-8514-6CAD-DF51-B04FC37C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8D5917-CCF9-332B-9212-3485F764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B59372-85C8-8B83-FFCD-57CC47CB2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5F40AA-F729-15F9-506F-1AD070B2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1AE4BC-7B8B-85B9-FD70-4454DFA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5987D9-47D0-7C31-E335-02BA316A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15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92B77-4B75-B236-85B2-C68438E9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699D6D-6AFA-82B3-6654-A844B0C56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74A5B7-FC85-DB97-C8E9-7C40F2122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1845FF-6D4E-1EA7-0414-56B216E2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70EDDC-FB21-452F-609D-C03B284C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0C283F-74C5-2B72-2DAB-077E11FB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94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E6732A-5CDD-21FC-9F2A-368002A4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68BE1C-1E92-D13B-907B-ED6E9252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E8B146-1F60-2970-551F-6B87FB6B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5C783F-B79E-F042-BFAF-08A420B6D872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3E539F-287B-5414-6049-1F3550BF4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2D8396-C370-1B81-AC55-EC854DC86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A9D15-B8DF-454E-BA90-A6B0C6517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85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AAEC2-3A2C-820D-0F8F-134A07986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1122363"/>
            <a:ext cx="9423400" cy="184943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regione al confine orientale dal fascismo a Fratelli d’Italia.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331C8A-8179-69D4-523B-3E8136C35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79100" cy="2493962"/>
          </a:xfrm>
        </p:spPr>
        <p:txBody>
          <a:bodyPr>
            <a:normAutofit/>
          </a:bodyPr>
          <a:lstStyle/>
          <a:p>
            <a:r>
              <a:rPr lang="it-IT" sz="3200" b="1" i="1" dirty="0"/>
              <a:t>Sergio Zilli</a:t>
            </a:r>
          </a:p>
          <a:p>
            <a:r>
              <a:rPr lang="it-IT" sz="3200" dirty="0" err="1"/>
              <a:t>a.a</a:t>
            </a:r>
            <a:r>
              <a:rPr lang="it-IT" sz="3200" dirty="0"/>
              <a:t>. 2025-2026</a:t>
            </a:r>
          </a:p>
          <a:p>
            <a:endParaRPr lang="it-IT" sz="1100" dirty="0"/>
          </a:p>
          <a:p>
            <a:r>
              <a:rPr lang="it-IT" sz="2000" dirty="0"/>
              <a:t>GEOGRAFIA STORICA DELL'ODIERNO FRIULI VENEZIA GIULIA – LM 641</a:t>
            </a:r>
          </a:p>
          <a:p>
            <a:endParaRPr lang="it-IT" sz="1100" dirty="0"/>
          </a:p>
          <a:p>
            <a:r>
              <a:rPr lang="it-IT" sz="2000" dirty="0"/>
              <a:t>Corso di studio: LE65 - STUDI STORICI. DALL'ANTICO AL CONTEMPORANEO</a:t>
            </a:r>
          </a:p>
        </p:txBody>
      </p:sp>
    </p:spTree>
    <p:extLst>
      <p:ext uri="{BB962C8B-B14F-4D97-AF65-F5344CB8AC3E}">
        <p14:creationId xmlns:p14="http://schemas.microsoft.com/office/powerpoint/2010/main" val="51241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AE4B14C9-245C-964F-80AE-4E21C72A8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266" y="309358"/>
            <a:ext cx="4128227" cy="6265062"/>
          </a:xfr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FB9C6426-4725-974E-B5B0-AC7CAAB6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11769" cy="942975"/>
          </a:xfrm>
        </p:spPr>
        <p:txBody>
          <a:bodyPr>
            <a:normAutofit fontScale="90000"/>
          </a:bodyPr>
          <a:lstStyle/>
          <a:p>
            <a:r>
              <a:rPr lang="it-IT" dirty="0"/>
              <a:t>Dopo il 1 gennaio 1928</a:t>
            </a:r>
          </a:p>
        </p:txBody>
      </p:sp>
    </p:spTree>
    <p:extLst>
      <p:ext uri="{BB962C8B-B14F-4D97-AF65-F5344CB8AC3E}">
        <p14:creationId xmlns:p14="http://schemas.microsoft.com/office/powerpoint/2010/main" val="248718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A9F63-4BA1-8E4A-8423-05D80329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5" y="612534"/>
            <a:ext cx="4234375" cy="1975921"/>
          </a:xfrm>
        </p:spPr>
        <p:txBody>
          <a:bodyPr>
            <a:normAutofit fontScale="90000"/>
          </a:bodyPr>
          <a:lstStyle/>
          <a:p>
            <a:r>
              <a:rPr lang="it-IT" dirty="0"/>
              <a:t>Il confine orientale </a:t>
            </a:r>
            <a:br>
              <a:rPr lang="it-IT" dirty="0"/>
            </a:br>
            <a:r>
              <a:rPr lang="it-IT" dirty="0"/>
              <a:t>dal 1 gennaio 1927 </a:t>
            </a:r>
            <a:br>
              <a:rPr lang="it-IT" dirty="0"/>
            </a:br>
            <a:r>
              <a:rPr lang="it-IT" dirty="0"/>
              <a:t>fino all’invasione della Jugoslavia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8A77484-1C52-F348-9FE5-17FAFA6B7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755" y="79937"/>
            <a:ext cx="5657592" cy="6578597"/>
          </a:xfrm>
        </p:spPr>
      </p:pic>
    </p:spTree>
    <p:extLst>
      <p:ext uri="{BB962C8B-B14F-4D97-AF65-F5344CB8AC3E}">
        <p14:creationId xmlns:p14="http://schemas.microsoft.com/office/powerpoint/2010/main" val="85114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4271A8-708D-DA47-8E6B-B8DD1DF7F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02" y="460224"/>
            <a:ext cx="7201768" cy="836140"/>
          </a:xfrm>
        </p:spPr>
        <p:txBody>
          <a:bodyPr/>
          <a:lstStyle/>
          <a:p>
            <a:r>
              <a:rPr lang="it-IT" dirty="0"/>
              <a:t>Dopo l’inizio della guerra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E282A57-B490-6B47-96EB-EF7E4CDF1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223" y="1468533"/>
            <a:ext cx="5244697" cy="43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7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egnaposto contenuto 3" descr="alpen vorland a k.jpg">
            <a:extLst>
              <a:ext uri="{FF2B5EF4-FFF2-40B4-BE49-F238E27FC236}">
                <a16:creationId xmlns:a16="http://schemas.microsoft.com/office/drawing/2014/main" id="{F3F1C5E7-52B7-6E46-917B-C05EFC269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35" r="-14035"/>
          <a:stretch>
            <a:fillRect/>
          </a:stretch>
        </p:blipFill>
        <p:spPr>
          <a:xfrm>
            <a:off x="1939925" y="1435261"/>
            <a:ext cx="8042275" cy="4343400"/>
          </a:xfrm>
        </p:spPr>
      </p:pic>
      <p:sp>
        <p:nvSpPr>
          <p:cNvPr id="27651" name="Segnaposto piè di pagina 4">
            <a:extLst>
              <a:ext uri="{FF2B5EF4-FFF2-40B4-BE49-F238E27FC236}">
                <a16:creationId xmlns:a16="http://schemas.microsoft.com/office/drawing/2014/main" id="{E736FB2C-AC5B-9C4C-8EB9-65073F28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solidFill>
                <a:schemeClr val="bg2"/>
              </a:solidFill>
            </a:endParaRPr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19AD19CB-BB0E-EC49-B1CC-CD382B7C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4D120C-F9BE-504D-B095-69BB2228B5AF}" type="slidenum">
              <a:rPr lang="it-IT" altLang="it-IT" sz="3600">
                <a:solidFill>
                  <a:schemeClr val="bg1"/>
                </a:solidFill>
              </a:rPr>
              <a:pPr eaLnBrk="1" hangingPunct="1"/>
              <a:t>5</a:t>
            </a:fld>
            <a:endParaRPr lang="it-IT" altLang="it-IT" sz="3600">
              <a:solidFill>
                <a:schemeClr val="bg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4B72972-F26A-4646-9E48-A5AA8149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612" y="483373"/>
            <a:ext cx="5877666" cy="951888"/>
          </a:xfrm>
        </p:spPr>
        <p:txBody>
          <a:bodyPr/>
          <a:lstStyle/>
          <a:p>
            <a:r>
              <a:rPr lang="it-IT" dirty="0"/>
              <a:t>1943-1945</a:t>
            </a:r>
          </a:p>
        </p:txBody>
      </p:sp>
    </p:spTree>
    <p:extLst>
      <p:ext uri="{BB962C8B-B14F-4D97-AF65-F5344CB8AC3E}">
        <p14:creationId xmlns:p14="http://schemas.microsoft.com/office/powerpoint/2010/main" val="401979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139AC5-B2C0-D043-A351-3BFC24EE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433"/>
          </a:xfrm>
        </p:spPr>
        <p:txBody>
          <a:bodyPr/>
          <a:lstStyle/>
          <a:p>
            <a:r>
              <a:rPr lang="it-IT" dirty="0"/>
              <a:t>Confine 1947, 10 febbraio (15 settembre)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4E5DC4B-8188-6F4E-9F1D-E9BA5595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24" y="1234080"/>
            <a:ext cx="5000263" cy="4660879"/>
          </a:xfrm>
        </p:spPr>
      </p:pic>
    </p:spTree>
    <p:extLst>
      <p:ext uri="{BB962C8B-B14F-4D97-AF65-F5344CB8AC3E}">
        <p14:creationId xmlns:p14="http://schemas.microsoft.com/office/powerpoint/2010/main" val="32302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egnaposto numero diapositiva 3">
            <a:extLst>
              <a:ext uri="{FF2B5EF4-FFF2-40B4-BE49-F238E27FC236}">
                <a16:creationId xmlns:a16="http://schemas.microsoft.com/office/drawing/2014/main" id="{FD5E2416-D81C-6046-BD72-3A6334DAE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325F13-7CCE-B54E-AFE7-9164B773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122850"/>
            <a:ext cx="61214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0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3A14A-62BF-C145-B124-E8EE0F01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873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014FE88-99A5-8749-8AD7-A052ED09D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4243" y="66975"/>
            <a:ext cx="3519107" cy="626437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E31558A-4809-8F45-A245-6CE6B743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90" y="3753498"/>
            <a:ext cx="3775256" cy="25750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ECB9DFE-6CE7-184A-9ECC-BFC46850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7" y="1590227"/>
            <a:ext cx="3865430" cy="23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72</Words>
  <Application>Microsoft Macintosh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di Office</vt:lpstr>
      <vt:lpstr>La regione al confine orientale dal fascismo a Fratelli d’Italia.</vt:lpstr>
      <vt:lpstr>Dopo il 1 gennaio 1928</vt:lpstr>
      <vt:lpstr>Il confine orientale  dal 1 gennaio 1927  fino all’invasione della Jugoslavia</vt:lpstr>
      <vt:lpstr>Dopo l’inizio della guerra</vt:lpstr>
      <vt:lpstr>1943-1945</vt:lpstr>
      <vt:lpstr>Confine 1947, 10 febbraio (15 settembre)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 zilli</dc:creator>
  <cp:lastModifiedBy>sergio zilli</cp:lastModifiedBy>
  <cp:revision>7</cp:revision>
  <dcterms:created xsi:type="dcterms:W3CDTF">2025-09-22T06:18:45Z</dcterms:created>
  <dcterms:modified xsi:type="dcterms:W3CDTF">2025-11-11T14:39:58Z</dcterms:modified>
</cp:coreProperties>
</file>